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0693400" cy="7556500"/>
  <p:notesSz cx="10234613" cy="71040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66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35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868" tIns="43434" rIns="86868" bIns="43434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868" tIns="43434" rIns="86868" bIns="43434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868" tIns="43434" rIns="86868" bIns="43434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868" tIns="43434" rIns="86868" bIns="43434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868" tIns="43434" rIns="86868" bIns="43434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868" tIns="43434" rIns="86868" bIns="43434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868" tIns="43434" rIns="86868" bIns="43434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868" tIns="43434" rIns="86868" bIns="43434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868" tIns="43434" rIns="86868" bIns="43434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868" tIns="43434" rIns="86868" bIns="43434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868" tIns="43434" rIns="86868" bIns="43434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868" tIns="43434" rIns="86868" bIns="43434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868" tIns="43434" rIns="86868" bIns="43434"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868" tIns="43434" rIns="86868" bIns="43434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868" tIns="43434" rIns="86868" bIns="43434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868" tIns="43434" rIns="86868" bIns="43434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868" tIns="43434" rIns="86868" bIns="43434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868" tIns="43434" rIns="86868" bIns="43434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868" tIns="43434" rIns="86868" bIns="43434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868" tIns="43434" rIns="86868" bIns="43434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93885" y="1502663"/>
            <a:ext cx="9105900" cy="0"/>
          </a:xfrm>
          <a:custGeom>
            <a:avLst/>
            <a:gdLst/>
            <a:ahLst/>
            <a:cxnLst/>
            <a:rect l="l" t="t" r="r" b="b"/>
            <a:pathLst>
              <a:path w="9105900">
                <a:moveTo>
                  <a:pt x="0" y="0"/>
                </a:moveTo>
                <a:lnTo>
                  <a:pt x="910589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93885" y="1585721"/>
            <a:ext cx="9105900" cy="0"/>
          </a:xfrm>
          <a:custGeom>
            <a:avLst/>
            <a:gdLst/>
            <a:ahLst/>
            <a:cxnLst/>
            <a:rect l="l" t="t" r="r" b="b"/>
            <a:pathLst>
              <a:path w="9105900">
                <a:moveTo>
                  <a:pt x="0" y="0"/>
                </a:moveTo>
                <a:lnTo>
                  <a:pt x="9105897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93885" y="1505711"/>
            <a:ext cx="9105896" cy="76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93885" y="1499615"/>
            <a:ext cx="9105900" cy="90170"/>
          </a:xfrm>
          <a:custGeom>
            <a:avLst/>
            <a:gdLst/>
            <a:ahLst/>
            <a:cxnLst/>
            <a:rect l="l" t="t" r="r" b="b"/>
            <a:pathLst>
              <a:path w="9105900" h="90169">
                <a:moveTo>
                  <a:pt x="9105897" y="89915"/>
                </a:moveTo>
                <a:lnTo>
                  <a:pt x="9105897" y="0"/>
                </a:lnTo>
                <a:lnTo>
                  <a:pt x="0" y="0"/>
                </a:lnTo>
                <a:lnTo>
                  <a:pt x="0" y="13715"/>
                </a:lnTo>
                <a:lnTo>
                  <a:pt x="7619" y="6095"/>
                </a:lnTo>
                <a:lnTo>
                  <a:pt x="7619" y="13715"/>
                </a:lnTo>
                <a:lnTo>
                  <a:pt x="9099800" y="13715"/>
                </a:lnTo>
                <a:lnTo>
                  <a:pt x="9099800" y="6095"/>
                </a:lnTo>
                <a:lnTo>
                  <a:pt x="9105896" y="13715"/>
                </a:lnTo>
                <a:lnTo>
                  <a:pt x="9105896" y="89915"/>
                </a:lnTo>
                <a:close/>
              </a:path>
              <a:path w="9105900" h="90169">
                <a:moveTo>
                  <a:pt x="7619" y="13715"/>
                </a:moveTo>
                <a:lnTo>
                  <a:pt x="7619" y="6095"/>
                </a:lnTo>
                <a:lnTo>
                  <a:pt x="0" y="13715"/>
                </a:lnTo>
                <a:lnTo>
                  <a:pt x="7619" y="13715"/>
                </a:lnTo>
                <a:close/>
              </a:path>
              <a:path w="9105900" h="90169">
                <a:moveTo>
                  <a:pt x="7619" y="76200"/>
                </a:moveTo>
                <a:lnTo>
                  <a:pt x="7619" y="13715"/>
                </a:lnTo>
                <a:lnTo>
                  <a:pt x="0" y="13715"/>
                </a:lnTo>
                <a:lnTo>
                  <a:pt x="0" y="76200"/>
                </a:lnTo>
                <a:lnTo>
                  <a:pt x="7619" y="76200"/>
                </a:lnTo>
                <a:close/>
              </a:path>
              <a:path w="9105900" h="90169">
                <a:moveTo>
                  <a:pt x="7619" y="82295"/>
                </a:moveTo>
                <a:lnTo>
                  <a:pt x="7619" y="76200"/>
                </a:lnTo>
                <a:lnTo>
                  <a:pt x="0" y="76200"/>
                </a:lnTo>
                <a:lnTo>
                  <a:pt x="7619" y="82295"/>
                </a:lnTo>
                <a:close/>
              </a:path>
              <a:path w="9105900" h="90169">
                <a:moveTo>
                  <a:pt x="7619" y="89915"/>
                </a:moveTo>
                <a:lnTo>
                  <a:pt x="7619" y="82295"/>
                </a:lnTo>
                <a:lnTo>
                  <a:pt x="0" y="76200"/>
                </a:lnTo>
                <a:lnTo>
                  <a:pt x="0" y="89915"/>
                </a:lnTo>
                <a:lnTo>
                  <a:pt x="7619" y="89915"/>
                </a:lnTo>
                <a:close/>
              </a:path>
              <a:path w="9105900" h="90169">
                <a:moveTo>
                  <a:pt x="9105896" y="76199"/>
                </a:moveTo>
                <a:lnTo>
                  <a:pt x="7619" y="76200"/>
                </a:lnTo>
                <a:lnTo>
                  <a:pt x="7619" y="89915"/>
                </a:lnTo>
                <a:lnTo>
                  <a:pt x="9099800" y="89915"/>
                </a:lnTo>
                <a:lnTo>
                  <a:pt x="9099800" y="82295"/>
                </a:lnTo>
                <a:lnTo>
                  <a:pt x="9105896" y="76199"/>
                </a:lnTo>
                <a:close/>
              </a:path>
              <a:path w="9105900" h="90169">
                <a:moveTo>
                  <a:pt x="9105896" y="13715"/>
                </a:moveTo>
                <a:lnTo>
                  <a:pt x="9099800" y="6095"/>
                </a:lnTo>
                <a:lnTo>
                  <a:pt x="9099800" y="13715"/>
                </a:lnTo>
                <a:lnTo>
                  <a:pt x="9105896" y="13715"/>
                </a:lnTo>
                <a:close/>
              </a:path>
              <a:path w="9105900" h="90169">
                <a:moveTo>
                  <a:pt x="9105896" y="76199"/>
                </a:moveTo>
                <a:lnTo>
                  <a:pt x="9105896" y="13715"/>
                </a:lnTo>
                <a:lnTo>
                  <a:pt x="9099800" y="13715"/>
                </a:lnTo>
                <a:lnTo>
                  <a:pt x="9099800" y="76199"/>
                </a:lnTo>
                <a:lnTo>
                  <a:pt x="9105896" y="76199"/>
                </a:lnTo>
                <a:close/>
              </a:path>
              <a:path w="9105900" h="90169">
                <a:moveTo>
                  <a:pt x="9105896" y="89915"/>
                </a:moveTo>
                <a:lnTo>
                  <a:pt x="9105896" y="76199"/>
                </a:lnTo>
                <a:lnTo>
                  <a:pt x="9099800" y="82295"/>
                </a:lnTo>
                <a:lnTo>
                  <a:pt x="9099800" y="89915"/>
                </a:lnTo>
                <a:lnTo>
                  <a:pt x="9105896" y="89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93885" y="6916673"/>
            <a:ext cx="9105900" cy="0"/>
          </a:xfrm>
          <a:custGeom>
            <a:avLst/>
            <a:gdLst/>
            <a:ahLst/>
            <a:cxnLst/>
            <a:rect l="l" t="t" r="r" b="b"/>
            <a:pathLst>
              <a:path w="9105900">
                <a:moveTo>
                  <a:pt x="0" y="0"/>
                </a:moveTo>
                <a:lnTo>
                  <a:pt x="9105899" y="0"/>
                </a:lnTo>
              </a:path>
            </a:pathLst>
          </a:custGeom>
          <a:ln w="14985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79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71C57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Dr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spc="-15" dirty="0"/>
              <a:t>S</a:t>
            </a:r>
            <a:r>
              <a:rPr spc="-5" dirty="0"/>
              <a:t>c</a:t>
            </a:r>
            <a:r>
              <a:rPr spc="-15" dirty="0"/>
              <a:t>h</a:t>
            </a:r>
            <a:r>
              <a:rPr dirty="0"/>
              <a:t>oo</a:t>
            </a:r>
            <a:r>
              <a:rPr spc="-5" dirty="0"/>
              <a:t>l</a:t>
            </a:r>
            <a:r>
              <a:rPr dirty="0"/>
              <a:t> o</a:t>
            </a:r>
            <a:r>
              <a:rPr spc="-5" dirty="0"/>
              <a:t>f</a:t>
            </a:r>
            <a:r>
              <a:rPr dirty="0"/>
              <a:t> </a:t>
            </a:r>
            <a:r>
              <a:rPr spc="5" dirty="0"/>
              <a:t> </a:t>
            </a:r>
            <a:r>
              <a:rPr spc="-15" dirty="0"/>
              <a:t>C</a:t>
            </a:r>
            <a:r>
              <a:rPr dirty="0"/>
              <a:t>o</a:t>
            </a:r>
            <a:r>
              <a:rPr spc="-30" dirty="0"/>
              <a:t>m</a:t>
            </a:r>
            <a:r>
              <a:rPr dirty="0"/>
              <a:t>p</a:t>
            </a:r>
            <a:r>
              <a:rPr spc="-15" dirty="0"/>
              <a:t>u</a:t>
            </a:r>
            <a:r>
              <a:rPr spc="-10" dirty="0"/>
              <a:t>ti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30" dirty="0"/>
              <a:t> </a:t>
            </a:r>
            <a:r>
              <a:rPr spc="-10" dirty="0"/>
              <a:t>U</a:t>
            </a:r>
            <a:r>
              <a:rPr spc="-15" dirty="0"/>
              <a:t>n</a:t>
            </a:r>
            <a:r>
              <a:rPr spc="-10" dirty="0"/>
              <a:t>i</a:t>
            </a:r>
            <a:r>
              <a:rPr spc="-15" dirty="0"/>
              <a:t>v</a:t>
            </a:r>
            <a:r>
              <a:rPr spc="-5" dirty="0"/>
              <a:t>er</a:t>
            </a:r>
            <a:r>
              <a:rPr spc="-10" dirty="0"/>
              <a:t>sit</a:t>
            </a:r>
            <a:r>
              <a:rPr spc="-5" dirty="0"/>
              <a:t>y</a:t>
            </a:r>
            <a:r>
              <a:rPr spc="30" dirty="0"/>
              <a:t> </a:t>
            </a:r>
            <a:r>
              <a:rPr dirty="0"/>
              <a:t>o</a:t>
            </a:r>
            <a:r>
              <a:rPr spc="-5" dirty="0"/>
              <a:t>f</a:t>
            </a:r>
            <a:r>
              <a:rPr spc="5" dirty="0"/>
              <a:t> </a:t>
            </a:r>
            <a:r>
              <a:rPr spc="-10" dirty="0"/>
              <a:t>D</a:t>
            </a:r>
            <a:r>
              <a:rPr spc="-15" dirty="0"/>
              <a:t>un</a:t>
            </a:r>
            <a:r>
              <a:rPr dirty="0"/>
              <a:t>d</a:t>
            </a:r>
            <a:r>
              <a:rPr spc="-5" dirty="0"/>
              <a:t>ee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71C5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71100" y="6999544"/>
            <a:ext cx="4780400" cy="307777"/>
          </a:xfrm>
        </p:spPr>
        <p:txBody>
          <a:bodyPr lIns="0" tIns="0" rIns="0" bIns="0"/>
          <a:lstStyle>
            <a:lvl1pPr>
              <a:defRPr sz="1000" b="0" i="0">
                <a:solidFill>
                  <a:srgbClr val="071C57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 dirty="0"/>
              <a:t>Dr</a:t>
            </a:r>
            <a:r>
              <a:rPr lang="en-US" spc="5" dirty="0"/>
              <a:t> </a:t>
            </a:r>
            <a:r>
              <a:rPr lang="en-US" dirty="0"/>
              <a:t>J</a:t>
            </a:r>
            <a:r>
              <a:rPr lang="en-US" spc="-5" dirty="0"/>
              <a:t>.</a:t>
            </a:r>
            <a:r>
              <a:rPr lang="en-US" spc="-10" dirty="0"/>
              <a:t> </a:t>
            </a:r>
            <a:r>
              <a:rPr lang="en-US" spc="-20" dirty="0"/>
              <a:t>Zh</a:t>
            </a:r>
            <a:r>
              <a:rPr lang="en-US" spc="-5" dirty="0"/>
              <a:t>a</a:t>
            </a:r>
            <a:r>
              <a:rPr lang="en-US" spc="-15" dirty="0"/>
              <a:t>ng</a:t>
            </a:r>
            <a:r>
              <a:rPr lang="en-US" spc="-5" dirty="0"/>
              <a:t>,</a:t>
            </a:r>
            <a:r>
              <a:rPr lang="en-US" dirty="0"/>
              <a:t> </a:t>
            </a:r>
            <a:r>
              <a:rPr lang="en-US" spc="40" dirty="0"/>
              <a:t> Department of Computer Science and Engineering, </a:t>
            </a:r>
            <a:r>
              <a:rPr lang="en-US" spc="40" dirty="0" err="1"/>
              <a:t>SUSTech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71C5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71C57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Dr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spc="-15" dirty="0"/>
              <a:t>S</a:t>
            </a:r>
            <a:r>
              <a:rPr spc="-5" dirty="0"/>
              <a:t>c</a:t>
            </a:r>
            <a:r>
              <a:rPr spc="-15" dirty="0"/>
              <a:t>h</a:t>
            </a:r>
            <a:r>
              <a:rPr dirty="0"/>
              <a:t>oo</a:t>
            </a:r>
            <a:r>
              <a:rPr spc="-5" dirty="0"/>
              <a:t>l</a:t>
            </a:r>
            <a:r>
              <a:rPr dirty="0"/>
              <a:t> o</a:t>
            </a:r>
            <a:r>
              <a:rPr spc="-5" dirty="0"/>
              <a:t>f</a:t>
            </a:r>
            <a:r>
              <a:rPr dirty="0"/>
              <a:t> </a:t>
            </a:r>
            <a:r>
              <a:rPr spc="5" dirty="0"/>
              <a:t> </a:t>
            </a:r>
            <a:r>
              <a:rPr spc="-15" dirty="0"/>
              <a:t>C</a:t>
            </a:r>
            <a:r>
              <a:rPr dirty="0"/>
              <a:t>o</a:t>
            </a:r>
            <a:r>
              <a:rPr spc="-30" dirty="0"/>
              <a:t>m</a:t>
            </a:r>
            <a:r>
              <a:rPr dirty="0"/>
              <a:t>p</a:t>
            </a:r>
            <a:r>
              <a:rPr spc="-15" dirty="0"/>
              <a:t>u</a:t>
            </a:r>
            <a:r>
              <a:rPr spc="-10" dirty="0"/>
              <a:t>ti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30" dirty="0"/>
              <a:t> </a:t>
            </a:r>
            <a:r>
              <a:rPr spc="-10" dirty="0"/>
              <a:t>U</a:t>
            </a:r>
            <a:r>
              <a:rPr spc="-15" dirty="0"/>
              <a:t>n</a:t>
            </a:r>
            <a:r>
              <a:rPr spc="-10" dirty="0"/>
              <a:t>i</a:t>
            </a:r>
            <a:r>
              <a:rPr spc="-15" dirty="0"/>
              <a:t>v</a:t>
            </a:r>
            <a:r>
              <a:rPr spc="-5" dirty="0"/>
              <a:t>er</a:t>
            </a:r>
            <a:r>
              <a:rPr spc="-10" dirty="0"/>
              <a:t>sit</a:t>
            </a:r>
            <a:r>
              <a:rPr spc="-5" dirty="0"/>
              <a:t>y</a:t>
            </a:r>
            <a:r>
              <a:rPr spc="30" dirty="0"/>
              <a:t> </a:t>
            </a:r>
            <a:r>
              <a:rPr dirty="0"/>
              <a:t>o</a:t>
            </a:r>
            <a:r>
              <a:rPr spc="-5" dirty="0"/>
              <a:t>f</a:t>
            </a:r>
            <a:r>
              <a:rPr spc="5" dirty="0"/>
              <a:t> </a:t>
            </a:r>
            <a:r>
              <a:rPr spc="-10" dirty="0"/>
              <a:t>D</a:t>
            </a:r>
            <a:r>
              <a:rPr spc="-15" dirty="0"/>
              <a:t>un</a:t>
            </a:r>
            <a:r>
              <a:rPr dirty="0"/>
              <a:t>d</a:t>
            </a:r>
            <a:r>
              <a:rPr spc="-5" dirty="0"/>
              <a:t>ee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93885" y="1502663"/>
            <a:ext cx="9105900" cy="0"/>
          </a:xfrm>
          <a:custGeom>
            <a:avLst/>
            <a:gdLst/>
            <a:ahLst/>
            <a:cxnLst/>
            <a:rect l="l" t="t" r="r" b="b"/>
            <a:pathLst>
              <a:path w="9105900">
                <a:moveTo>
                  <a:pt x="0" y="0"/>
                </a:moveTo>
                <a:lnTo>
                  <a:pt x="910589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93885" y="1585721"/>
            <a:ext cx="9105900" cy="0"/>
          </a:xfrm>
          <a:custGeom>
            <a:avLst/>
            <a:gdLst/>
            <a:ahLst/>
            <a:cxnLst/>
            <a:rect l="l" t="t" r="r" b="b"/>
            <a:pathLst>
              <a:path w="9105900">
                <a:moveTo>
                  <a:pt x="0" y="0"/>
                </a:moveTo>
                <a:lnTo>
                  <a:pt x="9105897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93885" y="1505711"/>
            <a:ext cx="9105896" cy="76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93885" y="1499615"/>
            <a:ext cx="9105900" cy="90170"/>
          </a:xfrm>
          <a:custGeom>
            <a:avLst/>
            <a:gdLst/>
            <a:ahLst/>
            <a:cxnLst/>
            <a:rect l="l" t="t" r="r" b="b"/>
            <a:pathLst>
              <a:path w="9105900" h="90169">
                <a:moveTo>
                  <a:pt x="9105897" y="89915"/>
                </a:moveTo>
                <a:lnTo>
                  <a:pt x="9105897" y="0"/>
                </a:lnTo>
                <a:lnTo>
                  <a:pt x="0" y="0"/>
                </a:lnTo>
                <a:lnTo>
                  <a:pt x="0" y="13715"/>
                </a:lnTo>
                <a:lnTo>
                  <a:pt x="7619" y="6095"/>
                </a:lnTo>
                <a:lnTo>
                  <a:pt x="7619" y="13715"/>
                </a:lnTo>
                <a:lnTo>
                  <a:pt x="9099800" y="13715"/>
                </a:lnTo>
                <a:lnTo>
                  <a:pt x="9099800" y="6095"/>
                </a:lnTo>
                <a:lnTo>
                  <a:pt x="9105896" y="13715"/>
                </a:lnTo>
                <a:lnTo>
                  <a:pt x="9105896" y="89915"/>
                </a:lnTo>
                <a:close/>
              </a:path>
              <a:path w="9105900" h="90169">
                <a:moveTo>
                  <a:pt x="7619" y="13715"/>
                </a:moveTo>
                <a:lnTo>
                  <a:pt x="7619" y="6095"/>
                </a:lnTo>
                <a:lnTo>
                  <a:pt x="0" y="13715"/>
                </a:lnTo>
                <a:lnTo>
                  <a:pt x="7619" y="13715"/>
                </a:lnTo>
                <a:close/>
              </a:path>
              <a:path w="9105900" h="90169">
                <a:moveTo>
                  <a:pt x="7619" y="76200"/>
                </a:moveTo>
                <a:lnTo>
                  <a:pt x="7619" y="13715"/>
                </a:lnTo>
                <a:lnTo>
                  <a:pt x="0" y="13715"/>
                </a:lnTo>
                <a:lnTo>
                  <a:pt x="0" y="76200"/>
                </a:lnTo>
                <a:lnTo>
                  <a:pt x="7619" y="76200"/>
                </a:lnTo>
                <a:close/>
              </a:path>
              <a:path w="9105900" h="90169">
                <a:moveTo>
                  <a:pt x="7619" y="82295"/>
                </a:moveTo>
                <a:lnTo>
                  <a:pt x="7619" y="76200"/>
                </a:lnTo>
                <a:lnTo>
                  <a:pt x="0" y="76200"/>
                </a:lnTo>
                <a:lnTo>
                  <a:pt x="7619" y="82295"/>
                </a:lnTo>
                <a:close/>
              </a:path>
              <a:path w="9105900" h="90169">
                <a:moveTo>
                  <a:pt x="7619" y="89915"/>
                </a:moveTo>
                <a:lnTo>
                  <a:pt x="7619" y="82295"/>
                </a:lnTo>
                <a:lnTo>
                  <a:pt x="0" y="76200"/>
                </a:lnTo>
                <a:lnTo>
                  <a:pt x="0" y="89915"/>
                </a:lnTo>
                <a:lnTo>
                  <a:pt x="7619" y="89915"/>
                </a:lnTo>
                <a:close/>
              </a:path>
              <a:path w="9105900" h="90169">
                <a:moveTo>
                  <a:pt x="9105896" y="76199"/>
                </a:moveTo>
                <a:lnTo>
                  <a:pt x="7619" y="76200"/>
                </a:lnTo>
                <a:lnTo>
                  <a:pt x="7619" y="89915"/>
                </a:lnTo>
                <a:lnTo>
                  <a:pt x="9099800" y="89915"/>
                </a:lnTo>
                <a:lnTo>
                  <a:pt x="9099800" y="82295"/>
                </a:lnTo>
                <a:lnTo>
                  <a:pt x="9105896" y="76199"/>
                </a:lnTo>
                <a:close/>
              </a:path>
              <a:path w="9105900" h="90169">
                <a:moveTo>
                  <a:pt x="9105896" y="13715"/>
                </a:moveTo>
                <a:lnTo>
                  <a:pt x="9099800" y="6095"/>
                </a:lnTo>
                <a:lnTo>
                  <a:pt x="9099800" y="13715"/>
                </a:lnTo>
                <a:lnTo>
                  <a:pt x="9105896" y="13715"/>
                </a:lnTo>
                <a:close/>
              </a:path>
              <a:path w="9105900" h="90169">
                <a:moveTo>
                  <a:pt x="9105896" y="76199"/>
                </a:moveTo>
                <a:lnTo>
                  <a:pt x="9105896" y="13715"/>
                </a:lnTo>
                <a:lnTo>
                  <a:pt x="9099800" y="13715"/>
                </a:lnTo>
                <a:lnTo>
                  <a:pt x="9099800" y="76199"/>
                </a:lnTo>
                <a:lnTo>
                  <a:pt x="9105896" y="76199"/>
                </a:lnTo>
                <a:close/>
              </a:path>
              <a:path w="9105900" h="90169">
                <a:moveTo>
                  <a:pt x="9105896" y="89915"/>
                </a:moveTo>
                <a:lnTo>
                  <a:pt x="9105896" y="76199"/>
                </a:lnTo>
                <a:lnTo>
                  <a:pt x="9099800" y="82295"/>
                </a:lnTo>
                <a:lnTo>
                  <a:pt x="9099800" y="89915"/>
                </a:lnTo>
                <a:lnTo>
                  <a:pt x="9105896" y="89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93885" y="6916673"/>
            <a:ext cx="9105900" cy="0"/>
          </a:xfrm>
          <a:custGeom>
            <a:avLst/>
            <a:gdLst/>
            <a:ahLst/>
            <a:cxnLst/>
            <a:rect l="l" t="t" r="r" b="b"/>
            <a:pathLst>
              <a:path w="9105900">
                <a:moveTo>
                  <a:pt x="0" y="0"/>
                </a:moveTo>
                <a:lnTo>
                  <a:pt x="9105899" y="0"/>
                </a:lnTo>
              </a:path>
            </a:pathLst>
          </a:custGeom>
          <a:ln w="14985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71C5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71C57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Dr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spc="-15" dirty="0"/>
              <a:t>S</a:t>
            </a:r>
            <a:r>
              <a:rPr spc="-5" dirty="0"/>
              <a:t>c</a:t>
            </a:r>
            <a:r>
              <a:rPr spc="-15" dirty="0"/>
              <a:t>h</a:t>
            </a:r>
            <a:r>
              <a:rPr dirty="0"/>
              <a:t>oo</a:t>
            </a:r>
            <a:r>
              <a:rPr spc="-5" dirty="0"/>
              <a:t>l</a:t>
            </a:r>
            <a:r>
              <a:rPr dirty="0"/>
              <a:t> o</a:t>
            </a:r>
            <a:r>
              <a:rPr spc="-5" dirty="0"/>
              <a:t>f</a:t>
            </a:r>
            <a:r>
              <a:rPr dirty="0"/>
              <a:t> </a:t>
            </a:r>
            <a:r>
              <a:rPr spc="5" dirty="0"/>
              <a:t> </a:t>
            </a:r>
            <a:r>
              <a:rPr spc="-15" dirty="0"/>
              <a:t>C</a:t>
            </a:r>
            <a:r>
              <a:rPr dirty="0"/>
              <a:t>o</a:t>
            </a:r>
            <a:r>
              <a:rPr spc="-30" dirty="0"/>
              <a:t>m</a:t>
            </a:r>
            <a:r>
              <a:rPr dirty="0"/>
              <a:t>p</a:t>
            </a:r>
            <a:r>
              <a:rPr spc="-15" dirty="0"/>
              <a:t>u</a:t>
            </a:r>
            <a:r>
              <a:rPr spc="-10" dirty="0"/>
              <a:t>ti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30" dirty="0"/>
              <a:t> </a:t>
            </a:r>
            <a:r>
              <a:rPr spc="-10" dirty="0"/>
              <a:t>U</a:t>
            </a:r>
            <a:r>
              <a:rPr spc="-15" dirty="0"/>
              <a:t>n</a:t>
            </a:r>
            <a:r>
              <a:rPr spc="-10" dirty="0"/>
              <a:t>i</a:t>
            </a:r>
            <a:r>
              <a:rPr spc="-15" dirty="0"/>
              <a:t>v</a:t>
            </a:r>
            <a:r>
              <a:rPr spc="-5" dirty="0"/>
              <a:t>er</a:t>
            </a:r>
            <a:r>
              <a:rPr spc="-10" dirty="0"/>
              <a:t>sit</a:t>
            </a:r>
            <a:r>
              <a:rPr spc="-5" dirty="0"/>
              <a:t>y</a:t>
            </a:r>
            <a:r>
              <a:rPr spc="30" dirty="0"/>
              <a:t> </a:t>
            </a:r>
            <a:r>
              <a:rPr dirty="0"/>
              <a:t>o</a:t>
            </a:r>
            <a:r>
              <a:rPr spc="-5" dirty="0"/>
              <a:t>f</a:t>
            </a:r>
            <a:r>
              <a:rPr spc="5" dirty="0"/>
              <a:t> </a:t>
            </a:r>
            <a:r>
              <a:rPr spc="-10" dirty="0"/>
              <a:t>D</a:t>
            </a:r>
            <a:r>
              <a:rPr spc="-15" dirty="0"/>
              <a:t>un</a:t>
            </a:r>
            <a:r>
              <a:rPr dirty="0"/>
              <a:t>d</a:t>
            </a:r>
            <a:r>
              <a:rPr spc="-5" dirty="0"/>
              <a:t>ee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71C57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Dr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spc="-15" dirty="0"/>
              <a:t>S</a:t>
            </a:r>
            <a:r>
              <a:rPr spc="-5" dirty="0"/>
              <a:t>c</a:t>
            </a:r>
            <a:r>
              <a:rPr spc="-15" dirty="0"/>
              <a:t>h</a:t>
            </a:r>
            <a:r>
              <a:rPr dirty="0"/>
              <a:t>oo</a:t>
            </a:r>
            <a:r>
              <a:rPr spc="-5" dirty="0"/>
              <a:t>l</a:t>
            </a:r>
            <a:r>
              <a:rPr dirty="0"/>
              <a:t> o</a:t>
            </a:r>
            <a:r>
              <a:rPr spc="-5" dirty="0"/>
              <a:t>f</a:t>
            </a:r>
            <a:r>
              <a:rPr dirty="0"/>
              <a:t> </a:t>
            </a:r>
            <a:r>
              <a:rPr spc="5" dirty="0"/>
              <a:t> </a:t>
            </a:r>
            <a:r>
              <a:rPr spc="-15" dirty="0"/>
              <a:t>C</a:t>
            </a:r>
            <a:r>
              <a:rPr dirty="0"/>
              <a:t>o</a:t>
            </a:r>
            <a:r>
              <a:rPr spc="-30" dirty="0"/>
              <a:t>m</a:t>
            </a:r>
            <a:r>
              <a:rPr dirty="0"/>
              <a:t>p</a:t>
            </a:r>
            <a:r>
              <a:rPr spc="-15" dirty="0"/>
              <a:t>u</a:t>
            </a:r>
            <a:r>
              <a:rPr spc="-10" dirty="0"/>
              <a:t>ti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30" dirty="0"/>
              <a:t> </a:t>
            </a:r>
            <a:r>
              <a:rPr spc="-10" dirty="0"/>
              <a:t>U</a:t>
            </a:r>
            <a:r>
              <a:rPr spc="-15" dirty="0"/>
              <a:t>n</a:t>
            </a:r>
            <a:r>
              <a:rPr spc="-10" dirty="0"/>
              <a:t>i</a:t>
            </a:r>
            <a:r>
              <a:rPr spc="-15" dirty="0"/>
              <a:t>v</a:t>
            </a:r>
            <a:r>
              <a:rPr spc="-5" dirty="0"/>
              <a:t>er</a:t>
            </a:r>
            <a:r>
              <a:rPr spc="-10" dirty="0"/>
              <a:t>sit</a:t>
            </a:r>
            <a:r>
              <a:rPr spc="-5" dirty="0"/>
              <a:t>y</a:t>
            </a:r>
            <a:r>
              <a:rPr spc="30" dirty="0"/>
              <a:t> </a:t>
            </a:r>
            <a:r>
              <a:rPr dirty="0"/>
              <a:t>o</a:t>
            </a:r>
            <a:r>
              <a:rPr spc="-5" dirty="0"/>
              <a:t>f</a:t>
            </a:r>
            <a:r>
              <a:rPr spc="5" dirty="0"/>
              <a:t> </a:t>
            </a:r>
            <a:r>
              <a:rPr spc="-10" dirty="0"/>
              <a:t>D</a:t>
            </a:r>
            <a:r>
              <a:rPr spc="-15" dirty="0"/>
              <a:t>un</a:t>
            </a:r>
            <a:r>
              <a:rPr dirty="0"/>
              <a:t>d</a:t>
            </a:r>
            <a:r>
              <a:rPr spc="-5" dirty="0"/>
              <a:t>ee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93885" y="1502663"/>
            <a:ext cx="9105900" cy="0"/>
          </a:xfrm>
          <a:custGeom>
            <a:avLst/>
            <a:gdLst/>
            <a:ahLst/>
            <a:cxnLst/>
            <a:rect l="l" t="t" r="r" b="b"/>
            <a:pathLst>
              <a:path w="9105900">
                <a:moveTo>
                  <a:pt x="0" y="0"/>
                </a:moveTo>
                <a:lnTo>
                  <a:pt x="910589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93885" y="1585721"/>
            <a:ext cx="9105900" cy="0"/>
          </a:xfrm>
          <a:custGeom>
            <a:avLst/>
            <a:gdLst/>
            <a:ahLst/>
            <a:cxnLst/>
            <a:rect l="l" t="t" r="r" b="b"/>
            <a:pathLst>
              <a:path w="9105900">
                <a:moveTo>
                  <a:pt x="0" y="0"/>
                </a:moveTo>
                <a:lnTo>
                  <a:pt x="9105897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93885" y="1505711"/>
            <a:ext cx="9105896" cy="761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93885" y="1499615"/>
            <a:ext cx="9105900" cy="90170"/>
          </a:xfrm>
          <a:custGeom>
            <a:avLst/>
            <a:gdLst/>
            <a:ahLst/>
            <a:cxnLst/>
            <a:rect l="l" t="t" r="r" b="b"/>
            <a:pathLst>
              <a:path w="9105900" h="90169">
                <a:moveTo>
                  <a:pt x="9105897" y="89915"/>
                </a:moveTo>
                <a:lnTo>
                  <a:pt x="9105897" y="0"/>
                </a:lnTo>
                <a:lnTo>
                  <a:pt x="0" y="0"/>
                </a:lnTo>
                <a:lnTo>
                  <a:pt x="0" y="13715"/>
                </a:lnTo>
                <a:lnTo>
                  <a:pt x="7619" y="6095"/>
                </a:lnTo>
                <a:lnTo>
                  <a:pt x="7619" y="13715"/>
                </a:lnTo>
                <a:lnTo>
                  <a:pt x="9099800" y="13715"/>
                </a:lnTo>
                <a:lnTo>
                  <a:pt x="9099800" y="6095"/>
                </a:lnTo>
                <a:lnTo>
                  <a:pt x="9105896" y="13715"/>
                </a:lnTo>
                <a:lnTo>
                  <a:pt x="9105896" y="89915"/>
                </a:lnTo>
                <a:close/>
              </a:path>
              <a:path w="9105900" h="90169">
                <a:moveTo>
                  <a:pt x="7619" y="13715"/>
                </a:moveTo>
                <a:lnTo>
                  <a:pt x="7619" y="6095"/>
                </a:lnTo>
                <a:lnTo>
                  <a:pt x="0" y="13715"/>
                </a:lnTo>
                <a:lnTo>
                  <a:pt x="7619" y="13715"/>
                </a:lnTo>
                <a:close/>
              </a:path>
              <a:path w="9105900" h="90169">
                <a:moveTo>
                  <a:pt x="7619" y="76200"/>
                </a:moveTo>
                <a:lnTo>
                  <a:pt x="7619" y="13715"/>
                </a:lnTo>
                <a:lnTo>
                  <a:pt x="0" y="13715"/>
                </a:lnTo>
                <a:lnTo>
                  <a:pt x="0" y="76200"/>
                </a:lnTo>
                <a:lnTo>
                  <a:pt x="7619" y="76200"/>
                </a:lnTo>
                <a:close/>
              </a:path>
              <a:path w="9105900" h="90169">
                <a:moveTo>
                  <a:pt x="7619" y="82295"/>
                </a:moveTo>
                <a:lnTo>
                  <a:pt x="7619" y="76200"/>
                </a:lnTo>
                <a:lnTo>
                  <a:pt x="0" y="76200"/>
                </a:lnTo>
                <a:lnTo>
                  <a:pt x="7619" y="82295"/>
                </a:lnTo>
                <a:close/>
              </a:path>
              <a:path w="9105900" h="90169">
                <a:moveTo>
                  <a:pt x="7619" y="89915"/>
                </a:moveTo>
                <a:lnTo>
                  <a:pt x="7619" y="82295"/>
                </a:lnTo>
                <a:lnTo>
                  <a:pt x="0" y="76200"/>
                </a:lnTo>
                <a:lnTo>
                  <a:pt x="0" y="89915"/>
                </a:lnTo>
                <a:lnTo>
                  <a:pt x="7619" y="89915"/>
                </a:lnTo>
                <a:close/>
              </a:path>
              <a:path w="9105900" h="90169">
                <a:moveTo>
                  <a:pt x="9105896" y="76199"/>
                </a:moveTo>
                <a:lnTo>
                  <a:pt x="7619" y="76200"/>
                </a:lnTo>
                <a:lnTo>
                  <a:pt x="7619" y="89915"/>
                </a:lnTo>
                <a:lnTo>
                  <a:pt x="9099800" y="89915"/>
                </a:lnTo>
                <a:lnTo>
                  <a:pt x="9099800" y="82295"/>
                </a:lnTo>
                <a:lnTo>
                  <a:pt x="9105896" y="76199"/>
                </a:lnTo>
                <a:close/>
              </a:path>
              <a:path w="9105900" h="90169">
                <a:moveTo>
                  <a:pt x="9105896" y="13715"/>
                </a:moveTo>
                <a:lnTo>
                  <a:pt x="9099800" y="6095"/>
                </a:lnTo>
                <a:lnTo>
                  <a:pt x="9099800" y="13715"/>
                </a:lnTo>
                <a:lnTo>
                  <a:pt x="9105896" y="13715"/>
                </a:lnTo>
                <a:close/>
              </a:path>
              <a:path w="9105900" h="90169">
                <a:moveTo>
                  <a:pt x="9105896" y="76199"/>
                </a:moveTo>
                <a:lnTo>
                  <a:pt x="9105896" y="13715"/>
                </a:lnTo>
                <a:lnTo>
                  <a:pt x="9099800" y="13715"/>
                </a:lnTo>
                <a:lnTo>
                  <a:pt x="9099800" y="76199"/>
                </a:lnTo>
                <a:lnTo>
                  <a:pt x="9105896" y="76199"/>
                </a:lnTo>
                <a:close/>
              </a:path>
              <a:path w="9105900" h="90169">
                <a:moveTo>
                  <a:pt x="9105896" y="89915"/>
                </a:moveTo>
                <a:lnTo>
                  <a:pt x="9105896" y="76199"/>
                </a:lnTo>
                <a:lnTo>
                  <a:pt x="9099800" y="82295"/>
                </a:lnTo>
                <a:lnTo>
                  <a:pt x="9099800" y="89915"/>
                </a:lnTo>
                <a:lnTo>
                  <a:pt x="9105896" y="89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1016" y="675071"/>
            <a:ext cx="8771367" cy="581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71C5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92313" y="2652874"/>
            <a:ext cx="7908773" cy="3442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71100" y="6999544"/>
            <a:ext cx="304482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071C57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Dr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spc="-15" dirty="0"/>
              <a:t>S</a:t>
            </a:r>
            <a:r>
              <a:rPr spc="-5" dirty="0"/>
              <a:t>c</a:t>
            </a:r>
            <a:r>
              <a:rPr spc="-15" dirty="0"/>
              <a:t>h</a:t>
            </a:r>
            <a:r>
              <a:rPr dirty="0"/>
              <a:t>oo</a:t>
            </a:r>
            <a:r>
              <a:rPr spc="-5" dirty="0"/>
              <a:t>l</a:t>
            </a:r>
            <a:r>
              <a:rPr dirty="0"/>
              <a:t> o</a:t>
            </a:r>
            <a:r>
              <a:rPr spc="-5" dirty="0"/>
              <a:t>f</a:t>
            </a:r>
            <a:r>
              <a:rPr dirty="0"/>
              <a:t> </a:t>
            </a:r>
            <a:r>
              <a:rPr spc="5" dirty="0"/>
              <a:t> </a:t>
            </a:r>
            <a:r>
              <a:rPr spc="-15" dirty="0"/>
              <a:t>C</a:t>
            </a:r>
            <a:r>
              <a:rPr dirty="0"/>
              <a:t>o</a:t>
            </a:r>
            <a:r>
              <a:rPr spc="-30" dirty="0"/>
              <a:t>m</a:t>
            </a:r>
            <a:r>
              <a:rPr dirty="0"/>
              <a:t>p</a:t>
            </a:r>
            <a:r>
              <a:rPr spc="-15" dirty="0"/>
              <a:t>u</a:t>
            </a:r>
            <a:r>
              <a:rPr spc="-10" dirty="0"/>
              <a:t>ti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30" dirty="0"/>
              <a:t> </a:t>
            </a:r>
            <a:r>
              <a:rPr spc="-10" dirty="0"/>
              <a:t>U</a:t>
            </a:r>
            <a:r>
              <a:rPr spc="-15" dirty="0"/>
              <a:t>n</a:t>
            </a:r>
            <a:r>
              <a:rPr spc="-10" dirty="0"/>
              <a:t>i</a:t>
            </a:r>
            <a:r>
              <a:rPr spc="-15" dirty="0"/>
              <a:t>v</a:t>
            </a:r>
            <a:r>
              <a:rPr spc="-5" dirty="0"/>
              <a:t>er</a:t>
            </a:r>
            <a:r>
              <a:rPr spc="-10" dirty="0"/>
              <a:t>sit</a:t>
            </a:r>
            <a:r>
              <a:rPr spc="-5" dirty="0"/>
              <a:t>y</a:t>
            </a:r>
            <a:r>
              <a:rPr spc="30" dirty="0"/>
              <a:t> </a:t>
            </a:r>
            <a:r>
              <a:rPr dirty="0"/>
              <a:t>o</a:t>
            </a:r>
            <a:r>
              <a:rPr spc="-5" dirty="0"/>
              <a:t>f</a:t>
            </a:r>
            <a:r>
              <a:rPr spc="5" dirty="0"/>
              <a:t> </a:t>
            </a:r>
            <a:r>
              <a:rPr spc="-10" dirty="0"/>
              <a:t>D</a:t>
            </a:r>
            <a:r>
              <a:rPr spc="-15" dirty="0"/>
              <a:t>un</a:t>
            </a:r>
            <a:r>
              <a:rPr dirty="0"/>
              <a:t>d</a:t>
            </a:r>
            <a:r>
              <a:rPr spc="-5" dirty="0"/>
              <a:t>ee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18125" y="6906224"/>
            <a:ext cx="25463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13.jp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4.jpg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13.jp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4.jp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5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openxmlformats.org/officeDocument/2006/relationships/image" Target="../media/image2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3.png"/><Relationship Id="rId5" Type="http://schemas.openxmlformats.org/officeDocument/2006/relationships/image" Target="../media/image16.png"/><Relationship Id="rId15" Type="http://schemas.openxmlformats.org/officeDocument/2006/relationships/image" Target="../media/image18.png"/><Relationship Id="rId10" Type="http://schemas.openxmlformats.org/officeDocument/2006/relationships/image" Target="../media/image31.png"/><Relationship Id="rId4" Type="http://schemas.openxmlformats.org/officeDocument/2006/relationships/image" Target="../media/image15.png"/><Relationship Id="rId9" Type="http://schemas.openxmlformats.org/officeDocument/2006/relationships/image" Target="../media/image30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4.jpg"/><Relationship Id="rId7" Type="http://schemas.openxmlformats.org/officeDocument/2006/relationships/image" Target="../media/image11.jpg"/><Relationship Id="rId12" Type="http://schemas.openxmlformats.org/officeDocument/2006/relationships/image" Target="../media/image41.jp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11" Type="http://schemas.openxmlformats.org/officeDocument/2006/relationships/image" Target="../media/image40.jpg"/><Relationship Id="rId5" Type="http://schemas.openxmlformats.org/officeDocument/2006/relationships/image" Target="../media/image8.jpg"/><Relationship Id="rId15" Type="http://schemas.openxmlformats.org/officeDocument/2006/relationships/image" Target="../media/image44.png"/><Relationship Id="rId10" Type="http://schemas.openxmlformats.org/officeDocument/2006/relationships/image" Target="../media/image39.jpg"/><Relationship Id="rId4" Type="http://schemas.openxmlformats.org/officeDocument/2006/relationships/image" Target="../media/image5.jpg"/><Relationship Id="rId9" Type="http://schemas.openxmlformats.org/officeDocument/2006/relationships/image" Target="../media/image38.jpg"/><Relationship Id="rId1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13" Type="http://schemas.openxmlformats.org/officeDocument/2006/relationships/image" Target="../media/image52.jpg"/><Relationship Id="rId18" Type="http://schemas.openxmlformats.org/officeDocument/2006/relationships/image" Target="../media/image57.png"/><Relationship Id="rId3" Type="http://schemas.openxmlformats.org/officeDocument/2006/relationships/image" Target="../media/image4.jpg"/><Relationship Id="rId7" Type="http://schemas.openxmlformats.org/officeDocument/2006/relationships/image" Target="../media/image11.jpg"/><Relationship Id="rId12" Type="http://schemas.openxmlformats.org/officeDocument/2006/relationships/image" Target="../media/image51.jpg"/><Relationship Id="rId17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50.jpg"/><Relationship Id="rId5" Type="http://schemas.openxmlformats.org/officeDocument/2006/relationships/image" Target="../media/image8.jpg"/><Relationship Id="rId15" Type="http://schemas.openxmlformats.org/officeDocument/2006/relationships/image" Target="../media/image54.png"/><Relationship Id="rId10" Type="http://schemas.openxmlformats.org/officeDocument/2006/relationships/image" Target="../media/image49.jpg"/><Relationship Id="rId19" Type="http://schemas.openxmlformats.org/officeDocument/2006/relationships/image" Target="../media/image58.png"/><Relationship Id="rId4" Type="http://schemas.openxmlformats.org/officeDocument/2006/relationships/image" Target="../media/image5.jpg"/><Relationship Id="rId9" Type="http://schemas.openxmlformats.org/officeDocument/2006/relationships/image" Target="../media/image48.jpg"/><Relationship Id="rId1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885" y="6916673"/>
            <a:ext cx="9105900" cy="0"/>
          </a:xfrm>
          <a:custGeom>
            <a:avLst/>
            <a:gdLst/>
            <a:ahLst/>
            <a:cxnLst/>
            <a:rect l="l" t="t" r="r" b="b"/>
            <a:pathLst>
              <a:path w="9105900">
                <a:moveTo>
                  <a:pt x="0" y="0"/>
                </a:moveTo>
                <a:lnTo>
                  <a:pt x="9105899" y="0"/>
                </a:lnTo>
              </a:path>
            </a:pathLst>
          </a:custGeom>
          <a:ln w="14985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574" rIns="0" bIns="0" rtlCol="0">
            <a:spAutoFit/>
          </a:bodyPr>
          <a:lstStyle/>
          <a:p>
            <a:pPr marL="328422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on</a:t>
            </a:r>
            <a:r>
              <a:rPr spc="-5" dirty="0"/>
              <a:t>te</a:t>
            </a:r>
            <a:r>
              <a:rPr dirty="0"/>
              <a:t>n</a:t>
            </a:r>
            <a:r>
              <a:rPr spc="-5" dirty="0"/>
              <a:t>t</a:t>
            </a:r>
            <a:r>
              <a:rPr dirty="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1392313" y="2274922"/>
            <a:ext cx="4504055" cy="1856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4345" indent="-461645">
              <a:lnSpc>
                <a:spcPct val="100000"/>
              </a:lnSpc>
              <a:buClr>
                <a:srgbClr val="071C57"/>
              </a:buClr>
              <a:buSzPct val="75000"/>
              <a:buFont typeface="Wingdings"/>
              <a:buChar char=""/>
              <a:tabLst>
                <a:tab pos="474980" algn="l"/>
              </a:tabLst>
            </a:pPr>
            <a:r>
              <a:rPr sz="2400" spc="-5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ags of 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eatures</a:t>
            </a:r>
          </a:p>
          <a:p>
            <a:pPr marL="1043940" lvl="1" indent="-452120">
              <a:lnSpc>
                <a:spcPct val="100000"/>
              </a:lnSpc>
              <a:spcBef>
                <a:spcPts val="495"/>
              </a:spcBef>
              <a:buFont typeface="Wingdings"/>
              <a:buChar char=""/>
              <a:tabLst>
                <a:tab pos="1044575" algn="l"/>
              </a:tabLst>
            </a:pPr>
            <a:r>
              <a:rPr sz="2000" spc="-5" dirty="0">
                <a:latin typeface="Times New Roman"/>
                <a:cs typeface="Times New Roman"/>
              </a:rPr>
              <a:t>Te</a:t>
            </a:r>
            <a:r>
              <a:rPr sz="2000" spc="5" dirty="0">
                <a:latin typeface="Times New Roman"/>
                <a:cs typeface="Times New Roman"/>
              </a:rPr>
              <a:t>x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on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x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nt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tio</a:t>
            </a:r>
            <a:r>
              <a:rPr sz="2000" dirty="0">
                <a:latin typeface="Times New Roman"/>
                <a:cs typeface="Times New Roman"/>
              </a:rPr>
              <a:t>n</a:t>
            </a:r>
          </a:p>
          <a:p>
            <a:pPr marL="1043940" lvl="1" indent="-452120">
              <a:lnSpc>
                <a:spcPct val="100000"/>
              </a:lnSpc>
              <a:spcBef>
                <a:spcPts val="480"/>
              </a:spcBef>
              <a:buFont typeface="Wingdings"/>
              <a:buChar char=""/>
              <a:tabLst>
                <a:tab pos="1044575" algn="l"/>
              </a:tabLst>
            </a:pPr>
            <a:r>
              <a:rPr sz="2000" spc="-5" dirty="0">
                <a:latin typeface="Times New Roman"/>
                <a:cs typeface="Times New Roman"/>
              </a:rPr>
              <a:t>Ba</a:t>
            </a:r>
            <a:r>
              <a:rPr sz="2000" spc="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wo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s</a:t>
            </a:r>
          </a:p>
          <a:p>
            <a:pPr marL="1043940" lvl="1" indent="-452120">
              <a:lnSpc>
                <a:spcPct val="100000"/>
              </a:lnSpc>
              <a:spcBef>
                <a:spcPts val="480"/>
              </a:spcBef>
              <a:buFont typeface="Wingdings"/>
              <a:buChar char=""/>
              <a:tabLst>
                <a:tab pos="1044575" algn="l"/>
              </a:tabLst>
            </a:pPr>
            <a:r>
              <a:rPr sz="2000" dirty="0">
                <a:latin typeface="Times New Roman"/>
                <a:cs typeface="Times New Roman"/>
              </a:rPr>
              <a:t>‘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ti</a:t>
            </a:r>
            <a:r>
              <a:rPr sz="2000" spc="5" dirty="0">
                <a:latin typeface="Times New Roman"/>
                <a:cs typeface="Times New Roman"/>
              </a:rPr>
              <a:t>on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ea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ng</a:t>
            </a:r>
            <a:r>
              <a:rPr sz="2000" dirty="0">
                <a:latin typeface="Times New Roman"/>
                <a:cs typeface="Times New Roman"/>
              </a:rPr>
              <a:t>’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-5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ing</a:t>
            </a:r>
            <a:r>
              <a:rPr sz="2000" dirty="0">
                <a:latin typeface="Times New Roman"/>
                <a:cs typeface="Times New Roman"/>
              </a:rPr>
              <a:t>)</a:t>
            </a:r>
          </a:p>
          <a:p>
            <a:pPr marL="1043940" lvl="1" indent="-452120">
              <a:lnSpc>
                <a:spcPct val="100000"/>
              </a:lnSpc>
              <a:spcBef>
                <a:spcPts val="480"/>
              </a:spcBef>
              <a:buFont typeface="Wingdings"/>
              <a:buChar char=""/>
              <a:tabLst>
                <a:tab pos="1044575" algn="l"/>
              </a:tabLst>
            </a:pPr>
            <a:r>
              <a:rPr sz="2000" spc="-5" dirty="0">
                <a:latin typeface="Times New Roman"/>
                <a:cs typeface="Times New Roman"/>
              </a:rPr>
              <a:t>Rec</a:t>
            </a:r>
            <a:r>
              <a:rPr sz="2000" spc="5" dirty="0">
                <a:latin typeface="Times New Roman"/>
                <a:cs typeface="Times New Roman"/>
              </a:rPr>
              <a:t>ogn</a:t>
            </a:r>
            <a:r>
              <a:rPr sz="2000" spc="-10" dirty="0">
                <a:latin typeface="Times New Roman"/>
                <a:cs typeface="Times New Roman"/>
              </a:rPr>
              <a:t>iti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</a:t>
            </a:r>
          </a:p>
        </p:txBody>
      </p:sp>
      <p:sp>
        <p:nvSpPr>
          <p:cNvPr id="8" name="object 18">
            <a:extLst>
              <a:ext uri="{FF2B5EF4-FFF2-40B4-BE49-F238E27FC236}">
                <a16:creationId xmlns:a16="http://schemas.microsoft.com/office/drawing/2014/main" id="{548CE54E-F4CE-48BF-8F01-89D3F3993CA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100" y="6999544"/>
            <a:ext cx="44756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/>
              <a:t>Prof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lang="en-US" spc="40" dirty="0"/>
              <a:t>Department of Computer Science and Engineering, </a:t>
            </a:r>
            <a:r>
              <a:rPr lang="en-US" spc="40" dirty="0" err="1"/>
              <a:t>SUSTech</a:t>
            </a:r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885" y="6916673"/>
            <a:ext cx="9105900" cy="0"/>
          </a:xfrm>
          <a:custGeom>
            <a:avLst/>
            <a:gdLst/>
            <a:ahLst/>
            <a:cxnLst/>
            <a:rect l="l" t="t" r="r" b="b"/>
            <a:pathLst>
              <a:path w="9105900">
                <a:moveTo>
                  <a:pt x="0" y="0"/>
                </a:moveTo>
                <a:lnTo>
                  <a:pt x="9105899" y="0"/>
                </a:lnTo>
              </a:path>
            </a:pathLst>
          </a:custGeom>
          <a:ln w="14985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574" rIns="0" bIns="0" rtlCol="0">
            <a:spAutoFit/>
          </a:bodyPr>
          <a:lstStyle/>
          <a:p>
            <a:pPr marL="302260">
              <a:lnSpc>
                <a:spcPct val="100000"/>
              </a:lnSpc>
            </a:pPr>
            <a:r>
              <a:rPr spc="-5" dirty="0"/>
              <a:t>Ba</a:t>
            </a:r>
            <a:r>
              <a:rPr dirty="0"/>
              <a:t>g of f</a:t>
            </a:r>
            <a:r>
              <a:rPr spc="-5" dirty="0"/>
              <a:t>eat</a:t>
            </a:r>
            <a:r>
              <a:rPr dirty="0"/>
              <a:t>ur</a:t>
            </a:r>
            <a:r>
              <a:rPr spc="-5" dirty="0"/>
              <a:t>e</a:t>
            </a:r>
            <a:r>
              <a:rPr dirty="0"/>
              <a:t>s:</a:t>
            </a:r>
            <a:r>
              <a:rPr spc="15" dirty="0"/>
              <a:t> </a:t>
            </a:r>
            <a:r>
              <a:rPr dirty="0"/>
              <a:t>ov</a:t>
            </a:r>
            <a:r>
              <a:rPr spc="-5" dirty="0"/>
              <a:t>e</a:t>
            </a:r>
            <a:r>
              <a:rPr dirty="0"/>
              <a:t>rv</a:t>
            </a:r>
            <a:r>
              <a:rPr spc="-5" dirty="0"/>
              <a:t>ie</a:t>
            </a:r>
            <a:r>
              <a:rPr dirty="0"/>
              <a:t>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3812" y="1878682"/>
            <a:ext cx="7372350" cy="1647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2925" indent="-530225">
              <a:lnSpc>
                <a:spcPct val="100000"/>
              </a:lnSpc>
              <a:buClr>
                <a:srgbClr val="071C57"/>
              </a:buClr>
              <a:buSzPct val="75000"/>
              <a:buFont typeface="Times New Roman"/>
              <a:buAutoNum type="arabicPeriod"/>
              <a:tabLst>
                <a:tab pos="543560" algn="l"/>
              </a:tabLst>
            </a:pP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xtract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eatures</a:t>
            </a:r>
            <a:endParaRPr sz="2400">
              <a:latin typeface="Times New Roman"/>
              <a:cs typeface="Times New Roman"/>
            </a:endParaRPr>
          </a:p>
          <a:p>
            <a:pPr marL="542925" indent="-530225">
              <a:lnSpc>
                <a:spcPct val="100000"/>
              </a:lnSpc>
              <a:spcBef>
                <a:spcPts val="575"/>
              </a:spcBef>
              <a:buClr>
                <a:srgbClr val="071C57"/>
              </a:buClr>
              <a:buSzPct val="75000"/>
              <a:buFont typeface="Times New Roman"/>
              <a:buAutoNum type="arabicPeriod"/>
              <a:tabLst>
                <a:tab pos="543560" algn="l"/>
              </a:tabLst>
            </a:pP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earn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visual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vocabulary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(‘diction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ry’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visual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‘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ords’)</a:t>
            </a:r>
            <a:endParaRPr sz="2400">
              <a:latin typeface="Times New Roman"/>
              <a:cs typeface="Times New Roman"/>
            </a:endParaRPr>
          </a:p>
          <a:p>
            <a:pPr marL="542925" indent="-530225">
              <a:lnSpc>
                <a:spcPct val="100000"/>
              </a:lnSpc>
              <a:spcBef>
                <a:spcPts val="575"/>
              </a:spcBef>
              <a:buClr>
                <a:srgbClr val="071C57"/>
              </a:buClr>
              <a:buSzPct val="75000"/>
              <a:buFont typeface="Times New Roman"/>
              <a:buAutoNum type="arabicPeriod"/>
              <a:tabLst>
                <a:tab pos="543560" algn="l"/>
              </a:tabLst>
            </a:pPr>
            <a:r>
              <a:rPr sz="2400" spc="-5" dirty="0">
                <a:latin typeface="Times New Roman"/>
                <a:cs typeface="Times New Roman"/>
              </a:rPr>
              <a:t>Q</a:t>
            </a:r>
            <a:r>
              <a:rPr sz="2400" dirty="0">
                <a:latin typeface="Times New Roman"/>
                <a:cs typeface="Times New Roman"/>
              </a:rPr>
              <a:t>uantize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eatures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visual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vocabulary</a:t>
            </a:r>
            <a:endParaRPr sz="2400">
              <a:latin typeface="Times New Roman"/>
              <a:cs typeface="Times New Roman"/>
            </a:endParaRPr>
          </a:p>
          <a:p>
            <a:pPr marL="542925" indent="-530225">
              <a:lnSpc>
                <a:spcPct val="100000"/>
              </a:lnSpc>
              <a:spcBef>
                <a:spcPts val="575"/>
              </a:spcBef>
              <a:buClr>
                <a:srgbClr val="071C57"/>
              </a:buClr>
              <a:buSzPct val="75000"/>
              <a:buFont typeface="Times New Roman"/>
              <a:buAutoNum type="arabicPeriod"/>
              <a:tabLst>
                <a:tab pos="543560" algn="l"/>
              </a:tabLst>
            </a:pP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epresent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ages by 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requencies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visual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ords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10477" y="3855720"/>
            <a:ext cx="151130" cy="1786255"/>
          </a:xfrm>
          <a:custGeom>
            <a:avLst/>
            <a:gdLst/>
            <a:ahLst/>
            <a:cxnLst/>
            <a:rect l="l" t="t" r="r" b="b"/>
            <a:pathLst>
              <a:path w="151129" h="1786254">
                <a:moveTo>
                  <a:pt x="0" y="0"/>
                </a:moveTo>
                <a:lnTo>
                  <a:pt x="0" y="1786127"/>
                </a:lnTo>
                <a:lnTo>
                  <a:pt x="150875" y="1786127"/>
                </a:lnTo>
                <a:lnTo>
                  <a:pt x="150875" y="0"/>
                </a:lnTo>
                <a:lnTo>
                  <a:pt x="0" y="0"/>
                </a:lnTo>
                <a:close/>
              </a:path>
            </a:pathLst>
          </a:custGeom>
          <a:solidFill>
            <a:srgbClr val="B2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02857" y="3849623"/>
            <a:ext cx="165100" cy="1798320"/>
          </a:xfrm>
          <a:custGeom>
            <a:avLst/>
            <a:gdLst/>
            <a:ahLst/>
            <a:cxnLst/>
            <a:rect l="l" t="t" r="r" b="b"/>
            <a:pathLst>
              <a:path w="165100" h="1798320">
                <a:moveTo>
                  <a:pt x="164591" y="1798319"/>
                </a:moveTo>
                <a:lnTo>
                  <a:pt x="164591" y="0"/>
                </a:lnTo>
                <a:lnTo>
                  <a:pt x="0" y="0"/>
                </a:lnTo>
                <a:lnTo>
                  <a:pt x="0" y="1798319"/>
                </a:lnTo>
                <a:lnTo>
                  <a:pt x="7619" y="1798319"/>
                </a:lnTo>
                <a:lnTo>
                  <a:pt x="7619" y="12191"/>
                </a:lnTo>
                <a:lnTo>
                  <a:pt x="13715" y="6095"/>
                </a:lnTo>
                <a:lnTo>
                  <a:pt x="13715" y="12191"/>
                </a:lnTo>
                <a:lnTo>
                  <a:pt x="152399" y="12191"/>
                </a:lnTo>
                <a:lnTo>
                  <a:pt x="152399" y="6095"/>
                </a:lnTo>
                <a:lnTo>
                  <a:pt x="158495" y="12191"/>
                </a:lnTo>
                <a:lnTo>
                  <a:pt x="158495" y="1798319"/>
                </a:lnTo>
                <a:lnTo>
                  <a:pt x="164591" y="1798319"/>
                </a:lnTo>
                <a:close/>
              </a:path>
              <a:path w="165100" h="1798320">
                <a:moveTo>
                  <a:pt x="13715" y="12191"/>
                </a:moveTo>
                <a:lnTo>
                  <a:pt x="13715" y="6095"/>
                </a:lnTo>
                <a:lnTo>
                  <a:pt x="7619" y="12191"/>
                </a:lnTo>
                <a:lnTo>
                  <a:pt x="13715" y="12191"/>
                </a:lnTo>
                <a:close/>
              </a:path>
              <a:path w="165100" h="1798320">
                <a:moveTo>
                  <a:pt x="13715" y="1786127"/>
                </a:moveTo>
                <a:lnTo>
                  <a:pt x="13715" y="12191"/>
                </a:lnTo>
                <a:lnTo>
                  <a:pt x="7619" y="12191"/>
                </a:lnTo>
                <a:lnTo>
                  <a:pt x="7619" y="1786127"/>
                </a:lnTo>
                <a:lnTo>
                  <a:pt x="13715" y="1786127"/>
                </a:lnTo>
                <a:close/>
              </a:path>
              <a:path w="165100" h="1798320">
                <a:moveTo>
                  <a:pt x="158495" y="1786127"/>
                </a:moveTo>
                <a:lnTo>
                  <a:pt x="7619" y="1786127"/>
                </a:lnTo>
                <a:lnTo>
                  <a:pt x="13715" y="1792223"/>
                </a:lnTo>
                <a:lnTo>
                  <a:pt x="13715" y="1798319"/>
                </a:lnTo>
                <a:lnTo>
                  <a:pt x="152399" y="1798319"/>
                </a:lnTo>
                <a:lnTo>
                  <a:pt x="152399" y="1792223"/>
                </a:lnTo>
                <a:lnTo>
                  <a:pt x="158495" y="1786127"/>
                </a:lnTo>
                <a:close/>
              </a:path>
              <a:path w="165100" h="1798320">
                <a:moveTo>
                  <a:pt x="13715" y="1798319"/>
                </a:moveTo>
                <a:lnTo>
                  <a:pt x="13715" y="1792223"/>
                </a:lnTo>
                <a:lnTo>
                  <a:pt x="7619" y="1786127"/>
                </a:lnTo>
                <a:lnTo>
                  <a:pt x="7619" y="1798319"/>
                </a:lnTo>
                <a:lnTo>
                  <a:pt x="13715" y="1798319"/>
                </a:lnTo>
                <a:close/>
              </a:path>
              <a:path w="165100" h="1798320">
                <a:moveTo>
                  <a:pt x="158495" y="12191"/>
                </a:moveTo>
                <a:lnTo>
                  <a:pt x="152399" y="6095"/>
                </a:lnTo>
                <a:lnTo>
                  <a:pt x="152399" y="12191"/>
                </a:lnTo>
                <a:lnTo>
                  <a:pt x="158495" y="12191"/>
                </a:lnTo>
                <a:close/>
              </a:path>
              <a:path w="165100" h="1798320">
                <a:moveTo>
                  <a:pt x="158495" y="1786127"/>
                </a:moveTo>
                <a:lnTo>
                  <a:pt x="158495" y="12191"/>
                </a:lnTo>
                <a:lnTo>
                  <a:pt x="152399" y="12191"/>
                </a:lnTo>
                <a:lnTo>
                  <a:pt x="152399" y="1786127"/>
                </a:lnTo>
                <a:lnTo>
                  <a:pt x="158495" y="1786127"/>
                </a:lnTo>
                <a:close/>
              </a:path>
              <a:path w="165100" h="1798320">
                <a:moveTo>
                  <a:pt x="158495" y="1798319"/>
                </a:moveTo>
                <a:lnTo>
                  <a:pt x="158495" y="1786127"/>
                </a:lnTo>
                <a:lnTo>
                  <a:pt x="152399" y="1792223"/>
                </a:lnTo>
                <a:lnTo>
                  <a:pt x="152399" y="1798319"/>
                </a:lnTo>
                <a:lnTo>
                  <a:pt x="158495" y="17983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2926" y="5375147"/>
            <a:ext cx="152400" cy="266700"/>
          </a:xfrm>
          <a:custGeom>
            <a:avLst/>
            <a:gdLst/>
            <a:ahLst/>
            <a:cxnLst/>
            <a:rect l="l" t="t" r="r" b="b"/>
            <a:pathLst>
              <a:path w="152400" h="266700">
                <a:moveTo>
                  <a:pt x="0" y="0"/>
                </a:moveTo>
                <a:lnTo>
                  <a:pt x="0" y="266699"/>
                </a:lnTo>
                <a:lnTo>
                  <a:pt x="152399" y="266699"/>
                </a:lnTo>
                <a:lnTo>
                  <a:pt x="152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2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6829" y="5367527"/>
            <a:ext cx="165100" cy="280670"/>
          </a:xfrm>
          <a:custGeom>
            <a:avLst/>
            <a:gdLst/>
            <a:ahLst/>
            <a:cxnLst/>
            <a:rect l="l" t="t" r="r" b="b"/>
            <a:pathLst>
              <a:path w="165100" h="280670">
                <a:moveTo>
                  <a:pt x="164591" y="280415"/>
                </a:moveTo>
                <a:lnTo>
                  <a:pt x="164591" y="0"/>
                </a:lnTo>
                <a:lnTo>
                  <a:pt x="0" y="0"/>
                </a:lnTo>
                <a:lnTo>
                  <a:pt x="0" y="280415"/>
                </a:lnTo>
                <a:lnTo>
                  <a:pt x="6095" y="280415"/>
                </a:lnTo>
                <a:lnTo>
                  <a:pt x="6095" y="13715"/>
                </a:lnTo>
                <a:lnTo>
                  <a:pt x="12191" y="7619"/>
                </a:lnTo>
                <a:lnTo>
                  <a:pt x="12191" y="13715"/>
                </a:lnTo>
                <a:lnTo>
                  <a:pt x="152399" y="13715"/>
                </a:lnTo>
                <a:lnTo>
                  <a:pt x="152399" y="7619"/>
                </a:lnTo>
                <a:lnTo>
                  <a:pt x="158495" y="13715"/>
                </a:lnTo>
                <a:lnTo>
                  <a:pt x="158495" y="280415"/>
                </a:lnTo>
                <a:lnTo>
                  <a:pt x="164591" y="280415"/>
                </a:lnTo>
                <a:close/>
              </a:path>
              <a:path w="165100" h="280670">
                <a:moveTo>
                  <a:pt x="12191" y="13715"/>
                </a:moveTo>
                <a:lnTo>
                  <a:pt x="12191" y="7619"/>
                </a:lnTo>
                <a:lnTo>
                  <a:pt x="6095" y="13715"/>
                </a:lnTo>
                <a:lnTo>
                  <a:pt x="12191" y="13715"/>
                </a:lnTo>
                <a:close/>
              </a:path>
              <a:path w="165100" h="280670">
                <a:moveTo>
                  <a:pt x="12191" y="268223"/>
                </a:moveTo>
                <a:lnTo>
                  <a:pt x="12191" y="13715"/>
                </a:lnTo>
                <a:lnTo>
                  <a:pt x="6095" y="13715"/>
                </a:lnTo>
                <a:lnTo>
                  <a:pt x="6095" y="268223"/>
                </a:lnTo>
                <a:lnTo>
                  <a:pt x="12191" y="268223"/>
                </a:lnTo>
                <a:close/>
              </a:path>
              <a:path w="165100" h="280670">
                <a:moveTo>
                  <a:pt x="158495" y="268223"/>
                </a:moveTo>
                <a:lnTo>
                  <a:pt x="6095" y="268223"/>
                </a:lnTo>
                <a:lnTo>
                  <a:pt x="12191" y="274319"/>
                </a:lnTo>
                <a:lnTo>
                  <a:pt x="12191" y="280415"/>
                </a:lnTo>
                <a:lnTo>
                  <a:pt x="152399" y="280415"/>
                </a:lnTo>
                <a:lnTo>
                  <a:pt x="152399" y="274319"/>
                </a:lnTo>
                <a:lnTo>
                  <a:pt x="158495" y="268223"/>
                </a:lnTo>
                <a:close/>
              </a:path>
              <a:path w="165100" h="280670">
                <a:moveTo>
                  <a:pt x="12191" y="280415"/>
                </a:moveTo>
                <a:lnTo>
                  <a:pt x="12191" y="274319"/>
                </a:lnTo>
                <a:lnTo>
                  <a:pt x="6095" y="268223"/>
                </a:lnTo>
                <a:lnTo>
                  <a:pt x="6095" y="280415"/>
                </a:lnTo>
                <a:lnTo>
                  <a:pt x="12191" y="280415"/>
                </a:lnTo>
                <a:close/>
              </a:path>
              <a:path w="165100" h="280670">
                <a:moveTo>
                  <a:pt x="158495" y="13715"/>
                </a:moveTo>
                <a:lnTo>
                  <a:pt x="152399" y="7619"/>
                </a:lnTo>
                <a:lnTo>
                  <a:pt x="152399" y="13715"/>
                </a:lnTo>
                <a:lnTo>
                  <a:pt x="158495" y="13715"/>
                </a:lnTo>
                <a:close/>
              </a:path>
              <a:path w="165100" h="280670">
                <a:moveTo>
                  <a:pt x="158495" y="268223"/>
                </a:moveTo>
                <a:lnTo>
                  <a:pt x="158495" y="13715"/>
                </a:lnTo>
                <a:lnTo>
                  <a:pt x="152399" y="13715"/>
                </a:lnTo>
                <a:lnTo>
                  <a:pt x="152399" y="268223"/>
                </a:lnTo>
                <a:lnTo>
                  <a:pt x="158495" y="268223"/>
                </a:lnTo>
                <a:close/>
              </a:path>
              <a:path w="165100" h="280670">
                <a:moveTo>
                  <a:pt x="158495" y="280415"/>
                </a:moveTo>
                <a:lnTo>
                  <a:pt x="158495" y="268223"/>
                </a:lnTo>
                <a:lnTo>
                  <a:pt x="152399" y="274319"/>
                </a:lnTo>
                <a:lnTo>
                  <a:pt x="152399" y="280415"/>
                </a:lnTo>
                <a:lnTo>
                  <a:pt x="158495" y="280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78602" y="5146547"/>
            <a:ext cx="152400" cy="495300"/>
          </a:xfrm>
          <a:custGeom>
            <a:avLst/>
            <a:gdLst/>
            <a:ahLst/>
            <a:cxnLst/>
            <a:rect l="l" t="t" r="r" b="b"/>
            <a:pathLst>
              <a:path w="152400" h="495300">
                <a:moveTo>
                  <a:pt x="0" y="0"/>
                </a:moveTo>
                <a:lnTo>
                  <a:pt x="0" y="495299"/>
                </a:lnTo>
                <a:lnTo>
                  <a:pt x="152399" y="495299"/>
                </a:lnTo>
                <a:lnTo>
                  <a:pt x="152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2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72505" y="5140451"/>
            <a:ext cx="165100" cy="508000"/>
          </a:xfrm>
          <a:custGeom>
            <a:avLst/>
            <a:gdLst/>
            <a:ahLst/>
            <a:cxnLst/>
            <a:rect l="l" t="t" r="r" b="b"/>
            <a:pathLst>
              <a:path w="165100" h="508000">
                <a:moveTo>
                  <a:pt x="164591" y="507491"/>
                </a:moveTo>
                <a:lnTo>
                  <a:pt x="164591" y="0"/>
                </a:lnTo>
                <a:lnTo>
                  <a:pt x="0" y="0"/>
                </a:lnTo>
                <a:lnTo>
                  <a:pt x="0" y="507491"/>
                </a:lnTo>
                <a:lnTo>
                  <a:pt x="6095" y="507491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150875" y="12191"/>
                </a:lnTo>
                <a:lnTo>
                  <a:pt x="150875" y="6095"/>
                </a:lnTo>
                <a:lnTo>
                  <a:pt x="158495" y="12191"/>
                </a:lnTo>
                <a:lnTo>
                  <a:pt x="158495" y="507491"/>
                </a:lnTo>
                <a:lnTo>
                  <a:pt x="164591" y="507491"/>
                </a:lnTo>
                <a:close/>
              </a:path>
              <a:path w="165100" h="508000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165100" h="508000">
                <a:moveTo>
                  <a:pt x="12191" y="495299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495299"/>
                </a:lnTo>
                <a:lnTo>
                  <a:pt x="12191" y="495299"/>
                </a:lnTo>
                <a:close/>
              </a:path>
              <a:path w="165100" h="508000">
                <a:moveTo>
                  <a:pt x="158495" y="495299"/>
                </a:moveTo>
                <a:lnTo>
                  <a:pt x="6095" y="495299"/>
                </a:lnTo>
                <a:lnTo>
                  <a:pt x="12191" y="501395"/>
                </a:lnTo>
                <a:lnTo>
                  <a:pt x="12191" y="507491"/>
                </a:lnTo>
                <a:lnTo>
                  <a:pt x="150875" y="507491"/>
                </a:lnTo>
                <a:lnTo>
                  <a:pt x="150875" y="501395"/>
                </a:lnTo>
                <a:lnTo>
                  <a:pt x="158495" y="495299"/>
                </a:lnTo>
                <a:close/>
              </a:path>
              <a:path w="165100" h="508000">
                <a:moveTo>
                  <a:pt x="12191" y="507491"/>
                </a:moveTo>
                <a:lnTo>
                  <a:pt x="12191" y="501395"/>
                </a:lnTo>
                <a:lnTo>
                  <a:pt x="6095" y="495299"/>
                </a:lnTo>
                <a:lnTo>
                  <a:pt x="6095" y="507491"/>
                </a:lnTo>
                <a:lnTo>
                  <a:pt x="12191" y="507491"/>
                </a:lnTo>
                <a:close/>
              </a:path>
              <a:path w="165100" h="508000">
                <a:moveTo>
                  <a:pt x="158495" y="12191"/>
                </a:moveTo>
                <a:lnTo>
                  <a:pt x="150875" y="6095"/>
                </a:lnTo>
                <a:lnTo>
                  <a:pt x="150875" y="12191"/>
                </a:lnTo>
                <a:lnTo>
                  <a:pt x="158495" y="12191"/>
                </a:lnTo>
                <a:close/>
              </a:path>
              <a:path w="165100" h="508000">
                <a:moveTo>
                  <a:pt x="158495" y="495299"/>
                </a:moveTo>
                <a:lnTo>
                  <a:pt x="158495" y="12191"/>
                </a:lnTo>
                <a:lnTo>
                  <a:pt x="150875" y="12191"/>
                </a:lnTo>
                <a:lnTo>
                  <a:pt x="150875" y="495299"/>
                </a:lnTo>
                <a:lnTo>
                  <a:pt x="158495" y="495299"/>
                </a:lnTo>
                <a:close/>
              </a:path>
              <a:path w="165100" h="508000">
                <a:moveTo>
                  <a:pt x="158495" y="507491"/>
                </a:moveTo>
                <a:lnTo>
                  <a:pt x="158495" y="495299"/>
                </a:lnTo>
                <a:lnTo>
                  <a:pt x="150875" y="501395"/>
                </a:lnTo>
                <a:lnTo>
                  <a:pt x="150875" y="507491"/>
                </a:lnTo>
                <a:lnTo>
                  <a:pt x="158495" y="5074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17029" y="5375147"/>
            <a:ext cx="152400" cy="266700"/>
          </a:xfrm>
          <a:custGeom>
            <a:avLst/>
            <a:gdLst/>
            <a:ahLst/>
            <a:cxnLst/>
            <a:rect l="l" t="t" r="r" b="b"/>
            <a:pathLst>
              <a:path w="152400" h="266700">
                <a:moveTo>
                  <a:pt x="0" y="0"/>
                </a:moveTo>
                <a:lnTo>
                  <a:pt x="0" y="266699"/>
                </a:lnTo>
                <a:lnTo>
                  <a:pt x="152399" y="266699"/>
                </a:lnTo>
                <a:lnTo>
                  <a:pt x="152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2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10933" y="5367527"/>
            <a:ext cx="165100" cy="280670"/>
          </a:xfrm>
          <a:custGeom>
            <a:avLst/>
            <a:gdLst/>
            <a:ahLst/>
            <a:cxnLst/>
            <a:rect l="l" t="t" r="r" b="b"/>
            <a:pathLst>
              <a:path w="165100" h="280670">
                <a:moveTo>
                  <a:pt x="164591" y="280415"/>
                </a:moveTo>
                <a:lnTo>
                  <a:pt x="164591" y="0"/>
                </a:lnTo>
                <a:lnTo>
                  <a:pt x="0" y="0"/>
                </a:lnTo>
                <a:lnTo>
                  <a:pt x="0" y="280415"/>
                </a:lnTo>
                <a:lnTo>
                  <a:pt x="6095" y="280415"/>
                </a:lnTo>
                <a:lnTo>
                  <a:pt x="6095" y="13715"/>
                </a:lnTo>
                <a:lnTo>
                  <a:pt x="12191" y="7619"/>
                </a:lnTo>
                <a:lnTo>
                  <a:pt x="12191" y="13715"/>
                </a:lnTo>
                <a:lnTo>
                  <a:pt x="150875" y="13715"/>
                </a:lnTo>
                <a:lnTo>
                  <a:pt x="150875" y="7619"/>
                </a:lnTo>
                <a:lnTo>
                  <a:pt x="158495" y="13715"/>
                </a:lnTo>
                <a:lnTo>
                  <a:pt x="158495" y="280415"/>
                </a:lnTo>
                <a:lnTo>
                  <a:pt x="164591" y="280415"/>
                </a:lnTo>
                <a:close/>
              </a:path>
              <a:path w="165100" h="280670">
                <a:moveTo>
                  <a:pt x="12191" y="13715"/>
                </a:moveTo>
                <a:lnTo>
                  <a:pt x="12191" y="7619"/>
                </a:lnTo>
                <a:lnTo>
                  <a:pt x="6095" y="13715"/>
                </a:lnTo>
                <a:lnTo>
                  <a:pt x="12191" y="13715"/>
                </a:lnTo>
                <a:close/>
              </a:path>
              <a:path w="165100" h="280670">
                <a:moveTo>
                  <a:pt x="12191" y="268223"/>
                </a:moveTo>
                <a:lnTo>
                  <a:pt x="12191" y="13715"/>
                </a:lnTo>
                <a:lnTo>
                  <a:pt x="6095" y="13715"/>
                </a:lnTo>
                <a:lnTo>
                  <a:pt x="6095" y="268223"/>
                </a:lnTo>
                <a:lnTo>
                  <a:pt x="12191" y="268223"/>
                </a:lnTo>
                <a:close/>
              </a:path>
              <a:path w="165100" h="280670">
                <a:moveTo>
                  <a:pt x="158495" y="268223"/>
                </a:moveTo>
                <a:lnTo>
                  <a:pt x="6095" y="268223"/>
                </a:lnTo>
                <a:lnTo>
                  <a:pt x="12191" y="274319"/>
                </a:lnTo>
                <a:lnTo>
                  <a:pt x="12191" y="280415"/>
                </a:lnTo>
                <a:lnTo>
                  <a:pt x="150875" y="280415"/>
                </a:lnTo>
                <a:lnTo>
                  <a:pt x="150875" y="274319"/>
                </a:lnTo>
                <a:lnTo>
                  <a:pt x="158495" y="268223"/>
                </a:lnTo>
                <a:close/>
              </a:path>
              <a:path w="165100" h="280670">
                <a:moveTo>
                  <a:pt x="12191" y="280415"/>
                </a:moveTo>
                <a:lnTo>
                  <a:pt x="12191" y="274319"/>
                </a:lnTo>
                <a:lnTo>
                  <a:pt x="6095" y="268223"/>
                </a:lnTo>
                <a:lnTo>
                  <a:pt x="6095" y="280415"/>
                </a:lnTo>
                <a:lnTo>
                  <a:pt x="12191" y="280415"/>
                </a:lnTo>
                <a:close/>
              </a:path>
              <a:path w="165100" h="280670">
                <a:moveTo>
                  <a:pt x="158495" y="13715"/>
                </a:moveTo>
                <a:lnTo>
                  <a:pt x="150875" y="7619"/>
                </a:lnTo>
                <a:lnTo>
                  <a:pt x="150875" y="13715"/>
                </a:lnTo>
                <a:lnTo>
                  <a:pt x="158495" y="13715"/>
                </a:lnTo>
                <a:close/>
              </a:path>
              <a:path w="165100" h="280670">
                <a:moveTo>
                  <a:pt x="158495" y="268223"/>
                </a:moveTo>
                <a:lnTo>
                  <a:pt x="158495" y="13715"/>
                </a:lnTo>
                <a:lnTo>
                  <a:pt x="150875" y="13715"/>
                </a:lnTo>
                <a:lnTo>
                  <a:pt x="150875" y="268223"/>
                </a:lnTo>
                <a:lnTo>
                  <a:pt x="158495" y="268223"/>
                </a:lnTo>
                <a:close/>
              </a:path>
              <a:path w="165100" h="280670">
                <a:moveTo>
                  <a:pt x="158495" y="280415"/>
                </a:moveTo>
                <a:lnTo>
                  <a:pt x="158495" y="268223"/>
                </a:lnTo>
                <a:lnTo>
                  <a:pt x="150875" y="274319"/>
                </a:lnTo>
                <a:lnTo>
                  <a:pt x="150875" y="280415"/>
                </a:lnTo>
                <a:lnTo>
                  <a:pt x="158495" y="280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98469" y="5526023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399"/>
                </a:lnTo>
                <a:lnTo>
                  <a:pt x="152399" y="152399"/>
                </a:lnTo>
                <a:lnTo>
                  <a:pt x="152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92374" y="5519927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164591" y="164591"/>
                </a:moveTo>
                <a:lnTo>
                  <a:pt x="164591" y="0"/>
                </a:lnTo>
                <a:lnTo>
                  <a:pt x="0" y="0"/>
                </a:lnTo>
                <a:lnTo>
                  <a:pt x="0" y="164591"/>
                </a:lnTo>
                <a:lnTo>
                  <a:pt x="6095" y="164591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152399" y="12191"/>
                </a:lnTo>
                <a:lnTo>
                  <a:pt x="152399" y="6095"/>
                </a:lnTo>
                <a:lnTo>
                  <a:pt x="158495" y="12191"/>
                </a:lnTo>
                <a:lnTo>
                  <a:pt x="158495" y="164591"/>
                </a:lnTo>
                <a:lnTo>
                  <a:pt x="164591" y="164591"/>
                </a:lnTo>
                <a:close/>
              </a:path>
              <a:path w="165100" h="165100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165100" h="165100">
                <a:moveTo>
                  <a:pt x="12191" y="152399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152399"/>
                </a:lnTo>
                <a:lnTo>
                  <a:pt x="12191" y="152399"/>
                </a:lnTo>
                <a:close/>
              </a:path>
              <a:path w="165100" h="165100">
                <a:moveTo>
                  <a:pt x="158495" y="152399"/>
                </a:moveTo>
                <a:lnTo>
                  <a:pt x="6095" y="152399"/>
                </a:lnTo>
                <a:lnTo>
                  <a:pt x="12191" y="158495"/>
                </a:lnTo>
                <a:lnTo>
                  <a:pt x="12191" y="164591"/>
                </a:lnTo>
                <a:lnTo>
                  <a:pt x="152399" y="164591"/>
                </a:lnTo>
                <a:lnTo>
                  <a:pt x="152399" y="158495"/>
                </a:lnTo>
                <a:lnTo>
                  <a:pt x="158495" y="152399"/>
                </a:lnTo>
                <a:close/>
              </a:path>
              <a:path w="165100" h="165100">
                <a:moveTo>
                  <a:pt x="12191" y="164591"/>
                </a:moveTo>
                <a:lnTo>
                  <a:pt x="12191" y="158495"/>
                </a:lnTo>
                <a:lnTo>
                  <a:pt x="6095" y="152399"/>
                </a:lnTo>
                <a:lnTo>
                  <a:pt x="6095" y="164591"/>
                </a:lnTo>
                <a:lnTo>
                  <a:pt x="12191" y="164591"/>
                </a:lnTo>
                <a:close/>
              </a:path>
              <a:path w="165100" h="165100">
                <a:moveTo>
                  <a:pt x="158495" y="12191"/>
                </a:moveTo>
                <a:lnTo>
                  <a:pt x="152399" y="6095"/>
                </a:lnTo>
                <a:lnTo>
                  <a:pt x="152399" y="12191"/>
                </a:lnTo>
                <a:lnTo>
                  <a:pt x="158495" y="12191"/>
                </a:lnTo>
                <a:close/>
              </a:path>
              <a:path w="165100" h="165100">
                <a:moveTo>
                  <a:pt x="158495" y="152399"/>
                </a:moveTo>
                <a:lnTo>
                  <a:pt x="158495" y="12191"/>
                </a:lnTo>
                <a:lnTo>
                  <a:pt x="152399" y="12191"/>
                </a:lnTo>
                <a:lnTo>
                  <a:pt x="152399" y="152399"/>
                </a:lnTo>
                <a:lnTo>
                  <a:pt x="158495" y="152399"/>
                </a:lnTo>
                <a:close/>
              </a:path>
              <a:path w="165100" h="165100">
                <a:moveTo>
                  <a:pt x="158495" y="164591"/>
                </a:moveTo>
                <a:lnTo>
                  <a:pt x="158495" y="152399"/>
                </a:lnTo>
                <a:lnTo>
                  <a:pt x="152399" y="158495"/>
                </a:lnTo>
                <a:lnTo>
                  <a:pt x="152399" y="164591"/>
                </a:lnTo>
                <a:lnTo>
                  <a:pt x="158495" y="1645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88642" y="4539995"/>
            <a:ext cx="151130" cy="1138555"/>
          </a:xfrm>
          <a:custGeom>
            <a:avLst/>
            <a:gdLst/>
            <a:ahLst/>
            <a:cxnLst/>
            <a:rect l="l" t="t" r="r" b="b"/>
            <a:pathLst>
              <a:path w="151129" h="1138554">
                <a:moveTo>
                  <a:pt x="0" y="0"/>
                </a:moveTo>
                <a:lnTo>
                  <a:pt x="0" y="1138427"/>
                </a:lnTo>
                <a:lnTo>
                  <a:pt x="150875" y="1138427"/>
                </a:lnTo>
                <a:lnTo>
                  <a:pt x="1508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81021" y="4532376"/>
            <a:ext cx="165100" cy="1152525"/>
          </a:xfrm>
          <a:custGeom>
            <a:avLst/>
            <a:gdLst/>
            <a:ahLst/>
            <a:cxnLst/>
            <a:rect l="l" t="t" r="r" b="b"/>
            <a:pathLst>
              <a:path w="165100" h="1152525">
                <a:moveTo>
                  <a:pt x="164591" y="1152143"/>
                </a:moveTo>
                <a:lnTo>
                  <a:pt x="164591" y="0"/>
                </a:lnTo>
                <a:lnTo>
                  <a:pt x="0" y="0"/>
                </a:lnTo>
                <a:lnTo>
                  <a:pt x="0" y="1152143"/>
                </a:lnTo>
                <a:lnTo>
                  <a:pt x="7619" y="1152143"/>
                </a:lnTo>
                <a:lnTo>
                  <a:pt x="7619" y="13715"/>
                </a:lnTo>
                <a:lnTo>
                  <a:pt x="13715" y="7619"/>
                </a:lnTo>
                <a:lnTo>
                  <a:pt x="13715" y="13715"/>
                </a:lnTo>
                <a:lnTo>
                  <a:pt x="152399" y="13715"/>
                </a:lnTo>
                <a:lnTo>
                  <a:pt x="152399" y="7619"/>
                </a:lnTo>
                <a:lnTo>
                  <a:pt x="158495" y="13715"/>
                </a:lnTo>
                <a:lnTo>
                  <a:pt x="158495" y="1152143"/>
                </a:lnTo>
                <a:lnTo>
                  <a:pt x="164591" y="1152143"/>
                </a:lnTo>
                <a:close/>
              </a:path>
              <a:path w="165100" h="1152525">
                <a:moveTo>
                  <a:pt x="13715" y="13715"/>
                </a:moveTo>
                <a:lnTo>
                  <a:pt x="13715" y="7619"/>
                </a:lnTo>
                <a:lnTo>
                  <a:pt x="7619" y="13715"/>
                </a:lnTo>
                <a:lnTo>
                  <a:pt x="13715" y="13715"/>
                </a:lnTo>
                <a:close/>
              </a:path>
              <a:path w="165100" h="1152525">
                <a:moveTo>
                  <a:pt x="13715" y="1139951"/>
                </a:moveTo>
                <a:lnTo>
                  <a:pt x="13715" y="13715"/>
                </a:lnTo>
                <a:lnTo>
                  <a:pt x="7619" y="13715"/>
                </a:lnTo>
                <a:lnTo>
                  <a:pt x="7619" y="1139951"/>
                </a:lnTo>
                <a:lnTo>
                  <a:pt x="13715" y="1139951"/>
                </a:lnTo>
                <a:close/>
              </a:path>
              <a:path w="165100" h="1152525">
                <a:moveTo>
                  <a:pt x="158495" y="1139951"/>
                </a:moveTo>
                <a:lnTo>
                  <a:pt x="7619" y="1139951"/>
                </a:lnTo>
                <a:lnTo>
                  <a:pt x="13715" y="1146047"/>
                </a:lnTo>
                <a:lnTo>
                  <a:pt x="13715" y="1152143"/>
                </a:lnTo>
                <a:lnTo>
                  <a:pt x="152399" y="1152143"/>
                </a:lnTo>
                <a:lnTo>
                  <a:pt x="152399" y="1146047"/>
                </a:lnTo>
                <a:lnTo>
                  <a:pt x="158495" y="1139951"/>
                </a:lnTo>
                <a:close/>
              </a:path>
              <a:path w="165100" h="1152525">
                <a:moveTo>
                  <a:pt x="13715" y="1152143"/>
                </a:moveTo>
                <a:lnTo>
                  <a:pt x="13715" y="1146047"/>
                </a:lnTo>
                <a:lnTo>
                  <a:pt x="7619" y="1139951"/>
                </a:lnTo>
                <a:lnTo>
                  <a:pt x="7619" y="1152143"/>
                </a:lnTo>
                <a:lnTo>
                  <a:pt x="13715" y="1152143"/>
                </a:lnTo>
                <a:close/>
              </a:path>
              <a:path w="165100" h="1152525">
                <a:moveTo>
                  <a:pt x="158495" y="13715"/>
                </a:moveTo>
                <a:lnTo>
                  <a:pt x="152399" y="7619"/>
                </a:lnTo>
                <a:lnTo>
                  <a:pt x="152399" y="13715"/>
                </a:lnTo>
                <a:lnTo>
                  <a:pt x="158495" y="13715"/>
                </a:lnTo>
                <a:close/>
              </a:path>
              <a:path w="165100" h="1152525">
                <a:moveTo>
                  <a:pt x="158495" y="1139951"/>
                </a:moveTo>
                <a:lnTo>
                  <a:pt x="158495" y="13715"/>
                </a:lnTo>
                <a:lnTo>
                  <a:pt x="152399" y="13715"/>
                </a:lnTo>
                <a:lnTo>
                  <a:pt x="152399" y="1139951"/>
                </a:lnTo>
                <a:lnTo>
                  <a:pt x="158495" y="1139951"/>
                </a:lnTo>
                <a:close/>
              </a:path>
              <a:path w="165100" h="1152525">
                <a:moveTo>
                  <a:pt x="158495" y="1152143"/>
                </a:moveTo>
                <a:lnTo>
                  <a:pt x="158495" y="1139951"/>
                </a:lnTo>
                <a:lnTo>
                  <a:pt x="152399" y="1146047"/>
                </a:lnTo>
                <a:lnTo>
                  <a:pt x="152399" y="1152143"/>
                </a:lnTo>
                <a:lnTo>
                  <a:pt x="158495" y="1152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42794" y="5526023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399"/>
                </a:lnTo>
                <a:lnTo>
                  <a:pt x="152399" y="152399"/>
                </a:lnTo>
                <a:lnTo>
                  <a:pt x="152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36697" y="5519927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164591" y="164591"/>
                </a:moveTo>
                <a:lnTo>
                  <a:pt x="164591" y="0"/>
                </a:lnTo>
                <a:lnTo>
                  <a:pt x="0" y="0"/>
                </a:lnTo>
                <a:lnTo>
                  <a:pt x="0" y="164591"/>
                </a:lnTo>
                <a:lnTo>
                  <a:pt x="6095" y="164591"/>
                </a:lnTo>
                <a:lnTo>
                  <a:pt x="6095" y="12191"/>
                </a:lnTo>
                <a:lnTo>
                  <a:pt x="13715" y="6095"/>
                </a:lnTo>
                <a:lnTo>
                  <a:pt x="13715" y="12191"/>
                </a:lnTo>
                <a:lnTo>
                  <a:pt x="152399" y="12191"/>
                </a:lnTo>
                <a:lnTo>
                  <a:pt x="152399" y="6095"/>
                </a:lnTo>
                <a:lnTo>
                  <a:pt x="158495" y="12191"/>
                </a:lnTo>
                <a:lnTo>
                  <a:pt x="158495" y="164591"/>
                </a:lnTo>
                <a:lnTo>
                  <a:pt x="164591" y="164591"/>
                </a:lnTo>
                <a:close/>
              </a:path>
              <a:path w="165100" h="165100">
                <a:moveTo>
                  <a:pt x="13715" y="12191"/>
                </a:moveTo>
                <a:lnTo>
                  <a:pt x="13715" y="6095"/>
                </a:lnTo>
                <a:lnTo>
                  <a:pt x="6095" y="12191"/>
                </a:lnTo>
                <a:lnTo>
                  <a:pt x="13715" y="12191"/>
                </a:lnTo>
                <a:close/>
              </a:path>
              <a:path w="165100" h="165100">
                <a:moveTo>
                  <a:pt x="13715" y="152399"/>
                </a:moveTo>
                <a:lnTo>
                  <a:pt x="13715" y="12191"/>
                </a:lnTo>
                <a:lnTo>
                  <a:pt x="6095" y="12191"/>
                </a:lnTo>
                <a:lnTo>
                  <a:pt x="6095" y="152399"/>
                </a:lnTo>
                <a:lnTo>
                  <a:pt x="13715" y="152399"/>
                </a:lnTo>
                <a:close/>
              </a:path>
              <a:path w="165100" h="165100">
                <a:moveTo>
                  <a:pt x="158495" y="152399"/>
                </a:moveTo>
                <a:lnTo>
                  <a:pt x="6095" y="152399"/>
                </a:lnTo>
                <a:lnTo>
                  <a:pt x="13715" y="158495"/>
                </a:lnTo>
                <a:lnTo>
                  <a:pt x="13715" y="164591"/>
                </a:lnTo>
                <a:lnTo>
                  <a:pt x="152399" y="164591"/>
                </a:lnTo>
                <a:lnTo>
                  <a:pt x="152399" y="158495"/>
                </a:lnTo>
                <a:lnTo>
                  <a:pt x="158495" y="152399"/>
                </a:lnTo>
                <a:close/>
              </a:path>
              <a:path w="165100" h="165100">
                <a:moveTo>
                  <a:pt x="13715" y="164591"/>
                </a:moveTo>
                <a:lnTo>
                  <a:pt x="13715" y="158495"/>
                </a:lnTo>
                <a:lnTo>
                  <a:pt x="6095" y="152399"/>
                </a:lnTo>
                <a:lnTo>
                  <a:pt x="6095" y="164591"/>
                </a:lnTo>
                <a:lnTo>
                  <a:pt x="13715" y="164591"/>
                </a:lnTo>
                <a:close/>
              </a:path>
              <a:path w="165100" h="165100">
                <a:moveTo>
                  <a:pt x="158495" y="12191"/>
                </a:moveTo>
                <a:lnTo>
                  <a:pt x="152399" y="6095"/>
                </a:lnTo>
                <a:lnTo>
                  <a:pt x="152399" y="12191"/>
                </a:lnTo>
                <a:lnTo>
                  <a:pt x="158495" y="12191"/>
                </a:lnTo>
                <a:close/>
              </a:path>
              <a:path w="165100" h="165100">
                <a:moveTo>
                  <a:pt x="158495" y="152399"/>
                </a:moveTo>
                <a:lnTo>
                  <a:pt x="158495" y="12191"/>
                </a:lnTo>
                <a:lnTo>
                  <a:pt x="152399" y="12191"/>
                </a:lnTo>
                <a:lnTo>
                  <a:pt x="152399" y="152399"/>
                </a:lnTo>
                <a:lnTo>
                  <a:pt x="158495" y="152399"/>
                </a:lnTo>
                <a:close/>
              </a:path>
              <a:path w="165100" h="165100">
                <a:moveTo>
                  <a:pt x="158495" y="164591"/>
                </a:moveTo>
                <a:lnTo>
                  <a:pt x="158495" y="152399"/>
                </a:lnTo>
                <a:lnTo>
                  <a:pt x="152399" y="158495"/>
                </a:lnTo>
                <a:lnTo>
                  <a:pt x="152399" y="164591"/>
                </a:lnTo>
                <a:lnTo>
                  <a:pt x="158495" y="1645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81221" y="5602223"/>
            <a:ext cx="152400" cy="76200"/>
          </a:xfrm>
          <a:custGeom>
            <a:avLst/>
            <a:gdLst/>
            <a:ahLst/>
            <a:cxnLst/>
            <a:rect l="l" t="t" r="r" b="b"/>
            <a:pathLst>
              <a:path w="152400" h="76200">
                <a:moveTo>
                  <a:pt x="0" y="0"/>
                </a:moveTo>
                <a:lnTo>
                  <a:pt x="0" y="76199"/>
                </a:lnTo>
                <a:lnTo>
                  <a:pt x="152399" y="76199"/>
                </a:lnTo>
                <a:lnTo>
                  <a:pt x="152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75125" y="5596127"/>
            <a:ext cx="165100" cy="88900"/>
          </a:xfrm>
          <a:custGeom>
            <a:avLst/>
            <a:gdLst/>
            <a:ahLst/>
            <a:cxnLst/>
            <a:rect l="l" t="t" r="r" b="b"/>
            <a:pathLst>
              <a:path w="165100" h="88900">
                <a:moveTo>
                  <a:pt x="164591" y="88391"/>
                </a:moveTo>
                <a:lnTo>
                  <a:pt x="164591" y="0"/>
                </a:lnTo>
                <a:lnTo>
                  <a:pt x="0" y="0"/>
                </a:lnTo>
                <a:lnTo>
                  <a:pt x="0" y="88391"/>
                </a:lnTo>
                <a:lnTo>
                  <a:pt x="6095" y="88391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152399" y="12191"/>
                </a:lnTo>
                <a:lnTo>
                  <a:pt x="152399" y="6095"/>
                </a:lnTo>
                <a:lnTo>
                  <a:pt x="158495" y="12191"/>
                </a:lnTo>
                <a:lnTo>
                  <a:pt x="158495" y="88391"/>
                </a:lnTo>
                <a:lnTo>
                  <a:pt x="164591" y="88391"/>
                </a:lnTo>
                <a:close/>
              </a:path>
              <a:path w="165100" h="88900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165100" h="88900">
                <a:moveTo>
                  <a:pt x="12191" y="76199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76199"/>
                </a:lnTo>
                <a:lnTo>
                  <a:pt x="12191" y="76199"/>
                </a:lnTo>
                <a:close/>
              </a:path>
              <a:path w="165100" h="88900">
                <a:moveTo>
                  <a:pt x="158495" y="76199"/>
                </a:moveTo>
                <a:lnTo>
                  <a:pt x="6095" y="76199"/>
                </a:lnTo>
                <a:lnTo>
                  <a:pt x="12191" y="82295"/>
                </a:lnTo>
                <a:lnTo>
                  <a:pt x="12191" y="88391"/>
                </a:lnTo>
                <a:lnTo>
                  <a:pt x="152399" y="88391"/>
                </a:lnTo>
                <a:lnTo>
                  <a:pt x="152399" y="82295"/>
                </a:lnTo>
                <a:lnTo>
                  <a:pt x="158495" y="76199"/>
                </a:lnTo>
                <a:close/>
              </a:path>
              <a:path w="165100" h="88900">
                <a:moveTo>
                  <a:pt x="12191" y="88391"/>
                </a:moveTo>
                <a:lnTo>
                  <a:pt x="12191" y="82295"/>
                </a:lnTo>
                <a:lnTo>
                  <a:pt x="6095" y="76199"/>
                </a:lnTo>
                <a:lnTo>
                  <a:pt x="6095" y="88391"/>
                </a:lnTo>
                <a:lnTo>
                  <a:pt x="12191" y="88391"/>
                </a:lnTo>
                <a:close/>
              </a:path>
              <a:path w="165100" h="88900">
                <a:moveTo>
                  <a:pt x="158495" y="12191"/>
                </a:moveTo>
                <a:lnTo>
                  <a:pt x="152399" y="6095"/>
                </a:lnTo>
                <a:lnTo>
                  <a:pt x="152399" y="12191"/>
                </a:lnTo>
                <a:lnTo>
                  <a:pt x="158495" y="12191"/>
                </a:lnTo>
                <a:close/>
              </a:path>
              <a:path w="165100" h="88900">
                <a:moveTo>
                  <a:pt x="158495" y="76199"/>
                </a:moveTo>
                <a:lnTo>
                  <a:pt x="158495" y="12191"/>
                </a:lnTo>
                <a:lnTo>
                  <a:pt x="152399" y="12191"/>
                </a:lnTo>
                <a:lnTo>
                  <a:pt x="152399" y="76199"/>
                </a:lnTo>
                <a:lnTo>
                  <a:pt x="158495" y="76199"/>
                </a:lnTo>
                <a:close/>
              </a:path>
              <a:path w="165100" h="88900">
                <a:moveTo>
                  <a:pt x="158495" y="88391"/>
                </a:moveTo>
                <a:lnTo>
                  <a:pt x="158495" y="76199"/>
                </a:lnTo>
                <a:lnTo>
                  <a:pt x="152399" y="82295"/>
                </a:lnTo>
                <a:lnTo>
                  <a:pt x="152399" y="88391"/>
                </a:lnTo>
                <a:lnTo>
                  <a:pt x="158495" y="88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11786" y="5489447"/>
            <a:ext cx="151130" cy="152400"/>
          </a:xfrm>
          <a:custGeom>
            <a:avLst/>
            <a:gdLst/>
            <a:ahLst/>
            <a:cxnLst/>
            <a:rect l="l" t="t" r="r" b="b"/>
            <a:pathLst>
              <a:path w="151130" h="152400">
                <a:moveTo>
                  <a:pt x="0" y="0"/>
                </a:moveTo>
                <a:lnTo>
                  <a:pt x="0" y="152399"/>
                </a:lnTo>
                <a:lnTo>
                  <a:pt x="150875" y="152399"/>
                </a:lnTo>
                <a:lnTo>
                  <a:pt x="150875" y="0"/>
                </a:lnTo>
                <a:lnTo>
                  <a:pt x="0" y="0"/>
                </a:lnTo>
                <a:close/>
              </a:path>
            </a:pathLst>
          </a:custGeom>
          <a:solidFill>
            <a:srgbClr val="B0E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05690" y="5483351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164591" y="164591"/>
                </a:moveTo>
                <a:lnTo>
                  <a:pt x="164591" y="0"/>
                </a:lnTo>
                <a:lnTo>
                  <a:pt x="0" y="0"/>
                </a:lnTo>
                <a:lnTo>
                  <a:pt x="0" y="164591"/>
                </a:lnTo>
                <a:lnTo>
                  <a:pt x="6095" y="164591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150875" y="12191"/>
                </a:lnTo>
                <a:lnTo>
                  <a:pt x="150875" y="6095"/>
                </a:lnTo>
                <a:lnTo>
                  <a:pt x="156971" y="12191"/>
                </a:lnTo>
                <a:lnTo>
                  <a:pt x="156971" y="164591"/>
                </a:lnTo>
                <a:lnTo>
                  <a:pt x="164591" y="164591"/>
                </a:lnTo>
                <a:close/>
              </a:path>
              <a:path w="165100" h="165100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165100" h="165100">
                <a:moveTo>
                  <a:pt x="12191" y="152399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152399"/>
                </a:lnTo>
                <a:lnTo>
                  <a:pt x="12191" y="152399"/>
                </a:lnTo>
                <a:close/>
              </a:path>
              <a:path w="165100" h="165100">
                <a:moveTo>
                  <a:pt x="156971" y="152399"/>
                </a:moveTo>
                <a:lnTo>
                  <a:pt x="6095" y="152399"/>
                </a:lnTo>
                <a:lnTo>
                  <a:pt x="12191" y="158495"/>
                </a:lnTo>
                <a:lnTo>
                  <a:pt x="12191" y="164591"/>
                </a:lnTo>
                <a:lnTo>
                  <a:pt x="150875" y="164591"/>
                </a:lnTo>
                <a:lnTo>
                  <a:pt x="150875" y="158495"/>
                </a:lnTo>
                <a:lnTo>
                  <a:pt x="156971" y="152399"/>
                </a:lnTo>
                <a:close/>
              </a:path>
              <a:path w="165100" h="165100">
                <a:moveTo>
                  <a:pt x="12191" y="164591"/>
                </a:moveTo>
                <a:lnTo>
                  <a:pt x="12191" y="158495"/>
                </a:lnTo>
                <a:lnTo>
                  <a:pt x="6095" y="152399"/>
                </a:lnTo>
                <a:lnTo>
                  <a:pt x="6095" y="164591"/>
                </a:lnTo>
                <a:lnTo>
                  <a:pt x="12191" y="164591"/>
                </a:lnTo>
                <a:close/>
              </a:path>
              <a:path w="165100" h="165100">
                <a:moveTo>
                  <a:pt x="156971" y="12191"/>
                </a:moveTo>
                <a:lnTo>
                  <a:pt x="150875" y="6095"/>
                </a:lnTo>
                <a:lnTo>
                  <a:pt x="150875" y="12191"/>
                </a:lnTo>
                <a:lnTo>
                  <a:pt x="156971" y="12191"/>
                </a:lnTo>
                <a:close/>
              </a:path>
              <a:path w="165100" h="165100">
                <a:moveTo>
                  <a:pt x="156971" y="152399"/>
                </a:moveTo>
                <a:lnTo>
                  <a:pt x="156971" y="12191"/>
                </a:lnTo>
                <a:lnTo>
                  <a:pt x="150875" y="12191"/>
                </a:lnTo>
                <a:lnTo>
                  <a:pt x="150875" y="152399"/>
                </a:lnTo>
                <a:lnTo>
                  <a:pt x="156971" y="152399"/>
                </a:lnTo>
                <a:close/>
              </a:path>
              <a:path w="165100" h="165100">
                <a:moveTo>
                  <a:pt x="156971" y="164591"/>
                </a:moveTo>
                <a:lnTo>
                  <a:pt x="156971" y="152399"/>
                </a:lnTo>
                <a:lnTo>
                  <a:pt x="150875" y="158495"/>
                </a:lnTo>
                <a:lnTo>
                  <a:pt x="150875" y="164591"/>
                </a:lnTo>
                <a:lnTo>
                  <a:pt x="156971" y="164591"/>
                </a:lnTo>
                <a:close/>
              </a:path>
            </a:pathLst>
          </a:custGeom>
          <a:solidFill>
            <a:srgbClr val="5D47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0437" y="5489447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399"/>
                </a:lnTo>
                <a:lnTo>
                  <a:pt x="152399" y="152399"/>
                </a:lnTo>
                <a:lnTo>
                  <a:pt x="152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0E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94341" y="5483351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164588" y="164591"/>
                </a:moveTo>
                <a:lnTo>
                  <a:pt x="164588" y="0"/>
                </a:lnTo>
                <a:lnTo>
                  <a:pt x="0" y="0"/>
                </a:lnTo>
                <a:lnTo>
                  <a:pt x="0" y="164591"/>
                </a:lnTo>
                <a:lnTo>
                  <a:pt x="6095" y="164591"/>
                </a:lnTo>
                <a:lnTo>
                  <a:pt x="6095" y="12191"/>
                </a:lnTo>
                <a:lnTo>
                  <a:pt x="13715" y="6095"/>
                </a:lnTo>
                <a:lnTo>
                  <a:pt x="13715" y="12191"/>
                </a:lnTo>
                <a:lnTo>
                  <a:pt x="152396" y="12191"/>
                </a:lnTo>
                <a:lnTo>
                  <a:pt x="152396" y="6095"/>
                </a:lnTo>
                <a:lnTo>
                  <a:pt x="158492" y="12191"/>
                </a:lnTo>
                <a:lnTo>
                  <a:pt x="158492" y="164591"/>
                </a:lnTo>
                <a:lnTo>
                  <a:pt x="164588" y="164591"/>
                </a:lnTo>
                <a:close/>
              </a:path>
              <a:path w="165100" h="165100">
                <a:moveTo>
                  <a:pt x="13715" y="12191"/>
                </a:moveTo>
                <a:lnTo>
                  <a:pt x="13715" y="6095"/>
                </a:lnTo>
                <a:lnTo>
                  <a:pt x="6095" y="12191"/>
                </a:lnTo>
                <a:lnTo>
                  <a:pt x="13715" y="12191"/>
                </a:lnTo>
                <a:close/>
              </a:path>
              <a:path w="165100" h="165100">
                <a:moveTo>
                  <a:pt x="13715" y="152399"/>
                </a:moveTo>
                <a:lnTo>
                  <a:pt x="13715" y="12191"/>
                </a:lnTo>
                <a:lnTo>
                  <a:pt x="6095" y="12191"/>
                </a:lnTo>
                <a:lnTo>
                  <a:pt x="6095" y="152399"/>
                </a:lnTo>
                <a:lnTo>
                  <a:pt x="13715" y="152399"/>
                </a:lnTo>
                <a:close/>
              </a:path>
              <a:path w="165100" h="165100">
                <a:moveTo>
                  <a:pt x="158492" y="152399"/>
                </a:moveTo>
                <a:lnTo>
                  <a:pt x="6095" y="152399"/>
                </a:lnTo>
                <a:lnTo>
                  <a:pt x="13715" y="158495"/>
                </a:lnTo>
                <a:lnTo>
                  <a:pt x="13715" y="164591"/>
                </a:lnTo>
                <a:lnTo>
                  <a:pt x="152396" y="164591"/>
                </a:lnTo>
                <a:lnTo>
                  <a:pt x="152396" y="158495"/>
                </a:lnTo>
                <a:lnTo>
                  <a:pt x="158492" y="152399"/>
                </a:lnTo>
                <a:close/>
              </a:path>
              <a:path w="165100" h="165100">
                <a:moveTo>
                  <a:pt x="13715" y="164591"/>
                </a:moveTo>
                <a:lnTo>
                  <a:pt x="13715" y="158495"/>
                </a:lnTo>
                <a:lnTo>
                  <a:pt x="6095" y="152399"/>
                </a:lnTo>
                <a:lnTo>
                  <a:pt x="6095" y="164591"/>
                </a:lnTo>
                <a:lnTo>
                  <a:pt x="13715" y="164591"/>
                </a:lnTo>
                <a:close/>
              </a:path>
              <a:path w="165100" h="165100">
                <a:moveTo>
                  <a:pt x="158492" y="12191"/>
                </a:moveTo>
                <a:lnTo>
                  <a:pt x="152396" y="6095"/>
                </a:lnTo>
                <a:lnTo>
                  <a:pt x="152396" y="12191"/>
                </a:lnTo>
                <a:lnTo>
                  <a:pt x="158492" y="12191"/>
                </a:lnTo>
                <a:close/>
              </a:path>
              <a:path w="165100" h="165100">
                <a:moveTo>
                  <a:pt x="158492" y="152399"/>
                </a:moveTo>
                <a:lnTo>
                  <a:pt x="158492" y="12191"/>
                </a:lnTo>
                <a:lnTo>
                  <a:pt x="152396" y="12191"/>
                </a:lnTo>
                <a:lnTo>
                  <a:pt x="152396" y="152399"/>
                </a:lnTo>
                <a:lnTo>
                  <a:pt x="158492" y="152399"/>
                </a:lnTo>
                <a:close/>
              </a:path>
              <a:path w="165100" h="165100">
                <a:moveTo>
                  <a:pt x="158492" y="164591"/>
                </a:moveTo>
                <a:lnTo>
                  <a:pt x="158492" y="152399"/>
                </a:lnTo>
                <a:lnTo>
                  <a:pt x="152396" y="158495"/>
                </a:lnTo>
                <a:lnTo>
                  <a:pt x="152396" y="164591"/>
                </a:lnTo>
                <a:lnTo>
                  <a:pt x="158492" y="164591"/>
                </a:lnTo>
                <a:close/>
              </a:path>
            </a:pathLst>
          </a:custGeom>
          <a:solidFill>
            <a:srgbClr val="5D47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56109" y="4047744"/>
            <a:ext cx="152400" cy="1594485"/>
          </a:xfrm>
          <a:custGeom>
            <a:avLst/>
            <a:gdLst/>
            <a:ahLst/>
            <a:cxnLst/>
            <a:rect l="l" t="t" r="r" b="b"/>
            <a:pathLst>
              <a:path w="152400" h="1594485">
                <a:moveTo>
                  <a:pt x="0" y="0"/>
                </a:moveTo>
                <a:lnTo>
                  <a:pt x="0" y="1594103"/>
                </a:lnTo>
                <a:lnTo>
                  <a:pt x="152399" y="1594103"/>
                </a:lnTo>
                <a:lnTo>
                  <a:pt x="152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0E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50014" y="4041647"/>
            <a:ext cx="165100" cy="1606550"/>
          </a:xfrm>
          <a:custGeom>
            <a:avLst/>
            <a:gdLst/>
            <a:ahLst/>
            <a:cxnLst/>
            <a:rect l="l" t="t" r="r" b="b"/>
            <a:pathLst>
              <a:path w="165100" h="1606550">
                <a:moveTo>
                  <a:pt x="164591" y="1606295"/>
                </a:moveTo>
                <a:lnTo>
                  <a:pt x="164591" y="0"/>
                </a:lnTo>
                <a:lnTo>
                  <a:pt x="0" y="0"/>
                </a:lnTo>
                <a:lnTo>
                  <a:pt x="0" y="1606295"/>
                </a:lnTo>
                <a:lnTo>
                  <a:pt x="6095" y="1606295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152399" y="12191"/>
                </a:lnTo>
                <a:lnTo>
                  <a:pt x="152399" y="6095"/>
                </a:lnTo>
                <a:lnTo>
                  <a:pt x="158495" y="12191"/>
                </a:lnTo>
                <a:lnTo>
                  <a:pt x="158495" y="1606295"/>
                </a:lnTo>
                <a:lnTo>
                  <a:pt x="164591" y="1606295"/>
                </a:lnTo>
                <a:close/>
              </a:path>
              <a:path w="165100" h="1606550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165100" h="1606550">
                <a:moveTo>
                  <a:pt x="12191" y="1594103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1594103"/>
                </a:lnTo>
                <a:lnTo>
                  <a:pt x="12191" y="1594103"/>
                </a:lnTo>
                <a:close/>
              </a:path>
              <a:path w="165100" h="1606550">
                <a:moveTo>
                  <a:pt x="158495" y="1594103"/>
                </a:moveTo>
                <a:lnTo>
                  <a:pt x="6095" y="1594103"/>
                </a:lnTo>
                <a:lnTo>
                  <a:pt x="12191" y="1600199"/>
                </a:lnTo>
                <a:lnTo>
                  <a:pt x="12191" y="1606295"/>
                </a:lnTo>
                <a:lnTo>
                  <a:pt x="152399" y="1606295"/>
                </a:lnTo>
                <a:lnTo>
                  <a:pt x="152399" y="1600199"/>
                </a:lnTo>
                <a:lnTo>
                  <a:pt x="158495" y="1594103"/>
                </a:lnTo>
                <a:close/>
              </a:path>
              <a:path w="165100" h="1606550">
                <a:moveTo>
                  <a:pt x="12191" y="1606295"/>
                </a:moveTo>
                <a:lnTo>
                  <a:pt x="12191" y="1600199"/>
                </a:lnTo>
                <a:lnTo>
                  <a:pt x="6095" y="1594103"/>
                </a:lnTo>
                <a:lnTo>
                  <a:pt x="6095" y="1606295"/>
                </a:lnTo>
                <a:lnTo>
                  <a:pt x="12191" y="1606295"/>
                </a:lnTo>
                <a:close/>
              </a:path>
              <a:path w="165100" h="1606550">
                <a:moveTo>
                  <a:pt x="158495" y="12191"/>
                </a:moveTo>
                <a:lnTo>
                  <a:pt x="152399" y="6095"/>
                </a:lnTo>
                <a:lnTo>
                  <a:pt x="152399" y="12191"/>
                </a:lnTo>
                <a:lnTo>
                  <a:pt x="158495" y="12191"/>
                </a:lnTo>
                <a:close/>
              </a:path>
              <a:path w="165100" h="1606550">
                <a:moveTo>
                  <a:pt x="158495" y="1594103"/>
                </a:moveTo>
                <a:lnTo>
                  <a:pt x="158495" y="12191"/>
                </a:lnTo>
                <a:lnTo>
                  <a:pt x="152399" y="12191"/>
                </a:lnTo>
                <a:lnTo>
                  <a:pt x="152399" y="1594103"/>
                </a:lnTo>
                <a:lnTo>
                  <a:pt x="158495" y="1594103"/>
                </a:lnTo>
                <a:close/>
              </a:path>
              <a:path w="165100" h="1606550">
                <a:moveTo>
                  <a:pt x="158495" y="1606295"/>
                </a:moveTo>
                <a:lnTo>
                  <a:pt x="158495" y="1594103"/>
                </a:lnTo>
                <a:lnTo>
                  <a:pt x="152399" y="1600199"/>
                </a:lnTo>
                <a:lnTo>
                  <a:pt x="152399" y="1606295"/>
                </a:lnTo>
                <a:lnTo>
                  <a:pt x="158495" y="1606295"/>
                </a:lnTo>
                <a:close/>
              </a:path>
            </a:pathLst>
          </a:custGeom>
          <a:solidFill>
            <a:srgbClr val="5D47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94537" y="4503420"/>
            <a:ext cx="152400" cy="1138555"/>
          </a:xfrm>
          <a:custGeom>
            <a:avLst/>
            <a:gdLst/>
            <a:ahLst/>
            <a:cxnLst/>
            <a:rect l="l" t="t" r="r" b="b"/>
            <a:pathLst>
              <a:path w="152400" h="1138554">
                <a:moveTo>
                  <a:pt x="0" y="0"/>
                </a:moveTo>
                <a:lnTo>
                  <a:pt x="0" y="1138427"/>
                </a:lnTo>
                <a:lnTo>
                  <a:pt x="152399" y="1138427"/>
                </a:lnTo>
                <a:lnTo>
                  <a:pt x="152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0E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88442" y="4495800"/>
            <a:ext cx="165100" cy="1152525"/>
          </a:xfrm>
          <a:custGeom>
            <a:avLst/>
            <a:gdLst/>
            <a:ahLst/>
            <a:cxnLst/>
            <a:rect l="l" t="t" r="r" b="b"/>
            <a:pathLst>
              <a:path w="165100" h="1152525">
                <a:moveTo>
                  <a:pt x="164591" y="1152143"/>
                </a:moveTo>
                <a:lnTo>
                  <a:pt x="164591" y="0"/>
                </a:lnTo>
                <a:lnTo>
                  <a:pt x="0" y="0"/>
                </a:lnTo>
                <a:lnTo>
                  <a:pt x="0" y="1152143"/>
                </a:lnTo>
                <a:lnTo>
                  <a:pt x="6095" y="1152143"/>
                </a:lnTo>
                <a:lnTo>
                  <a:pt x="6095" y="13715"/>
                </a:lnTo>
                <a:lnTo>
                  <a:pt x="12191" y="7619"/>
                </a:lnTo>
                <a:lnTo>
                  <a:pt x="12191" y="13715"/>
                </a:lnTo>
                <a:lnTo>
                  <a:pt x="150875" y="13715"/>
                </a:lnTo>
                <a:lnTo>
                  <a:pt x="150875" y="7619"/>
                </a:lnTo>
                <a:lnTo>
                  <a:pt x="158495" y="13715"/>
                </a:lnTo>
                <a:lnTo>
                  <a:pt x="158495" y="1152143"/>
                </a:lnTo>
                <a:lnTo>
                  <a:pt x="164591" y="1152143"/>
                </a:lnTo>
                <a:close/>
              </a:path>
              <a:path w="165100" h="1152525">
                <a:moveTo>
                  <a:pt x="12191" y="13715"/>
                </a:moveTo>
                <a:lnTo>
                  <a:pt x="12191" y="7619"/>
                </a:lnTo>
                <a:lnTo>
                  <a:pt x="6095" y="13715"/>
                </a:lnTo>
                <a:lnTo>
                  <a:pt x="12191" y="13715"/>
                </a:lnTo>
                <a:close/>
              </a:path>
              <a:path w="165100" h="1152525">
                <a:moveTo>
                  <a:pt x="12191" y="1139951"/>
                </a:moveTo>
                <a:lnTo>
                  <a:pt x="12191" y="13715"/>
                </a:lnTo>
                <a:lnTo>
                  <a:pt x="6095" y="13715"/>
                </a:lnTo>
                <a:lnTo>
                  <a:pt x="6095" y="1139951"/>
                </a:lnTo>
                <a:lnTo>
                  <a:pt x="12191" y="1139951"/>
                </a:lnTo>
                <a:close/>
              </a:path>
              <a:path w="165100" h="1152525">
                <a:moveTo>
                  <a:pt x="158495" y="1139951"/>
                </a:moveTo>
                <a:lnTo>
                  <a:pt x="6095" y="1139951"/>
                </a:lnTo>
                <a:lnTo>
                  <a:pt x="12191" y="1146047"/>
                </a:lnTo>
                <a:lnTo>
                  <a:pt x="12191" y="1152143"/>
                </a:lnTo>
                <a:lnTo>
                  <a:pt x="150875" y="1152143"/>
                </a:lnTo>
                <a:lnTo>
                  <a:pt x="150875" y="1146047"/>
                </a:lnTo>
                <a:lnTo>
                  <a:pt x="158495" y="1139951"/>
                </a:lnTo>
                <a:close/>
              </a:path>
              <a:path w="165100" h="1152525">
                <a:moveTo>
                  <a:pt x="12191" y="1152143"/>
                </a:moveTo>
                <a:lnTo>
                  <a:pt x="12191" y="1146047"/>
                </a:lnTo>
                <a:lnTo>
                  <a:pt x="6095" y="1139951"/>
                </a:lnTo>
                <a:lnTo>
                  <a:pt x="6095" y="1152143"/>
                </a:lnTo>
                <a:lnTo>
                  <a:pt x="12191" y="1152143"/>
                </a:lnTo>
                <a:close/>
              </a:path>
              <a:path w="165100" h="1152525">
                <a:moveTo>
                  <a:pt x="158495" y="13715"/>
                </a:moveTo>
                <a:lnTo>
                  <a:pt x="150875" y="7619"/>
                </a:lnTo>
                <a:lnTo>
                  <a:pt x="150875" y="13715"/>
                </a:lnTo>
                <a:lnTo>
                  <a:pt x="158495" y="13715"/>
                </a:lnTo>
                <a:close/>
              </a:path>
              <a:path w="165100" h="1152525">
                <a:moveTo>
                  <a:pt x="158495" y="1139951"/>
                </a:moveTo>
                <a:lnTo>
                  <a:pt x="158495" y="13715"/>
                </a:lnTo>
                <a:lnTo>
                  <a:pt x="150875" y="13715"/>
                </a:lnTo>
                <a:lnTo>
                  <a:pt x="150875" y="1139951"/>
                </a:lnTo>
                <a:lnTo>
                  <a:pt x="158495" y="1139951"/>
                </a:lnTo>
                <a:close/>
              </a:path>
              <a:path w="165100" h="1152525">
                <a:moveTo>
                  <a:pt x="158495" y="1152143"/>
                </a:moveTo>
                <a:lnTo>
                  <a:pt x="158495" y="1139951"/>
                </a:lnTo>
                <a:lnTo>
                  <a:pt x="150875" y="1146047"/>
                </a:lnTo>
                <a:lnTo>
                  <a:pt x="150875" y="1152143"/>
                </a:lnTo>
                <a:lnTo>
                  <a:pt x="158495" y="1152143"/>
                </a:lnTo>
                <a:close/>
              </a:path>
            </a:pathLst>
          </a:custGeom>
          <a:solidFill>
            <a:srgbClr val="5D47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20961" y="5545835"/>
            <a:ext cx="2505710" cy="190500"/>
          </a:xfrm>
          <a:custGeom>
            <a:avLst/>
            <a:gdLst/>
            <a:ahLst/>
            <a:cxnLst/>
            <a:rect l="l" t="t" r="r" b="b"/>
            <a:pathLst>
              <a:path w="2505710" h="190500">
                <a:moveTo>
                  <a:pt x="2409440" y="114299"/>
                </a:moveTo>
                <a:lnTo>
                  <a:pt x="2409440" y="76199"/>
                </a:lnTo>
                <a:lnTo>
                  <a:pt x="0" y="76199"/>
                </a:lnTo>
                <a:lnTo>
                  <a:pt x="0" y="114299"/>
                </a:lnTo>
                <a:lnTo>
                  <a:pt x="2409440" y="114299"/>
                </a:lnTo>
                <a:close/>
              </a:path>
              <a:path w="2505710" h="190500">
                <a:moveTo>
                  <a:pt x="2505452" y="96011"/>
                </a:moveTo>
                <a:lnTo>
                  <a:pt x="2391152" y="0"/>
                </a:lnTo>
                <a:lnTo>
                  <a:pt x="2391152" y="76199"/>
                </a:lnTo>
                <a:lnTo>
                  <a:pt x="2409440" y="76199"/>
                </a:lnTo>
                <a:lnTo>
                  <a:pt x="2409440" y="175381"/>
                </a:lnTo>
                <a:lnTo>
                  <a:pt x="2505452" y="96011"/>
                </a:lnTo>
                <a:close/>
              </a:path>
              <a:path w="2505710" h="190500">
                <a:moveTo>
                  <a:pt x="2409440" y="175381"/>
                </a:moveTo>
                <a:lnTo>
                  <a:pt x="2409440" y="114299"/>
                </a:lnTo>
                <a:lnTo>
                  <a:pt x="2391152" y="114299"/>
                </a:lnTo>
                <a:lnTo>
                  <a:pt x="2391152" y="190499"/>
                </a:lnTo>
                <a:lnTo>
                  <a:pt x="2409440" y="175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6473" y="3895344"/>
            <a:ext cx="190500" cy="1746885"/>
          </a:xfrm>
          <a:custGeom>
            <a:avLst/>
            <a:gdLst/>
            <a:ahLst/>
            <a:cxnLst/>
            <a:rect l="l" t="t" r="r" b="b"/>
            <a:pathLst>
              <a:path w="190500" h="1746885">
                <a:moveTo>
                  <a:pt x="190499" y="114299"/>
                </a:moveTo>
                <a:lnTo>
                  <a:pt x="94487" y="0"/>
                </a:lnTo>
                <a:lnTo>
                  <a:pt x="0" y="114299"/>
                </a:lnTo>
                <a:lnTo>
                  <a:pt x="76199" y="114299"/>
                </a:lnTo>
                <a:lnTo>
                  <a:pt x="76199" y="96011"/>
                </a:lnTo>
                <a:lnTo>
                  <a:pt x="114299" y="96011"/>
                </a:lnTo>
                <a:lnTo>
                  <a:pt x="114299" y="114299"/>
                </a:lnTo>
                <a:lnTo>
                  <a:pt x="190499" y="114299"/>
                </a:lnTo>
                <a:close/>
              </a:path>
              <a:path w="190500" h="1746885">
                <a:moveTo>
                  <a:pt x="114299" y="114299"/>
                </a:moveTo>
                <a:lnTo>
                  <a:pt x="114299" y="96011"/>
                </a:lnTo>
                <a:lnTo>
                  <a:pt x="76199" y="96011"/>
                </a:lnTo>
                <a:lnTo>
                  <a:pt x="76199" y="114299"/>
                </a:lnTo>
                <a:lnTo>
                  <a:pt x="114299" y="114299"/>
                </a:lnTo>
                <a:close/>
              </a:path>
              <a:path w="190500" h="1746885">
                <a:moveTo>
                  <a:pt x="114299" y="1746503"/>
                </a:moveTo>
                <a:lnTo>
                  <a:pt x="114299" y="114299"/>
                </a:lnTo>
                <a:lnTo>
                  <a:pt x="76199" y="114299"/>
                </a:lnTo>
                <a:lnTo>
                  <a:pt x="76199" y="1746503"/>
                </a:lnTo>
                <a:lnTo>
                  <a:pt x="114299" y="1746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42138" y="5733288"/>
            <a:ext cx="379475" cy="26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49559" y="5718047"/>
            <a:ext cx="310895" cy="3398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05234" y="5718047"/>
            <a:ext cx="379475" cy="2651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43450" y="5545835"/>
            <a:ext cx="2504440" cy="190500"/>
          </a:xfrm>
          <a:custGeom>
            <a:avLst/>
            <a:gdLst/>
            <a:ahLst/>
            <a:cxnLst/>
            <a:rect l="l" t="t" r="r" b="b"/>
            <a:pathLst>
              <a:path w="2504440" h="190500">
                <a:moveTo>
                  <a:pt x="2409443" y="114299"/>
                </a:moveTo>
                <a:lnTo>
                  <a:pt x="2409443" y="76199"/>
                </a:lnTo>
                <a:lnTo>
                  <a:pt x="0" y="76199"/>
                </a:lnTo>
                <a:lnTo>
                  <a:pt x="0" y="114299"/>
                </a:lnTo>
                <a:lnTo>
                  <a:pt x="2409443" y="114299"/>
                </a:lnTo>
                <a:close/>
              </a:path>
              <a:path w="2504440" h="190500">
                <a:moveTo>
                  <a:pt x="2503931" y="96011"/>
                </a:moveTo>
                <a:lnTo>
                  <a:pt x="2389631" y="0"/>
                </a:lnTo>
                <a:lnTo>
                  <a:pt x="2389631" y="76199"/>
                </a:lnTo>
                <a:lnTo>
                  <a:pt x="2409443" y="76199"/>
                </a:lnTo>
                <a:lnTo>
                  <a:pt x="2409443" y="174122"/>
                </a:lnTo>
                <a:lnTo>
                  <a:pt x="2503931" y="96011"/>
                </a:lnTo>
                <a:close/>
              </a:path>
              <a:path w="2504440" h="190500">
                <a:moveTo>
                  <a:pt x="2409443" y="174122"/>
                </a:moveTo>
                <a:lnTo>
                  <a:pt x="2409443" y="114299"/>
                </a:lnTo>
                <a:lnTo>
                  <a:pt x="2389631" y="114299"/>
                </a:lnTo>
                <a:lnTo>
                  <a:pt x="2389631" y="190499"/>
                </a:lnTo>
                <a:lnTo>
                  <a:pt x="2409443" y="174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48962" y="3895344"/>
            <a:ext cx="190500" cy="1746885"/>
          </a:xfrm>
          <a:custGeom>
            <a:avLst/>
            <a:gdLst/>
            <a:ahLst/>
            <a:cxnLst/>
            <a:rect l="l" t="t" r="r" b="b"/>
            <a:pathLst>
              <a:path w="190500" h="1746885">
                <a:moveTo>
                  <a:pt x="190499" y="114299"/>
                </a:moveTo>
                <a:lnTo>
                  <a:pt x="94487" y="0"/>
                </a:lnTo>
                <a:lnTo>
                  <a:pt x="0" y="114299"/>
                </a:lnTo>
                <a:lnTo>
                  <a:pt x="76199" y="114299"/>
                </a:lnTo>
                <a:lnTo>
                  <a:pt x="76199" y="96011"/>
                </a:lnTo>
                <a:lnTo>
                  <a:pt x="114299" y="96011"/>
                </a:lnTo>
                <a:lnTo>
                  <a:pt x="114299" y="114299"/>
                </a:lnTo>
                <a:lnTo>
                  <a:pt x="190499" y="114299"/>
                </a:lnTo>
                <a:close/>
              </a:path>
              <a:path w="190500" h="1746885">
                <a:moveTo>
                  <a:pt x="114299" y="114299"/>
                </a:moveTo>
                <a:lnTo>
                  <a:pt x="114299" y="96011"/>
                </a:lnTo>
                <a:lnTo>
                  <a:pt x="76199" y="96011"/>
                </a:lnTo>
                <a:lnTo>
                  <a:pt x="76199" y="114299"/>
                </a:lnTo>
                <a:lnTo>
                  <a:pt x="114299" y="114299"/>
                </a:lnTo>
                <a:close/>
              </a:path>
              <a:path w="190500" h="1746885">
                <a:moveTo>
                  <a:pt x="114299" y="1746503"/>
                </a:moveTo>
                <a:lnTo>
                  <a:pt x="114299" y="114299"/>
                </a:lnTo>
                <a:lnTo>
                  <a:pt x="76199" y="114299"/>
                </a:lnTo>
                <a:lnTo>
                  <a:pt x="76199" y="1746503"/>
                </a:lnTo>
                <a:lnTo>
                  <a:pt x="114299" y="1746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09165" y="5582411"/>
            <a:ext cx="2504440" cy="190500"/>
          </a:xfrm>
          <a:custGeom>
            <a:avLst/>
            <a:gdLst/>
            <a:ahLst/>
            <a:cxnLst/>
            <a:rect l="l" t="t" r="r" b="b"/>
            <a:pathLst>
              <a:path w="2504440" h="190500">
                <a:moveTo>
                  <a:pt x="2407919" y="114299"/>
                </a:moveTo>
                <a:lnTo>
                  <a:pt x="2407919" y="76199"/>
                </a:lnTo>
                <a:lnTo>
                  <a:pt x="0" y="76199"/>
                </a:lnTo>
                <a:lnTo>
                  <a:pt x="0" y="114299"/>
                </a:lnTo>
                <a:lnTo>
                  <a:pt x="2407919" y="114299"/>
                </a:lnTo>
                <a:close/>
              </a:path>
              <a:path w="2504440" h="190500">
                <a:moveTo>
                  <a:pt x="2503931" y="96011"/>
                </a:moveTo>
                <a:lnTo>
                  <a:pt x="2389631" y="0"/>
                </a:lnTo>
                <a:lnTo>
                  <a:pt x="2389631" y="76199"/>
                </a:lnTo>
                <a:lnTo>
                  <a:pt x="2407919" y="76199"/>
                </a:lnTo>
                <a:lnTo>
                  <a:pt x="2407919" y="175381"/>
                </a:lnTo>
                <a:lnTo>
                  <a:pt x="2503931" y="96011"/>
                </a:lnTo>
                <a:close/>
              </a:path>
              <a:path w="2504440" h="190500">
                <a:moveTo>
                  <a:pt x="2407919" y="175381"/>
                </a:moveTo>
                <a:lnTo>
                  <a:pt x="2407919" y="114299"/>
                </a:lnTo>
                <a:lnTo>
                  <a:pt x="2389631" y="114299"/>
                </a:lnTo>
                <a:lnTo>
                  <a:pt x="2389631" y="190499"/>
                </a:lnTo>
                <a:lnTo>
                  <a:pt x="2407919" y="175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13153" y="3931920"/>
            <a:ext cx="190500" cy="1746885"/>
          </a:xfrm>
          <a:custGeom>
            <a:avLst/>
            <a:gdLst/>
            <a:ahLst/>
            <a:cxnLst/>
            <a:rect l="l" t="t" r="r" b="b"/>
            <a:pathLst>
              <a:path w="190500" h="1746885">
                <a:moveTo>
                  <a:pt x="190499" y="114299"/>
                </a:moveTo>
                <a:lnTo>
                  <a:pt x="96011" y="0"/>
                </a:lnTo>
                <a:lnTo>
                  <a:pt x="0" y="114299"/>
                </a:lnTo>
                <a:lnTo>
                  <a:pt x="76199" y="114299"/>
                </a:lnTo>
                <a:lnTo>
                  <a:pt x="76199" y="94487"/>
                </a:lnTo>
                <a:lnTo>
                  <a:pt x="114299" y="94487"/>
                </a:lnTo>
                <a:lnTo>
                  <a:pt x="114299" y="114299"/>
                </a:lnTo>
                <a:lnTo>
                  <a:pt x="190499" y="114299"/>
                </a:lnTo>
                <a:close/>
              </a:path>
              <a:path w="190500" h="1746885">
                <a:moveTo>
                  <a:pt x="114299" y="114299"/>
                </a:moveTo>
                <a:lnTo>
                  <a:pt x="114299" y="94487"/>
                </a:lnTo>
                <a:lnTo>
                  <a:pt x="76199" y="94487"/>
                </a:lnTo>
                <a:lnTo>
                  <a:pt x="76199" y="114299"/>
                </a:lnTo>
                <a:lnTo>
                  <a:pt x="114299" y="114299"/>
                </a:lnTo>
                <a:close/>
              </a:path>
              <a:path w="190500" h="1746885">
                <a:moveTo>
                  <a:pt x="114299" y="1746503"/>
                </a:moveTo>
                <a:lnTo>
                  <a:pt x="114299" y="114299"/>
                </a:lnTo>
                <a:lnTo>
                  <a:pt x="76199" y="114299"/>
                </a:lnTo>
                <a:lnTo>
                  <a:pt x="76199" y="1746503"/>
                </a:lnTo>
                <a:lnTo>
                  <a:pt x="114299" y="1746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05106" y="5754623"/>
            <a:ext cx="432816" cy="2255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05021" y="5733288"/>
            <a:ext cx="379475" cy="26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36242" y="5718047"/>
            <a:ext cx="310895" cy="3398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91918" y="5754623"/>
            <a:ext cx="379475" cy="2651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17114" y="5754623"/>
            <a:ext cx="432816" cy="2255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40830" y="5733288"/>
            <a:ext cx="379475" cy="26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472050" y="5718047"/>
            <a:ext cx="310895" cy="3398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02402" y="5718047"/>
            <a:ext cx="379475" cy="2651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505321" y="5754623"/>
            <a:ext cx="432816" cy="2255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10</a:t>
            </a:fld>
            <a:endParaRPr spc="-10" dirty="0"/>
          </a:p>
        </p:txBody>
      </p:sp>
      <p:sp>
        <p:nvSpPr>
          <p:cNvPr id="49" name="object 18">
            <a:extLst>
              <a:ext uri="{FF2B5EF4-FFF2-40B4-BE49-F238E27FC236}">
                <a16:creationId xmlns:a16="http://schemas.microsoft.com/office/drawing/2014/main" id="{3043E5E4-8D98-4A9B-9919-3FFE8DEF42D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100" y="6999544"/>
            <a:ext cx="44756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/>
              <a:t>Prof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lang="en-US" spc="40" dirty="0"/>
              <a:t>Department of Computer Science and Engineering, </a:t>
            </a:r>
            <a:r>
              <a:rPr lang="en-US" spc="40" dirty="0" err="1"/>
              <a:t>SUSTech</a:t>
            </a:r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885" y="6916673"/>
            <a:ext cx="9105900" cy="0"/>
          </a:xfrm>
          <a:custGeom>
            <a:avLst/>
            <a:gdLst/>
            <a:ahLst/>
            <a:cxnLst/>
            <a:rect l="l" t="t" r="r" b="b"/>
            <a:pathLst>
              <a:path w="9105900">
                <a:moveTo>
                  <a:pt x="0" y="0"/>
                </a:moveTo>
                <a:lnTo>
                  <a:pt x="9105899" y="0"/>
                </a:lnTo>
              </a:path>
            </a:pathLst>
          </a:custGeom>
          <a:ln w="14985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32644" y="1988410"/>
            <a:ext cx="7352665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4345" marR="5080" indent="-461645">
              <a:lnSpc>
                <a:spcPct val="100000"/>
              </a:lnSpc>
              <a:buClr>
                <a:srgbClr val="071C57"/>
              </a:buClr>
              <a:buSzPct val="75000"/>
              <a:buFont typeface="Wingdings"/>
              <a:buChar char=""/>
              <a:tabLst>
                <a:tab pos="474980" algn="l"/>
              </a:tabLst>
            </a:pP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xtract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eatures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locations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regular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grid,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random locations,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eature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rom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superpixels…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2644" y="6304376"/>
            <a:ext cx="57346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4345" indent="-461645">
              <a:lnSpc>
                <a:spcPct val="100000"/>
              </a:lnSpc>
              <a:buClr>
                <a:srgbClr val="071C57"/>
              </a:buClr>
              <a:buSzPct val="75000"/>
              <a:buFont typeface="Wingdings"/>
              <a:buChar char=""/>
              <a:tabLst>
                <a:tab pos="474980" algn="l"/>
              </a:tabLst>
            </a:pPr>
            <a:r>
              <a:rPr sz="2400" spc="-5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eatures: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colour,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texture,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FT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SURF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574" rIns="0" bIns="0" rtlCol="0">
            <a:spAutoFit/>
          </a:bodyPr>
          <a:lstStyle/>
          <a:p>
            <a:pPr marL="302260">
              <a:lnSpc>
                <a:spcPct val="100000"/>
              </a:lnSpc>
            </a:pPr>
            <a:r>
              <a:rPr dirty="0"/>
              <a:t>1. F</a:t>
            </a:r>
            <a:r>
              <a:rPr spc="-5" dirty="0"/>
              <a:t>eat</a:t>
            </a:r>
            <a:r>
              <a:rPr dirty="0"/>
              <a:t>ure</a:t>
            </a:r>
            <a:r>
              <a:rPr spc="5" dirty="0"/>
              <a:t> </a:t>
            </a:r>
            <a:r>
              <a:rPr spc="-5" dirty="0"/>
              <a:t>e</a:t>
            </a:r>
            <a:r>
              <a:rPr dirty="0"/>
              <a:t>x</a:t>
            </a:r>
            <a:r>
              <a:rPr spc="-5" dirty="0"/>
              <a:t>t</a:t>
            </a:r>
            <a:r>
              <a:rPr dirty="0"/>
              <a:t>r</a:t>
            </a:r>
            <a:r>
              <a:rPr spc="-5" dirty="0"/>
              <a:t>acti</a:t>
            </a:r>
            <a:r>
              <a:rPr dirty="0"/>
              <a:t>on</a:t>
            </a:r>
          </a:p>
        </p:txBody>
      </p:sp>
      <p:sp>
        <p:nvSpPr>
          <p:cNvPr id="6" name="object 6"/>
          <p:cNvSpPr/>
          <p:nvPr/>
        </p:nvSpPr>
        <p:spPr>
          <a:xfrm>
            <a:off x="810647" y="2750819"/>
            <a:ext cx="4552188" cy="3416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00933" y="2734056"/>
            <a:ext cx="4498847" cy="34503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11</a:t>
            </a:fld>
            <a:endParaRPr spc="-10" dirty="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81820" y="2772155"/>
          <a:ext cx="4552179" cy="34160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9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9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9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9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9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94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8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9476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7912">
                      <a:solidFill>
                        <a:srgbClr val="FFFFFF"/>
                      </a:solidFill>
                      <a:prstDash val="solid"/>
                    </a:lnR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912">
                      <a:solidFill>
                        <a:srgbClr val="FFFFFF"/>
                      </a:solidFill>
                      <a:prstDash val="solid"/>
                    </a:lnL>
                    <a:lnR w="57912">
                      <a:solidFill>
                        <a:srgbClr val="FFFFFF"/>
                      </a:solidFill>
                      <a:prstDash val="solid"/>
                    </a:lnR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912">
                      <a:solidFill>
                        <a:srgbClr val="FFFFFF"/>
                      </a:solidFill>
                      <a:prstDash val="solid"/>
                    </a:lnL>
                    <a:lnR w="57912">
                      <a:solidFill>
                        <a:srgbClr val="FFFFFF"/>
                      </a:solidFill>
                      <a:prstDash val="solid"/>
                    </a:lnR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912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75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7912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912">
                      <a:solidFill>
                        <a:srgbClr val="FFFFFF"/>
                      </a:solidFill>
                      <a:prstDash val="solid"/>
                    </a:lnL>
                    <a:lnR w="57912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912">
                      <a:solidFill>
                        <a:srgbClr val="FFFFFF"/>
                      </a:solidFill>
                      <a:prstDash val="solid"/>
                    </a:lnL>
                    <a:lnR w="57912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912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75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7912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912">
                      <a:solidFill>
                        <a:srgbClr val="FFFFFF"/>
                      </a:solidFill>
                      <a:prstDash val="solid"/>
                    </a:lnL>
                    <a:lnR w="57912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912">
                      <a:solidFill>
                        <a:srgbClr val="FFFFFF"/>
                      </a:solidFill>
                      <a:prstDash val="solid"/>
                    </a:lnL>
                    <a:lnR w="57912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912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75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7912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912">
                      <a:solidFill>
                        <a:srgbClr val="FFFFFF"/>
                      </a:solidFill>
                      <a:prstDash val="solid"/>
                    </a:lnL>
                    <a:lnR w="57912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912">
                      <a:solidFill>
                        <a:srgbClr val="FFFFFF"/>
                      </a:solidFill>
                      <a:prstDash val="solid"/>
                    </a:lnL>
                    <a:lnR w="57912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912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75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7912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912">
                      <a:solidFill>
                        <a:srgbClr val="FFFFFF"/>
                      </a:solidFill>
                      <a:prstDash val="solid"/>
                    </a:lnL>
                    <a:lnR w="57912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912">
                      <a:solidFill>
                        <a:srgbClr val="FFFFFF"/>
                      </a:solidFill>
                      <a:prstDash val="solid"/>
                    </a:lnL>
                    <a:lnR w="57912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912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75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7912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912">
                      <a:solidFill>
                        <a:srgbClr val="FFFFFF"/>
                      </a:solidFill>
                      <a:prstDash val="solid"/>
                    </a:lnL>
                    <a:lnR w="57912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912">
                      <a:solidFill>
                        <a:srgbClr val="FFFFFF"/>
                      </a:solidFill>
                      <a:prstDash val="solid"/>
                    </a:lnL>
                    <a:lnR w="57912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912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75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7912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912">
                      <a:solidFill>
                        <a:srgbClr val="FFFFFF"/>
                      </a:solidFill>
                      <a:prstDash val="solid"/>
                    </a:lnL>
                    <a:lnR w="57912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912">
                      <a:solidFill>
                        <a:srgbClr val="FFFFFF"/>
                      </a:solidFill>
                      <a:prstDash val="solid"/>
                    </a:lnL>
                    <a:lnR w="57912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912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T w="57911">
                      <a:solidFill>
                        <a:srgbClr val="FFFFFF"/>
                      </a:solidFill>
                      <a:prstDash val="solid"/>
                    </a:lnT>
                    <a:lnB w="57911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237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7912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657">
                      <a:solidFill>
                        <a:srgbClr val="FCF1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912">
                      <a:solidFill>
                        <a:srgbClr val="FFFFFF"/>
                      </a:solidFill>
                      <a:prstDash val="solid"/>
                    </a:lnL>
                    <a:lnR w="57912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657">
                      <a:solidFill>
                        <a:srgbClr val="FCF1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912">
                      <a:solidFill>
                        <a:srgbClr val="FFFFFF"/>
                      </a:solidFill>
                      <a:prstDash val="solid"/>
                    </a:lnL>
                    <a:lnR w="57912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657">
                      <a:solidFill>
                        <a:srgbClr val="FCF1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912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657">
                      <a:solidFill>
                        <a:srgbClr val="FCF1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657">
                      <a:solidFill>
                        <a:srgbClr val="FCF1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657">
                      <a:solidFill>
                        <a:srgbClr val="FCF1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657">
                      <a:solidFill>
                        <a:srgbClr val="FCF1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657">
                      <a:solidFill>
                        <a:srgbClr val="FCF1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657">
                      <a:solidFill>
                        <a:srgbClr val="FCF1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657">
                      <a:solidFill>
                        <a:srgbClr val="FCF1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911">
                      <a:solidFill>
                        <a:srgbClr val="FFFFFF"/>
                      </a:solidFill>
                      <a:prstDash val="solid"/>
                    </a:lnT>
                    <a:lnB w="57657">
                      <a:solidFill>
                        <a:srgbClr val="FCF1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T w="57911">
                      <a:solidFill>
                        <a:srgbClr val="FFFFFF"/>
                      </a:solidFill>
                      <a:prstDash val="solid"/>
                    </a:lnT>
                    <a:lnB w="57657">
                      <a:solidFill>
                        <a:srgbClr val="FCF1A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475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7912">
                      <a:solidFill>
                        <a:srgbClr val="FFFFFF"/>
                      </a:solidFill>
                      <a:prstDash val="solid"/>
                    </a:lnR>
                    <a:lnT w="57657">
                      <a:solidFill>
                        <a:srgbClr val="FCF1AD"/>
                      </a:solidFill>
                      <a:prstDash val="solid"/>
                    </a:lnT>
                    <a:lnB w="57657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912">
                      <a:solidFill>
                        <a:srgbClr val="FFFFFF"/>
                      </a:solidFill>
                      <a:prstDash val="solid"/>
                    </a:lnL>
                    <a:lnR w="57912">
                      <a:solidFill>
                        <a:srgbClr val="FFFFFF"/>
                      </a:solidFill>
                      <a:prstDash val="solid"/>
                    </a:lnR>
                    <a:lnT w="57657">
                      <a:solidFill>
                        <a:srgbClr val="FCF1AD"/>
                      </a:solidFill>
                      <a:prstDash val="solid"/>
                    </a:lnT>
                    <a:lnB w="57657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912">
                      <a:solidFill>
                        <a:srgbClr val="FFFFFF"/>
                      </a:solidFill>
                      <a:prstDash val="solid"/>
                    </a:lnL>
                    <a:lnR w="57912">
                      <a:solidFill>
                        <a:srgbClr val="FFFFFF"/>
                      </a:solidFill>
                      <a:prstDash val="solid"/>
                    </a:lnR>
                    <a:lnT w="57657">
                      <a:solidFill>
                        <a:srgbClr val="FCF1AD"/>
                      </a:solidFill>
                      <a:prstDash val="solid"/>
                    </a:lnT>
                    <a:lnB w="57657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912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657">
                      <a:solidFill>
                        <a:srgbClr val="FCF1AD"/>
                      </a:solidFill>
                      <a:prstDash val="solid"/>
                    </a:lnT>
                    <a:lnB w="57657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657">
                      <a:solidFill>
                        <a:srgbClr val="FCF1AD"/>
                      </a:solidFill>
                      <a:prstDash val="solid"/>
                    </a:lnT>
                    <a:lnB w="57657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657">
                      <a:solidFill>
                        <a:srgbClr val="FCF1AD"/>
                      </a:solidFill>
                      <a:prstDash val="solid"/>
                    </a:lnT>
                    <a:lnB w="57657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657">
                      <a:solidFill>
                        <a:srgbClr val="FCF1AD"/>
                      </a:solidFill>
                      <a:prstDash val="solid"/>
                    </a:lnT>
                    <a:lnB w="57657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657">
                      <a:solidFill>
                        <a:srgbClr val="FCF1AD"/>
                      </a:solidFill>
                      <a:prstDash val="solid"/>
                    </a:lnT>
                    <a:lnB w="57657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657">
                      <a:solidFill>
                        <a:srgbClr val="FCF1AD"/>
                      </a:solidFill>
                      <a:prstDash val="solid"/>
                    </a:lnT>
                    <a:lnB w="57657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657">
                      <a:solidFill>
                        <a:srgbClr val="FCF1AD"/>
                      </a:solidFill>
                      <a:prstDash val="solid"/>
                    </a:lnT>
                    <a:lnB w="57657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R w="57657">
                      <a:solidFill>
                        <a:srgbClr val="FFFFFF"/>
                      </a:solidFill>
                      <a:prstDash val="solid"/>
                    </a:lnR>
                    <a:lnT w="57657">
                      <a:solidFill>
                        <a:srgbClr val="FCF1AD"/>
                      </a:solidFill>
                      <a:prstDash val="solid"/>
                    </a:lnT>
                    <a:lnB w="57657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7">
                      <a:solidFill>
                        <a:srgbClr val="FFFFFF"/>
                      </a:solidFill>
                      <a:prstDash val="solid"/>
                    </a:lnL>
                    <a:lnT w="57657">
                      <a:solidFill>
                        <a:srgbClr val="FCF1AD"/>
                      </a:solidFill>
                      <a:prstDash val="solid"/>
                    </a:lnT>
                    <a:lnB w="57657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object 18">
            <a:extLst>
              <a:ext uri="{FF2B5EF4-FFF2-40B4-BE49-F238E27FC236}">
                <a16:creationId xmlns:a16="http://schemas.microsoft.com/office/drawing/2014/main" id="{3CE1C6B1-249B-450F-9B6C-16568655257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100" y="6999544"/>
            <a:ext cx="44756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/>
              <a:t>Prof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lang="en-US" spc="40" dirty="0"/>
              <a:t>Department of Computer Science and Engineering, </a:t>
            </a:r>
            <a:r>
              <a:rPr lang="en-US" spc="40" dirty="0" err="1"/>
              <a:t>SUSTech</a:t>
            </a:r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885" y="6916673"/>
            <a:ext cx="9105900" cy="0"/>
          </a:xfrm>
          <a:custGeom>
            <a:avLst/>
            <a:gdLst/>
            <a:ahLst/>
            <a:cxnLst/>
            <a:rect l="l" t="t" r="r" b="b"/>
            <a:pathLst>
              <a:path w="9105900">
                <a:moveTo>
                  <a:pt x="0" y="0"/>
                </a:moveTo>
                <a:lnTo>
                  <a:pt x="9105899" y="0"/>
                </a:lnTo>
              </a:path>
            </a:pathLst>
          </a:custGeom>
          <a:ln w="14985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92958" y="2066543"/>
            <a:ext cx="3776471" cy="2493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87930" y="2607563"/>
            <a:ext cx="2428240" cy="287020"/>
          </a:xfrm>
          <a:custGeom>
            <a:avLst/>
            <a:gdLst/>
            <a:ahLst/>
            <a:cxnLst/>
            <a:rect l="l" t="t" r="r" b="b"/>
            <a:pathLst>
              <a:path w="2428240" h="287019">
                <a:moveTo>
                  <a:pt x="284987" y="114299"/>
                </a:moveTo>
                <a:lnTo>
                  <a:pt x="284987" y="0"/>
                </a:lnTo>
                <a:lnTo>
                  <a:pt x="0" y="143255"/>
                </a:lnTo>
                <a:lnTo>
                  <a:pt x="256031" y="271956"/>
                </a:lnTo>
                <a:lnTo>
                  <a:pt x="256031" y="114299"/>
                </a:lnTo>
                <a:lnTo>
                  <a:pt x="284987" y="114299"/>
                </a:lnTo>
                <a:close/>
              </a:path>
              <a:path w="2428240" h="287019">
                <a:moveTo>
                  <a:pt x="2427731" y="172211"/>
                </a:moveTo>
                <a:lnTo>
                  <a:pt x="2427731" y="114299"/>
                </a:lnTo>
                <a:lnTo>
                  <a:pt x="256031" y="114299"/>
                </a:lnTo>
                <a:lnTo>
                  <a:pt x="256031" y="172211"/>
                </a:lnTo>
                <a:lnTo>
                  <a:pt x="2427731" y="172211"/>
                </a:lnTo>
                <a:close/>
              </a:path>
              <a:path w="2428240" h="287019">
                <a:moveTo>
                  <a:pt x="284987" y="286511"/>
                </a:moveTo>
                <a:lnTo>
                  <a:pt x="284987" y="172211"/>
                </a:lnTo>
                <a:lnTo>
                  <a:pt x="256031" y="172211"/>
                </a:lnTo>
                <a:lnTo>
                  <a:pt x="256031" y="271956"/>
                </a:lnTo>
                <a:lnTo>
                  <a:pt x="284987" y="286511"/>
                </a:lnTo>
                <a:close/>
              </a:path>
            </a:pathLst>
          </a:custGeom>
          <a:solidFill>
            <a:srgbClr val="00D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97102" y="2295144"/>
            <a:ext cx="1153667" cy="1149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0578" y="2276855"/>
            <a:ext cx="573405" cy="1013460"/>
          </a:xfrm>
          <a:custGeom>
            <a:avLst/>
            <a:gdLst/>
            <a:ahLst/>
            <a:cxnLst/>
            <a:rect l="l" t="t" r="r" b="b"/>
            <a:pathLst>
              <a:path w="573405" h="1013460">
                <a:moveTo>
                  <a:pt x="102107" y="18287"/>
                </a:moveTo>
                <a:lnTo>
                  <a:pt x="100583" y="0"/>
                </a:lnTo>
                <a:lnTo>
                  <a:pt x="89915" y="0"/>
                </a:lnTo>
                <a:lnTo>
                  <a:pt x="51815" y="12191"/>
                </a:lnTo>
                <a:lnTo>
                  <a:pt x="16763" y="44195"/>
                </a:lnTo>
                <a:lnTo>
                  <a:pt x="1523" y="80771"/>
                </a:lnTo>
                <a:lnTo>
                  <a:pt x="0" y="91439"/>
                </a:lnTo>
                <a:lnTo>
                  <a:pt x="0" y="923543"/>
                </a:lnTo>
                <a:lnTo>
                  <a:pt x="12191" y="961643"/>
                </a:lnTo>
                <a:lnTo>
                  <a:pt x="18287" y="971168"/>
                </a:lnTo>
                <a:lnTo>
                  <a:pt x="18287" y="92963"/>
                </a:lnTo>
                <a:lnTo>
                  <a:pt x="19811" y="83819"/>
                </a:lnTo>
                <a:lnTo>
                  <a:pt x="22859" y="76199"/>
                </a:lnTo>
                <a:lnTo>
                  <a:pt x="24383" y="68579"/>
                </a:lnTo>
                <a:lnTo>
                  <a:pt x="28955" y="60959"/>
                </a:lnTo>
                <a:lnTo>
                  <a:pt x="42671" y="42671"/>
                </a:lnTo>
                <a:lnTo>
                  <a:pt x="48767" y="36575"/>
                </a:lnTo>
                <a:lnTo>
                  <a:pt x="54863" y="32003"/>
                </a:lnTo>
                <a:lnTo>
                  <a:pt x="62483" y="28955"/>
                </a:lnTo>
                <a:lnTo>
                  <a:pt x="70103" y="24383"/>
                </a:lnTo>
                <a:lnTo>
                  <a:pt x="77723" y="22859"/>
                </a:lnTo>
                <a:lnTo>
                  <a:pt x="85343" y="19811"/>
                </a:lnTo>
                <a:lnTo>
                  <a:pt x="92963" y="18287"/>
                </a:lnTo>
                <a:lnTo>
                  <a:pt x="102107" y="18287"/>
                </a:lnTo>
                <a:close/>
              </a:path>
              <a:path w="573405" h="1013460">
                <a:moveTo>
                  <a:pt x="102107" y="995171"/>
                </a:moveTo>
                <a:lnTo>
                  <a:pt x="92963" y="993647"/>
                </a:lnTo>
                <a:lnTo>
                  <a:pt x="83819" y="993647"/>
                </a:lnTo>
                <a:lnTo>
                  <a:pt x="60959" y="984503"/>
                </a:lnTo>
                <a:lnTo>
                  <a:pt x="32003" y="958595"/>
                </a:lnTo>
                <a:lnTo>
                  <a:pt x="18287" y="920495"/>
                </a:lnTo>
                <a:lnTo>
                  <a:pt x="18287" y="971168"/>
                </a:lnTo>
                <a:lnTo>
                  <a:pt x="62483" y="1005839"/>
                </a:lnTo>
                <a:lnTo>
                  <a:pt x="91439" y="1013459"/>
                </a:lnTo>
                <a:lnTo>
                  <a:pt x="100583" y="1013459"/>
                </a:lnTo>
                <a:lnTo>
                  <a:pt x="102107" y="995171"/>
                </a:lnTo>
                <a:close/>
              </a:path>
              <a:path w="573405" h="1013460">
                <a:moveTo>
                  <a:pt x="573023" y="911351"/>
                </a:moveTo>
                <a:lnTo>
                  <a:pt x="573023" y="100583"/>
                </a:lnTo>
                <a:lnTo>
                  <a:pt x="571499" y="89915"/>
                </a:lnTo>
                <a:lnTo>
                  <a:pt x="569975" y="80771"/>
                </a:lnTo>
                <a:lnTo>
                  <a:pt x="568451" y="70103"/>
                </a:lnTo>
                <a:lnTo>
                  <a:pt x="542543" y="28955"/>
                </a:lnTo>
                <a:lnTo>
                  <a:pt x="518159" y="12191"/>
                </a:lnTo>
                <a:lnTo>
                  <a:pt x="510539" y="7619"/>
                </a:lnTo>
                <a:lnTo>
                  <a:pt x="499871" y="4571"/>
                </a:lnTo>
                <a:lnTo>
                  <a:pt x="490727" y="1523"/>
                </a:lnTo>
                <a:lnTo>
                  <a:pt x="480059" y="0"/>
                </a:lnTo>
                <a:lnTo>
                  <a:pt x="470915" y="0"/>
                </a:lnTo>
                <a:lnTo>
                  <a:pt x="470915" y="18287"/>
                </a:lnTo>
                <a:lnTo>
                  <a:pt x="480059" y="18287"/>
                </a:lnTo>
                <a:lnTo>
                  <a:pt x="487679" y="19811"/>
                </a:lnTo>
                <a:lnTo>
                  <a:pt x="510539" y="28955"/>
                </a:lnTo>
                <a:lnTo>
                  <a:pt x="516635" y="33527"/>
                </a:lnTo>
                <a:lnTo>
                  <a:pt x="524255" y="38099"/>
                </a:lnTo>
                <a:lnTo>
                  <a:pt x="550163" y="77723"/>
                </a:lnTo>
                <a:lnTo>
                  <a:pt x="553211" y="971803"/>
                </a:lnTo>
                <a:lnTo>
                  <a:pt x="554735" y="969263"/>
                </a:lnTo>
                <a:lnTo>
                  <a:pt x="560831" y="960119"/>
                </a:lnTo>
                <a:lnTo>
                  <a:pt x="565403" y="950975"/>
                </a:lnTo>
                <a:lnTo>
                  <a:pt x="568451" y="941831"/>
                </a:lnTo>
                <a:lnTo>
                  <a:pt x="569975" y="932687"/>
                </a:lnTo>
                <a:lnTo>
                  <a:pt x="573023" y="911351"/>
                </a:lnTo>
                <a:close/>
              </a:path>
              <a:path w="573405" h="1013460">
                <a:moveTo>
                  <a:pt x="553211" y="971803"/>
                </a:moveTo>
                <a:lnTo>
                  <a:pt x="553211" y="920495"/>
                </a:lnTo>
                <a:lnTo>
                  <a:pt x="551687" y="929639"/>
                </a:lnTo>
                <a:lnTo>
                  <a:pt x="550163" y="937259"/>
                </a:lnTo>
                <a:lnTo>
                  <a:pt x="547115" y="944879"/>
                </a:lnTo>
                <a:lnTo>
                  <a:pt x="542543" y="952499"/>
                </a:lnTo>
                <a:lnTo>
                  <a:pt x="539495" y="958595"/>
                </a:lnTo>
                <a:lnTo>
                  <a:pt x="534923" y="964691"/>
                </a:lnTo>
                <a:lnTo>
                  <a:pt x="522731" y="976883"/>
                </a:lnTo>
                <a:lnTo>
                  <a:pt x="516635" y="981455"/>
                </a:lnTo>
                <a:lnTo>
                  <a:pt x="509015" y="984503"/>
                </a:lnTo>
                <a:lnTo>
                  <a:pt x="502919" y="989075"/>
                </a:lnTo>
                <a:lnTo>
                  <a:pt x="495299" y="990599"/>
                </a:lnTo>
                <a:lnTo>
                  <a:pt x="486155" y="993647"/>
                </a:lnTo>
                <a:lnTo>
                  <a:pt x="478535" y="995171"/>
                </a:lnTo>
                <a:lnTo>
                  <a:pt x="470915" y="995171"/>
                </a:lnTo>
                <a:lnTo>
                  <a:pt x="470915" y="1013459"/>
                </a:lnTo>
                <a:lnTo>
                  <a:pt x="481583" y="1013459"/>
                </a:lnTo>
                <a:lnTo>
                  <a:pt x="492251" y="1011935"/>
                </a:lnTo>
                <a:lnTo>
                  <a:pt x="527303" y="996695"/>
                </a:lnTo>
                <a:lnTo>
                  <a:pt x="550163" y="976883"/>
                </a:lnTo>
                <a:lnTo>
                  <a:pt x="553211" y="97180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4878" y="2461260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4878" y="2606039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7925" y="2749295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7925" y="2894075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4878" y="3049523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58674" y="2607563"/>
            <a:ext cx="835660" cy="287020"/>
          </a:xfrm>
          <a:custGeom>
            <a:avLst/>
            <a:gdLst/>
            <a:ahLst/>
            <a:cxnLst/>
            <a:rect l="l" t="t" r="r" b="b"/>
            <a:pathLst>
              <a:path w="835660" h="287019">
                <a:moveTo>
                  <a:pt x="284987" y="114299"/>
                </a:moveTo>
                <a:lnTo>
                  <a:pt x="284987" y="0"/>
                </a:lnTo>
                <a:lnTo>
                  <a:pt x="0" y="143255"/>
                </a:lnTo>
                <a:lnTo>
                  <a:pt x="257555" y="272722"/>
                </a:lnTo>
                <a:lnTo>
                  <a:pt x="257555" y="114299"/>
                </a:lnTo>
                <a:lnTo>
                  <a:pt x="284987" y="114299"/>
                </a:lnTo>
                <a:close/>
              </a:path>
              <a:path w="835660" h="287019">
                <a:moveTo>
                  <a:pt x="835151" y="172211"/>
                </a:moveTo>
                <a:lnTo>
                  <a:pt x="835151" y="114299"/>
                </a:lnTo>
                <a:lnTo>
                  <a:pt x="257555" y="114299"/>
                </a:lnTo>
                <a:lnTo>
                  <a:pt x="257555" y="172211"/>
                </a:lnTo>
                <a:lnTo>
                  <a:pt x="835151" y="172211"/>
                </a:lnTo>
                <a:close/>
              </a:path>
              <a:path w="835660" h="287019">
                <a:moveTo>
                  <a:pt x="284987" y="286511"/>
                </a:moveTo>
                <a:lnTo>
                  <a:pt x="284987" y="172211"/>
                </a:lnTo>
                <a:lnTo>
                  <a:pt x="257555" y="172211"/>
                </a:lnTo>
                <a:lnTo>
                  <a:pt x="257555" y="272722"/>
                </a:lnTo>
                <a:lnTo>
                  <a:pt x="284987" y="286511"/>
                </a:lnTo>
                <a:close/>
              </a:path>
            </a:pathLst>
          </a:custGeom>
          <a:solidFill>
            <a:srgbClr val="00D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51464" y="3657546"/>
            <a:ext cx="116776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0" marR="5080" indent="-299085">
              <a:lnSpc>
                <a:spcPct val="100000"/>
              </a:lnSpc>
            </a:pPr>
            <a:r>
              <a:rPr sz="18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1800" b="1" dirty="0">
                <a:solidFill>
                  <a:srgbClr val="0000CC"/>
                </a:solidFill>
                <a:latin typeface="Times New Roman"/>
                <a:cs typeface="Times New Roman"/>
              </a:rPr>
              <a:t>ormali</a:t>
            </a:r>
            <a:r>
              <a:rPr sz="1800" b="1" spc="-20" dirty="0">
                <a:solidFill>
                  <a:srgbClr val="0000CC"/>
                </a:solidFill>
                <a:latin typeface="Times New Roman"/>
                <a:cs typeface="Times New Roman"/>
              </a:rPr>
              <a:t>z</a:t>
            </a:r>
            <a:r>
              <a:rPr sz="1800" b="1" dirty="0">
                <a:solidFill>
                  <a:srgbClr val="0000CC"/>
                </a:solidFill>
                <a:latin typeface="Times New Roman"/>
                <a:cs typeface="Times New Roman"/>
              </a:rPr>
              <a:t>ed </a:t>
            </a:r>
            <a:r>
              <a:rPr sz="18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r>
              <a:rPr sz="1800" b="1" dirty="0">
                <a:solidFill>
                  <a:srgbClr val="0000CC"/>
                </a:solidFill>
                <a:latin typeface="Times New Roman"/>
                <a:cs typeface="Times New Roman"/>
              </a:rPr>
              <a:t>atch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12</a:t>
            </a:fld>
            <a:endParaRPr spc="-10" dirty="0"/>
          </a:p>
        </p:txBody>
      </p:sp>
      <p:sp>
        <p:nvSpPr>
          <p:cNvPr id="14" name="object 14"/>
          <p:cNvSpPr txBox="1"/>
          <p:nvPr/>
        </p:nvSpPr>
        <p:spPr>
          <a:xfrm>
            <a:off x="6163955" y="4674542"/>
            <a:ext cx="273177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r>
              <a:rPr sz="2000" spc="-5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sz="2000" spc="5" dirty="0">
                <a:solidFill>
                  <a:srgbClr val="0000CC"/>
                </a:solidFill>
                <a:latin typeface="Times New Roman"/>
                <a:cs typeface="Times New Roman"/>
              </a:rPr>
              <a:t>h</a:t>
            </a:r>
            <a:r>
              <a:rPr sz="2000" spc="-5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2000" spc="-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(f</a:t>
            </a:r>
            <a:r>
              <a:rPr sz="2000" spc="-5" dirty="0">
                <a:solidFill>
                  <a:srgbClr val="0000CC"/>
                </a:solidFill>
                <a:latin typeface="Times New Roman"/>
                <a:cs typeface="Times New Roman"/>
              </a:rPr>
              <a:t>ea</a:t>
            </a:r>
            <a:r>
              <a:rPr sz="2000" spc="-10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2000" spc="5" dirty="0">
                <a:solidFill>
                  <a:srgbClr val="0000CC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re</a:t>
            </a:r>
            <a:r>
              <a:rPr sz="2000" spc="-5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sz="2000" spc="-5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0000CC"/>
                </a:solidFill>
                <a:latin typeface="Times New Roman"/>
                <a:cs typeface="Times New Roman"/>
              </a:rPr>
              <a:t>ec</a:t>
            </a:r>
            <a:r>
              <a:rPr sz="2000" spc="-10" dirty="0">
                <a:solidFill>
                  <a:srgbClr val="0000CC"/>
                </a:solidFill>
                <a:latin typeface="Times New Roman"/>
                <a:cs typeface="Times New Roman"/>
              </a:rPr>
              <a:t>ti</a:t>
            </a:r>
            <a:r>
              <a:rPr sz="2000" spc="5" dirty="0">
                <a:solidFill>
                  <a:srgbClr val="0000CC"/>
                </a:solidFill>
                <a:latin typeface="Times New Roman"/>
                <a:cs typeface="Times New Roman"/>
              </a:rPr>
              <a:t>on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30997" y="3425898"/>
            <a:ext cx="102933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ct val="100000"/>
              </a:lnSpc>
            </a:pPr>
            <a:r>
              <a:rPr sz="18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SI</a:t>
            </a:r>
            <a:r>
              <a:rPr sz="1800" b="1" dirty="0">
                <a:solidFill>
                  <a:srgbClr val="0000CC"/>
                </a:solidFill>
                <a:latin typeface="Times New Roman"/>
                <a:cs typeface="Times New Roman"/>
              </a:rPr>
              <a:t>FT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sz="1800" b="1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18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1800" b="1" dirty="0">
                <a:solidFill>
                  <a:srgbClr val="0000CC"/>
                </a:solidFill>
                <a:latin typeface="Times New Roman"/>
                <a:cs typeface="Times New Roman"/>
              </a:rPr>
              <a:t>cri</a:t>
            </a:r>
            <a:r>
              <a:rPr sz="18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r>
              <a:rPr sz="1800" b="1" dirty="0">
                <a:solidFill>
                  <a:srgbClr val="0000CC"/>
                </a:solidFill>
                <a:latin typeface="Times New Roman"/>
                <a:cs typeface="Times New Roman"/>
              </a:rPr>
              <a:t>tor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8460">
              <a:lnSpc>
                <a:spcPct val="100000"/>
              </a:lnSpc>
            </a:pPr>
            <a:r>
              <a:rPr b="1" dirty="0">
                <a:latin typeface="Times New Roman"/>
                <a:cs typeface="Times New Roman"/>
              </a:rPr>
              <a:t>1. </a:t>
            </a:r>
            <a:r>
              <a:rPr b="1" spc="-5" dirty="0">
                <a:latin typeface="Times New Roman"/>
                <a:cs typeface="Times New Roman"/>
              </a:rPr>
              <a:t>Fe</a:t>
            </a:r>
            <a:r>
              <a:rPr b="1" dirty="0">
                <a:latin typeface="Times New Roman"/>
                <a:cs typeface="Times New Roman"/>
              </a:rPr>
              <a:t>atu</a:t>
            </a:r>
            <a:r>
              <a:rPr b="1" spc="-5" dirty="0">
                <a:latin typeface="Times New Roman"/>
                <a:cs typeface="Times New Roman"/>
              </a:rPr>
              <a:t>r</a:t>
            </a:r>
            <a:r>
              <a:rPr b="1" dirty="0">
                <a:latin typeface="Times New Roman"/>
                <a:cs typeface="Times New Roman"/>
              </a:rPr>
              <a:t>e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e</a:t>
            </a:r>
            <a:r>
              <a:rPr b="1" dirty="0">
                <a:latin typeface="Times New Roman"/>
                <a:cs typeface="Times New Roman"/>
              </a:rPr>
              <a:t>xt</a:t>
            </a:r>
            <a:r>
              <a:rPr b="1" spc="-5" dirty="0">
                <a:latin typeface="Times New Roman"/>
                <a:cs typeface="Times New Roman"/>
              </a:rPr>
              <a:t>r</a:t>
            </a:r>
            <a:r>
              <a:rPr b="1" dirty="0">
                <a:latin typeface="Times New Roman"/>
                <a:cs typeface="Times New Roman"/>
              </a:rPr>
              <a:t>a</a:t>
            </a:r>
            <a:r>
              <a:rPr b="1" spc="-5" dirty="0">
                <a:latin typeface="Times New Roman"/>
                <a:cs typeface="Times New Roman"/>
              </a:rPr>
              <a:t>c</a:t>
            </a:r>
            <a:r>
              <a:rPr b="1" dirty="0">
                <a:latin typeface="Times New Roman"/>
                <a:cs typeface="Times New Roman"/>
              </a:rPr>
              <a:t>t</a:t>
            </a:r>
            <a:r>
              <a:rPr b="1" spc="-5" dirty="0">
                <a:latin typeface="Times New Roman"/>
                <a:cs typeface="Times New Roman"/>
              </a:rPr>
              <a:t>i</a:t>
            </a:r>
            <a:r>
              <a:rPr b="1" dirty="0">
                <a:latin typeface="Times New Roman"/>
                <a:cs typeface="Times New Roman"/>
              </a:rPr>
              <a:t>on</a:t>
            </a: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549D1F87-DD21-4901-8520-B48BDD1B290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100" y="6999544"/>
            <a:ext cx="44756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/>
              <a:t>Prof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lang="en-US" spc="40" dirty="0"/>
              <a:t>Department of Computer Science and Engineering, </a:t>
            </a:r>
            <a:r>
              <a:rPr lang="en-US" spc="40" dirty="0" err="1"/>
              <a:t>SUSTech</a:t>
            </a:r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31725" y="2260091"/>
            <a:ext cx="573405" cy="1015365"/>
          </a:xfrm>
          <a:custGeom>
            <a:avLst/>
            <a:gdLst/>
            <a:ahLst/>
            <a:cxnLst/>
            <a:rect l="l" t="t" r="r" b="b"/>
            <a:pathLst>
              <a:path w="573405" h="1015364">
                <a:moveTo>
                  <a:pt x="102107" y="19811"/>
                </a:moveTo>
                <a:lnTo>
                  <a:pt x="100583" y="0"/>
                </a:lnTo>
                <a:lnTo>
                  <a:pt x="89915" y="1523"/>
                </a:lnTo>
                <a:lnTo>
                  <a:pt x="80771" y="3047"/>
                </a:lnTo>
                <a:lnTo>
                  <a:pt x="70103" y="4571"/>
                </a:lnTo>
                <a:lnTo>
                  <a:pt x="60959" y="9143"/>
                </a:lnTo>
                <a:lnTo>
                  <a:pt x="51815" y="12191"/>
                </a:lnTo>
                <a:lnTo>
                  <a:pt x="28955" y="30479"/>
                </a:lnTo>
                <a:lnTo>
                  <a:pt x="16763" y="45719"/>
                </a:lnTo>
                <a:lnTo>
                  <a:pt x="12191" y="54863"/>
                </a:lnTo>
                <a:lnTo>
                  <a:pt x="7619" y="62483"/>
                </a:lnTo>
                <a:lnTo>
                  <a:pt x="4571" y="73151"/>
                </a:lnTo>
                <a:lnTo>
                  <a:pt x="1523" y="82295"/>
                </a:lnTo>
                <a:lnTo>
                  <a:pt x="0" y="92963"/>
                </a:lnTo>
                <a:lnTo>
                  <a:pt x="0" y="923543"/>
                </a:lnTo>
                <a:lnTo>
                  <a:pt x="16763" y="970787"/>
                </a:lnTo>
                <a:lnTo>
                  <a:pt x="18287" y="972692"/>
                </a:lnTo>
                <a:lnTo>
                  <a:pt x="18287" y="92963"/>
                </a:lnTo>
                <a:lnTo>
                  <a:pt x="19811" y="85343"/>
                </a:lnTo>
                <a:lnTo>
                  <a:pt x="28955" y="62483"/>
                </a:lnTo>
                <a:lnTo>
                  <a:pt x="33527" y="56387"/>
                </a:lnTo>
                <a:lnTo>
                  <a:pt x="38099" y="48767"/>
                </a:lnTo>
                <a:lnTo>
                  <a:pt x="77723" y="22859"/>
                </a:lnTo>
                <a:lnTo>
                  <a:pt x="92963" y="19811"/>
                </a:lnTo>
                <a:lnTo>
                  <a:pt x="102107" y="19811"/>
                </a:lnTo>
                <a:close/>
              </a:path>
              <a:path w="573405" h="1015364">
                <a:moveTo>
                  <a:pt x="102107" y="995171"/>
                </a:moveTo>
                <a:lnTo>
                  <a:pt x="92963" y="995171"/>
                </a:lnTo>
                <a:lnTo>
                  <a:pt x="83819" y="993647"/>
                </a:lnTo>
                <a:lnTo>
                  <a:pt x="48767" y="976883"/>
                </a:lnTo>
                <a:lnTo>
                  <a:pt x="28955" y="952499"/>
                </a:lnTo>
                <a:lnTo>
                  <a:pt x="24383" y="944879"/>
                </a:lnTo>
                <a:lnTo>
                  <a:pt x="22859" y="937259"/>
                </a:lnTo>
                <a:lnTo>
                  <a:pt x="19811" y="929639"/>
                </a:lnTo>
                <a:lnTo>
                  <a:pt x="18287" y="920495"/>
                </a:lnTo>
                <a:lnTo>
                  <a:pt x="18287" y="972692"/>
                </a:lnTo>
                <a:lnTo>
                  <a:pt x="28955" y="986027"/>
                </a:lnTo>
                <a:lnTo>
                  <a:pt x="44195" y="998219"/>
                </a:lnTo>
                <a:lnTo>
                  <a:pt x="62483" y="1007363"/>
                </a:lnTo>
                <a:lnTo>
                  <a:pt x="80771" y="1013459"/>
                </a:lnTo>
                <a:lnTo>
                  <a:pt x="91439" y="1014983"/>
                </a:lnTo>
                <a:lnTo>
                  <a:pt x="100583" y="1014983"/>
                </a:lnTo>
                <a:lnTo>
                  <a:pt x="102107" y="995171"/>
                </a:lnTo>
                <a:close/>
              </a:path>
              <a:path w="573405" h="1015364">
                <a:moveTo>
                  <a:pt x="573023" y="912875"/>
                </a:moveTo>
                <a:lnTo>
                  <a:pt x="573023" y="102107"/>
                </a:lnTo>
                <a:lnTo>
                  <a:pt x="569975" y="80771"/>
                </a:lnTo>
                <a:lnTo>
                  <a:pt x="568451" y="71627"/>
                </a:lnTo>
                <a:lnTo>
                  <a:pt x="563879" y="62483"/>
                </a:lnTo>
                <a:lnTo>
                  <a:pt x="560831" y="53339"/>
                </a:lnTo>
                <a:lnTo>
                  <a:pt x="554735" y="45719"/>
                </a:lnTo>
                <a:lnTo>
                  <a:pt x="548639" y="36575"/>
                </a:lnTo>
                <a:lnTo>
                  <a:pt x="534923" y="22859"/>
                </a:lnTo>
                <a:lnTo>
                  <a:pt x="527303" y="18287"/>
                </a:lnTo>
                <a:lnTo>
                  <a:pt x="519683" y="12191"/>
                </a:lnTo>
                <a:lnTo>
                  <a:pt x="510539" y="7619"/>
                </a:lnTo>
                <a:lnTo>
                  <a:pt x="499871" y="4571"/>
                </a:lnTo>
                <a:lnTo>
                  <a:pt x="490727" y="3047"/>
                </a:lnTo>
                <a:lnTo>
                  <a:pt x="480059" y="1523"/>
                </a:lnTo>
                <a:lnTo>
                  <a:pt x="470915" y="0"/>
                </a:lnTo>
                <a:lnTo>
                  <a:pt x="470915" y="19811"/>
                </a:lnTo>
                <a:lnTo>
                  <a:pt x="480059" y="19811"/>
                </a:lnTo>
                <a:lnTo>
                  <a:pt x="495299" y="22859"/>
                </a:lnTo>
                <a:lnTo>
                  <a:pt x="530351" y="44195"/>
                </a:lnTo>
                <a:lnTo>
                  <a:pt x="550163" y="77723"/>
                </a:lnTo>
                <a:lnTo>
                  <a:pt x="551687" y="86867"/>
                </a:lnTo>
                <a:lnTo>
                  <a:pt x="553211" y="94487"/>
                </a:lnTo>
                <a:lnTo>
                  <a:pt x="553211" y="971803"/>
                </a:lnTo>
                <a:lnTo>
                  <a:pt x="554735" y="969263"/>
                </a:lnTo>
                <a:lnTo>
                  <a:pt x="560831" y="961643"/>
                </a:lnTo>
                <a:lnTo>
                  <a:pt x="565403" y="952499"/>
                </a:lnTo>
                <a:lnTo>
                  <a:pt x="568451" y="943355"/>
                </a:lnTo>
                <a:lnTo>
                  <a:pt x="569975" y="932687"/>
                </a:lnTo>
                <a:lnTo>
                  <a:pt x="571499" y="923543"/>
                </a:lnTo>
                <a:lnTo>
                  <a:pt x="573023" y="912875"/>
                </a:lnTo>
                <a:close/>
              </a:path>
              <a:path w="573405" h="1015364">
                <a:moveTo>
                  <a:pt x="553211" y="971803"/>
                </a:moveTo>
                <a:lnTo>
                  <a:pt x="553211" y="922019"/>
                </a:lnTo>
                <a:lnTo>
                  <a:pt x="551687" y="929639"/>
                </a:lnTo>
                <a:lnTo>
                  <a:pt x="550163" y="938783"/>
                </a:lnTo>
                <a:lnTo>
                  <a:pt x="547115" y="946403"/>
                </a:lnTo>
                <a:lnTo>
                  <a:pt x="510539" y="986027"/>
                </a:lnTo>
                <a:lnTo>
                  <a:pt x="478535" y="995171"/>
                </a:lnTo>
                <a:lnTo>
                  <a:pt x="470915" y="995171"/>
                </a:lnTo>
                <a:lnTo>
                  <a:pt x="470915" y="1014983"/>
                </a:lnTo>
                <a:lnTo>
                  <a:pt x="510539" y="1007363"/>
                </a:lnTo>
                <a:lnTo>
                  <a:pt x="550163" y="976883"/>
                </a:lnTo>
                <a:lnTo>
                  <a:pt x="553211" y="97180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46025" y="2446019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46025" y="2589275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9074" y="2734055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49074" y="2877311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46025" y="3032759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93142" y="2260091"/>
            <a:ext cx="573405" cy="1015365"/>
          </a:xfrm>
          <a:custGeom>
            <a:avLst/>
            <a:gdLst/>
            <a:ahLst/>
            <a:cxnLst/>
            <a:rect l="l" t="t" r="r" b="b"/>
            <a:pathLst>
              <a:path w="573405" h="1015364">
                <a:moveTo>
                  <a:pt x="102107" y="19811"/>
                </a:moveTo>
                <a:lnTo>
                  <a:pt x="102107" y="0"/>
                </a:lnTo>
                <a:lnTo>
                  <a:pt x="80771" y="3047"/>
                </a:lnTo>
                <a:lnTo>
                  <a:pt x="71627" y="4571"/>
                </a:lnTo>
                <a:lnTo>
                  <a:pt x="62483" y="9143"/>
                </a:lnTo>
                <a:lnTo>
                  <a:pt x="53339" y="12191"/>
                </a:lnTo>
                <a:lnTo>
                  <a:pt x="16763" y="45719"/>
                </a:lnTo>
                <a:lnTo>
                  <a:pt x="4571" y="73151"/>
                </a:lnTo>
                <a:lnTo>
                  <a:pt x="1523" y="82295"/>
                </a:lnTo>
                <a:lnTo>
                  <a:pt x="0" y="92963"/>
                </a:lnTo>
                <a:lnTo>
                  <a:pt x="0" y="923543"/>
                </a:lnTo>
                <a:lnTo>
                  <a:pt x="3047" y="934211"/>
                </a:lnTo>
                <a:lnTo>
                  <a:pt x="4571" y="943355"/>
                </a:lnTo>
                <a:lnTo>
                  <a:pt x="7619" y="952499"/>
                </a:lnTo>
                <a:lnTo>
                  <a:pt x="12191" y="961643"/>
                </a:lnTo>
                <a:lnTo>
                  <a:pt x="18287" y="970787"/>
                </a:lnTo>
                <a:lnTo>
                  <a:pt x="19811" y="973327"/>
                </a:lnTo>
                <a:lnTo>
                  <a:pt x="19811" y="92963"/>
                </a:lnTo>
                <a:lnTo>
                  <a:pt x="33527" y="54863"/>
                </a:lnTo>
                <a:lnTo>
                  <a:pt x="62483" y="28955"/>
                </a:lnTo>
                <a:lnTo>
                  <a:pt x="94487" y="19811"/>
                </a:lnTo>
                <a:lnTo>
                  <a:pt x="102107" y="19811"/>
                </a:lnTo>
                <a:close/>
              </a:path>
              <a:path w="573405" h="1015364">
                <a:moveTo>
                  <a:pt x="102107" y="1014983"/>
                </a:moveTo>
                <a:lnTo>
                  <a:pt x="102107" y="995171"/>
                </a:lnTo>
                <a:lnTo>
                  <a:pt x="92963" y="995171"/>
                </a:lnTo>
                <a:lnTo>
                  <a:pt x="85343" y="993647"/>
                </a:lnTo>
                <a:lnTo>
                  <a:pt x="48767" y="976883"/>
                </a:lnTo>
                <a:lnTo>
                  <a:pt x="22859" y="937259"/>
                </a:lnTo>
                <a:lnTo>
                  <a:pt x="19811" y="920495"/>
                </a:lnTo>
                <a:lnTo>
                  <a:pt x="19811" y="973327"/>
                </a:lnTo>
                <a:lnTo>
                  <a:pt x="53339" y="1002791"/>
                </a:lnTo>
                <a:lnTo>
                  <a:pt x="91439" y="1014983"/>
                </a:lnTo>
                <a:lnTo>
                  <a:pt x="102107" y="1014983"/>
                </a:lnTo>
                <a:close/>
              </a:path>
              <a:path w="573405" h="1015364">
                <a:moveTo>
                  <a:pt x="573023" y="912875"/>
                </a:moveTo>
                <a:lnTo>
                  <a:pt x="573023" y="102107"/>
                </a:lnTo>
                <a:lnTo>
                  <a:pt x="563879" y="62483"/>
                </a:lnTo>
                <a:lnTo>
                  <a:pt x="534923" y="22859"/>
                </a:lnTo>
                <a:lnTo>
                  <a:pt x="527303" y="18287"/>
                </a:lnTo>
                <a:lnTo>
                  <a:pt x="518159" y="12191"/>
                </a:lnTo>
                <a:lnTo>
                  <a:pt x="510539" y="7619"/>
                </a:lnTo>
                <a:lnTo>
                  <a:pt x="499871" y="4571"/>
                </a:lnTo>
                <a:lnTo>
                  <a:pt x="490727" y="3047"/>
                </a:lnTo>
                <a:lnTo>
                  <a:pt x="480059" y="1523"/>
                </a:lnTo>
                <a:lnTo>
                  <a:pt x="470915" y="0"/>
                </a:lnTo>
                <a:lnTo>
                  <a:pt x="470915" y="19811"/>
                </a:lnTo>
                <a:lnTo>
                  <a:pt x="480059" y="19811"/>
                </a:lnTo>
                <a:lnTo>
                  <a:pt x="495299" y="22859"/>
                </a:lnTo>
                <a:lnTo>
                  <a:pt x="510539" y="28955"/>
                </a:lnTo>
                <a:lnTo>
                  <a:pt x="516635" y="33527"/>
                </a:lnTo>
                <a:lnTo>
                  <a:pt x="524255" y="38099"/>
                </a:lnTo>
                <a:lnTo>
                  <a:pt x="528827" y="44195"/>
                </a:lnTo>
                <a:lnTo>
                  <a:pt x="534923" y="50291"/>
                </a:lnTo>
                <a:lnTo>
                  <a:pt x="544067" y="62483"/>
                </a:lnTo>
                <a:lnTo>
                  <a:pt x="550163" y="77723"/>
                </a:lnTo>
                <a:lnTo>
                  <a:pt x="551687" y="85343"/>
                </a:lnTo>
                <a:lnTo>
                  <a:pt x="553211" y="94487"/>
                </a:lnTo>
                <a:lnTo>
                  <a:pt x="553211" y="971803"/>
                </a:lnTo>
                <a:lnTo>
                  <a:pt x="554735" y="969263"/>
                </a:lnTo>
                <a:lnTo>
                  <a:pt x="560831" y="961643"/>
                </a:lnTo>
                <a:lnTo>
                  <a:pt x="563879" y="952499"/>
                </a:lnTo>
                <a:lnTo>
                  <a:pt x="568451" y="943355"/>
                </a:lnTo>
                <a:lnTo>
                  <a:pt x="569975" y="932687"/>
                </a:lnTo>
                <a:lnTo>
                  <a:pt x="571499" y="923543"/>
                </a:lnTo>
                <a:lnTo>
                  <a:pt x="573023" y="912875"/>
                </a:lnTo>
                <a:close/>
              </a:path>
              <a:path w="573405" h="1015364">
                <a:moveTo>
                  <a:pt x="553211" y="971803"/>
                </a:moveTo>
                <a:lnTo>
                  <a:pt x="553211" y="922019"/>
                </a:lnTo>
                <a:lnTo>
                  <a:pt x="551687" y="929639"/>
                </a:lnTo>
                <a:lnTo>
                  <a:pt x="550163" y="938783"/>
                </a:lnTo>
                <a:lnTo>
                  <a:pt x="547115" y="946403"/>
                </a:lnTo>
                <a:lnTo>
                  <a:pt x="542543" y="952499"/>
                </a:lnTo>
                <a:lnTo>
                  <a:pt x="539495" y="960119"/>
                </a:lnTo>
                <a:lnTo>
                  <a:pt x="534923" y="966215"/>
                </a:lnTo>
                <a:lnTo>
                  <a:pt x="502919" y="989075"/>
                </a:lnTo>
                <a:lnTo>
                  <a:pt x="478535" y="995171"/>
                </a:lnTo>
                <a:lnTo>
                  <a:pt x="470915" y="995171"/>
                </a:lnTo>
                <a:lnTo>
                  <a:pt x="470915" y="1014983"/>
                </a:lnTo>
                <a:lnTo>
                  <a:pt x="481583" y="1014983"/>
                </a:lnTo>
                <a:lnTo>
                  <a:pt x="492251" y="1013459"/>
                </a:lnTo>
                <a:lnTo>
                  <a:pt x="510539" y="1007363"/>
                </a:lnTo>
                <a:lnTo>
                  <a:pt x="519683" y="1002791"/>
                </a:lnTo>
                <a:lnTo>
                  <a:pt x="527303" y="996695"/>
                </a:lnTo>
                <a:lnTo>
                  <a:pt x="534923" y="992123"/>
                </a:lnTo>
                <a:lnTo>
                  <a:pt x="550163" y="976883"/>
                </a:lnTo>
                <a:lnTo>
                  <a:pt x="553211" y="97180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07442" y="2446019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07442" y="2589275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10490" y="2734055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10490" y="2877311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07442" y="3032759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75893" y="2269235"/>
            <a:ext cx="573405" cy="1015365"/>
          </a:xfrm>
          <a:custGeom>
            <a:avLst/>
            <a:gdLst/>
            <a:ahLst/>
            <a:cxnLst/>
            <a:rect l="l" t="t" r="r" b="b"/>
            <a:pathLst>
              <a:path w="573404" h="1015364">
                <a:moveTo>
                  <a:pt x="102107" y="19811"/>
                </a:moveTo>
                <a:lnTo>
                  <a:pt x="102107" y="0"/>
                </a:lnTo>
                <a:lnTo>
                  <a:pt x="80771" y="3047"/>
                </a:lnTo>
                <a:lnTo>
                  <a:pt x="44195" y="18287"/>
                </a:lnTo>
                <a:lnTo>
                  <a:pt x="16763" y="45719"/>
                </a:lnTo>
                <a:lnTo>
                  <a:pt x="1523" y="82295"/>
                </a:lnTo>
                <a:lnTo>
                  <a:pt x="0" y="92963"/>
                </a:lnTo>
                <a:lnTo>
                  <a:pt x="0" y="914399"/>
                </a:lnTo>
                <a:lnTo>
                  <a:pt x="1523" y="925067"/>
                </a:lnTo>
                <a:lnTo>
                  <a:pt x="3047" y="934211"/>
                </a:lnTo>
                <a:lnTo>
                  <a:pt x="4571" y="944879"/>
                </a:lnTo>
                <a:lnTo>
                  <a:pt x="7619" y="954023"/>
                </a:lnTo>
                <a:lnTo>
                  <a:pt x="12191" y="963167"/>
                </a:lnTo>
                <a:lnTo>
                  <a:pt x="19811" y="972692"/>
                </a:lnTo>
                <a:lnTo>
                  <a:pt x="19811" y="92963"/>
                </a:lnTo>
                <a:lnTo>
                  <a:pt x="22859" y="77723"/>
                </a:lnTo>
                <a:lnTo>
                  <a:pt x="50291" y="38099"/>
                </a:lnTo>
                <a:lnTo>
                  <a:pt x="85343" y="21335"/>
                </a:lnTo>
                <a:lnTo>
                  <a:pt x="94487" y="19811"/>
                </a:lnTo>
                <a:lnTo>
                  <a:pt x="102107" y="19811"/>
                </a:lnTo>
                <a:close/>
              </a:path>
              <a:path w="573404" h="1015364">
                <a:moveTo>
                  <a:pt x="102107" y="1014983"/>
                </a:moveTo>
                <a:lnTo>
                  <a:pt x="102107" y="996695"/>
                </a:lnTo>
                <a:lnTo>
                  <a:pt x="92963" y="995171"/>
                </a:lnTo>
                <a:lnTo>
                  <a:pt x="85343" y="993647"/>
                </a:lnTo>
                <a:lnTo>
                  <a:pt x="76199" y="992123"/>
                </a:lnTo>
                <a:lnTo>
                  <a:pt x="70103" y="989075"/>
                </a:lnTo>
                <a:lnTo>
                  <a:pt x="62483" y="986027"/>
                </a:lnTo>
                <a:lnTo>
                  <a:pt x="33527" y="960119"/>
                </a:lnTo>
                <a:lnTo>
                  <a:pt x="19811" y="922019"/>
                </a:lnTo>
                <a:lnTo>
                  <a:pt x="19811" y="972692"/>
                </a:lnTo>
                <a:lnTo>
                  <a:pt x="53339" y="1002791"/>
                </a:lnTo>
                <a:lnTo>
                  <a:pt x="91439" y="1014983"/>
                </a:lnTo>
                <a:lnTo>
                  <a:pt x="102107" y="1014983"/>
                </a:lnTo>
                <a:close/>
              </a:path>
              <a:path w="573404" h="1015364">
                <a:moveTo>
                  <a:pt x="573023" y="912875"/>
                </a:moveTo>
                <a:lnTo>
                  <a:pt x="573023" y="102107"/>
                </a:lnTo>
                <a:lnTo>
                  <a:pt x="571499" y="91439"/>
                </a:lnTo>
                <a:lnTo>
                  <a:pt x="569975" y="82295"/>
                </a:lnTo>
                <a:lnTo>
                  <a:pt x="568451" y="71627"/>
                </a:lnTo>
                <a:lnTo>
                  <a:pt x="542543" y="30479"/>
                </a:lnTo>
                <a:lnTo>
                  <a:pt x="510539" y="9143"/>
                </a:lnTo>
                <a:lnTo>
                  <a:pt x="499871" y="4571"/>
                </a:lnTo>
                <a:lnTo>
                  <a:pt x="490727" y="3047"/>
                </a:lnTo>
                <a:lnTo>
                  <a:pt x="480059" y="1523"/>
                </a:lnTo>
                <a:lnTo>
                  <a:pt x="470915" y="0"/>
                </a:lnTo>
                <a:lnTo>
                  <a:pt x="470915" y="19811"/>
                </a:lnTo>
                <a:lnTo>
                  <a:pt x="480059" y="19811"/>
                </a:lnTo>
                <a:lnTo>
                  <a:pt x="487679" y="21335"/>
                </a:lnTo>
                <a:lnTo>
                  <a:pt x="495299" y="24383"/>
                </a:lnTo>
                <a:lnTo>
                  <a:pt x="502919" y="25907"/>
                </a:lnTo>
                <a:lnTo>
                  <a:pt x="510539" y="30479"/>
                </a:lnTo>
                <a:lnTo>
                  <a:pt x="539495" y="56387"/>
                </a:lnTo>
                <a:lnTo>
                  <a:pt x="551687" y="86867"/>
                </a:lnTo>
                <a:lnTo>
                  <a:pt x="553211" y="94487"/>
                </a:lnTo>
                <a:lnTo>
                  <a:pt x="553211" y="972311"/>
                </a:lnTo>
                <a:lnTo>
                  <a:pt x="554735" y="969263"/>
                </a:lnTo>
                <a:lnTo>
                  <a:pt x="560831" y="961643"/>
                </a:lnTo>
                <a:lnTo>
                  <a:pt x="565403" y="952499"/>
                </a:lnTo>
                <a:lnTo>
                  <a:pt x="568451" y="943355"/>
                </a:lnTo>
                <a:lnTo>
                  <a:pt x="569975" y="934211"/>
                </a:lnTo>
                <a:lnTo>
                  <a:pt x="573023" y="912875"/>
                </a:lnTo>
                <a:close/>
              </a:path>
              <a:path w="573404" h="1015364">
                <a:moveTo>
                  <a:pt x="553211" y="972311"/>
                </a:moveTo>
                <a:lnTo>
                  <a:pt x="553211" y="922019"/>
                </a:lnTo>
                <a:lnTo>
                  <a:pt x="551687" y="931163"/>
                </a:lnTo>
                <a:lnTo>
                  <a:pt x="550163" y="938783"/>
                </a:lnTo>
                <a:lnTo>
                  <a:pt x="547115" y="946403"/>
                </a:lnTo>
                <a:lnTo>
                  <a:pt x="542543" y="954023"/>
                </a:lnTo>
                <a:lnTo>
                  <a:pt x="539495" y="960119"/>
                </a:lnTo>
                <a:lnTo>
                  <a:pt x="534923" y="966215"/>
                </a:lnTo>
                <a:lnTo>
                  <a:pt x="528827" y="972311"/>
                </a:lnTo>
                <a:lnTo>
                  <a:pt x="522731" y="976883"/>
                </a:lnTo>
                <a:lnTo>
                  <a:pt x="516635" y="982979"/>
                </a:lnTo>
                <a:lnTo>
                  <a:pt x="510539" y="986027"/>
                </a:lnTo>
                <a:lnTo>
                  <a:pt x="502919" y="990599"/>
                </a:lnTo>
                <a:lnTo>
                  <a:pt x="495299" y="992123"/>
                </a:lnTo>
                <a:lnTo>
                  <a:pt x="487679" y="995171"/>
                </a:lnTo>
                <a:lnTo>
                  <a:pt x="478535" y="995171"/>
                </a:lnTo>
                <a:lnTo>
                  <a:pt x="470915" y="996695"/>
                </a:lnTo>
                <a:lnTo>
                  <a:pt x="470915" y="1014983"/>
                </a:lnTo>
                <a:lnTo>
                  <a:pt x="481583" y="1014983"/>
                </a:lnTo>
                <a:lnTo>
                  <a:pt x="528827" y="998219"/>
                </a:lnTo>
                <a:lnTo>
                  <a:pt x="542543" y="984503"/>
                </a:lnTo>
                <a:lnTo>
                  <a:pt x="550163" y="978407"/>
                </a:lnTo>
                <a:lnTo>
                  <a:pt x="553211" y="972311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90194" y="2455163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1523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90194" y="2599944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1523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93242" y="2743200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93242" y="2886455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90194" y="3043427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1523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58645" y="2269235"/>
            <a:ext cx="573405" cy="1015365"/>
          </a:xfrm>
          <a:custGeom>
            <a:avLst/>
            <a:gdLst/>
            <a:ahLst/>
            <a:cxnLst/>
            <a:rect l="l" t="t" r="r" b="b"/>
            <a:pathLst>
              <a:path w="573404" h="1015364">
                <a:moveTo>
                  <a:pt x="102107" y="19811"/>
                </a:moveTo>
                <a:lnTo>
                  <a:pt x="102107" y="0"/>
                </a:lnTo>
                <a:lnTo>
                  <a:pt x="80771" y="3047"/>
                </a:lnTo>
                <a:lnTo>
                  <a:pt x="44195" y="18287"/>
                </a:lnTo>
                <a:lnTo>
                  <a:pt x="16763" y="45719"/>
                </a:lnTo>
                <a:lnTo>
                  <a:pt x="3047" y="82295"/>
                </a:lnTo>
                <a:lnTo>
                  <a:pt x="1523" y="92963"/>
                </a:lnTo>
                <a:lnTo>
                  <a:pt x="0" y="102107"/>
                </a:lnTo>
                <a:lnTo>
                  <a:pt x="0" y="914399"/>
                </a:lnTo>
                <a:lnTo>
                  <a:pt x="1523" y="925067"/>
                </a:lnTo>
                <a:lnTo>
                  <a:pt x="3047" y="934211"/>
                </a:lnTo>
                <a:lnTo>
                  <a:pt x="4571" y="944879"/>
                </a:lnTo>
                <a:lnTo>
                  <a:pt x="9143" y="954023"/>
                </a:lnTo>
                <a:lnTo>
                  <a:pt x="12191" y="963167"/>
                </a:lnTo>
                <a:lnTo>
                  <a:pt x="19811" y="972692"/>
                </a:lnTo>
                <a:lnTo>
                  <a:pt x="19811" y="92963"/>
                </a:lnTo>
                <a:lnTo>
                  <a:pt x="22859" y="77723"/>
                </a:lnTo>
                <a:lnTo>
                  <a:pt x="50291" y="38099"/>
                </a:lnTo>
                <a:lnTo>
                  <a:pt x="85343" y="21335"/>
                </a:lnTo>
                <a:lnTo>
                  <a:pt x="94487" y="19811"/>
                </a:lnTo>
                <a:lnTo>
                  <a:pt x="102107" y="19811"/>
                </a:lnTo>
                <a:close/>
              </a:path>
              <a:path w="573404" h="1015364">
                <a:moveTo>
                  <a:pt x="102107" y="1014983"/>
                </a:moveTo>
                <a:lnTo>
                  <a:pt x="102107" y="996695"/>
                </a:lnTo>
                <a:lnTo>
                  <a:pt x="92963" y="995171"/>
                </a:lnTo>
                <a:lnTo>
                  <a:pt x="85343" y="993647"/>
                </a:lnTo>
                <a:lnTo>
                  <a:pt x="76199" y="992123"/>
                </a:lnTo>
                <a:lnTo>
                  <a:pt x="70103" y="989075"/>
                </a:lnTo>
                <a:lnTo>
                  <a:pt x="62483" y="986027"/>
                </a:lnTo>
                <a:lnTo>
                  <a:pt x="33527" y="960119"/>
                </a:lnTo>
                <a:lnTo>
                  <a:pt x="19811" y="922019"/>
                </a:lnTo>
                <a:lnTo>
                  <a:pt x="19811" y="972692"/>
                </a:lnTo>
                <a:lnTo>
                  <a:pt x="53339" y="1002791"/>
                </a:lnTo>
                <a:lnTo>
                  <a:pt x="91439" y="1014983"/>
                </a:lnTo>
                <a:lnTo>
                  <a:pt x="102107" y="1014983"/>
                </a:lnTo>
                <a:close/>
              </a:path>
              <a:path w="573404" h="1015364">
                <a:moveTo>
                  <a:pt x="573023" y="912875"/>
                </a:moveTo>
                <a:lnTo>
                  <a:pt x="573023" y="102107"/>
                </a:lnTo>
                <a:lnTo>
                  <a:pt x="571499" y="91439"/>
                </a:lnTo>
                <a:lnTo>
                  <a:pt x="569975" y="82295"/>
                </a:lnTo>
                <a:lnTo>
                  <a:pt x="568451" y="71627"/>
                </a:lnTo>
                <a:lnTo>
                  <a:pt x="563879" y="62483"/>
                </a:lnTo>
                <a:lnTo>
                  <a:pt x="560831" y="53339"/>
                </a:lnTo>
                <a:lnTo>
                  <a:pt x="542543" y="30479"/>
                </a:lnTo>
                <a:lnTo>
                  <a:pt x="519683" y="12191"/>
                </a:lnTo>
                <a:lnTo>
                  <a:pt x="510539" y="9143"/>
                </a:lnTo>
                <a:lnTo>
                  <a:pt x="501395" y="4571"/>
                </a:lnTo>
                <a:lnTo>
                  <a:pt x="480059" y="1523"/>
                </a:lnTo>
                <a:lnTo>
                  <a:pt x="470915" y="0"/>
                </a:lnTo>
                <a:lnTo>
                  <a:pt x="470915" y="19811"/>
                </a:lnTo>
                <a:lnTo>
                  <a:pt x="480059" y="19811"/>
                </a:lnTo>
                <a:lnTo>
                  <a:pt x="487679" y="21335"/>
                </a:lnTo>
                <a:lnTo>
                  <a:pt x="495299" y="24383"/>
                </a:lnTo>
                <a:lnTo>
                  <a:pt x="502919" y="25907"/>
                </a:lnTo>
                <a:lnTo>
                  <a:pt x="510539" y="30479"/>
                </a:lnTo>
                <a:lnTo>
                  <a:pt x="518159" y="33527"/>
                </a:lnTo>
                <a:lnTo>
                  <a:pt x="524255" y="39623"/>
                </a:lnTo>
                <a:lnTo>
                  <a:pt x="550163" y="77723"/>
                </a:lnTo>
                <a:lnTo>
                  <a:pt x="551687" y="86867"/>
                </a:lnTo>
                <a:lnTo>
                  <a:pt x="553211" y="94487"/>
                </a:lnTo>
                <a:lnTo>
                  <a:pt x="553211" y="973835"/>
                </a:lnTo>
                <a:lnTo>
                  <a:pt x="556259" y="969263"/>
                </a:lnTo>
                <a:lnTo>
                  <a:pt x="560831" y="961643"/>
                </a:lnTo>
                <a:lnTo>
                  <a:pt x="565403" y="952499"/>
                </a:lnTo>
                <a:lnTo>
                  <a:pt x="568451" y="943355"/>
                </a:lnTo>
                <a:lnTo>
                  <a:pt x="569975" y="934211"/>
                </a:lnTo>
                <a:lnTo>
                  <a:pt x="573023" y="912875"/>
                </a:lnTo>
                <a:close/>
              </a:path>
              <a:path w="573404" h="1015364">
                <a:moveTo>
                  <a:pt x="553211" y="973835"/>
                </a:moveTo>
                <a:lnTo>
                  <a:pt x="553211" y="922019"/>
                </a:lnTo>
                <a:lnTo>
                  <a:pt x="551687" y="931163"/>
                </a:lnTo>
                <a:lnTo>
                  <a:pt x="550163" y="938783"/>
                </a:lnTo>
                <a:lnTo>
                  <a:pt x="544067" y="954023"/>
                </a:lnTo>
                <a:lnTo>
                  <a:pt x="534923" y="966215"/>
                </a:lnTo>
                <a:lnTo>
                  <a:pt x="528827" y="972311"/>
                </a:lnTo>
                <a:lnTo>
                  <a:pt x="522731" y="976883"/>
                </a:lnTo>
                <a:lnTo>
                  <a:pt x="516635" y="982979"/>
                </a:lnTo>
                <a:lnTo>
                  <a:pt x="510539" y="986027"/>
                </a:lnTo>
                <a:lnTo>
                  <a:pt x="502919" y="990599"/>
                </a:lnTo>
                <a:lnTo>
                  <a:pt x="495299" y="992123"/>
                </a:lnTo>
                <a:lnTo>
                  <a:pt x="487679" y="995171"/>
                </a:lnTo>
                <a:lnTo>
                  <a:pt x="478535" y="995171"/>
                </a:lnTo>
                <a:lnTo>
                  <a:pt x="470915" y="996695"/>
                </a:lnTo>
                <a:lnTo>
                  <a:pt x="470915" y="1014983"/>
                </a:lnTo>
                <a:lnTo>
                  <a:pt x="481583" y="1014983"/>
                </a:lnTo>
                <a:lnTo>
                  <a:pt x="528827" y="998219"/>
                </a:lnTo>
                <a:lnTo>
                  <a:pt x="542543" y="984503"/>
                </a:lnTo>
                <a:lnTo>
                  <a:pt x="550163" y="978407"/>
                </a:lnTo>
                <a:lnTo>
                  <a:pt x="553211" y="97383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72945" y="2455163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1523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2945" y="2599944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1523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75994" y="2743200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1523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75994" y="2886455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1523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72945" y="3043427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1523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559183" y="2468602"/>
            <a:ext cx="432434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000099"/>
                </a:solidFill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635630" y="2051304"/>
            <a:ext cx="3774947" cy="2491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29077" y="2592323"/>
            <a:ext cx="607060" cy="285115"/>
          </a:xfrm>
          <a:custGeom>
            <a:avLst/>
            <a:gdLst/>
            <a:ahLst/>
            <a:cxnLst/>
            <a:rect l="l" t="t" r="r" b="b"/>
            <a:pathLst>
              <a:path w="607060" h="285114">
                <a:moveTo>
                  <a:pt x="284987" y="114299"/>
                </a:moveTo>
                <a:lnTo>
                  <a:pt x="284987" y="0"/>
                </a:lnTo>
                <a:lnTo>
                  <a:pt x="0" y="143255"/>
                </a:lnTo>
                <a:lnTo>
                  <a:pt x="256031" y="270587"/>
                </a:lnTo>
                <a:lnTo>
                  <a:pt x="256031" y="114299"/>
                </a:lnTo>
                <a:lnTo>
                  <a:pt x="284987" y="114299"/>
                </a:lnTo>
                <a:close/>
              </a:path>
              <a:path w="607060" h="285114">
                <a:moveTo>
                  <a:pt x="606551" y="170687"/>
                </a:moveTo>
                <a:lnTo>
                  <a:pt x="606551" y="114299"/>
                </a:lnTo>
                <a:lnTo>
                  <a:pt x="256031" y="114299"/>
                </a:lnTo>
                <a:lnTo>
                  <a:pt x="256031" y="170687"/>
                </a:lnTo>
                <a:lnTo>
                  <a:pt x="606551" y="170687"/>
                </a:lnTo>
                <a:close/>
              </a:path>
              <a:path w="607060" h="285114">
                <a:moveTo>
                  <a:pt x="284987" y="284987"/>
                </a:moveTo>
                <a:lnTo>
                  <a:pt x="284987" y="170687"/>
                </a:lnTo>
                <a:lnTo>
                  <a:pt x="256031" y="170687"/>
                </a:lnTo>
                <a:lnTo>
                  <a:pt x="256031" y="270587"/>
                </a:lnTo>
                <a:lnTo>
                  <a:pt x="284987" y="284987"/>
                </a:lnTo>
                <a:close/>
              </a:path>
            </a:pathLst>
          </a:custGeom>
          <a:solidFill>
            <a:srgbClr val="00D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326781" y="666390"/>
            <a:ext cx="4100829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071C57"/>
                </a:solidFill>
                <a:latin typeface="Times New Roman"/>
                <a:cs typeface="Times New Roman"/>
              </a:rPr>
              <a:t>1. </a:t>
            </a:r>
            <a:r>
              <a:rPr sz="3600" b="1" spc="-5" dirty="0">
                <a:solidFill>
                  <a:srgbClr val="071C57"/>
                </a:solidFill>
                <a:latin typeface="Times New Roman"/>
                <a:cs typeface="Times New Roman"/>
              </a:rPr>
              <a:t>Fe</a:t>
            </a:r>
            <a:r>
              <a:rPr sz="3600" b="1" dirty="0">
                <a:solidFill>
                  <a:srgbClr val="071C57"/>
                </a:solidFill>
                <a:latin typeface="Times New Roman"/>
                <a:cs typeface="Times New Roman"/>
              </a:rPr>
              <a:t>atu</a:t>
            </a:r>
            <a:r>
              <a:rPr sz="3600" b="1" spc="-5" dirty="0">
                <a:solidFill>
                  <a:srgbClr val="071C57"/>
                </a:solidFill>
                <a:latin typeface="Times New Roman"/>
                <a:cs typeface="Times New Roman"/>
              </a:rPr>
              <a:t>r</a:t>
            </a:r>
            <a:r>
              <a:rPr sz="3600" b="1" dirty="0">
                <a:solidFill>
                  <a:srgbClr val="071C57"/>
                </a:solidFill>
                <a:latin typeface="Times New Roman"/>
                <a:cs typeface="Times New Roman"/>
              </a:rPr>
              <a:t>e</a:t>
            </a:r>
            <a:r>
              <a:rPr sz="3600" b="1" spc="5" dirty="0">
                <a:solidFill>
                  <a:srgbClr val="071C57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071C57"/>
                </a:solidFill>
                <a:latin typeface="Times New Roman"/>
                <a:cs typeface="Times New Roman"/>
              </a:rPr>
              <a:t>e</a:t>
            </a:r>
            <a:r>
              <a:rPr sz="3600" b="1" dirty="0">
                <a:solidFill>
                  <a:srgbClr val="071C57"/>
                </a:solidFill>
                <a:latin typeface="Times New Roman"/>
                <a:cs typeface="Times New Roman"/>
              </a:rPr>
              <a:t>xt</a:t>
            </a:r>
            <a:r>
              <a:rPr sz="3600" b="1" spc="-5" dirty="0">
                <a:solidFill>
                  <a:srgbClr val="071C57"/>
                </a:solidFill>
                <a:latin typeface="Times New Roman"/>
                <a:cs typeface="Times New Roman"/>
              </a:rPr>
              <a:t>r</a:t>
            </a:r>
            <a:r>
              <a:rPr sz="3600" b="1" dirty="0">
                <a:solidFill>
                  <a:srgbClr val="071C57"/>
                </a:solidFill>
                <a:latin typeface="Times New Roman"/>
                <a:cs typeface="Times New Roman"/>
              </a:rPr>
              <a:t>a</a:t>
            </a:r>
            <a:r>
              <a:rPr sz="3600" b="1" spc="-5" dirty="0">
                <a:solidFill>
                  <a:srgbClr val="071C57"/>
                </a:solidFill>
                <a:latin typeface="Times New Roman"/>
                <a:cs typeface="Times New Roman"/>
              </a:rPr>
              <a:t>c</a:t>
            </a:r>
            <a:r>
              <a:rPr sz="3600" b="1" dirty="0">
                <a:solidFill>
                  <a:srgbClr val="071C57"/>
                </a:solidFill>
                <a:latin typeface="Times New Roman"/>
                <a:cs typeface="Times New Roman"/>
              </a:rPr>
              <a:t>t</a:t>
            </a:r>
            <a:r>
              <a:rPr sz="3600" b="1" spc="-5" dirty="0">
                <a:solidFill>
                  <a:srgbClr val="071C57"/>
                </a:solidFill>
                <a:latin typeface="Times New Roman"/>
                <a:cs typeface="Times New Roman"/>
              </a:rPr>
              <a:t>i</a:t>
            </a:r>
            <a:r>
              <a:rPr sz="3600" b="1" dirty="0">
                <a:solidFill>
                  <a:srgbClr val="071C57"/>
                </a:solidFill>
                <a:latin typeface="Times New Roman"/>
                <a:cs typeface="Times New Roman"/>
              </a:rPr>
              <a:t>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13</a:t>
            </a:fld>
            <a:endParaRPr spc="-10" dirty="0"/>
          </a:p>
        </p:txBody>
      </p:sp>
      <p:sp>
        <p:nvSpPr>
          <p:cNvPr id="32" name="object 18">
            <a:extLst>
              <a:ext uri="{FF2B5EF4-FFF2-40B4-BE49-F238E27FC236}">
                <a16:creationId xmlns:a16="http://schemas.microsoft.com/office/drawing/2014/main" id="{FB2478A3-EFFD-4DC8-A1C9-D1058DA24FC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100" y="6999544"/>
            <a:ext cx="44756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/>
              <a:t>Prof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lang="en-US" spc="40" dirty="0"/>
              <a:t>Department of Computer Science and Engineering, </a:t>
            </a:r>
            <a:r>
              <a:rPr lang="en-US" spc="40" dirty="0" err="1"/>
              <a:t>SUSTech</a:t>
            </a:r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1100" y="666390"/>
            <a:ext cx="656526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071C57"/>
                </a:solidFill>
                <a:latin typeface="Times New Roman"/>
                <a:cs typeface="Times New Roman"/>
              </a:rPr>
              <a:t>2. </a:t>
            </a:r>
            <a:r>
              <a:rPr sz="3600" b="1" spc="-5" dirty="0">
                <a:solidFill>
                  <a:srgbClr val="071C57"/>
                </a:solidFill>
                <a:latin typeface="Times New Roman"/>
                <a:cs typeface="Times New Roman"/>
              </a:rPr>
              <a:t>Le</a:t>
            </a:r>
            <a:r>
              <a:rPr sz="3600" b="1" dirty="0">
                <a:solidFill>
                  <a:srgbClr val="071C57"/>
                </a:solidFill>
                <a:latin typeface="Times New Roman"/>
                <a:cs typeface="Times New Roman"/>
              </a:rPr>
              <a:t>a</a:t>
            </a:r>
            <a:r>
              <a:rPr sz="3600" b="1" spc="-5" dirty="0">
                <a:solidFill>
                  <a:srgbClr val="071C57"/>
                </a:solidFill>
                <a:latin typeface="Times New Roman"/>
                <a:cs typeface="Times New Roman"/>
              </a:rPr>
              <a:t>r</a:t>
            </a:r>
            <a:r>
              <a:rPr sz="3600" b="1" dirty="0">
                <a:solidFill>
                  <a:srgbClr val="071C57"/>
                </a:solidFill>
                <a:latin typeface="Times New Roman"/>
                <a:cs typeface="Times New Roman"/>
              </a:rPr>
              <a:t>n</a:t>
            </a:r>
            <a:r>
              <a:rPr sz="3600" b="1" spc="-5" dirty="0">
                <a:solidFill>
                  <a:srgbClr val="071C57"/>
                </a:solidFill>
                <a:latin typeface="Times New Roman"/>
                <a:cs typeface="Times New Roman"/>
              </a:rPr>
              <a:t>i</a:t>
            </a:r>
            <a:r>
              <a:rPr sz="3600" b="1" dirty="0">
                <a:solidFill>
                  <a:srgbClr val="071C57"/>
                </a:solidFill>
                <a:latin typeface="Times New Roman"/>
                <a:cs typeface="Times New Roman"/>
              </a:rPr>
              <a:t>ng the</a:t>
            </a:r>
            <a:r>
              <a:rPr sz="3600" b="1" spc="-5" dirty="0">
                <a:solidFill>
                  <a:srgbClr val="071C57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71C57"/>
                </a:solidFill>
                <a:latin typeface="Times New Roman"/>
                <a:cs typeface="Times New Roman"/>
              </a:rPr>
              <a:t>v</a:t>
            </a:r>
            <a:r>
              <a:rPr sz="3600" b="1" spc="-5" dirty="0">
                <a:solidFill>
                  <a:srgbClr val="071C57"/>
                </a:solidFill>
                <a:latin typeface="Times New Roman"/>
                <a:cs typeface="Times New Roman"/>
              </a:rPr>
              <a:t>i</a:t>
            </a:r>
            <a:r>
              <a:rPr sz="3600" b="1" dirty="0">
                <a:solidFill>
                  <a:srgbClr val="071C57"/>
                </a:solidFill>
                <a:latin typeface="Times New Roman"/>
                <a:cs typeface="Times New Roman"/>
              </a:rPr>
              <a:t>sual</a:t>
            </a:r>
            <a:r>
              <a:rPr sz="3600" b="1" spc="-5" dirty="0">
                <a:solidFill>
                  <a:srgbClr val="071C57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71C57"/>
                </a:solidFill>
                <a:latin typeface="Times New Roman"/>
                <a:cs typeface="Times New Roman"/>
              </a:rPr>
              <a:t>vo</a:t>
            </a:r>
            <a:r>
              <a:rPr sz="3600" b="1" spc="-5" dirty="0">
                <a:solidFill>
                  <a:srgbClr val="071C57"/>
                </a:solidFill>
                <a:latin typeface="Times New Roman"/>
                <a:cs typeface="Times New Roman"/>
              </a:rPr>
              <a:t>c</a:t>
            </a:r>
            <a:r>
              <a:rPr sz="3600" b="1" dirty="0">
                <a:solidFill>
                  <a:srgbClr val="071C57"/>
                </a:solidFill>
                <a:latin typeface="Times New Roman"/>
                <a:cs typeface="Times New Roman"/>
              </a:rPr>
              <a:t>abu</a:t>
            </a:r>
            <a:r>
              <a:rPr sz="3600" b="1" spc="-5" dirty="0">
                <a:solidFill>
                  <a:srgbClr val="071C57"/>
                </a:solidFill>
                <a:latin typeface="Times New Roman"/>
                <a:cs typeface="Times New Roman"/>
              </a:rPr>
              <a:t>l</a:t>
            </a:r>
            <a:r>
              <a:rPr sz="3600" b="1" dirty="0">
                <a:solidFill>
                  <a:srgbClr val="071C57"/>
                </a:solidFill>
                <a:latin typeface="Times New Roman"/>
                <a:cs typeface="Times New Roman"/>
              </a:rPr>
              <a:t>a</a:t>
            </a:r>
            <a:r>
              <a:rPr sz="3600" b="1" spc="-5" dirty="0">
                <a:solidFill>
                  <a:srgbClr val="071C57"/>
                </a:solidFill>
                <a:latin typeface="Times New Roman"/>
                <a:cs typeface="Times New Roman"/>
              </a:rPr>
              <a:t>r</a:t>
            </a:r>
            <a:r>
              <a:rPr sz="3600" b="1" dirty="0">
                <a:solidFill>
                  <a:srgbClr val="071C57"/>
                </a:solidFill>
                <a:latin typeface="Times New Roman"/>
                <a:cs typeface="Times New Roman"/>
              </a:rPr>
              <a:t>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72974" y="3133344"/>
            <a:ext cx="379730" cy="862965"/>
          </a:xfrm>
          <a:custGeom>
            <a:avLst/>
            <a:gdLst/>
            <a:ahLst/>
            <a:cxnLst/>
            <a:rect l="l" t="t" r="r" b="b"/>
            <a:pathLst>
              <a:path w="379730" h="862964">
                <a:moveTo>
                  <a:pt x="42671" y="1523"/>
                </a:moveTo>
                <a:lnTo>
                  <a:pt x="33527" y="0"/>
                </a:lnTo>
                <a:lnTo>
                  <a:pt x="24383" y="36575"/>
                </a:lnTo>
                <a:lnTo>
                  <a:pt x="33527" y="38099"/>
                </a:lnTo>
                <a:lnTo>
                  <a:pt x="42671" y="1523"/>
                </a:lnTo>
                <a:close/>
              </a:path>
              <a:path w="379730" h="862964">
                <a:moveTo>
                  <a:pt x="28955" y="67055"/>
                </a:moveTo>
                <a:lnTo>
                  <a:pt x="19811" y="64007"/>
                </a:lnTo>
                <a:lnTo>
                  <a:pt x="12191" y="97535"/>
                </a:lnTo>
                <a:lnTo>
                  <a:pt x="12191" y="102107"/>
                </a:lnTo>
                <a:lnTo>
                  <a:pt x="21335" y="103631"/>
                </a:lnTo>
                <a:lnTo>
                  <a:pt x="22859" y="99059"/>
                </a:lnTo>
                <a:lnTo>
                  <a:pt x="28955" y="67055"/>
                </a:lnTo>
                <a:close/>
              </a:path>
              <a:path w="379730" h="862964">
                <a:moveTo>
                  <a:pt x="16763" y="132587"/>
                </a:moveTo>
                <a:lnTo>
                  <a:pt x="7619" y="131063"/>
                </a:lnTo>
                <a:lnTo>
                  <a:pt x="4571" y="147827"/>
                </a:lnTo>
                <a:lnTo>
                  <a:pt x="3047" y="169163"/>
                </a:lnTo>
                <a:lnTo>
                  <a:pt x="12191" y="169163"/>
                </a:lnTo>
                <a:lnTo>
                  <a:pt x="15239" y="149351"/>
                </a:lnTo>
                <a:lnTo>
                  <a:pt x="16763" y="132587"/>
                </a:lnTo>
                <a:close/>
              </a:path>
              <a:path w="379730" h="862964">
                <a:moveTo>
                  <a:pt x="10667" y="198119"/>
                </a:moveTo>
                <a:lnTo>
                  <a:pt x="1523" y="196595"/>
                </a:lnTo>
                <a:lnTo>
                  <a:pt x="1523" y="198119"/>
                </a:lnTo>
                <a:lnTo>
                  <a:pt x="0" y="224027"/>
                </a:lnTo>
                <a:lnTo>
                  <a:pt x="0" y="236219"/>
                </a:lnTo>
                <a:lnTo>
                  <a:pt x="9143" y="236219"/>
                </a:lnTo>
                <a:lnTo>
                  <a:pt x="9143" y="224027"/>
                </a:lnTo>
                <a:lnTo>
                  <a:pt x="10667" y="198119"/>
                </a:lnTo>
                <a:close/>
              </a:path>
              <a:path w="379730" h="862964">
                <a:moveTo>
                  <a:pt x="15239" y="301751"/>
                </a:moveTo>
                <a:lnTo>
                  <a:pt x="13715" y="300227"/>
                </a:lnTo>
                <a:lnTo>
                  <a:pt x="10667" y="274319"/>
                </a:lnTo>
                <a:lnTo>
                  <a:pt x="10667" y="263651"/>
                </a:lnTo>
                <a:lnTo>
                  <a:pt x="1523" y="265175"/>
                </a:lnTo>
                <a:lnTo>
                  <a:pt x="1523" y="274319"/>
                </a:lnTo>
                <a:lnTo>
                  <a:pt x="4571" y="300227"/>
                </a:lnTo>
                <a:lnTo>
                  <a:pt x="4571" y="303275"/>
                </a:lnTo>
                <a:lnTo>
                  <a:pt x="15239" y="301751"/>
                </a:lnTo>
                <a:close/>
              </a:path>
              <a:path w="379730" h="862964">
                <a:moveTo>
                  <a:pt x="28955" y="365759"/>
                </a:moveTo>
                <a:lnTo>
                  <a:pt x="24383" y="352043"/>
                </a:lnTo>
                <a:lnTo>
                  <a:pt x="19811" y="329183"/>
                </a:lnTo>
                <a:lnTo>
                  <a:pt x="10667" y="330707"/>
                </a:lnTo>
                <a:lnTo>
                  <a:pt x="15239" y="353567"/>
                </a:lnTo>
                <a:lnTo>
                  <a:pt x="19811" y="368807"/>
                </a:lnTo>
                <a:lnTo>
                  <a:pt x="28955" y="365759"/>
                </a:lnTo>
                <a:close/>
              </a:path>
              <a:path w="379730" h="862964">
                <a:moveTo>
                  <a:pt x="51815" y="428243"/>
                </a:moveTo>
                <a:lnTo>
                  <a:pt x="42671" y="403859"/>
                </a:lnTo>
                <a:lnTo>
                  <a:pt x="38099" y="393191"/>
                </a:lnTo>
                <a:lnTo>
                  <a:pt x="28955" y="396239"/>
                </a:lnTo>
                <a:lnTo>
                  <a:pt x="33527" y="406907"/>
                </a:lnTo>
                <a:lnTo>
                  <a:pt x="42671" y="431291"/>
                </a:lnTo>
                <a:lnTo>
                  <a:pt x="51815" y="428243"/>
                </a:lnTo>
                <a:close/>
              </a:path>
              <a:path w="379730" h="862964">
                <a:moveTo>
                  <a:pt x="82295" y="486155"/>
                </a:moveTo>
                <a:lnTo>
                  <a:pt x="67055" y="458723"/>
                </a:lnTo>
                <a:lnTo>
                  <a:pt x="64007" y="452627"/>
                </a:lnTo>
                <a:lnTo>
                  <a:pt x="56387" y="457199"/>
                </a:lnTo>
                <a:lnTo>
                  <a:pt x="57911" y="463295"/>
                </a:lnTo>
                <a:lnTo>
                  <a:pt x="73151" y="490727"/>
                </a:lnTo>
                <a:lnTo>
                  <a:pt x="74675" y="490727"/>
                </a:lnTo>
                <a:lnTo>
                  <a:pt x="82295" y="486155"/>
                </a:lnTo>
                <a:close/>
              </a:path>
              <a:path w="379730" h="862964">
                <a:moveTo>
                  <a:pt x="117347" y="542543"/>
                </a:moveTo>
                <a:lnTo>
                  <a:pt x="117347" y="541019"/>
                </a:lnTo>
                <a:lnTo>
                  <a:pt x="99059" y="513587"/>
                </a:lnTo>
                <a:lnTo>
                  <a:pt x="97535" y="510539"/>
                </a:lnTo>
                <a:lnTo>
                  <a:pt x="88391" y="515111"/>
                </a:lnTo>
                <a:lnTo>
                  <a:pt x="91439" y="518159"/>
                </a:lnTo>
                <a:lnTo>
                  <a:pt x="109727" y="547115"/>
                </a:lnTo>
                <a:lnTo>
                  <a:pt x="117347" y="542543"/>
                </a:lnTo>
                <a:close/>
              </a:path>
              <a:path w="379730" h="862964">
                <a:moveTo>
                  <a:pt x="156971" y="595883"/>
                </a:moveTo>
                <a:lnTo>
                  <a:pt x="137159" y="569975"/>
                </a:lnTo>
                <a:lnTo>
                  <a:pt x="134111" y="565403"/>
                </a:lnTo>
                <a:lnTo>
                  <a:pt x="126491" y="571499"/>
                </a:lnTo>
                <a:lnTo>
                  <a:pt x="129539" y="574547"/>
                </a:lnTo>
                <a:lnTo>
                  <a:pt x="149351" y="601979"/>
                </a:lnTo>
                <a:lnTo>
                  <a:pt x="156971" y="595883"/>
                </a:lnTo>
                <a:close/>
              </a:path>
              <a:path w="379730" h="862964">
                <a:moveTo>
                  <a:pt x="198119" y="649223"/>
                </a:moveTo>
                <a:lnTo>
                  <a:pt x="173735" y="618743"/>
                </a:lnTo>
                <a:lnTo>
                  <a:pt x="166115" y="624839"/>
                </a:lnTo>
                <a:lnTo>
                  <a:pt x="172211" y="632459"/>
                </a:lnTo>
                <a:lnTo>
                  <a:pt x="190499" y="653795"/>
                </a:lnTo>
                <a:lnTo>
                  <a:pt x="198119" y="649223"/>
                </a:lnTo>
                <a:close/>
              </a:path>
              <a:path w="379730" h="862964">
                <a:moveTo>
                  <a:pt x="240791" y="699515"/>
                </a:moveTo>
                <a:lnTo>
                  <a:pt x="227075" y="684275"/>
                </a:lnTo>
                <a:lnTo>
                  <a:pt x="216407" y="670559"/>
                </a:lnTo>
                <a:lnTo>
                  <a:pt x="208787" y="676655"/>
                </a:lnTo>
                <a:lnTo>
                  <a:pt x="219455" y="690371"/>
                </a:lnTo>
                <a:lnTo>
                  <a:pt x="233171" y="705611"/>
                </a:lnTo>
                <a:lnTo>
                  <a:pt x="240791" y="699515"/>
                </a:lnTo>
                <a:close/>
              </a:path>
              <a:path w="379730" h="862964">
                <a:moveTo>
                  <a:pt x="283463" y="749807"/>
                </a:moveTo>
                <a:lnTo>
                  <a:pt x="277367" y="742187"/>
                </a:lnTo>
                <a:lnTo>
                  <a:pt x="259079" y="720851"/>
                </a:lnTo>
                <a:lnTo>
                  <a:pt x="251459" y="726947"/>
                </a:lnTo>
                <a:lnTo>
                  <a:pt x="269747" y="748283"/>
                </a:lnTo>
                <a:lnTo>
                  <a:pt x="277367" y="755903"/>
                </a:lnTo>
                <a:lnTo>
                  <a:pt x="283463" y="749807"/>
                </a:lnTo>
                <a:close/>
              </a:path>
              <a:path w="379730" h="862964">
                <a:moveTo>
                  <a:pt x="329183" y="800099"/>
                </a:moveTo>
                <a:lnTo>
                  <a:pt x="303275" y="771143"/>
                </a:lnTo>
                <a:lnTo>
                  <a:pt x="295655" y="777239"/>
                </a:lnTo>
                <a:lnTo>
                  <a:pt x="321563" y="806195"/>
                </a:lnTo>
                <a:lnTo>
                  <a:pt x="329183" y="800099"/>
                </a:lnTo>
                <a:close/>
              </a:path>
              <a:path w="379730" h="862964">
                <a:moveTo>
                  <a:pt x="379475" y="862583"/>
                </a:moveTo>
                <a:lnTo>
                  <a:pt x="356615" y="780287"/>
                </a:lnTo>
                <a:lnTo>
                  <a:pt x="300227" y="832103"/>
                </a:lnTo>
                <a:lnTo>
                  <a:pt x="379475" y="862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68986" y="3069335"/>
            <a:ext cx="1251585" cy="2490470"/>
          </a:xfrm>
          <a:custGeom>
            <a:avLst/>
            <a:gdLst/>
            <a:ahLst/>
            <a:cxnLst/>
            <a:rect l="l" t="t" r="r" b="b"/>
            <a:pathLst>
              <a:path w="1251585" h="2490470">
                <a:moveTo>
                  <a:pt x="679703" y="35051"/>
                </a:moveTo>
                <a:lnTo>
                  <a:pt x="662939" y="0"/>
                </a:lnTo>
                <a:lnTo>
                  <a:pt x="655319" y="4571"/>
                </a:lnTo>
                <a:lnTo>
                  <a:pt x="670559" y="38099"/>
                </a:lnTo>
                <a:lnTo>
                  <a:pt x="679703" y="35051"/>
                </a:lnTo>
                <a:close/>
              </a:path>
              <a:path w="1251585" h="2490470">
                <a:moveTo>
                  <a:pt x="708659" y="94487"/>
                </a:moveTo>
                <a:lnTo>
                  <a:pt x="691895" y="60959"/>
                </a:lnTo>
                <a:lnTo>
                  <a:pt x="684275" y="64007"/>
                </a:lnTo>
                <a:lnTo>
                  <a:pt x="699515" y="99059"/>
                </a:lnTo>
                <a:lnTo>
                  <a:pt x="708659" y="94487"/>
                </a:lnTo>
                <a:close/>
              </a:path>
              <a:path w="1251585" h="2490470">
                <a:moveTo>
                  <a:pt x="737615" y="155447"/>
                </a:moveTo>
                <a:lnTo>
                  <a:pt x="720851" y="120395"/>
                </a:lnTo>
                <a:lnTo>
                  <a:pt x="711707" y="124967"/>
                </a:lnTo>
                <a:lnTo>
                  <a:pt x="728471" y="158495"/>
                </a:lnTo>
                <a:lnTo>
                  <a:pt x="737615" y="155447"/>
                </a:lnTo>
                <a:close/>
              </a:path>
              <a:path w="1251585" h="2490470">
                <a:moveTo>
                  <a:pt x="766571" y="214883"/>
                </a:moveTo>
                <a:lnTo>
                  <a:pt x="749807" y="181355"/>
                </a:lnTo>
                <a:lnTo>
                  <a:pt x="740663" y="184403"/>
                </a:lnTo>
                <a:lnTo>
                  <a:pt x="757427" y="219455"/>
                </a:lnTo>
                <a:lnTo>
                  <a:pt x="766571" y="214883"/>
                </a:lnTo>
                <a:close/>
              </a:path>
              <a:path w="1251585" h="2490470">
                <a:moveTo>
                  <a:pt x="794003" y="275843"/>
                </a:moveTo>
                <a:lnTo>
                  <a:pt x="778763" y="240791"/>
                </a:lnTo>
                <a:lnTo>
                  <a:pt x="769619" y="245363"/>
                </a:lnTo>
                <a:lnTo>
                  <a:pt x="786383" y="278891"/>
                </a:lnTo>
                <a:lnTo>
                  <a:pt x="794003" y="275843"/>
                </a:lnTo>
                <a:close/>
              </a:path>
              <a:path w="1251585" h="2490470">
                <a:moveTo>
                  <a:pt x="822959" y="335279"/>
                </a:moveTo>
                <a:lnTo>
                  <a:pt x="806195" y="301751"/>
                </a:lnTo>
                <a:lnTo>
                  <a:pt x="798575" y="304799"/>
                </a:lnTo>
                <a:lnTo>
                  <a:pt x="813815" y="339851"/>
                </a:lnTo>
                <a:lnTo>
                  <a:pt x="822959" y="335279"/>
                </a:lnTo>
                <a:close/>
              </a:path>
              <a:path w="1251585" h="2490470">
                <a:moveTo>
                  <a:pt x="850391" y="396239"/>
                </a:moveTo>
                <a:lnTo>
                  <a:pt x="835151" y="361187"/>
                </a:lnTo>
                <a:lnTo>
                  <a:pt x="826007" y="365759"/>
                </a:lnTo>
                <a:lnTo>
                  <a:pt x="842771" y="400811"/>
                </a:lnTo>
                <a:lnTo>
                  <a:pt x="850391" y="396239"/>
                </a:lnTo>
                <a:close/>
              </a:path>
              <a:path w="1251585" h="2490470">
                <a:moveTo>
                  <a:pt x="879347" y="457199"/>
                </a:moveTo>
                <a:lnTo>
                  <a:pt x="862583" y="422147"/>
                </a:lnTo>
                <a:lnTo>
                  <a:pt x="854963" y="426719"/>
                </a:lnTo>
                <a:lnTo>
                  <a:pt x="870203" y="460247"/>
                </a:lnTo>
                <a:lnTo>
                  <a:pt x="879347" y="457199"/>
                </a:lnTo>
                <a:close/>
              </a:path>
              <a:path w="1251585" h="2490470">
                <a:moveTo>
                  <a:pt x="906779" y="518159"/>
                </a:moveTo>
                <a:lnTo>
                  <a:pt x="891539" y="483107"/>
                </a:lnTo>
                <a:lnTo>
                  <a:pt x="882395" y="486155"/>
                </a:lnTo>
                <a:lnTo>
                  <a:pt x="897635" y="521207"/>
                </a:lnTo>
                <a:lnTo>
                  <a:pt x="906779" y="518159"/>
                </a:lnTo>
                <a:close/>
              </a:path>
              <a:path w="1251585" h="2490470">
                <a:moveTo>
                  <a:pt x="934211" y="579119"/>
                </a:moveTo>
                <a:lnTo>
                  <a:pt x="918971" y="544067"/>
                </a:lnTo>
                <a:lnTo>
                  <a:pt x="909827" y="547115"/>
                </a:lnTo>
                <a:lnTo>
                  <a:pt x="925067" y="582167"/>
                </a:lnTo>
                <a:lnTo>
                  <a:pt x="934211" y="579119"/>
                </a:lnTo>
                <a:close/>
              </a:path>
              <a:path w="1251585" h="2490470">
                <a:moveTo>
                  <a:pt x="960119" y="640079"/>
                </a:moveTo>
                <a:lnTo>
                  <a:pt x="944879" y="605027"/>
                </a:lnTo>
                <a:lnTo>
                  <a:pt x="937259" y="608075"/>
                </a:lnTo>
                <a:lnTo>
                  <a:pt x="952499" y="643127"/>
                </a:lnTo>
                <a:lnTo>
                  <a:pt x="960119" y="640079"/>
                </a:lnTo>
                <a:close/>
              </a:path>
              <a:path w="1251585" h="2490470">
                <a:moveTo>
                  <a:pt x="987551" y="701039"/>
                </a:moveTo>
                <a:lnTo>
                  <a:pt x="972311" y="665987"/>
                </a:lnTo>
                <a:lnTo>
                  <a:pt x="963167" y="669035"/>
                </a:lnTo>
                <a:lnTo>
                  <a:pt x="978407" y="704087"/>
                </a:lnTo>
                <a:lnTo>
                  <a:pt x="987551" y="701039"/>
                </a:lnTo>
                <a:close/>
              </a:path>
              <a:path w="1251585" h="2490470">
                <a:moveTo>
                  <a:pt x="1013459" y="761999"/>
                </a:moveTo>
                <a:lnTo>
                  <a:pt x="998219" y="726947"/>
                </a:lnTo>
                <a:lnTo>
                  <a:pt x="989075" y="729995"/>
                </a:lnTo>
                <a:lnTo>
                  <a:pt x="1004315" y="766571"/>
                </a:lnTo>
                <a:lnTo>
                  <a:pt x="1013459" y="761999"/>
                </a:lnTo>
                <a:close/>
              </a:path>
              <a:path w="1251585" h="2490470">
                <a:moveTo>
                  <a:pt x="1039367" y="824483"/>
                </a:moveTo>
                <a:lnTo>
                  <a:pt x="1036319" y="816863"/>
                </a:lnTo>
                <a:lnTo>
                  <a:pt x="1024127" y="787907"/>
                </a:lnTo>
                <a:lnTo>
                  <a:pt x="1014983" y="792479"/>
                </a:lnTo>
                <a:lnTo>
                  <a:pt x="1027175" y="821435"/>
                </a:lnTo>
                <a:lnTo>
                  <a:pt x="1030223" y="827531"/>
                </a:lnTo>
                <a:lnTo>
                  <a:pt x="1039367" y="824483"/>
                </a:lnTo>
                <a:close/>
              </a:path>
              <a:path w="1251585" h="2490470">
                <a:moveTo>
                  <a:pt x="1063751" y="885443"/>
                </a:moveTo>
                <a:lnTo>
                  <a:pt x="1050035" y="850391"/>
                </a:lnTo>
                <a:lnTo>
                  <a:pt x="1040891" y="853439"/>
                </a:lnTo>
                <a:lnTo>
                  <a:pt x="1054607" y="890015"/>
                </a:lnTo>
                <a:lnTo>
                  <a:pt x="1063751" y="885443"/>
                </a:lnTo>
                <a:close/>
              </a:path>
              <a:path w="1251585" h="2490470">
                <a:moveTo>
                  <a:pt x="1088135" y="947927"/>
                </a:moveTo>
                <a:lnTo>
                  <a:pt x="1078991" y="926591"/>
                </a:lnTo>
                <a:lnTo>
                  <a:pt x="1074419" y="912875"/>
                </a:lnTo>
                <a:lnTo>
                  <a:pt x="1065275" y="915923"/>
                </a:lnTo>
                <a:lnTo>
                  <a:pt x="1071371" y="931163"/>
                </a:lnTo>
                <a:lnTo>
                  <a:pt x="1078991" y="950975"/>
                </a:lnTo>
                <a:lnTo>
                  <a:pt x="1088135" y="947927"/>
                </a:lnTo>
                <a:close/>
              </a:path>
              <a:path w="1251585" h="2490470">
                <a:moveTo>
                  <a:pt x="1110995" y="1010411"/>
                </a:moveTo>
                <a:lnTo>
                  <a:pt x="1097279" y="975359"/>
                </a:lnTo>
                <a:lnTo>
                  <a:pt x="1088135" y="978407"/>
                </a:lnTo>
                <a:lnTo>
                  <a:pt x="1101851" y="1013459"/>
                </a:lnTo>
                <a:lnTo>
                  <a:pt x="1110995" y="1010411"/>
                </a:lnTo>
                <a:close/>
              </a:path>
              <a:path w="1251585" h="2490470">
                <a:moveTo>
                  <a:pt x="1132331" y="1074419"/>
                </a:moveTo>
                <a:lnTo>
                  <a:pt x="1120139" y="1037843"/>
                </a:lnTo>
                <a:lnTo>
                  <a:pt x="1110995" y="1040891"/>
                </a:lnTo>
                <a:lnTo>
                  <a:pt x="1123187" y="1077467"/>
                </a:lnTo>
                <a:lnTo>
                  <a:pt x="1132331" y="1074419"/>
                </a:lnTo>
                <a:close/>
              </a:path>
              <a:path w="1251585" h="2490470">
                <a:moveTo>
                  <a:pt x="1153667" y="1136903"/>
                </a:moveTo>
                <a:lnTo>
                  <a:pt x="1141475" y="1100327"/>
                </a:lnTo>
                <a:lnTo>
                  <a:pt x="1132331" y="1103375"/>
                </a:lnTo>
                <a:lnTo>
                  <a:pt x="1144523" y="1139951"/>
                </a:lnTo>
                <a:lnTo>
                  <a:pt x="1153667" y="1136903"/>
                </a:lnTo>
                <a:close/>
              </a:path>
              <a:path w="1251585" h="2490470">
                <a:moveTo>
                  <a:pt x="1173479" y="1200911"/>
                </a:moveTo>
                <a:lnTo>
                  <a:pt x="1162811" y="1164335"/>
                </a:lnTo>
                <a:lnTo>
                  <a:pt x="1153667" y="1167383"/>
                </a:lnTo>
                <a:lnTo>
                  <a:pt x="1164335" y="1203959"/>
                </a:lnTo>
                <a:lnTo>
                  <a:pt x="1173479" y="1200911"/>
                </a:lnTo>
                <a:close/>
              </a:path>
              <a:path w="1251585" h="2490470">
                <a:moveTo>
                  <a:pt x="1191767" y="1264919"/>
                </a:moveTo>
                <a:lnTo>
                  <a:pt x="1185671" y="1240535"/>
                </a:lnTo>
                <a:lnTo>
                  <a:pt x="1181099" y="1228343"/>
                </a:lnTo>
                <a:lnTo>
                  <a:pt x="1173479" y="1231391"/>
                </a:lnTo>
                <a:lnTo>
                  <a:pt x="1182623" y="1267967"/>
                </a:lnTo>
                <a:lnTo>
                  <a:pt x="1191767" y="1264919"/>
                </a:lnTo>
                <a:close/>
              </a:path>
              <a:path w="1251585" h="2490470">
                <a:moveTo>
                  <a:pt x="1208531" y="1328927"/>
                </a:moveTo>
                <a:lnTo>
                  <a:pt x="1199387" y="1292351"/>
                </a:lnTo>
                <a:lnTo>
                  <a:pt x="1190243" y="1295399"/>
                </a:lnTo>
                <a:lnTo>
                  <a:pt x="1199387" y="1331975"/>
                </a:lnTo>
                <a:lnTo>
                  <a:pt x="1208531" y="1328927"/>
                </a:lnTo>
                <a:close/>
              </a:path>
              <a:path w="1251585" h="2490470">
                <a:moveTo>
                  <a:pt x="1223771" y="1394459"/>
                </a:moveTo>
                <a:lnTo>
                  <a:pt x="1220723" y="1385315"/>
                </a:lnTo>
                <a:lnTo>
                  <a:pt x="1214627" y="1357883"/>
                </a:lnTo>
                <a:lnTo>
                  <a:pt x="1205483" y="1359407"/>
                </a:lnTo>
                <a:lnTo>
                  <a:pt x="1211579" y="1386839"/>
                </a:lnTo>
                <a:lnTo>
                  <a:pt x="1214627" y="1397507"/>
                </a:lnTo>
                <a:lnTo>
                  <a:pt x="1223771" y="1394459"/>
                </a:lnTo>
                <a:close/>
              </a:path>
              <a:path w="1251585" h="2490470">
                <a:moveTo>
                  <a:pt x="1234439" y="1459991"/>
                </a:moveTo>
                <a:lnTo>
                  <a:pt x="1229867" y="1431035"/>
                </a:lnTo>
                <a:lnTo>
                  <a:pt x="1228343" y="1423415"/>
                </a:lnTo>
                <a:lnTo>
                  <a:pt x="1219199" y="1424939"/>
                </a:lnTo>
                <a:lnTo>
                  <a:pt x="1225295" y="1461515"/>
                </a:lnTo>
                <a:lnTo>
                  <a:pt x="1234439" y="1459991"/>
                </a:lnTo>
                <a:close/>
              </a:path>
              <a:path w="1251585" h="2490470">
                <a:moveTo>
                  <a:pt x="1243583" y="1527047"/>
                </a:moveTo>
                <a:lnTo>
                  <a:pt x="1243583" y="1520951"/>
                </a:lnTo>
                <a:lnTo>
                  <a:pt x="1239011" y="1488947"/>
                </a:lnTo>
                <a:lnTo>
                  <a:pt x="1229867" y="1490471"/>
                </a:lnTo>
                <a:lnTo>
                  <a:pt x="1234439" y="1522475"/>
                </a:lnTo>
                <a:lnTo>
                  <a:pt x="1234439" y="1528571"/>
                </a:lnTo>
                <a:lnTo>
                  <a:pt x="1243583" y="1527047"/>
                </a:lnTo>
                <a:close/>
              </a:path>
              <a:path w="1251585" h="2490470">
                <a:moveTo>
                  <a:pt x="1249679" y="1594103"/>
                </a:moveTo>
                <a:lnTo>
                  <a:pt x="1248155" y="1563623"/>
                </a:lnTo>
                <a:lnTo>
                  <a:pt x="1246631" y="1556003"/>
                </a:lnTo>
                <a:lnTo>
                  <a:pt x="1237487" y="1556003"/>
                </a:lnTo>
                <a:lnTo>
                  <a:pt x="1239011" y="1565147"/>
                </a:lnTo>
                <a:lnTo>
                  <a:pt x="1240535" y="1594103"/>
                </a:lnTo>
                <a:lnTo>
                  <a:pt x="1249679" y="1594103"/>
                </a:lnTo>
                <a:close/>
              </a:path>
              <a:path w="1251585" h="2490470">
                <a:moveTo>
                  <a:pt x="1251203" y="1645919"/>
                </a:moveTo>
                <a:lnTo>
                  <a:pt x="1249679" y="1623059"/>
                </a:lnTo>
                <a:lnTo>
                  <a:pt x="1240535" y="1623059"/>
                </a:lnTo>
                <a:lnTo>
                  <a:pt x="1240535" y="1661159"/>
                </a:lnTo>
                <a:lnTo>
                  <a:pt x="1249679" y="1661159"/>
                </a:lnTo>
                <a:lnTo>
                  <a:pt x="1251203" y="1645919"/>
                </a:lnTo>
                <a:close/>
              </a:path>
              <a:path w="1251585" h="2490470">
                <a:moveTo>
                  <a:pt x="1249679" y="1690115"/>
                </a:moveTo>
                <a:lnTo>
                  <a:pt x="1239011" y="1688591"/>
                </a:lnTo>
                <a:lnTo>
                  <a:pt x="1237487" y="1703831"/>
                </a:lnTo>
                <a:lnTo>
                  <a:pt x="1235963" y="1723643"/>
                </a:lnTo>
                <a:lnTo>
                  <a:pt x="1235963" y="1726691"/>
                </a:lnTo>
                <a:lnTo>
                  <a:pt x="1245107" y="1728215"/>
                </a:lnTo>
                <a:lnTo>
                  <a:pt x="1245107" y="1723643"/>
                </a:lnTo>
                <a:lnTo>
                  <a:pt x="1248155" y="1705355"/>
                </a:lnTo>
                <a:lnTo>
                  <a:pt x="1249679" y="1690115"/>
                </a:lnTo>
                <a:close/>
              </a:path>
              <a:path w="1251585" h="2490470">
                <a:moveTo>
                  <a:pt x="1240535" y="1755647"/>
                </a:moveTo>
                <a:lnTo>
                  <a:pt x="1231391" y="1754123"/>
                </a:lnTo>
                <a:lnTo>
                  <a:pt x="1222247" y="1790699"/>
                </a:lnTo>
                <a:lnTo>
                  <a:pt x="1231391" y="1793747"/>
                </a:lnTo>
                <a:lnTo>
                  <a:pt x="1234439" y="1780031"/>
                </a:lnTo>
                <a:lnTo>
                  <a:pt x="1240535" y="1755647"/>
                </a:lnTo>
                <a:close/>
              </a:path>
              <a:path w="1251585" h="2490470">
                <a:moveTo>
                  <a:pt x="1223771" y="1821179"/>
                </a:moveTo>
                <a:lnTo>
                  <a:pt x="1214627" y="1818131"/>
                </a:lnTo>
                <a:lnTo>
                  <a:pt x="1210055" y="1831847"/>
                </a:lnTo>
                <a:lnTo>
                  <a:pt x="1200911" y="1853183"/>
                </a:lnTo>
                <a:lnTo>
                  <a:pt x="1210055" y="1857755"/>
                </a:lnTo>
                <a:lnTo>
                  <a:pt x="1219199" y="1834895"/>
                </a:lnTo>
                <a:lnTo>
                  <a:pt x="1223771" y="1821179"/>
                </a:lnTo>
                <a:close/>
              </a:path>
              <a:path w="1251585" h="2490470">
                <a:moveTo>
                  <a:pt x="1199387" y="1883663"/>
                </a:moveTo>
                <a:lnTo>
                  <a:pt x="1190243" y="1880615"/>
                </a:lnTo>
                <a:lnTo>
                  <a:pt x="1181099" y="1900427"/>
                </a:lnTo>
                <a:lnTo>
                  <a:pt x="1173479" y="1914143"/>
                </a:lnTo>
                <a:lnTo>
                  <a:pt x="1182623" y="1918715"/>
                </a:lnTo>
                <a:lnTo>
                  <a:pt x="1190243" y="1903475"/>
                </a:lnTo>
                <a:lnTo>
                  <a:pt x="1199387" y="1883663"/>
                </a:lnTo>
                <a:close/>
              </a:path>
              <a:path w="1251585" h="2490470">
                <a:moveTo>
                  <a:pt x="1168907" y="1943099"/>
                </a:moveTo>
                <a:lnTo>
                  <a:pt x="1161287" y="1938527"/>
                </a:lnTo>
                <a:lnTo>
                  <a:pt x="1144523" y="1965959"/>
                </a:lnTo>
                <a:lnTo>
                  <a:pt x="1141475" y="1970531"/>
                </a:lnTo>
                <a:lnTo>
                  <a:pt x="1149095" y="1976627"/>
                </a:lnTo>
                <a:lnTo>
                  <a:pt x="1153667" y="1970531"/>
                </a:lnTo>
                <a:lnTo>
                  <a:pt x="1168907" y="1943099"/>
                </a:lnTo>
                <a:close/>
              </a:path>
              <a:path w="1251585" h="2490470">
                <a:moveTo>
                  <a:pt x="1133855" y="2001011"/>
                </a:moveTo>
                <a:lnTo>
                  <a:pt x="1124711" y="1994915"/>
                </a:lnTo>
                <a:lnTo>
                  <a:pt x="1124711" y="1996439"/>
                </a:lnTo>
                <a:lnTo>
                  <a:pt x="1103375" y="2025395"/>
                </a:lnTo>
                <a:lnTo>
                  <a:pt x="1110995" y="2031491"/>
                </a:lnTo>
                <a:lnTo>
                  <a:pt x="1132331" y="2002535"/>
                </a:lnTo>
                <a:lnTo>
                  <a:pt x="1133855" y="2001011"/>
                </a:lnTo>
                <a:close/>
              </a:path>
              <a:path w="1251585" h="2490470">
                <a:moveTo>
                  <a:pt x="1092707" y="2054351"/>
                </a:moveTo>
                <a:lnTo>
                  <a:pt x="1085087" y="2048255"/>
                </a:lnTo>
                <a:lnTo>
                  <a:pt x="1077467" y="2057399"/>
                </a:lnTo>
                <a:lnTo>
                  <a:pt x="1060703" y="2077211"/>
                </a:lnTo>
                <a:lnTo>
                  <a:pt x="1068323" y="2083307"/>
                </a:lnTo>
                <a:lnTo>
                  <a:pt x="1085087" y="2063495"/>
                </a:lnTo>
                <a:lnTo>
                  <a:pt x="1092707" y="2054351"/>
                </a:lnTo>
                <a:close/>
              </a:path>
              <a:path w="1251585" h="2490470">
                <a:moveTo>
                  <a:pt x="1048511" y="2104643"/>
                </a:moveTo>
                <a:lnTo>
                  <a:pt x="1042415" y="2098547"/>
                </a:lnTo>
                <a:lnTo>
                  <a:pt x="1014983" y="2125979"/>
                </a:lnTo>
                <a:lnTo>
                  <a:pt x="1022603" y="2132075"/>
                </a:lnTo>
                <a:lnTo>
                  <a:pt x="1034795" y="2119883"/>
                </a:lnTo>
                <a:lnTo>
                  <a:pt x="1048511" y="2104643"/>
                </a:lnTo>
                <a:close/>
              </a:path>
              <a:path w="1251585" h="2490470">
                <a:moveTo>
                  <a:pt x="1001267" y="2151887"/>
                </a:moveTo>
                <a:lnTo>
                  <a:pt x="995171" y="2145791"/>
                </a:lnTo>
                <a:lnTo>
                  <a:pt x="972311" y="2167127"/>
                </a:lnTo>
                <a:lnTo>
                  <a:pt x="967739" y="2171699"/>
                </a:lnTo>
                <a:lnTo>
                  <a:pt x="973835" y="2177795"/>
                </a:lnTo>
                <a:lnTo>
                  <a:pt x="978407" y="2173223"/>
                </a:lnTo>
                <a:lnTo>
                  <a:pt x="1001267" y="2151887"/>
                </a:lnTo>
                <a:close/>
              </a:path>
              <a:path w="1251585" h="2490470">
                <a:moveTo>
                  <a:pt x="952499" y="2197607"/>
                </a:moveTo>
                <a:lnTo>
                  <a:pt x="946403" y="2189987"/>
                </a:lnTo>
                <a:lnTo>
                  <a:pt x="943355" y="2191511"/>
                </a:lnTo>
                <a:lnTo>
                  <a:pt x="917447" y="2214371"/>
                </a:lnTo>
                <a:lnTo>
                  <a:pt x="923543" y="2221991"/>
                </a:lnTo>
                <a:lnTo>
                  <a:pt x="950975" y="2199131"/>
                </a:lnTo>
                <a:lnTo>
                  <a:pt x="952499" y="2197607"/>
                </a:lnTo>
                <a:close/>
              </a:path>
              <a:path w="1251585" h="2490470">
                <a:moveTo>
                  <a:pt x="900683" y="2240279"/>
                </a:moveTo>
                <a:lnTo>
                  <a:pt x="894587" y="2232659"/>
                </a:lnTo>
                <a:lnTo>
                  <a:pt x="885443" y="2238755"/>
                </a:lnTo>
                <a:lnTo>
                  <a:pt x="864107" y="2255519"/>
                </a:lnTo>
                <a:lnTo>
                  <a:pt x="870203" y="2263139"/>
                </a:lnTo>
                <a:lnTo>
                  <a:pt x="891539" y="2246375"/>
                </a:lnTo>
                <a:lnTo>
                  <a:pt x="900683" y="2240279"/>
                </a:lnTo>
                <a:close/>
              </a:path>
              <a:path w="1251585" h="2490470">
                <a:moveTo>
                  <a:pt x="847343" y="2279903"/>
                </a:moveTo>
                <a:lnTo>
                  <a:pt x="841247" y="2272283"/>
                </a:lnTo>
                <a:lnTo>
                  <a:pt x="810767" y="2293619"/>
                </a:lnTo>
                <a:lnTo>
                  <a:pt x="815339" y="2301239"/>
                </a:lnTo>
                <a:lnTo>
                  <a:pt x="832103" y="2290571"/>
                </a:lnTo>
                <a:lnTo>
                  <a:pt x="847343" y="2279903"/>
                </a:lnTo>
                <a:close/>
              </a:path>
              <a:path w="1251585" h="2490470">
                <a:moveTo>
                  <a:pt x="792479" y="2318003"/>
                </a:moveTo>
                <a:lnTo>
                  <a:pt x="786383" y="2308859"/>
                </a:lnTo>
                <a:lnTo>
                  <a:pt x="766571" y="2322575"/>
                </a:lnTo>
                <a:lnTo>
                  <a:pt x="754379" y="2330195"/>
                </a:lnTo>
                <a:lnTo>
                  <a:pt x="760475" y="2337815"/>
                </a:lnTo>
                <a:lnTo>
                  <a:pt x="772667" y="2330195"/>
                </a:lnTo>
                <a:lnTo>
                  <a:pt x="792479" y="2318003"/>
                </a:lnTo>
                <a:close/>
              </a:path>
              <a:path w="1251585" h="2490470">
                <a:moveTo>
                  <a:pt x="736091" y="2353055"/>
                </a:moveTo>
                <a:lnTo>
                  <a:pt x="729995" y="2345435"/>
                </a:lnTo>
                <a:lnTo>
                  <a:pt x="697991" y="2363723"/>
                </a:lnTo>
                <a:lnTo>
                  <a:pt x="702563" y="2372867"/>
                </a:lnTo>
                <a:lnTo>
                  <a:pt x="713231" y="2366771"/>
                </a:lnTo>
                <a:lnTo>
                  <a:pt x="736091" y="2353055"/>
                </a:lnTo>
                <a:close/>
              </a:path>
              <a:path w="1251585" h="2490470">
                <a:moveTo>
                  <a:pt x="678179" y="2386583"/>
                </a:moveTo>
                <a:lnTo>
                  <a:pt x="673607" y="2378963"/>
                </a:lnTo>
                <a:lnTo>
                  <a:pt x="640079" y="2395727"/>
                </a:lnTo>
                <a:lnTo>
                  <a:pt x="644651" y="2404871"/>
                </a:lnTo>
                <a:lnTo>
                  <a:pt x="656843" y="2397251"/>
                </a:lnTo>
                <a:lnTo>
                  <a:pt x="678179" y="2386583"/>
                </a:lnTo>
                <a:close/>
              </a:path>
              <a:path w="1251585" h="2490470">
                <a:moveTo>
                  <a:pt x="618743" y="2418587"/>
                </a:moveTo>
                <a:lnTo>
                  <a:pt x="614171" y="2409443"/>
                </a:lnTo>
                <a:lnTo>
                  <a:pt x="600455" y="2417063"/>
                </a:lnTo>
                <a:lnTo>
                  <a:pt x="580643" y="2426207"/>
                </a:lnTo>
                <a:lnTo>
                  <a:pt x="583691" y="2435351"/>
                </a:lnTo>
                <a:lnTo>
                  <a:pt x="605027" y="2424683"/>
                </a:lnTo>
                <a:lnTo>
                  <a:pt x="618743" y="2418587"/>
                </a:lnTo>
                <a:close/>
              </a:path>
              <a:path w="1251585" h="2490470">
                <a:moveTo>
                  <a:pt x="557783" y="2447543"/>
                </a:moveTo>
                <a:lnTo>
                  <a:pt x="554735" y="2438399"/>
                </a:lnTo>
                <a:lnTo>
                  <a:pt x="553211" y="2439923"/>
                </a:lnTo>
                <a:lnTo>
                  <a:pt x="530351" y="2449067"/>
                </a:lnTo>
                <a:lnTo>
                  <a:pt x="519683" y="2453639"/>
                </a:lnTo>
                <a:lnTo>
                  <a:pt x="522731" y="2462783"/>
                </a:lnTo>
                <a:lnTo>
                  <a:pt x="534923" y="2458211"/>
                </a:lnTo>
                <a:lnTo>
                  <a:pt x="556259" y="2447543"/>
                </a:lnTo>
                <a:lnTo>
                  <a:pt x="557783" y="2447543"/>
                </a:lnTo>
                <a:close/>
              </a:path>
              <a:path w="1251585" h="2490470">
                <a:moveTo>
                  <a:pt x="496823" y="2473451"/>
                </a:moveTo>
                <a:lnTo>
                  <a:pt x="493775" y="2464307"/>
                </a:lnTo>
                <a:lnTo>
                  <a:pt x="492251" y="2465831"/>
                </a:lnTo>
                <a:lnTo>
                  <a:pt x="472439" y="2471927"/>
                </a:lnTo>
                <a:lnTo>
                  <a:pt x="457199" y="2474975"/>
                </a:lnTo>
                <a:lnTo>
                  <a:pt x="460247" y="2484119"/>
                </a:lnTo>
                <a:lnTo>
                  <a:pt x="475487" y="2479547"/>
                </a:lnTo>
                <a:lnTo>
                  <a:pt x="495299" y="2474975"/>
                </a:lnTo>
                <a:lnTo>
                  <a:pt x="496823" y="2473451"/>
                </a:lnTo>
                <a:close/>
              </a:path>
              <a:path w="1251585" h="2490470">
                <a:moveTo>
                  <a:pt x="431291" y="2488691"/>
                </a:moveTo>
                <a:lnTo>
                  <a:pt x="429767" y="2479547"/>
                </a:lnTo>
                <a:lnTo>
                  <a:pt x="419099" y="2479547"/>
                </a:lnTo>
                <a:lnTo>
                  <a:pt x="400811" y="2481071"/>
                </a:lnTo>
                <a:lnTo>
                  <a:pt x="393191" y="2479547"/>
                </a:lnTo>
                <a:lnTo>
                  <a:pt x="391667" y="2490215"/>
                </a:lnTo>
                <a:lnTo>
                  <a:pt x="419099" y="2490215"/>
                </a:lnTo>
                <a:lnTo>
                  <a:pt x="431291" y="2488691"/>
                </a:lnTo>
                <a:close/>
              </a:path>
              <a:path w="1251585" h="2490470">
                <a:moveTo>
                  <a:pt x="364235" y="2478023"/>
                </a:moveTo>
                <a:lnTo>
                  <a:pt x="350519" y="2474975"/>
                </a:lnTo>
                <a:lnTo>
                  <a:pt x="333755" y="2470403"/>
                </a:lnTo>
                <a:lnTo>
                  <a:pt x="327659" y="2468879"/>
                </a:lnTo>
                <a:lnTo>
                  <a:pt x="324611" y="2478023"/>
                </a:lnTo>
                <a:lnTo>
                  <a:pt x="332231" y="2479547"/>
                </a:lnTo>
                <a:lnTo>
                  <a:pt x="348995" y="2484119"/>
                </a:lnTo>
                <a:lnTo>
                  <a:pt x="362711" y="2487167"/>
                </a:lnTo>
                <a:lnTo>
                  <a:pt x="364235" y="2478023"/>
                </a:lnTo>
                <a:close/>
              </a:path>
              <a:path w="1251585" h="2490470">
                <a:moveTo>
                  <a:pt x="301751" y="2459735"/>
                </a:moveTo>
                <a:lnTo>
                  <a:pt x="284987" y="2452115"/>
                </a:lnTo>
                <a:lnTo>
                  <a:pt x="269747" y="2444495"/>
                </a:lnTo>
                <a:lnTo>
                  <a:pt x="268223" y="2442971"/>
                </a:lnTo>
                <a:lnTo>
                  <a:pt x="263651" y="2452115"/>
                </a:lnTo>
                <a:lnTo>
                  <a:pt x="265175" y="2453639"/>
                </a:lnTo>
                <a:lnTo>
                  <a:pt x="298703" y="2468879"/>
                </a:lnTo>
                <a:lnTo>
                  <a:pt x="301751" y="2459735"/>
                </a:lnTo>
                <a:close/>
              </a:path>
              <a:path w="1251585" h="2490470">
                <a:moveTo>
                  <a:pt x="243839" y="2429255"/>
                </a:moveTo>
                <a:lnTo>
                  <a:pt x="239267" y="2426207"/>
                </a:lnTo>
                <a:lnTo>
                  <a:pt x="222503" y="2415539"/>
                </a:lnTo>
                <a:lnTo>
                  <a:pt x="211835" y="2407919"/>
                </a:lnTo>
                <a:lnTo>
                  <a:pt x="207263" y="2415539"/>
                </a:lnTo>
                <a:lnTo>
                  <a:pt x="217931" y="2423159"/>
                </a:lnTo>
                <a:lnTo>
                  <a:pt x="233171" y="2433827"/>
                </a:lnTo>
                <a:lnTo>
                  <a:pt x="237743" y="2436875"/>
                </a:lnTo>
                <a:lnTo>
                  <a:pt x="243839" y="2429255"/>
                </a:lnTo>
                <a:close/>
              </a:path>
              <a:path w="1251585" h="2490470">
                <a:moveTo>
                  <a:pt x="190499" y="2389631"/>
                </a:moveTo>
                <a:lnTo>
                  <a:pt x="178307" y="2380487"/>
                </a:lnTo>
                <a:lnTo>
                  <a:pt x="161543" y="2365247"/>
                </a:lnTo>
                <a:lnTo>
                  <a:pt x="155447" y="2372867"/>
                </a:lnTo>
                <a:lnTo>
                  <a:pt x="172211" y="2388107"/>
                </a:lnTo>
                <a:lnTo>
                  <a:pt x="184403" y="2397251"/>
                </a:lnTo>
                <a:lnTo>
                  <a:pt x="190499" y="2389631"/>
                </a:lnTo>
                <a:close/>
              </a:path>
              <a:path w="1251585" h="2490470">
                <a:moveTo>
                  <a:pt x="140207" y="2346959"/>
                </a:moveTo>
                <a:lnTo>
                  <a:pt x="112775" y="2319527"/>
                </a:lnTo>
                <a:lnTo>
                  <a:pt x="106679" y="2325623"/>
                </a:lnTo>
                <a:lnTo>
                  <a:pt x="134111" y="2353055"/>
                </a:lnTo>
                <a:lnTo>
                  <a:pt x="140207" y="2346959"/>
                </a:lnTo>
                <a:close/>
              </a:path>
              <a:path w="1251585" h="2490470">
                <a:moveTo>
                  <a:pt x="79247" y="2235707"/>
                </a:moveTo>
                <a:lnTo>
                  <a:pt x="0" y="2203703"/>
                </a:lnTo>
                <a:lnTo>
                  <a:pt x="22859" y="2285999"/>
                </a:lnTo>
                <a:lnTo>
                  <a:pt x="39623" y="2271048"/>
                </a:lnTo>
                <a:lnTo>
                  <a:pt x="39623" y="2253995"/>
                </a:lnTo>
                <a:lnTo>
                  <a:pt x="45719" y="2247899"/>
                </a:lnTo>
                <a:lnTo>
                  <a:pt x="48767" y="2250947"/>
                </a:lnTo>
                <a:lnTo>
                  <a:pt x="48767" y="2262892"/>
                </a:lnTo>
                <a:lnTo>
                  <a:pt x="79247" y="2235707"/>
                </a:lnTo>
                <a:close/>
              </a:path>
              <a:path w="1251585" h="2490470">
                <a:moveTo>
                  <a:pt x="48767" y="2250947"/>
                </a:moveTo>
                <a:lnTo>
                  <a:pt x="45719" y="2247899"/>
                </a:lnTo>
                <a:lnTo>
                  <a:pt x="39623" y="2253995"/>
                </a:lnTo>
                <a:lnTo>
                  <a:pt x="41147" y="2257043"/>
                </a:lnTo>
                <a:lnTo>
                  <a:pt x="48767" y="2250947"/>
                </a:lnTo>
                <a:close/>
              </a:path>
              <a:path w="1251585" h="2490470">
                <a:moveTo>
                  <a:pt x="48767" y="2262892"/>
                </a:moveTo>
                <a:lnTo>
                  <a:pt x="48767" y="2250947"/>
                </a:lnTo>
                <a:lnTo>
                  <a:pt x="41147" y="2257043"/>
                </a:lnTo>
                <a:lnTo>
                  <a:pt x="39623" y="2253995"/>
                </a:lnTo>
                <a:lnTo>
                  <a:pt x="39623" y="2271048"/>
                </a:lnTo>
                <a:lnTo>
                  <a:pt x="48767" y="2262892"/>
                </a:lnTo>
                <a:close/>
              </a:path>
              <a:path w="1251585" h="2490470">
                <a:moveTo>
                  <a:pt x="92963" y="2299715"/>
                </a:moveTo>
                <a:lnTo>
                  <a:pt x="89915" y="2295143"/>
                </a:lnTo>
                <a:lnTo>
                  <a:pt x="67055" y="2270759"/>
                </a:lnTo>
                <a:lnTo>
                  <a:pt x="60959" y="2278379"/>
                </a:lnTo>
                <a:lnTo>
                  <a:pt x="83819" y="2302763"/>
                </a:lnTo>
                <a:lnTo>
                  <a:pt x="86867" y="2305811"/>
                </a:lnTo>
                <a:lnTo>
                  <a:pt x="92963" y="2299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73530" y="3044951"/>
            <a:ext cx="76200" cy="2819400"/>
          </a:xfrm>
          <a:custGeom>
            <a:avLst/>
            <a:gdLst/>
            <a:ahLst/>
            <a:cxnLst/>
            <a:rect l="l" t="t" r="r" b="b"/>
            <a:pathLst>
              <a:path w="76200" h="2819400">
                <a:moveTo>
                  <a:pt x="65531" y="0"/>
                </a:moveTo>
                <a:lnTo>
                  <a:pt x="56387" y="0"/>
                </a:lnTo>
                <a:lnTo>
                  <a:pt x="53339" y="38099"/>
                </a:lnTo>
                <a:lnTo>
                  <a:pt x="64007" y="38099"/>
                </a:lnTo>
                <a:lnTo>
                  <a:pt x="65531" y="0"/>
                </a:lnTo>
                <a:close/>
              </a:path>
              <a:path w="76200" h="2819400">
                <a:moveTo>
                  <a:pt x="62483" y="67055"/>
                </a:moveTo>
                <a:lnTo>
                  <a:pt x="51815" y="65531"/>
                </a:lnTo>
                <a:lnTo>
                  <a:pt x="50291" y="103631"/>
                </a:lnTo>
                <a:lnTo>
                  <a:pt x="59435" y="105155"/>
                </a:lnTo>
                <a:lnTo>
                  <a:pt x="62483" y="67055"/>
                </a:lnTo>
                <a:close/>
              </a:path>
              <a:path w="76200" h="2819400">
                <a:moveTo>
                  <a:pt x="57911" y="132587"/>
                </a:moveTo>
                <a:lnTo>
                  <a:pt x="48767" y="132587"/>
                </a:lnTo>
                <a:lnTo>
                  <a:pt x="45719" y="170687"/>
                </a:lnTo>
                <a:lnTo>
                  <a:pt x="54863" y="170687"/>
                </a:lnTo>
                <a:lnTo>
                  <a:pt x="57911" y="132587"/>
                </a:lnTo>
                <a:close/>
              </a:path>
              <a:path w="76200" h="2819400">
                <a:moveTo>
                  <a:pt x="53339" y="199643"/>
                </a:moveTo>
                <a:lnTo>
                  <a:pt x="44195" y="199643"/>
                </a:lnTo>
                <a:lnTo>
                  <a:pt x="42671" y="237743"/>
                </a:lnTo>
                <a:lnTo>
                  <a:pt x="51815" y="237743"/>
                </a:lnTo>
                <a:lnTo>
                  <a:pt x="53339" y="199643"/>
                </a:lnTo>
                <a:close/>
              </a:path>
              <a:path w="76200" h="2819400">
                <a:moveTo>
                  <a:pt x="50291" y="266699"/>
                </a:moveTo>
                <a:lnTo>
                  <a:pt x="41147" y="265175"/>
                </a:lnTo>
                <a:lnTo>
                  <a:pt x="38099" y="300227"/>
                </a:lnTo>
                <a:lnTo>
                  <a:pt x="38099" y="303275"/>
                </a:lnTo>
                <a:lnTo>
                  <a:pt x="47243" y="304799"/>
                </a:lnTo>
                <a:lnTo>
                  <a:pt x="48767" y="300227"/>
                </a:lnTo>
                <a:lnTo>
                  <a:pt x="50291" y="266699"/>
                </a:lnTo>
                <a:close/>
              </a:path>
              <a:path w="76200" h="2819400">
                <a:moveTo>
                  <a:pt x="45719" y="332231"/>
                </a:moveTo>
                <a:lnTo>
                  <a:pt x="36575" y="332231"/>
                </a:lnTo>
                <a:lnTo>
                  <a:pt x="35051" y="362711"/>
                </a:lnTo>
                <a:lnTo>
                  <a:pt x="35051" y="370331"/>
                </a:lnTo>
                <a:lnTo>
                  <a:pt x="44195" y="370331"/>
                </a:lnTo>
                <a:lnTo>
                  <a:pt x="44195" y="362711"/>
                </a:lnTo>
                <a:lnTo>
                  <a:pt x="45719" y="332231"/>
                </a:lnTo>
                <a:close/>
              </a:path>
              <a:path w="76200" h="2819400">
                <a:moveTo>
                  <a:pt x="42671" y="399287"/>
                </a:moveTo>
                <a:lnTo>
                  <a:pt x="33527" y="399287"/>
                </a:lnTo>
                <a:lnTo>
                  <a:pt x="32003" y="426719"/>
                </a:lnTo>
                <a:lnTo>
                  <a:pt x="32003" y="437387"/>
                </a:lnTo>
                <a:lnTo>
                  <a:pt x="41147" y="437387"/>
                </a:lnTo>
                <a:lnTo>
                  <a:pt x="41147" y="426719"/>
                </a:lnTo>
                <a:lnTo>
                  <a:pt x="42671" y="399287"/>
                </a:lnTo>
                <a:close/>
              </a:path>
              <a:path w="76200" h="2819400">
                <a:moveTo>
                  <a:pt x="39623" y="466343"/>
                </a:moveTo>
                <a:lnTo>
                  <a:pt x="30479" y="464819"/>
                </a:lnTo>
                <a:lnTo>
                  <a:pt x="28955" y="492251"/>
                </a:lnTo>
                <a:lnTo>
                  <a:pt x="28955" y="502919"/>
                </a:lnTo>
                <a:lnTo>
                  <a:pt x="38099" y="504443"/>
                </a:lnTo>
                <a:lnTo>
                  <a:pt x="38099" y="492251"/>
                </a:lnTo>
                <a:lnTo>
                  <a:pt x="39623" y="466343"/>
                </a:lnTo>
                <a:close/>
              </a:path>
              <a:path w="76200" h="2819400">
                <a:moveTo>
                  <a:pt x="36575" y="559307"/>
                </a:moveTo>
                <a:lnTo>
                  <a:pt x="36575" y="531875"/>
                </a:lnTo>
                <a:lnTo>
                  <a:pt x="27431" y="531875"/>
                </a:lnTo>
                <a:lnTo>
                  <a:pt x="25907" y="559307"/>
                </a:lnTo>
                <a:lnTo>
                  <a:pt x="25907" y="569975"/>
                </a:lnTo>
                <a:lnTo>
                  <a:pt x="35051" y="569975"/>
                </a:lnTo>
                <a:lnTo>
                  <a:pt x="36575" y="559307"/>
                </a:lnTo>
                <a:close/>
              </a:path>
              <a:path w="76200" h="2819400">
                <a:moveTo>
                  <a:pt x="35051" y="598931"/>
                </a:moveTo>
                <a:lnTo>
                  <a:pt x="24383" y="598931"/>
                </a:lnTo>
                <a:lnTo>
                  <a:pt x="24383" y="627887"/>
                </a:lnTo>
                <a:lnTo>
                  <a:pt x="22859" y="637031"/>
                </a:lnTo>
                <a:lnTo>
                  <a:pt x="33527" y="637031"/>
                </a:lnTo>
                <a:lnTo>
                  <a:pt x="33527" y="629411"/>
                </a:lnTo>
                <a:lnTo>
                  <a:pt x="35051" y="598931"/>
                </a:lnTo>
                <a:close/>
              </a:path>
              <a:path w="76200" h="2819400">
                <a:moveTo>
                  <a:pt x="32003" y="665987"/>
                </a:moveTo>
                <a:lnTo>
                  <a:pt x="22859" y="665987"/>
                </a:lnTo>
                <a:lnTo>
                  <a:pt x="21335" y="699515"/>
                </a:lnTo>
                <a:lnTo>
                  <a:pt x="21335" y="704087"/>
                </a:lnTo>
                <a:lnTo>
                  <a:pt x="30479" y="704087"/>
                </a:lnTo>
                <a:lnTo>
                  <a:pt x="30479" y="701039"/>
                </a:lnTo>
                <a:lnTo>
                  <a:pt x="32003" y="665987"/>
                </a:lnTo>
                <a:close/>
              </a:path>
              <a:path w="76200" h="2819400">
                <a:moveTo>
                  <a:pt x="30479" y="737615"/>
                </a:moveTo>
                <a:lnTo>
                  <a:pt x="30479" y="733043"/>
                </a:lnTo>
                <a:lnTo>
                  <a:pt x="19811" y="731519"/>
                </a:lnTo>
                <a:lnTo>
                  <a:pt x="19811" y="769619"/>
                </a:lnTo>
                <a:lnTo>
                  <a:pt x="28955" y="771143"/>
                </a:lnTo>
                <a:lnTo>
                  <a:pt x="30479" y="737615"/>
                </a:lnTo>
                <a:close/>
              </a:path>
              <a:path w="76200" h="2819400">
                <a:moveTo>
                  <a:pt x="27431" y="836675"/>
                </a:moveTo>
                <a:lnTo>
                  <a:pt x="27431" y="798575"/>
                </a:lnTo>
                <a:lnTo>
                  <a:pt x="18287" y="798575"/>
                </a:lnTo>
                <a:lnTo>
                  <a:pt x="18287" y="836675"/>
                </a:lnTo>
                <a:lnTo>
                  <a:pt x="27431" y="836675"/>
                </a:lnTo>
                <a:close/>
              </a:path>
              <a:path w="76200" h="2819400">
                <a:moveTo>
                  <a:pt x="25907" y="903731"/>
                </a:moveTo>
                <a:lnTo>
                  <a:pt x="25907" y="865631"/>
                </a:lnTo>
                <a:lnTo>
                  <a:pt x="16763" y="865631"/>
                </a:lnTo>
                <a:lnTo>
                  <a:pt x="16763" y="903731"/>
                </a:lnTo>
                <a:lnTo>
                  <a:pt x="25907" y="903731"/>
                </a:lnTo>
                <a:close/>
              </a:path>
              <a:path w="76200" h="2819400">
                <a:moveTo>
                  <a:pt x="25907" y="932687"/>
                </a:moveTo>
                <a:lnTo>
                  <a:pt x="15239" y="932687"/>
                </a:lnTo>
                <a:lnTo>
                  <a:pt x="15239" y="970787"/>
                </a:lnTo>
                <a:lnTo>
                  <a:pt x="24383" y="970787"/>
                </a:lnTo>
                <a:lnTo>
                  <a:pt x="25907" y="932687"/>
                </a:lnTo>
                <a:close/>
              </a:path>
              <a:path w="76200" h="2819400">
                <a:moveTo>
                  <a:pt x="24383" y="1036319"/>
                </a:moveTo>
                <a:lnTo>
                  <a:pt x="24383" y="998219"/>
                </a:lnTo>
                <a:lnTo>
                  <a:pt x="15239" y="998219"/>
                </a:lnTo>
                <a:lnTo>
                  <a:pt x="15239" y="1013459"/>
                </a:lnTo>
                <a:lnTo>
                  <a:pt x="13715" y="1036319"/>
                </a:lnTo>
                <a:lnTo>
                  <a:pt x="24383" y="1036319"/>
                </a:lnTo>
                <a:close/>
              </a:path>
              <a:path w="76200" h="2819400">
                <a:moveTo>
                  <a:pt x="24383" y="1065275"/>
                </a:moveTo>
                <a:lnTo>
                  <a:pt x="13715" y="1065275"/>
                </a:lnTo>
                <a:lnTo>
                  <a:pt x="13715" y="1103375"/>
                </a:lnTo>
                <a:lnTo>
                  <a:pt x="22859" y="1103375"/>
                </a:lnTo>
                <a:lnTo>
                  <a:pt x="22859" y="1100327"/>
                </a:lnTo>
                <a:lnTo>
                  <a:pt x="24383" y="1065275"/>
                </a:lnTo>
                <a:close/>
              </a:path>
              <a:path w="76200" h="2819400">
                <a:moveTo>
                  <a:pt x="22859" y="1170431"/>
                </a:moveTo>
                <a:lnTo>
                  <a:pt x="22859" y="1132331"/>
                </a:lnTo>
                <a:lnTo>
                  <a:pt x="13715" y="1132331"/>
                </a:lnTo>
                <a:lnTo>
                  <a:pt x="13715" y="1170431"/>
                </a:lnTo>
                <a:lnTo>
                  <a:pt x="22859" y="1170431"/>
                </a:lnTo>
                <a:close/>
              </a:path>
              <a:path w="76200" h="2819400">
                <a:moveTo>
                  <a:pt x="22859" y="1237487"/>
                </a:moveTo>
                <a:lnTo>
                  <a:pt x="22859" y="1199387"/>
                </a:lnTo>
                <a:lnTo>
                  <a:pt x="13715" y="1199387"/>
                </a:lnTo>
                <a:lnTo>
                  <a:pt x="13715" y="1237487"/>
                </a:lnTo>
                <a:lnTo>
                  <a:pt x="22859" y="1237487"/>
                </a:lnTo>
                <a:close/>
              </a:path>
              <a:path w="76200" h="2819400">
                <a:moveTo>
                  <a:pt x="22859" y="1303019"/>
                </a:moveTo>
                <a:lnTo>
                  <a:pt x="22859" y="1264919"/>
                </a:lnTo>
                <a:lnTo>
                  <a:pt x="13715" y="1264919"/>
                </a:lnTo>
                <a:lnTo>
                  <a:pt x="13715" y="1303019"/>
                </a:lnTo>
                <a:lnTo>
                  <a:pt x="22859" y="1303019"/>
                </a:lnTo>
                <a:close/>
              </a:path>
              <a:path w="76200" h="2819400">
                <a:moveTo>
                  <a:pt x="22859" y="1370075"/>
                </a:moveTo>
                <a:lnTo>
                  <a:pt x="22859" y="1331975"/>
                </a:lnTo>
                <a:lnTo>
                  <a:pt x="13715" y="1331975"/>
                </a:lnTo>
                <a:lnTo>
                  <a:pt x="13715" y="1370075"/>
                </a:lnTo>
                <a:lnTo>
                  <a:pt x="22859" y="1370075"/>
                </a:lnTo>
                <a:close/>
              </a:path>
              <a:path w="76200" h="2819400">
                <a:moveTo>
                  <a:pt x="22859" y="1437131"/>
                </a:moveTo>
                <a:lnTo>
                  <a:pt x="22859" y="1399031"/>
                </a:lnTo>
                <a:lnTo>
                  <a:pt x="13715" y="1399031"/>
                </a:lnTo>
                <a:lnTo>
                  <a:pt x="13715" y="1437131"/>
                </a:lnTo>
                <a:lnTo>
                  <a:pt x="22859" y="1437131"/>
                </a:lnTo>
                <a:close/>
              </a:path>
              <a:path w="76200" h="2819400">
                <a:moveTo>
                  <a:pt x="24383" y="1504187"/>
                </a:moveTo>
                <a:lnTo>
                  <a:pt x="22859" y="1479803"/>
                </a:lnTo>
                <a:lnTo>
                  <a:pt x="22859" y="1466087"/>
                </a:lnTo>
                <a:lnTo>
                  <a:pt x="13715" y="1466087"/>
                </a:lnTo>
                <a:lnTo>
                  <a:pt x="13715" y="1504187"/>
                </a:lnTo>
                <a:lnTo>
                  <a:pt x="24383" y="1504187"/>
                </a:lnTo>
                <a:close/>
              </a:path>
              <a:path w="76200" h="2819400">
                <a:moveTo>
                  <a:pt x="24383" y="1569719"/>
                </a:moveTo>
                <a:lnTo>
                  <a:pt x="24383" y="1531619"/>
                </a:lnTo>
                <a:lnTo>
                  <a:pt x="13715" y="1531619"/>
                </a:lnTo>
                <a:lnTo>
                  <a:pt x="15239" y="1569719"/>
                </a:lnTo>
                <a:lnTo>
                  <a:pt x="24383" y="1569719"/>
                </a:lnTo>
                <a:close/>
              </a:path>
              <a:path w="76200" h="2819400">
                <a:moveTo>
                  <a:pt x="24383" y="1636775"/>
                </a:moveTo>
                <a:lnTo>
                  <a:pt x="24383" y="1598675"/>
                </a:lnTo>
                <a:lnTo>
                  <a:pt x="15239" y="1598675"/>
                </a:lnTo>
                <a:lnTo>
                  <a:pt x="15239" y="1636775"/>
                </a:lnTo>
                <a:lnTo>
                  <a:pt x="24383" y="1636775"/>
                </a:lnTo>
                <a:close/>
              </a:path>
              <a:path w="76200" h="2819400">
                <a:moveTo>
                  <a:pt x="25907" y="1703831"/>
                </a:moveTo>
                <a:lnTo>
                  <a:pt x="25907" y="1685543"/>
                </a:lnTo>
                <a:lnTo>
                  <a:pt x="24383" y="1665731"/>
                </a:lnTo>
                <a:lnTo>
                  <a:pt x="15239" y="1665731"/>
                </a:lnTo>
                <a:lnTo>
                  <a:pt x="15239" y="1703831"/>
                </a:lnTo>
                <a:lnTo>
                  <a:pt x="25907" y="1703831"/>
                </a:lnTo>
                <a:close/>
              </a:path>
              <a:path w="76200" h="2819400">
                <a:moveTo>
                  <a:pt x="25907" y="1770887"/>
                </a:moveTo>
                <a:lnTo>
                  <a:pt x="25907" y="1732787"/>
                </a:lnTo>
                <a:lnTo>
                  <a:pt x="16763" y="1732787"/>
                </a:lnTo>
                <a:lnTo>
                  <a:pt x="16763" y="1770887"/>
                </a:lnTo>
                <a:lnTo>
                  <a:pt x="25907" y="1770887"/>
                </a:lnTo>
                <a:close/>
              </a:path>
              <a:path w="76200" h="2819400">
                <a:moveTo>
                  <a:pt x="27431" y="1836419"/>
                </a:moveTo>
                <a:lnTo>
                  <a:pt x="25907" y="1798319"/>
                </a:lnTo>
                <a:lnTo>
                  <a:pt x="16763" y="1798319"/>
                </a:lnTo>
                <a:lnTo>
                  <a:pt x="18287" y="1836419"/>
                </a:lnTo>
                <a:lnTo>
                  <a:pt x="27431" y="1836419"/>
                </a:lnTo>
                <a:close/>
              </a:path>
              <a:path w="76200" h="2819400">
                <a:moveTo>
                  <a:pt x="27431" y="1903475"/>
                </a:moveTo>
                <a:lnTo>
                  <a:pt x="27431" y="1865375"/>
                </a:lnTo>
                <a:lnTo>
                  <a:pt x="18287" y="1865375"/>
                </a:lnTo>
                <a:lnTo>
                  <a:pt x="18287" y="1903475"/>
                </a:lnTo>
                <a:lnTo>
                  <a:pt x="27431" y="1903475"/>
                </a:lnTo>
                <a:close/>
              </a:path>
              <a:path w="76200" h="2819400">
                <a:moveTo>
                  <a:pt x="28955" y="1970531"/>
                </a:moveTo>
                <a:lnTo>
                  <a:pt x="28955" y="1932431"/>
                </a:lnTo>
                <a:lnTo>
                  <a:pt x="18287" y="1932431"/>
                </a:lnTo>
                <a:lnTo>
                  <a:pt x="19811" y="1970531"/>
                </a:lnTo>
                <a:lnTo>
                  <a:pt x="28955" y="1970531"/>
                </a:lnTo>
                <a:close/>
              </a:path>
              <a:path w="76200" h="2819400">
                <a:moveTo>
                  <a:pt x="30479" y="2037587"/>
                </a:moveTo>
                <a:lnTo>
                  <a:pt x="28955" y="2011679"/>
                </a:lnTo>
                <a:lnTo>
                  <a:pt x="28955" y="1999487"/>
                </a:lnTo>
                <a:lnTo>
                  <a:pt x="19811" y="1999487"/>
                </a:lnTo>
                <a:lnTo>
                  <a:pt x="19811" y="2037587"/>
                </a:lnTo>
                <a:lnTo>
                  <a:pt x="30479" y="2037587"/>
                </a:lnTo>
                <a:close/>
              </a:path>
              <a:path w="76200" h="2819400">
                <a:moveTo>
                  <a:pt x="30479" y="2103119"/>
                </a:moveTo>
                <a:lnTo>
                  <a:pt x="30479" y="2065019"/>
                </a:lnTo>
                <a:lnTo>
                  <a:pt x="21335" y="2065019"/>
                </a:lnTo>
                <a:lnTo>
                  <a:pt x="21335" y="2103119"/>
                </a:lnTo>
                <a:lnTo>
                  <a:pt x="30479" y="2103119"/>
                </a:lnTo>
                <a:close/>
              </a:path>
              <a:path w="76200" h="2819400">
                <a:moveTo>
                  <a:pt x="32003" y="2170175"/>
                </a:moveTo>
                <a:lnTo>
                  <a:pt x="32003" y="2132075"/>
                </a:lnTo>
                <a:lnTo>
                  <a:pt x="22859" y="2132075"/>
                </a:lnTo>
                <a:lnTo>
                  <a:pt x="22859" y="2170175"/>
                </a:lnTo>
                <a:lnTo>
                  <a:pt x="32003" y="2170175"/>
                </a:lnTo>
                <a:close/>
              </a:path>
              <a:path w="76200" h="2819400">
                <a:moveTo>
                  <a:pt x="33527" y="2237231"/>
                </a:moveTo>
                <a:lnTo>
                  <a:pt x="33527" y="2199131"/>
                </a:lnTo>
                <a:lnTo>
                  <a:pt x="22859" y="2199131"/>
                </a:lnTo>
                <a:lnTo>
                  <a:pt x="24383" y="2237231"/>
                </a:lnTo>
                <a:lnTo>
                  <a:pt x="33527" y="2237231"/>
                </a:lnTo>
                <a:close/>
              </a:path>
              <a:path w="76200" h="2819400">
                <a:moveTo>
                  <a:pt x="35051" y="2304287"/>
                </a:moveTo>
                <a:lnTo>
                  <a:pt x="33527" y="2266187"/>
                </a:lnTo>
                <a:lnTo>
                  <a:pt x="24383" y="2266187"/>
                </a:lnTo>
                <a:lnTo>
                  <a:pt x="25907" y="2304287"/>
                </a:lnTo>
                <a:lnTo>
                  <a:pt x="35051" y="2304287"/>
                </a:lnTo>
                <a:close/>
              </a:path>
              <a:path w="76200" h="2819400">
                <a:moveTo>
                  <a:pt x="36575" y="2369819"/>
                </a:moveTo>
                <a:lnTo>
                  <a:pt x="35051" y="2353055"/>
                </a:lnTo>
                <a:lnTo>
                  <a:pt x="35051" y="2331719"/>
                </a:lnTo>
                <a:lnTo>
                  <a:pt x="25907" y="2331719"/>
                </a:lnTo>
                <a:lnTo>
                  <a:pt x="25907" y="2369819"/>
                </a:lnTo>
                <a:lnTo>
                  <a:pt x="36575" y="2369819"/>
                </a:lnTo>
                <a:close/>
              </a:path>
              <a:path w="76200" h="2819400">
                <a:moveTo>
                  <a:pt x="36575" y="2436875"/>
                </a:moveTo>
                <a:lnTo>
                  <a:pt x="36575" y="2398775"/>
                </a:lnTo>
                <a:lnTo>
                  <a:pt x="27431" y="2398775"/>
                </a:lnTo>
                <a:lnTo>
                  <a:pt x="27431" y="2436875"/>
                </a:lnTo>
                <a:lnTo>
                  <a:pt x="36575" y="2436875"/>
                </a:lnTo>
                <a:close/>
              </a:path>
              <a:path w="76200" h="2819400">
                <a:moveTo>
                  <a:pt x="38099" y="2503931"/>
                </a:moveTo>
                <a:lnTo>
                  <a:pt x="38099" y="2465831"/>
                </a:lnTo>
                <a:lnTo>
                  <a:pt x="27431" y="2465831"/>
                </a:lnTo>
                <a:lnTo>
                  <a:pt x="28955" y="2503931"/>
                </a:lnTo>
                <a:lnTo>
                  <a:pt x="38099" y="2503931"/>
                </a:lnTo>
                <a:close/>
              </a:path>
              <a:path w="76200" h="2819400">
                <a:moveTo>
                  <a:pt x="39623" y="2570987"/>
                </a:moveTo>
                <a:lnTo>
                  <a:pt x="39623" y="2532887"/>
                </a:lnTo>
                <a:lnTo>
                  <a:pt x="28955" y="2532887"/>
                </a:lnTo>
                <a:lnTo>
                  <a:pt x="30479" y="2570987"/>
                </a:lnTo>
                <a:lnTo>
                  <a:pt x="39623" y="2570987"/>
                </a:lnTo>
                <a:close/>
              </a:path>
              <a:path w="76200" h="2819400">
                <a:moveTo>
                  <a:pt x="41147" y="2636519"/>
                </a:moveTo>
                <a:lnTo>
                  <a:pt x="39623" y="2598419"/>
                </a:lnTo>
                <a:lnTo>
                  <a:pt x="30479" y="2598419"/>
                </a:lnTo>
                <a:lnTo>
                  <a:pt x="32003" y="2636519"/>
                </a:lnTo>
                <a:lnTo>
                  <a:pt x="41147" y="2636519"/>
                </a:lnTo>
                <a:close/>
              </a:path>
              <a:path w="76200" h="2819400">
                <a:moveTo>
                  <a:pt x="42671" y="2703575"/>
                </a:moveTo>
                <a:lnTo>
                  <a:pt x="41147" y="2665475"/>
                </a:lnTo>
                <a:lnTo>
                  <a:pt x="32003" y="2665475"/>
                </a:lnTo>
                <a:lnTo>
                  <a:pt x="33527" y="2703575"/>
                </a:lnTo>
                <a:lnTo>
                  <a:pt x="42671" y="2703575"/>
                </a:lnTo>
                <a:close/>
              </a:path>
              <a:path w="76200" h="2819400">
                <a:moveTo>
                  <a:pt x="76199" y="2741675"/>
                </a:moveTo>
                <a:lnTo>
                  <a:pt x="0" y="2743199"/>
                </a:lnTo>
                <a:lnTo>
                  <a:pt x="33527" y="2807676"/>
                </a:lnTo>
                <a:lnTo>
                  <a:pt x="33527" y="2755391"/>
                </a:lnTo>
                <a:lnTo>
                  <a:pt x="42671" y="2755391"/>
                </a:lnTo>
                <a:lnTo>
                  <a:pt x="42671" y="2812922"/>
                </a:lnTo>
                <a:lnTo>
                  <a:pt x="76199" y="2741675"/>
                </a:lnTo>
                <a:close/>
              </a:path>
              <a:path w="76200" h="2819400">
                <a:moveTo>
                  <a:pt x="42671" y="2742346"/>
                </a:moveTo>
                <a:lnTo>
                  <a:pt x="42671" y="2732531"/>
                </a:lnTo>
                <a:lnTo>
                  <a:pt x="33527" y="2732531"/>
                </a:lnTo>
                <a:lnTo>
                  <a:pt x="33527" y="2742529"/>
                </a:lnTo>
                <a:lnTo>
                  <a:pt x="42671" y="2742346"/>
                </a:lnTo>
                <a:close/>
              </a:path>
              <a:path w="76200" h="2819400">
                <a:moveTo>
                  <a:pt x="42671" y="2812922"/>
                </a:moveTo>
                <a:lnTo>
                  <a:pt x="42671" y="2755391"/>
                </a:lnTo>
                <a:lnTo>
                  <a:pt x="33527" y="2755391"/>
                </a:lnTo>
                <a:lnTo>
                  <a:pt x="33527" y="2807676"/>
                </a:lnTo>
                <a:lnTo>
                  <a:pt x="39623" y="2819399"/>
                </a:lnTo>
                <a:lnTo>
                  <a:pt x="42671" y="28129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2045" y="3069335"/>
            <a:ext cx="868680" cy="1862455"/>
          </a:xfrm>
          <a:custGeom>
            <a:avLst/>
            <a:gdLst/>
            <a:ahLst/>
            <a:cxnLst/>
            <a:rect l="l" t="t" r="r" b="b"/>
            <a:pathLst>
              <a:path w="868680" h="1862454">
                <a:moveTo>
                  <a:pt x="655316" y="7619"/>
                </a:moveTo>
                <a:lnTo>
                  <a:pt x="649220" y="0"/>
                </a:lnTo>
                <a:lnTo>
                  <a:pt x="618740" y="24383"/>
                </a:lnTo>
                <a:lnTo>
                  <a:pt x="624836" y="32003"/>
                </a:lnTo>
                <a:lnTo>
                  <a:pt x="655316" y="7619"/>
                </a:lnTo>
                <a:close/>
              </a:path>
              <a:path w="868680" h="1862454">
                <a:moveTo>
                  <a:pt x="603500" y="48767"/>
                </a:moveTo>
                <a:lnTo>
                  <a:pt x="597404" y="41147"/>
                </a:lnTo>
                <a:lnTo>
                  <a:pt x="588260" y="48767"/>
                </a:lnTo>
                <a:lnTo>
                  <a:pt x="566924" y="65531"/>
                </a:lnTo>
                <a:lnTo>
                  <a:pt x="573020" y="73151"/>
                </a:lnTo>
                <a:lnTo>
                  <a:pt x="594356" y="56387"/>
                </a:lnTo>
                <a:lnTo>
                  <a:pt x="603500" y="48767"/>
                </a:lnTo>
                <a:close/>
              </a:path>
              <a:path w="868680" h="1862454">
                <a:moveTo>
                  <a:pt x="550160" y="91439"/>
                </a:moveTo>
                <a:lnTo>
                  <a:pt x="545588" y="83819"/>
                </a:lnTo>
                <a:lnTo>
                  <a:pt x="528824" y="97535"/>
                </a:lnTo>
                <a:lnTo>
                  <a:pt x="515108" y="108203"/>
                </a:lnTo>
                <a:lnTo>
                  <a:pt x="521204" y="114299"/>
                </a:lnTo>
                <a:lnTo>
                  <a:pt x="534920" y="105155"/>
                </a:lnTo>
                <a:lnTo>
                  <a:pt x="550160" y="91439"/>
                </a:lnTo>
                <a:close/>
              </a:path>
              <a:path w="868680" h="1862454">
                <a:moveTo>
                  <a:pt x="499868" y="132587"/>
                </a:moveTo>
                <a:lnTo>
                  <a:pt x="493772" y="126491"/>
                </a:lnTo>
                <a:lnTo>
                  <a:pt x="463292" y="149351"/>
                </a:lnTo>
                <a:lnTo>
                  <a:pt x="469388" y="156971"/>
                </a:lnTo>
                <a:lnTo>
                  <a:pt x="475484" y="152399"/>
                </a:lnTo>
                <a:lnTo>
                  <a:pt x="499868" y="132587"/>
                </a:lnTo>
                <a:close/>
              </a:path>
              <a:path w="868680" h="1862454">
                <a:moveTo>
                  <a:pt x="448052" y="175259"/>
                </a:moveTo>
                <a:lnTo>
                  <a:pt x="441956" y="167639"/>
                </a:lnTo>
                <a:lnTo>
                  <a:pt x="413000" y="192023"/>
                </a:lnTo>
                <a:lnTo>
                  <a:pt x="419096" y="199643"/>
                </a:lnTo>
                <a:lnTo>
                  <a:pt x="448052" y="175259"/>
                </a:lnTo>
                <a:close/>
              </a:path>
              <a:path w="868680" h="1862454">
                <a:moveTo>
                  <a:pt x="396236" y="217931"/>
                </a:moveTo>
                <a:lnTo>
                  <a:pt x="390140" y="211835"/>
                </a:lnTo>
                <a:lnTo>
                  <a:pt x="382520" y="217931"/>
                </a:lnTo>
                <a:lnTo>
                  <a:pt x="361184" y="236219"/>
                </a:lnTo>
                <a:lnTo>
                  <a:pt x="368804" y="243839"/>
                </a:lnTo>
                <a:lnTo>
                  <a:pt x="388616" y="225551"/>
                </a:lnTo>
                <a:lnTo>
                  <a:pt x="396236" y="217931"/>
                </a:lnTo>
                <a:close/>
              </a:path>
              <a:path w="868680" h="1862454">
                <a:moveTo>
                  <a:pt x="347468" y="262127"/>
                </a:moveTo>
                <a:lnTo>
                  <a:pt x="339848" y="254507"/>
                </a:lnTo>
                <a:lnTo>
                  <a:pt x="327656" y="266699"/>
                </a:lnTo>
                <a:lnTo>
                  <a:pt x="312416" y="280415"/>
                </a:lnTo>
                <a:lnTo>
                  <a:pt x="318512" y="288035"/>
                </a:lnTo>
                <a:lnTo>
                  <a:pt x="335276" y="272795"/>
                </a:lnTo>
                <a:lnTo>
                  <a:pt x="347468" y="262127"/>
                </a:lnTo>
                <a:close/>
              </a:path>
              <a:path w="868680" h="1862454">
                <a:moveTo>
                  <a:pt x="297176" y="306323"/>
                </a:moveTo>
                <a:lnTo>
                  <a:pt x="291080" y="300227"/>
                </a:lnTo>
                <a:lnTo>
                  <a:pt x="275840" y="313943"/>
                </a:lnTo>
                <a:lnTo>
                  <a:pt x="263648" y="326135"/>
                </a:lnTo>
                <a:lnTo>
                  <a:pt x="269744" y="333755"/>
                </a:lnTo>
                <a:lnTo>
                  <a:pt x="297176" y="306323"/>
                </a:lnTo>
                <a:close/>
              </a:path>
              <a:path w="868680" h="1862454">
                <a:moveTo>
                  <a:pt x="249932" y="353567"/>
                </a:moveTo>
                <a:lnTo>
                  <a:pt x="242312" y="345947"/>
                </a:lnTo>
                <a:lnTo>
                  <a:pt x="227072" y="362711"/>
                </a:lnTo>
                <a:lnTo>
                  <a:pt x="216404" y="373379"/>
                </a:lnTo>
                <a:lnTo>
                  <a:pt x="222500" y="379475"/>
                </a:lnTo>
                <a:lnTo>
                  <a:pt x="233168" y="368807"/>
                </a:lnTo>
                <a:lnTo>
                  <a:pt x="249932" y="353567"/>
                </a:lnTo>
                <a:close/>
              </a:path>
              <a:path w="868680" h="1862454">
                <a:moveTo>
                  <a:pt x="202691" y="400811"/>
                </a:moveTo>
                <a:lnTo>
                  <a:pt x="196595" y="394715"/>
                </a:lnTo>
                <a:lnTo>
                  <a:pt x="181355" y="409955"/>
                </a:lnTo>
                <a:lnTo>
                  <a:pt x="170687" y="422147"/>
                </a:lnTo>
                <a:lnTo>
                  <a:pt x="176783" y="428243"/>
                </a:lnTo>
                <a:lnTo>
                  <a:pt x="188975" y="416051"/>
                </a:lnTo>
                <a:lnTo>
                  <a:pt x="202691" y="400811"/>
                </a:lnTo>
                <a:close/>
              </a:path>
              <a:path w="868680" h="1862454">
                <a:moveTo>
                  <a:pt x="158495" y="449579"/>
                </a:moveTo>
                <a:lnTo>
                  <a:pt x="150875" y="443483"/>
                </a:lnTo>
                <a:lnTo>
                  <a:pt x="140207" y="457199"/>
                </a:lnTo>
                <a:lnTo>
                  <a:pt x="126491" y="472439"/>
                </a:lnTo>
                <a:lnTo>
                  <a:pt x="134111" y="478535"/>
                </a:lnTo>
                <a:lnTo>
                  <a:pt x="146303" y="463295"/>
                </a:lnTo>
                <a:lnTo>
                  <a:pt x="158495" y="449579"/>
                </a:lnTo>
                <a:close/>
              </a:path>
              <a:path w="868680" h="1862454">
                <a:moveTo>
                  <a:pt x="117347" y="501395"/>
                </a:moveTo>
                <a:lnTo>
                  <a:pt x="109727" y="495299"/>
                </a:lnTo>
                <a:lnTo>
                  <a:pt x="102107" y="504443"/>
                </a:lnTo>
                <a:lnTo>
                  <a:pt x="86867" y="527303"/>
                </a:lnTo>
                <a:lnTo>
                  <a:pt x="94487" y="531875"/>
                </a:lnTo>
                <a:lnTo>
                  <a:pt x="109727" y="510539"/>
                </a:lnTo>
                <a:lnTo>
                  <a:pt x="117347" y="501395"/>
                </a:lnTo>
                <a:close/>
              </a:path>
              <a:path w="868680" h="1862454">
                <a:moveTo>
                  <a:pt x="79247" y="556259"/>
                </a:moveTo>
                <a:lnTo>
                  <a:pt x="71627" y="550163"/>
                </a:lnTo>
                <a:lnTo>
                  <a:pt x="70103" y="551687"/>
                </a:lnTo>
                <a:lnTo>
                  <a:pt x="56387" y="574547"/>
                </a:lnTo>
                <a:lnTo>
                  <a:pt x="51815" y="583691"/>
                </a:lnTo>
                <a:lnTo>
                  <a:pt x="59435" y="588263"/>
                </a:lnTo>
                <a:lnTo>
                  <a:pt x="64007" y="580643"/>
                </a:lnTo>
                <a:lnTo>
                  <a:pt x="77723" y="556259"/>
                </a:lnTo>
                <a:lnTo>
                  <a:pt x="79247" y="556259"/>
                </a:lnTo>
                <a:close/>
              </a:path>
              <a:path w="868680" h="1862454">
                <a:moveTo>
                  <a:pt x="47243" y="614171"/>
                </a:moveTo>
                <a:lnTo>
                  <a:pt x="38099" y="609599"/>
                </a:lnTo>
                <a:lnTo>
                  <a:pt x="32003" y="621791"/>
                </a:lnTo>
                <a:lnTo>
                  <a:pt x="22859" y="644651"/>
                </a:lnTo>
                <a:lnTo>
                  <a:pt x="32003" y="649223"/>
                </a:lnTo>
                <a:lnTo>
                  <a:pt x="41147" y="626363"/>
                </a:lnTo>
                <a:lnTo>
                  <a:pt x="47243" y="614171"/>
                </a:lnTo>
                <a:close/>
              </a:path>
              <a:path w="868680" h="1862454">
                <a:moveTo>
                  <a:pt x="22859" y="675131"/>
                </a:moveTo>
                <a:lnTo>
                  <a:pt x="13715" y="672083"/>
                </a:lnTo>
                <a:lnTo>
                  <a:pt x="9143" y="691895"/>
                </a:lnTo>
                <a:lnTo>
                  <a:pt x="4571" y="710183"/>
                </a:lnTo>
                <a:lnTo>
                  <a:pt x="13715" y="711707"/>
                </a:lnTo>
                <a:lnTo>
                  <a:pt x="18287" y="694943"/>
                </a:lnTo>
                <a:lnTo>
                  <a:pt x="22859" y="675131"/>
                </a:lnTo>
                <a:close/>
              </a:path>
              <a:path w="868680" h="1862454">
                <a:moveTo>
                  <a:pt x="10667" y="739139"/>
                </a:moveTo>
                <a:lnTo>
                  <a:pt x="1523" y="739139"/>
                </a:lnTo>
                <a:lnTo>
                  <a:pt x="0" y="760475"/>
                </a:lnTo>
                <a:lnTo>
                  <a:pt x="0" y="772667"/>
                </a:lnTo>
                <a:lnTo>
                  <a:pt x="1523" y="777239"/>
                </a:lnTo>
                <a:lnTo>
                  <a:pt x="9143" y="777239"/>
                </a:lnTo>
                <a:lnTo>
                  <a:pt x="9143" y="761999"/>
                </a:lnTo>
                <a:lnTo>
                  <a:pt x="10667" y="739139"/>
                </a:lnTo>
                <a:close/>
              </a:path>
              <a:path w="868680" h="1862454">
                <a:moveTo>
                  <a:pt x="10667" y="777239"/>
                </a:moveTo>
                <a:lnTo>
                  <a:pt x="10667" y="772667"/>
                </a:lnTo>
                <a:lnTo>
                  <a:pt x="9143" y="761999"/>
                </a:lnTo>
                <a:lnTo>
                  <a:pt x="9143" y="777239"/>
                </a:lnTo>
                <a:lnTo>
                  <a:pt x="10667" y="777239"/>
                </a:lnTo>
                <a:close/>
              </a:path>
              <a:path w="868680" h="1862454">
                <a:moveTo>
                  <a:pt x="25907" y="839723"/>
                </a:moveTo>
                <a:lnTo>
                  <a:pt x="21335" y="827531"/>
                </a:lnTo>
                <a:lnTo>
                  <a:pt x="15239" y="806195"/>
                </a:lnTo>
                <a:lnTo>
                  <a:pt x="15239" y="804671"/>
                </a:lnTo>
                <a:lnTo>
                  <a:pt x="6095" y="806195"/>
                </a:lnTo>
                <a:lnTo>
                  <a:pt x="6095" y="807719"/>
                </a:lnTo>
                <a:lnTo>
                  <a:pt x="9143" y="819911"/>
                </a:lnTo>
                <a:lnTo>
                  <a:pt x="13715" y="830579"/>
                </a:lnTo>
                <a:lnTo>
                  <a:pt x="16763" y="842771"/>
                </a:lnTo>
                <a:lnTo>
                  <a:pt x="18287" y="842771"/>
                </a:lnTo>
                <a:lnTo>
                  <a:pt x="25907" y="839723"/>
                </a:lnTo>
                <a:close/>
              </a:path>
              <a:path w="868680" h="1862454">
                <a:moveTo>
                  <a:pt x="57911" y="897635"/>
                </a:moveTo>
                <a:lnTo>
                  <a:pt x="56387" y="896111"/>
                </a:lnTo>
                <a:lnTo>
                  <a:pt x="38099" y="865631"/>
                </a:lnTo>
                <a:lnTo>
                  <a:pt x="30479" y="870203"/>
                </a:lnTo>
                <a:lnTo>
                  <a:pt x="48767" y="900683"/>
                </a:lnTo>
                <a:lnTo>
                  <a:pt x="50291" y="902207"/>
                </a:lnTo>
                <a:lnTo>
                  <a:pt x="57911" y="897635"/>
                </a:lnTo>
                <a:close/>
              </a:path>
              <a:path w="868680" h="1862454">
                <a:moveTo>
                  <a:pt x="97535" y="950975"/>
                </a:moveTo>
                <a:lnTo>
                  <a:pt x="89915" y="941831"/>
                </a:lnTo>
                <a:lnTo>
                  <a:pt x="73151" y="920495"/>
                </a:lnTo>
                <a:lnTo>
                  <a:pt x="65531" y="926591"/>
                </a:lnTo>
                <a:lnTo>
                  <a:pt x="82295" y="947927"/>
                </a:lnTo>
                <a:lnTo>
                  <a:pt x="89915" y="957071"/>
                </a:lnTo>
                <a:lnTo>
                  <a:pt x="97535" y="950975"/>
                </a:lnTo>
                <a:close/>
              </a:path>
              <a:path w="868680" h="1862454">
                <a:moveTo>
                  <a:pt x="141731" y="999743"/>
                </a:moveTo>
                <a:lnTo>
                  <a:pt x="129539" y="987551"/>
                </a:lnTo>
                <a:lnTo>
                  <a:pt x="115823" y="972311"/>
                </a:lnTo>
                <a:lnTo>
                  <a:pt x="108203" y="978407"/>
                </a:lnTo>
                <a:lnTo>
                  <a:pt x="123443" y="993647"/>
                </a:lnTo>
                <a:lnTo>
                  <a:pt x="134111" y="1005839"/>
                </a:lnTo>
                <a:lnTo>
                  <a:pt x="141731" y="999743"/>
                </a:lnTo>
                <a:close/>
              </a:path>
              <a:path w="868680" h="1862454">
                <a:moveTo>
                  <a:pt x="188975" y="1045463"/>
                </a:moveTo>
                <a:lnTo>
                  <a:pt x="175259" y="1033271"/>
                </a:lnTo>
                <a:lnTo>
                  <a:pt x="161543" y="1019555"/>
                </a:lnTo>
                <a:lnTo>
                  <a:pt x="155447" y="1027175"/>
                </a:lnTo>
                <a:lnTo>
                  <a:pt x="169163" y="1040891"/>
                </a:lnTo>
                <a:lnTo>
                  <a:pt x="182879" y="1053083"/>
                </a:lnTo>
                <a:lnTo>
                  <a:pt x="188975" y="1045463"/>
                </a:lnTo>
                <a:close/>
              </a:path>
              <a:path w="868680" h="1862454">
                <a:moveTo>
                  <a:pt x="239264" y="1089659"/>
                </a:moveTo>
                <a:lnTo>
                  <a:pt x="225548" y="1078991"/>
                </a:lnTo>
                <a:lnTo>
                  <a:pt x="210311" y="1065275"/>
                </a:lnTo>
                <a:lnTo>
                  <a:pt x="204215" y="1072895"/>
                </a:lnTo>
                <a:lnTo>
                  <a:pt x="219452" y="1085087"/>
                </a:lnTo>
                <a:lnTo>
                  <a:pt x="233168" y="1097279"/>
                </a:lnTo>
                <a:lnTo>
                  <a:pt x="239264" y="1089659"/>
                </a:lnTo>
                <a:close/>
              </a:path>
              <a:path w="868680" h="1862454">
                <a:moveTo>
                  <a:pt x="289556" y="1132331"/>
                </a:moveTo>
                <a:lnTo>
                  <a:pt x="278888" y="1123187"/>
                </a:lnTo>
                <a:lnTo>
                  <a:pt x="260600" y="1107947"/>
                </a:lnTo>
                <a:lnTo>
                  <a:pt x="254504" y="1115567"/>
                </a:lnTo>
                <a:lnTo>
                  <a:pt x="272792" y="1130807"/>
                </a:lnTo>
                <a:lnTo>
                  <a:pt x="283460" y="1139951"/>
                </a:lnTo>
                <a:lnTo>
                  <a:pt x="289556" y="1132331"/>
                </a:lnTo>
                <a:close/>
              </a:path>
              <a:path w="868680" h="1862454">
                <a:moveTo>
                  <a:pt x="341372" y="1175003"/>
                </a:moveTo>
                <a:lnTo>
                  <a:pt x="333752" y="1167383"/>
                </a:lnTo>
                <a:lnTo>
                  <a:pt x="312416" y="1150619"/>
                </a:lnTo>
                <a:lnTo>
                  <a:pt x="306320" y="1158239"/>
                </a:lnTo>
                <a:lnTo>
                  <a:pt x="327656" y="1175003"/>
                </a:lnTo>
                <a:lnTo>
                  <a:pt x="335276" y="1182623"/>
                </a:lnTo>
                <a:lnTo>
                  <a:pt x="341372" y="1175003"/>
                </a:lnTo>
                <a:close/>
              </a:path>
              <a:path w="868680" h="1862454">
                <a:moveTo>
                  <a:pt x="394712" y="1216151"/>
                </a:moveTo>
                <a:lnTo>
                  <a:pt x="388616" y="1211579"/>
                </a:lnTo>
                <a:lnTo>
                  <a:pt x="364232" y="1191767"/>
                </a:lnTo>
                <a:lnTo>
                  <a:pt x="358136" y="1199387"/>
                </a:lnTo>
                <a:lnTo>
                  <a:pt x="382520" y="1219199"/>
                </a:lnTo>
                <a:lnTo>
                  <a:pt x="388616" y="1223771"/>
                </a:lnTo>
                <a:lnTo>
                  <a:pt x="394712" y="1216151"/>
                </a:lnTo>
                <a:close/>
              </a:path>
              <a:path w="868680" h="1862454">
                <a:moveTo>
                  <a:pt x="446528" y="1257299"/>
                </a:moveTo>
                <a:lnTo>
                  <a:pt x="441956" y="1254251"/>
                </a:lnTo>
                <a:lnTo>
                  <a:pt x="416048" y="1232915"/>
                </a:lnTo>
                <a:lnTo>
                  <a:pt x="411476" y="1240535"/>
                </a:lnTo>
                <a:lnTo>
                  <a:pt x="435860" y="1260347"/>
                </a:lnTo>
                <a:lnTo>
                  <a:pt x="440432" y="1264919"/>
                </a:lnTo>
                <a:lnTo>
                  <a:pt x="446528" y="1257299"/>
                </a:lnTo>
                <a:close/>
              </a:path>
              <a:path w="868680" h="1862454">
                <a:moveTo>
                  <a:pt x="498344" y="1298447"/>
                </a:moveTo>
                <a:lnTo>
                  <a:pt x="493772" y="1295399"/>
                </a:lnTo>
                <a:lnTo>
                  <a:pt x="469388" y="1274063"/>
                </a:lnTo>
                <a:lnTo>
                  <a:pt x="463292" y="1281683"/>
                </a:lnTo>
                <a:lnTo>
                  <a:pt x="487676" y="1303019"/>
                </a:lnTo>
                <a:lnTo>
                  <a:pt x="492248" y="1306067"/>
                </a:lnTo>
                <a:lnTo>
                  <a:pt x="498344" y="1298447"/>
                </a:lnTo>
                <a:close/>
              </a:path>
              <a:path w="868680" h="1862454">
                <a:moveTo>
                  <a:pt x="550160" y="1341119"/>
                </a:moveTo>
                <a:lnTo>
                  <a:pt x="542540" y="1335023"/>
                </a:lnTo>
                <a:lnTo>
                  <a:pt x="521204" y="1316735"/>
                </a:lnTo>
                <a:lnTo>
                  <a:pt x="515108" y="1324355"/>
                </a:lnTo>
                <a:lnTo>
                  <a:pt x="536444" y="1342643"/>
                </a:lnTo>
                <a:lnTo>
                  <a:pt x="544064" y="1348739"/>
                </a:lnTo>
                <a:lnTo>
                  <a:pt x="550160" y="1341119"/>
                </a:lnTo>
                <a:close/>
              </a:path>
              <a:path w="868680" h="1862454">
                <a:moveTo>
                  <a:pt x="600452" y="1386839"/>
                </a:moveTo>
                <a:lnTo>
                  <a:pt x="586736" y="1373123"/>
                </a:lnTo>
                <a:lnTo>
                  <a:pt x="571496" y="1360931"/>
                </a:lnTo>
                <a:lnTo>
                  <a:pt x="565400" y="1367027"/>
                </a:lnTo>
                <a:lnTo>
                  <a:pt x="580640" y="1380743"/>
                </a:lnTo>
                <a:lnTo>
                  <a:pt x="592832" y="1392935"/>
                </a:lnTo>
                <a:lnTo>
                  <a:pt x="600452" y="1386839"/>
                </a:lnTo>
                <a:close/>
              </a:path>
              <a:path w="868680" h="1862454">
                <a:moveTo>
                  <a:pt x="646172" y="1435607"/>
                </a:moveTo>
                <a:lnTo>
                  <a:pt x="641600" y="1429511"/>
                </a:lnTo>
                <a:lnTo>
                  <a:pt x="624836" y="1411223"/>
                </a:lnTo>
                <a:lnTo>
                  <a:pt x="620264" y="1406651"/>
                </a:lnTo>
                <a:lnTo>
                  <a:pt x="614168" y="1412747"/>
                </a:lnTo>
                <a:lnTo>
                  <a:pt x="617216" y="1417319"/>
                </a:lnTo>
                <a:lnTo>
                  <a:pt x="633980" y="1435607"/>
                </a:lnTo>
                <a:lnTo>
                  <a:pt x="638552" y="1441703"/>
                </a:lnTo>
                <a:lnTo>
                  <a:pt x="646172" y="1435607"/>
                </a:lnTo>
                <a:close/>
              </a:path>
              <a:path w="868680" h="1862454">
                <a:moveTo>
                  <a:pt x="685796" y="1488947"/>
                </a:moveTo>
                <a:lnTo>
                  <a:pt x="681224" y="1481327"/>
                </a:lnTo>
                <a:lnTo>
                  <a:pt x="669032" y="1464563"/>
                </a:lnTo>
                <a:lnTo>
                  <a:pt x="664460" y="1456943"/>
                </a:lnTo>
                <a:lnTo>
                  <a:pt x="656840" y="1463039"/>
                </a:lnTo>
                <a:lnTo>
                  <a:pt x="661412" y="1469135"/>
                </a:lnTo>
                <a:lnTo>
                  <a:pt x="673604" y="1485899"/>
                </a:lnTo>
                <a:lnTo>
                  <a:pt x="678176" y="1493519"/>
                </a:lnTo>
                <a:lnTo>
                  <a:pt x="685796" y="1488947"/>
                </a:lnTo>
                <a:close/>
              </a:path>
              <a:path w="868680" h="1862454">
                <a:moveTo>
                  <a:pt x="723896" y="1543811"/>
                </a:moveTo>
                <a:lnTo>
                  <a:pt x="714752" y="1528571"/>
                </a:lnTo>
                <a:lnTo>
                  <a:pt x="704084" y="1513331"/>
                </a:lnTo>
                <a:lnTo>
                  <a:pt x="702560" y="1511807"/>
                </a:lnTo>
                <a:lnTo>
                  <a:pt x="694940" y="1517903"/>
                </a:lnTo>
                <a:lnTo>
                  <a:pt x="696464" y="1517903"/>
                </a:lnTo>
                <a:lnTo>
                  <a:pt x="705608" y="1533143"/>
                </a:lnTo>
                <a:lnTo>
                  <a:pt x="716276" y="1548383"/>
                </a:lnTo>
                <a:lnTo>
                  <a:pt x="723896" y="1543811"/>
                </a:lnTo>
                <a:close/>
              </a:path>
              <a:path w="868680" h="1862454">
                <a:moveTo>
                  <a:pt x="758948" y="1601723"/>
                </a:moveTo>
                <a:lnTo>
                  <a:pt x="742184" y="1572767"/>
                </a:lnTo>
                <a:lnTo>
                  <a:pt x="739136" y="1568195"/>
                </a:lnTo>
                <a:lnTo>
                  <a:pt x="731516" y="1572767"/>
                </a:lnTo>
                <a:lnTo>
                  <a:pt x="734564" y="1578863"/>
                </a:lnTo>
                <a:lnTo>
                  <a:pt x="749804" y="1606295"/>
                </a:lnTo>
                <a:lnTo>
                  <a:pt x="758948" y="1601723"/>
                </a:lnTo>
                <a:close/>
              </a:path>
              <a:path w="868680" h="1862454">
                <a:moveTo>
                  <a:pt x="789428" y="1661159"/>
                </a:moveTo>
                <a:lnTo>
                  <a:pt x="786380" y="1655063"/>
                </a:lnTo>
                <a:lnTo>
                  <a:pt x="772664" y="1629155"/>
                </a:lnTo>
                <a:lnTo>
                  <a:pt x="772664" y="1626107"/>
                </a:lnTo>
                <a:lnTo>
                  <a:pt x="763520" y="1630679"/>
                </a:lnTo>
                <a:lnTo>
                  <a:pt x="765044" y="1633727"/>
                </a:lnTo>
                <a:lnTo>
                  <a:pt x="777236" y="1659635"/>
                </a:lnTo>
                <a:lnTo>
                  <a:pt x="780284" y="1664207"/>
                </a:lnTo>
                <a:lnTo>
                  <a:pt x="789428" y="1661159"/>
                </a:lnTo>
                <a:close/>
              </a:path>
              <a:path w="868680" h="1862454">
                <a:moveTo>
                  <a:pt x="815336" y="1722119"/>
                </a:moveTo>
                <a:lnTo>
                  <a:pt x="807716" y="1705355"/>
                </a:lnTo>
                <a:lnTo>
                  <a:pt x="800096" y="1687067"/>
                </a:lnTo>
                <a:lnTo>
                  <a:pt x="792476" y="1690115"/>
                </a:lnTo>
                <a:lnTo>
                  <a:pt x="798572" y="1708403"/>
                </a:lnTo>
                <a:lnTo>
                  <a:pt x="806192" y="1726691"/>
                </a:lnTo>
                <a:lnTo>
                  <a:pt x="815336" y="1722119"/>
                </a:lnTo>
                <a:close/>
              </a:path>
              <a:path w="868680" h="1862454">
                <a:moveTo>
                  <a:pt x="868676" y="1780031"/>
                </a:moveTo>
                <a:lnTo>
                  <a:pt x="794000" y="1799843"/>
                </a:lnTo>
                <a:lnTo>
                  <a:pt x="850388" y="1862327"/>
                </a:lnTo>
                <a:lnTo>
                  <a:pt x="868676" y="1780031"/>
                </a:lnTo>
                <a:close/>
              </a:path>
              <a:path w="868680" h="1862454">
                <a:moveTo>
                  <a:pt x="835148" y="1786127"/>
                </a:moveTo>
                <a:lnTo>
                  <a:pt x="832100" y="1773935"/>
                </a:lnTo>
                <a:lnTo>
                  <a:pt x="824480" y="1751075"/>
                </a:lnTo>
                <a:lnTo>
                  <a:pt x="824480" y="1749551"/>
                </a:lnTo>
                <a:lnTo>
                  <a:pt x="815336" y="1752599"/>
                </a:lnTo>
                <a:lnTo>
                  <a:pt x="815336" y="1754123"/>
                </a:lnTo>
                <a:lnTo>
                  <a:pt x="822956" y="1776983"/>
                </a:lnTo>
                <a:lnTo>
                  <a:pt x="826004" y="1789175"/>
                </a:lnTo>
                <a:lnTo>
                  <a:pt x="835148" y="1786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6973" y="3486911"/>
            <a:ext cx="76200" cy="3030220"/>
          </a:xfrm>
          <a:custGeom>
            <a:avLst/>
            <a:gdLst/>
            <a:ahLst/>
            <a:cxnLst/>
            <a:rect l="l" t="t" r="r" b="b"/>
            <a:pathLst>
              <a:path w="76200" h="303022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28955" y="76199"/>
                </a:lnTo>
                <a:lnTo>
                  <a:pt x="28955" y="64007"/>
                </a:lnTo>
                <a:lnTo>
                  <a:pt x="47243" y="64007"/>
                </a:lnTo>
                <a:lnTo>
                  <a:pt x="47243" y="76199"/>
                </a:lnTo>
                <a:lnTo>
                  <a:pt x="76199" y="76199"/>
                </a:lnTo>
                <a:close/>
              </a:path>
              <a:path w="76200" h="3030220">
                <a:moveTo>
                  <a:pt x="47243" y="76199"/>
                </a:moveTo>
                <a:lnTo>
                  <a:pt x="47243" y="64007"/>
                </a:lnTo>
                <a:lnTo>
                  <a:pt x="28955" y="64007"/>
                </a:lnTo>
                <a:lnTo>
                  <a:pt x="28955" y="76199"/>
                </a:lnTo>
                <a:lnTo>
                  <a:pt x="47243" y="76199"/>
                </a:lnTo>
                <a:close/>
              </a:path>
              <a:path w="76200" h="3030220">
                <a:moveTo>
                  <a:pt x="47243" y="3029711"/>
                </a:moveTo>
                <a:lnTo>
                  <a:pt x="47243" y="76199"/>
                </a:lnTo>
                <a:lnTo>
                  <a:pt x="28955" y="76199"/>
                </a:lnTo>
                <a:lnTo>
                  <a:pt x="28955" y="3029711"/>
                </a:lnTo>
                <a:lnTo>
                  <a:pt x="47243" y="302971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5073" y="6481571"/>
            <a:ext cx="3794760" cy="76200"/>
          </a:xfrm>
          <a:custGeom>
            <a:avLst/>
            <a:gdLst/>
            <a:ahLst/>
            <a:cxnLst/>
            <a:rect l="l" t="t" r="r" b="b"/>
            <a:pathLst>
              <a:path w="3794760" h="76200">
                <a:moveTo>
                  <a:pt x="3730748" y="47243"/>
                </a:moveTo>
                <a:lnTo>
                  <a:pt x="3730748" y="28955"/>
                </a:lnTo>
                <a:lnTo>
                  <a:pt x="0" y="25907"/>
                </a:lnTo>
                <a:lnTo>
                  <a:pt x="0" y="44195"/>
                </a:lnTo>
                <a:lnTo>
                  <a:pt x="3717612" y="47233"/>
                </a:lnTo>
                <a:lnTo>
                  <a:pt x="3717977" y="28945"/>
                </a:lnTo>
                <a:lnTo>
                  <a:pt x="3717977" y="47233"/>
                </a:lnTo>
                <a:lnTo>
                  <a:pt x="3730748" y="47243"/>
                </a:lnTo>
                <a:close/>
              </a:path>
              <a:path w="3794760" h="76200">
                <a:moveTo>
                  <a:pt x="3730748" y="69476"/>
                </a:moveTo>
                <a:lnTo>
                  <a:pt x="3730748" y="47243"/>
                </a:lnTo>
                <a:lnTo>
                  <a:pt x="3717612" y="47233"/>
                </a:lnTo>
                <a:lnTo>
                  <a:pt x="3717032" y="76199"/>
                </a:lnTo>
                <a:lnTo>
                  <a:pt x="3730748" y="69476"/>
                </a:lnTo>
                <a:close/>
              </a:path>
              <a:path w="3794760" h="76200">
                <a:moveTo>
                  <a:pt x="3717977" y="47233"/>
                </a:moveTo>
                <a:lnTo>
                  <a:pt x="3717977" y="28945"/>
                </a:lnTo>
                <a:lnTo>
                  <a:pt x="3717612" y="47233"/>
                </a:lnTo>
                <a:lnTo>
                  <a:pt x="3717977" y="47233"/>
                </a:lnTo>
                <a:close/>
              </a:path>
              <a:path w="3794760" h="76200">
                <a:moveTo>
                  <a:pt x="3794756" y="38099"/>
                </a:moveTo>
                <a:lnTo>
                  <a:pt x="3718556" y="0"/>
                </a:lnTo>
                <a:lnTo>
                  <a:pt x="3717977" y="28945"/>
                </a:lnTo>
                <a:lnTo>
                  <a:pt x="3730748" y="28955"/>
                </a:lnTo>
                <a:lnTo>
                  <a:pt x="3730748" y="69476"/>
                </a:lnTo>
                <a:lnTo>
                  <a:pt x="3794756" y="3809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50501" y="4844795"/>
            <a:ext cx="2813685" cy="1679575"/>
          </a:xfrm>
          <a:custGeom>
            <a:avLst/>
            <a:gdLst/>
            <a:ahLst/>
            <a:cxnLst/>
            <a:rect l="l" t="t" r="r" b="b"/>
            <a:pathLst>
              <a:path w="2813685" h="1679575">
                <a:moveTo>
                  <a:pt x="2752106" y="47633"/>
                </a:moveTo>
                <a:lnTo>
                  <a:pt x="2742517" y="31140"/>
                </a:lnTo>
                <a:lnTo>
                  <a:pt x="0" y="1664207"/>
                </a:lnTo>
                <a:lnTo>
                  <a:pt x="9143" y="1679447"/>
                </a:lnTo>
                <a:lnTo>
                  <a:pt x="2752106" y="47633"/>
                </a:lnTo>
                <a:close/>
              </a:path>
              <a:path w="2813685" h="1679575">
                <a:moveTo>
                  <a:pt x="2813300" y="0"/>
                </a:moveTo>
                <a:lnTo>
                  <a:pt x="2727956" y="6095"/>
                </a:lnTo>
                <a:lnTo>
                  <a:pt x="2742517" y="31140"/>
                </a:lnTo>
                <a:lnTo>
                  <a:pt x="2753864" y="24383"/>
                </a:lnTo>
                <a:lnTo>
                  <a:pt x="2763008" y="41147"/>
                </a:lnTo>
                <a:lnTo>
                  <a:pt x="2763008" y="66385"/>
                </a:lnTo>
                <a:lnTo>
                  <a:pt x="2766056" y="71627"/>
                </a:lnTo>
                <a:lnTo>
                  <a:pt x="2813300" y="0"/>
                </a:lnTo>
                <a:close/>
              </a:path>
              <a:path w="2813685" h="1679575">
                <a:moveTo>
                  <a:pt x="2763008" y="41147"/>
                </a:moveTo>
                <a:lnTo>
                  <a:pt x="2753864" y="24383"/>
                </a:lnTo>
                <a:lnTo>
                  <a:pt x="2742517" y="31140"/>
                </a:lnTo>
                <a:lnTo>
                  <a:pt x="2752106" y="47633"/>
                </a:lnTo>
                <a:lnTo>
                  <a:pt x="2763008" y="41147"/>
                </a:lnTo>
                <a:close/>
              </a:path>
              <a:path w="2813685" h="1679575">
                <a:moveTo>
                  <a:pt x="2763008" y="66385"/>
                </a:moveTo>
                <a:lnTo>
                  <a:pt x="2763008" y="41147"/>
                </a:lnTo>
                <a:lnTo>
                  <a:pt x="2752106" y="47633"/>
                </a:lnTo>
                <a:lnTo>
                  <a:pt x="2763008" y="6638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8678" y="5068823"/>
            <a:ext cx="608075" cy="5608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61622" y="5081097"/>
            <a:ext cx="172085" cy="156845"/>
          </a:xfrm>
          <a:custGeom>
            <a:avLst/>
            <a:gdLst/>
            <a:ahLst/>
            <a:cxnLst/>
            <a:rect l="l" t="t" r="r" b="b"/>
            <a:pathLst>
              <a:path w="172085" h="156845">
                <a:moveTo>
                  <a:pt x="171995" y="73423"/>
                </a:moveTo>
                <a:lnTo>
                  <a:pt x="158379" y="35947"/>
                </a:lnTo>
                <a:lnTo>
                  <a:pt x="127036" y="9789"/>
                </a:lnTo>
                <a:lnTo>
                  <a:pt x="82805" y="0"/>
                </a:lnTo>
                <a:lnTo>
                  <a:pt x="67638" y="1796"/>
                </a:lnTo>
                <a:lnTo>
                  <a:pt x="29013" y="19645"/>
                </a:lnTo>
                <a:lnTo>
                  <a:pt x="5056" y="52066"/>
                </a:lnTo>
                <a:lnTo>
                  <a:pt x="0" y="79166"/>
                </a:lnTo>
                <a:lnTo>
                  <a:pt x="380" y="86512"/>
                </a:lnTo>
                <a:lnTo>
                  <a:pt x="14722" y="122204"/>
                </a:lnTo>
                <a:lnTo>
                  <a:pt x="46918" y="147307"/>
                </a:lnTo>
                <a:lnTo>
                  <a:pt x="93014" y="156690"/>
                </a:lnTo>
                <a:lnTo>
                  <a:pt x="107412" y="154597"/>
                </a:lnTo>
                <a:lnTo>
                  <a:pt x="144272" y="136018"/>
                </a:lnTo>
                <a:lnTo>
                  <a:pt x="167222" y="102269"/>
                </a:lnTo>
                <a:lnTo>
                  <a:pt x="171995" y="734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52478" y="5071871"/>
            <a:ext cx="192405" cy="177165"/>
          </a:xfrm>
          <a:custGeom>
            <a:avLst/>
            <a:gdLst/>
            <a:ahLst/>
            <a:cxnLst/>
            <a:rect l="l" t="t" r="r" b="b"/>
            <a:pathLst>
              <a:path w="192405" h="177164">
                <a:moveTo>
                  <a:pt x="192023" y="86867"/>
                </a:moveTo>
                <a:lnTo>
                  <a:pt x="190499" y="79247"/>
                </a:lnTo>
                <a:lnTo>
                  <a:pt x="187451" y="60959"/>
                </a:lnTo>
                <a:lnTo>
                  <a:pt x="182879" y="53339"/>
                </a:lnTo>
                <a:lnTo>
                  <a:pt x="155447" y="19811"/>
                </a:lnTo>
                <a:lnTo>
                  <a:pt x="123443" y="4571"/>
                </a:lnTo>
                <a:lnTo>
                  <a:pt x="114299" y="1523"/>
                </a:lnTo>
                <a:lnTo>
                  <a:pt x="105155" y="0"/>
                </a:lnTo>
                <a:lnTo>
                  <a:pt x="85343" y="0"/>
                </a:lnTo>
                <a:lnTo>
                  <a:pt x="41147" y="15239"/>
                </a:lnTo>
                <a:lnTo>
                  <a:pt x="10667" y="45719"/>
                </a:lnTo>
                <a:lnTo>
                  <a:pt x="1523" y="71627"/>
                </a:lnTo>
                <a:lnTo>
                  <a:pt x="0" y="79247"/>
                </a:lnTo>
                <a:lnTo>
                  <a:pt x="0" y="97535"/>
                </a:lnTo>
                <a:lnTo>
                  <a:pt x="1523" y="106679"/>
                </a:lnTo>
                <a:lnTo>
                  <a:pt x="4571" y="114299"/>
                </a:lnTo>
                <a:lnTo>
                  <a:pt x="7619" y="123443"/>
                </a:lnTo>
                <a:lnTo>
                  <a:pt x="16763" y="138683"/>
                </a:lnTo>
                <a:lnTo>
                  <a:pt x="18287" y="140715"/>
                </a:lnTo>
                <a:lnTo>
                  <a:pt x="18287" y="80771"/>
                </a:lnTo>
                <a:lnTo>
                  <a:pt x="19811" y="73151"/>
                </a:lnTo>
                <a:lnTo>
                  <a:pt x="21335" y="67055"/>
                </a:lnTo>
                <a:lnTo>
                  <a:pt x="27431" y="54863"/>
                </a:lnTo>
                <a:lnTo>
                  <a:pt x="32003" y="50291"/>
                </a:lnTo>
                <a:lnTo>
                  <a:pt x="36575" y="44195"/>
                </a:lnTo>
                <a:lnTo>
                  <a:pt x="45719" y="35051"/>
                </a:lnTo>
                <a:lnTo>
                  <a:pt x="51815" y="30479"/>
                </a:lnTo>
                <a:lnTo>
                  <a:pt x="59435" y="27431"/>
                </a:lnTo>
                <a:lnTo>
                  <a:pt x="65531" y="24383"/>
                </a:lnTo>
                <a:lnTo>
                  <a:pt x="73151" y="22859"/>
                </a:lnTo>
                <a:lnTo>
                  <a:pt x="80771" y="19811"/>
                </a:lnTo>
                <a:lnTo>
                  <a:pt x="103631" y="19811"/>
                </a:lnTo>
                <a:lnTo>
                  <a:pt x="126491" y="24383"/>
                </a:lnTo>
                <a:lnTo>
                  <a:pt x="132587" y="27431"/>
                </a:lnTo>
                <a:lnTo>
                  <a:pt x="138683" y="32003"/>
                </a:lnTo>
                <a:lnTo>
                  <a:pt x="144779" y="35051"/>
                </a:lnTo>
                <a:lnTo>
                  <a:pt x="150875" y="39623"/>
                </a:lnTo>
                <a:lnTo>
                  <a:pt x="155447" y="45719"/>
                </a:lnTo>
                <a:lnTo>
                  <a:pt x="160019" y="50291"/>
                </a:lnTo>
                <a:lnTo>
                  <a:pt x="169163" y="68579"/>
                </a:lnTo>
                <a:lnTo>
                  <a:pt x="170687" y="74675"/>
                </a:lnTo>
                <a:lnTo>
                  <a:pt x="172211" y="82295"/>
                </a:lnTo>
                <a:lnTo>
                  <a:pt x="172211" y="140969"/>
                </a:lnTo>
                <a:lnTo>
                  <a:pt x="175259" y="137159"/>
                </a:lnTo>
                <a:lnTo>
                  <a:pt x="184403" y="121919"/>
                </a:lnTo>
                <a:lnTo>
                  <a:pt x="187451" y="114299"/>
                </a:lnTo>
                <a:lnTo>
                  <a:pt x="192023" y="86867"/>
                </a:lnTo>
                <a:close/>
              </a:path>
              <a:path w="192405" h="177164">
                <a:moveTo>
                  <a:pt x="172211" y="140969"/>
                </a:moveTo>
                <a:lnTo>
                  <a:pt x="172211" y="96011"/>
                </a:lnTo>
                <a:lnTo>
                  <a:pt x="169163" y="108203"/>
                </a:lnTo>
                <a:lnTo>
                  <a:pt x="166115" y="115823"/>
                </a:lnTo>
                <a:lnTo>
                  <a:pt x="163067" y="120395"/>
                </a:lnTo>
                <a:lnTo>
                  <a:pt x="160019" y="126491"/>
                </a:lnTo>
                <a:lnTo>
                  <a:pt x="155447" y="132587"/>
                </a:lnTo>
                <a:lnTo>
                  <a:pt x="149351" y="137159"/>
                </a:lnTo>
                <a:lnTo>
                  <a:pt x="144779" y="141731"/>
                </a:lnTo>
                <a:lnTo>
                  <a:pt x="138683" y="144779"/>
                </a:lnTo>
                <a:lnTo>
                  <a:pt x="132587" y="149351"/>
                </a:lnTo>
                <a:lnTo>
                  <a:pt x="124967" y="152399"/>
                </a:lnTo>
                <a:lnTo>
                  <a:pt x="118871" y="153923"/>
                </a:lnTo>
                <a:lnTo>
                  <a:pt x="103631" y="156971"/>
                </a:lnTo>
                <a:lnTo>
                  <a:pt x="86867" y="156971"/>
                </a:lnTo>
                <a:lnTo>
                  <a:pt x="71627" y="153923"/>
                </a:lnTo>
                <a:lnTo>
                  <a:pt x="65531" y="150875"/>
                </a:lnTo>
                <a:lnTo>
                  <a:pt x="57911" y="147827"/>
                </a:lnTo>
                <a:lnTo>
                  <a:pt x="21335" y="108203"/>
                </a:lnTo>
                <a:lnTo>
                  <a:pt x="19811" y="100583"/>
                </a:lnTo>
                <a:lnTo>
                  <a:pt x="18287" y="94487"/>
                </a:lnTo>
                <a:lnTo>
                  <a:pt x="18287" y="140715"/>
                </a:lnTo>
                <a:lnTo>
                  <a:pt x="21335" y="144779"/>
                </a:lnTo>
                <a:lnTo>
                  <a:pt x="27431" y="150875"/>
                </a:lnTo>
                <a:lnTo>
                  <a:pt x="35051" y="156971"/>
                </a:lnTo>
                <a:lnTo>
                  <a:pt x="50291" y="166115"/>
                </a:lnTo>
                <a:lnTo>
                  <a:pt x="59435" y="169163"/>
                </a:lnTo>
                <a:lnTo>
                  <a:pt x="67055" y="172211"/>
                </a:lnTo>
                <a:lnTo>
                  <a:pt x="76199" y="175259"/>
                </a:lnTo>
                <a:lnTo>
                  <a:pt x="86867" y="175259"/>
                </a:lnTo>
                <a:lnTo>
                  <a:pt x="96011" y="176783"/>
                </a:lnTo>
                <a:lnTo>
                  <a:pt x="114299" y="173735"/>
                </a:lnTo>
                <a:lnTo>
                  <a:pt x="124967" y="172211"/>
                </a:lnTo>
                <a:lnTo>
                  <a:pt x="132587" y="169163"/>
                </a:lnTo>
                <a:lnTo>
                  <a:pt x="141731" y="166115"/>
                </a:lnTo>
                <a:lnTo>
                  <a:pt x="149351" y="161543"/>
                </a:lnTo>
                <a:lnTo>
                  <a:pt x="156971" y="155447"/>
                </a:lnTo>
                <a:lnTo>
                  <a:pt x="163067" y="150875"/>
                </a:lnTo>
                <a:lnTo>
                  <a:pt x="169163" y="144779"/>
                </a:lnTo>
                <a:lnTo>
                  <a:pt x="172211" y="140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28649" y="4017301"/>
            <a:ext cx="170815" cy="160020"/>
          </a:xfrm>
          <a:custGeom>
            <a:avLst/>
            <a:gdLst/>
            <a:ahLst/>
            <a:cxnLst/>
            <a:rect l="l" t="t" r="r" b="b"/>
            <a:pathLst>
              <a:path w="170814" h="160020">
                <a:moveTo>
                  <a:pt x="170550" y="74774"/>
                </a:moveTo>
                <a:lnTo>
                  <a:pt x="157350" y="37273"/>
                </a:lnTo>
                <a:lnTo>
                  <a:pt x="126319" y="10316"/>
                </a:lnTo>
                <a:lnTo>
                  <a:pt x="82720" y="0"/>
                </a:lnTo>
                <a:lnTo>
                  <a:pt x="67762" y="1686"/>
                </a:lnTo>
                <a:lnTo>
                  <a:pt x="29285" y="19788"/>
                </a:lnTo>
                <a:lnTo>
                  <a:pt x="5136" y="52476"/>
                </a:lnTo>
                <a:lnTo>
                  <a:pt x="0" y="79210"/>
                </a:lnTo>
                <a:lnTo>
                  <a:pt x="589" y="88666"/>
                </a:lnTo>
                <a:lnTo>
                  <a:pt x="15442" y="124844"/>
                </a:lnTo>
                <a:lnTo>
                  <a:pt x="47443" y="150245"/>
                </a:lnTo>
                <a:lnTo>
                  <a:pt x="92773" y="159677"/>
                </a:lnTo>
                <a:lnTo>
                  <a:pt x="106966" y="157332"/>
                </a:lnTo>
                <a:lnTo>
                  <a:pt x="143252" y="137950"/>
                </a:lnTo>
                <a:lnTo>
                  <a:pt x="165828" y="103647"/>
                </a:lnTo>
                <a:lnTo>
                  <a:pt x="170550" y="74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17981" y="4008120"/>
            <a:ext cx="190500" cy="178435"/>
          </a:xfrm>
          <a:custGeom>
            <a:avLst/>
            <a:gdLst/>
            <a:ahLst/>
            <a:cxnLst/>
            <a:rect l="l" t="t" r="r" b="b"/>
            <a:pathLst>
              <a:path w="190500" h="178435">
                <a:moveTo>
                  <a:pt x="190499" y="97535"/>
                </a:moveTo>
                <a:lnTo>
                  <a:pt x="190499" y="79247"/>
                </a:lnTo>
                <a:lnTo>
                  <a:pt x="188975" y="70103"/>
                </a:lnTo>
                <a:lnTo>
                  <a:pt x="187451" y="62483"/>
                </a:lnTo>
                <a:lnTo>
                  <a:pt x="182879" y="53339"/>
                </a:lnTo>
                <a:lnTo>
                  <a:pt x="179831" y="45719"/>
                </a:lnTo>
                <a:lnTo>
                  <a:pt x="149351" y="15239"/>
                </a:lnTo>
                <a:lnTo>
                  <a:pt x="105155" y="0"/>
                </a:lnTo>
                <a:lnTo>
                  <a:pt x="85343" y="0"/>
                </a:lnTo>
                <a:lnTo>
                  <a:pt x="76199" y="1523"/>
                </a:lnTo>
                <a:lnTo>
                  <a:pt x="67055" y="4571"/>
                </a:lnTo>
                <a:lnTo>
                  <a:pt x="59435" y="7619"/>
                </a:lnTo>
                <a:lnTo>
                  <a:pt x="50291" y="10667"/>
                </a:lnTo>
                <a:lnTo>
                  <a:pt x="42671" y="15239"/>
                </a:lnTo>
                <a:lnTo>
                  <a:pt x="35051" y="21335"/>
                </a:lnTo>
                <a:lnTo>
                  <a:pt x="28955" y="25907"/>
                </a:lnTo>
                <a:lnTo>
                  <a:pt x="4571" y="62483"/>
                </a:lnTo>
                <a:lnTo>
                  <a:pt x="0" y="89915"/>
                </a:lnTo>
                <a:lnTo>
                  <a:pt x="3047" y="108203"/>
                </a:lnTo>
                <a:lnTo>
                  <a:pt x="4571" y="115823"/>
                </a:lnTo>
                <a:lnTo>
                  <a:pt x="9143" y="124967"/>
                </a:lnTo>
                <a:lnTo>
                  <a:pt x="12191" y="132587"/>
                </a:lnTo>
                <a:lnTo>
                  <a:pt x="16763" y="140207"/>
                </a:lnTo>
                <a:lnTo>
                  <a:pt x="19811" y="143255"/>
                </a:lnTo>
                <a:lnTo>
                  <a:pt x="19811" y="82295"/>
                </a:lnTo>
                <a:lnTo>
                  <a:pt x="21335" y="74675"/>
                </a:lnTo>
                <a:lnTo>
                  <a:pt x="22859" y="68579"/>
                </a:lnTo>
                <a:lnTo>
                  <a:pt x="28955" y="56387"/>
                </a:lnTo>
                <a:lnTo>
                  <a:pt x="33527" y="50291"/>
                </a:lnTo>
                <a:lnTo>
                  <a:pt x="36575" y="44195"/>
                </a:lnTo>
                <a:lnTo>
                  <a:pt x="42671" y="39623"/>
                </a:lnTo>
                <a:lnTo>
                  <a:pt x="47243" y="35051"/>
                </a:lnTo>
                <a:lnTo>
                  <a:pt x="53339" y="30479"/>
                </a:lnTo>
                <a:lnTo>
                  <a:pt x="59435" y="27431"/>
                </a:lnTo>
                <a:lnTo>
                  <a:pt x="67055" y="24383"/>
                </a:lnTo>
                <a:lnTo>
                  <a:pt x="73151" y="22859"/>
                </a:lnTo>
                <a:lnTo>
                  <a:pt x="88391" y="19811"/>
                </a:lnTo>
                <a:lnTo>
                  <a:pt x="103631" y="19811"/>
                </a:lnTo>
                <a:lnTo>
                  <a:pt x="126491" y="24383"/>
                </a:lnTo>
                <a:lnTo>
                  <a:pt x="132587" y="27431"/>
                </a:lnTo>
                <a:lnTo>
                  <a:pt x="138683" y="32003"/>
                </a:lnTo>
                <a:lnTo>
                  <a:pt x="144779" y="35051"/>
                </a:lnTo>
                <a:lnTo>
                  <a:pt x="150875" y="39623"/>
                </a:lnTo>
                <a:lnTo>
                  <a:pt x="155447" y="45719"/>
                </a:lnTo>
                <a:lnTo>
                  <a:pt x="160019" y="50291"/>
                </a:lnTo>
                <a:lnTo>
                  <a:pt x="169163" y="68579"/>
                </a:lnTo>
                <a:lnTo>
                  <a:pt x="170687" y="76199"/>
                </a:lnTo>
                <a:lnTo>
                  <a:pt x="172211" y="82295"/>
                </a:lnTo>
                <a:lnTo>
                  <a:pt x="172211" y="142493"/>
                </a:lnTo>
                <a:lnTo>
                  <a:pt x="175259" y="138683"/>
                </a:lnTo>
                <a:lnTo>
                  <a:pt x="184403" y="123443"/>
                </a:lnTo>
                <a:lnTo>
                  <a:pt x="187451" y="115823"/>
                </a:lnTo>
                <a:lnTo>
                  <a:pt x="190499" y="97535"/>
                </a:lnTo>
                <a:close/>
              </a:path>
              <a:path w="190500" h="178435">
                <a:moveTo>
                  <a:pt x="172211" y="142493"/>
                </a:moveTo>
                <a:lnTo>
                  <a:pt x="172211" y="96011"/>
                </a:lnTo>
                <a:lnTo>
                  <a:pt x="170687" y="103631"/>
                </a:lnTo>
                <a:lnTo>
                  <a:pt x="169163" y="109727"/>
                </a:lnTo>
                <a:lnTo>
                  <a:pt x="163067" y="121919"/>
                </a:lnTo>
                <a:lnTo>
                  <a:pt x="158495" y="128015"/>
                </a:lnTo>
                <a:lnTo>
                  <a:pt x="155447" y="134111"/>
                </a:lnTo>
                <a:lnTo>
                  <a:pt x="149351" y="138683"/>
                </a:lnTo>
                <a:lnTo>
                  <a:pt x="144779" y="143255"/>
                </a:lnTo>
                <a:lnTo>
                  <a:pt x="138683" y="147827"/>
                </a:lnTo>
                <a:lnTo>
                  <a:pt x="132587" y="150875"/>
                </a:lnTo>
                <a:lnTo>
                  <a:pt x="124967" y="153923"/>
                </a:lnTo>
                <a:lnTo>
                  <a:pt x="118871" y="155447"/>
                </a:lnTo>
                <a:lnTo>
                  <a:pt x="103631" y="158495"/>
                </a:lnTo>
                <a:lnTo>
                  <a:pt x="86867" y="158495"/>
                </a:lnTo>
                <a:lnTo>
                  <a:pt x="80771" y="156971"/>
                </a:lnTo>
                <a:lnTo>
                  <a:pt x="65531" y="153923"/>
                </a:lnTo>
                <a:lnTo>
                  <a:pt x="59435" y="150875"/>
                </a:lnTo>
                <a:lnTo>
                  <a:pt x="53339" y="146303"/>
                </a:lnTo>
                <a:lnTo>
                  <a:pt x="47243" y="143255"/>
                </a:lnTo>
                <a:lnTo>
                  <a:pt x="41147" y="138683"/>
                </a:lnTo>
                <a:lnTo>
                  <a:pt x="36575" y="132587"/>
                </a:lnTo>
                <a:lnTo>
                  <a:pt x="32003" y="128015"/>
                </a:lnTo>
                <a:lnTo>
                  <a:pt x="22859" y="109727"/>
                </a:lnTo>
                <a:lnTo>
                  <a:pt x="21335" y="102107"/>
                </a:lnTo>
                <a:lnTo>
                  <a:pt x="19811" y="96011"/>
                </a:lnTo>
                <a:lnTo>
                  <a:pt x="19811" y="143255"/>
                </a:lnTo>
                <a:lnTo>
                  <a:pt x="28955" y="152399"/>
                </a:lnTo>
                <a:lnTo>
                  <a:pt x="77723" y="176783"/>
                </a:lnTo>
                <a:lnTo>
                  <a:pt x="86867" y="178307"/>
                </a:lnTo>
                <a:lnTo>
                  <a:pt x="106679" y="178307"/>
                </a:lnTo>
                <a:lnTo>
                  <a:pt x="149351" y="163067"/>
                </a:lnTo>
                <a:lnTo>
                  <a:pt x="156971" y="156971"/>
                </a:lnTo>
                <a:lnTo>
                  <a:pt x="163067" y="152399"/>
                </a:lnTo>
                <a:lnTo>
                  <a:pt x="169163" y="146303"/>
                </a:lnTo>
                <a:lnTo>
                  <a:pt x="172211" y="142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52449" y="4625376"/>
            <a:ext cx="172085" cy="156845"/>
          </a:xfrm>
          <a:custGeom>
            <a:avLst/>
            <a:gdLst/>
            <a:ahLst/>
            <a:cxnLst/>
            <a:rect l="l" t="t" r="r" b="b"/>
            <a:pathLst>
              <a:path w="172085" h="156845">
                <a:moveTo>
                  <a:pt x="171992" y="73433"/>
                </a:moveTo>
                <a:lnTo>
                  <a:pt x="158361" y="35972"/>
                </a:lnTo>
                <a:lnTo>
                  <a:pt x="126998" y="9815"/>
                </a:lnTo>
                <a:lnTo>
                  <a:pt x="82720" y="0"/>
                </a:lnTo>
                <a:lnTo>
                  <a:pt x="67762" y="1622"/>
                </a:lnTo>
                <a:lnTo>
                  <a:pt x="29285" y="19274"/>
                </a:lnTo>
                <a:lnTo>
                  <a:pt x="5136" y="51868"/>
                </a:lnTo>
                <a:lnTo>
                  <a:pt x="0" y="79211"/>
                </a:lnTo>
                <a:lnTo>
                  <a:pt x="381" y="86568"/>
                </a:lnTo>
                <a:lnTo>
                  <a:pt x="14724" y="122250"/>
                </a:lnTo>
                <a:lnTo>
                  <a:pt x="46902" y="147326"/>
                </a:lnTo>
                <a:lnTo>
                  <a:pt x="92953" y="156647"/>
                </a:lnTo>
                <a:lnTo>
                  <a:pt x="107539" y="154399"/>
                </a:lnTo>
                <a:lnTo>
                  <a:pt x="144526" y="135642"/>
                </a:lnTo>
                <a:lnTo>
                  <a:pt x="167294" y="102049"/>
                </a:lnTo>
                <a:lnTo>
                  <a:pt x="171992" y="73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41781" y="4616195"/>
            <a:ext cx="193675" cy="177165"/>
          </a:xfrm>
          <a:custGeom>
            <a:avLst/>
            <a:gdLst/>
            <a:ahLst/>
            <a:cxnLst/>
            <a:rect l="l" t="t" r="r" b="b"/>
            <a:pathLst>
              <a:path w="193675" h="177164">
                <a:moveTo>
                  <a:pt x="193547" y="88391"/>
                </a:moveTo>
                <a:lnTo>
                  <a:pt x="188975" y="60959"/>
                </a:lnTo>
                <a:lnTo>
                  <a:pt x="184403" y="53339"/>
                </a:lnTo>
                <a:lnTo>
                  <a:pt x="181355" y="45719"/>
                </a:lnTo>
                <a:lnTo>
                  <a:pt x="175259" y="38099"/>
                </a:lnTo>
                <a:lnTo>
                  <a:pt x="170687" y="32003"/>
                </a:lnTo>
                <a:lnTo>
                  <a:pt x="164591" y="25907"/>
                </a:lnTo>
                <a:lnTo>
                  <a:pt x="156971" y="19811"/>
                </a:lnTo>
                <a:lnTo>
                  <a:pt x="134111" y="6095"/>
                </a:lnTo>
                <a:lnTo>
                  <a:pt x="124967" y="4571"/>
                </a:lnTo>
                <a:lnTo>
                  <a:pt x="115823" y="1523"/>
                </a:lnTo>
                <a:lnTo>
                  <a:pt x="106679" y="0"/>
                </a:lnTo>
                <a:lnTo>
                  <a:pt x="86867" y="0"/>
                </a:lnTo>
                <a:lnTo>
                  <a:pt x="35051" y="19811"/>
                </a:lnTo>
                <a:lnTo>
                  <a:pt x="7619" y="54863"/>
                </a:lnTo>
                <a:lnTo>
                  <a:pt x="3047" y="71627"/>
                </a:lnTo>
                <a:lnTo>
                  <a:pt x="1523" y="79247"/>
                </a:lnTo>
                <a:lnTo>
                  <a:pt x="0" y="88391"/>
                </a:lnTo>
                <a:lnTo>
                  <a:pt x="4571" y="115823"/>
                </a:lnTo>
                <a:lnTo>
                  <a:pt x="9143" y="123443"/>
                </a:lnTo>
                <a:lnTo>
                  <a:pt x="12191" y="131063"/>
                </a:lnTo>
                <a:lnTo>
                  <a:pt x="18287" y="138683"/>
                </a:lnTo>
                <a:lnTo>
                  <a:pt x="19811" y="140715"/>
                </a:lnTo>
                <a:lnTo>
                  <a:pt x="19811" y="80771"/>
                </a:lnTo>
                <a:lnTo>
                  <a:pt x="21335" y="74675"/>
                </a:lnTo>
                <a:lnTo>
                  <a:pt x="22859" y="67055"/>
                </a:lnTo>
                <a:lnTo>
                  <a:pt x="28955" y="54863"/>
                </a:lnTo>
                <a:lnTo>
                  <a:pt x="33527" y="50291"/>
                </a:lnTo>
                <a:lnTo>
                  <a:pt x="38099" y="44195"/>
                </a:lnTo>
                <a:lnTo>
                  <a:pt x="47243" y="35051"/>
                </a:lnTo>
                <a:lnTo>
                  <a:pt x="53339" y="30479"/>
                </a:lnTo>
                <a:lnTo>
                  <a:pt x="59435" y="27431"/>
                </a:lnTo>
                <a:lnTo>
                  <a:pt x="67055" y="24383"/>
                </a:lnTo>
                <a:lnTo>
                  <a:pt x="74675" y="22859"/>
                </a:lnTo>
                <a:lnTo>
                  <a:pt x="80771" y="19811"/>
                </a:lnTo>
                <a:lnTo>
                  <a:pt x="105155" y="19811"/>
                </a:lnTo>
                <a:lnTo>
                  <a:pt x="128015" y="24383"/>
                </a:lnTo>
                <a:lnTo>
                  <a:pt x="134111" y="27431"/>
                </a:lnTo>
                <a:lnTo>
                  <a:pt x="140207" y="32003"/>
                </a:lnTo>
                <a:lnTo>
                  <a:pt x="146303" y="35051"/>
                </a:lnTo>
                <a:lnTo>
                  <a:pt x="152399" y="39623"/>
                </a:lnTo>
                <a:lnTo>
                  <a:pt x="156971" y="45719"/>
                </a:lnTo>
                <a:lnTo>
                  <a:pt x="161543" y="50291"/>
                </a:lnTo>
                <a:lnTo>
                  <a:pt x="170687" y="68579"/>
                </a:lnTo>
                <a:lnTo>
                  <a:pt x="172211" y="74675"/>
                </a:lnTo>
                <a:lnTo>
                  <a:pt x="173735" y="82295"/>
                </a:lnTo>
                <a:lnTo>
                  <a:pt x="173735" y="140969"/>
                </a:lnTo>
                <a:lnTo>
                  <a:pt x="176783" y="137159"/>
                </a:lnTo>
                <a:lnTo>
                  <a:pt x="185927" y="121919"/>
                </a:lnTo>
                <a:lnTo>
                  <a:pt x="188975" y="114299"/>
                </a:lnTo>
                <a:lnTo>
                  <a:pt x="190499" y="105155"/>
                </a:lnTo>
                <a:lnTo>
                  <a:pt x="192023" y="97535"/>
                </a:lnTo>
                <a:lnTo>
                  <a:pt x="193547" y="88391"/>
                </a:lnTo>
                <a:close/>
              </a:path>
              <a:path w="193675" h="177164">
                <a:moveTo>
                  <a:pt x="173735" y="140969"/>
                </a:moveTo>
                <a:lnTo>
                  <a:pt x="173735" y="96011"/>
                </a:lnTo>
                <a:lnTo>
                  <a:pt x="170687" y="108203"/>
                </a:lnTo>
                <a:lnTo>
                  <a:pt x="167639" y="115823"/>
                </a:lnTo>
                <a:lnTo>
                  <a:pt x="164591" y="120395"/>
                </a:lnTo>
                <a:lnTo>
                  <a:pt x="155447" y="132587"/>
                </a:lnTo>
                <a:lnTo>
                  <a:pt x="146303" y="141731"/>
                </a:lnTo>
                <a:lnTo>
                  <a:pt x="140207" y="144779"/>
                </a:lnTo>
                <a:lnTo>
                  <a:pt x="134111" y="149351"/>
                </a:lnTo>
                <a:lnTo>
                  <a:pt x="126491" y="152399"/>
                </a:lnTo>
                <a:lnTo>
                  <a:pt x="118871" y="153923"/>
                </a:lnTo>
                <a:lnTo>
                  <a:pt x="112775" y="155447"/>
                </a:lnTo>
                <a:lnTo>
                  <a:pt x="103631" y="156971"/>
                </a:lnTo>
                <a:lnTo>
                  <a:pt x="88391" y="156971"/>
                </a:lnTo>
                <a:lnTo>
                  <a:pt x="73151" y="153923"/>
                </a:lnTo>
                <a:lnTo>
                  <a:pt x="65531" y="150875"/>
                </a:lnTo>
                <a:lnTo>
                  <a:pt x="59435" y="149351"/>
                </a:lnTo>
                <a:lnTo>
                  <a:pt x="53339" y="144779"/>
                </a:lnTo>
                <a:lnTo>
                  <a:pt x="47243" y="141731"/>
                </a:lnTo>
                <a:lnTo>
                  <a:pt x="41147" y="137159"/>
                </a:lnTo>
                <a:lnTo>
                  <a:pt x="36575" y="131063"/>
                </a:lnTo>
                <a:lnTo>
                  <a:pt x="32003" y="126491"/>
                </a:lnTo>
                <a:lnTo>
                  <a:pt x="22859" y="108203"/>
                </a:lnTo>
                <a:lnTo>
                  <a:pt x="21335" y="102107"/>
                </a:lnTo>
                <a:lnTo>
                  <a:pt x="19811" y="94487"/>
                </a:lnTo>
                <a:lnTo>
                  <a:pt x="19811" y="140715"/>
                </a:lnTo>
                <a:lnTo>
                  <a:pt x="51815" y="166115"/>
                </a:lnTo>
                <a:lnTo>
                  <a:pt x="77723" y="175259"/>
                </a:lnTo>
                <a:lnTo>
                  <a:pt x="86867" y="175259"/>
                </a:lnTo>
                <a:lnTo>
                  <a:pt x="97535" y="176783"/>
                </a:lnTo>
                <a:lnTo>
                  <a:pt x="124967" y="172211"/>
                </a:lnTo>
                <a:lnTo>
                  <a:pt x="143255" y="166115"/>
                </a:lnTo>
                <a:lnTo>
                  <a:pt x="158495" y="156971"/>
                </a:lnTo>
                <a:lnTo>
                  <a:pt x="170687" y="144779"/>
                </a:lnTo>
                <a:lnTo>
                  <a:pt x="173735" y="140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25374" y="4322100"/>
            <a:ext cx="170815" cy="158750"/>
          </a:xfrm>
          <a:custGeom>
            <a:avLst/>
            <a:gdLst/>
            <a:ahLst/>
            <a:cxnLst/>
            <a:rect l="l" t="t" r="r" b="b"/>
            <a:pathLst>
              <a:path w="170814" h="158750">
                <a:moveTo>
                  <a:pt x="170550" y="74628"/>
                </a:moveTo>
                <a:lnTo>
                  <a:pt x="157350" y="36600"/>
                </a:lnTo>
                <a:lnTo>
                  <a:pt x="126320" y="9996"/>
                </a:lnTo>
                <a:lnTo>
                  <a:pt x="82720" y="0"/>
                </a:lnTo>
                <a:lnTo>
                  <a:pt x="67762" y="1622"/>
                </a:lnTo>
                <a:lnTo>
                  <a:pt x="29285" y="19274"/>
                </a:lnTo>
                <a:lnTo>
                  <a:pt x="5136" y="51868"/>
                </a:lnTo>
                <a:lnTo>
                  <a:pt x="0" y="79211"/>
                </a:lnTo>
                <a:lnTo>
                  <a:pt x="381" y="86583"/>
                </a:lnTo>
                <a:lnTo>
                  <a:pt x="14660" y="122730"/>
                </a:lnTo>
                <a:lnTo>
                  <a:pt x="46501" y="148515"/>
                </a:lnTo>
                <a:lnTo>
                  <a:pt x="91710" y="158236"/>
                </a:lnTo>
                <a:lnTo>
                  <a:pt x="106073" y="156034"/>
                </a:lnTo>
                <a:lnTo>
                  <a:pt x="142841" y="136941"/>
                </a:lnTo>
                <a:lnTo>
                  <a:pt x="165752" y="103014"/>
                </a:lnTo>
                <a:lnTo>
                  <a:pt x="170550" y="74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16230" y="4312920"/>
            <a:ext cx="189230" cy="177165"/>
          </a:xfrm>
          <a:custGeom>
            <a:avLst/>
            <a:gdLst/>
            <a:ahLst/>
            <a:cxnLst/>
            <a:rect l="l" t="t" r="r" b="b"/>
            <a:pathLst>
              <a:path w="189230" h="177164">
                <a:moveTo>
                  <a:pt x="188975" y="97535"/>
                </a:moveTo>
                <a:lnTo>
                  <a:pt x="188975" y="79247"/>
                </a:lnTo>
                <a:lnTo>
                  <a:pt x="185927" y="60959"/>
                </a:lnTo>
                <a:lnTo>
                  <a:pt x="181355" y="53339"/>
                </a:lnTo>
                <a:lnTo>
                  <a:pt x="178307" y="45719"/>
                </a:lnTo>
                <a:lnTo>
                  <a:pt x="147827" y="15239"/>
                </a:lnTo>
                <a:lnTo>
                  <a:pt x="103631" y="0"/>
                </a:lnTo>
                <a:lnTo>
                  <a:pt x="83819" y="0"/>
                </a:lnTo>
                <a:lnTo>
                  <a:pt x="74675" y="1523"/>
                </a:lnTo>
                <a:lnTo>
                  <a:pt x="65531" y="4571"/>
                </a:lnTo>
                <a:lnTo>
                  <a:pt x="57911" y="7619"/>
                </a:lnTo>
                <a:lnTo>
                  <a:pt x="48767" y="10667"/>
                </a:lnTo>
                <a:lnTo>
                  <a:pt x="15239" y="39623"/>
                </a:lnTo>
                <a:lnTo>
                  <a:pt x="1523" y="71627"/>
                </a:lnTo>
                <a:lnTo>
                  <a:pt x="0" y="79247"/>
                </a:lnTo>
                <a:lnTo>
                  <a:pt x="0" y="97535"/>
                </a:lnTo>
                <a:lnTo>
                  <a:pt x="3047" y="115823"/>
                </a:lnTo>
                <a:lnTo>
                  <a:pt x="7619" y="123443"/>
                </a:lnTo>
                <a:lnTo>
                  <a:pt x="10667" y="131063"/>
                </a:lnTo>
                <a:lnTo>
                  <a:pt x="16763" y="138683"/>
                </a:lnTo>
                <a:lnTo>
                  <a:pt x="18287" y="140715"/>
                </a:lnTo>
                <a:lnTo>
                  <a:pt x="18287" y="80771"/>
                </a:lnTo>
                <a:lnTo>
                  <a:pt x="19811" y="74675"/>
                </a:lnTo>
                <a:lnTo>
                  <a:pt x="21335" y="67055"/>
                </a:lnTo>
                <a:lnTo>
                  <a:pt x="27431" y="54863"/>
                </a:lnTo>
                <a:lnTo>
                  <a:pt x="32003" y="50291"/>
                </a:lnTo>
                <a:lnTo>
                  <a:pt x="35051" y="44195"/>
                </a:lnTo>
                <a:lnTo>
                  <a:pt x="41147" y="39623"/>
                </a:lnTo>
                <a:lnTo>
                  <a:pt x="86867" y="19811"/>
                </a:lnTo>
                <a:lnTo>
                  <a:pt x="102107" y="19811"/>
                </a:lnTo>
                <a:lnTo>
                  <a:pt x="138683" y="32003"/>
                </a:lnTo>
                <a:lnTo>
                  <a:pt x="153923" y="45719"/>
                </a:lnTo>
                <a:lnTo>
                  <a:pt x="158495" y="50291"/>
                </a:lnTo>
                <a:lnTo>
                  <a:pt x="167639" y="68579"/>
                </a:lnTo>
                <a:lnTo>
                  <a:pt x="169163" y="74675"/>
                </a:lnTo>
                <a:lnTo>
                  <a:pt x="170687" y="82295"/>
                </a:lnTo>
                <a:lnTo>
                  <a:pt x="170687" y="140969"/>
                </a:lnTo>
                <a:lnTo>
                  <a:pt x="173735" y="137159"/>
                </a:lnTo>
                <a:lnTo>
                  <a:pt x="182879" y="121919"/>
                </a:lnTo>
                <a:lnTo>
                  <a:pt x="185927" y="114299"/>
                </a:lnTo>
                <a:lnTo>
                  <a:pt x="187451" y="105155"/>
                </a:lnTo>
                <a:lnTo>
                  <a:pt x="188975" y="97535"/>
                </a:lnTo>
                <a:close/>
              </a:path>
              <a:path w="189230" h="177164">
                <a:moveTo>
                  <a:pt x="170687" y="140969"/>
                </a:moveTo>
                <a:lnTo>
                  <a:pt x="170687" y="96011"/>
                </a:lnTo>
                <a:lnTo>
                  <a:pt x="169163" y="102107"/>
                </a:lnTo>
                <a:lnTo>
                  <a:pt x="167639" y="109727"/>
                </a:lnTo>
                <a:lnTo>
                  <a:pt x="161543" y="121919"/>
                </a:lnTo>
                <a:lnTo>
                  <a:pt x="156971" y="126491"/>
                </a:lnTo>
                <a:lnTo>
                  <a:pt x="153923" y="132587"/>
                </a:lnTo>
                <a:lnTo>
                  <a:pt x="147827" y="137159"/>
                </a:lnTo>
                <a:lnTo>
                  <a:pt x="102107" y="156971"/>
                </a:lnTo>
                <a:lnTo>
                  <a:pt x="86867" y="156971"/>
                </a:lnTo>
                <a:lnTo>
                  <a:pt x="64007" y="152399"/>
                </a:lnTo>
                <a:lnTo>
                  <a:pt x="57911" y="149351"/>
                </a:lnTo>
                <a:lnTo>
                  <a:pt x="51815" y="144779"/>
                </a:lnTo>
                <a:lnTo>
                  <a:pt x="45719" y="141731"/>
                </a:lnTo>
                <a:lnTo>
                  <a:pt x="39623" y="137159"/>
                </a:lnTo>
                <a:lnTo>
                  <a:pt x="35051" y="131063"/>
                </a:lnTo>
                <a:lnTo>
                  <a:pt x="30479" y="126491"/>
                </a:lnTo>
                <a:lnTo>
                  <a:pt x="21335" y="108203"/>
                </a:lnTo>
                <a:lnTo>
                  <a:pt x="19811" y="102107"/>
                </a:lnTo>
                <a:lnTo>
                  <a:pt x="18287" y="94487"/>
                </a:lnTo>
                <a:lnTo>
                  <a:pt x="18287" y="140715"/>
                </a:lnTo>
                <a:lnTo>
                  <a:pt x="50291" y="166115"/>
                </a:lnTo>
                <a:lnTo>
                  <a:pt x="85343" y="176783"/>
                </a:lnTo>
                <a:lnTo>
                  <a:pt x="94487" y="176783"/>
                </a:lnTo>
                <a:lnTo>
                  <a:pt x="105155" y="175259"/>
                </a:lnTo>
                <a:lnTo>
                  <a:pt x="114299" y="175259"/>
                </a:lnTo>
                <a:lnTo>
                  <a:pt x="132587" y="169163"/>
                </a:lnTo>
                <a:lnTo>
                  <a:pt x="140207" y="166115"/>
                </a:lnTo>
                <a:lnTo>
                  <a:pt x="155447" y="156971"/>
                </a:lnTo>
                <a:lnTo>
                  <a:pt x="167639" y="144779"/>
                </a:lnTo>
                <a:lnTo>
                  <a:pt x="170687" y="140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28649" y="4322100"/>
            <a:ext cx="170815" cy="158750"/>
          </a:xfrm>
          <a:custGeom>
            <a:avLst/>
            <a:gdLst/>
            <a:ahLst/>
            <a:cxnLst/>
            <a:rect l="l" t="t" r="r" b="b"/>
            <a:pathLst>
              <a:path w="170814" h="158750">
                <a:moveTo>
                  <a:pt x="170550" y="74628"/>
                </a:moveTo>
                <a:lnTo>
                  <a:pt x="157350" y="36600"/>
                </a:lnTo>
                <a:lnTo>
                  <a:pt x="126320" y="9996"/>
                </a:lnTo>
                <a:lnTo>
                  <a:pt x="82720" y="0"/>
                </a:lnTo>
                <a:lnTo>
                  <a:pt x="67762" y="1622"/>
                </a:lnTo>
                <a:lnTo>
                  <a:pt x="29285" y="19274"/>
                </a:lnTo>
                <a:lnTo>
                  <a:pt x="5136" y="51868"/>
                </a:lnTo>
                <a:lnTo>
                  <a:pt x="0" y="79211"/>
                </a:lnTo>
                <a:lnTo>
                  <a:pt x="381" y="86583"/>
                </a:lnTo>
                <a:lnTo>
                  <a:pt x="14660" y="122730"/>
                </a:lnTo>
                <a:lnTo>
                  <a:pt x="46501" y="148515"/>
                </a:lnTo>
                <a:lnTo>
                  <a:pt x="91710" y="158236"/>
                </a:lnTo>
                <a:lnTo>
                  <a:pt x="106073" y="156034"/>
                </a:lnTo>
                <a:lnTo>
                  <a:pt x="142841" y="136941"/>
                </a:lnTo>
                <a:lnTo>
                  <a:pt x="165752" y="103014"/>
                </a:lnTo>
                <a:lnTo>
                  <a:pt x="170550" y="74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17981" y="4312920"/>
            <a:ext cx="190500" cy="177165"/>
          </a:xfrm>
          <a:custGeom>
            <a:avLst/>
            <a:gdLst/>
            <a:ahLst/>
            <a:cxnLst/>
            <a:rect l="l" t="t" r="r" b="b"/>
            <a:pathLst>
              <a:path w="190500" h="177164">
                <a:moveTo>
                  <a:pt x="190499" y="97535"/>
                </a:moveTo>
                <a:lnTo>
                  <a:pt x="190499" y="79247"/>
                </a:lnTo>
                <a:lnTo>
                  <a:pt x="187451" y="60959"/>
                </a:lnTo>
                <a:lnTo>
                  <a:pt x="182879" y="53339"/>
                </a:lnTo>
                <a:lnTo>
                  <a:pt x="179831" y="45719"/>
                </a:lnTo>
                <a:lnTo>
                  <a:pt x="140207" y="10667"/>
                </a:lnTo>
                <a:lnTo>
                  <a:pt x="105155" y="0"/>
                </a:lnTo>
                <a:lnTo>
                  <a:pt x="85343" y="0"/>
                </a:lnTo>
                <a:lnTo>
                  <a:pt x="76199" y="1523"/>
                </a:lnTo>
                <a:lnTo>
                  <a:pt x="67055" y="4571"/>
                </a:lnTo>
                <a:lnTo>
                  <a:pt x="59435" y="7619"/>
                </a:lnTo>
                <a:lnTo>
                  <a:pt x="50291" y="10667"/>
                </a:lnTo>
                <a:lnTo>
                  <a:pt x="16763" y="39623"/>
                </a:lnTo>
                <a:lnTo>
                  <a:pt x="3047" y="71627"/>
                </a:lnTo>
                <a:lnTo>
                  <a:pt x="1523" y="79247"/>
                </a:lnTo>
                <a:lnTo>
                  <a:pt x="0" y="88391"/>
                </a:lnTo>
                <a:lnTo>
                  <a:pt x="4571" y="115823"/>
                </a:lnTo>
                <a:lnTo>
                  <a:pt x="9143" y="123443"/>
                </a:lnTo>
                <a:lnTo>
                  <a:pt x="12191" y="131063"/>
                </a:lnTo>
                <a:lnTo>
                  <a:pt x="16763" y="138683"/>
                </a:lnTo>
                <a:lnTo>
                  <a:pt x="19811" y="141731"/>
                </a:lnTo>
                <a:lnTo>
                  <a:pt x="19811" y="80771"/>
                </a:lnTo>
                <a:lnTo>
                  <a:pt x="21335" y="74675"/>
                </a:lnTo>
                <a:lnTo>
                  <a:pt x="22859" y="67055"/>
                </a:lnTo>
                <a:lnTo>
                  <a:pt x="28955" y="54863"/>
                </a:lnTo>
                <a:lnTo>
                  <a:pt x="33527" y="50291"/>
                </a:lnTo>
                <a:lnTo>
                  <a:pt x="36575" y="44195"/>
                </a:lnTo>
                <a:lnTo>
                  <a:pt x="42671" y="39623"/>
                </a:lnTo>
                <a:lnTo>
                  <a:pt x="47243" y="35051"/>
                </a:lnTo>
                <a:lnTo>
                  <a:pt x="53339" y="30479"/>
                </a:lnTo>
                <a:lnTo>
                  <a:pt x="59435" y="27431"/>
                </a:lnTo>
                <a:lnTo>
                  <a:pt x="67055" y="24383"/>
                </a:lnTo>
                <a:lnTo>
                  <a:pt x="73151" y="22859"/>
                </a:lnTo>
                <a:lnTo>
                  <a:pt x="88391" y="19811"/>
                </a:lnTo>
                <a:lnTo>
                  <a:pt x="103631" y="19811"/>
                </a:lnTo>
                <a:lnTo>
                  <a:pt x="126491" y="24383"/>
                </a:lnTo>
                <a:lnTo>
                  <a:pt x="132587" y="27431"/>
                </a:lnTo>
                <a:lnTo>
                  <a:pt x="138683" y="32003"/>
                </a:lnTo>
                <a:lnTo>
                  <a:pt x="144779" y="35051"/>
                </a:lnTo>
                <a:lnTo>
                  <a:pt x="150875" y="39623"/>
                </a:lnTo>
                <a:lnTo>
                  <a:pt x="155447" y="45719"/>
                </a:lnTo>
                <a:lnTo>
                  <a:pt x="160019" y="50291"/>
                </a:lnTo>
                <a:lnTo>
                  <a:pt x="169163" y="68579"/>
                </a:lnTo>
                <a:lnTo>
                  <a:pt x="170687" y="74675"/>
                </a:lnTo>
                <a:lnTo>
                  <a:pt x="172211" y="82295"/>
                </a:lnTo>
                <a:lnTo>
                  <a:pt x="172211" y="140969"/>
                </a:lnTo>
                <a:lnTo>
                  <a:pt x="175259" y="137159"/>
                </a:lnTo>
                <a:lnTo>
                  <a:pt x="184403" y="121919"/>
                </a:lnTo>
                <a:lnTo>
                  <a:pt x="187451" y="114299"/>
                </a:lnTo>
                <a:lnTo>
                  <a:pt x="188975" y="105155"/>
                </a:lnTo>
                <a:lnTo>
                  <a:pt x="190499" y="97535"/>
                </a:lnTo>
                <a:close/>
              </a:path>
              <a:path w="190500" h="177164">
                <a:moveTo>
                  <a:pt x="172211" y="140969"/>
                </a:moveTo>
                <a:lnTo>
                  <a:pt x="172211" y="96011"/>
                </a:lnTo>
                <a:lnTo>
                  <a:pt x="170687" y="102107"/>
                </a:lnTo>
                <a:lnTo>
                  <a:pt x="169163" y="109727"/>
                </a:lnTo>
                <a:lnTo>
                  <a:pt x="163067" y="121919"/>
                </a:lnTo>
                <a:lnTo>
                  <a:pt x="158495" y="126491"/>
                </a:lnTo>
                <a:lnTo>
                  <a:pt x="155447" y="132587"/>
                </a:lnTo>
                <a:lnTo>
                  <a:pt x="149351" y="137159"/>
                </a:lnTo>
                <a:lnTo>
                  <a:pt x="103631" y="156971"/>
                </a:lnTo>
                <a:lnTo>
                  <a:pt x="86867" y="156971"/>
                </a:lnTo>
                <a:lnTo>
                  <a:pt x="80771" y="155447"/>
                </a:lnTo>
                <a:lnTo>
                  <a:pt x="65531" y="152399"/>
                </a:lnTo>
                <a:lnTo>
                  <a:pt x="59435" y="149351"/>
                </a:lnTo>
                <a:lnTo>
                  <a:pt x="53339" y="144779"/>
                </a:lnTo>
                <a:lnTo>
                  <a:pt x="47243" y="141731"/>
                </a:lnTo>
                <a:lnTo>
                  <a:pt x="41147" y="137159"/>
                </a:lnTo>
                <a:lnTo>
                  <a:pt x="36575" y="131063"/>
                </a:lnTo>
                <a:lnTo>
                  <a:pt x="32003" y="126491"/>
                </a:lnTo>
                <a:lnTo>
                  <a:pt x="22859" y="108203"/>
                </a:lnTo>
                <a:lnTo>
                  <a:pt x="21335" y="102107"/>
                </a:lnTo>
                <a:lnTo>
                  <a:pt x="19811" y="94487"/>
                </a:lnTo>
                <a:lnTo>
                  <a:pt x="19811" y="141731"/>
                </a:lnTo>
                <a:lnTo>
                  <a:pt x="51815" y="166115"/>
                </a:lnTo>
                <a:lnTo>
                  <a:pt x="86867" y="176783"/>
                </a:lnTo>
                <a:lnTo>
                  <a:pt x="96011" y="176783"/>
                </a:lnTo>
                <a:lnTo>
                  <a:pt x="106679" y="175259"/>
                </a:lnTo>
                <a:lnTo>
                  <a:pt x="115823" y="175259"/>
                </a:lnTo>
                <a:lnTo>
                  <a:pt x="124967" y="172211"/>
                </a:lnTo>
                <a:lnTo>
                  <a:pt x="132587" y="169163"/>
                </a:lnTo>
                <a:lnTo>
                  <a:pt x="141731" y="166115"/>
                </a:lnTo>
                <a:lnTo>
                  <a:pt x="156971" y="156971"/>
                </a:lnTo>
                <a:lnTo>
                  <a:pt x="169163" y="144779"/>
                </a:lnTo>
                <a:lnTo>
                  <a:pt x="172211" y="140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96774" y="5081097"/>
            <a:ext cx="172085" cy="156845"/>
          </a:xfrm>
          <a:custGeom>
            <a:avLst/>
            <a:gdLst/>
            <a:ahLst/>
            <a:cxnLst/>
            <a:rect l="l" t="t" r="r" b="b"/>
            <a:pathLst>
              <a:path w="172085" h="156845">
                <a:moveTo>
                  <a:pt x="171995" y="73423"/>
                </a:moveTo>
                <a:lnTo>
                  <a:pt x="158379" y="35947"/>
                </a:lnTo>
                <a:lnTo>
                  <a:pt x="127036" y="9789"/>
                </a:lnTo>
                <a:lnTo>
                  <a:pt x="82805" y="0"/>
                </a:lnTo>
                <a:lnTo>
                  <a:pt x="67638" y="1796"/>
                </a:lnTo>
                <a:lnTo>
                  <a:pt x="29013" y="19645"/>
                </a:lnTo>
                <a:lnTo>
                  <a:pt x="5056" y="52066"/>
                </a:lnTo>
                <a:lnTo>
                  <a:pt x="0" y="79166"/>
                </a:lnTo>
                <a:lnTo>
                  <a:pt x="380" y="86512"/>
                </a:lnTo>
                <a:lnTo>
                  <a:pt x="14722" y="122204"/>
                </a:lnTo>
                <a:lnTo>
                  <a:pt x="46918" y="147307"/>
                </a:lnTo>
                <a:lnTo>
                  <a:pt x="93014" y="156690"/>
                </a:lnTo>
                <a:lnTo>
                  <a:pt x="107412" y="154597"/>
                </a:lnTo>
                <a:lnTo>
                  <a:pt x="144272" y="136018"/>
                </a:lnTo>
                <a:lnTo>
                  <a:pt x="167222" y="102269"/>
                </a:lnTo>
                <a:lnTo>
                  <a:pt x="171995" y="734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87630" y="5071871"/>
            <a:ext cx="192405" cy="177165"/>
          </a:xfrm>
          <a:custGeom>
            <a:avLst/>
            <a:gdLst/>
            <a:ahLst/>
            <a:cxnLst/>
            <a:rect l="l" t="t" r="r" b="b"/>
            <a:pathLst>
              <a:path w="192405" h="177164">
                <a:moveTo>
                  <a:pt x="192023" y="86867"/>
                </a:moveTo>
                <a:lnTo>
                  <a:pt x="190499" y="79247"/>
                </a:lnTo>
                <a:lnTo>
                  <a:pt x="187451" y="60959"/>
                </a:lnTo>
                <a:lnTo>
                  <a:pt x="182879" y="53339"/>
                </a:lnTo>
                <a:lnTo>
                  <a:pt x="179831" y="45719"/>
                </a:lnTo>
                <a:lnTo>
                  <a:pt x="173735" y="38099"/>
                </a:lnTo>
                <a:lnTo>
                  <a:pt x="169163" y="32003"/>
                </a:lnTo>
                <a:lnTo>
                  <a:pt x="163067" y="25907"/>
                </a:lnTo>
                <a:lnTo>
                  <a:pt x="155447" y="19811"/>
                </a:lnTo>
                <a:lnTo>
                  <a:pt x="132587" y="6095"/>
                </a:lnTo>
                <a:lnTo>
                  <a:pt x="123443" y="4571"/>
                </a:lnTo>
                <a:lnTo>
                  <a:pt x="114299" y="1523"/>
                </a:lnTo>
                <a:lnTo>
                  <a:pt x="105155" y="0"/>
                </a:lnTo>
                <a:lnTo>
                  <a:pt x="85343" y="0"/>
                </a:lnTo>
                <a:lnTo>
                  <a:pt x="41147" y="15239"/>
                </a:lnTo>
                <a:lnTo>
                  <a:pt x="10667" y="45719"/>
                </a:lnTo>
                <a:lnTo>
                  <a:pt x="1523" y="71627"/>
                </a:lnTo>
                <a:lnTo>
                  <a:pt x="0" y="79247"/>
                </a:lnTo>
                <a:lnTo>
                  <a:pt x="0" y="97535"/>
                </a:lnTo>
                <a:lnTo>
                  <a:pt x="1523" y="106679"/>
                </a:lnTo>
                <a:lnTo>
                  <a:pt x="4571" y="114299"/>
                </a:lnTo>
                <a:lnTo>
                  <a:pt x="7619" y="123443"/>
                </a:lnTo>
                <a:lnTo>
                  <a:pt x="10667" y="131063"/>
                </a:lnTo>
                <a:lnTo>
                  <a:pt x="16763" y="138683"/>
                </a:lnTo>
                <a:lnTo>
                  <a:pt x="18287" y="140715"/>
                </a:lnTo>
                <a:lnTo>
                  <a:pt x="18287" y="80771"/>
                </a:lnTo>
                <a:lnTo>
                  <a:pt x="19811" y="73151"/>
                </a:lnTo>
                <a:lnTo>
                  <a:pt x="21335" y="67055"/>
                </a:lnTo>
                <a:lnTo>
                  <a:pt x="27431" y="54863"/>
                </a:lnTo>
                <a:lnTo>
                  <a:pt x="32003" y="50291"/>
                </a:lnTo>
                <a:lnTo>
                  <a:pt x="36575" y="44195"/>
                </a:lnTo>
                <a:lnTo>
                  <a:pt x="45719" y="35051"/>
                </a:lnTo>
                <a:lnTo>
                  <a:pt x="51815" y="30479"/>
                </a:lnTo>
                <a:lnTo>
                  <a:pt x="59435" y="27431"/>
                </a:lnTo>
                <a:lnTo>
                  <a:pt x="65531" y="24383"/>
                </a:lnTo>
                <a:lnTo>
                  <a:pt x="73151" y="22859"/>
                </a:lnTo>
                <a:lnTo>
                  <a:pt x="80771" y="19811"/>
                </a:lnTo>
                <a:lnTo>
                  <a:pt x="103631" y="19811"/>
                </a:lnTo>
                <a:lnTo>
                  <a:pt x="126491" y="24383"/>
                </a:lnTo>
                <a:lnTo>
                  <a:pt x="132587" y="27431"/>
                </a:lnTo>
                <a:lnTo>
                  <a:pt x="138683" y="32003"/>
                </a:lnTo>
                <a:lnTo>
                  <a:pt x="144779" y="35051"/>
                </a:lnTo>
                <a:lnTo>
                  <a:pt x="150875" y="39623"/>
                </a:lnTo>
                <a:lnTo>
                  <a:pt x="155447" y="45719"/>
                </a:lnTo>
                <a:lnTo>
                  <a:pt x="160019" y="50291"/>
                </a:lnTo>
                <a:lnTo>
                  <a:pt x="169163" y="68579"/>
                </a:lnTo>
                <a:lnTo>
                  <a:pt x="170687" y="74675"/>
                </a:lnTo>
                <a:lnTo>
                  <a:pt x="172211" y="82295"/>
                </a:lnTo>
                <a:lnTo>
                  <a:pt x="172211" y="140969"/>
                </a:lnTo>
                <a:lnTo>
                  <a:pt x="175259" y="137159"/>
                </a:lnTo>
                <a:lnTo>
                  <a:pt x="184403" y="121919"/>
                </a:lnTo>
                <a:lnTo>
                  <a:pt x="187451" y="114299"/>
                </a:lnTo>
                <a:lnTo>
                  <a:pt x="192023" y="86867"/>
                </a:lnTo>
                <a:close/>
              </a:path>
              <a:path w="192405" h="177164">
                <a:moveTo>
                  <a:pt x="172211" y="140969"/>
                </a:moveTo>
                <a:lnTo>
                  <a:pt x="172211" y="96011"/>
                </a:lnTo>
                <a:lnTo>
                  <a:pt x="169163" y="108203"/>
                </a:lnTo>
                <a:lnTo>
                  <a:pt x="166115" y="115823"/>
                </a:lnTo>
                <a:lnTo>
                  <a:pt x="163067" y="120395"/>
                </a:lnTo>
                <a:lnTo>
                  <a:pt x="158495" y="126491"/>
                </a:lnTo>
                <a:lnTo>
                  <a:pt x="155447" y="132587"/>
                </a:lnTo>
                <a:lnTo>
                  <a:pt x="149351" y="137159"/>
                </a:lnTo>
                <a:lnTo>
                  <a:pt x="144779" y="141731"/>
                </a:lnTo>
                <a:lnTo>
                  <a:pt x="138683" y="144779"/>
                </a:lnTo>
                <a:lnTo>
                  <a:pt x="132587" y="149351"/>
                </a:lnTo>
                <a:lnTo>
                  <a:pt x="124967" y="152399"/>
                </a:lnTo>
                <a:lnTo>
                  <a:pt x="117347" y="153923"/>
                </a:lnTo>
                <a:lnTo>
                  <a:pt x="111251" y="155447"/>
                </a:lnTo>
                <a:lnTo>
                  <a:pt x="102107" y="156971"/>
                </a:lnTo>
                <a:lnTo>
                  <a:pt x="86867" y="156971"/>
                </a:lnTo>
                <a:lnTo>
                  <a:pt x="39623" y="135635"/>
                </a:lnTo>
                <a:lnTo>
                  <a:pt x="19811" y="100583"/>
                </a:lnTo>
                <a:lnTo>
                  <a:pt x="18287" y="94487"/>
                </a:lnTo>
                <a:lnTo>
                  <a:pt x="18287" y="140715"/>
                </a:lnTo>
                <a:lnTo>
                  <a:pt x="21335" y="144779"/>
                </a:lnTo>
                <a:lnTo>
                  <a:pt x="57911" y="169163"/>
                </a:lnTo>
                <a:lnTo>
                  <a:pt x="76199" y="175259"/>
                </a:lnTo>
                <a:lnTo>
                  <a:pt x="85343" y="175259"/>
                </a:lnTo>
                <a:lnTo>
                  <a:pt x="96011" y="176783"/>
                </a:lnTo>
                <a:lnTo>
                  <a:pt x="123443" y="172211"/>
                </a:lnTo>
                <a:lnTo>
                  <a:pt x="141731" y="166115"/>
                </a:lnTo>
                <a:lnTo>
                  <a:pt x="149351" y="161543"/>
                </a:lnTo>
                <a:lnTo>
                  <a:pt x="156971" y="155447"/>
                </a:lnTo>
                <a:lnTo>
                  <a:pt x="163067" y="150875"/>
                </a:lnTo>
                <a:lnTo>
                  <a:pt x="169163" y="144779"/>
                </a:lnTo>
                <a:lnTo>
                  <a:pt x="172211" y="140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14022" y="4777821"/>
            <a:ext cx="172085" cy="156845"/>
          </a:xfrm>
          <a:custGeom>
            <a:avLst/>
            <a:gdLst/>
            <a:ahLst/>
            <a:cxnLst/>
            <a:rect l="l" t="t" r="r" b="b"/>
            <a:pathLst>
              <a:path w="172085" h="156845">
                <a:moveTo>
                  <a:pt x="171995" y="73423"/>
                </a:moveTo>
                <a:lnTo>
                  <a:pt x="158379" y="35947"/>
                </a:lnTo>
                <a:lnTo>
                  <a:pt x="127036" y="9789"/>
                </a:lnTo>
                <a:lnTo>
                  <a:pt x="82805" y="0"/>
                </a:lnTo>
                <a:lnTo>
                  <a:pt x="67638" y="1796"/>
                </a:lnTo>
                <a:lnTo>
                  <a:pt x="29013" y="19645"/>
                </a:lnTo>
                <a:lnTo>
                  <a:pt x="5056" y="52066"/>
                </a:lnTo>
                <a:lnTo>
                  <a:pt x="0" y="79166"/>
                </a:lnTo>
                <a:lnTo>
                  <a:pt x="380" y="86512"/>
                </a:lnTo>
                <a:lnTo>
                  <a:pt x="14722" y="122204"/>
                </a:lnTo>
                <a:lnTo>
                  <a:pt x="46918" y="147307"/>
                </a:lnTo>
                <a:lnTo>
                  <a:pt x="93014" y="156690"/>
                </a:lnTo>
                <a:lnTo>
                  <a:pt x="107412" y="154597"/>
                </a:lnTo>
                <a:lnTo>
                  <a:pt x="144272" y="136018"/>
                </a:lnTo>
                <a:lnTo>
                  <a:pt x="167222" y="102269"/>
                </a:lnTo>
                <a:lnTo>
                  <a:pt x="171995" y="734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04878" y="4768595"/>
            <a:ext cx="192405" cy="177165"/>
          </a:xfrm>
          <a:custGeom>
            <a:avLst/>
            <a:gdLst/>
            <a:ahLst/>
            <a:cxnLst/>
            <a:rect l="l" t="t" r="r" b="b"/>
            <a:pathLst>
              <a:path w="192405" h="177164">
                <a:moveTo>
                  <a:pt x="192023" y="88391"/>
                </a:moveTo>
                <a:lnTo>
                  <a:pt x="187451" y="60959"/>
                </a:lnTo>
                <a:lnTo>
                  <a:pt x="182879" y="53339"/>
                </a:lnTo>
                <a:lnTo>
                  <a:pt x="179831" y="45719"/>
                </a:lnTo>
                <a:lnTo>
                  <a:pt x="132587" y="6095"/>
                </a:lnTo>
                <a:lnTo>
                  <a:pt x="123443" y="4571"/>
                </a:lnTo>
                <a:lnTo>
                  <a:pt x="114299" y="1523"/>
                </a:lnTo>
                <a:lnTo>
                  <a:pt x="105155" y="0"/>
                </a:lnTo>
                <a:lnTo>
                  <a:pt x="85343" y="0"/>
                </a:lnTo>
                <a:lnTo>
                  <a:pt x="41147" y="15239"/>
                </a:lnTo>
                <a:lnTo>
                  <a:pt x="10667" y="45719"/>
                </a:lnTo>
                <a:lnTo>
                  <a:pt x="1523" y="71627"/>
                </a:lnTo>
                <a:lnTo>
                  <a:pt x="0" y="79247"/>
                </a:lnTo>
                <a:lnTo>
                  <a:pt x="0" y="97535"/>
                </a:lnTo>
                <a:lnTo>
                  <a:pt x="1523" y="106679"/>
                </a:lnTo>
                <a:lnTo>
                  <a:pt x="4571" y="115823"/>
                </a:lnTo>
                <a:lnTo>
                  <a:pt x="7619" y="123443"/>
                </a:lnTo>
                <a:lnTo>
                  <a:pt x="16763" y="138683"/>
                </a:lnTo>
                <a:lnTo>
                  <a:pt x="18287" y="140715"/>
                </a:lnTo>
                <a:lnTo>
                  <a:pt x="18287" y="80771"/>
                </a:lnTo>
                <a:lnTo>
                  <a:pt x="19811" y="74675"/>
                </a:lnTo>
                <a:lnTo>
                  <a:pt x="21335" y="67055"/>
                </a:lnTo>
                <a:lnTo>
                  <a:pt x="27431" y="54863"/>
                </a:lnTo>
                <a:lnTo>
                  <a:pt x="32003" y="50291"/>
                </a:lnTo>
                <a:lnTo>
                  <a:pt x="36575" y="44195"/>
                </a:lnTo>
                <a:lnTo>
                  <a:pt x="45719" y="35051"/>
                </a:lnTo>
                <a:lnTo>
                  <a:pt x="51815" y="30479"/>
                </a:lnTo>
                <a:lnTo>
                  <a:pt x="59435" y="27431"/>
                </a:lnTo>
                <a:lnTo>
                  <a:pt x="65531" y="24383"/>
                </a:lnTo>
                <a:lnTo>
                  <a:pt x="73151" y="22859"/>
                </a:lnTo>
                <a:lnTo>
                  <a:pt x="80771" y="19811"/>
                </a:lnTo>
                <a:lnTo>
                  <a:pt x="103631" y="19811"/>
                </a:lnTo>
                <a:lnTo>
                  <a:pt x="126491" y="24383"/>
                </a:lnTo>
                <a:lnTo>
                  <a:pt x="132587" y="27431"/>
                </a:lnTo>
                <a:lnTo>
                  <a:pt x="138683" y="32003"/>
                </a:lnTo>
                <a:lnTo>
                  <a:pt x="144779" y="35051"/>
                </a:lnTo>
                <a:lnTo>
                  <a:pt x="150875" y="39623"/>
                </a:lnTo>
                <a:lnTo>
                  <a:pt x="155447" y="45719"/>
                </a:lnTo>
                <a:lnTo>
                  <a:pt x="160019" y="50291"/>
                </a:lnTo>
                <a:lnTo>
                  <a:pt x="169163" y="68579"/>
                </a:lnTo>
                <a:lnTo>
                  <a:pt x="170687" y="74675"/>
                </a:lnTo>
                <a:lnTo>
                  <a:pt x="172211" y="82295"/>
                </a:lnTo>
                <a:lnTo>
                  <a:pt x="172211" y="140969"/>
                </a:lnTo>
                <a:lnTo>
                  <a:pt x="175259" y="137159"/>
                </a:lnTo>
                <a:lnTo>
                  <a:pt x="184403" y="121919"/>
                </a:lnTo>
                <a:lnTo>
                  <a:pt x="187451" y="114299"/>
                </a:lnTo>
                <a:lnTo>
                  <a:pt x="188975" y="105155"/>
                </a:lnTo>
                <a:lnTo>
                  <a:pt x="190499" y="97535"/>
                </a:lnTo>
                <a:lnTo>
                  <a:pt x="192023" y="88391"/>
                </a:lnTo>
                <a:close/>
              </a:path>
              <a:path w="192405" h="177164">
                <a:moveTo>
                  <a:pt x="172211" y="140969"/>
                </a:moveTo>
                <a:lnTo>
                  <a:pt x="172211" y="96011"/>
                </a:lnTo>
                <a:lnTo>
                  <a:pt x="169163" y="108203"/>
                </a:lnTo>
                <a:lnTo>
                  <a:pt x="166115" y="115823"/>
                </a:lnTo>
                <a:lnTo>
                  <a:pt x="163067" y="120395"/>
                </a:lnTo>
                <a:lnTo>
                  <a:pt x="160019" y="126491"/>
                </a:lnTo>
                <a:lnTo>
                  <a:pt x="155447" y="132587"/>
                </a:lnTo>
                <a:lnTo>
                  <a:pt x="149351" y="137159"/>
                </a:lnTo>
                <a:lnTo>
                  <a:pt x="144779" y="141731"/>
                </a:lnTo>
                <a:lnTo>
                  <a:pt x="138683" y="144779"/>
                </a:lnTo>
                <a:lnTo>
                  <a:pt x="132587" y="149351"/>
                </a:lnTo>
                <a:lnTo>
                  <a:pt x="124967" y="152399"/>
                </a:lnTo>
                <a:lnTo>
                  <a:pt x="118871" y="153923"/>
                </a:lnTo>
                <a:lnTo>
                  <a:pt x="103631" y="156971"/>
                </a:lnTo>
                <a:lnTo>
                  <a:pt x="86867" y="156971"/>
                </a:lnTo>
                <a:lnTo>
                  <a:pt x="71627" y="153923"/>
                </a:lnTo>
                <a:lnTo>
                  <a:pt x="65531" y="150875"/>
                </a:lnTo>
                <a:lnTo>
                  <a:pt x="57911" y="149351"/>
                </a:lnTo>
                <a:lnTo>
                  <a:pt x="51815" y="144779"/>
                </a:lnTo>
                <a:lnTo>
                  <a:pt x="45719" y="141731"/>
                </a:lnTo>
                <a:lnTo>
                  <a:pt x="39623" y="137159"/>
                </a:lnTo>
                <a:lnTo>
                  <a:pt x="35051" y="131063"/>
                </a:lnTo>
                <a:lnTo>
                  <a:pt x="30479" y="126491"/>
                </a:lnTo>
                <a:lnTo>
                  <a:pt x="21335" y="108203"/>
                </a:lnTo>
                <a:lnTo>
                  <a:pt x="19811" y="102107"/>
                </a:lnTo>
                <a:lnTo>
                  <a:pt x="18287" y="94487"/>
                </a:lnTo>
                <a:lnTo>
                  <a:pt x="18287" y="140715"/>
                </a:lnTo>
                <a:lnTo>
                  <a:pt x="50291" y="166115"/>
                </a:lnTo>
                <a:lnTo>
                  <a:pt x="59435" y="169163"/>
                </a:lnTo>
                <a:lnTo>
                  <a:pt x="67055" y="172211"/>
                </a:lnTo>
                <a:lnTo>
                  <a:pt x="76199" y="175259"/>
                </a:lnTo>
                <a:lnTo>
                  <a:pt x="86867" y="175259"/>
                </a:lnTo>
                <a:lnTo>
                  <a:pt x="96011" y="176783"/>
                </a:lnTo>
                <a:lnTo>
                  <a:pt x="114299" y="173735"/>
                </a:lnTo>
                <a:lnTo>
                  <a:pt x="124967" y="172211"/>
                </a:lnTo>
                <a:lnTo>
                  <a:pt x="132587" y="169163"/>
                </a:lnTo>
                <a:lnTo>
                  <a:pt x="141731" y="166115"/>
                </a:lnTo>
                <a:lnTo>
                  <a:pt x="156971" y="156971"/>
                </a:lnTo>
                <a:lnTo>
                  <a:pt x="169163" y="144779"/>
                </a:lnTo>
                <a:lnTo>
                  <a:pt x="172211" y="140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63801" y="5992403"/>
            <a:ext cx="170815" cy="156845"/>
          </a:xfrm>
          <a:custGeom>
            <a:avLst/>
            <a:gdLst/>
            <a:ahLst/>
            <a:cxnLst/>
            <a:rect l="l" t="t" r="r" b="b"/>
            <a:pathLst>
              <a:path w="170814" h="156845">
                <a:moveTo>
                  <a:pt x="170550" y="74628"/>
                </a:moveTo>
                <a:lnTo>
                  <a:pt x="157350" y="36600"/>
                </a:lnTo>
                <a:lnTo>
                  <a:pt x="126320" y="9996"/>
                </a:lnTo>
                <a:lnTo>
                  <a:pt x="82720" y="0"/>
                </a:lnTo>
                <a:lnTo>
                  <a:pt x="67762" y="1622"/>
                </a:lnTo>
                <a:lnTo>
                  <a:pt x="29285" y="19274"/>
                </a:lnTo>
                <a:lnTo>
                  <a:pt x="5136" y="51868"/>
                </a:lnTo>
                <a:lnTo>
                  <a:pt x="0" y="79211"/>
                </a:lnTo>
                <a:lnTo>
                  <a:pt x="206" y="84637"/>
                </a:lnTo>
                <a:lnTo>
                  <a:pt x="13836" y="121231"/>
                </a:lnTo>
                <a:lnTo>
                  <a:pt x="45486" y="147075"/>
                </a:lnTo>
                <a:lnTo>
                  <a:pt x="90519" y="156794"/>
                </a:lnTo>
                <a:lnTo>
                  <a:pt x="105073" y="154828"/>
                </a:lnTo>
                <a:lnTo>
                  <a:pt x="142381" y="136505"/>
                </a:lnTo>
                <a:lnTo>
                  <a:pt x="165668" y="103071"/>
                </a:lnTo>
                <a:lnTo>
                  <a:pt x="170550" y="74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53133" y="5983223"/>
            <a:ext cx="190500" cy="177165"/>
          </a:xfrm>
          <a:custGeom>
            <a:avLst/>
            <a:gdLst/>
            <a:ahLst/>
            <a:cxnLst/>
            <a:rect l="l" t="t" r="r" b="b"/>
            <a:pathLst>
              <a:path w="190500" h="177164">
                <a:moveTo>
                  <a:pt x="190499" y="96011"/>
                </a:moveTo>
                <a:lnTo>
                  <a:pt x="190499" y="79247"/>
                </a:lnTo>
                <a:lnTo>
                  <a:pt x="188975" y="70103"/>
                </a:lnTo>
                <a:lnTo>
                  <a:pt x="185927" y="60959"/>
                </a:lnTo>
                <a:lnTo>
                  <a:pt x="179831" y="45719"/>
                </a:lnTo>
                <a:lnTo>
                  <a:pt x="173735" y="38099"/>
                </a:lnTo>
                <a:lnTo>
                  <a:pt x="169163" y="32003"/>
                </a:lnTo>
                <a:lnTo>
                  <a:pt x="132587" y="6095"/>
                </a:lnTo>
                <a:lnTo>
                  <a:pt x="105155" y="0"/>
                </a:lnTo>
                <a:lnTo>
                  <a:pt x="85343" y="0"/>
                </a:lnTo>
                <a:lnTo>
                  <a:pt x="35051" y="19811"/>
                </a:lnTo>
                <a:lnTo>
                  <a:pt x="7619" y="53339"/>
                </a:lnTo>
                <a:lnTo>
                  <a:pt x="0" y="88391"/>
                </a:lnTo>
                <a:lnTo>
                  <a:pt x="3047" y="106679"/>
                </a:lnTo>
                <a:lnTo>
                  <a:pt x="4571" y="114299"/>
                </a:lnTo>
                <a:lnTo>
                  <a:pt x="9143" y="123443"/>
                </a:lnTo>
                <a:lnTo>
                  <a:pt x="12191" y="131063"/>
                </a:lnTo>
                <a:lnTo>
                  <a:pt x="16763" y="138683"/>
                </a:lnTo>
                <a:lnTo>
                  <a:pt x="19811" y="141731"/>
                </a:lnTo>
                <a:lnTo>
                  <a:pt x="19811" y="80771"/>
                </a:lnTo>
                <a:lnTo>
                  <a:pt x="21335" y="73151"/>
                </a:lnTo>
                <a:lnTo>
                  <a:pt x="22859" y="67055"/>
                </a:lnTo>
                <a:lnTo>
                  <a:pt x="32003" y="48767"/>
                </a:lnTo>
                <a:lnTo>
                  <a:pt x="36575" y="44195"/>
                </a:lnTo>
                <a:lnTo>
                  <a:pt x="42671" y="39623"/>
                </a:lnTo>
                <a:lnTo>
                  <a:pt x="47243" y="35051"/>
                </a:lnTo>
                <a:lnTo>
                  <a:pt x="53339" y="30479"/>
                </a:lnTo>
                <a:lnTo>
                  <a:pt x="59435" y="27431"/>
                </a:lnTo>
                <a:lnTo>
                  <a:pt x="67055" y="24383"/>
                </a:lnTo>
                <a:lnTo>
                  <a:pt x="73151" y="21335"/>
                </a:lnTo>
                <a:lnTo>
                  <a:pt x="80771" y="19811"/>
                </a:lnTo>
                <a:lnTo>
                  <a:pt x="88391" y="19811"/>
                </a:lnTo>
                <a:lnTo>
                  <a:pt x="96011" y="18287"/>
                </a:lnTo>
                <a:lnTo>
                  <a:pt x="103631" y="19811"/>
                </a:lnTo>
                <a:lnTo>
                  <a:pt x="111251" y="19811"/>
                </a:lnTo>
                <a:lnTo>
                  <a:pt x="118871" y="22859"/>
                </a:lnTo>
                <a:lnTo>
                  <a:pt x="126491" y="24383"/>
                </a:lnTo>
                <a:lnTo>
                  <a:pt x="132587" y="27431"/>
                </a:lnTo>
                <a:lnTo>
                  <a:pt x="138683" y="32003"/>
                </a:lnTo>
                <a:lnTo>
                  <a:pt x="144779" y="35051"/>
                </a:lnTo>
                <a:lnTo>
                  <a:pt x="169163" y="68579"/>
                </a:lnTo>
                <a:lnTo>
                  <a:pt x="172211" y="82295"/>
                </a:lnTo>
                <a:lnTo>
                  <a:pt x="172211" y="140969"/>
                </a:lnTo>
                <a:lnTo>
                  <a:pt x="175259" y="137159"/>
                </a:lnTo>
                <a:lnTo>
                  <a:pt x="179831" y="129539"/>
                </a:lnTo>
                <a:lnTo>
                  <a:pt x="182879" y="121919"/>
                </a:lnTo>
                <a:lnTo>
                  <a:pt x="187451" y="114299"/>
                </a:lnTo>
                <a:lnTo>
                  <a:pt x="190499" y="96011"/>
                </a:lnTo>
                <a:close/>
              </a:path>
              <a:path w="190500" h="177164">
                <a:moveTo>
                  <a:pt x="172211" y="140969"/>
                </a:moveTo>
                <a:lnTo>
                  <a:pt x="172211" y="96011"/>
                </a:lnTo>
                <a:lnTo>
                  <a:pt x="169163" y="108203"/>
                </a:lnTo>
                <a:lnTo>
                  <a:pt x="163067" y="120395"/>
                </a:lnTo>
                <a:lnTo>
                  <a:pt x="153923" y="132587"/>
                </a:lnTo>
                <a:lnTo>
                  <a:pt x="144779" y="141731"/>
                </a:lnTo>
                <a:lnTo>
                  <a:pt x="138683" y="144779"/>
                </a:lnTo>
                <a:lnTo>
                  <a:pt x="132587" y="149351"/>
                </a:lnTo>
                <a:lnTo>
                  <a:pt x="124967" y="152399"/>
                </a:lnTo>
                <a:lnTo>
                  <a:pt x="118871" y="153923"/>
                </a:lnTo>
                <a:lnTo>
                  <a:pt x="103631" y="156971"/>
                </a:lnTo>
                <a:lnTo>
                  <a:pt x="86867" y="156971"/>
                </a:lnTo>
                <a:lnTo>
                  <a:pt x="79247" y="155447"/>
                </a:lnTo>
                <a:lnTo>
                  <a:pt x="73151" y="153923"/>
                </a:lnTo>
                <a:lnTo>
                  <a:pt x="65531" y="150875"/>
                </a:lnTo>
                <a:lnTo>
                  <a:pt x="59435" y="147827"/>
                </a:lnTo>
                <a:lnTo>
                  <a:pt x="51815" y="144779"/>
                </a:lnTo>
                <a:lnTo>
                  <a:pt x="47243" y="140207"/>
                </a:lnTo>
                <a:lnTo>
                  <a:pt x="41147" y="135635"/>
                </a:lnTo>
                <a:lnTo>
                  <a:pt x="32003" y="126491"/>
                </a:lnTo>
                <a:lnTo>
                  <a:pt x="22859" y="108203"/>
                </a:lnTo>
                <a:lnTo>
                  <a:pt x="21335" y="100583"/>
                </a:lnTo>
                <a:lnTo>
                  <a:pt x="19811" y="94487"/>
                </a:lnTo>
                <a:lnTo>
                  <a:pt x="19811" y="141731"/>
                </a:lnTo>
                <a:lnTo>
                  <a:pt x="28955" y="150875"/>
                </a:lnTo>
                <a:lnTo>
                  <a:pt x="68579" y="172211"/>
                </a:lnTo>
                <a:lnTo>
                  <a:pt x="96011" y="176783"/>
                </a:lnTo>
                <a:lnTo>
                  <a:pt x="106679" y="175259"/>
                </a:lnTo>
                <a:lnTo>
                  <a:pt x="124967" y="172211"/>
                </a:lnTo>
                <a:lnTo>
                  <a:pt x="132587" y="169163"/>
                </a:lnTo>
                <a:lnTo>
                  <a:pt x="141731" y="166115"/>
                </a:lnTo>
                <a:lnTo>
                  <a:pt x="149351" y="161543"/>
                </a:lnTo>
                <a:lnTo>
                  <a:pt x="156971" y="155447"/>
                </a:lnTo>
                <a:lnTo>
                  <a:pt x="163067" y="150875"/>
                </a:lnTo>
                <a:lnTo>
                  <a:pt x="169163" y="144779"/>
                </a:lnTo>
                <a:lnTo>
                  <a:pt x="172211" y="140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11401" y="5763805"/>
            <a:ext cx="172085" cy="158115"/>
          </a:xfrm>
          <a:custGeom>
            <a:avLst/>
            <a:gdLst/>
            <a:ahLst/>
            <a:cxnLst/>
            <a:rect l="l" t="t" r="r" b="b"/>
            <a:pathLst>
              <a:path w="172085" h="158114">
                <a:moveTo>
                  <a:pt x="171992" y="73614"/>
                </a:moveTo>
                <a:lnTo>
                  <a:pt x="158361" y="36643"/>
                </a:lnTo>
                <a:lnTo>
                  <a:pt x="126998" y="10130"/>
                </a:lnTo>
                <a:lnTo>
                  <a:pt x="82720" y="0"/>
                </a:lnTo>
                <a:lnTo>
                  <a:pt x="67762" y="1686"/>
                </a:lnTo>
                <a:lnTo>
                  <a:pt x="29285" y="19788"/>
                </a:lnTo>
                <a:lnTo>
                  <a:pt x="5136" y="52476"/>
                </a:lnTo>
                <a:lnTo>
                  <a:pt x="0" y="79210"/>
                </a:lnTo>
                <a:lnTo>
                  <a:pt x="586" y="88615"/>
                </a:lnTo>
                <a:lnTo>
                  <a:pt x="15499" y="124330"/>
                </a:lnTo>
                <a:lnTo>
                  <a:pt x="47835" y="149041"/>
                </a:lnTo>
                <a:lnTo>
                  <a:pt x="93988" y="158085"/>
                </a:lnTo>
                <a:lnTo>
                  <a:pt x="108403" y="155707"/>
                </a:lnTo>
                <a:lnTo>
                  <a:pt x="144918" y="136673"/>
                </a:lnTo>
                <a:lnTo>
                  <a:pt x="167365" y="102705"/>
                </a:lnTo>
                <a:lnTo>
                  <a:pt x="171992" y="73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00733" y="5754623"/>
            <a:ext cx="192405" cy="178435"/>
          </a:xfrm>
          <a:custGeom>
            <a:avLst/>
            <a:gdLst/>
            <a:ahLst/>
            <a:cxnLst/>
            <a:rect l="l" t="t" r="r" b="b"/>
            <a:pathLst>
              <a:path w="192404" h="178435">
                <a:moveTo>
                  <a:pt x="192023" y="97535"/>
                </a:moveTo>
                <a:lnTo>
                  <a:pt x="192023" y="79247"/>
                </a:lnTo>
                <a:lnTo>
                  <a:pt x="190499" y="70103"/>
                </a:lnTo>
                <a:lnTo>
                  <a:pt x="187451" y="62483"/>
                </a:lnTo>
                <a:lnTo>
                  <a:pt x="184403" y="53339"/>
                </a:lnTo>
                <a:lnTo>
                  <a:pt x="181355" y="45719"/>
                </a:lnTo>
                <a:lnTo>
                  <a:pt x="175259" y="38099"/>
                </a:lnTo>
                <a:lnTo>
                  <a:pt x="170687" y="32003"/>
                </a:lnTo>
                <a:lnTo>
                  <a:pt x="164591" y="25907"/>
                </a:lnTo>
                <a:lnTo>
                  <a:pt x="156971" y="19811"/>
                </a:lnTo>
                <a:lnTo>
                  <a:pt x="134111" y="6095"/>
                </a:lnTo>
                <a:lnTo>
                  <a:pt x="124967" y="4571"/>
                </a:lnTo>
                <a:lnTo>
                  <a:pt x="115823" y="1523"/>
                </a:lnTo>
                <a:lnTo>
                  <a:pt x="106679" y="0"/>
                </a:lnTo>
                <a:lnTo>
                  <a:pt x="86867" y="0"/>
                </a:lnTo>
                <a:lnTo>
                  <a:pt x="35051" y="19811"/>
                </a:lnTo>
                <a:lnTo>
                  <a:pt x="7619" y="54863"/>
                </a:lnTo>
                <a:lnTo>
                  <a:pt x="0" y="89915"/>
                </a:lnTo>
                <a:lnTo>
                  <a:pt x="3047" y="108203"/>
                </a:lnTo>
                <a:lnTo>
                  <a:pt x="4571" y="115823"/>
                </a:lnTo>
                <a:lnTo>
                  <a:pt x="9143" y="124967"/>
                </a:lnTo>
                <a:lnTo>
                  <a:pt x="12191" y="132587"/>
                </a:lnTo>
                <a:lnTo>
                  <a:pt x="18287" y="138683"/>
                </a:lnTo>
                <a:lnTo>
                  <a:pt x="19811" y="141223"/>
                </a:lnTo>
                <a:lnTo>
                  <a:pt x="19811" y="80771"/>
                </a:lnTo>
                <a:lnTo>
                  <a:pt x="22859" y="68579"/>
                </a:lnTo>
                <a:lnTo>
                  <a:pt x="25907" y="60959"/>
                </a:lnTo>
                <a:lnTo>
                  <a:pt x="28955" y="54863"/>
                </a:lnTo>
                <a:lnTo>
                  <a:pt x="33527" y="50291"/>
                </a:lnTo>
                <a:lnTo>
                  <a:pt x="36575" y="44195"/>
                </a:lnTo>
                <a:lnTo>
                  <a:pt x="42671" y="39623"/>
                </a:lnTo>
                <a:lnTo>
                  <a:pt x="47243" y="35051"/>
                </a:lnTo>
                <a:lnTo>
                  <a:pt x="53339" y="30479"/>
                </a:lnTo>
                <a:lnTo>
                  <a:pt x="59435" y="27431"/>
                </a:lnTo>
                <a:lnTo>
                  <a:pt x="67055" y="24383"/>
                </a:lnTo>
                <a:lnTo>
                  <a:pt x="74675" y="22859"/>
                </a:lnTo>
                <a:lnTo>
                  <a:pt x="80771" y="19811"/>
                </a:lnTo>
                <a:lnTo>
                  <a:pt x="89915" y="19811"/>
                </a:lnTo>
                <a:lnTo>
                  <a:pt x="97535" y="18287"/>
                </a:lnTo>
                <a:lnTo>
                  <a:pt x="105155" y="19811"/>
                </a:lnTo>
                <a:lnTo>
                  <a:pt x="112775" y="19811"/>
                </a:lnTo>
                <a:lnTo>
                  <a:pt x="120395" y="22859"/>
                </a:lnTo>
                <a:lnTo>
                  <a:pt x="128015" y="24383"/>
                </a:lnTo>
                <a:lnTo>
                  <a:pt x="134111" y="27431"/>
                </a:lnTo>
                <a:lnTo>
                  <a:pt x="140207" y="32003"/>
                </a:lnTo>
                <a:lnTo>
                  <a:pt x="146303" y="35051"/>
                </a:lnTo>
                <a:lnTo>
                  <a:pt x="152399" y="39623"/>
                </a:lnTo>
                <a:lnTo>
                  <a:pt x="156971" y="45719"/>
                </a:lnTo>
                <a:lnTo>
                  <a:pt x="161543" y="50291"/>
                </a:lnTo>
                <a:lnTo>
                  <a:pt x="170687" y="68579"/>
                </a:lnTo>
                <a:lnTo>
                  <a:pt x="172211" y="76199"/>
                </a:lnTo>
                <a:lnTo>
                  <a:pt x="173735" y="82295"/>
                </a:lnTo>
                <a:lnTo>
                  <a:pt x="173735" y="141731"/>
                </a:lnTo>
                <a:lnTo>
                  <a:pt x="176783" y="138683"/>
                </a:lnTo>
                <a:lnTo>
                  <a:pt x="185927" y="123443"/>
                </a:lnTo>
                <a:lnTo>
                  <a:pt x="188975" y="115823"/>
                </a:lnTo>
                <a:lnTo>
                  <a:pt x="192023" y="97535"/>
                </a:lnTo>
                <a:close/>
              </a:path>
              <a:path w="192404" h="178435">
                <a:moveTo>
                  <a:pt x="173735" y="141731"/>
                </a:moveTo>
                <a:lnTo>
                  <a:pt x="173735" y="96011"/>
                </a:lnTo>
                <a:lnTo>
                  <a:pt x="172211" y="103631"/>
                </a:lnTo>
                <a:lnTo>
                  <a:pt x="170687" y="109727"/>
                </a:lnTo>
                <a:lnTo>
                  <a:pt x="164591" y="121919"/>
                </a:lnTo>
                <a:lnTo>
                  <a:pt x="155447" y="134111"/>
                </a:lnTo>
                <a:lnTo>
                  <a:pt x="146303" y="143255"/>
                </a:lnTo>
                <a:lnTo>
                  <a:pt x="140207" y="146303"/>
                </a:lnTo>
                <a:lnTo>
                  <a:pt x="132587" y="150875"/>
                </a:lnTo>
                <a:lnTo>
                  <a:pt x="126491" y="153923"/>
                </a:lnTo>
                <a:lnTo>
                  <a:pt x="103631" y="158495"/>
                </a:lnTo>
                <a:lnTo>
                  <a:pt x="88391" y="158495"/>
                </a:lnTo>
                <a:lnTo>
                  <a:pt x="41147" y="137159"/>
                </a:lnTo>
                <a:lnTo>
                  <a:pt x="21335" y="102107"/>
                </a:lnTo>
                <a:lnTo>
                  <a:pt x="19811" y="96011"/>
                </a:lnTo>
                <a:lnTo>
                  <a:pt x="19811" y="141223"/>
                </a:lnTo>
                <a:lnTo>
                  <a:pt x="51815" y="167639"/>
                </a:lnTo>
                <a:lnTo>
                  <a:pt x="77723" y="176783"/>
                </a:lnTo>
                <a:lnTo>
                  <a:pt x="86867" y="176783"/>
                </a:lnTo>
                <a:lnTo>
                  <a:pt x="97535" y="178307"/>
                </a:lnTo>
                <a:lnTo>
                  <a:pt x="124967" y="173735"/>
                </a:lnTo>
                <a:lnTo>
                  <a:pt x="143255" y="167639"/>
                </a:lnTo>
                <a:lnTo>
                  <a:pt x="150875" y="163067"/>
                </a:lnTo>
                <a:lnTo>
                  <a:pt x="158495" y="156971"/>
                </a:lnTo>
                <a:lnTo>
                  <a:pt x="164591" y="152399"/>
                </a:lnTo>
                <a:lnTo>
                  <a:pt x="170687" y="144779"/>
                </a:lnTo>
                <a:lnTo>
                  <a:pt x="173735" y="141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84326" y="5992403"/>
            <a:ext cx="170815" cy="156845"/>
          </a:xfrm>
          <a:custGeom>
            <a:avLst/>
            <a:gdLst/>
            <a:ahLst/>
            <a:cxnLst/>
            <a:rect l="l" t="t" r="r" b="b"/>
            <a:pathLst>
              <a:path w="170814" h="156845">
                <a:moveTo>
                  <a:pt x="170550" y="74628"/>
                </a:moveTo>
                <a:lnTo>
                  <a:pt x="157350" y="36600"/>
                </a:lnTo>
                <a:lnTo>
                  <a:pt x="126320" y="9996"/>
                </a:lnTo>
                <a:lnTo>
                  <a:pt x="82720" y="0"/>
                </a:lnTo>
                <a:lnTo>
                  <a:pt x="67762" y="1622"/>
                </a:lnTo>
                <a:lnTo>
                  <a:pt x="29285" y="19274"/>
                </a:lnTo>
                <a:lnTo>
                  <a:pt x="5136" y="51868"/>
                </a:lnTo>
                <a:lnTo>
                  <a:pt x="0" y="79211"/>
                </a:lnTo>
                <a:lnTo>
                  <a:pt x="206" y="84637"/>
                </a:lnTo>
                <a:lnTo>
                  <a:pt x="13836" y="121231"/>
                </a:lnTo>
                <a:lnTo>
                  <a:pt x="45486" y="147075"/>
                </a:lnTo>
                <a:lnTo>
                  <a:pt x="90519" y="156794"/>
                </a:lnTo>
                <a:lnTo>
                  <a:pt x="105073" y="154828"/>
                </a:lnTo>
                <a:lnTo>
                  <a:pt x="142381" y="136505"/>
                </a:lnTo>
                <a:lnTo>
                  <a:pt x="165668" y="103071"/>
                </a:lnTo>
                <a:lnTo>
                  <a:pt x="170550" y="74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73657" y="5983223"/>
            <a:ext cx="190500" cy="177165"/>
          </a:xfrm>
          <a:custGeom>
            <a:avLst/>
            <a:gdLst/>
            <a:ahLst/>
            <a:cxnLst/>
            <a:rect l="l" t="t" r="r" b="b"/>
            <a:pathLst>
              <a:path w="190500" h="177164">
                <a:moveTo>
                  <a:pt x="190499" y="96011"/>
                </a:moveTo>
                <a:lnTo>
                  <a:pt x="190499" y="79247"/>
                </a:lnTo>
                <a:lnTo>
                  <a:pt x="188975" y="70103"/>
                </a:lnTo>
                <a:lnTo>
                  <a:pt x="185927" y="60959"/>
                </a:lnTo>
                <a:lnTo>
                  <a:pt x="179831" y="45719"/>
                </a:lnTo>
                <a:lnTo>
                  <a:pt x="173735" y="38099"/>
                </a:lnTo>
                <a:lnTo>
                  <a:pt x="169163" y="32003"/>
                </a:lnTo>
                <a:lnTo>
                  <a:pt x="132587" y="6095"/>
                </a:lnTo>
                <a:lnTo>
                  <a:pt x="105155" y="0"/>
                </a:lnTo>
                <a:lnTo>
                  <a:pt x="85343" y="0"/>
                </a:lnTo>
                <a:lnTo>
                  <a:pt x="76199" y="1523"/>
                </a:lnTo>
                <a:lnTo>
                  <a:pt x="67055" y="4571"/>
                </a:lnTo>
                <a:lnTo>
                  <a:pt x="59435" y="7619"/>
                </a:lnTo>
                <a:lnTo>
                  <a:pt x="50291" y="10667"/>
                </a:lnTo>
                <a:lnTo>
                  <a:pt x="16763" y="39623"/>
                </a:lnTo>
                <a:lnTo>
                  <a:pt x="0" y="88391"/>
                </a:lnTo>
                <a:lnTo>
                  <a:pt x="3047" y="106679"/>
                </a:lnTo>
                <a:lnTo>
                  <a:pt x="4571" y="114299"/>
                </a:lnTo>
                <a:lnTo>
                  <a:pt x="9143" y="123443"/>
                </a:lnTo>
                <a:lnTo>
                  <a:pt x="12191" y="131063"/>
                </a:lnTo>
                <a:lnTo>
                  <a:pt x="16763" y="138683"/>
                </a:lnTo>
                <a:lnTo>
                  <a:pt x="19811" y="141731"/>
                </a:lnTo>
                <a:lnTo>
                  <a:pt x="19811" y="80771"/>
                </a:lnTo>
                <a:lnTo>
                  <a:pt x="21335" y="73151"/>
                </a:lnTo>
                <a:lnTo>
                  <a:pt x="22859" y="67055"/>
                </a:lnTo>
                <a:lnTo>
                  <a:pt x="28955" y="54863"/>
                </a:lnTo>
                <a:lnTo>
                  <a:pt x="33527" y="48767"/>
                </a:lnTo>
                <a:lnTo>
                  <a:pt x="36575" y="44195"/>
                </a:lnTo>
                <a:lnTo>
                  <a:pt x="42671" y="39623"/>
                </a:lnTo>
                <a:lnTo>
                  <a:pt x="47243" y="35051"/>
                </a:lnTo>
                <a:lnTo>
                  <a:pt x="53339" y="30479"/>
                </a:lnTo>
                <a:lnTo>
                  <a:pt x="59435" y="27431"/>
                </a:lnTo>
                <a:lnTo>
                  <a:pt x="67055" y="24383"/>
                </a:lnTo>
                <a:lnTo>
                  <a:pt x="73151" y="21335"/>
                </a:lnTo>
                <a:lnTo>
                  <a:pt x="80771" y="19811"/>
                </a:lnTo>
                <a:lnTo>
                  <a:pt x="88391" y="19811"/>
                </a:lnTo>
                <a:lnTo>
                  <a:pt x="96011" y="18287"/>
                </a:lnTo>
                <a:lnTo>
                  <a:pt x="103631" y="19811"/>
                </a:lnTo>
                <a:lnTo>
                  <a:pt x="111251" y="19811"/>
                </a:lnTo>
                <a:lnTo>
                  <a:pt x="118871" y="22859"/>
                </a:lnTo>
                <a:lnTo>
                  <a:pt x="126491" y="24383"/>
                </a:lnTo>
                <a:lnTo>
                  <a:pt x="132587" y="27431"/>
                </a:lnTo>
                <a:lnTo>
                  <a:pt x="138683" y="32003"/>
                </a:lnTo>
                <a:lnTo>
                  <a:pt x="144779" y="35051"/>
                </a:lnTo>
                <a:lnTo>
                  <a:pt x="169163" y="68579"/>
                </a:lnTo>
                <a:lnTo>
                  <a:pt x="172211" y="82295"/>
                </a:lnTo>
                <a:lnTo>
                  <a:pt x="172211" y="140969"/>
                </a:lnTo>
                <a:lnTo>
                  <a:pt x="175259" y="137159"/>
                </a:lnTo>
                <a:lnTo>
                  <a:pt x="184403" y="121919"/>
                </a:lnTo>
                <a:lnTo>
                  <a:pt x="187451" y="114299"/>
                </a:lnTo>
                <a:lnTo>
                  <a:pt x="190499" y="96011"/>
                </a:lnTo>
                <a:close/>
              </a:path>
              <a:path w="190500" h="177164">
                <a:moveTo>
                  <a:pt x="172211" y="140969"/>
                </a:moveTo>
                <a:lnTo>
                  <a:pt x="172211" y="96011"/>
                </a:lnTo>
                <a:lnTo>
                  <a:pt x="169163" y="108203"/>
                </a:lnTo>
                <a:lnTo>
                  <a:pt x="163067" y="120395"/>
                </a:lnTo>
                <a:lnTo>
                  <a:pt x="158495" y="126491"/>
                </a:lnTo>
                <a:lnTo>
                  <a:pt x="155447" y="132587"/>
                </a:lnTo>
                <a:lnTo>
                  <a:pt x="149351" y="137159"/>
                </a:lnTo>
                <a:lnTo>
                  <a:pt x="144779" y="141731"/>
                </a:lnTo>
                <a:lnTo>
                  <a:pt x="138683" y="144779"/>
                </a:lnTo>
                <a:lnTo>
                  <a:pt x="132587" y="149351"/>
                </a:lnTo>
                <a:lnTo>
                  <a:pt x="124967" y="152399"/>
                </a:lnTo>
                <a:lnTo>
                  <a:pt x="118871" y="153923"/>
                </a:lnTo>
                <a:lnTo>
                  <a:pt x="103631" y="156971"/>
                </a:lnTo>
                <a:lnTo>
                  <a:pt x="86867" y="156971"/>
                </a:lnTo>
                <a:lnTo>
                  <a:pt x="80771" y="155447"/>
                </a:lnTo>
                <a:lnTo>
                  <a:pt x="73151" y="153923"/>
                </a:lnTo>
                <a:lnTo>
                  <a:pt x="32003" y="126491"/>
                </a:lnTo>
                <a:lnTo>
                  <a:pt x="21335" y="100583"/>
                </a:lnTo>
                <a:lnTo>
                  <a:pt x="19811" y="94487"/>
                </a:lnTo>
                <a:lnTo>
                  <a:pt x="19811" y="141731"/>
                </a:lnTo>
                <a:lnTo>
                  <a:pt x="28955" y="150875"/>
                </a:lnTo>
                <a:lnTo>
                  <a:pt x="68579" y="172211"/>
                </a:lnTo>
                <a:lnTo>
                  <a:pt x="96011" y="176783"/>
                </a:lnTo>
                <a:lnTo>
                  <a:pt x="106679" y="175259"/>
                </a:lnTo>
                <a:lnTo>
                  <a:pt x="124967" y="172211"/>
                </a:lnTo>
                <a:lnTo>
                  <a:pt x="132587" y="169163"/>
                </a:lnTo>
                <a:lnTo>
                  <a:pt x="141731" y="166115"/>
                </a:lnTo>
                <a:lnTo>
                  <a:pt x="149351" y="161543"/>
                </a:lnTo>
                <a:lnTo>
                  <a:pt x="156971" y="155447"/>
                </a:lnTo>
                <a:lnTo>
                  <a:pt x="163067" y="150875"/>
                </a:lnTo>
                <a:lnTo>
                  <a:pt x="169163" y="144779"/>
                </a:lnTo>
                <a:lnTo>
                  <a:pt x="172211" y="140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70765" y="1973579"/>
            <a:ext cx="573405" cy="1013460"/>
          </a:xfrm>
          <a:custGeom>
            <a:avLst/>
            <a:gdLst/>
            <a:ahLst/>
            <a:cxnLst/>
            <a:rect l="l" t="t" r="r" b="b"/>
            <a:pathLst>
              <a:path w="573405" h="1013460">
                <a:moveTo>
                  <a:pt x="102107" y="18287"/>
                </a:moveTo>
                <a:lnTo>
                  <a:pt x="102107" y="0"/>
                </a:lnTo>
                <a:lnTo>
                  <a:pt x="91439" y="0"/>
                </a:lnTo>
                <a:lnTo>
                  <a:pt x="44195" y="16763"/>
                </a:lnTo>
                <a:lnTo>
                  <a:pt x="16763" y="44195"/>
                </a:lnTo>
                <a:lnTo>
                  <a:pt x="1523" y="80771"/>
                </a:lnTo>
                <a:lnTo>
                  <a:pt x="0" y="91439"/>
                </a:lnTo>
                <a:lnTo>
                  <a:pt x="0" y="923543"/>
                </a:lnTo>
                <a:lnTo>
                  <a:pt x="3047" y="932687"/>
                </a:lnTo>
                <a:lnTo>
                  <a:pt x="4571" y="943355"/>
                </a:lnTo>
                <a:lnTo>
                  <a:pt x="7619" y="952499"/>
                </a:lnTo>
                <a:lnTo>
                  <a:pt x="12191" y="961643"/>
                </a:lnTo>
                <a:lnTo>
                  <a:pt x="19811" y="971168"/>
                </a:lnTo>
                <a:lnTo>
                  <a:pt x="19811" y="92963"/>
                </a:lnTo>
                <a:lnTo>
                  <a:pt x="21335" y="83819"/>
                </a:lnTo>
                <a:lnTo>
                  <a:pt x="38099" y="48767"/>
                </a:lnTo>
                <a:lnTo>
                  <a:pt x="62483" y="28955"/>
                </a:lnTo>
                <a:lnTo>
                  <a:pt x="70103" y="24383"/>
                </a:lnTo>
                <a:lnTo>
                  <a:pt x="77723" y="22859"/>
                </a:lnTo>
                <a:lnTo>
                  <a:pt x="85343" y="19811"/>
                </a:lnTo>
                <a:lnTo>
                  <a:pt x="94487" y="18287"/>
                </a:lnTo>
                <a:lnTo>
                  <a:pt x="102107" y="18287"/>
                </a:lnTo>
                <a:close/>
              </a:path>
              <a:path w="573405" h="1013460">
                <a:moveTo>
                  <a:pt x="102107" y="1013459"/>
                </a:moveTo>
                <a:lnTo>
                  <a:pt x="102107" y="995171"/>
                </a:lnTo>
                <a:lnTo>
                  <a:pt x="92963" y="995171"/>
                </a:lnTo>
                <a:lnTo>
                  <a:pt x="85343" y="993647"/>
                </a:lnTo>
                <a:lnTo>
                  <a:pt x="42671" y="970787"/>
                </a:lnTo>
                <a:lnTo>
                  <a:pt x="22859" y="935735"/>
                </a:lnTo>
                <a:lnTo>
                  <a:pt x="19811" y="920495"/>
                </a:lnTo>
                <a:lnTo>
                  <a:pt x="19811" y="971168"/>
                </a:lnTo>
                <a:lnTo>
                  <a:pt x="53339" y="1001267"/>
                </a:lnTo>
                <a:lnTo>
                  <a:pt x="91439" y="1013459"/>
                </a:lnTo>
                <a:lnTo>
                  <a:pt x="102107" y="1013459"/>
                </a:lnTo>
                <a:close/>
              </a:path>
              <a:path w="573405" h="1013460">
                <a:moveTo>
                  <a:pt x="573023" y="922019"/>
                </a:moveTo>
                <a:lnTo>
                  <a:pt x="573023" y="89915"/>
                </a:lnTo>
                <a:lnTo>
                  <a:pt x="571499" y="80771"/>
                </a:lnTo>
                <a:lnTo>
                  <a:pt x="556259" y="44195"/>
                </a:lnTo>
                <a:lnTo>
                  <a:pt x="527303" y="16763"/>
                </a:lnTo>
                <a:lnTo>
                  <a:pt x="490727" y="1523"/>
                </a:lnTo>
                <a:lnTo>
                  <a:pt x="481583" y="0"/>
                </a:lnTo>
                <a:lnTo>
                  <a:pt x="472439" y="0"/>
                </a:lnTo>
                <a:lnTo>
                  <a:pt x="470915" y="18287"/>
                </a:lnTo>
                <a:lnTo>
                  <a:pt x="480059" y="19811"/>
                </a:lnTo>
                <a:lnTo>
                  <a:pt x="489203" y="19811"/>
                </a:lnTo>
                <a:lnTo>
                  <a:pt x="512063" y="28955"/>
                </a:lnTo>
                <a:lnTo>
                  <a:pt x="530351" y="42671"/>
                </a:lnTo>
                <a:lnTo>
                  <a:pt x="539495" y="54863"/>
                </a:lnTo>
                <a:lnTo>
                  <a:pt x="548639" y="70103"/>
                </a:lnTo>
                <a:lnTo>
                  <a:pt x="550163" y="77723"/>
                </a:lnTo>
                <a:lnTo>
                  <a:pt x="553211" y="85343"/>
                </a:lnTo>
                <a:lnTo>
                  <a:pt x="553211" y="92963"/>
                </a:lnTo>
                <a:lnTo>
                  <a:pt x="554735" y="102107"/>
                </a:lnTo>
                <a:lnTo>
                  <a:pt x="554735" y="971168"/>
                </a:lnTo>
                <a:lnTo>
                  <a:pt x="556259" y="969263"/>
                </a:lnTo>
                <a:lnTo>
                  <a:pt x="565403" y="950975"/>
                </a:lnTo>
                <a:lnTo>
                  <a:pt x="571499" y="932687"/>
                </a:lnTo>
                <a:lnTo>
                  <a:pt x="573023" y="922019"/>
                </a:lnTo>
                <a:close/>
              </a:path>
              <a:path w="573405" h="1013460">
                <a:moveTo>
                  <a:pt x="554735" y="971168"/>
                </a:moveTo>
                <a:lnTo>
                  <a:pt x="554735" y="912875"/>
                </a:lnTo>
                <a:lnTo>
                  <a:pt x="553211" y="920495"/>
                </a:lnTo>
                <a:lnTo>
                  <a:pt x="551687" y="929639"/>
                </a:lnTo>
                <a:lnTo>
                  <a:pt x="550163" y="937259"/>
                </a:lnTo>
                <a:lnTo>
                  <a:pt x="530351" y="970787"/>
                </a:lnTo>
                <a:lnTo>
                  <a:pt x="510539" y="984503"/>
                </a:lnTo>
                <a:lnTo>
                  <a:pt x="502919" y="989075"/>
                </a:lnTo>
                <a:lnTo>
                  <a:pt x="495299" y="990599"/>
                </a:lnTo>
                <a:lnTo>
                  <a:pt x="487679" y="993647"/>
                </a:lnTo>
                <a:lnTo>
                  <a:pt x="480059" y="995171"/>
                </a:lnTo>
                <a:lnTo>
                  <a:pt x="470915" y="995171"/>
                </a:lnTo>
                <a:lnTo>
                  <a:pt x="472439" y="1013459"/>
                </a:lnTo>
                <a:lnTo>
                  <a:pt x="481583" y="1013459"/>
                </a:lnTo>
                <a:lnTo>
                  <a:pt x="492251" y="1011935"/>
                </a:lnTo>
                <a:lnTo>
                  <a:pt x="501395" y="1008887"/>
                </a:lnTo>
                <a:lnTo>
                  <a:pt x="512063" y="1005839"/>
                </a:lnTo>
                <a:lnTo>
                  <a:pt x="519683" y="1001267"/>
                </a:lnTo>
                <a:lnTo>
                  <a:pt x="528827" y="996695"/>
                </a:lnTo>
                <a:lnTo>
                  <a:pt x="544067" y="984503"/>
                </a:lnTo>
                <a:lnTo>
                  <a:pt x="554735" y="971168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85065" y="2157983"/>
            <a:ext cx="360045" cy="41275"/>
          </a:xfrm>
          <a:custGeom>
            <a:avLst/>
            <a:gdLst/>
            <a:ahLst/>
            <a:cxnLst/>
            <a:rect l="l" t="t" r="r" b="b"/>
            <a:pathLst>
              <a:path w="360044" h="41275">
                <a:moveTo>
                  <a:pt x="359663" y="41147"/>
                </a:moveTo>
                <a:lnTo>
                  <a:pt x="359663" y="3047"/>
                </a:lnTo>
                <a:lnTo>
                  <a:pt x="1523" y="0"/>
                </a:lnTo>
                <a:lnTo>
                  <a:pt x="0" y="38099"/>
                </a:lnTo>
                <a:lnTo>
                  <a:pt x="359663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85065" y="2302763"/>
            <a:ext cx="360045" cy="41275"/>
          </a:xfrm>
          <a:custGeom>
            <a:avLst/>
            <a:gdLst/>
            <a:ahLst/>
            <a:cxnLst/>
            <a:rect l="l" t="t" r="r" b="b"/>
            <a:pathLst>
              <a:path w="360044" h="41275">
                <a:moveTo>
                  <a:pt x="359663" y="41147"/>
                </a:moveTo>
                <a:lnTo>
                  <a:pt x="359663" y="3047"/>
                </a:lnTo>
                <a:lnTo>
                  <a:pt x="1523" y="0"/>
                </a:lnTo>
                <a:lnTo>
                  <a:pt x="0" y="38099"/>
                </a:lnTo>
                <a:lnTo>
                  <a:pt x="359663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88114" y="2446019"/>
            <a:ext cx="360045" cy="41275"/>
          </a:xfrm>
          <a:custGeom>
            <a:avLst/>
            <a:gdLst/>
            <a:ahLst/>
            <a:cxnLst/>
            <a:rect l="l" t="t" r="r" b="b"/>
            <a:pathLst>
              <a:path w="360044" h="41275">
                <a:moveTo>
                  <a:pt x="359663" y="3047"/>
                </a:moveTo>
                <a:lnTo>
                  <a:pt x="1523" y="0"/>
                </a:lnTo>
                <a:lnTo>
                  <a:pt x="0" y="38099"/>
                </a:lnTo>
                <a:lnTo>
                  <a:pt x="358139" y="41147"/>
                </a:lnTo>
                <a:lnTo>
                  <a:pt x="359663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88114" y="2590800"/>
            <a:ext cx="360045" cy="41275"/>
          </a:xfrm>
          <a:custGeom>
            <a:avLst/>
            <a:gdLst/>
            <a:ahLst/>
            <a:cxnLst/>
            <a:rect l="l" t="t" r="r" b="b"/>
            <a:pathLst>
              <a:path w="360044" h="41275">
                <a:moveTo>
                  <a:pt x="359663" y="3047"/>
                </a:moveTo>
                <a:lnTo>
                  <a:pt x="1523" y="0"/>
                </a:lnTo>
                <a:lnTo>
                  <a:pt x="0" y="38099"/>
                </a:lnTo>
                <a:lnTo>
                  <a:pt x="358139" y="41147"/>
                </a:lnTo>
                <a:lnTo>
                  <a:pt x="359663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85065" y="2746247"/>
            <a:ext cx="360045" cy="41275"/>
          </a:xfrm>
          <a:custGeom>
            <a:avLst/>
            <a:gdLst/>
            <a:ahLst/>
            <a:cxnLst/>
            <a:rect l="l" t="t" r="r" b="b"/>
            <a:pathLst>
              <a:path w="360044" h="41275">
                <a:moveTo>
                  <a:pt x="359663" y="41147"/>
                </a:moveTo>
                <a:lnTo>
                  <a:pt x="359663" y="3047"/>
                </a:lnTo>
                <a:lnTo>
                  <a:pt x="1523" y="0"/>
                </a:lnTo>
                <a:lnTo>
                  <a:pt x="0" y="38099"/>
                </a:lnTo>
                <a:lnTo>
                  <a:pt x="359663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32181" y="1973579"/>
            <a:ext cx="571500" cy="1013460"/>
          </a:xfrm>
          <a:custGeom>
            <a:avLst/>
            <a:gdLst/>
            <a:ahLst/>
            <a:cxnLst/>
            <a:rect l="l" t="t" r="r" b="b"/>
            <a:pathLst>
              <a:path w="571500" h="1013460">
                <a:moveTo>
                  <a:pt x="102107" y="18287"/>
                </a:moveTo>
                <a:lnTo>
                  <a:pt x="102107" y="0"/>
                </a:lnTo>
                <a:lnTo>
                  <a:pt x="91439" y="0"/>
                </a:lnTo>
                <a:lnTo>
                  <a:pt x="53339" y="12191"/>
                </a:lnTo>
                <a:lnTo>
                  <a:pt x="18287" y="44195"/>
                </a:lnTo>
                <a:lnTo>
                  <a:pt x="9143" y="62483"/>
                </a:lnTo>
                <a:lnTo>
                  <a:pt x="4571" y="71627"/>
                </a:lnTo>
                <a:lnTo>
                  <a:pt x="3047" y="80771"/>
                </a:lnTo>
                <a:lnTo>
                  <a:pt x="1523" y="91439"/>
                </a:lnTo>
                <a:lnTo>
                  <a:pt x="0" y="100583"/>
                </a:lnTo>
                <a:lnTo>
                  <a:pt x="0" y="912875"/>
                </a:lnTo>
                <a:lnTo>
                  <a:pt x="1523" y="923543"/>
                </a:lnTo>
                <a:lnTo>
                  <a:pt x="13715" y="961643"/>
                </a:lnTo>
                <a:lnTo>
                  <a:pt x="19811" y="971168"/>
                </a:lnTo>
                <a:lnTo>
                  <a:pt x="19811" y="92963"/>
                </a:lnTo>
                <a:lnTo>
                  <a:pt x="21335" y="83819"/>
                </a:lnTo>
                <a:lnTo>
                  <a:pt x="22859" y="76199"/>
                </a:lnTo>
                <a:lnTo>
                  <a:pt x="25907" y="68579"/>
                </a:lnTo>
                <a:lnTo>
                  <a:pt x="30479" y="60959"/>
                </a:lnTo>
                <a:lnTo>
                  <a:pt x="33527" y="54863"/>
                </a:lnTo>
                <a:lnTo>
                  <a:pt x="39623" y="48767"/>
                </a:lnTo>
                <a:lnTo>
                  <a:pt x="44195" y="42671"/>
                </a:lnTo>
                <a:lnTo>
                  <a:pt x="50291" y="36575"/>
                </a:lnTo>
                <a:lnTo>
                  <a:pt x="56387" y="32003"/>
                </a:lnTo>
                <a:lnTo>
                  <a:pt x="64007" y="28955"/>
                </a:lnTo>
                <a:lnTo>
                  <a:pt x="70103" y="24383"/>
                </a:lnTo>
                <a:lnTo>
                  <a:pt x="77723" y="22859"/>
                </a:lnTo>
                <a:lnTo>
                  <a:pt x="85343" y="19811"/>
                </a:lnTo>
                <a:lnTo>
                  <a:pt x="94487" y="18287"/>
                </a:lnTo>
                <a:lnTo>
                  <a:pt x="102107" y="18287"/>
                </a:lnTo>
                <a:close/>
              </a:path>
              <a:path w="571500" h="1013460">
                <a:moveTo>
                  <a:pt x="102107" y="1013459"/>
                </a:moveTo>
                <a:lnTo>
                  <a:pt x="102107" y="995171"/>
                </a:lnTo>
                <a:lnTo>
                  <a:pt x="92963" y="995171"/>
                </a:lnTo>
                <a:lnTo>
                  <a:pt x="85343" y="993647"/>
                </a:lnTo>
                <a:lnTo>
                  <a:pt x="62483" y="984503"/>
                </a:lnTo>
                <a:lnTo>
                  <a:pt x="56387" y="979931"/>
                </a:lnTo>
                <a:lnTo>
                  <a:pt x="48767" y="975359"/>
                </a:lnTo>
                <a:lnTo>
                  <a:pt x="22859" y="935735"/>
                </a:lnTo>
                <a:lnTo>
                  <a:pt x="19811" y="920495"/>
                </a:lnTo>
                <a:lnTo>
                  <a:pt x="19811" y="971168"/>
                </a:lnTo>
                <a:lnTo>
                  <a:pt x="30479" y="984503"/>
                </a:lnTo>
                <a:lnTo>
                  <a:pt x="45719" y="996695"/>
                </a:lnTo>
                <a:lnTo>
                  <a:pt x="54863" y="1001267"/>
                </a:lnTo>
                <a:lnTo>
                  <a:pt x="62483" y="1005839"/>
                </a:lnTo>
                <a:lnTo>
                  <a:pt x="73151" y="1008887"/>
                </a:lnTo>
                <a:lnTo>
                  <a:pt x="82295" y="1011935"/>
                </a:lnTo>
                <a:lnTo>
                  <a:pt x="92963" y="1013459"/>
                </a:lnTo>
                <a:lnTo>
                  <a:pt x="102107" y="1013459"/>
                </a:lnTo>
                <a:close/>
              </a:path>
              <a:path w="571500" h="1013460">
                <a:moveTo>
                  <a:pt x="571499" y="922019"/>
                </a:moveTo>
                <a:lnTo>
                  <a:pt x="571499" y="89915"/>
                </a:lnTo>
                <a:lnTo>
                  <a:pt x="569975" y="80771"/>
                </a:lnTo>
                <a:lnTo>
                  <a:pt x="554735" y="44195"/>
                </a:lnTo>
                <a:lnTo>
                  <a:pt x="527303" y="16763"/>
                </a:lnTo>
                <a:lnTo>
                  <a:pt x="518159" y="12191"/>
                </a:lnTo>
                <a:lnTo>
                  <a:pt x="510539" y="7619"/>
                </a:lnTo>
                <a:lnTo>
                  <a:pt x="499871" y="4571"/>
                </a:lnTo>
                <a:lnTo>
                  <a:pt x="490727" y="1523"/>
                </a:lnTo>
                <a:lnTo>
                  <a:pt x="480059" y="0"/>
                </a:lnTo>
                <a:lnTo>
                  <a:pt x="470915" y="0"/>
                </a:lnTo>
                <a:lnTo>
                  <a:pt x="470915" y="18287"/>
                </a:lnTo>
                <a:lnTo>
                  <a:pt x="480059" y="19811"/>
                </a:lnTo>
                <a:lnTo>
                  <a:pt x="487679" y="19811"/>
                </a:lnTo>
                <a:lnTo>
                  <a:pt x="510539" y="28955"/>
                </a:lnTo>
                <a:lnTo>
                  <a:pt x="516635" y="33527"/>
                </a:lnTo>
                <a:lnTo>
                  <a:pt x="524255" y="38099"/>
                </a:lnTo>
                <a:lnTo>
                  <a:pt x="534923" y="48767"/>
                </a:lnTo>
                <a:lnTo>
                  <a:pt x="539495" y="54863"/>
                </a:lnTo>
                <a:lnTo>
                  <a:pt x="544067" y="62483"/>
                </a:lnTo>
                <a:lnTo>
                  <a:pt x="550163" y="77723"/>
                </a:lnTo>
                <a:lnTo>
                  <a:pt x="553211" y="92963"/>
                </a:lnTo>
                <a:lnTo>
                  <a:pt x="553211" y="971803"/>
                </a:lnTo>
                <a:lnTo>
                  <a:pt x="554735" y="969263"/>
                </a:lnTo>
                <a:lnTo>
                  <a:pt x="560831" y="960119"/>
                </a:lnTo>
                <a:lnTo>
                  <a:pt x="563879" y="950975"/>
                </a:lnTo>
                <a:lnTo>
                  <a:pt x="568451" y="941831"/>
                </a:lnTo>
                <a:lnTo>
                  <a:pt x="569975" y="932687"/>
                </a:lnTo>
                <a:lnTo>
                  <a:pt x="571499" y="922019"/>
                </a:lnTo>
                <a:close/>
              </a:path>
              <a:path w="571500" h="1013460">
                <a:moveTo>
                  <a:pt x="553211" y="971803"/>
                </a:moveTo>
                <a:lnTo>
                  <a:pt x="553211" y="922019"/>
                </a:lnTo>
                <a:lnTo>
                  <a:pt x="551687" y="929639"/>
                </a:lnTo>
                <a:lnTo>
                  <a:pt x="548639" y="937259"/>
                </a:lnTo>
                <a:lnTo>
                  <a:pt x="547115" y="944879"/>
                </a:lnTo>
                <a:lnTo>
                  <a:pt x="542543" y="952499"/>
                </a:lnTo>
                <a:lnTo>
                  <a:pt x="539495" y="958595"/>
                </a:lnTo>
                <a:lnTo>
                  <a:pt x="533399" y="964691"/>
                </a:lnTo>
                <a:lnTo>
                  <a:pt x="528827" y="970787"/>
                </a:lnTo>
                <a:lnTo>
                  <a:pt x="522731" y="976883"/>
                </a:lnTo>
                <a:lnTo>
                  <a:pt x="487679" y="993647"/>
                </a:lnTo>
                <a:lnTo>
                  <a:pt x="478535" y="995171"/>
                </a:lnTo>
                <a:lnTo>
                  <a:pt x="470915" y="995171"/>
                </a:lnTo>
                <a:lnTo>
                  <a:pt x="470915" y="1013459"/>
                </a:lnTo>
                <a:lnTo>
                  <a:pt x="481583" y="1013459"/>
                </a:lnTo>
                <a:lnTo>
                  <a:pt x="492251" y="1011935"/>
                </a:lnTo>
                <a:lnTo>
                  <a:pt x="527303" y="996695"/>
                </a:lnTo>
                <a:lnTo>
                  <a:pt x="550163" y="976883"/>
                </a:lnTo>
                <a:lnTo>
                  <a:pt x="553211" y="97180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48006" y="2157983"/>
            <a:ext cx="356870" cy="41275"/>
          </a:xfrm>
          <a:custGeom>
            <a:avLst/>
            <a:gdLst/>
            <a:ahLst/>
            <a:cxnLst/>
            <a:rect l="l" t="t" r="r" b="b"/>
            <a:pathLst>
              <a:path w="356869" h="41275">
                <a:moveTo>
                  <a:pt x="356615" y="41147"/>
                </a:moveTo>
                <a:lnTo>
                  <a:pt x="356615" y="3047"/>
                </a:lnTo>
                <a:lnTo>
                  <a:pt x="0" y="0"/>
                </a:lnTo>
                <a:lnTo>
                  <a:pt x="0" y="38099"/>
                </a:lnTo>
                <a:lnTo>
                  <a:pt x="356615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48006" y="2302763"/>
            <a:ext cx="356870" cy="41275"/>
          </a:xfrm>
          <a:custGeom>
            <a:avLst/>
            <a:gdLst/>
            <a:ahLst/>
            <a:cxnLst/>
            <a:rect l="l" t="t" r="r" b="b"/>
            <a:pathLst>
              <a:path w="356869" h="41275">
                <a:moveTo>
                  <a:pt x="356615" y="41147"/>
                </a:moveTo>
                <a:lnTo>
                  <a:pt x="356615" y="3047"/>
                </a:lnTo>
                <a:lnTo>
                  <a:pt x="0" y="0"/>
                </a:lnTo>
                <a:lnTo>
                  <a:pt x="0" y="38099"/>
                </a:lnTo>
                <a:lnTo>
                  <a:pt x="356615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51053" y="2446019"/>
            <a:ext cx="356870" cy="41275"/>
          </a:xfrm>
          <a:custGeom>
            <a:avLst/>
            <a:gdLst/>
            <a:ahLst/>
            <a:cxnLst/>
            <a:rect l="l" t="t" r="r" b="b"/>
            <a:pathLst>
              <a:path w="356869" h="41275">
                <a:moveTo>
                  <a:pt x="356615" y="41147"/>
                </a:moveTo>
                <a:lnTo>
                  <a:pt x="356615" y="3047"/>
                </a:lnTo>
                <a:lnTo>
                  <a:pt x="0" y="0"/>
                </a:lnTo>
                <a:lnTo>
                  <a:pt x="0" y="38099"/>
                </a:lnTo>
                <a:lnTo>
                  <a:pt x="356615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51053" y="2590800"/>
            <a:ext cx="356870" cy="41275"/>
          </a:xfrm>
          <a:custGeom>
            <a:avLst/>
            <a:gdLst/>
            <a:ahLst/>
            <a:cxnLst/>
            <a:rect l="l" t="t" r="r" b="b"/>
            <a:pathLst>
              <a:path w="356869" h="41275">
                <a:moveTo>
                  <a:pt x="356615" y="41147"/>
                </a:moveTo>
                <a:lnTo>
                  <a:pt x="356615" y="3047"/>
                </a:lnTo>
                <a:lnTo>
                  <a:pt x="0" y="0"/>
                </a:lnTo>
                <a:lnTo>
                  <a:pt x="0" y="38099"/>
                </a:lnTo>
                <a:lnTo>
                  <a:pt x="356615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48006" y="2746247"/>
            <a:ext cx="356870" cy="41275"/>
          </a:xfrm>
          <a:custGeom>
            <a:avLst/>
            <a:gdLst/>
            <a:ahLst/>
            <a:cxnLst/>
            <a:rect l="l" t="t" r="r" b="b"/>
            <a:pathLst>
              <a:path w="356869" h="41275">
                <a:moveTo>
                  <a:pt x="356615" y="41147"/>
                </a:moveTo>
                <a:lnTo>
                  <a:pt x="356615" y="3047"/>
                </a:lnTo>
                <a:lnTo>
                  <a:pt x="0" y="0"/>
                </a:lnTo>
                <a:lnTo>
                  <a:pt x="0" y="38099"/>
                </a:lnTo>
                <a:lnTo>
                  <a:pt x="356615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14934" y="1982723"/>
            <a:ext cx="571500" cy="1015365"/>
          </a:xfrm>
          <a:custGeom>
            <a:avLst/>
            <a:gdLst/>
            <a:ahLst/>
            <a:cxnLst/>
            <a:rect l="l" t="t" r="r" b="b"/>
            <a:pathLst>
              <a:path w="571500" h="1015364">
                <a:moveTo>
                  <a:pt x="102107" y="18287"/>
                </a:moveTo>
                <a:lnTo>
                  <a:pt x="102107" y="0"/>
                </a:lnTo>
                <a:lnTo>
                  <a:pt x="91439" y="0"/>
                </a:lnTo>
                <a:lnTo>
                  <a:pt x="80771" y="1523"/>
                </a:lnTo>
                <a:lnTo>
                  <a:pt x="62483" y="7619"/>
                </a:lnTo>
                <a:lnTo>
                  <a:pt x="53339" y="12191"/>
                </a:lnTo>
                <a:lnTo>
                  <a:pt x="44195" y="18287"/>
                </a:lnTo>
                <a:lnTo>
                  <a:pt x="36575" y="22859"/>
                </a:lnTo>
                <a:lnTo>
                  <a:pt x="30479" y="30479"/>
                </a:lnTo>
                <a:lnTo>
                  <a:pt x="22859" y="36575"/>
                </a:lnTo>
                <a:lnTo>
                  <a:pt x="18287" y="45719"/>
                </a:lnTo>
                <a:lnTo>
                  <a:pt x="12191" y="53339"/>
                </a:lnTo>
                <a:lnTo>
                  <a:pt x="9143" y="62483"/>
                </a:lnTo>
                <a:lnTo>
                  <a:pt x="4571" y="71627"/>
                </a:lnTo>
                <a:lnTo>
                  <a:pt x="3047" y="82295"/>
                </a:lnTo>
                <a:lnTo>
                  <a:pt x="1523" y="91439"/>
                </a:lnTo>
                <a:lnTo>
                  <a:pt x="0" y="102107"/>
                </a:lnTo>
                <a:lnTo>
                  <a:pt x="0" y="912875"/>
                </a:lnTo>
                <a:lnTo>
                  <a:pt x="3047" y="934211"/>
                </a:lnTo>
                <a:lnTo>
                  <a:pt x="4571" y="943355"/>
                </a:lnTo>
                <a:lnTo>
                  <a:pt x="13715" y="961643"/>
                </a:lnTo>
                <a:lnTo>
                  <a:pt x="18287" y="969263"/>
                </a:lnTo>
                <a:lnTo>
                  <a:pt x="19811" y="971549"/>
                </a:lnTo>
                <a:lnTo>
                  <a:pt x="19811" y="92963"/>
                </a:lnTo>
                <a:lnTo>
                  <a:pt x="21335" y="83819"/>
                </a:lnTo>
                <a:lnTo>
                  <a:pt x="22859" y="76199"/>
                </a:lnTo>
                <a:lnTo>
                  <a:pt x="25907" y="68579"/>
                </a:lnTo>
                <a:lnTo>
                  <a:pt x="30479" y="62483"/>
                </a:lnTo>
                <a:lnTo>
                  <a:pt x="33527" y="54863"/>
                </a:lnTo>
                <a:lnTo>
                  <a:pt x="62483" y="28955"/>
                </a:lnTo>
                <a:lnTo>
                  <a:pt x="94487" y="19811"/>
                </a:lnTo>
                <a:lnTo>
                  <a:pt x="102107" y="18287"/>
                </a:lnTo>
                <a:close/>
              </a:path>
              <a:path w="571500" h="1015364">
                <a:moveTo>
                  <a:pt x="102107" y="1014983"/>
                </a:moveTo>
                <a:lnTo>
                  <a:pt x="102107" y="995171"/>
                </a:lnTo>
                <a:lnTo>
                  <a:pt x="92963" y="995171"/>
                </a:lnTo>
                <a:lnTo>
                  <a:pt x="77723" y="992123"/>
                </a:lnTo>
                <a:lnTo>
                  <a:pt x="70103" y="989075"/>
                </a:lnTo>
                <a:lnTo>
                  <a:pt x="62483" y="984503"/>
                </a:lnTo>
                <a:lnTo>
                  <a:pt x="56387" y="981455"/>
                </a:lnTo>
                <a:lnTo>
                  <a:pt x="48767" y="976883"/>
                </a:lnTo>
                <a:lnTo>
                  <a:pt x="44195" y="970787"/>
                </a:lnTo>
                <a:lnTo>
                  <a:pt x="38099" y="964691"/>
                </a:lnTo>
                <a:lnTo>
                  <a:pt x="28955" y="952499"/>
                </a:lnTo>
                <a:lnTo>
                  <a:pt x="22859" y="937259"/>
                </a:lnTo>
                <a:lnTo>
                  <a:pt x="21335" y="929639"/>
                </a:lnTo>
                <a:lnTo>
                  <a:pt x="19811" y="920495"/>
                </a:lnTo>
                <a:lnTo>
                  <a:pt x="19811" y="971549"/>
                </a:lnTo>
                <a:lnTo>
                  <a:pt x="24383" y="978407"/>
                </a:lnTo>
                <a:lnTo>
                  <a:pt x="38099" y="992123"/>
                </a:lnTo>
                <a:lnTo>
                  <a:pt x="45719" y="996695"/>
                </a:lnTo>
                <a:lnTo>
                  <a:pt x="54863" y="1002791"/>
                </a:lnTo>
                <a:lnTo>
                  <a:pt x="62483" y="1005839"/>
                </a:lnTo>
                <a:lnTo>
                  <a:pt x="73151" y="1010411"/>
                </a:lnTo>
                <a:lnTo>
                  <a:pt x="82295" y="1011935"/>
                </a:lnTo>
                <a:lnTo>
                  <a:pt x="92963" y="1013459"/>
                </a:lnTo>
                <a:lnTo>
                  <a:pt x="102107" y="1014983"/>
                </a:lnTo>
                <a:close/>
              </a:path>
              <a:path w="571500" h="1015364">
                <a:moveTo>
                  <a:pt x="571499" y="922019"/>
                </a:moveTo>
                <a:lnTo>
                  <a:pt x="571499" y="91439"/>
                </a:lnTo>
                <a:lnTo>
                  <a:pt x="569975" y="80771"/>
                </a:lnTo>
                <a:lnTo>
                  <a:pt x="566927" y="70103"/>
                </a:lnTo>
                <a:lnTo>
                  <a:pt x="563879" y="60959"/>
                </a:lnTo>
                <a:lnTo>
                  <a:pt x="559307" y="53339"/>
                </a:lnTo>
                <a:lnTo>
                  <a:pt x="554735" y="44195"/>
                </a:lnTo>
                <a:lnTo>
                  <a:pt x="527303" y="16763"/>
                </a:lnTo>
                <a:lnTo>
                  <a:pt x="490727" y="1523"/>
                </a:lnTo>
                <a:lnTo>
                  <a:pt x="480059" y="0"/>
                </a:lnTo>
                <a:lnTo>
                  <a:pt x="470915" y="0"/>
                </a:lnTo>
                <a:lnTo>
                  <a:pt x="469391" y="18287"/>
                </a:lnTo>
                <a:lnTo>
                  <a:pt x="480059" y="19811"/>
                </a:lnTo>
                <a:lnTo>
                  <a:pt x="495299" y="22859"/>
                </a:lnTo>
                <a:lnTo>
                  <a:pt x="510539" y="28955"/>
                </a:lnTo>
                <a:lnTo>
                  <a:pt x="522731" y="38099"/>
                </a:lnTo>
                <a:lnTo>
                  <a:pt x="528827" y="44195"/>
                </a:lnTo>
                <a:lnTo>
                  <a:pt x="534923" y="48767"/>
                </a:lnTo>
                <a:lnTo>
                  <a:pt x="539495" y="56387"/>
                </a:lnTo>
                <a:lnTo>
                  <a:pt x="544067" y="62483"/>
                </a:lnTo>
                <a:lnTo>
                  <a:pt x="550163" y="77723"/>
                </a:lnTo>
                <a:lnTo>
                  <a:pt x="553211" y="92963"/>
                </a:lnTo>
                <a:lnTo>
                  <a:pt x="553211" y="971168"/>
                </a:lnTo>
                <a:lnTo>
                  <a:pt x="554735" y="969263"/>
                </a:lnTo>
                <a:lnTo>
                  <a:pt x="560831" y="960119"/>
                </a:lnTo>
                <a:lnTo>
                  <a:pt x="563879" y="952499"/>
                </a:lnTo>
                <a:lnTo>
                  <a:pt x="568451" y="941831"/>
                </a:lnTo>
                <a:lnTo>
                  <a:pt x="569975" y="932687"/>
                </a:lnTo>
                <a:lnTo>
                  <a:pt x="571499" y="922019"/>
                </a:lnTo>
                <a:close/>
              </a:path>
              <a:path w="571500" h="1015364">
                <a:moveTo>
                  <a:pt x="553211" y="971168"/>
                </a:moveTo>
                <a:lnTo>
                  <a:pt x="553211" y="922019"/>
                </a:lnTo>
                <a:lnTo>
                  <a:pt x="551687" y="929639"/>
                </a:lnTo>
                <a:lnTo>
                  <a:pt x="548639" y="937259"/>
                </a:lnTo>
                <a:lnTo>
                  <a:pt x="547115" y="944879"/>
                </a:lnTo>
                <a:lnTo>
                  <a:pt x="542543" y="952499"/>
                </a:lnTo>
                <a:lnTo>
                  <a:pt x="539495" y="958595"/>
                </a:lnTo>
                <a:lnTo>
                  <a:pt x="509015" y="986027"/>
                </a:lnTo>
                <a:lnTo>
                  <a:pt x="486155" y="993647"/>
                </a:lnTo>
                <a:lnTo>
                  <a:pt x="478535" y="995171"/>
                </a:lnTo>
                <a:lnTo>
                  <a:pt x="469391" y="995171"/>
                </a:lnTo>
                <a:lnTo>
                  <a:pt x="470915" y="1014983"/>
                </a:lnTo>
                <a:lnTo>
                  <a:pt x="481583" y="1013459"/>
                </a:lnTo>
                <a:lnTo>
                  <a:pt x="490727" y="1011935"/>
                </a:lnTo>
                <a:lnTo>
                  <a:pt x="501395" y="1010411"/>
                </a:lnTo>
                <a:lnTo>
                  <a:pt x="519683" y="1001267"/>
                </a:lnTo>
                <a:lnTo>
                  <a:pt x="527303" y="996695"/>
                </a:lnTo>
                <a:lnTo>
                  <a:pt x="542543" y="984503"/>
                </a:lnTo>
                <a:lnTo>
                  <a:pt x="553211" y="971168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29234" y="2168651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1523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29234" y="2311907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1523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32281" y="2455163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1523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32281" y="2599944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1523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29234" y="2755391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1523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97686" y="1982723"/>
            <a:ext cx="573405" cy="1015365"/>
          </a:xfrm>
          <a:custGeom>
            <a:avLst/>
            <a:gdLst/>
            <a:ahLst/>
            <a:cxnLst/>
            <a:rect l="l" t="t" r="r" b="b"/>
            <a:pathLst>
              <a:path w="573404" h="1015364">
                <a:moveTo>
                  <a:pt x="102107" y="18287"/>
                </a:moveTo>
                <a:lnTo>
                  <a:pt x="102107" y="0"/>
                </a:lnTo>
                <a:lnTo>
                  <a:pt x="91439" y="0"/>
                </a:lnTo>
                <a:lnTo>
                  <a:pt x="80771" y="1523"/>
                </a:lnTo>
                <a:lnTo>
                  <a:pt x="62483" y="7619"/>
                </a:lnTo>
                <a:lnTo>
                  <a:pt x="53339" y="12191"/>
                </a:lnTo>
                <a:lnTo>
                  <a:pt x="45719" y="18287"/>
                </a:lnTo>
                <a:lnTo>
                  <a:pt x="36575" y="22859"/>
                </a:lnTo>
                <a:lnTo>
                  <a:pt x="30479" y="30479"/>
                </a:lnTo>
                <a:lnTo>
                  <a:pt x="22859" y="38099"/>
                </a:lnTo>
                <a:lnTo>
                  <a:pt x="18287" y="45719"/>
                </a:lnTo>
                <a:lnTo>
                  <a:pt x="12191" y="53339"/>
                </a:lnTo>
                <a:lnTo>
                  <a:pt x="7619" y="62483"/>
                </a:lnTo>
                <a:lnTo>
                  <a:pt x="4571" y="71627"/>
                </a:lnTo>
                <a:lnTo>
                  <a:pt x="3047" y="82295"/>
                </a:lnTo>
                <a:lnTo>
                  <a:pt x="1523" y="91439"/>
                </a:lnTo>
                <a:lnTo>
                  <a:pt x="0" y="102107"/>
                </a:lnTo>
                <a:lnTo>
                  <a:pt x="0" y="912875"/>
                </a:lnTo>
                <a:lnTo>
                  <a:pt x="13715" y="961643"/>
                </a:lnTo>
                <a:lnTo>
                  <a:pt x="19811" y="971168"/>
                </a:lnTo>
                <a:lnTo>
                  <a:pt x="19811" y="92963"/>
                </a:lnTo>
                <a:lnTo>
                  <a:pt x="21335" y="85343"/>
                </a:lnTo>
                <a:lnTo>
                  <a:pt x="38099" y="48767"/>
                </a:lnTo>
                <a:lnTo>
                  <a:pt x="70103" y="25907"/>
                </a:lnTo>
                <a:lnTo>
                  <a:pt x="86867" y="21335"/>
                </a:lnTo>
                <a:lnTo>
                  <a:pt x="102107" y="18287"/>
                </a:lnTo>
                <a:close/>
              </a:path>
              <a:path w="573404" h="1015364">
                <a:moveTo>
                  <a:pt x="102107" y="1014983"/>
                </a:moveTo>
                <a:lnTo>
                  <a:pt x="102107" y="995171"/>
                </a:lnTo>
                <a:lnTo>
                  <a:pt x="92963" y="995171"/>
                </a:lnTo>
                <a:lnTo>
                  <a:pt x="77723" y="992123"/>
                </a:lnTo>
                <a:lnTo>
                  <a:pt x="70103" y="989075"/>
                </a:lnTo>
                <a:lnTo>
                  <a:pt x="62483" y="984503"/>
                </a:lnTo>
                <a:lnTo>
                  <a:pt x="56387" y="981455"/>
                </a:lnTo>
                <a:lnTo>
                  <a:pt x="28955" y="950975"/>
                </a:lnTo>
                <a:lnTo>
                  <a:pt x="21335" y="928115"/>
                </a:lnTo>
                <a:lnTo>
                  <a:pt x="19811" y="920495"/>
                </a:lnTo>
                <a:lnTo>
                  <a:pt x="19811" y="971168"/>
                </a:lnTo>
                <a:lnTo>
                  <a:pt x="30479" y="984503"/>
                </a:lnTo>
                <a:lnTo>
                  <a:pt x="38099" y="992123"/>
                </a:lnTo>
                <a:lnTo>
                  <a:pt x="45719" y="996695"/>
                </a:lnTo>
                <a:lnTo>
                  <a:pt x="54863" y="1002791"/>
                </a:lnTo>
                <a:lnTo>
                  <a:pt x="62483" y="1005839"/>
                </a:lnTo>
                <a:lnTo>
                  <a:pt x="73151" y="1010411"/>
                </a:lnTo>
                <a:lnTo>
                  <a:pt x="82295" y="1011935"/>
                </a:lnTo>
                <a:lnTo>
                  <a:pt x="92963" y="1013459"/>
                </a:lnTo>
                <a:lnTo>
                  <a:pt x="102107" y="1014983"/>
                </a:lnTo>
                <a:close/>
              </a:path>
              <a:path w="573404" h="1015364">
                <a:moveTo>
                  <a:pt x="573023" y="922019"/>
                </a:moveTo>
                <a:lnTo>
                  <a:pt x="573023" y="91439"/>
                </a:lnTo>
                <a:lnTo>
                  <a:pt x="571499" y="80771"/>
                </a:lnTo>
                <a:lnTo>
                  <a:pt x="556259" y="44195"/>
                </a:lnTo>
                <a:lnTo>
                  <a:pt x="528827" y="16763"/>
                </a:lnTo>
                <a:lnTo>
                  <a:pt x="492251" y="1523"/>
                </a:lnTo>
                <a:lnTo>
                  <a:pt x="481583" y="0"/>
                </a:lnTo>
                <a:lnTo>
                  <a:pt x="472439" y="0"/>
                </a:lnTo>
                <a:lnTo>
                  <a:pt x="470915" y="18287"/>
                </a:lnTo>
                <a:lnTo>
                  <a:pt x="489203" y="21335"/>
                </a:lnTo>
                <a:lnTo>
                  <a:pt x="496823" y="22859"/>
                </a:lnTo>
                <a:lnTo>
                  <a:pt x="512063" y="28955"/>
                </a:lnTo>
                <a:lnTo>
                  <a:pt x="524255" y="38099"/>
                </a:lnTo>
                <a:lnTo>
                  <a:pt x="530351" y="44195"/>
                </a:lnTo>
                <a:lnTo>
                  <a:pt x="536447" y="48767"/>
                </a:lnTo>
                <a:lnTo>
                  <a:pt x="541019" y="56387"/>
                </a:lnTo>
                <a:lnTo>
                  <a:pt x="544067" y="62483"/>
                </a:lnTo>
                <a:lnTo>
                  <a:pt x="548639" y="70103"/>
                </a:lnTo>
                <a:lnTo>
                  <a:pt x="550163" y="77723"/>
                </a:lnTo>
                <a:lnTo>
                  <a:pt x="553211" y="85343"/>
                </a:lnTo>
                <a:lnTo>
                  <a:pt x="554735" y="94487"/>
                </a:lnTo>
                <a:lnTo>
                  <a:pt x="554735" y="971168"/>
                </a:lnTo>
                <a:lnTo>
                  <a:pt x="556259" y="969263"/>
                </a:lnTo>
                <a:lnTo>
                  <a:pt x="565403" y="950975"/>
                </a:lnTo>
                <a:lnTo>
                  <a:pt x="571499" y="932687"/>
                </a:lnTo>
                <a:lnTo>
                  <a:pt x="573023" y="922019"/>
                </a:lnTo>
                <a:close/>
              </a:path>
              <a:path w="573404" h="1015364">
                <a:moveTo>
                  <a:pt x="554735" y="971168"/>
                </a:moveTo>
                <a:lnTo>
                  <a:pt x="554735" y="922019"/>
                </a:lnTo>
                <a:lnTo>
                  <a:pt x="553211" y="929639"/>
                </a:lnTo>
                <a:lnTo>
                  <a:pt x="544067" y="952499"/>
                </a:lnTo>
                <a:lnTo>
                  <a:pt x="539495" y="958595"/>
                </a:lnTo>
                <a:lnTo>
                  <a:pt x="534923" y="966215"/>
                </a:lnTo>
                <a:lnTo>
                  <a:pt x="524255" y="976883"/>
                </a:lnTo>
                <a:lnTo>
                  <a:pt x="518159" y="981455"/>
                </a:lnTo>
                <a:lnTo>
                  <a:pt x="510539" y="986027"/>
                </a:lnTo>
                <a:lnTo>
                  <a:pt x="495299" y="992123"/>
                </a:lnTo>
                <a:lnTo>
                  <a:pt x="480059" y="995171"/>
                </a:lnTo>
                <a:lnTo>
                  <a:pt x="470915" y="995171"/>
                </a:lnTo>
                <a:lnTo>
                  <a:pt x="472439" y="1014983"/>
                </a:lnTo>
                <a:lnTo>
                  <a:pt x="512063" y="1005839"/>
                </a:lnTo>
                <a:lnTo>
                  <a:pt x="544067" y="984503"/>
                </a:lnTo>
                <a:lnTo>
                  <a:pt x="554735" y="971168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13509" y="2168651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13509" y="2311907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16557" y="2455163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16557" y="2599944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13509" y="2755391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32181" y="1973579"/>
            <a:ext cx="573405" cy="1013460"/>
          </a:xfrm>
          <a:custGeom>
            <a:avLst/>
            <a:gdLst/>
            <a:ahLst/>
            <a:cxnLst/>
            <a:rect l="l" t="t" r="r" b="b"/>
            <a:pathLst>
              <a:path w="573405" h="1013460">
                <a:moveTo>
                  <a:pt x="103631" y="18287"/>
                </a:moveTo>
                <a:lnTo>
                  <a:pt x="102107" y="0"/>
                </a:lnTo>
                <a:lnTo>
                  <a:pt x="91439" y="0"/>
                </a:lnTo>
                <a:lnTo>
                  <a:pt x="53339" y="12191"/>
                </a:lnTo>
                <a:lnTo>
                  <a:pt x="18287" y="44195"/>
                </a:lnTo>
                <a:lnTo>
                  <a:pt x="9143" y="62483"/>
                </a:lnTo>
                <a:lnTo>
                  <a:pt x="4571" y="71627"/>
                </a:lnTo>
                <a:lnTo>
                  <a:pt x="3047" y="80771"/>
                </a:lnTo>
                <a:lnTo>
                  <a:pt x="0" y="102107"/>
                </a:lnTo>
                <a:lnTo>
                  <a:pt x="0" y="912875"/>
                </a:lnTo>
                <a:lnTo>
                  <a:pt x="9143" y="952499"/>
                </a:lnTo>
                <a:lnTo>
                  <a:pt x="19811" y="971168"/>
                </a:lnTo>
                <a:lnTo>
                  <a:pt x="19811" y="92963"/>
                </a:lnTo>
                <a:lnTo>
                  <a:pt x="21335" y="83819"/>
                </a:lnTo>
                <a:lnTo>
                  <a:pt x="24383" y="76199"/>
                </a:lnTo>
                <a:lnTo>
                  <a:pt x="25907" y="68579"/>
                </a:lnTo>
                <a:lnTo>
                  <a:pt x="30479" y="60959"/>
                </a:lnTo>
                <a:lnTo>
                  <a:pt x="33527" y="54863"/>
                </a:lnTo>
                <a:lnTo>
                  <a:pt x="39623" y="48767"/>
                </a:lnTo>
                <a:lnTo>
                  <a:pt x="44195" y="42671"/>
                </a:lnTo>
                <a:lnTo>
                  <a:pt x="50291" y="36575"/>
                </a:lnTo>
                <a:lnTo>
                  <a:pt x="56387" y="32003"/>
                </a:lnTo>
                <a:lnTo>
                  <a:pt x="64007" y="28955"/>
                </a:lnTo>
                <a:lnTo>
                  <a:pt x="70103" y="24383"/>
                </a:lnTo>
                <a:lnTo>
                  <a:pt x="77723" y="22859"/>
                </a:lnTo>
                <a:lnTo>
                  <a:pt x="86867" y="19811"/>
                </a:lnTo>
                <a:lnTo>
                  <a:pt x="94487" y="18287"/>
                </a:lnTo>
                <a:lnTo>
                  <a:pt x="103631" y="18287"/>
                </a:lnTo>
                <a:close/>
              </a:path>
              <a:path w="573405" h="1013460">
                <a:moveTo>
                  <a:pt x="103631" y="995171"/>
                </a:moveTo>
                <a:lnTo>
                  <a:pt x="92963" y="995171"/>
                </a:lnTo>
                <a:lnTo>
                  <a:pt x="85343" y="993647"/>
                </a:lnTo>
                <a:lnTo>
                  <a:pt x="77723" y="990599"/>
                </a:lnTo>
                <a:lnTo>
                  <a:pt x="70103" y="989075"/>
                </a:lnTo>
                <a:lnTo>
                  <a:pt x="38099" y="964691"/>
                </a:lnTo>
                <a:lnTo>
                  <a:pt x="21335" y="928115"/>
                </a:lnTo>
                <a:lnTo>
                  <a:pt x="19811" y="920495"/>
                </a:lnTo>
                <a:lnTo>
                  <a:pt x="19811" y="971168"/>
                </a:lnTo>
                <a:lnTo>
                  <a:pt x="30479" y="984503"/>
                </a:lnTo>
                <a:lnTo>
                  <a:pt x="45719" y="996695"/>
                </a:lnTo>
                <a:lnTo>
                  <a:pt x="73151" y="1010411"/>
                </a:lnTo>
                <a:lnTo>
                  <a:pt x="82295" y="1011935"/>
                </a:lnTo>
                <a:lnTo>
                  <a:pt x="92963" y="1013459"/>
                </a:lnTo>
                <a:lnTo>
                  <a:pt x="102107" y="1013459"/>
                </a:lnTo>
                <a:lnTo>
                  <a:pt x="103631" y="995171"/>
                </a:lnTo>
                <a:close/>
              </a:path>
              <a:path w="573405" h="1013460">
                <a:moveTo>
                  <a:pt x="573023" y="922019"/>
                </a:moveTo>
                <a:lnTo>
                  <a:pt x="573023" y="89915"/>
                </a:lnTo>
                <a:lnTo>
                  <a:pt x="571499" y="80771"/>
                </a:lnTo>
                <a:lnTo>
                  <a:pt x="568451" y="70103"/>
                </a:lnTo>
                <a:lnTo>
                  <a:pt x="565403" y="60959"/>
                </a:lnTo>
                <a:lnTo>
                  <a:pt x="560831" y="51815"/>
                </a:lnTo>
                <a:lnTo>
                  <a:pt x="554735" y="44195"/>
                </a:lnTo>
                <a:lnTo>
                  <a:pt x="550163" y="36575"/>
                </a:lnTo>
                <a:lnTo>
                  <a:pt x="519683" y="12191"/>
                </a:lnTo>
                <a:lnTo>
                  <a:pt x="481583" y="0"/>
                </a:lnTo>
                <a:lnTo>
                  <a:pt x="472439" y="0"/>
                </a:lnTo>
                <a:lnTo>
                  <a:pt x="470915" y="18287"/>
                </a:lnTo>
                <a:lnTo>
                  <a:pt x="480059" y="19811"/>
                </a:lnTo>
                <a:lnTo>
                  <a:pt x="489203" y="19811"/>
                </a:lnTo>
                <a:lnTo>
                  <a:pt x="504443" y="25907"/>
                </a:lnTo>
                <a:lnTo>
                  <a:pt x="539495" y="54863"/>
                </a:lnTo>
                <a:lnTo>
                  <a:pt x="553211" y="92963"/>
                </a:lnTo>
                <a:lnTo>
                  <a:pt x="554735" y="102107"/>
                </a:lnTo>
                <a:lnTo>
                  <a:pt x="554735" y="971168"/>
                </a:lnTo>
                <a:lnTo>
                  <a:pt x="556259" y="969263"/>
                </a:lnTo>
                <a:lnTo>
                  <a:pt x="565403" y="950975"/>
                </a:lnTo>
                <a:lnTo>
                  <a:pt x="571499" y="932687"/>
                </a:lnTo>
                <a:lnTo>
                  <a:pt x="573023" y="922019"/>
                </a:lnTo>
                <a:close/>
              </a:path>
              <a:path w="573405" h="1013460">
                <a:moveTo>
                  <a:pt x="554735" y="971168"/>
                </a:moveTo>
                <a:lnTo>
                  <a:pt x="554735" y="912875"/>
                </a:lnTo>
                <a:lnTo>
                  <a:pt x="553211" y="922019"/>
                </a:lnTo>
                <a:lnTo>
                  <a:pt x="550163" y="937259"/>
                </a:lnTo>
                <a:lnTo>
                  <a:pt x="544067" y="952499"/>
                </a:lnTo>
                <a:lnTo>
                  <a:pt x="534923" y="964691"/>
                </a:lnTo>
                <a:lnTo>
                  <a:pt x="528827" y="970787"/>
                </a:lnTo>
                <a:lnTo>
                  <a:pt x="524255" y="976883"/>
                </a:lnTo>
                <a:lnTo>
                  <a:pt x="516635" y="981455"/>
                </a:lnTo>
                <a:lnTo>
                  <a:pt x="510539" y="984503"/>
                </a:lnTo>
                <a:lnTo>
                  <a:pt x="502919" y="989075"/>
                </a:lnTo>
                <a:lnTo>
                  <a:pt x="495299" y="992123"/>
                </a:lnTo>
                <a:lnTo>
                  <a:pt x="480059" y="995171"/>
                </a:lnTo>
                <a:lnTo>
                  <a:pt x="470915" y="995171"/>
                </a:lnTo>
                <a:lnTo>
                  <a:pt x="472439" y="1013459"/>
                </a:lnTo>
                <a:lnTo>
                  <a:pt x="481583" y="1013459"/>
                </a:lnTo>
                <a:lnTo>
                  <a:pt x="492251" y="1011935"/>
                </a:lnTo>
                <a:lnTo>
                  <a:pt x="501395" y="1008887"/>
                </a:lnTo>
                <a:lnTo>
                  <a:pt x="512063" y="1005839"/>
                </a:lnTo>
                <a:lnTo>
                  <a:pt x="519683" y="1001267"/>
                </a:lnTo>
                <a:lnTo>
                  <a:pt x="528827" y="996695"/>
                </a:lnTo>
                <a:lnTo>
                  <a:pt x="544067" y="984503"/>
                </a:lnTo>
                <a:lnTo>
                  <a:pt x="554735" y="971168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548006" y="2157983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3047"/>
                </a:moveTo>
                <a:lnTo>
                  <a:pt x="0" y="0"/>
                </a:lnTo>
                <a:lnTo>
                  <a:pt x="0" y="38099"/>
                </a:lnTo>
                <a:lnTo>
                  <a:pt x="356615" y="41147"/>
                </a:lnTo>
                <a:lnTo>
                  <a:pt x="358139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48006" y="2302763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3047"/>
                </a:moveTo>
                <a:lnTo>
                  <a:pt x="0" y="0"/>
                </a:lnTo>
                <a:lnTo>
                  <a:pt x="0" y="38099"/>
                </a:lnTo>
                <a:lnTo>
                  <a:pt x="356615" y="41147"/>
                </a:lnTo>
                <a:lnTo>
                  <a:pt x="358139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51053" y="2446019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3047"/>
                </a:moveTo>
                <a:lnTo>
                  <a:pt x="0" y="0"/>
                </a:lnTo>
                <a:lnTo>
                  <a:pt x="0" y="38099"/>
                </a:lnTo>
                <a:lnTo>
                  <a:pt x="356615" y="41147"/>
                </a:lnTo>
                <a:lnTo>
                  <a:pt x="358139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551053" y="2590800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3047"/>
                </a:moveTo>
                <a:lnTo>
                  <a:pt x="0" y="0"/>
                </a:lnTo>
                <a:lnTo>
                  <a:pt x="0" y="38099"/>
                </a:lnTo>
                <a:lnTo>
                  <a:pt x="356615" y="41147"/>
                </a:lnTo>
                <a:lnTo>
                  <a:pt x="358139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548006" y="2746247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3047"/>
                </a:moveTo>
                <a:lnTo>
                  <a:pt x="0" y="0"/>
                </a:lnTo>
                <a:lnTo>
                  <a:pt x="0" y="38099"/>
                </a:lnTo>
                <a:lnTo>
                  <a:pt x="356615" y="41147"/>
                </a:lnTo>
                <a:lnTo>
                  <a:pt x="358139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16458" y="1982723"/>
            <a:ext cx="571500" cy="1015365"/>
          </a:xfrm>
          <a:custGeom>
            <a:avLst/>
            <a:gdLst/>
            <a:ahLst/>
            <a:cxnLst/>
            <a:rect l="l" t="t" r="r" b="b"/>
            <a:pathLst>
              <a:path w="571500" h="1015364">
                <a:moveTo>
                  <a:pt x="102107" y="18287"/>
                </a:moveTo>
                <a:lnTo>
                  <a:pt x="100583" y="0"/>
                </a:lnTo>
                <a:lnTo>
                  <a:pt x="89915" y="0"/>
                </a:lnTo>
                <a:lnTo>
                  <a:pt x="51815" y="12191"/>
                </a:lnTo>
                <a:lnTo>
                  <a:pt x="44195" y="18287"/>
                </a:lnTo>
                <a:lnTo>
                  <a:pt x="36575" y="22859"/>
                </a:lnTo>
                <a:lnTo>
                  <a:pt x="28955" y="30479"/>
                </a:lnTo>
                <a:lnTo>
                  <a:pt x="10667" y="53339"/>
                </a:lnTo>
                <a:lnTo>
                  <a:pt x="7619" y="62483"/>
                </a:lnTo>
                <a:lnTo>
                  <a:pt x="3047" y="71627"/>
                </a:lnTo>
                <a:lnTo>
                  <a:pt x="1523" y="82295"/>
                </a:lnTo>
                <a:lnTo>
                  <a:pt x="0" y="91439"/>
                </a:lnTo>
                <a:lnTo>
                  <a:pt x="0" y="923543"/>
                </a:lnTo>
                <a:lnTo>
                  <a:pt x="12191" y="961643"/>
                </a:lnTo>
                <a:lnTo>
                  <a:pt x="18287" y="971549"/>
                </a:lnTo>
                <a:lnTo>
                  <a:pt x="18287" y="92963"/>
                </a:lnTo>
                <a:lnTo>
                  <a:pt x="19811" y="85343"/>
                </a:lnTo>
                <a:lnTo>
                  <a:pt x="22859" y="76199"/>
                </a:lnTo>
                <a:lnTo>
                  <a:pt x="24383" y="68579"/>
                </a:lnTo>
                <a:lnTo>
                  <a:pt x="28955" y="62483"/>
                </a:lnTo>
                <a:lnTo>
                  <a:pt x="32003" y="54863"/>
                </a:lnTo>
                <a:lnTo>
                  <a:pt x="38099" y="48767"/>
                </a:lnTo>
                <a:lnTo>
                  <a:pt x="42671" y="42671"/>
                </a:lnTo>
                <a:lnTo>
                  <a:pt x="76199" y="22859"/>
                </a:lnTo>
                <a:lnTo>
                  <a:pt x="85343" y="19811"/>
                </a:lnTo>
                <a:lnTo>
                  <a:pt x="92963" y="19811"/>
                </a:lnTo>
                <a:lnTo>
                  <a:pt x="102107" y="18287"/>
                </a:lnTo>
                <a:close/>
              </a:path>
              <a:path w="571500" h="1015364">
                <a:moveTo>
                  <a:pt x="102107" y="995171"/>
                </a:moveTo>
                <a:lnTo>
                  <a:pt x="91439" y="995171"/>
                </a:lnTo>
                <a:lnTo>
                  <a:pt x="76199" y="992123"/>
                </a:lnTo>
                <a:lnTo>
                  <a:pt x="68579" y="989075"/>
                </a:lnTo>
                <a:lnTo>
                  <a:pt x="60959" y="984503"/>
                </a:lnTo>
                <a:lnTo>
                  <a:pt x="54863" y="981455"/>
                </a:lnTo>
                <a:lnTo>
                  <a:pt x="27431" y="950975"/>
                </a:lnTo>
                <a:lnTo>
                  <a:pt x="18287" y="920495"/>
                </a:lnTo>
                <a:lnTo>
                  <a:pt x="18287" y="971549"/>
                </a:lnTo>
                <a:lnTo>
                  <a:pt x="22859" y="978407"/>
                </a:lnTo>
                <a:lnTo>
                  <a:pt x="36575" y="992123"/>
                </a:lnTo>
                <a:lnTo>
                  <a:pt x="44195" y="996695"/>
                </a:lnTo>
                <a:lnTo>
                  <a:pt x="53339" y="1002791"/>
                </a:lnTo>
                <a:lnTo>
                  <a:pt x="62483" y="1005839"/>
                </a:lnTo>
                <a:lnTo>
                  <a:pt x="71627" y="1010411"/>
                </a:lnTo>
                <a:lnTo>
                  <a:pt x="80771" y="1011935"/>
                </a:lnTo>
                <a:lnTo>
                  <a:pt x="91439" y="1013459"/>
                </a:lnTo>
                <a:lnTo>
                  <a:pt x="100583" y="1014983"/>
                </a:lnTo>
                <a:lnTo>
                  <a:pt x="102107" y="995171"/>
                </a:lnTo>
                <a:close/>
              </a:path>
              <a:path w="571500" h="1015364">
                <a:moveTo>
                  <a:pt x="571499" y="922019"/>
                </a:moveTo>
                <a:lnTo>
                  <a:pt x="571499" y="91439"/>
                </a:lnTo>
                <a:lnTo>
                  <a:pt x="569975" y="80771"/>
                </a:lnTo>
                <a:lnTo>
                  <a:pt x="566927" y="71627"/>
                </a:lnTo>
                <a:lnTo>
                  <a:pt x="563879" y="60959"/>
                </a:lnTo>
                <a:lnTo>
                  <a:pt x="559307" y="53339"/>
                </a:lnTo>
                <a:lnTo>
                  <a:pt x="554735" y="44195"/>
                </a:lnTo>
                <a:lnTo>
                  <a:pt x="548639" y="36575"/>
                </a:lnTo>
                <a:lnTo>
                  <a:pt x="518159" y="12191"/>
                </a:lnTo>
                <a:lnTo>
                  <a:pt x="480059" y="0"/>
                </a:lnTo>
                <a:lnTo>
                  <a:pt x="470915" y="0"/>
                </a:lnTo>
                <a:lnTo>
                  <a:pt x="469391" y="18287"/>
                </a:lnTo>
                <a:lnTo>
                  <a:pt x="487679" y="21335"/>
                </a:lnTo>
                <a:lnTo>
                  <a:pt x="495299" y="22859"/>
                </a:lnTo>
                <a:lnTo>
                  <a:pt x="533399" y="48767"/>
                </a:lnTo>
                <a:lnTo>
                  <a:pt x="551687" y="85343"/>
                </a:lnTo>
                <a:lnTo>
                  <a:pt x="551687" y="94487"/>
                </a:lnTo>
                <a:lnTo>
                  <a:pt x="553211" y="102107"/>
                </a:lnTo>
                <a:lnTo>
                  <a:pt x="553211" y="971168"/>
                </a:lnTo>
                <a:lnTo>
                  <a:pt x="554735" y="969263"/>
                </a:lnTo>
                <a:lnTo>
                  <a:pt x="559307" y="960119"/>
                </a:lnTo>
                <a:lnTo>
                  <a:pt x="563879" y="952499"/>
                </a:lnTo>
                <a:lnTo>
                  <a:pt x="566927" y="941831"/>
                </a:lnTo>
                <a:lnTo>
                  <a:pt x="569975" y="932687"/>
                </a:lnTo>
                <a:lnTo>
                  <a:pt x="571499" y="922019"/>
                </a:lnTo>
                <a:close/>
              </a:path>
              <a:path w="571500" h="1015364">
                <a:moveTo>
                  <a:pt x="553211" y="971168"/>
                </a:moveTo>
                <a:lnTo>
                  <a:pt x="553211" y="912875"/>
                </a:lnTo>
                <a:lnTo>
                  <a:pt x="551687" y="922019"/>
                </a:lnTo>
                <a:lnTo>
                  <a:pt x="548639" y="937259"/>
                </a:lnTo>
                <a:lnTo>
                  <a:pt x="542543" y="952499"/>
                </a:lnTo>
                <a:lnTo>
                  <a:pt x="537971" y="958595"/>
                </a:lnTo>
                <a:lnTo>
                  <a:pt x="533399" y="966215"/>
                </a:lnTo>
                <a:lnTo>
                  <a:pt x="527303" y="970787"/>
                </a:lnTo>
                <a:lnTo>
                  <a:pt x="522731" y="976883"/>
                </a:lnTo>
                <a:lnTo>
                  <a:pt x="515111" y="981455"/>
                </a:lnTo>
                <a:lnTo>
                  <a:pt x="509015" y="986027"/>
                </a:lnTo>
                <a:lnTo>
                  <a:pt x="493775" y="992123"/>
                </a:lnTo>
                <a:lnTo>
                  <a:pt x="478535" y="995171"/>
                </a:lnTo>
                <a:lnTo>
                  <a:pt x="469391" y="995171"/>
                </a:lnTo>
                <a:lnTo>
                  <a:pt x="470915" y="1014983"/>
                </a:lnTo>
                <a:lnTo>
                  <a:pt x="480059" y="1013459"/>
                </a:lnTo>
                <a:lnTo>
                  <a:pt x="501395" y="1010411"/>
                </a:lnTo>
                <a:lnTo>
                  <a:pt x="510539" y="1005839"/>
                </a:lnTo>
                <a:lnTo>
                  <a:pt x="518159" y="1001267"/>
                </a:lnTo>
                <a:lnTo>
                  <a:pt x="527303" y="996695"/>
                </a:lnTo>
                <a:lnTo>
                  <a:pt x="542543" y="984503"/>
                </a:lnTo>
                <a:lnTo>
                  <a:pt x="553211" y="971168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30758" y="2168651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30758" y="2311907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33806" y="2455163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3047"/>
                </a:moveTo>
                <a:lnTo>
                  <a:pt x="0" y="0"/>
                </a:lnTo>
                <a:lnTo>
                  <a:pt x="0" y="38099"/>
                </a:lnTo>
                <a:lnTo>
                  <a:pt x="356615" y="41147"/>
                </a:lnTo>
                <a:lnTo>
                  <a:pt x="358139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233806" y="2599944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3047"/>
                </a:moveTo>
                <a:lnTo>
                  <a:pt x="0" y="0"/>
                </a:lnTo>
                <a:lnTo>
                  <a:pt x="0" y="38099"/>
                </a:lnTo>
                <a:lnTo>
                  <a:pt x="356615" y="41147"/>
                </a:lnTo>
                <a:lnTo>
                  <a:pt x="358139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30758" y="2755391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799209" y="1982723"/>
            <a:ext cx="571500" cy="1015365"/>
          </a:xfrm>
          <a:custGeom>
            <a:avLst/>
            <a:gdLst/>
            <a:ahLst/>
            <a:cxnLst/>
            <a:rect l="l" t="t" r="r" b="b"/>
            <a:pathLst>
              <a:path w="571500" h="1015364">
                <a:moveTo>
                  <a:pt x="102107" y="18287"/>
                </a:moveTo>
                <a:lnTo>
                  <a:pt x="100583" y="0"/>
                </a:lnTo>
                <a:lnTo>
                  <a:pt x="89915" y="0"/>
                </a:lnTo>
                <a:lnTo>
                  <a:pt x="51815" y="12191"/>
                </a:lnTo>
                <a:lnTo>
                  <a:pt x="44195" y="18287"/>
                </a:lnTo>
                <a:lnTo>
                  <a:pt x="36575" y="22859"/>
                </a:lnTo>
                <a:lnTo>
                  <a:pt x="12191" y="53339"/>
                </a:lnTo>
                <a:lnTo>
                  <a:pt x="0" y="91439"/>
                </a:lnTo>
                <a:lnTo>
                  <a:pt x="0" y="923543"/>
                </a:lnTo>
                <a:lnTo>
                  <a:pt x="12191" y="961643"/>
                </a:lnTo>
                <a:lnTo>
                  <a:pt x="18287" y="971549"/>
                </a:lnTo>
                <a:lnTo>
                  <a:pt x="18287" y="92963"/>
                </a:lnTo>
                <a:lnTo>
                  <a:pt x="19811" y="85343"/>
                </a:lnTo>
                <a:lnTo>
                  <a:pt x="22859" y="76199"/>
                </a:lnTo>
                <a:lnTo>
                  <a:pt x="24383" y="68579"/>
                </a:lnTo>
                <a:lnTo>
                  <a:pt x="28955" y="62483"/>
                </a:lnTo>
                <a:lnTo>
                  <a:pt x="54863" y="33527"/>
                </a:lnTo>
                <a:lnTo>
                  <a:pt x="85343" y="19811"/>
                </a:lnTo>
                <a:lnTo>
                  <a:pt x="92963" y="19811"/>
                </a:lnTo>
                <a:lnTo>
                  <a:pt x="102107" y="18287"/>
                </a:lnTo>
                <a:close/>
              </a:path>
              <a:path w="571500" h="1015364">
                <a:moveTo>
                  <a:pt x="102107" y="995171"/>
                </a:moveTo>
                <a:lnTo>
                  <a:pt x="92963" y="995171"/>
                </a:lnTo>
                <a:lnTo>
                  <a:pt x="83819" y="993647"/>
                </a:lnTo>
                <a:lnTo>
                  <a:pt x="76199" y="992123"/>
                </a:lnTo>
                <a:lnTo>
                  <a:pt x="68579" y="989075"/>
                </a:lnTo>
                <a:lnTo>
                  <a:pt x="60959" y="984503"/>
                </a:lnTo>
                <a:lnTo>
                  <a:pt x="54863" y="981455"/>
                </a:lnTo>
                <a:lnTo>
                  <a:pt x="27431" y="950975"/>
                </a:lnTo>
                <a:lnTo>
                  <a:pt x="18287" y="920495"/>
                </a:lnTo>
                <a:lnTo>
                  <a:pt x="18287" y="971549"/>
                </a:lnTo>
                <a:lnTo>
                  <a:pt x="22859" y="978407"/>
                </a:lnTo>
                <a:lnTo>
                  <a:pt x="36575" y="992123"/>
                </a:lnTo>
                <a:lnTo>
                  <a:pt x="44195" y="996695"/>
                </a:lnTo>
                <a:lnTo>
                  <a:pt x="53339" y="1002791"/>
                </a:lnTo>
                <a:lnTo>
                  <a:pt x="62483" y="1005839"/>
                </a:lnTo>
                <a:lnTo>
                  <a:pt x="71627" y="1010411"/>
                </a:lnTo>
                <a:lnTo>
                  <a:pt x="80771" y="1011935"/>
                </a:lnTo>
                <a:lnTo>
                  <a:pt x="91439" y="1013459"/>
                </a:lnTo>
                <a:lnTo>
                  <a:pt x="100583" y="1014983"/>
                </a:lnTo>
                <a:lnTo>
                  <a:pt x="102107" y="995171"/>
                </a:lnTo>
                <a:close/>
              </a:path>
              <a:path w="571500" h="1015364">
                <a:moveTo>
                  <a:pt x="571499" y="922019"/>
                </a:moveTo>
                <a:lnTo>
                  <a:pt x="571499" y="91439"/>
                </a:lnTo>
                <a:lnTo>
                  <a:pt x="569975" y="80771"/>
                </a:lnTo>
                <a:lnTo>
                  <a:pt x="566927" y="71627"/>
                </a:lnTo>
                <a:lnTo>
                  <a:pt x="563879" y="60959"/>
                </a:lnTo>
                <a:lnTo>
                  <a:pt x="559307" y="53339"/>
                </a:lnTo>
                <a:lnTo>
                  <a:pt x="554735" y="44195"/>
                </a:lnTo>
                <a:lnTo>
                  <a:pt x="548639" y="36575"/>
                </a:lnTo>
                <a:lnTo>
                  <a:pt x="518159" y="12191"/>
                </a:lnTo>
                <a:lnTo>
                  <a:pt x="480059" y="0"/>
                </a:lnTo>
                <a:lnTo>
                  <a:pt x="470915" y="0"/>
                </a:lnTo>
                <a:lnTo>
                  <a:pt x="469391" y="18287"/>
                </a:lnTo>
                <a:lnTo>
                  <a:pt x="487679" y="21335"/>
                </a:lnTo>
                <a:lnTo>
                  <a:pt x="495299" y="22859"/>
                </a:lnTo>
                <a:lnTo>
                  <a:pt x="533399" y="48767"/>
                </a:lnTo>
                <a:lnTo>
                  <a:pt x="542543" y="62483"/>
                </a:lnTo>
                <a:lnTo>
                  <a:pt x="547115" y="70103"/>
                </a:lnTo>
                <a:lnTo>
                  <a:pt x="548639" y="77723"/>
                </a:lnTo>
                <a:lnTo>
                  <a:pt x="551687" y="85343"/>
                </a:lnTo>
                <a:lnTo>
                  <a:pt x="551687" y="94487"/>
                </a:lnTo>
                <a:lnTo>
                  <a:pt x="553211" y="102107"/>
                </a:lnTo>
                <a:lnTo>
                  <a:pt x="553211" y="971168"/>
                </a:lnTo>
                <a:lnTo>
                  <a:pt x="554735" y="969263"/>
                </a:lnTo>
                <a:lnTo>
                  <a:pt x="559307" y="960119"/>
                </a:lnTo>
                <a:lnTo>
                  <a:pt x="563879" y="952499"/>
                </a:lnTo>
                <a:lnTo>
                  <a:pt x="566927" y="941831"/>
                </a:lnTo>
                <a:lnTo>
                  <a:pt x="569975" y="932687"/>
                </a:lnTo>
                <a:lnTo>
                  <a:pt x="571499" y="922019"/>
                </a:lnTo>
                <a:close/>
              </a:path>
              <a:path w="571500" h="1015364">
                <a:moveTo>
                  <a:pt x="553211" y="971168"/>
                </a:moveTo>
                <a:lnTo>
                  <a:pt x="553211" y="912875"/>
                </a:lnTo>
                <a:lnTo>
                  <a:pt x="551687" y="922019"/>
                </a:lnTo>
                <a:lnTo>
                  <a:pt x="548639" y="937259"/>
                </a:lnTo>
                <a:lnTo>
                  <a:pt x="542543" y="952499"/>
                </a:lnTo>
                <a:lnTo>
                  <a:pt x="537971" y="958595"/>
                </a:lnTo>
                <a:lnTo>
                  <a:pt x="533399" y="966215"/>
                </a:lnTo>
                <a:lnTo>
                  <a:pt x="522731" y="976883"/>
                </a:lnTo>
                <a:lnTo>
                  <a:pt x="515111" y="981455"/>
                </a:lnTo>
                <a:lnTo>
                  <a:pt x="509015" y="986027"/>
                </a:lnTo>
                <a:lnTo>
                  <a:pt x="493775" y="992123"/>
                </a:lnTo>
                <a:lnTo>
                  <a:pt x="478535" y="995171"/>
                </a:lnTo>
                <a:lnTo>
                  <a:pt x="469391" y="995171"/>
                </a:lnTo>
                <a:lnTo>
                  <a:pt x="470915" y="1014983"/>
                </a:lnTo>
                <a:lnTo>
                  <a:pt x="481583" y="1013459"/>
                </a:lnTo>
                <a:lnTo>
                  <a:pt x="490727" y="1011935"/>
                </a:lnTo>
                <a:lnTo>
                  <a:pt x="501395" y="1010411"/>
                </a:lnTo>
                <a:lnTo>
                  <a:pt x="510539" y="1005839"/>
                </a:lnTo>
                <a:lnTo>
                  <a:pt x="518159" y="1001267"/>
                </a:lnTo>
                <a:lnTo>
                  <a:pt x="527303" y="996695"/>
                </a:lnTo>
                <a:lnTo>
                  <a:pt x="542543" y="984503"/>
                </a:lnTo>
                <a:lnTo>
                  <a:pt x="553211" y="971168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913509" y="2168651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913509" y="2311907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916557" y="2455163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916557" y="2599944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913509" y="2755391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4499747" y="2182091"/>
            <a:ext cx="432434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000099"/>
                </a:solidFill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14</a:t>
            </a:fld>
            <a:endParaRPr spc="-10" dirty="0"/>
          </a:p>
        </p:txBody>
      </p:sp>
      <p:sp>
        <p:nvSpPr>
          <p:cNvPr id="76" name="object 18">
            <a:extLst>
              <a:ext uri="{FF2B5EF4-FFF2-40B4-BE49-F238E27FC236}">
                <a16:creationId xmlns:a16="http://schemas.microsoft.com/office/drawing/2014/main" id="{05D1CFAD-651D-4417-AA29-796D4A1F446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100" y="6999544"/>
            <a:ext cx="44756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/>
              <a:t>Prof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lang="en-US" spc="40" dirty="0"/>
              <a:t>Department of Computer Science and Engineering, </a:t>
            </a:r>
            <a:r>
              <a:rPr lang="en-US" spc="40" dirty="0" err="1"/>
              <a:t>SUSTech</a:t>
            </a:r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885" y="6916673"/>
            <a:ext cx="9105900" cy="0"/>
          </a:xfrm>
          <a:custGeom>
            <a:avLst/>
            <a:gdLst/>
            <a:ahLst/>
            <a:cxnLst/>
            <a:rect l="l" t="t" r="r" b="b"/>
            <a:pathLst>
              <a:path w="9105900">
                <a:moveTo>
                  <a:pt x="0" y="0"/>
                </a:moveTo>
                <a:lnTo>
                  <a:pt x="9105899" y="0"/>
                </a:lnTo>
              </a:path>
            </a:pathLst>
          </a:custGeom>
          <a:ln w="14985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70765" y="1973579"/>
            <a:ext cx="573405" cy="1013460"/>
          </a:xfrm>
          <a:custGeom>
            <a:avLst/>
            <a:gdLst/>
            <a:ahLst/>
            <a:cxnLst/>
            <a:rect l="l" t="t" r="r" b="b"/>
            <a:pathLst>
              <a:path w="573405" h="1013460">
                <a:moveTo>
                  <a:pt x="102107" y="18287"/>
                </a:moveTo>
                <a:lnTo>
                  <a:pt x="102107" y="0"/>
                </a:lnTo>
                <a:lnTo>
                  <a:pt x="91439" y="0"/>
                </a:lnTo>
                <a:lnTo>
                  <a:pt x="44195" y="16763"/>
                </a:lnTo>
                <a:lnTo>
                  <a:pt x="16763" y="44195"/>
                </a:lnTo>
                <a:lnTo>
                  <a:pt x="1523" y="80771"/>
                </a:lnTo>
                <a:lnTo>
                  <a:pt x="0" y="91439"/>
                </a:lnTo>
                <a:lnTo>
                  <a:pt x="0" y="923543"/>
                </a:lnTo>
                <a:lnTo>
                  <a:pt x="3047" y="932687"/>
                </a:lnTo>
                <a:lnTo>
                  <a:pt x="4571" y="943355"/>
                </a:lnTo>
                <a:lnTo>
                  <a:pt x="7619" y="952499"/>
                </a:lnTo>
                <a:lnTo>
                  <a:pt x="12191" y="961643"/>
                </a:lnTo>
                <a:lnTo>
                  <a:pt x="19811" y="971168"/>
                </a:lnTo>
                <a:lnTo>
                  <a:pt x="19811" y="92963"/>
                </a:lnTo>
                <a:lnTo>
                  <a:pt x="21335" y="83819"/>
                </a:lnTo>
                <a:lnTo>
                  <a:pt x="38099" y="48767"/>
                </a:lnTo>
                <a:lnTo>
                  <a:pt x="62483" y="28955"/>
                </a:lnTo>
                <a:lnTo>
                  <a:pt x="70103" y="24383"/>
                </a:lnTo>
                <a:lnTo>
                  <a:pt x="77723" y="22859"/>
                </a:lnTo>
                <a:lnTo>
                  <a:pt x="85343" y="19811"/>
                </a:lnTo>
                <a:lnTo>
                  <a:pt x="94487" y="18287"/>
                </a:lnTo>
                <a:lnTo>
                  <a:pt x="102107" y="18287"/>
                </a:lnTo>
                <a:close/>
              </a:path>
              <a:path w="573405" h="1013460">
                <a:moveTo>
                  <a:pt x="102107" y="1013459"/>
                </a:moveTo>
                <a:lnTo>
                  <a:pt x="102107" y="995171"/>
                </a:lnTo>
                <a:lnTo>
                  <a:pt x="92963" y="995171"/>
                </a:lnTo>
                <a:lnTo>
                  <a:pt x="85343" y="993647"/>
                </a:lnTo>
                <a:lnTo>
                  <a:pt x="42671" y="970787"/>
                </a:lnTo>
                <a:lnTo>
                  <a:pt x="22859" y="935735"/>
                </a:lnTo>
                <a:lnTo>
                  <a:pt x="19811" y="920495"/>
                </a:lnTo>
                <a:lnTo>
                  <a:pt x="19811" y="971168"/>
                </a:lnTo>
                <a:lnTo>
                  <a:pt x="53339" y="1001267"/>
                </a:lnTo>
                <a:lnTo>
                  <a:pt x="91439" y="1013459"/>
                </a:lnTo>
                <a:lnTo>
                  <a:pt x="102107" y="1013459"/>
                </a:lnTo>
                <a:close/>
              </a:path>
              <a:path w="573405" h="1013460">
                <a:moveTo>
                  <a:pt x="573023" y="922019"/>
                </a:moveTo>
                <a:lnTo>
                  <a:pt x="573023" y="89915"/>
                </a:lnTo>
                <a:lnTo>
                  <a:pt x="571499" y="80771"/>
                </a:lnTo>
                <a:lnTo>
                  <a:pt x="556259" y="44195"/>
                </a:lnTo>
                <a:lnTo>
                  <a:pt x="527303" y="16763"/>
                </a:lnTo>
                <a:lnTo>
                  <a:pt x="490727" y="1523"/>
                </a:lnTo>
                <a:lnTo>
                  <a:pt x="481583" y="0"/>
                </a:lnTo>
                <a:lnTo>
                  <a:pt x="472439" y="0"/>
                </a:lnTo>
                <a:lnTo>
                  <a:pt x="470915" y="18287"/>
                </a:lnTo>
                <a:lnTo>
                  <a:pt x="480059" y="19811"/>
                </a:lnTo>
                <a:lnTo>
                  <a:pt x="489203" y="19811"/>
                </a:lnTo>
                <a:lnTo>
                  <a:pt x="512063" y="28955"/>
                </a:lnTo>
                <a:lnTo>
                  <a:pt x="530351" y="42671"/>
                </a:lnTo>
                <a:lnTo>
                  <a:pt x="539495" y="54863"/>
                </a:lnTo>
                <a:lnTo>
                  <a:pt x="548639" y="70103"/>
                </a:lnTo>
                <a:lnTo>
                  <a:pt x="550163" y="77723"/>
                </a:lnTo>
                <a:lnTo>
                  <a:pt x="553211" y="85343"/>
                </a:lnTo>
                <a:lnTo>
                  <a:pt x="553211" y="92963"/>
                </a:lnTo>
                <a:lnTo>
                  <a:pt x="554735" y="102107"/>
                </a:lnTo>
                <a:lnTo>
                  <a:pt x="554735" y="971168"/>
                </a:lnTo>
                <a:lnTo>
                  <a:pt x="556259" y="969263"/>
                </a:lnTo>
                <a:lnTo>
                  <a:pt x="565403" y="950975"/>
                </a:lnTo>
                <a:lnTo>
                  <a:pt x="571499" y="932687"/>
                </a:lnTo>
                <a:lnTo>
                  <a:pt x="573023" y="922019"/>
                </a:lnTo>
                <a:close/>
              </a:path>
              <a:path w="573405" h="1013460">
                <a:moveTo>
                  <a:pt x="554735" y="971168"/>
                </a:moveTo>
                <a:lnTo>
                  <a:pt x="554735" y="912875"/>
                </a:lnTo>
                <a:lnTo>
                  <a:pt x="553211" y="920495"/>
                </a:lnTo>
                <a:lnTo>
                  <a:pt x="551687" y="929639"/>
                </a:lnTo>
                <a:lnTo>
                  <a:pt x="550163" y="937259"/>
                </a:lnTo>
                <a:lnTo>
                  <a:pt x="530351" y="970787"/>
                </a:lnTo>
                <a:lnTo>
                  <a:pt x="510539" y="984503"/>
                </a:lnTo>
                <a:lnTo>
                  <a:pt x="502919" y="989075"/>
                </a:lnTo>
                <a:lnTo>
                  <a:pt x="495299" y="990599"/>
                </a:lnTo>
                <a:lnTo>
                  <a:pt x="487679" y="993647"/>
                </a:lnTo>
                <a:lnTo>
                  <a:pt x="480059" y="995171"/>
                </a:lnTo>
                <a:lnTo>
                  <a:pt x="470915" y="995171"/>
                </a:lnTo>
                <a:lnTo>
                  <a:pt x="472439" y="1013459"/>
                </a:lnTo>
                <a:lnTo>
                  <a:pt x="481583" y="1013459"/>
                </a:lnTo>
                <a:lnTo>
                  <a:pt x="492251" y="1011935"/>
                </a:lnTo>
                <a:lnTo>
                  <a:pt x="501395" y="1008887"/>
                </a:lnTo>
                <a:lnTo>
                  <a:pt x="512063" y="1005839"/>
                </a:lnTo>
                <a:lnTo>
                  <a:pt x="519683" y="1001267"/>
                </a:lnTo>
                <a:lnTo>
                  <a:pt x="528827" y="996695"/>
                </a:lnTo>
                <a:lnTo>
                  <a:pt x="544067" y="984503"/>
                </a:lnTo>
                <a:lnTo>
                  <a:pt x="554735" y="971168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85065" y="2157983"/>
            <a:ext cx="360045" cy="41275"/>
          </a:xfrm>
          <a:custGeom>
            <a:avLst/>
            <a:gdLst/>
            <a:ahLst/>
            <a:cxnLst/>
            <a:rect l="l" t="t" r="r" b="b"/>
            <a:pathLst>
              <a:path w="360044" h="41275">
                <a:moveTo>
                  <a:pt x="359663" y="41147"/>
                </a:moveTo>
                <a:lnTo>
                  <a:pt x="359663" y="3047"/>
                </a:lnTo>
                <a:lnTo>
                  <a:pt x="1523" y="0"/>
                </a:lnTo>
                <a:lnTo>
                  <a:pt x="0" y="38099"/>
                </a:lnTo>
                <a:lnTo>
                  <a:pt x="359663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85065" y="2302763"/>
            <a:ext cx="360045" cy="41275"/>
          </a:xfrm>
          <a:custGeom>
            <a:avLst/>
            <a:gdLst/>
            <a:ahLst/>
            <a:cxnLst/>
            <a:rect l="l" t="t" r="r" b="b"/>
            <a:pathLst>
              <a:path w="360044" h="41275">
                <a:moveTo>
                  <a:pt x="359663" y="41147"/>
                </a:moveTo>
                <a:lnTo>
                  <a:pt x="359663" y="3047"/>
                </a:lnTo>
                <a:lnTo>
                  <a:pt x="1523" y="0"/>
                </a:lnTo>
                <a:lnTo>
                  <a:pt x="0" y="38099"/>
                </a:lnTo>
                <a:lnTo>
                  <a:pt x="359663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88114" y="2446019"/>
            <a:ext cx="360045" cy="41275"/>
          </a:xfrm>
          <a:custGeom>
            <a:avLst/>
            <a:gdLst/>
            <a:ahLst/>
            <a:cxnLst/>
            <a:rect l="l" t="t" r="r" b="b"/>
            <a:pathLst>
              <a:path w="360044" h="41275">
                <a:moveTo>
                  <a:pt x="359663" y="3047"/>
                </a:moveTo>
                <a:lnTo>
                  <a:pt x="1523" y="0"/>
                </a:lnTo>
                <a:lnTo>
                  <a:pt x="0" y="38099"/>
                </a:lnTo>
                <a:lnTo>
                  <a:pt x="358139" y="41147"/>
                </a:lnTo>
                <a:lnTo>
                  <a:pt x="359663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8114" y="2590800"/>
            <a:ext cx="360045" cy="41275"/>
          </a:xfrm>
          <a:custGeom>
            <a:avLst/>
            <a:gdLst/>
            <a:ahLst/>
            <a:cxnLst/>
            <a:rect l="l" t="t" r="r" b="b"/>
            <a:pathLst>
              <a:path w="360044" h="41275">
                <a:moveTo>
                  <a:pt x="359663" y="3047"/>
                </a:moveTo>
                <a:lnTo>
                  <a:pt x="1523" y="0"/>
                </a:lnTo>
                <a:lnTo>
                  <a:pt x="0" y="38099"/>
                </a:lnTo>
                <a:lnTo>
                  <a:pt x="358139" y="41147"/>
                </a:lnTo>
                <a:lnTo>
                  <a:pt x="359663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5065" y="2746247"/>
            <a:ext cx="360045" cy="41275"/>
          </a:xfrm>
          <a:custGeom>
            <a:avLst/>
            <a:gdLst/>
            <a:ahLst/>
            <a:cxnLst/>
            <a:rect l="l" t="t" r="r" b="b"/>
            <a:pathLst>
              <a:path w="360044" h="41275">
                <a:moveTo>
                  <a:pt x="359663" y="41147"/>
                </a:moveTo>
                <a:lnTo>
                  <a:pt x="359663" y="3047"/>
                </a:lnTo>
                <a:lnTo>
                  <a:pt x="1523" y="0"/>
                </a:lnTo>
                <a:lnTo>
                  <a:pt x="0" y="38099"/>
                </a:lnTo>
                <a:lnTo>
                  <a:pt x="359663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6973" y="3486911"/>
            <a:ext cx="76200" cy="3030220"/>
          </a:xfrm>
          <a:custGeom>
            <a:avLst/>
            <a:gdLst/>
            <a:ahLst/>
            <a:cxnLst/>
            <a:rect l="l" t="t" r="r" b="b"/>
            <a:pathLst>
              <a:path w="76200" h="303022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28955" y="76199"/>
                </a:lnTo>
                <a:lnTo>
                  <a:pt x="28955" y="64007"/>
                </a:lnTo>
                <a:lnTo>
                  <a:pt x="47243" y="64007"/>
                </a:lnTo>
                <a:lnTo>
                  <a:pt x="47243" y="76199"/>
                </a:lnTo>
                <a:lnTo>
                  <a:pt x="76199" y="76199"/>
                </a:lnTo>
                <a:close/>
              </a:path>
              <a:path w="76200" h="3030220">
                <a:moveTo>
                  <a:pt x="47243" y="76199"/>
                </a:moveTo>
                <a:lnTo>
                  <a:pt x="47243" y="64007"/>
                </a:lnTo>
                <a:lnTo>
                  <a:pt x="28955" y="64007"/>
                </a:lnTo>
                <a:lnTo>
                  <a:pt x="28955" y="76199"/>
                </a:lnTo>
                <a:lnTo>
                  <a:pt x="47243" y="76199"/>
                </a:lnTo>
                <a:close/>
              </a:path>
              <a:path w="76200" h="3030220">
                <a:moveTo>
                  <a:pt x="47243" y="3029711"/>
                </a:moveTo>
                <a:lnTo>
                  <a:pt x="47243" y="76199"/>
                </a:lnTo>
                <a:lnTo>
                  <a:pt x="28955" y="76199"/>
                </a:lnTo>
                <a:lnTo>
                  <a:pt x="28955" y="3029711"/>
                </a:lnTo>
                <a:lnTo>
                  <a:pt x="47243" y="302971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55073" y="6481571"/>
            <a:ext cx="3794760" cy="76200"/>
          </a:xfrm>
          <a:custGeom>
            <a:avLst/>
            <a:gdLst/>
            <a:ahLst/>
            <a:cxnLst/>
            <a:rect l="l" t="t" r="r" b="b"/>
            <a:pathLst>
              <a:path w="3794760" h="76200">
                <a:moveTo>
                  <a:pt x="3730748" y="47243"/>
                </a:moveTo>
                <a:lnTo>
                  <a:pt x="3730748" y="28955"/>
                </a:lnTo>
                <a:lnTo>
                  <a:pt x="0" y="25907"/>
                </a:lnTo>
                <a:lnTo>
                  <a:pt x="0" y="44195"/>
                </a:lnTo>
                <a:lnTo>
                  <a:pt x="3717612" y="47233"/>
                </a:lnTo>
                <a:lnTo>
                  <a:pt x="3717977" y="28945"/>
                </a:lnTo>
                <a:lnTo>
                  <a:pt x="3717977" y="47233"/>
                </a:lnTo>
                <a:lnTo>
                  <a:pt x="3730748" y="47243"/>
                </a:lnTo>
                <a:close/>
              </a:path>
              <a:path w="3794760" h="76200">
                <a:moveTo>
                  <a:pt x="3730748" y="69476"/>
                </a:moveTo>
                <a:lnTo>
                  <a:pt x="3730748" y="47243"/>
                </a:lnTo>
                <a:lnTo>
                  <a:pt x="3717612" y="47233"/>
                </a:lnTo>
                <a:lnTo>
                  <a:pt x="3717032" y="76199"/>
                </a:lnTo>
                <a:lnTo>
                  <a:pt x="3730748" y="69476"/>
                </a:lnTo>
                <a:close/>
              </a:path>
              <a:path w="3794760" h="76200">
                <a:moveTo>
                  <a:pt x="3717977" y="47233"/>
                </a:moveTo>
                <a:lnTo>
                  <a:pt x="3717977" y="28945"/>
                </a:lnTo>
                <a:lnTo>
                  <a:pt x="3717612" y="47233"/>
                </a:lnTo>
                <a:lnTo>
                  <a:pt x="3717977" y="47233"/>
                </a:lnTo>
                <a:close/>
              </a:path>
              <a:path w="3794760" h="76200">
                <a:moveTo>
                  <a:pt x="3794756" y="38099"/>
                </a:moveTo>
                <a:lnTo>
                  <a:pt x="3718556" y="0"/>
                </a:lnTo>
                <a:lnTo>
                  <a:pt x="3717977" y="28945"/>
                </a:lnTo>
                <a:lnTo>
                  <a:pt x="3730748" y="28955"/>
                </a:lnTo>
                <a:lnTo>
                  <a:pt x="3730748" y="69476"/>
                </a:lnTo>
                <a:lnTo>
                  <a:pt x="3794756" y="3809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0501" y="4844795"/>
            <a:ext cx="2813685" cy="1679575"/>
          </a:xfrm>
          <a:custGeom>
            <a:avLst/>
            <a:gdLst/>
            <a:ahLst/>
            <a:cxnLst/>
            <a:rect l="l" t="t" r="r" b="b"/>
            <a:pathLst>
              <a:path w="2813685" h="1679575">
                <a:moveTo>
                  <a:pt x="2752106" y="47633"/>
                </a:moveTo>
                <a:lnTo>
                  <a:pt x="2742517" y="31140"/>
                </a:lnTo>
                <a:lnTo>
                  <a:pt x="0" y="1664207"/>
                </a:lnTo>
                <a:lnTo>
                  <a:pt x="9143" y="1679447"/>
                </a:lnTo>
                <a:lnTo>
                  <a:pt x="2752106" y="47633"/>
                </a:lnTo>
                <a:close/>
              </a:path>
              <a:path w="2813685" h="1679575">
                <a:moveTo>
                  <a:pt x="2813300" y="0"/>
                </a:moveTo>
                <a:lnTo>
                  <a:pt x="2727956" y="6095"/>
                </a:lnTo>
                <a:lnTo>
                  <a:pt x="2742517" y="31140"/>
                </a:lnTo>
                <a:lnTo>
                  <a:pt x="2753864" y="24383"/>
                </a:lnTo>
                <a:lnTo>
                  <a:pt x="2763008" y="41147"/>
                </a:lnTo>
                <a:lnTo>
                  <a:pt x="2763008" y="66385"/>
                </a:lnTo>
                <a:lnTo>
                  <a:pt x="2766056" y="71627"/>
                </a:lnTo>
                <a:lnTo>
                  <a:pt x="2813300" y="0"/>
                </a:lnTo>
                <a:close/>
              </a:path>
              <a:path w="2813685" h="1679575">
                <a:moveTo>
                  <a:pt x="2763008" y="41147"/>
                </a:moveTo>
                <a:lnTo>
                  <a:pt x="2753864" y="24383"/>
                </a:lnTo>
                <a:lnTo>
                  <a:pt x="2742517" y="31140"/>
                </a:lnTo>
                <a:lnTo>
                  <a:pt x="2752106" y="47633"/>
                </a:lnTo>
                <a:lnTo>
                  <a:pt x="2763008" y="41147"/>
                </a:lnTo>
                <a:close/>
              </a:path>
              <a:path w="2813685" h="1679575">
                <a:moveTo>
                  <a:pt x="2763008" y="66385"/>
                </a:moveTo>
                <a:lnTo>
                  <a:pt x="2763008" y="41147"/>
                </a:lnTo>
                <a:lnTo>
                  <a:pt x="2752106" y="47633"/>
                </a:lnTo>
                <a:lnTo>
                  <a:pt x="2763008" y="6638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8678" y="5068823"/>
            <a:ext cx="608075" cy="5608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61622" y="5081097"/>
            <a:ext cx="172085" cy="156845"/>
          </a:xfrm>
          <a:custGeom>
            <a:avLst/>
            <a:gdLst/>
            <a:ahLst/>
            <a:cxnLst/>
            <a:rect l="l" t="t" r="r" b="b"/>
            <a:pathLst>
              <a:path w="172085" h="156845">
                <a:moveTo>
                  <a:pt x="171995" y="73423"/>
                </a:moveTo>
                <a:lnTo>
                  <a:pt x="158379" y="35947"/>
                </a:lnTo>
                <a:lnTo>
                  <a:pt x="127036" y="9789"/>
                </a:lnTo>
                <a:lnTo>
                  <a:pt x="82805" y="0"/>
                </a:lnTo>
                <a:lnTo>
                  <a:pt x="67638" y="1796"/>
                </a:lnTo>
                <a:lnTo>
                  <a:pt x="29013" y="19645"/>
                </a:lnTo>
                <a:lnTo>
                  <a:pt x="5056" y="52066"/>
                </a:lnTo>
                <a:lnTo>
                  <a:pt x="0" y="79166"/>
                </a:lnTo>
                <a:lnTo>
                  <a:pt x="380" y="86512"/>
                </a:lnTo>
                <a:lnTo>
                  <a:pt x="14722" y="122204"/>
                </a:lnTo>
                <a:lnTo>
                  <a:pt x="46918" y="147307"/>
                </a:lnTo>
                <a:lnTo>
                  <a:pt x="93014" y="156690"/>
                </a:lnTo>
                <a:lnTo>
                  <a:pt x="107412" y="154597"/>
                </a:lnTo>
                <a:lnTo>
                  <a:pt x="144272" y="136018"/>
                </a:lnTo>
                <a:lnTo>
                  <a:pt x="167222" y="102269"/>
                </a:lnTo>
                <a:lnTo>
                  <a:pt x="171995" y="734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52478" y="5071871"/>
            <a:ext cx="192405" cy="177165"/>
          </a:xfrm>
          <a:custGeom>
            <a:avLst/>
            <a:gdLst/>
            <a:ahLst/>
            <a:cxnLst/>
            <a:rect l="l" t="t" r="r" b="b"/>
            <a:pathLst>
              <a:path w="192405" h="177164">
                <a:moveTo>
                  <a:pt x="192023" y="86867"/>
                </a:moveTo>
                <a:lnTo>
                  <a:pt x="190499" y="79247"/>
                </a:lnTo>
                <a:lnTo>
                  <a:pt x="187451" y="60959"/>
                </a:lnTo>
                <a:lnTo>
                  <a:pt x="182879" y="53339"/>
                </a:lnTo>
                <a:lnTo>
                  <a:pt x="155447" y="19811"/>
                </a:lnTo>
                <a:lnTo>
                  <a:pt x="123443" y="4571"/>
                </a:lnTo>
                <a:lnTo>
                  <a:pt x="114299" y="1523"/>
                </a:lnTo>
                <a:lnTo>
                  <a:pt x="105155" y="0"/>
                </a:lnTo>
                <a:lnTo>
                  <a:pt x="85343" y="0"/>
                </a:lnTo>
                <a:lnTo>
                  <a:pt x="41147" y="15239"/>
                </a:lnTo>
                <a:lnTo>
                  <a:pt x="10667" y="45719"/>
                </a:lnTo>
                <a:lnTo>
                  <a:pt x="1523" y="71627"/>
                </a:lnTo>
                <a:lnTo>
                  <a:pt x="0" y="79247"/>
                </a:lnTo>
                <a:lnTo>
                  <a:pt x="0" y="97535"/>
                </a:lnTo>
                <a:lnTo>
                  <a:pt x="1523" y="106679"/>
                </a:lnTo>
                <a:lnTo>
                  <a:pt x="4571" y="114299"/>
                </a:lnTo>
                <a:lnTo>
                  <a:pt x="7619" y="123443"/>
                </a:lnTo>
                <a:lnTo>
                  <a:pt x="16763" y="138683"/>
                </a:lnTo>
                <a:lnTo>
                  <a:pt x="18287" y="140715"/>
                </a:lnTo>
                <a:lnTo>
                  <a:pt x="18287" y="80771"/>
                </a:lnTo>
                <a:lnTo>
                  <a:pt x="19811" y="73151"/>
                </a:lnTo>
                <a:lnTo>
                  <a:pt x="21335" y="67055"/>
                </a:lnTo>
                <a:lnTo>
                  <a:pt x="27431" y="54863"/>
                </a:lnTo>
                <a:lnTo>
                  <a:pt x="32003" y="50291"/>
                </a:lnTo>
                <a:lnTo>
                  <a:pt x="36575" y="44195"/>
                </a:lnTo>
                <a:lnTo>
                  <a:pt x="45719" y="35051"/>
                </a:lnTo>
                <a:lnTo>
                  <a:pt x="51815" y="30479"/>
                </a:lnTo>
                <a:lnTo>
                  <a:pt x="59435" y="27431"/>
                </a:lnTo>
                <a:lnTo>
                  <a:pt x="65531" y="24383"/>
                </a:lnTo>
                <a:lnTo>
                  <a:pt x="73151" y="22859"/>
                </a:lnTo>
                <a:lnTo>
                  <a:pt x="80771" y="19811"/>
                </a:lnTo>
                <a:lnTo>
                  <a:pt x="103631" y="19811"/>
                </a:lnTo>
                <a:lnTo>
                  <a:pt x="126491" y="24383"/>
                </a:lnTo>
                <a:lnTo>
                  <a:pt x="132587" y="27431"/>
                </a:lnTo>
                <a:lnTo>
                  <a:pt x="138683" y="32003"/>
                </a:lnTo>
                <a:lnTo>
                  <a:pt x="144779" y="35051"/>
                </a:lnTo>
                <a:lnTo>
                  <a:pt x="150875" y="39623"/>
                </a:lnTo>
                <a:lnTo>
                  <a:pt x="155447" y="45719"/>
                </a:lnTo>
                <a:lnTo>
                  <a:pt x="160019" y="50291"/>
                </a:lnTo>
                <a:lnTo>
                  <a:pt x="169163" y="68579"/>
                </a:lnTo>
                <a:lnTo>
                  <a:pt x="170687" y="74675"/>
                </a:lnTo>
                <a:lnTo>
                  <a:pt x="172211" y="82295"/>
                </a:lnTo>
                <a:lnTo>
                  <a:pt x="172211" y="140969"/>
                </a:lnTo>
                <a:lnTo>
                  <a:pt x="175259" y="137159"/>
                </a:lnTo>
                <a:lnTo>
                  <a:pt x="184403" y="121919"/>
                </a:lnTo>
                <a:lnTo>
                  <a:pt x="187451" y="114299"/>
                </a:lnTo>
                <a:lnTo>
                  <a:pt x="192023" y="86867"/>
                </a:lnTo>
                <a:close/>
              </a:path>
              <a:path w="192405" h="177164">
                <a:moveTo>
                  <a:pt x="172211" y="140969"/>
                </a:moveTo>
                <a:lnTo>
                  <a:pt x="172211" y="96011"/>
                </a:lnTo>
                <a:lnTo>
                  <a:pt x="169163" y="108203"/>
                </a:lnTo>
                <a:lnTo>
                  <a:pt x="166115" y="115823"/>
                </a:lnTo>
                <a:lnTo>
                  <a:pt x="163067" y="120395"/>
                </a:lnTo>
                <a:lnTo>
                  <a:pt x="160019" y="126491"/>
                </a:lnTo>
                <a:lnTo>
                  <a:pt x="155447" y="132587"/>
                </a:lnTo>
                <a:lnTo>
                  <a:pt x="149351" y="137159"/>
                </a:lnTo>
                <a:lnTo>
                  <a:pt x="144779" y="141731"/>
                </a:lnTo>
                <a:lnTo>
                  <a:pt x="138683" y="144779"/>
                </a:lnTo>
                <a:lnTo>
                  <a:pt x="132587" y="149351"/>
                </a:lnTo>
                <a:lnTo>
                  <a:pt x="124967" y="152399"/>
                </a:lnTo>
                <a:lnTo>
                  <a:pt x="118871" y="153923"/>
                </a:lnTo>
                <a:lnTo>
                  <a:pt x="103631" y="156971"/>
                </a:lnTo>
                <a:lnTo>
                  <a:pt x="86867" y="156971"/>
                </a:lnTo>
                <a:lnTo>
                  <a:pt x="71627" y="153923"/>
                </a:lnTo>
                <a:lnTo>
                  <a:pt x="65531" y="150875"/>
                </a:lnTo>
                <a:lnTo>
                  <a:pt x="57911" y="147827"/>
                </a:lnTo>
                <a:lnTo>
                  <a:pt x="21335" y="108203"/>
                </a:lnTo>
                <a:lnTo>
                  <a:pt x="19811" y="100583"/>
                </a:lnTo>
                <a:lnTo>
                  <a:pt x="18287" y="94487"/>
                </a:lnTo>
                <a:lnTo>
                  <a:pt x="18287" y="140715"/>
                </a:lnTo>
                <a:lnTo>
                  <a:pt x="21335" y="144779"/>
                </a:lnTo>
                <a:lnTo>
                  <a:pt x="27431" y="150875"/>
                </a:lnTo>
                <a:lnTo>
                  <a:pt x="35051" y="156971"/>
                </a:lnTo>
                <a:lnTo>
                  <a:pt x="50291" y="166115"/>
                </a:lnTo>
                <a:lnTo>
                  <a:pt x="59435" y="169163"/>
                </a:lnTo>
                <a:lnTo>
                  <a:pt x="67055" y="172211"/>
                </a:lnTo>
                <a:lnTo>
                  <a:pt x="76199" y="175259"/>
                </a:lnTo>
                <a:lnTo>
                  <a:pt x="86867" y="175259"/>
                </a:lnTo>
                <a:lnTo>
                  <a:pt x="96011" y="176783"/>
                </a:lnTo>
                <a:lnTo>
                  <a:pt x="114299" y="173735"/>
                </a:lnTo>
                <a:lnTo>
                  <a:pt x="124967" y="172211"/>
                </a:lnTo>
                <a:lnTo>
                  <a:pt x="132587" y="169163"/>
                </a:lnTo>
                <a:lnTo>
                  <a:pt x="141731" y="166115"/>
                </a:lnTo>
                <a:lnTo>
                  <a:pt x="149351" y="161543"/>
                </a:lnTo>
                <a:lnTo>
                  <a:pt x="156971" y="155447"/>
                </a:lnTo>
                <a:lnTo>
                  <a:pt x="163067" y="150875"/>
                </a:lnTo>
                <a:lnTo>
                  <a:pt x="169163" y="144779"/>
                </a:lnTo>
                <a:lnTo>
                  <a:pt x="172211" y="140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28649" y="4017301"/>
            <a:ext cx="170815" cy="160020"/>
          </a:xfrm>
          <a:custGeom>
            <a:avLst/>
            <a:gdLst/>
            <a:ahLst/>
            <a:cxnLst/>
            <a:rect l="l" t="t" r="r" b="b"/>
            <a:pathLst>
              <a:path w="170814" h="160020">
                <a:moveTo>
                  <a:pt x="170550" y="74774"/>
                </a:moveTo>
                <a:lnTo>
                  <a:pt x="157350" y="37273"/>
                </a:lnTo>
                <a:lnTo>
                  <a:pt x="126319" y="10316"/>
                </a:lnTo>
                <a:lnTo>
                  <a:pt x="82720" y="0"/>
                </a:lnTo>
                <a:lnTo>
                  <a:pt x="67762" y="1686"/>
                </a:lnTo>
                <a:lnTo>
                  <a:pt x="29285" y="19788"/>
                </a:lnTo>
                <a:lnTo>
                  <a:pt x="5136" y="52476"/>
                </a:lnTo>
                <a:lnTo>
                  <a:pt x="0" y="79210"/>
                </a:lnTo>
                <a:lnTo>
                  <a:pt x="589" y="88666"/>
                </a:lnTo>
                <a:lnTo>
                  <a:pt x="15442" y="124844"/>
                </a:lnTo>
                <a:lnTo>
                  <a:pt x="47443" y="150245"/>
                </a:lnTo>
                <a:lnTo>
                  <a:pt x="92773" y="159677"/>
                </a:lnTo>
                <a:lnTo>
                  <a:pt x="106966" y="157332"/>
                </a:lnTo>
                <a:lnTo>
                  <a:pt x="143252" y="137950"/>
                </a:lnTo>
                <a:lnTo>
                  <a:pt x="165828" y="103647"/>
                </a:lnTo>
                <a:lnTo>
                  <a:pt x="170550" y="74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17981" y="4008120"/>
            <a:ext cx="190500" cy="178435"/>
          </a:xfrm>
          <a:custGeom>
            <a:avLst/>
            <a:gdLst/>
            <a:ahLst/>
            <a:cxnLst/>
            <a:rect l="l" t="t" r="r" b="b"/>
            <a:pathLst>
              <a:path w="190500" h="178435">
                <a:moveTo>
                  <a:pt x="190499" y="97535"/>
                </a:moveTo>
                <a:lnTo>
                  <a:pt x="190499" y="79247"/>
                </a:lnTo>
                <a:lnTo>
                  <a:pt x="188975" y="70103"/>
                </a:lnTo>
                <a:lnTo>
                  <a:pt x="187451" y="62483"/>
                </a:lnTo>
                <a:lnTo>
                  <a:pt x="182879" y="53339"/>
                </a:lnTo>
                <a:lnTo>
                  <a:pt x="179831" y="45719"/>
                </a:lnTo>
                <a:lnTo>
                  <a:pt x="149351" y="15239"/>
                </a:lnTo>
                <a:lnTo>
                  <a:pt x="105155" y="0"/>
                </a:lnTo>
                <a:lnTo>
                  <a:pt x="85343" y="0"/>
                </a:lnTo>
                <a:lnTo>
                  <a:pt x="76199" y="1523"/>
                </a:lnTo>
                <a:lnTo>
                  <a:pt x="67055" y="4571"/>
                </a:lnTo>
                <a:lnTo>
                  <a:pt x="59435" y="7619"/>
                </a:lnTo>
                <a:lnTo>
                  <a:pt x="50291" y="10667"/>
                </a:lnTo>
                <a:lnTo>
                  <a:pt x="42671" y="15239"/>
                </a:lnTo>
                <a:lnTo>
                  <a:pt x="35051" y="21335"/>
                </a:lnTo>
                <a:lnTo>
                  <a:pt x="28955" y="25907"/>
                </a:lnTo>
                <a:lnTo>
                  <a:pt x="4571" y="62483"/>
                </a:lnTo>
                <a:lnTo>
                  <a:pt x="0" y="89915"/>
                </a:lnTo>
                <a:lnTo>
                  <a:pt x="3047" y="108203"/>
                </a:lnTo>
                <a:lnTo>
                  <a:pt x="4571" y="115823"/>
                </a:lnTo>
                <a:lnTo>
                  <a:pt x="9143" y="124967"/>
                </a:lnTo>
                <a:lnTo>
                  <a:pt x="12191" y="132587"/>
                </a:lnTo>
                <a:lnTo>
                  <a:pt x="16763" y="140207"/>
                </a:lnTo>
                <a:lnTo>
                  <a:pt x="19811" y="143255"/>
                </a:lnTo>
                <a:lnTo>
                  <a:pt x="19811" y="82295"/>
                </a:lnTo>
                <a:lnTo>
                  <a:pt x="21335" y="74675"/>
                </a:lnTo>
                <a:lnTo>
                  <a:pt x="22859" y="68579"/>
                </a:lnTo>
                <a:lnTo>
                  <a:pt x="28955" y="56387"/>
                </a:lnTo>
                <a:lnTo>
                  <a:pt x="33527" y="50291"/>
                </a:lnTo>
                <a:lnTo>
                  <a:pt x="36575" y="44195"/>
                </a:lnTo>
                <a:lnTo>
                  <a:pt x="42671" y="39623"/>
                </a:lnTo>
                <a:lnTo>
                  <a:pt x="47243" y="35051"/>
                </a:lnTo>
                <a:lnTo>
                  <a:pt x="53339" y="30479"/>
                </a:lnTo>
                <a:lnTo>
                  <a:pt x="59435" y="27431"/>
                </a:lnTo>
                <a:lnTo>
                  <a:pt x="67055" y="24383"/>
                </a:lnTo>
                <a:lnTo>
                  <a:pt x="73151" y="22859"/>
                </a:lnTo>
                <a:lnTo>
                  <a:pt x="88391" y="19811"/>
                </a:lnTo>
                <a:lnTo>
                  <a:pt x="103631" y="19811"/>
                </a:lnTo>
                <a:lnTo>
                  <a:pt x="126491" y="24383"/>
                </a:lnTo>
                <a:lnTo>
                  <a:pt x="132587" y="27431"/>
                </a:lnTo>
                <a:lnTo>
                  <a:pt x="138683" y="32003"/>
                </a:lnTo>
                <a:lnTo>
                  <a:pt x="144779" y="35051"/>
                </a:lnTo>
                <a:lnTo>
                  <a:pt x="150875" y="39623"/>
                </a:lnTo>
                <a:lnTo>
                  <a:pt x="155447" y="45719"/>
                </a:lnTo>
                <a:lnTo>
                  <a:pt x="160019" y="50291"/>
                </a:lnTo>
                <a:lnTo>
                  <a:pt x="169163" y="68579"/>
                </a:lnTo>
                <a:lnTo>
                  <a:pt x="170687" y="76199"/>
                </a:lnTo>
                <a:lnTo>
                  <a:pt x="172211" y="82295"/>
                </a:lnTo>
                <a:lnTo>
                  <a:pt x="172211" y="142493"/>
                </a:lnTo>
                <a:lnTo>
                  <a:pt x="175259" y="138683"/>
                </a:lnTo>
                <a:lnTo>
                  <a:pt x="184403" y="123443"/>
                </a:lnTo>
                <a:lnTo>
                  <a:pt x="187451" y="115823"/>
                </a:lnTo>
                <a:lnTo>
                  <a:pt x="190499" y="97535"/>
                </a:lnTo>
                <a:close/>
              </a:path>
              <a:path w="190500" h="178435">
                <a:moveTo>
                  <a:pt x="172211" y="142493"/>
                </a:moveTo>
                <a:lnTo>
                  <a:pt x="172211" y="96011"/>
                </a:lnTo>
                <a:lnTo>
                  <a:pt x="170687" y="103631"/>
                </a:lnTo>
                <a:lnTo>
                  <a:pt x="169163" y="109727"/>
                </a:lnTo>
                <a:lnTo>
                  <a:pt x="163067" y="121919"/>
                </a:lnTo>
                <a:lnTo>
                  <a:pt x="158495" y="128015"/>
                </a:lnTo>
                <a:lnTo>
                  <a:pt x="155447" y="134111"/>
                </a:lnTo>
                <a:lnTo>
                  <a:pt x="149351" y="138683"/>
                </a:lnTo>
                <a:lnTo>
                  <a:pt x="144779" y="143255"/>
                </a:lnTo>
                <a:lnTo>
                  <a:pt x="138683" y="147827"/>
                </a:lnTo>
                <a:lnTo>
                  <a:pt x="132587" y="150875"/>
                </a:lnTo>
                <a:lnTo>
                  <a:pt x="124967" y="153923"/>
                </a:lnTo>
                <a:lnTo>
                  <a:pt x="118871" y="155447"/>
                </a:lnTo>
                <a:lnTo>
                  <a:pt x="103631" y="158495"/>
                </a:lnTo>
                <a:lnTo>
                  <a:pt x="86867" y="158495"/>
                </a:lnTo>
                <a:lnTo>
                  <a:pt x="80771" y="156971"/>
                </a:lnTo>
                <a:lnTo>
                  <a:pt x="65531" y="153923"/>
                </a:lnTo>
                <a:lnTo>
                  <a:pt x="59435" y="150875"/>
                </a:lnTo>
                <a:lnTo>
                  <a:pt x="53339" y="146303"/>
                </a:lnTo>
                <a:lnTo>
                  <a:pt x="47243" y="143255"/>
                </a:lnTo>
                <a:lnTo>
                  <a:pt x="41147" y="138683"/>
                </a:lnTo>
                <a:lnTo>
                  <a:pt x="36575" y="132587"/>
                </a:lnTo>
                <a:lnTo>
                  <a:pt x="32003" y="128015"/>
                </a:lnTo>
                <a:lnTo>
                  <a:pt x="22859" y="109727"/>
                </a:lnTo>
                <a:lnTo>
                  <a:pt x="21335" y="102107"/>
                </a:lnTo>
                <a:lnTo>
                  <a:pt x="19811" y="96011"/>
                </a:lnTo>
                <a:lnTo>
                  <a:pt x="19811" y="143255"/>
                </a:lnTo>
                <a:lnTo>
                  <a:pt x="28955" y="152399"/>
                </a:lnTo>
                <a:lnTo>
                  <a:pt x="77723" y="176783"/>
                </a:lnTo>
                <a:lnTo>
                  <a:pt x="86867" y="178307"/>
                </a:lnTo>
                <a:lnTo>
                  <a:pt x="106679" y="178307"/>
                </a:lnTo>
                <a:lnTo>
                  <a:pt x="149351" y="163067"/>
                </a:lnTo>
                <a:lnTo>
                  <a:pt x="156971" y="156971"/>
                </a:lnTo>
                <a:lnTo>
                  <a:pt x="163067" y="152399"/>
                </a:lnTo>
                <a:lnTo>
                  <a:pt x="169163" y="146303"/>
                </a:lnTo>
                <a:lnTo>
                  <a:pt x="172211" y="142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52449" y="4625376"/>
            <a:ext cx="172085" cy="156845"/>
          </a:xfrm>
          <a:custGeom>
            <a:avLst/>
            <a:gdLst/>
            <a:ahLst/>
            <a:cxnLst/>
            <a:rect l="l" t="t" r="r" b="b"/>
            <a:pathLst>
              <a:path w="172085" h="156845">
                <a:moveTo>
                  <a:pt x="171992" y="73433"/>
                </a:moveTo>
                <a:lnTo>
                  <a:pt x="158361" y="35972"/>
                </a:lnTo>
                <a:lnTo>
                  <a:pt x="126998" y="9815"/>
                </a:lnTo>
                <a:lnTo>
                  <a:pt x="82720" y="0"/>
                </a:lnTo>
                <a:lnTo>
                  <a:pt x="67762" y="1622"/>
                </a:lnTo>
                <a:lnTo>
                  <a:pt x="29285" y="19274"/>
                </a:lnTo>
                <a:lnTo>
                  <a:pt x="5136" y="51868"/>
                </a:lnTo>
                <a:lnTo>
                  <a:pt x="0" y="79211"/>
                </a:lnTo>
                <a:lnTo>
                  <a:pt x="381" y="86568"/>
                </a:lnTo>
                <a:lnTo>
                  <a:pt x="14724" y="122250"/>
                </a:lnTo>
                <a:lnTo>
                  <a:pt x="46902" y="147326"/>
                </a:lnTo>
                <a:lnTo>
                  <a:pt x="92953" y="156647"/>
                </a:lnTo>
                <a:lnTo>
                  <a:pt x="107539" y="154399"/>
                </a:lnTo>
                <a:lnTo>
                  <a:pt x="144526" y="135642"/>
                </a:lnTo>
                <a:lnTo>
                  <a:pt x="167294" y="102049"/>
                </a:lnTo>
                <a:lnTo>
                  <a:pt x="171992" y="73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41781" y="4616195"/>
            <a:ext cx="193675" cy="177165"/>
          </a:xfrm>
          <a:custGeom>
            <a:avLst/>
            <a:gdLst/>
            <a:ahLst/>
            <a:cxnLst/>
            <a:rect l="l" t="t" r="r" b="b"/>
            <a:pathLst>
              <a:path w="193675" h="177164">
                <a:moveTo>
                  <a:pt x="193547" y="88391"/>
                </a:moveTo>
                <a:lnTo>
                  <a:pt x="188975" y="60959"/>
                </a:lnTo>
                <a:lnTo>
                  <a:pt x="184403" y="53339"/>
                </a:lnTo>
                <a:lnTo>
                  <a:pt x="181355" y="45719"/>
                </a:lnTo>
                <a:lnTo>
                  <a:pt x="175259" y="38099"/>
                </a:lnTo>
                <a:lnTo>
                  <a:pt x="170687" y="32003"/>
                </a:lnTo>
                <a:lnTo>
                  <a:pt x="164591" y="25907"/>
                </a:lnTo>
                <a:lnTo>
                  <a:pt x="156971" y="19811"/>
                </a:lnTo>
                <a:lnTo>
                  <a:pt x="134111" y="6095"/>
                </a:lnTo>
                <a:lnTo>
                  <a:pt x="124967" y="4571"/>
                </a:lnTo>
                <a:lnTo>
                  <a:pt x="115823" y="1523"/>
                </a:lnTo>
                <a:lnTo>
                  <a:pt x="106679" y="0"/>
                </a:lnTo>
                <a:lnTo>
                  <a:pt x="86867" y="0"/>
                </a:lnTo>
                <a:lnTo>
                  <a:pt x="35051" y="19811"/>
                </a:lnTo>
                <a:lnTo>
                  <a:pt x="7619" y="54863"/>
                </a:lnTo>
                <a:lnTo>
                  <a:pt x="3047" y="71627"/>
                </a:lnTo>
                <a:lnTo>
                  <a:pt x="1523" y="79247"/>
                </a:lnTo>
                <a:lnTo>
                  <a:pt x="0" y="88391"/>
                </a:lnTo>
                <a:lnTo>
                  <a:pt x="4571" y="115823"/>
                </a:lnTo>
                <a:lnTo>
                  <a:pt x="9143" y="123443"/>
                </a:lnTo>
                <a:lnTo>
                  <a:pt x="12191" y="131063"/>
                </a:lnTo>
                <a:lnTo>
                  <a:pt x="18287" y="138683"/>
                </a:lnTo>
                <a:lnTo>
                  <a:pt x="19811" y="140715"/>
                </a:lnTo>
                <a:lnTo>
                  <a:pt x="19811" y="80771"/>
                </a:lnTo>
                <a:lnTo>
                  <a:pt x="21335" y="74675"/>
                </a:lnTo>
                <a:lnTo>
                  <a:pt x="22859" y="67055"/>
                </a:lnTo>
                <a:lnTo>
                  <a:pt x="28955" y="54863"/>
                </a:lnTo>
                <a:lnTo>
                  <a:pt x="33527" y="50291"/>
                </a:lnTo>
                <a:lnTo>
                  <a:pt x="38099" y="44195"/>
                </a:lnTo>
                <a:lnTo>
                  <a:pt x="47243" y="35051"/>
                </a:lnTo>
                <a:lnTo>
                  <a:pt x="53339" y="30479"/>
                </a:lnTo>
                <a:lnTo>
                  <a:pt x="59435" y="27431"/>
                </a:lnTo>
                <a:lnTo>
                  <a:pt x="67055" y="24383"/>
                </a:lnTo>
                <a:lnTo>
                  <a:pt x="74675" y="22859"/>
                </a:lnTo>
                <a:lnTo>
                  <a:pt x="80771" y="19811"/>
                </a:lnTo>
                <a:lnTo>
                  <a:pt x="105155" y="19811"/>
                </a:lnTo>
                <a:lnTo>
                  <a:pt x="128015" y="24383"/>
                </a:lnTo>
                <a:lnTo>
                  <a:pt x="134111" y="27431"/>
                </a:lnTo>
                <a:lnTo>
                  <a:pt x="140207" y="32003"/>
                </a:lnTo>
                <a:lnTo>
                  <a:pt x="146303" y="35051"/>
                </a:lnTo>
                <a:lnTo>
                  <a:pt x="152399" y="39623"/>
                </a:lnTo>
                <a:lnTo>
                  <a:pt x="156971" y="45719"/>
                </a:lnTo>
                <a:lnTo>
                  <a:pt x="161543" y="50291"/>
                </a:lnTo>
                <a:lnTo>
                  <a:pt x="170687" y="68579"/>
                </a:lnTo>
                <a:lnTo>
                  <a:pt x="172211" y="74675"/>
                </a:lnTo>
                <a:lnTo>
                  <a:pt x="173735" y="82295"/>
                </a:lnTo>
                <a:lnTo>
                  <a:pt x="173735" y="140969"/>
                </a:lnTo>
                <a:lnTo>
                  <a:pt x="176783" y="137159"/>
                </a:lnTo>
                <a:lnTo>
                  <a:pt x="185927" y="121919"/>
                </a:lnTo>
                <a:lnTo>
                  <a:pt x="188975" y="114299"/>
                </a:lnTo>
                <a:lnTo>
                  <a:pt x="190499" y="105155"/>
                </a:lnTo>
                <a:lnTo>
                  <a:pt x="192023" y="97535"/>
                </a:lnTo>
                <a:lnTo>
                  <a:pt x="193547" y="88391"/>
                </a:lnTo>
                <a:close/>
              </a:path>
              <a:path w="193675" h="177164">
                <a:moveTo>
                  <a:pt x="173735" y="140969"/>
                </a:moveTo>
                <a:lnTo>
                  <a:pt x="173735" y="96011"/>
                </a:lnTo>
                <a:lnTo>
                  <a:pt x="170687" y="108203"/>
                </a:lnTo>
                <a:lnTo>
                  <a:pt x="167639" y="115823"/>
                </a:lnTo>
                <a:lnTo>
                  <a:pt x="164591" y="120395"/>
                </a:lnTo>
                <a:lnTo>
                  <a:pt x="155447" y="132587"/>
                </a:lnTo>
                <a:lnTo>
                  <a:pt x="146303" y="141731"/>
                </a:lnTo>
                <a:lnTo>
                  <a:pt x="140207" y="144779"/>
                </a:lnTo>
                <a:lnTo>
                  <a:pt x="134111" y="149351"/>
                </a:lnTo>
                <a:lnTo>
                  <a:pt x="126491" y="152399"/>
                </a:lnTo>
                <a:lnTo>
                  <a:pt x="118871" y="153923"/>
                </a:lnTo>
                <a:lnTo>
                  <a:pt x="112775" y="155447"/>
                </a:lnTo>
                <a:lnTo>
                  <a:pt x="103631" y="156971"/>
                </a:lnTo>
                <a:lnTo>
                  <a:pt x="88391" y="156971"/>
                </a:lnTo>
                <a:lnTo>
                  <a:pt x="73151" y="153923"/>
                </a:lnTo>
                <a:lnTo>
                  <a:pt x="65531" y="150875"/>
                </a:lnTo>
                <a:lnTo>
                  <a:pt x="59435" y="149351"/>
                </a:lnTo>
                <a:lnTo>
                  <a:pt x="53339" y="144779"/>
                </a:lnTo>
                <a:lnTo>
                  <a:pt x="47243" y="141731"/>
                </a:lnTo>
                <a:lnTo>
                  <a:pt x="41147" y="137159"/>
                </a:lnTo>
                <a:lnTo>
                  <a:pt x="36575" y="131063"/>
                </a:lnTo>
                <a:lnTo>
                  <a:pt x="32003" y="126491"/>
                </a:lnTo>
                <a:lnTo>
                  <a:pt x="22859" y="108203"/>
                </a:lnTo>
                <a:lnTo>
                  <a:pt x="21335" y="102107"/>
                </a:lnTo>
                <a:lnTo>
                  <a:pt x="19811" y="94487"/>
                </a:lnTo>
                <a:lnTo>
                  <a:pt x="19811" y="140715"/>
                </a:lnTo>
                <a:lnTo>
                  <a:pt x="51815" y="166115"/>
                </a:lnTo>
                <a:lnTo>
                  <a:pt x="77723" y="175259"/>
                </a:lnTo>
                <a:lnTo>
                  <a:pt x="86867" y="175259"/>
                </a:lnTo>
                <a:lnTo>
                  <a:pt x="97535" y="176783"/>
                </a:lnTo>
                <a:lnTo>
                  <a:pt x="124967" y="172211"/>
                </a:lnTo>
                <a:lnTo>
                  <a:pt x="143255" y="166115"/>
                </a:lnTo>
                <a:lnTo>
                  <a:pt x="158495" y="156971"/>
                </a:lnTo>
                <a:lnTo>
                  <a:pt x="170687" y="144779"/>
                </a:lnTo>
                <a:lnTo>
                  <a:pt x="173735" y="140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25374" y="4322100"/>
            <a:ext cx="170815" cy="158750"/>
          </a:xfrm>
          <a:custGeom>
            <a:avLst/>
            <a:gdLst/>
            <a:ahLst/>
            <a:cxnLst/>
            <a:rect l="l" t="t" r="r" b="b"/>
            <a:pathLst>
              <a:path w="170814" h="158750">
                <a:moveTo>
                  <a:pt x="170550" y="74628"/>
                </a:moveTo>
                <a:lnTo>
                  <a:pt x="157350" y="36600"/>
                </a:lnTo>
                <a:lnTo>
                  <a:pt x="126320" y="9996"/>
                </a:lnTo>
                <a:lnTo>
                  <a:pt x="82720" y="0"/>
                </a:lnTo>
                <a:lnTo>
                  <a:pt x="67762" y="1622"/>
                </a:lnTo>
                <a:lnTo>
                  <a:pt x="29285" y="19274"/>
                </a:lnTo>
                <a:lnTo>
                  <a:pt x="5136" y="51868"/>
                </a:lnTo>
                <a:lnTo>
                  <a:pt x="0" y="79211"/>
                </a:lnTo>
                <a:lnTo>
                  <a:pt x="381" y="86583"/>
                </a:lnTo>
                <a:lnTo>
                  <a:pt x="14660" y="122730"/>
                </a:lnTo>
                <a:lnTo>
                  <a:pt x="46501" y="148515"/>
                </a:lnTo>
                <a:lnTo>
                  <a:pt x="91710" y="158236"/>
                </a:lnTo>
                <a:lnTo>
                  <a:pt x="106073" y="156034"/>
                </a:lnTo>
                <a:lnTo>
                  <a:pt x="142841" y="136941"/>
                </a:lnTo>
                <a:lnTo>
                  <a:pt x="165752" y="103014"/>
                </a:lnTo>
                <a:lnTo>
                  <a:pt x="170550" y="74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16230" y="4312920"/>
            <a:ext cx="189230" cy="177165"/>
          </a:xfrm>
          <a:custGeom>
            <a:avLst/>
            <a:gdLst/>
            <a:ahLst/>
            <a:cxnLst/>
            <a:rect l="l" t="t" r="r" b="b"/>
            <a:pathLst>
              <a:path w="189230" h="177164">
                <a:moveTo>
                  <a:pt x="188975" y="97535"/>
                </a:moveTo>
                <a:lnTo>
                  <a:pt x="188975" y="79247"/>
                </a:lnTo>
                <a:lnTo>
                  <a:pt x="185927" y="60959"/>
                </a:lnTo>
                <a:lnTo>
                  <a:pt x="181355" y="53339"/>
                </a:lnTo>
                <a:lnTo>
                  <a:pt x="178307" y="45719"/>
                </a:lnTo>
                <a:lnTo>
                  <a:pt x="147827" y="15239"/>
                </a:lnTo>
                <a:lnTo>
                  <a:pt x="103631" y="0"/>
                </a:lnTo>
                <a:lnTo>
                  <a:pt x="83819" y="0"/>
                </a:lnTo>
                <a:lnTo>
                  <a:pt x="74675" y="1523"/>
                </a:lnTo>
                <a:lnTo>
                  <a:pt x="65531" y="4571"/>
                </a:lnTo>
                <a:lnTo>
                  <a:pt x="57911" y="7619"/>
                </a:lnTo>
                <a:lnTo>
                  <a:pt x="48767" y="10667"/>
                </a:lnTo>
                <a:lnTo>
                  <a:pt x="15239" y="39623"/>
                </a:lnTo>
                <a:lnTo>
                  <a:pt x="1523" y="71627"/>
                </a:lnTo>
                <a:lnTo>
                  <a:pt x="0" y="79247"/>
                </a:lnTo>
                <a:lnTo>
                  <a:pt x="0" y="97535"/>
                </a:lnTo>
                <a:lnTo>
                  <a:pt x="3047" y="115823"/>
                </a:lnTo>
                <a:lnTo>
                  <a:pt x="7619" y="123443"/>
                </a:lnTo>
                <a:lnTo>
                  <a:pt x="10667" y="131063"/>
                </a:lnTo>
                <a:lnTo>
                  <a:pt x="16763" y="138683"/>
                </a:lnTo>
                <a:lnTo>
                  <a:pt x="18287" y="140715"/>
                </a:lnTo>
                <a:lnTo>
                  <a:pt x="18287" y="80771"/>
                </a:lnTo>
                <a:lnTo>
                  <a:pt x="19811" y="74675"/>
                </a:lnTo>
                <a:lnTo>
                  <a:pt x="21335" y="67055"/>
                </a:lnTo>
                <a:lnTo>
                  <a:pt x="27431" y="54863"/>
                </a:lnTo>
                <a:lnTo>
                  <a:pt x="32003" y="50291"/>
                </a:lnTo>
                <a:lnTo>
                  <a:pt x="35051" y="44195"/>
                </a:lnTo>
                <a:lnTo>
                  <a:pt x="41147" y="39623"/>
                </a:lnTo>
                <a:lnTo>
                  <a:pt x="86867" y="19811"/>
                </a:lnTo>
                <a:lnTo>
                  <a:pt x="102107" y="19811"/>
                </a:lnTo>
                <a:lnTo>
                  <a:pt x="138683" y="32003"/>
                </a:lnTo>
                <a:lnTo>
                  <a:pt x="153923" y="45719"/>
                </a:lnTo>
                <a:lnTo>
                  <a:pt x="158495" y="50291"/>
                </a:lnTo>
                <a:lnTo>
                  <a:pt x="167639" y="68579"/>
                </a:lnTo>
                <a:lnTo>
                  <a:pt x="169163" y="74675"/>
                </a:lnTo>
                <a:lnTo>
                  <a:pt x="170687" y="82295"/>
                </a:lnTo>
                <a:lnTo>
                  <a:pt x="170687" y="140969"/>
                </a:lnTo>
                <a:lnTo>
                  <a:pt x="173735" y="137159"/>
                </a:lnTo>
                <a:lnTo>
                  <a:pt x="182879" y="121919"/>
                </a:lnTo>
                <a:lnTo>
                  <a:pt x="185927" y="114299"/>
                </a:lnTo>
                <a:lnTo>
                  <a:pt x="187451" y="105155"/>
                </a:lnTo>
                <a:lnTo>
                  <a:pt x="188975" y="97535"/>
                </a:lnTo>
                <a:close/>
              </a:path>
              <a:path w="189230" h="177164">
                <a:moveTo>
                  <a:pt x="170687" y="140969"/>
                </a:moveTo>
                <a:lnTo>
                  <a:pt x="170687" y="96011"/>
                </a:lnTo>
                <a:lnTo>
                  <a:pt x="169163" y="102107"/>
                </a:lnTo>
                <a:lnTo>
                  <a:pt x="167639" y="109727"/>
                </a:lnTo>
                <a:lnTo>
                  <a:pt x="161543" y="121919"/>
                </a:lnTo>
                <a:lnTo>
                  <a:pt x="156971" y="126491"/>
                </a:lnTo>
                <a:lnTo>
                  <a:pt x="153923" y="132587"/>
                </a:lnTo>
                <a:lnTo>
                  <a:pt x="147827" y="137159"/>
                </a:lnTo>
                <a:lnTo>
                  <a:pt x="102107" y="156971"/>
                </a:lnTo>
                <a:lnTo>
                  <a:pt x="86867" y="156971"/>
                </a:lnTo>
                <a:lnTo>
                  <a:pt x="64007" y="152399"/>
                </a:lnTo>
                <a:lnTo>
                  <a:pt x="57911" y="149351"/>
                </a:lnTo>
                <a:lnTo>
                  <a:pt x="51815" y="144779"/>
                </a:lnTo>
                <a:lnTo>
                  <a:pt x="45719" y="141731"/>
                </a:lnTo>
                <a:lnTo>
                  <a:pt x="39623" y="137159"/>
                </a:lnTo>
                <a:lnTo>
                  <a:pt x="35051" y="131063"/>
                </a:lnTo>
                <a:lnTo>
                  <a:pt x="30479" y="126491"/>
                </a:lnTo>
                <a:lnTo>
                  <a:pt x="21335" y="108203"/>
                </a:lnTo>
                <a:lnTo>
                  <a:pt x="19811" y="102107"/>
                </a:lnTo>
                <a:lnTo>
                  <a:pt x="18287" y="94487"/>
                </a:lnTo>
                <a:lnTo>
                  <a:pt x="18287" y="140715"/>
                </a:lnTo>
                <a:lnTo>
                  <a:pt x="50291" y="166115"/>
                </a:lnTo>
                <a:lnTo>
                  <a:pt x="85343" y="176783"/>
                </a:lnTo>
                <a:lnTo>
                  <a:pt x="94487" y="176783"/>
                </a:lnTo>
                <a:lnTo>
                  <a:pt x="105155" y="175259"/>
                </a:lnTo>
                <a:lnTo>
                  <a:pt x="114299" y="175259"/>
                </a:lnTo>
                <a:lnTo>
                  <a:pt x="132587" y="169163"/>
                </a:lnTo>
                <a:lnTo>
                  <a:pt x="140207" y="166115"/>
                </a:lnTo>
                <a:lnTo>
                  <a:pt x="155447" y="156971"/>
                </a:lnTo>
                <a:lnTo>
                  <a:pt x="167639" y="144779"/>
                </a:lnTo>
                <a:lnTo>
                  <a:pt x="170687" y="140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28649" y="4322100"/>
            <a:ext cx="170815" cy="158750"/>
          </a:xfrm>
          <a:custGeom>
            <a:avLst/>
            <a:gdLst/>
            <a:ahLst/>
            <a:cxnLst/>
            <a:rect l="l" t="t" r="r" b="b"/>
            <a:pathLst>
              <a:path w="170814" h="158750">
                <a:moveTo>
                  <a:pt x="170550" y="74628"/>
                </a:moveTo>
                <a:lnTo>
                  <a:pt x="157350" y="36600"/>
                </a:lnTo>
                <a:lnTo>
                  <a:pt x="126320" y="9996"/>
                </a:lnTo>
                <a:lnTo>
                  <a:pt x="82720" y="0"/>
                </a:lnTo>
                <a:lnTo>
                  <a:pt x="67762" y="1622"/>
                </a:lnTo>
                <a:lnTo>
                  <a:pt x="29285" y="19274"/>
                </a:lnTo>
                <a:lnTo>
                  <a:pt x="5136" y="51868"/>
                </a:lnTo>
                <a:lnTo>
                  <a:pt x="0" y="79211"/>
                </a:lnTo>
                <a:lnTo>
                  <a:pt x="381" y="86583"/>
                </a:lnTo>
                <a:lnTo>
                  <a:pt x="14660" y="122730"/>
                </a:lnTo>
                <a:lnTo>
                  <a:pt x="46501" y="148515"/>
                </a:lnTo>
                <a:lnTo>
                  <a:pt x="91710" y="158236"/>
                </a:lnTo>
                <a:lnTo>
                  <a:pt x="106073" y="156034"/>
                </a:lnTo>
                <a:lnTo>
                  <a:pt x="142841" y="136941"/>
                </a:lnTo>
                <a:lnTo>
                  <a:pt x="165752" y="103014"/>
                </a:lnTo>
                <a:lnTo>
                  <a:pt x="170550" y="74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17981" y="4312920"/>
            <a:ext cx="190500" cy="177165"/>
          </a:xfrm>
          <a:custGeom>
            <a:avLst/>
            <a:gdLst/>
            <a:ahLst/>
            <a:cxnLst/>
            <a:rect l="l" t="t" r="r" b="b"/>
            <a:pathLst>
              <a:path w="190500" h="177164">
                <a:moveTo>
                  <a:pt x="190499" y="97535"/>
                </a:moveTo>
                <a:lnTo>
                  <a:pt x="190499" y="79247"/>
                </a:lnTo>
                <a:lnTo>
                  <a:pt x="187451" y="60959"/>
                </a:lnTo>
                <a:lnTo>
                  <a:pt x="182879" y="53339"/>
                </a:lnTo>
                <a:lnTo>
                  <a:pt x="179831" y="45719"/>
                </a:lnTo>
                <a:lnTo>
                  <a:pt x="140207" y="10667"/>
                </a:lnTo>
                <a:lnTo>
                  <a:pt x="105155" y="0"/>
                </a:lnTo>
                <a:lnTo>
                  <a:pt x="85343" y="0"/>
                </a:lnTo>
                <a:lnTo>
                  <a:pt x="76199" y="1523"/>
                </a:lnTo>
                <a:lnTo>
                  <a:pt x="67055" y="4571"/>
                </a:lnTo>
                <a:lnTo>
                  <a:pt x="59435" y="7619"/>
                </a:lnTo>
                <a:lnTo>
                  <a:pt x="50291" y="10667"/>
                </a:lnTo>
                <a:lnTo>
                  <a:pt x="16763" y="39623"/>
                </a:lnTo>
                <a:lnTo>
                  <a:pt x="3047" y="71627"/>
                </a:lnTo>
                <a:lnTo>
                  <a:pt x="1523" y="79247"/>
                </a:lnTo>
                <a:lnTo>
                  <a:pt x="0" y="88391"/>
                </a:lnTo>
                <a:lnTo>
                  <a:pt x="4571" y="115823"/>
                </a:lnTo>
                <a:lnTo>
                  <a:pt x="9143" y="123443"/>
                </a:lnTo>
                <a:lnTo>
                  <a:pt x="12191" y="131063"/>
                </a:lnTo>
                <a:lnTo>
                  <a:pt x="16763" y="138683"/>
                </a:lnTo>
                <a:lnTo>
                  <a:pt x="19811" y="141731"/>
                </a:lnTo>
                <a:lnTo>
                  <a:pt x="19811" y="80771"/>
                </a:lnTo>
                <a:lnTo>
                  <a:pt x="21335" y="74675"/>
                </a:lnTo>
                <a:lnTo>
                  <a:pt x="22859" y="67055"/>
                </a:lnTo>
                <a:lnTo>
                  <a:pt x="28955" y="54863"/>
                </a:lnTo>
                <a:lnTo>
                  <a:pt x="33527" y="50291"/>
                </a:lnTo>
                <a:lnTo>
                  <a:pt x="36575" y="44195"/>
                </a:lnTo>
                <a:lnTo>
                  <a:pt x="42671" y="39623"/>
                </a:lnTo>
                <a:lnTo>
                  <a:pt x="47243" y="35051"/>
                </a:lnTo>
                <a:lnTo>
                  <a:pt x="53339" y="30479"/>
                </a:lnTo>
                <a:lnTo>
                  <a:pt x="59435" y="27431"/>
                </a:lnTo>
                <a:lnTo>
                  <a:pt x="67055" y="24383"/>
                </a:lnTo>
                <a:lnTo>
                  <a:pt x="73151" y="22859"/>
                </a:lnTo>
                <a:lnTo>
                  <a:pt x="88391" y="19811"/>
                </a:lnTo>
                <a:lnTo>
                  <a:pt x="103631" y="19811"/>
                </a:lnTo>
                <a:lnTo>
                  <a:pt x="126491" y="24383"/>
                </a:lnTo>
                <a:lnTo>
                  <a:pt x="132587" y="27431"/>
                </a:lnTo>
                <a:lnTo>
                  <a:pt x="138683" y="32003"/>
                </a:lnTo>
                <a:lnTo>
                  <a:pt x="144779" y="35051"/>
                </a:lnTo>
                <a:lnTo>
                  <a:pt x="150875" y="39623"/>
                </a:lnTo>
                <a:lnTo>
                  <a:pt x="155447" y="45719"/>
                </a:lnTo>
                <a:lnTo>
                  <a:pt x="160019" y="50291"/>
                </a:lnTo>
                <a:lnTo>
                  <a:pt x="169163" y="68579"/>
                </a:lnTo>
                <a:lnTo>
                  <a:pt x="170687" y="74675"/>
                </a:lnTo>
                <a:lnTo>
                  <a:pt x="172211" y="82295"/>
                </a:lnTo>
                <a:lnTo>
                  <a:pt x="172211" y="140969"/>
                </a:lnTo>
                <a:lnTo>
                  <a:pt x="175259" y="137159"/>
                </a:lnTo>
                <a:lnTo>
                  <a:pt x="184403" y="121919"/>
                </a:lnTo>
                <a:lnTo>
                  <a:pt x="187451" y="114299"/>
                </a:lnTo>
                <a:lnTo>
                  <a:pt x="188975" y="105155"/>
                </a:lnTo>
                <a:lnTo>
                  <a:pt x="190499" y="97535"/>
                </a:lnTo>
                <a:close/>
              </a:path>
              <a:path w="190500" h="177164">
                <a:moveTo>
                  <a:pt x="172211" y="140969"/>
                </a:moveTo>
                <a:lnTo>
                  <a:pt x="172211" y="96011"/>
                </a:lnTo>
                <a:lnTo>
                  <a:pt x="170687" y="102107"/>
                </a:lnTo>
                <a:lnTo>
                  <a:pt x="169163" y="109727"/>
                </a:lnTo>
                <a:lnTo>
                  <a:pt x="163067" y="121919"/>
                </a:lnTo>
                <a:lnTo>
                  <a:pt x="158495" y="126491"/>
                </a:lnTo>
                <a:lnTo>
                  <a:pt x="155447" y="132587"/>
                </a:lnTo>
                <a:lnTo>
                  <a:pt x="149351" y="137159"/>
                </a:lnTo>
                <a:lnTo>
                  <a:pt x="103631" y="156971"/>
                </a:lnTo>
                <a:lnTo>
                  <a:pt x="86867" y="156971"/>
                </a:lnTo>
                <a:lnTo>
                  <a:pt x="80771" y="155447"/>
                </a:lnTo>
                <a:lnTo>
                  <a:pt x="65531" y="152399"/>
                </a:lnTo>
                <a:lnTo>
                  <a:pt x="59435" y="149351"/>
                </a:lnTo>
                <a:lnTo>
                  <a:pt x="53339" y="144779"/>
                </a:lnTo>
                <a:lnTo>
                  <a:pt x="47243" y="141731"/>
                </a:lnTo>
                <a:lnTo>
                  <a:pt x="41147" y="137159"/>
                </a:lnTo>
                <a:lnTo>
                  <a:pt x="36575" y="131063"/>
                </a:lnTo>
                <a:lnTo>
                  <a:pt x="32003" y="126491"/>
                </a:lnTo>
                <a:lnTo>
                  <a:pt x="22859" y="108203"/>
                </a:lnTo>
                <a:lnTo>
                  <a:pt x="21335" y="102107"/>
                </a:lnTo>
                <a:lnTo>
                  <a:pt x="19811" y="94487"/>
                </a:lnTo>
                <a:lnTo>
                  <a:pt x="19811" y="141731"/>
                </a:lnTo>
                <a:lnTo>
                  <a:pt x="51815" y="166115"/>
                </a:lnTo>
                <a:lnTo>
                  <a:pt x="86867" y="176783"/>
                </a:lnTo>
                <a:lnTo>
                  <a:pt x="96011" y="176783"/>
                </a:lnTo>
                <a:lnTo>
                  <a:pt x="106679" y="175259"/>
                </a:lnTo>
                <a:lnTo>
                  <a:pt x="115823" y="175259"/>
                </a:lnTo>
                <a:lnTo>
                  <a:pt x="124967" y="172211"/>
                </a:lnTo>
                <a:lnTo>
                  <a:pt x="132587" y="169163"/>
                </a:lnTo>
                <a:lnTo>
                  <a:pt x="141731" y="166115"/>
                </a:lnTo>
                <a:lnTo>
                  <a:pt x="156971" y="156971"/>
                </a:lnTo>
                <a:lnTo>
                  <a:pt x="169163" y="144779"/>
                </a:lnTo>
                <a:lnTo>
                  <a:pt x="172211" y="140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96774" y="5081097"/>
            <a:ext cx="172085" cy="156845"/>
          </a:xfrm>
          <a:custGeom>
            <a:avLst/>
            <a:gdLst/>
            <a:ahLst/>
            <a:cxnLst/>
            <a:rect l="l" t="t" r="r" b="b"/>
            <a:pathLst>
              <a:path w="172085" h="156845">
                <a:moveTo>
                  <a:pt x="171995" y="73423"/>
                </a:moveTo>
                <a:lnTo>
                  <a:pt x="158379" y="35947"/>
                </a:lnTo>
                <a:lnTo>
                  <a:pt x="127036" y="9789"/>
                </a:lnTo>
                <a:lnTo>
                  <a:pt x="82805" y="0"/>
                </a:lnTo>
                <a:lnTo>
                  <a:pt x="67638" y="1796"/>
                </a:lnTo>
                <a:lnTo>
                  <a:pt x="29013" y="19645"/>
                </a:lnTo>
                <a:lnTo>
                  <a:pt x="5056" y="52066"/>
                </a:lnTo>
                <a:lnTo>
                  <a:pt x="0" y="79166"/>
                </a:lnTo>
                <a:lnTo>
                  <a:pt x="380" y="86512"/>
                </a:lnTo>
                <a:lnTo>
                  <a:pt x="14722" y="122204"/>
                </a:lnTo>
                <a:lnTo>
                  <a:pt x="46918" y="147307"/>
                </a:lnTo>
                <a:lnTo>
                  <a:pt x="93014" y="156690"/>
                </a:lnTo>
                <a:lnTo>
                  <a:pt x="107412" y="154597"/>
                </a:lnTo>
                <a:lnTo>
                  <a:pt x="144272" y="136018"/>
                </a:lnTo>
                <a:lnTo>
                  <a:pt x="167222" y="102269"/>
                </a:lnTo>
                <a:lnTo>
                  <a:pt x="171995" y="734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87630" y="5071871"/>
            <a:ext cx="192405" cy="177165"/>
          </a:xfrm>
          <a:custGeom>
            <a:avLst/>
            <a:gdLst/>
            <a:ahLst/>
            <a:cxnLst/>
            <a:rect l="l" t="t" r="r" b="b"/>
            <a:pathLst>
              <a:path w="192405" h="177164">
                <a:moveTo>
                  <a:pt x="192023" y="86867"/>
                </a:moveTo>
                <a:lnTo>
                  <a:pt x="190499" y="79247"/>
                </a:lnTo>
                <a:lnTo>
                  <a:pt x="187451" y="60959"/>
                </a:lnTo>
                <a:lnTo>
                  <a:pt x="182879" y="53339"/>
                </a:lnTo>
                <a:lnTo>
                  <a:pt x="179831" y="45719"/>
                </a:lnTo>
                <a:lnTo>
                  <a:pt x="173735" y="38099"/>
                </a:lnTo>
                <a:lnTo>
                  <a:pt x="169163" y="32003"/>
                </a:lnTo>
                <a:lnTo>
                  <a:pt x="163067" y="25907"/>
                </a:lnTo>
                <a:lnTo>
                  <a:pt x="155447" y="19811"/>
                </a:lnTo>
                <a:lnTo>
                  <a:pt x="132587" y="6095"/>
                </a:lnTo>
                <a:lnTo>
                  <a:pt x="123443" y="4571"/>
                </a:lnTo>
                <a:lnTo>
                  <a:pt x="114299" y="1523"/>
                </a:lnTo>
                <a:lnTo>
                  <a:pt x="105155" y="0"/>
                </a:lnTo>
                <a:lnTo>
                  <a:pt x="85343" y="0"/>
                </a:lnTo>
                <a:lnTo>
                  <a:pt x="41147" y="15239"/>
                </a:lnTo>
                <a:lnTo>
                  <a:pt x="10667" y="45719"/>
                </a:lnTo>
                <a:lnTo>
                  <a:pt x="1523" y="71627"/>
                </a:lnTo>
                <a:lnTo>
                  <a:pt x="0" y="79247"/>
                </a:lnTo>
                <a:lnTo>
                  <a:pt x="0" y="97535"/>
                </a:lnTo>
                <a:lnTo>
                  <a:pt x="1523" y="106679"/>
                </a:lnTo>
                <a:lnTo>
                  <a:pt x="4571" y="114299"/>
                </a:lnTo>
                <a:lnTo>
                  <a:pt x="7619" y="123443"/>
                </a:lnTo>
                <a:lnTo>
                  <a:pt x="10667" y="131063"/>
                </a:lnTo>
                <a:lnTo>
                  <a:pt x="16763" y="138683"/>
                </a:lnTo>
                <a:lnTo>
                  <a:pt x="18287" y="140715"/>
                </a:lnTo>
                <a:lnTo>
                  <a:pt x="18287" y="80771"/>
                </a:lnTo>
                <a:lnTo>
                  <a:pt x="19811" y="73151"/>
                </a:lnTo>
                <a:lnTo>
                  <a:pt x="21335" y="67055"/>
                </a:lnTo>
                <a:lnTo>
                  <a:pt x="27431" y="54863"/>
                </a:lnTo>
                <a:lnTo>
                  <a:pt x="32003" y="50291"/>
                </a:lnTo>
                <a:lnTo>
                  <a:pt x="36575" y="44195"/>
                </a:lnTo>
                <a:lnTo>
                  <a:pt x="45719" y="35051"/>
                </a:lnTo>
                <a:lnTo>
                  <a:pt x="51815" y="30479"/>
                </a:lnTo>
                <a:lnTo>
                  <a:pt x="59435" y="27431"/>
                </a:lnTo>
                <a:lnTo>
                  <a:pt x="65531" y="24383"/>
                </a:lnTo>
                <a:lnTo>
                  <a:pt x="73151" y="22859"/>
                </a:lnTo>
                <a:lnTo>
                  <a:pt x="80771" y="19811"/>
                </a:lnTo>
                <a:lnTo>
                  <a:pt x="103631" y="19811"/>
                </a:lnTo>
                <a:lnTo>
                  <a:pt x="126491" y="24383"/>
                </a:lnTo>
                <a:lnTo>
                  <a:pt x="132587" y="27431"/>
                </a:lnTo>
                <a:lnTo>
                  <a:pt x="138683" y="32003"/>
                </a:lnTo>
                <a:lnTo>
                  <a:pt x="144779" y="35051"/>
                </a:lnTo>
                <a:lnTo>
                  <a:pt x="150875" y="39623"/>
                </a:lnTo>
                <a:lnTo>
                  <a:pt x="155447" y="45719"/>
                </a:lnTo>
                <a:lnTo>
                  <a:pt x="160019" y="50291"/>
                </a:lnTo>
                <a:lnTo>
                  <a:pt x="169163" y="68579"/>
                </a:lnTo>
                <a:lnTo>
                  <a:pt x="170687" y="74675"/>
                </a:lnTo>
                <a:lnTo>
                  <a:pt x="172211" y="82295"/>
                </a:lnTo>
                <a:lnTo>
                  <a:pt x="172211" y="140969"/>
                </a:lnTo>
                <a:lnTo>
                  <a:pt x="175259" y="137159"/>
                </a:lnTo>
                <a:lnTo>
                  <a:pt x="184403" y="121919"/>
                </a:lnTo>
                <a:lnTo>
                  <a:pt x="187451" y="114299"/>
                </a:lnTo>
                <a:lnTo>
                  <a:pt x="192023" y="86867"/>
                </a:lnTo>
                <a:close/>
              </a:path>
              <a:path w="192405" h="177164">
                <a:moveTo>
                  <a:pt x="172211" y="140969"/>
                </a:moveTo>
                <a:lnTo>
                  <a:pt x="172211" y="96011"/>
                </a:lnTo>
                <a:lnTo>
                  <a:pt x="169163" y="108203"/>
                </a:lnTo>
                <a:lnTo>
                  <a:pt x="166115" y="115823"/>
                </a:lnTo>
                <a:lnTo>
                  <a:pt x="163067" y="120395"/>
                </a:lnTo>
                <a:lnTo>
                  <a:pt x="158495" y="126491"/>
                </a:lnTo>
                <a:lnTo>
                  <a:pt x="155447" y="132587"/>
                </a:lnTo>
                <a:lnTo>
                  <a:pt x="149351" y="137159"/>
                </a:lnTo>
                <a:lnTo>
                  <a:pt x="144779" y="141731"/>
                </a:lnTo>
                <a:lnTo>
                  <a:pt x="138683" y="144779"/>
                </a:lnTo>
                <a:lnTo>
                  <a:pt x="132587" y="149351"/>
                </a:lnTo>
                <a:lnTo>
                  <a:pt x="124967" y="152399"/>
                </a:lnTo>
                <a:lnTo>
                  <a:pt x="117347" y="153923"/>
                </a:lnTo>
                <a:lnTo>
                  <a:pt x="111251" y="155447"/>
                </a:lnTo>
                <a:lnTo>
                  <a:pt x="102107" y="156971"/>
                </a:lnTo>
                <a:lnTo>
                  <a:pt x="86867" y="156971"/>
                </a:lnTo>
                <a:lnTo>
                  <a:pt x="39623" y="135635"/>
                </a:lnTo>
                <a:lnTo>
                  <a:pt x="19811" y="100583"/>
                </a:lnTo>
                <a:lnTo>
                  <a:pt x="18287" y="94487"/>
                </a:lnTo>
                <a:lnTo>
                  <a:pt x="18287" y="140715"/>
                </a:lnTo>
                <a:lnTo>
                  <a:pt x="21335" y="144779"/>
                </a:lnTo>
                <a:lnTo>
                  <a:pt x="57911" y="169163"/>
                </a:lnTo>
                <a:lnTo>
                  <a:pt x="76199" y="175259"/>
                </a:lnTo>
                <a:lnTo>
                  <a:pt x="85343" y="175259"/>
                </a:lnTo>
                <a:lnTo>
                  <a:pt x="96011" y="176783"/>
                </a:lnTo>
                <a:lnTo>
                  <a:pt x="123443" y="172211"/>
                </a:lnTo>
                <a:lnTo>
                  <a:pt x="141731" y="166115"/>
                </a:lnTo>
                <a:lnTo>
                  <a:pt x="149351" y="161543"/>
                </a:lnTo>
                <a:lnTo>
                  <a:pt x="156971" y="155447"/>
                </a:lnTo>
                <a:lnTo>
                  <a:pt x="163067" y="150875"/>
                </a:lnTo>
                <a:lnTo>
                  <a:pt x="169163" y="144779"/>
                </a:lnTo>
                <a:lnTo>
                  <a:pt x="172211" y="140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14022" y="4777821"/>
            <a:ext cx="172085" cy="156845"/>
          </a:xfrm>
          <a:custGeom>
            <a:avLst/>
            <a:gdLst/>
            <a:ahLst/>
            <a:cxnLst/>
            <a:rect l="l" t="t" r="r" b="b"/>
            <a:pathLst>
              <a:path w="172085" h="156845">
                <a:moveTo>
                  <a:pt x="171995" y="73423"/>
                </a:moveTo>
                <a:lnTo>
                  <a:pt x="158379" y="35947"/>
                </a:lnTo>
                <a:lnTo>
                  <a:pt x="127036" y="9789"/>
                </a:lnTo>
                <a:lnTo>
                  <a:pt x="82805" y="0"/>
                </a:lnTo>
                <a:lnTo>
                  <a:pt x="67638" y="1796"/>
                </a:lnTo>
                <a:lnTo>
                  <a:pt x="29013" y="19645"/>
                </a:lnTo>
                <a:lnTo>
                  <a:pt x="5056" y="52066"/>
                </a:lnTo>
                <a:lnTo>
                  <a:pt x="0" y="79166"/>
                </a:lnTo>
                <a:lnTo>
                  <a:pt x="380" y="86512"/>
                </a:lnTo>
                <a:lnTo>
                  <a:pt x="14722" y="122204"/>
                </a:lnTo>
                <a:lnTo>
                  <a:pt x="46918" y="147307"/>
                </a:lnTo>
                <a:lnTo>
                  <a:pt x="93014" y="156690"/>
                </a:lnTo>
                <a:lnTo>
                  <a:pt x="107412" y="154597"/>
                </a:lnTo>
                <a:lnTo>
                  <a:pt x="144272" y="136018"/>
                </a:lnTo>
                <a:lnTo>
                  <a:pt x="167222" y="102269"/>
                </a:lnTo>
                <a:lnTo>
                  <a:pt x="171995" y="734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04878" y="4768595"/>
            <a:ext cx="192405" cy="177165"/>
          </a:xfrm>
          <a:custGeom>
            <a:avLst/>
            <a:gdLst/>
            <a:ahLst/>
            <a:cxnLst/>
            <a:rect l="l" t="t" r="r" b="b"/>
            <a:pathLst>
              <a:path w="192405" h="177164">
                <a:moveTo>
                  <a:pt x="192023" y="88391"/>
                </a:moveTo>
                <a:lnTo>
                  <a:pt x="187451" y="60959"/>
                </a:lnTo>
                <a:lnTo>
                  <a:pt x="182879" y="53339"/>
                </a:lnTo>
                <a:lnTo>
                  <a:pt x="179831" y="45719"/>
                </a:lnTo>
                <a:lnTo>
                  <a:pt x="132587" y="6095"/>
                </a:lnTo>
                <a:lnTo>
                  <a:pt x="123443" y="4571"/>
                </a:lnTo>
                <a:lnTo>
                  <a:pt x="114299" y="1523"/>
                </a:lnTo>
                <a:lnTo>
                  <a:pt x="105155" y="0"/>
                </a:lnTo>
                <a:lnTo>
                  <a:pt x="85343" y="0"/>
                </a:lnTo>
                <a:lnTo>
                  <a:pt x="41147" y="15239"/>
                </a:lnTo>
                <a:lnTo>
                  <a:pt x="10667" y="45719"/>
                </a:lnTo>
                <a:lnTo>
                  <a:pt x="1523" y="71627"/>
                </a:lnTo>
                <a:lnTo>
                  <a:pt x="0" y="79247"/>
                </a:lnTo>
                <a:lnTo>
                  <a:pt x="0" y="97535"/>
                </a:lnTo>
                <a:lnTo>
                  <a:pt x="1523" y="106679"/>
                </a:lnTo>
                <a:lnTo>
                  <a:pt x="4571" y="115823"/>
                </a:lnTo>
                <a:lnTo>
                  <a:pt x="7619" y="123443"/>
                </a:lnTo>
                <a:lnTo>
                  <a:pt x="16763" y="138683"/>
                </a:lnTo>
                <a:lnTo>
                  <a:pt x="18287" y="140715"/>
                </a:lnTo>
                <a:lnTo>
                  <a:pt x="18287" y="80771"/>
                </a:lnTo>
                <a:lnTo>
                  <a:pt x="19811" y="74675"/>
                </a:lnTo>
                <a:lnTo>
                  <a:pt x="21335" y="67055"/>
                </a:lnTo>
                <a:lnTo>
                  <a:pt x="27431" y="54863"/>
                </a:lnTo>
                <a:lnTo>
                  <a:pt x="32003" y="50291"/>
                </a:lnTo>
                <a:lnTo>
                  <a:pt x="36575" y="44195"/>
                </a:lnTo>
                <a:lnTo>
                  <a:pt x="45719" y="35051"/>
                </a:lnTo>
                <a:lnTo>
                  <a:pt x="51815" y="30479"/>
                </a:lnTo>
                <a:lnTo>
                  <a:pt x="59435" y="27431"/>
                </a:lnTo>
                <a:lnTo>
                  <a:pt x="65531" y="24383"/>
                </a:lnTo>
                <a:lnTo>
                  <a:pt x="73151" y="22859"/>
                </a:lnTo>
                <a:lnTo>
                  <a:pt x="80771" y="19811"/>
                </a:lnTo>
                <a:lnTo>
                  <a:pt x="103631" y="19811"/>
                </a:lnTo>
                <a:lnTo>
                  <a:pt x="126491" y="24383"/>
                </a:lnTo>
                <a:lnTo>
                  <a:pt x="132587" y="27431"/>
                </a:lnTo>
                <a:lnTo>
                  <a:pt x="138683" y="32003"/>
                </a:lnTo>
                <a:lnTo>
                  <a:pt x="144779" y="35051"/>
                </a:lnTo>
                <a:lnTo>
                  <a:pt x="150875" y="39623"/>
                </a:lnTo>
                <a:lnTo>
                  <a:pt x="155447" y="45719"/>
                </a:lnTo>
                <a:lnTo>
                  <a:pt x="160019" y="50291"/>
                </a:lnTo>
                <a:lnTo>
                  <a:pt x="169163" y="68579"/>
                </a:lnTo>
                <a:lnTo>
                  <a:pt x="170687" y="74675"/>
                </a:lnTo>
                <a:lnTo>
                  <a:pt x="172211" y="82295"/>
                </a:lnTo>
                <a:lnTo>
                  <a:pt x="172211" y="140969"/>
                </a:lnTo>
                <a:lnTo>
                  <a:pt x="175259" y="137159"/>
                </a:lnTo>
                <a:lnTo>
                  <a:pt x="184403" y="121919"/>
                </a:lnTo>
                <a:lnTo>
                  <a:pt x="187451" y="114299"/>
                </a:lnTo>
                <a:lnTo>
                  <a:pt x="188975" y="105155"/>
                </a:lnTo>
                <a:lnTo>
                  <a:pt x="190499" y="97535"/>
                </a:lnTo>
                <a:lnTo>
                  <a:pt x="192023" y="88391"/>
                </a:lnTo>
                <a:close/>
              </a:path>
              <a:path w="192405" h="177164">
                <a:moveTo>
                  <a:pt x="172211" y="140969"/>
                </a:moveTo>
                <a:lnTo>
                  <a:pt x="172211" y="96011"/>
                </a:lnTo>
                <a:lnTo>
                  <a:pt x="169163" y="108203"/>
                </a:lnTo>
                <a:lnTo>
                  <a:pt x="166115" y="115823"/>
                </a:lnTo>
                <a:lnTo>
                  <a:pt x="163067" y="120395"/>
                </a:lnTo>
                <a:lnTo>
                  <a:pt x="160019" y="126491"/>
                </a:lnTo>
                <a:lnTo>
                  <a:pt x="155447" y="132587"/>
                </a:lnTo>
                <a:lnTo>
                  <a:pt x="149351" y="137159"/>
                </a:lnTo>
                <a:lnTo>
                  <a:pt x="144779" y="141731"/>
                </a:lnTo>
                <a:lnTo>
                  <a:pt x="138683" y="144779"/>
                </a:lnTo>
                <a:lnTo>
                  <a:pt x="132587" y="149351"/>
                </a:lnTo>
                <a:lnTo>
                  <a:pt x="124967" y="152399"/>
                </a:lnTo>
                <a:lnTo>
                  <a:pt x="118871" y="153923"/>
                </a:lnTo>
                <a:lnTo>
                  <a:pt x="103631" y="156971"/>
                </a:lnTo>
                <a:lnTo>
                  <a:pt x="86867" y="156971"/>
                </a:lnTo>
                <a:lnTo>
                  <a:pt x="71627" y="153923"/>
                </a:lnTo>
                <a:lnTo>
                  <a:pt x="65531" y="150875"/>
                </a:lnTo>
                <a:lnTo>
                  <a:pt x="57911" y="149351"/>
                </a:lnTo>
                <a:lnTo>
                  <a:pt x="51815" y="144779"/>
                </a:lnTo>
                <a:lnTo>
                  <a:pt x="45719" y="141731"/>
                </a:lnTo>
                <a:lnTo>
                  <a:pt x="39623" y="137159"/>
                </a:lnTo>
                <a:lnTo>
                  <a:pt x="35051" y="131063"/>
                </a:lnTo>
                <a:lnTo>
                  <a:pt x="30479" y="126491"/>
                </a:lnTo>
                <a:lnTo>
                  <a:pt x="21335" y="108203"/>
                </a:lnTo>
                <a:lnTo>
                  <a:pt x="19811" y="102107"/>
                </a:lnTo>
                <a:lnTo>
                  <a:pt x="18287" y="94487"/>
                </a:lnTo>
                <a:lnTo>
                  <a:pt x="18287" y="140715"/>
                </a:lnTo>
                <a:lnTo>
                  <a:pt x="50291" y="166115"/>
                </a:lnTo>
                <a:lnTo>
                  <a:pt x="59435" y="169163"/>
                </a:lnTo>
                <a:lnTo>
                  <a:pt x="67055" y="172211"/>
                </a:lnTo>
                <a:lnTo>
                  <a:pt x="76199" y="175259"/>
                </a:lnTo>
                <a:lnTo>
                  <a:pt x="86867" y="175259"/>
                </a:lnTo>
                <a:lnTo>
                  <a:pt x="96011" y="176783"/>
                </a:lnTo>
                <a:lnTo>
                  <a:pt x="114299" y="173735"/>
                </a:lnTo>
                <a:lnTo>
                  <a:pt x="124967" y="172211"/>
                </a:lnTo>
                <a:lnTo>
                  <a:pt x="132587" y="169163"/>
                </a:lnTo>
                <a:lnTo>
                  <a:pt x="141731" y="166115"/>
                </a:lnTo>
                <a:lnTo>
                  <a:pt x="156971" y="156971"/>
                </a:lnTo>
                <a:lnTo>
                  <a:pt x="169163" y="144779"/>
                </a:lnTo>
                <a:lnTo>
                  <a:pt x="172211" y="140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63801" y="5992403"/>
            <a:ext cx="170815" cy="156845"/>
          </a:xfrm>
          <a:custGeom>
            <a:avLst/>
            <a:gdLst/>
            <a:ahLst/>
            <a:cxnLst/>
            <a:rect l="l" t="t" r="r" b="b"/>
            <a:pathLst>
              <a:path w="170814" h="156845">
                <a:moveTo>
                  <a:pt x="170550" y="74628"/>
                </a:moveTo>
                <a:lnTo>
                  <a:pt x="157350" y="36600"/>
                </a:lnTo>
                <a:lnTo>
                  <a:pt x="126320" y="9996"/>
                </a:lnTo>
                <a:lnTo>
                  <a:pt x="82720" y="0"/>
                </a:lnTo>
                <a:lnTo>
                  <a:pt x="67762" y="1622"/>
                </a:lnTo>
                <a:lnTo>
                  <a:pt x="29285" y="19274"/>
                </a:lnTo>
                <a:lnTo>
                  <a:pt x="5136" y="51868"/>
                </a:lnTo>
                <a:lnTo>
                  <a:pt x="0" y="79211"/>
                </a:lnTo>
                <a:lnTo>
                  <a:pt x="206" y="84637"/>
                </a:lnTo>
                <a:lnTo>
                  <a:pt x="13836" y="121231"/>
                </a:lnTo>
                <a:lnTo>
                  <a:pt x="45486" y="147075"/>
                </a:lnTo>
                <a:lnTo>
                  <a:pt x="90519" y="156794"/>
                </a:lnTo>
                <a:lnTo>
                  <a:pt x="105073" y="154828"/>
                </a:lnTo>
                <a:lnTo>
                  <a:pt x="142381" y="136505"/>
                </a:lnTo>
                <a:lnTo>
                  <a:pt x="165668" y="103071"/>
                </a:lnTo>
                <a:lnTo>
                  <a:pt x="170550" y="74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53133" y="5983223"/>
            <a:ext cx="190500" cy="177165"/>
          </a:xfrm>
          <a:custGeom>
            <a:avLst/>
            <a:gdLst/>
            <a:ahLst/>
            <a:cxnLst/>
            <a:rect l="l" t="t" r="r" b="b"/>
            <a:pathLst>
              <a:path w="190500" h="177164">
                <a:moveTo>
                  <a:pt x="190499" y="96011"/>
                </a:moveTo>
                <a:lnTo>
                  <a:pt x="190499" y="79247"/>
                </a:lnTo>
                <a:lnTo>
                  <a:pt x="188975" y="70103"/>
                </a:lnTo>
                <a:lnTo>
                  <a:pt x="185927" y="60959"/>
                </a:lnTo>
                <a:lnTo>
                  <a:pt x="179831" y="45719"/>
                </a:lnTo>
                <a:lnTo>
                  <a:pt x="173735" y="38099"/>
                </a:lnTo>
                <a:lnTo>
                  <a:pt x="169163" y="32003"/>
                </a:lnTo>
                <a:lnTo>
                  <a:pt x="132587" y="6095"/>
                </a:lnTo>
                <a:lnTo>
                  <a:pt x="105155" y="0"/>
                </a:lnTo>
                <a:lnTo>
                  <a:pt x="85343" y="0"/>
                </a:lnTo>
                <a:lnTo>
                  <a:pt x="35051" y="19811"/>
                </a:lnTo>
                <a:lnTo>
                  <a:pt x="7619" y="53339"/>
                </a:lnTo>
                <a:lnTo>
                  <a:pt x="0" y="88391"/>
                </a:lnTo>
                <a:lnTo>
                  <a:pt x="3047" y="106679"/>
                </a:lnTo>
                <a:lnTo>
                  <a:pt x="4571" y="114299"/>
                </a:lnTo>
                <a:lnTo>
                  <a:pt x="9143" y="123443"/>
                </a:lnTo>
                <a:lnTo>
                  <a:pt x="12191" y="131063"/>
                </a:lnTo>
                <a:lnTo>
                  <a:pt x="16763" y="138683"/>
                </a:lnTo>
                <a:lnTo>
                  <a:pt x="19811" y="141731"/>
                </a:lnTo>
                <a:lnTo>
                  <a:pt x="19811" y="80771"/>
                </a:lnTo>
                <a:lnTo>
                  <a:pt x="21335" y="73151"/>
                </a:lnTo>
                <a:lnTo>
                  <a:pt x="22859" y="67055"/>
                </a:lnTo>
                <a:lnTo>
                  <a:pt x="32003" y="48767"/>
                </a:lnTo>
                <a:lnTo>
                  <a:pt x="36575" y="44195"/>
                </a:lnTo>
                <a:lnTo>
                  <a:pt x="42671" y="39623"/>
                </a:lnTo>
                <a:lnTo>
                  <a:pt x="47243" y="35051"/>
                </a:lnTo>
                <a:lnTo>
                  <a:pt x="53339" y="30479"/>
                </a:lnTo>
                <a:lnTo>
                  <a:pt x="59435" y="27431"/>
                </a:lnTo>
                <a:lnTo>
                  <a:pt x="67055" y="24383"/>
                </a:lnTo>
                <a:lnTo>
                  <a:pt x="73151" y="21335"/>
                </a:lnTo>
                <a:lnTo>
                  <a:pt x="80771" y="19811"/>
                </a:lnTo>
                <a:lnTo>
                  <a:pt x="88391" y="19811"/>
                </a:lnTo>
                <a:lnTo>
                  <a:pt x="96011" y="18287"/>
                </a:lnTo>
                <a:lnTo>
                  <a:pt x="103631" y="19811"/>
                </a:lnTo>
                <a:lnTo>
                  <a:pt x="111251" y="19811"/>
                </a:lnTo>
                <a:lnTo>
                  <a:pt x="118871" y="22859"/>
                </a:lnTo>
                <a:lnTo>
                  <a:pt x="126491" y="24383"/>
                </a:lnTo>
                <a:lnTo>
                  <a:pt x="132587" y="27431"/>
                </a:lnTo>
                <a:lnTo>
                  <a:pt x="138683" y="32003"/>
                </a:lnTo>
                <a:lnTo>
                  <a:pt x="144779" y="35051"/>
                </a:lnTo>
                <a:lnTo>
                  <a:pt x="169163" y="68579"/>
                </a:lnTo>
                <a:lnTo>
                  <a:pt x="172211" y="82295"/>
                </a:lnTo>
                <a:lnTo>
                  <a:pt x="172211" y="140969"/>
                </a:lnTo>
                <a:lnTo>
                  <a:pt x="175259" y="137159"/>
                </a:lnTo>
                <a:lnTo>
                  <a:pt x="179831" y="129539"/>
                </a:lnTo>
                <a:lnTo>
                  <a:pt x="182879" y="121919"/>
                </a:lnTo>
                <a:lnTo>
                  <a:pt x="187451" y="114299"/>
                </a:lnTo>
                <a:lnTo>
                  <a:pt x="190499" y="96011"/>
                </a:lnTo>
                <a:close/>
              </a:path>
              <a:path w="190500" h="177164">
                <a:moveTo>
                  <a:pt x="172211" y="140969"/>
                </a:moveTo>
                <a:lnTo>
                  <a:pt x="172211" y="96011"/>
                </a:lnTo>
                <a:lnTo>
                  <a:pt x="169163" y="108203"/>
                </a:lnTo>
                <a:lnTo>
                  <a:pt x="163067" y="120395"/>
                </a:lnTo>
                <a:lnTo>
                  <a:pt x="153923" y="132587"/>
                </a:lnTo>
                <a:lnTo>
                  <a:pt x="144779" y="141731"/>
                </a:lnTo>
                <a:lnTo>
                  <a:pt x="138683" y="144779"/>
                </a:lnTo>
                <a:lnTo>
                  <a:pt x="132587" y="149351"/>
                </a:lnTo>
                <a:lnTo>
                  <a:pt x="124967" y="152399"/>
                </a:lnTo>
                <a:lnTo>
                  <a:pt x="118871" y="153923"/>
                </a:lnTo>
                <a:lnTo>
                  <a:pt x="103631" y="156971"/>
                </a:lnTo>
                <a:lnTo>
                  <a:pt x="86867" y="156971"/>
                </a:lnTo>
                <a:lnTo>
                  <a:pt x="79247" y="155447"/>
                </a:lnTo>
                <a:lnTo>
                  <a:pt x="73151" y="153923"/>
                </a:lnTo>
                <a:lnTo>
                  <a:pt x="65531" y="150875"/>
                </a:lnTo>
                <a:lnTo>
                  <a:pt x="59435" y="147827"/>
                </a:lnTo>
                <a:lnTo>
                  <a:pt x="51815" y="144779"/>
                </a:lnTo>
                <a:lnTo>
                  <a:pt x="47243" y="140207"/>
                </a:lnTo>
                <a:lnTo>
                  <a:pt x="41147" y="135635"/>
                </a:lnTo>
                <a:lnTo>
                  <a:pt x="32003" y="126491"/>
                </a:lnTo>
                <a:lnTo>
                  <a:pt x="22859" y="108203"/>
                </a:lnTo>
                <a:lnTo>
                  <a:pt x="21335" y="100583"/>
                </a:lnTo>
                <a:lnTo>
                  <a:pt x="19811" y="94487"/>
                </a:lnTo>
                <a:lnTo>
                  <a:pt x="19811" y="141731"/>
                </a:lnTo>
                <a:lnTo>
                  <a:pt x="28955" y="150875"/>
                </a:lnTo>
                <a:lnTo>
                  <a:pt x="68579" y="172211"/>
                </a:lnTo>
                <a:lnTo>
                  <a:pt x="96011" y="176783"/>
                </a:lnTo>
                <a:lnTo>
                  <a:pt x="106679" y="175259"/>
                </a:lnTo>
                <a:lnTo>
                  <a:pt x="124967" y="172211"/>
                </a:lnTo>
                <a:lnTo>
                  <a:pt x="132587" y="169163"/>
                </a:lnTo>
                <a:lnTo>
                  <a:pt x="141731" y="166115"/>
                </a:lnTo>
                <a:lnTo>
                  <a:pt x="149351" y="161543"/>
                </a:lnTo>
                <a:lnTo>
                  <a:pt x="156971" y="155447"/>
                </a:lnTo>
                <a:lnTo>
                  <a:pt x="163067" y="150875"/>
                </a:lnTo>
                <a:lnTo>
                  <a:pt x="169163" y="144779"/>
                </a:lnTo>
                <a:lnTo>
                  <a:pt x="172211" y="140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11401" y="5763805"/>
            <a:ext cx="172085" cy="158115"/>
          </a:xfrm>
          <a:custGeom>
            <a:avLst/>
            <a:gdLst/>
            <a:ahLst/>
            <a:cxnLst/>
            <a:rect l="l" t="t" r="r" b="b"/>
            <a:pathLst>
              <a:path w="172085" h="158114">
                <a:moveTo>
                  <a:pt x="171992" y="73614"/>
                </a:moveTo>
                <a:lnTo>
                  <a:pt x="158361" y="36643"/>
                </a:lnTo>
                <a:lnTo>
                  <a:pt x="126998" y="10130"/>
                </a:lnTo>
                <a:lnTo>
                  <a:pt x="82720" y="0"/>
                </a:lnTo>
                <a:lnTo>
                  <a:pt x="67762" y="1686"/>
                </a:lnTo>
                <a:lnTo>
                  <a:pt x="29285" y="19788"/>
                </a:lnTo>
                <a:lnTo>
                  <a:pt x="5136" y="52476"/>
                </a:lnTo>
                <a:lnTo>
                  <a:pt x="0" y="79210"/>
                </a:lnTo>
                <a:lnTo>
                  <a:pt x="586" y="88615"/>
                </a:lnTo>
                <a:lnTo>
                  <a:pt x="15499" y="124330"/>
                </a:lnTo>
                <a:lnTo>
                  <a:pt x="47835" y="149041"/>
                </a:lnTo>
                <a:lnTo>
                  <a:pt x="93988" y="158085"/>
                </a:lnTo>
                <a:lnTo>
                  <a:pt x="108403" y="155707"/>
                </a:lnTo>
                <a:lnTo>
                  <a:pt x="144918" y="136673"/>
                </a:lnTo>
                <a:lnTo>
                  <a:pt x="167365" y="102705"/>
                </a:lnTo>
                <a:lnTo>
                  <a:pt x="171992" y="73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00733" y="5754623"/>
            <a:ext cx="192405" cy="178435"/>
          </a:xfrm>
          <a:custGeom>
            <a:avLst/>
            <a:gdLst/>
            <a:ahLst/>
            <a:cxnLst/>
            <a:rect l="l" t="t" r="r" b="b"/>
            <a:pathLst>
              <a:path w="192404" h="178435">
                <a:moveTo>
                  <a:pt x="192023" y="97535"/>
                </a:moveTo>
                <a:lnTo>
                  <a:pt x="192023" y="79247"/>
                </a:lnTo>
                <a:lnTo>
                  <a:pt x="190499" y="70103"/>
                </a:lnTo>
                <a:lnTo>
                  <a:pt x="187451" y="62483"/>
                </a:lnTo>
                <a:lnTo>
                  <a:pt x="184403" y="53339"/>
                </a:lnTo>
                <a:lnTo>
                  <a:pt x="181355" y="45719"/>
                </a:lnTo>
                <a:lnTo>
                  <a:pt x="175259" y="38099"/>
                </a:lnTo>
                <a:lnTo>
                  <a:pt x="170687" y="32003"/>
                </a:lnTo>
                <a:lnTo>
                  <a:pt x="164591" y="25907"/>
                </a:lnTo>
                <a:lnTo>
                  <a:pt x="156971" y="19811"/>
                </a:lnTo>
                <a:lnTo>
                  <a:pt x="134111" y="6095"/>
                </a:lnTo>
                <a:lnTo>
                  <a:pt x="124967" y="4571"/>
                </a:lnTo>
                <a:lnTo>
                  <a:pt x="115823" y="1523"/>
                </a:lnTo>
                <a:lnTo>
                  <a:pt x="106679" y="0"/>
                </a:lnTo>
                <a:lnTo>
                  <a:pt x="86867" y="0"/>
                </a:lnTo>
                <a:lnTo>
                  <a:pt x="35051" y="19811"/>
                </a:lnTo>
                <a:lnTo>
                  <a:pt x="7619" y="54863"/>
                </a:lnTo>
                <a:lnTo>
                  <a:pt x="0" y="89915"/>
                </a:lnTo>
                <a:lnTo>
                  <a:pt x="3047" y="108203"/>
                </a:lnTo>
                <a:lnTo>
                  <a:pt x="4571" y="115823"/>
                </a:lnTo>
                <a:lnTo>
                  <a:pt x="9143" y="124967"/>
                </a:lnTo>
                <a:lnTo>
                  <a:pt x="12191" y="132587"/>
                </a:lnTo>
                <a:lnTo>
                  <a:pt x="18287" y="138683"/>
                </a:lnTo>
                <a:lnTo>
                  <a:pt x="19811" y="141223"/>
                </a:lnTo>
                <a:lnTo>
                  <a:pt x="19811" y="80771"/>
                </a:lnTo>
                <a:lnTo>
                  <a:pt x="22859" y="68579"/>
                </a:lnTo>
                <a:lnTo>
                  <a:pt x="25907" y="60959"/>
                </a:lnTo>
                <a:lnTo>
                  <a:pt x="28955" y="54863"/>
                </a:lnTo>
                <a:lnTo>
                  <a:pt x="33527" y="50291"/>
                </a:lnTo>
                <a:lnTo>
                  <a:pt x="36575" y="44195"/>
                </a:lnTo>
                <a:lnTo>
                  <a:pt x="42671" y="39623"/>
                </a:lnTo>
                <a:lnTo>
                  <a:pt x="47243" y="35051"/>
                </a:lnTo>
                <a:lnTo>
                  <a:pt x="53339" y="30479"/>
                </a:lnTo>
                <a:lnTo>
                  <a:pt x="59435" y="27431"/>
                </a:lnTo>
                <a:lnTo>
                  <a:pt x="67055" y="24383"/>
                </a:lnTo>
                <a:lnTo>
                  <a:pt x="74675" y="22859"/>
                </a:lnTo>
                <a:lnTo>
                  <a:pt x="80771" y="19811"/>
                </a:lnTo>
                <a:lnTo>
                  <a:pt x="89915" y="19811"/>
                </a:lnTo>
                <a:lnTo>
                  <a:pt x="97535" y="18287"/>
                </a:lnTo>
                <a:lnTo>
                  <a:pt x="105155" y="19811"/>
                </a:lnTo>
                <a:lnTo>
                  <a:pt x="112775" y="19811"/>
                </a:lnTo>
                <a:lnTo>
                  <a:pt x="120395" y="22859"/>
                </a:lnTo>
                <a:lnTo>
                  <a:pt x="128015" y="24383"/>
                </a:lnTo>
                <a:lnTo>
                  <a:pt x="134111" y="27431"/>
                </a:lnTo>
                <a:lnTo>
                  <a:pt x="140207" y="32003"/>
                </a:lnTo>
                <a:lnTo>
                  <a:pt x="146303" y="35051"/>
                </a:lnTo>
                <a:lnTo>
                  <a:pt x="152399" y="39623"/>
                </a:lnTo>
                <a:lnTo>
                  <a:pt x="156971" y="45719"/>
                </a:lnTo>
                <a:lnTo>
                  <a:pt x="161543" y="50291"/>
                </a:lnTo>
                <a:lnTo>
                  <a:pt x="170687" y="68579"/>
                </a:lnTo>
                <a:lnTo>
                  <a:pt x="172211" y="76199"/>
                </a:lnTo>
                <a:lnTo>
                  <a:pt x="173735" y="82295"/>
                </a:lnTo>
                <a:lnTo>
                  <a:pt x="173735" y="141731"/>
                </a:lnTo>
                <a:lnTo>
                  <a:pt x="176783" y="138683"/>
                </a:lnTo>
                <a:lnTo>
                  <a:pt x="185927" y="123443"/>
                </a:lnTo>
                <a:lnTo>
                  <a:pt x="188975" y="115823"/>
                </a:lnTo>
                <a:lnTo>
                  <a:pt x="192023" y="97535"/>
                </a:lnTo>
                <a:close/>
              </a:path>
              <a:path w="192404" h="178435">
                <a:moveTo>
                  <a:pt x="173735" y="141731"/>
                </a:moveTo>
                <a:lnTo>
                  <a:pt x="173735" y="96011"/>
                </a:lnTo>
                <a:lnTo>
                  <a:pt x="172211" y="103631"/>
                </a:lnTo>
                <a:lnTo>
                  <a:pt x="170687" y="109727"/>
                </a:lnTo>
                <a:lnTo>
                  <a:pt x="164591" y="121919"/>
                </a:lnTo>
                <a:lnTo>
                  <a:pt x="155447" y="134111"/>
                </a:lnTo>
                <a:lnTo>
                  <a:pt x="146303" y="143255"/>
                </a:lnTo>
                <a:lnTo>
                  <a:pt x="140207" y="146303"/>
                </a:lnTo>
                <a:lnTo>
                  <a:pt x="132587" y="150875"/>
                </a:lnTo>
                <a:lnTo>
                  <a:pt x="126491" y="153923"/>
                </a:lnTo>
                <a:lnTo>
                  <a:pt x="103631" y="158495"/>
                </a:lnTo>
                <a:lnTo>
                  <a:pt x="88391" y="158495"/>
                </a:lnTo>
                <a:lnTo>
                  <a:pt x="41147" y="137159"/>
                </a:lnTo>
                <a:lnTo>
                  <a:pt x="21335" y="102107"/>
                </a:lnTo>
                <a:lnTo>
                  <a:pt x="19811" y="96011"/>
                </a:lnTo>
                <a:lnTo>
                  <a:pt x="19811" y="141223"/>
                </a:lnTo>
                <a:lnTo>
                  <a:pt x="51815" y="167639"/>
                </a:lnTo>
                <a:lnTo>
                  <a:pt x="77723" y="176783"/>
                </a:lnTo>
                <a:lnTo>
                  <a:pt x="86867" y="176783"/>
                </a:lnTo>
                <a:lnTo>
                  <a:pt x="97535" y="178307"/>
                </a:lnTo>
                <a:lnTo>
                  <a:pt x="124967" y="173735"/>
                </a:lnTo>
                <a:lnTo>
                  <a:pt x="143255" y="167639"/>
                </a:lnTo>
                <a:lnTo>
                  <a:pt x="150875" y="163067"/>
                </a:lnTo>
                <a:lnTo>
                  <a:pt x="158495" y="156971"/>
                </a:lnTo>
                <a:lnTo>
                  <a:pt x="164591" y="152399"/>
                </a:lnTo>
                <a:lnTo>
                  <a:pt x="170687" y="144779"/>
                </a:lnTo>
                <a:lnTo>
                  <a:pt x="173735" y="141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84326" y="5992403"/>
            <a:ext cx="170815" cy="156845"/>
          </a:xfrm>
          <a:custGeom>
            <a:avLst/>
            <a:gdLst/>
            <a:ahLst/>
            <a:cxnLst/>
            <a:rect l="l" t="t" r="r" b="b"/>
            <a:pathLst>
              <a:path w="170814" h="156845">
                <a:moveTo>
                  <a:pt x="170550" y="74628"/>
                </a:moveTo>
                <a:lnTo>
                  <a:pt x="157350" y="36600"/>
                </a:lnTo>
                <a:lnTo>
                  <a:pt x="126320" y="9996"/>
                </a:lnTo>
                <a:lnTo>
                  <a:pt x="82720" y="0"/>
                </a:lnTo>
                <a:lnTo>
                  <a:pt x="67762" y="1622"/>
                </a:lnTo>
                <a:lnTo>
                  <a:pt x="29285" y="19274"/>
                </a:lnTo>
                <a:lnTo>
                  <a:pt x="5136" y="51868"/>
                </a:lnTo>
                <a:lnTo>
                  <a:pt x="0" y="79211"/>
                </a:lnTo>
                <a:lnTo>
                  <a:pt x="206" y="84637"/>
                </a:lnTo>
                <a:lnTo>
                  <a:pt x="13836" y="121231"/>
                </a:lnTo>
                <a:lnTo>
                  <a:pt x="45486" y="147075"/>
                </a:lnTo>
                <a:lnTo>
                  <a:pt x="90519" y="156794"/>
                </a:lnTo>
                <a:lnTo>
                  <a:pt x="105073" y="154828"/>
                </a:lnTo>
                <a:lnTo>
                  <a:pt x="142381" y="136505"/>
                </a:lnTo>
                <a:lnTo>
                  <a:pt x="165668" y="103071"/>
                </a:lnTo>
                <a:lnTo>
                  <a:pt x="170550" y="74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73657" y="5983223"/>
            <a:ext cx="190500" cy="177165"/>
          </a:xfrm>
          <a:custGeom>
            <a:avLst/>
            <a:gdLst/>
            <a:ahLst/>
            <a:cxnLst/>
            <a:rect l="l" t="t" r="r" b="b"/>
            <a:pathLst>
              <a:path w="190500" h="177164">
                <a:moveTo>
                  <a:pt x="190499" y="96011"/>
                </a:moveTo>
                <a:lnTo>
                  <a:pt x="190499" y="79247"/>
                </a:lnTo>
                <a:lnTo>
                  <a:pt x="188975" y="70103"/>
                </a:lnTo>
                <a:lnTo>
                  <a:pt x="185927" y="60959"/>
                </a:lnTo>
                <a:lnTo>
                  <a:pt x="179831" y="45719"/>
                </a:lnTo>
                <a:lnTo>
                  <a:pt x="173735" y="38099"/>
                </a:lnTo>
                <a:lnTo>
                  <a:pt x="169163" y="32003"/>
                </a:lnTo>
                <a:lnTo>
                  <a:pt x="132587" y="6095"/>
                </a:lnTo>
                <a:lnTo>
                  <a:pt x="105155" y="0"/>
                </a:lnTo>
                <a:lnTo>
                  <a:pt x="85343" y="0"/>
                </a:lnTo>
                <a:lnTo>
                  <a:pt x="76199" y="1523"/>
                </a:lnTo>
                <a:lnTo>
                  <a:pt x="67055" y="4571"/>
                </a:lnTo>
                <a:lnTo>
                  <a:pt x="59435" y="7619"/>
                </a:lnTo>
                <a:lnTo>
                  <a:pt x="50291" y="10667"/>
                </a:lnTo>
                <a:lnTo>
                  <a:pt x="16763" y="39623"/>
                </a:lnTo>
                <a:lnTo>
                  <a:pt x="0" y="88391"/>
                </a:lnTo>
                <a:lnTo>
                  <a:pt x="3047" y="106679"/>
                </a:lnTo>
                <a:lnTo>
                  <a:pt x="4571" y="114299"/>
                </a:lnTo>
                <a:lnTo>
                  <a:pt x="9143" y="123443"/>
                </a:lnTo>
                <a:lnTo>
                  <a:pt x="12191" y="131063"/>
                </a:lnTo>
                <a:lnTo>
                  <a:pt x="16763" y="138683"/>
                </a:lnTo>
                <a:lnTo>
                  <a:pt x="19811" y="141731"/>
                </a:lnTo>
                <a:lnTo>
                  <a:pt x="19811" y="80771"/>
                </a:lnTo>
                <a:lnTo>
                  <a:pt x="21335" y="73151"/>
                </a:lnTo>
                <a:lnTo>
                  <a:pt x="22859" y="67055"/>
                </a:lnTo>
                <a:lnTo>
                  <a:pt x="28955" y="54863"/>
                </a:lnTo>
                <a:lnTo>
                  <a:pt x="33527" y="48767"/>
                </a:lnTo>
                <a:lnTo>
                  <a:pt x="36575" y="44195"/>
                </a:lnTo>
                <a:lnTo>
                  <a:pt x="42671" y="39623"/>
                </a:lnTo>
                <a:lnTo>
                  <a:pt x="47243" y="35051"/>
                </a:lnTo>
                <a:lnTo>
                  <a:pt x="53339" y="30479"/>
                </a:lnTo>
                <a:lnTo>
                  <a:pt x="59435" y="27431"/>
                </a:lnTo>
                <a:lnTo>
                  <a:pt x="67055" y="24383"/>
                </a:lnTo>
                <a:lnTo>
                  <a:pt x="73151" y="21335"/>
                </a:lnTo>
                <a:lnTo>
                  <a:pt x="80771" y="19811"/>
                </a:lnTo>
                <a:lnTo>
                  <a:pt x="88391" y="19811"/>
                </a:lnTo>
                <a:lnTo>
                  <a:pt x="96011" y="18287"/>
                </a:lnTo>
                <a:lnTo>
                  <a:pt x="103631" y="19811"/>
                </a:lnTo>
                <a:lnTo>
                  <a:pt x="111251" y="19811"/>
                </a:lnTo>
                <a:lnTo>
                  <a:pt x="118871" y="22859"/>
                </a:lnTo>
                <a:lnTo>
                  <a:pt x="126491" y="24383"/>
                </a:lnTo>
                <a:lnTo>
                  <a:pt x="132587" y="27431"/>
                </a:lnTo>
                <a:lnTo>
                  <a:pt x="138683" y="32003"/>
                </a:lnTo>
                <a:lnTo>
                  <a:pt x="144779" y="35051"/>
                </a:lnTo>
                <a:lnTo>
                  <a:pt x="169163" y="68579"/>
                </a:lnTo>
                <a:lnTo>
                  <a:pt x="172211" y="82295"/>
                </a:lnTo>
                <a:lnTo>
                  <a:pt x="172211" y="140969"/>
                </a:lnTo>
                <a:lnTo>
                  <a:pt x="175259" y="137159"/>
                </a:lnTo>
                <a:lnTo>
                  <a:pt x="184403" y="121919"/>
                </a:lnTo>
                <a:lnTo>
                  <a:pt x="187451" y="114299"/>
                </a:lnTo>
                <a:lnTo>
                  <a:pt x="190499" y="96011"/>
                </a:lnTo>
                <a:close/>
              </a:path>
              <a:path w="190500" h="177164">
                <a:moveTo>
                  <a:pt x="172211" y="140969"/>
                </a:moveTo>
                <a:lnTo>
                  <a:pt x="172211" y="96011"/>
                </a:lnTo>
                <a:lnTo>
                  <a:pt x="169163" y="108203"/>
                </a:lnTo>
                <a:lnTo>
                  <a:pt x="163067" y="120395"/>
                </a:lnTo>
                <a:lnTo>
                  <a:pt x="158495" y="126491"/>
                </a:lnTo>
                <a:lnTo>
                  <a:pt x="155447" y="132587"/>
                </a:lnTo>
                <a:lnTo>
                  <a:pt x="149351" y="137159"/>
                </a:lnTo>
                <a:lnTo>
                  <a:pt x="144779" y="141731"/>
                </a:lnTo>
                <a:lnTo>
                  <a:pt x="138683" y="144779"/>
                </a:lnTo>
                <a:lnTo>
                  <a:pt x="132587" y="149351"/>
                </a:lnTo>
                <a:lnTo>
                  <a:pt x="124967" y="152399"/>
                </a:lnTo>
                <a:lnTo>
                  <a:pt x="118871" y="153923"/>
                </a:lnTo>
                <a:lnTo>
                  <a:pt x="103631" y="156971"/>
                </a:lnTo>
                <a:lnTo>
                  <a:pt x="86867" y="156971"/>
                </a:lnTo>
                <a:lnTo>
                  <a:pt x="80771" y="155447"/>
                </a:lnTo>
                <a:lnTo>
                  <a:pt x="73151" y="153923"/>
                </a:lnTo>
                <a:lnTo>
                  <a:pt x="32003" y="126491"/>
                </a:lnTo>
                <a:lnTo>
                  <a:pt x="21335" y="100583"/>
                </a:lnTo>
                <a:lnTo>
                  <a:pt x="19811" y="94487"/>
                </a:lnTo>
                <a:lnTo>
                  <a:pt x="19811" y="141731"/>
                </a:lnTo>
                <a:lnTo>
                  <a:pt x="28955" y="150875"/>
                </a:lnTo>
                <a:lnTo>
                  <a:pt x="68579" y="172211"/>
                </a:lnTo>
                <a:lnTo>
                  <a:pt x="96011" y="176783"/>
                </a:lnTo>
                <a:lnTo>
                  <a:pt x="106679" y="175259"/>
                </a:lnTo>
                <a:lnTo>
                  <a:pt x="124967" y="172211"/>
                </a:lnTo>
                <a:lnTo>
                  <a:pt x="132587" y="169163"/>
                </a:lnTo>
                <a:lnTo>
                  <a:pt x="141731" y="166115"/>
                </a:lnTo>
                <a:lnTo>
                  <a:pt x="149351" y="161543"/>
                </a:lnTo>
                <a:lnTo>
                  <a:pt x="156971" y="155447"/>
                </a:lnTo>
                <a:lnTo>
                  <a:pt x="163067" y="150875"/>
                </a:lnTo>
                <a:lnTo>
                  <a:pt x="169163" y="144779"/>
                </a:lnTo>
                <a:lnTo>
                  <a:pt x="172211" y="140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32181" y="1973579"/>
            <a:ext cx="571500" cy="1013460"/>
          </a:xfrm>
          <a:custGeom>
            <a:avLst/>
            <a:gdLst/>
            <a:ahLst/>
            <a:cxnLst/>
            <a:rect l="l" t="t" r="r" b="b"/>
            <a:pathLst>
              <a:path w="571500" h="1013460">
                <a:moveTo>
                  <a:pt x="102107" y="18287"/>
                </a:moveTo>
                <a:lnTo>
                  <a:pt x="102107" y="0"/>
                </a:lnTo>
                <a:lnTo>
                  <a:pt x="91439" y="0"/>
                </a:lnTo>
                <a:lnTo>
                  <a:pt x="53339" y="12191"/>
                </a:lnTo>
                <a:lnTo>
                  <a:pt x="18287" y="44195"/>
                </a:lnTo>
                <a:lnTo>
                  <a:pt x="9143" y="62483"/>
                </a:lnTo>
                <a:lnTo>
                  <a:pt x="4571" y="71627"/>
                </a:lnTo>
                <a:lnTo>
                  <a:pt x="3047" y="80771"/>
                </a:lnTo>
                <a:lnTo>
                  <a:pt x="1523" y="91439"/>
                </a:lnTo>
                <a:lnTo>
                  <a:pt x="0" y="100583"/>
                </a:lnTo>
                <a:lnTo>
                  <a:pt x="0" y="912875"/>
                </a:lnTo>
                <a:lnTo>
                  <a:pt x="1523" y="923543"/>
                </a:lnTo>
                <a:lnTo>
                  <a:pt x="13715" y="961643"/>
                </a:lnTo>
                <a:lnTo>
                  <a:pt x="19811" y="971168"/>
                </a:lnTo>
                <a:lnTo>
                  <a:pt x="19811" y="92963"/>
                </a:lnTo>
                <a:lnTo>
                  <a:pt x="21335" y="83819"/>
                </a:lnTo>
                <a:lnTo>
                  <a:pt x="22859" y="76199"/>
                </a:lnTo>
                <a:lnTo>
                  <a:pt x="25907" y="68579"/>
                </a:lnTo>
                <a:lnTo>
                  <a:pt x="30479" y="60959"/>
                </a:lnTo>
                <a:lnTo>
                  <a:pt x="33527" y="54863"/>
                </a:lnTo>
                <a:lnTo>
                  <a:pt x="39623" y="48767"/>
                </a:lnTo>
                <a:lnTo>
                  <a:pt x="44195" y="42671"/>
                </a:lnTo>
                <a:lnTo>
                  <a:pt x="50291" y="36575"/>
                </a:lnTo>
                <a:lnTo>
                  <a:pt x="56387" y="32003"/>
                </a:lnTo>
                <a:lnTo>
                  <a:pt x="64007" y="28955"/>
                </a:lnTo>
                <a:lnTo>
                  <a:pt x="70103" y="24383"/>
                </a:lnTo>
                <a:lnTo>
                  <a:pt x="77723" y="22859"/>
                </a:lnTo>
                <a:lnTo>
                  <a:pt x="85343" y="19811"/>
                </a:lnTo>
                <a:lnTo>
                  <a:pt x="94487" y="18287"/>
                </a:lnTo>
                <a:lnTo>
                  <a:pt x="102107" y="18287"/>
                </a:lnTo>
                <a:close/>
              </a:path>
              <a:path w="571500" h="1013460">
                <a:moveTo>
                  <a:pt x="102107" y="1013459"/>
                </a:moveTo>
                <a:lnTo>
                  <a:pt x="102107" y="995171"/>
                </a:lnTo>
                <a:lnTo>
                  <a:pt x="92963" y="995171"/>
                </a:lnTo>
                <a:lnTo>
                  <a:pt x="85343" y="993647"/>
                </a:lnTo>
                <a:lnTo>
                  <a:pt x="62483" y="984503"/>
                </a:lnTo>
                <a:lnTo>
                  <a:pt x="56387" y="979931"/>
                </a:lnTo>
                <a:lnTo>
                  <a:pt x="48767" y="975359"/>
                </a:lnTo>
                <a:lnTo>
                  <a:pt x="22859" y="935735"/>
                </a:lnTo>
                <a:lnTo>
                  <a:pt x="19811" y="920495"/>
                </a:lnTo>
                <a:lnTo>
                  <a:pt x="19811" y="971168"/>
                </a:lnTo>
                <a:lnTo>
                  <a:pt x="30479" y="984503"/>
                </a:lnTo>
                <a:lnTo>
                  <a:pt x="45719" y="996695"/>
                </a:lnTo>
                <a:lnTo>
                  <a:pt x="54863" y="1001267"/>
                </a:lnTo>
                <a:lnTo>
                  <a:pt x="62483" y="1005839"/>
                </a:lnTo>
                <a:lnTo>
                  <a:pt x="73151" y="1008887"/>
                </a:lnTo>
                <a:lnTo>
                  <a:pt x="82295" y="1011935"/>
                </a:lnTo>
                <a:lnTo>
                  <a:pt x="92963" y="1013459"/>
                </a:lnTo>
                <a:lnTo>
                  <a:pt x="102107" y="1013459"/>
                </a:lnTo>
                <a:close/>
              </a:path>
              <a:path w="571500" h="1013460">
                <a:moveTo>
                  <a:pt x="571499" y="922019"/>
                </a:moveTo>
                <a:lnTo>
                  <a:pt x="571499" y="89915"/>
                </a:lnTo>
                <a:lnTo>
                  <a:pt x="569975" y="80771"/>
                </a:lnTo>
                <a:lnTo>
                  <a:pt x="554735" y="44195"/>
                </a:lnTo>
                <a:lnTo>
                  <a:pt x="527303" y="16763"/>
                </a:lnTo>
                <a:lnTo>
                  <a:pt x="518159" y="12191"/>
                </a:lnTo>
                <a:lnTo>
                  <a:pt x="510539" y="7619"/>
                </a:lnTo>
                <a:lnTo>
                  <a:pt x="499871" y="4571"/>
                </a:lnTo>
                <a:lnTo>
                  <a:pt x="490727" y="1523"/>
                </a:lnTo>
                <a:lnTo>
                  <a:pt x="480059" y="0"/>
                </a:lnTo>
                <a:lnTo>
                  <a:pt x="470915" y="0"/>
                </a:lnTo>
                <a:lnTo>
                  <a:pt x="470915" y="18287"/>
                </a:lnTo>
                <a:lnTo>
                  <a:pt x="480059" y="19811"/>
                </a:lnTo>
                <a:lnTo>
                  <a:pt x="487679" y="19811"/>
                </a:lnTo>
                <a:lnTo>
                  <a:pt x="510539" y="28955"/>
                </a:lnTo>
                <a:lnTo>
                  <a:pt x="516635" y="33527"/>
                </a:lnTo>
                <a:lnTo>
                  <a:pt x="524255" y="38099"/>
                </a:lnTo>
                <a:lnTo>
                  <a:pt x="534923" y="48767"/>
                </a:lnTo>
                <a:lnTo>
                  <a:pt x="539495" y="54863"/>
                </a:lnTo>
                <a:lnTo>
                  <a:pt x="544067" y="62483"/>
                </a:lnTo>
                <a:lnTo>
                  <a:pt x="550163" y="77723"/>
                </a:lnTo>
                <a:lnTo>
                  <a:pt x="553211" y="92963"/>
                </a:lnTo>
                <a:lnTo>
                  <a:pt x="553211" y="971803"/>
                </a:lnTo>
                <a:lnTo>
                  <a:pt x="554735" y="969263"/>
                </a:lnTo>
                <a:lnTo>
                  <a:pt x="560831" y="960119"/>
                </a:lnTo>
                <a:lnTo>
                  <a:pt x="563879" y="950975"/>
                </a:lnTo>
                <a:lnTo>
                  <a:pt x="568451" y="941831"/>
                </a:lnTo>
                <a:lnTo>
                  <a:pt x="569975" y="932687"/>
                </a:lnTo>
                <a:lnTo>
                  <a:pt x="571499" y="922019"/>
                </a:lnTo>
                <a:close/>
              </a:path>
              <a:path w="571500" h="1013460">
                <a:moveTo>
                  <a:pt x="553211" y="971803"/>
                </a:moveTo>
                <a:lnTo>
                  <a:pt x="553211" y="922019"/>
                </a:lnTo>
                <a:lnTo>
                  <a:pt x="551687" y="929639"/>
                </a:lnTo>
                <a:lnTo>
                  <a:pt x="548639" y="937259"/>
                </a:lnTo>
                <a:lnTo>
                  <a:pt x="547115" y="944879"/>
                </a:lnTo>
                <a:lnTo>
                  <a:pt x="542543" y="952499"/>
                </a:lnTo>
                <a:lnTo>
                  <a:pt x="539495" y="958595"/>
                </a:lnTo>
                <a:lnTo>
                  <a:pt x="533399" y="964691"/>
                </a:lnTo>
                <a:lnTo>
                  <a:pt x="528827" y="970787"/>
                </a:lnTo>
                <a:lnTo>
                  <a:pt x="522731" y="976883"/>
                </a:lnTo>
                <a:lnTo>
                  <a:pt x="487679" y="993647"/>
                </a:lnTo>
                <a:lnTo>
                  <a:pt x="478535" y="995171"/>
                </a:lnTo>
                <a:lnTo>
                  <a:pt x="470915" y="995171"/>
                </a:lnTo>
                <a:lnTo>
                  <a:pt x="470915" y="1013459"/>
                </a:lnTo>
                <a:lnTo>
                  <a:pt x="481583" y="1013459"/>
                </a:lnTo>
                <a:lnTo>
                  <a:pt x="492251" y="1011935"/>
                </a:lnTo>
                <a:lnTo>
                  <a:pt x="527303" y="996695"/>
                </a:lnTo>
                <a:lnTo>
                  <a:pt x="550163" y="976883"/>
                </a:lnTo>
                <a:lnTo>
                  <a:pt x="553211" y="97180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48006" y="2157983"/>
            <a:ext cx="356870" cy="41275"/>
          </a:xfrm>
          <a:custGeom>
            <a:avLst/>
            <a:gdLst/>
            <a:ahLst/>
            <a:cxnLst/>
            <a:rect l="l" t="t" r="r" b="b"/>
            <a:pathLst>
              <a:path w="356869" h="41275">
                <a:moveTo>
                  <a:pt x="356615" y="41147"/>
                </a:moveTo>
                <a:lnTo>
                  <a:pt x="356615" y="3047"/>
                </a:lnTo>
                <a:lnTo>
                  <a:pt x="0" y="0"/>
                </a:lnTo>
                <a:lnTo>
                  <a:pt x="0" y="38099"/>
                </a:lnTo>
                <a:lnTo>
                  <a:pt x="356615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48006" y="2302763"/>
            <a:ext cx="356870" cy="41275"/>
          </a:xfrm>
          <a:custGeom>
            <a:avLst/>
            <a:gdLst/>
            <a:ahLst/>
            <a:cxnLst/>
            <a:rect l="l" t="t" r="r" b="b"/>
            <a:pathLst>
              <a:path w="356869" h="41275">
                <a:moveTo>
                  <a:pt x="356615" y="41147"/>
                </a:moveTo>
                <a:lnTo>
                  <a:pt x="356615" y="3047"/>
                </a:lnTo>
                <a:lnTo>
                  <a:pt x="0" y="0"/>
                </a:lnTo>
                <a:lnTo>
                  <a:pt x="0" y="38099"/>
                </a:lnTo>
                <a:lnTo>
                  <a:pt x="356615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51053" y="2446019"/>
            <a:ext cx="356870" cy="41275"/>
          </a:xfrm>
          <a:custGeom>
            <a:avLst/>
            <a:gdLst/>
            <a:ahLst/>
            <a:cxnLst/>
            <a:rect l="l" t="t" r="r" b="b"/>
            <a:pathLst>
              <a:path w="356869" h="41275">
                <a:moveTo>
                  <a:pt x="356615" y="41147"/>
                </a:moveTo>
                <a:lnTo>
                  <a:pt x="356615" y="3047"/>
                </a:lnTo>
                <a:lnTo>
                  <a:pt x="0" y="0"/>
                </a:lnTo>
                <a:lnTo>
                  <a:pt x="0" y="38099"/>
                </a:lnTo>
                <a:lnTo>
                  <a:pt x="356615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51053" y="2590800"/>
            <a:ext cx="356870" cy="41275"/>
          </a:xfrm>
          <a:custGeom>
            <a:avLst/>
            <a:gdLst/>
            <a:ahLst/>
            <a:cxnLst/>
            <a:rect l="l" t="t" r="r" b="b"/>
            <a:pathLst>
              <a:path w="356869" h="41275">
                <a:moveTo>
                  <a:pt x="356615" y="41147"/>
                </a:moveTo>
                <a:lnTo>
                  <a:pt x="356615" y="3047"/>
                </a:lnTo>
                <a:lnTo>
                  <a:pt x="0" y="0"/>
                </a:lnTo>
                <a:lnTo>
                  <a:pt x="0" y="38099"/>
                </a:lnTo>
                <a:lnTo>
                  <a:pt x="356615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48006" y="2746247"/>
            <a:ext cx="356870" cy="41275"/>
          </a:xfrm>
          <a:custGeom>
            <a:avLst/>
            <a:gdLst/>
            <a:ahLst/>
            <a:cxnLst/>
            <a:rect l="l" t="t" r="r" b="b"/>
            <a:pathLst>
              <a:path w="356869" h="41275">
                <a:moveTo>
                  <a:pt x="356615" y="41147"/>
                </a:moveTo>
                <a:lnTo>
                  <a:pt x="356615" y="3047"/>
                </a:lnTo>
                <a:lnTo>
                  <a:pt x="0" y="0"/>
                </a:lnTo>
                <a:lnTo>
                  <a:pt x="0" y="38099"/>
                </a:lnTo>
                <a:lnTo>
                  <a:pt x="356615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14934" y="1982723"/>
            <a:ext cx="571500" cy="1015365"/>
          </a:xfrm>
          <a:custGeom>
            <a:avLst/>
            <a:gdLst/>
            <a:ahLst/>
            <a:cxnLst/>
            <a:rect l="l" t="t" r="r" b="b"/>
            <a:pathLst>
              <a:path w="571500" h="1015364">
                <a:moveTo>
                  <a:pt x="102107" y="18287"/>
                </a:moveTo>
                <a:lnTo>
                  <a:pt x="102107" y="0"/>
                </a:lnTo>
                <a:lnTo>
                  <a:pt x="91439" y="0"/>
                </a:lnTo>
                <a:lnTo>
                  <a:pt x="80771" y="1523"/>
                </a:lnTo>
                <a:lnTo>
                  <a:pt x="62483" y="7619"/>
                </a:lnTo>
                <a:lnTo>
                  <a:pt x="53339" y="12191"/>
                </a:lnTo>
                <a:lnTo>
                  <a:pt x="44195" y="18287"/>
                </a:lnTo>
                <a:lnTo>
                  <a:pt x="36575" y="22859"/>
                </a:lnTo>
                <a:lnTo>
                  <a:pt x="30479" y="30479"/>
                </a:lnTo>
                <a:lnTo>
                  <a:pt x="22859" y="36575"/>
                </a:lnTo>
                <a:lnTo>
                  <a:pt x="18287" y="45719"/>
                </a:lnTo>
                <a:lnTo>
                  <a:pt x="12191" y="53339"/>
                </a:lnTo>
                <a:lnTo>
                  <a:pt x="9143" y="62483"/>
                </a:lnTo>
                <a:lnTo>
                  <a:pt x="4571" y="71627"/>
                </a:lnTo>
                <a:lnTo>
                  <a:pt x="3047" y="82295"/>
                </a:lnTo>
                <a:lnTo>
                  <a:pt x="1523" y="91439"/>
                </a:lnTo>
                <a:lnTo>
                  <a:pt x="0" y="102107"/>
                </a:lnTo>
                <a:lnTo>
                  <a:pt x="0" y="912875"/>
                </a:lnTo>
                <a:lnTo>
                  <a:pt x="3047" y="934211"/>
                </a:lnTo>
                <a:lnTo>
                  <a:pt x="4571" y="943355"/>
                </a:lnTo>
                <a:lnTo>
                  <a:pt x="13715" y="961643"/>
                </a:lnTo>
                <a:lnTo>
                  <a:pt x="18287" y="969263"/>
                </a:lnTo>
                <a:lnTo>
                  <a:pt x="19811" y="971549"/>
                </a:lnTo>
                <a:lnTo>
                  <a:pt x="19811" y="92963"/>
                </a:lnTo>
                <a:lnTo>
                  <a:pt x="21335" y="83819"/>
                </a:lnTo>
                <a:lnTo>
                  <a:pt x="22859" y="76199"/>
                </a:lnTo>
                <a:lnTo>
                  <a:pt x="25907" y="68579"/>
                </a:lnTo>
                <a:lnTo>
                  <a:pt x="30479" y="62483"/>
                </a:lnTo>
                <a:lnTo>
                  <a:pt x="33527" y="54863"/>
                </a:lnTo>
                <a:lnTo>
                  <a:pt x="62483" y="28955"/>
                </a:lnTo>
                <a:lnTo>
                  <a:pt x="94487" y="19811"/>
                </a:lnTo>
                <a:lnTo>
                  <a:pt x="102107" y="18287"/>
                </a:lnTo>
                <a:close/>
              </a:path>
              <a:path w="571500" h="1015364">
                <a:moveTo>
                  <a:pt x="102107" y="1014983"/>
                </a:moveTo>
                <a:lnTo>
                  <a:pt x="102107" y="995171"/>
                </a:lnTo>
                <a:lnTo>
                  <a:pt x="92963" y="995171"/>
                </a:lnTo>
                <a:lnTo>
                  <a:pt x="77723" y="992123"/>
                </a:lnTo>
                <a:lnTo>
                  <a:pt x="70103" y="989075"/>
                </a:lnTo>
                <a:lnTo>
                  <a:pt x="62483" y="984503"/>
                </a:lnTo>
                <a:lnTo>
                  <a:pt x="56387" y="981455"/>
                </a:lnTo>
                <a:lnTo>
                  <a:pt x="48767" y="976883"/>
                </a:lnTo>
                <a:lnTo>
                  <a:pt x="44195" y="970787"/>
                </a:lnTo>
                <a:lnTo>
                  <a:pt x="38099" y="964691"/>
                </a:lnTo>
                <a:lnTo>
                  <a:pt x="28955" y="952499"/>
                </a:lnTo>
                <a:lnTo>
                  <a:pt x="22859" y="937259"/>
                </a:lnTo>
                <a:lnTo>
                  <a:pt x="21335" y="929639"/>
                </a:lnTo>
                <a:lnTo>
                  <a:pt x="19811" y="920495"/>
                </a:lnTo>
                <a:lnTo>
                  <a:pt x="19811" y="971549"/>
                </a:lnTo>
                <a:lnTo>
                  <a:pt x="24383" y="978407"/>
                </a:lnTo>
                <a:lnTo>
                  <a:pt x="38099" y="992123"/>
                </a:lnTo>
                <a:lnTo>
                  <a:pt x="45719" y="996695"/>
                </a:lnTo>
                <a:lnTo>
                  <a:pt x="54863" y="1002791"/>
                </a:lnTo>
                <a:lnTo>
                  <a:pt x="62483" y="1005839"/>
                </a:lnTo>
                <a:lnTo>
                  <a:pt x="73151" y="1010411"/>
                </a:lnTo>
                <a:lnTo>
                  <a:pt x="82295" y="1011935"/>
                </a:lnTo>
                <a:lnTo>
                  <a:pt x="92963" y="1013459"/>
                </a:lnTo>
                <a:lnTo>
                  <a:pt x="102107" y="1014983"/>
                </a:lnTo>
                <a:close/>
              </a:path>
              <a:path w="571500" h="1015364">
                <a:moveTo>
                  <a:pt x="571499" y="922019"/>
                </a:moveTo>
                <a:lnTo>
                  <a:pt x="571499" y="91439"/>
                </a:lnTo>
                <a:lnTo>
                  <a:pt x="569975" y="80771"/>
                </a:lnTo>
                <a:lnTo>
                  <a:pt x="566927" y="70103"/>
                </a:lnTo>
                <a:lnTo>
                  <a:pt x="563879" y="60959"/>
                </a:lnTo>
                <a:lnTo>
                  <a:pt x="559307" y="53339"/>
                </a:lnTo>
                <a:lnTo>
                  <a:pt x="554735" y="44195"/>
                </a:lnTo>
                <a:lnTo>
                  <a:pt x="527303" y="16763"/>
                </a:lnTo>
                <a:lnTo>
                  <a:pt x="490727" y="1523"/>
                </a:lnTo>
                <a:lnTo>
                  <a:pt x="480059" y="0"/>
                </a:lnTo>
                <a:lnTo>
                  <a:pt x="470915" y="0"/>
                </a:lnTo>
                <a:lnTo>
                  <a:pt x="469391" y="18287"/>
                </a:lnTo>
                <a:lnTo>
                  <a:pt x="480059" y="19811"/>
                </a:lnTo>
                <a:lnTo>
                  <a:pt x="495299" y="22859"/>
                </a:lnTo>
                <a:lnTo>
                  <a:pt x="510539" y="28955"/>
                </a:lnTo>
                <a:lnTo>
                  <a:pt x="522731" y="38099"/>
                </a:lnTo>
                <a:lnTo>
                  <a:pt x="528827" y="44195"/>
                </a:lnTo>
                <a:lnTo>
                  <a:pt x="534923" y="48767"/>
                </a:lnTo>
                <a:lnTo>
                  <a:pt x="539495" y="56387"/>
                </a:lnTo>
                <a:lnTo>
                  <a:pt x="544067" y="62483"/>
                </a:lnTo>
                <a:lnTo>
                  <a:pt x="550163" y="77723"/>
                </a:lnTo>
                <a:lnTo>
                  <a:pt x="553211" y="92963"/>
                </a:lnTo>
                <a:lnTo>
                  <a:pt x="553211" y="971168"/>
                </a:lnTo>
                <a:lnTo>
                  <a:pt x="554735" y="969263"/>
                </a:lnTo>
                <a:lnTo>
                  <a:pt x="560831" y="960119"/>
                </a:lnTo>
                <a:lnTo>
                  <a:pt x="563879" y="952499"/>
                </a:lnTo>
                <a:lnTo>
                  <a:pt x="568451" y="941831"/>
                </a:lnTo>
                <a:lnTo>
                  <a:pt x="569975" y="932687"/>
                </a:lnTo>
                <a:lnTo>
                  <a:pt x="571499" y="922019"/>
                </a:lnTo>
                <a:close/>
              </a:path>
              <a:path w="571500" h="1015364">
                <a:moveTo>
                  <a:pt x="553211" y="971168"/>
                </a:moveTo>
                <a:lnTo>
                  <a:pt x="553211" y="922019"/>
                </a:lnTo>
                <a:lnTo>
                  <a:pt x="551687" y="929639"/>
                </a:lnTo>
                <a:lnTo>
                  <a:pt x="548639" y="937259"/>
                </a:lnTo>
                <a:lnTo>
                  <a:pt x="547115" y="944879"/>
                </a:lnTo>
                <a:lnTo>
                  <a:pt x="542543" y="952499"/>
                </a:lnTo>
                <a:lnTo>
                  <a:pt x="539495" y="958595"/>
                </a:lnTo>
                <a:lnTo>
                  <a:pt x="509015" y="986027"/>
                </a:lnTo>
                <a:lnTo>
                  <a:pt x="486155" y="993647"/>
                </a:lnTo>
                <a:lnTo>
                  <a:pt x="478535" y="995171"/>
                </a:lnTo>
                <a:lnTo>
                  <a:pt x="469391" y="995171"/>
                </a:lnTo>
                <a:lnTo>
                  <a:pt x="470915" y="1014983"/>
                </a:lnTo>
                <a:lnTo>
                  <a:pt x="481583" y="1013459"/>
                </a:lnTo>
                <a:lnTo>
                  <a:pt x="490727" y="1011935"/>
                </a:lnTo>
                <a:lnTo>
                  <a:pt x="501395" y="1010411"/>
                </a:lnTo>
                <a:lnTo>
                  <a:pt x="519683" y="1001267"/>
                </a:lnTo>
                <a:lnTo>
                  <a:pt x="527303" y="996695"/>
                </a:lnTo>
                <a:lnTo>
                  <a:pt x="542543" y="984503"/>
                </a:lnTo>
                <a:lnTo>
                  <a:pt x="553211" y="971168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29234" y="2168651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1523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29234" y="2311907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1523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32281" y="2455163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1523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32281" y="2599944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1523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29234" y="2755391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1523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797686" y="1982723"/>
            <a:ext cx="573405" cy="1015365"/>
          </a:xfrm>
          <a:custGeom>
            <a:avLst/>
            <a:gdLst/>
            <a:ahLst/>
            <a:cxnLst/>
            <a:rect l="l" t="t" r="r" b="b"/>
            <a:pathLst>
              <a:path w="573404" h="1015364">
                <a:moveTo>
                  <a:pt x="102107" y="18287"/>
                </a:moveTo>
                <a:lnTo>
                  <a:pt x="102107" y="0"/>
                </a:lnTo>
                <a:lnTo>
                  <a:pt x="91439" y="0"/>
                </a:lnTo>
                <a:lnTo>
                  <a:pt x="80771" y="1523"/>
                </a:lnTo>
                <a:lnTo>
                  <a:pt x="62483" y="7619"/>
                </a:lnTo>
                <a:lnTo>
                  <a:pt x="53339" y="12191"/>
                </a:lnTo>
                <a:lnTo>
                  <a:pt x="45719" y="18287"/>
                </a:lnTo>
                <a:lnTo>
                  <a:pt x="36575" y="22859"/>
                </a:lnTo>
                <a:lnTo>
                  <a:pt x="30479" y="30479"/>
                </a:lnTo>
                <a:lnTo>
                  <a:pt x="22859" y="38099"/>
                </a:lnTo>
                <a:lnTo>
                  <a:pt x="18287" y="45719"/>
                </a:lnTo>
                <a:lnTo>
                  <a:pt x="12191" y="53339"/>
                </a:lnTo>
                <a:lnTo>
                  <a:pt x="7619" y="62483"/>
                </a:lnTo>
                <a:lnTo>
                  <a:pt x="4571" y="71627"/>
                </a:lnTo>
                <a:lnTo>
                  <a:pt x="3047" y="82295"/>
                </a:lnTo>
                <a:lnTo>
                  <a:pt x="1523" y="91439"/>
                </a:lnTo>
                <a:lnTo>
                  <a:pt x="0" y="102107"/>
                </a:lnTo>
                <a:lnTo>
                  <a:pt x="0" y="912875"/>
                </a:lnTo>
                <a:lnTo>
                  <a:pt x="13715" y="961643"/>
                </a:lnTo>
                <a:lnTo>
                  <a:pt x="19811" y="971168"/>
                </a:lnTo>
                <a:lnTo>
                  <a:pt x="19811" y="92963"/>
                </a:lnTo>
                <a:lnTo>
                  <a:pt x="21335" y="85343"/>
                </a:lnTo>
                <a:lnTo>
                  <a:pt x="38099" y="48767"/>
                </a:lnTo>
                <a:lnTo>
                  <a:pt x="70103" y="25907"/>
                </a:lnTo>
                <a:lnTo>
                  <a:pt x="86867" y="21335"/>
                </a:lnTo>
                <a:lnTo>
                  <a:pt x="102107" y="18287"/>
                </a:lnTo>
                <a:close/>
              </a:path>
              <a:path w="573404" h="1015364">
                <a:moveTo>
                  <a:pt x="102107" y="1014983"/>
                </a:moveTo>
                <a:lnTo>
                  <a:pt x="102107" y="995171"/>
                </a:lnTo>
                <a:lnTo>
                  <a:pt x="92963" y="995171"/>
                </a:lnTo>
                <a:lnTo>
                  <a:pt x="77723" y="992123"/>
                </a:lnTo>
                <a:lnTo>
                  <a:pt x="70103" y="989075"/>
                </a:lnTo>
                <a:lnTo>
                  <a:pt x="62483" y="984503"/>
                </a:lnTo>
                <a:lnTo>
                  <a:pt x="56387" y="981455"/>
                </a:lnTo>
                <a:lnTo>
                  <a:pt x="28955" y="950975"/>
                </a:lnTo>
                <a:lnTo>
                  <a:pt x="21335" y="928115"/>
                </a:lnTo>
                <a:lnTo>
                  <a:pt x="19811" y="920495"/>
                </a:lnTo>
                <a:lnTo>
                  <a:pt x="19811" y="971168"/>
                </a:lnTo>
                <a:lnTo>
                  <a:pt x="30479" y="984503"/>
                </a:lnTo>
                <a:lnTo>
                  <a:pt x="38099" y="992123"/>
                </a:lnTo>
                <a:lnTo>
                  <a:pt x="45719" y="996695"/>
                </a:lnTo>
                <a:lnTo>
                  <a:pt x="54863" y="1002791"/>
                </a:lnTo>
                <a:lnTo>
                  <a:pt x="62483" y="1005839"/>
                </a:lnTo>
                <a:lnTo>
                  <a:pt x="73151" y="1010411"/>
                </a:lnTo>
                <a:lnTo>
                  <a:pt x="82295" y="1011935"/>
                </a:lnTo>
                <a:lnTo>
                  <a:pt x="92963" y="1013459"/>
                </a:lnTo>
                <a:lnTo>
                  <a:pt x="102107" y="1014983"/>
                </a:lnTo>
                <a:close/>
              </a:path>
              <a:path w="573404" h="1015364">
                <a:moveTo>
                  <a:pt x="573023" y="922019"/>
                </a:moveTo>
                <a:lnTo>
                  <a:pt x="573023" y="91439"/>
                </a:lnTo>
                <a:lnTo>
                  <a:pt x="571499" y="80771"/>
                </a:lnTo>
                <a:lnTo>
                  <a:pt x="556259" y="44195"/>
                </a:lnTo>
                <a:lnTo>
                  <a:pt x="528827" y="16763"/>
                </a:lnTo>
                <a:lnTo>
                  <a:pt x="492251" y="1523"/>
                </a:lnTo>
                <a:lnTo>
                  <a:pt x="481583" y="0"/>
                </a:lnTo>
                <a:lnTo>
                  <a:pt x="472439" y="0"/>
                </a:lnTo>
                <a:lnTo>
                  <a:pt x="470915" y="18287"/>
                </a:lnTo>
                <a:lnTo>
                  <a:pt x="489203" y="21335"/>
                </a:lnTo>
                <a:lnTo>
                  <a:pt x="496823" y="22859"/>
                </a:lnTo>
                <a:lnTo>
                  <a:pt x="512063" y="28955"/>
                </a:lnTo>
                <a:lnTo>
                  <a:pt x="524255" y="38099"/>
                </a:lnTo>
                <a:lnTo>
                  <a:pt x="530351" y="44195"/>
                </a:lnTo>
                <a:lnTo>
                  <a:pt x="536447" y="48767"/>
                </a:lnTo>
                <a:lnTo>
                  <a:pt x="541019" y="56387"/>
                </a:lnTo>
                <a:lnTo>
                  <a:pt x="544067" y="62483"/>
                </a:lnTo>
                <a:lnTo>
                  <a:pt x="548639" y="70103"/>
                </a:lnTo>
                <a:lnTo>
                  <a:pt x="550163" y="77723"/>
                </a:lnTo>
                <a:lnTo>
                  <a:pt x="553211" y="85343"/>
                </a:lnTo>
                <a:lnTo>
                  <a:pt x="554735" y="94487"/>
                </a:lnTo>
                <a:lnTo>
                  <a:pt x="554735" y="971168"/>
                </a:lnTo>
                <a:lnTo>
                  <a:pt x="556259" y="969263"/>
                </a:lnTo>
                <a:lnTo>
                  <a:pt x="565403" y="950975"/>
                </a:lnTo>
                <a:lnTo>
                  <a:pt x="571499" y="932687"/>
                </a:lnTo>
                <a:lnTo>
                  <a:pt x="573023" y="922019"/>
                </a:lnTo>
                <a:close/>
              </a:path>
              <a:path w="573404" h="1015364">
                <a:moveTo>
                  <a:pt x="554735" y="971168"/>
                </a:moveTo>
                <a:lnTo>
                  <a:pt x="554735" y="922019"/>
                </a:lnTo>
                <a:lnTo>
                  <a:pt x="553211" y="929639"/>
                </a:lnTo>
                <a:lnTo>
                  <a:pt x="544067" y="952499"/>
                </a:lnTo>
                <a:lnTo>
                  <a:pt x="539495" y="958595"/>
                </a:lnTo>
                <a:lnTo>
                  <a:pt x="534923" y="966215"/>
                </a:lnTo>
                <a:lnTo>
                  <a:pt x="524255" y="976883"/>
                </a:lnTo>
                <a:lnTo>
                  <a:pt x="518159" y="981455"/>
                </a:lnTo>
                <a:lnTo>
                  <a:pt x="510539" y="986027"/>
                </a:lnTo>
                <a:lnTo>
                  <a:pt x="495299" y="992123"/>
                </a:lnTo>
                <a:lnTo>
                  <a:pt x="480059" y="995171"/>
                </a:lnTo>
                <a:lnTo>
                  <a:pt x="470915" y="995171"/>
                </a:lnTo>
                <a:lnTo>
                  <a:pt x="472439" y="1014983"/>
                </a:lnTo>
                <a:lnTo>
                  <a:pt x="512063" y="1005839"/>
                </a:lnTo>
                <a:lnTo>
                  <a:pt x="544067" y="984503"/>
                </a:lnTo>
                <a:lnTo>
                  <a:pt x="554735" y="971168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13509" y="2168651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13509" y="2311907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16557" y="2455163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16557" y="2599944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13509" y="2755391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21557" y="2606039"/>
            <a:ext cx="76200" cy="3258820"/>
          </a:xfrm>
          <a:custGeom>
            <a:avLst/>
            <a:gdLst/>
            <a:ahLst/>
            <a:cxnLst/>
            <a:rect l="l" t="t" r="r" b="b"/>
            <a:pathLst>
              <a:path w="76200" h="325882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28955" y="76199"/>
                </a:lnTo>
                <a:lnTo>
                  <a:pt x="28955" y="64007"/>
                </a:lnTo>
                <a:lnTo>
                  <a:pt x="48767" y="64007"/>
                </a:lnTo>
                <a:lnTo>
                  <a:pt x="48767" y="76199"/>
                </a:lnTo>
                <a:lnTo>
                  <a:pt x="76199" y="76199"/>
                </a:lnTo>
                <a:close/>
              </a:path>
              <a:path w="76200" h="3258820">
                <a:moveTo>
                  <a:pt x="48767" y="76199"/>
                </a:moveTo>
                <a:lnTo>
                  <a:pt x="48767" y="64007"/>
                </a:lnTo>
                <a:lnTo>
                  <a:pt x="28955" y="64007"/>
                </a:lnTo>
                <a:lnTo>
                  <a:pt x="28955" y="76199"/>
                </a:lnTo>
                <a:lnTo>
                  <a:pt x="48767" y="76199"/>
                </a:lnTo>
                <a:close/>
              </a:path>
              <a:path w="76200" h="3258820">
                <a:moveTo>
                  <a:pt x="48767" y="3258311"/>
                </a:moveTo>
                <a:lnTo>
                  <a:pt x="48767" y="76199"/>
                </a:lnTo>
                <a:lnTo>
                  <a:pt x="28955" y="76199"/>
                </a:lnTo>
                <a:lnTo>
                  <a:pt x="28955" y="3258311"/>
                </a:lnTo>
                <a:lnTo>
                  <a:pt x="48767" y="325831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59657" y="5829300"/>
            <a:ext cx="3794760" cy="76200"/>
          </a:xfrm>
          <a:custGeom>
            <a:avLst/>
            <a:gdLst/>
            <a:ahLst/>
            <a:cxnLst/>
            <a:rect l="l" t="t" r="r" b="b"/>
            <a:pathLst>
              <a:path w="3794759" h="76200">
                <a:moveTo>
                  <a:pt x="3730751" y="47243"/>
                </a:moveTo>
                <a:lnTo>
                  <a:pt x="3730751" y="28955"/>
                </a:lnTo>
                <a:lnTo>
                  <a:pt x="0" y="25907"/>
                </a:lnTo>
                <a:lnTo>
                  <a:pt x="0" y="44195"/>
                </a:lnTo>
                <a:lnTo>
                  <a:pt x="3730751" y="47243"/>
                </a:lnTo>
                <a:close/>
              </a:path>
              <a:path w="3794759" h="76200">
                <a:moveTo>
                  <a:pt x="3794759" y="38099"/>
                </a:moveTo>
                <a:lnTo>
                  <a:pt x="3718559" y="0"/>
                </a:lnTo>
                <a:lnTo>
                  <a:pt x="3718559" y="28946"/>
                </a:lnTo>
                <a:lnTo>
                  <a:pt x="3730751" y="28955"/>
                </a:lnTo>
                <a:lnTo>
                  <a:pt x="3730751" y="70103"/>
                </a:lnTo>
                <a:lnTo>
                  <a:pt x="3794759" y="38099"/>
                </a:lnTo>
                <a:close/>
              </a:path>
              <a:path w="3794759" h="76200">
                <a:moveTo>
                  <a:pt x="3730751" y="70103"/>
                </a:moveTo>
                <a:lnTo>
                  <a:pt x="3730751" y="47243"/>
                </a:lnTo>
                <a:lnTo>
                  <a:pt x="3718559" y="47234"/>
                </a:lnTo>
                <a:lnTo>
                  <a:pt x="3718559" y="76199"/>
                </a:lnTo>
                <a:lnTo>
                  <a:pt x="3730751" y="701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55086" y="4192523"/>
            <a:ext cx="2813685" cy="1679575"/>
          </a:xfrm>
          <a:custGeom>
            <a:avLst/>
            <a:gdLst/>
            <a:ahLst/>
            <a:cxnLst/>
            <a:rect l="l" t="t" r="r" b="b"/>
            <a:pathLst>
              <a:path w="2813684" h="1679575">
                <a:moveTo>
                  <a:pt x="2753223" y="47877"/>
                </a:moveTo>
                <a:lnTo>
                  <a:pt x="2742946" y="30881"/>
                </a:lnTo>
                <a:lnTo>
                  <a:pt x="0" y="1662683"/>
                </a:lnTo>
                <a:lnTo>
                  <a:pt x="10667" y="1679447"/>
                </a:lnTo>
                <a:lnTo>
                  <a:pt x="2753223" y="47877"/>
                </a:lnTo>
                <a:close/>
              </a:path>
              <a:path w="2813684" h="1679575">
                <a:moveTo>
                  <a:pt x="2813303" y="0"/>
                </a:moveTo>
                <a:lnTo>
                  <a:pt x="2727959" y="6095"/>
                </a:lnTo>
                <a:lnTo>
                  <a:pt x="2742946" y="30881"/>
                </a:lnTo>
                <a:lnTo>
                  <a:pt x="2753867" y="24383"/>
                </a:lnTo>
                <a:lnTo>
                  <a:pt x="2764535" y="41147"/>
                </a:lnTo>
                <a:lnTo>
                  <a:pt x="2764535" y="66587"/>
                </a:lnTo>
                <a:lnTo>
                  <a:pt x="2767583" y="71627"/>
                </a:lnTo>
                <a:lnTo>
                  <a:pt x="2813303" y="0"/>
                </a:lnTo>
                <a:close/>
              </a:path>
              <a:path w="2813684" h="1679575">
                <a:moveTo>
                  <a:pt x="2764535" y="41147"/>
                </a:moveTo>
                <a:lnTo>
                  <a:pt x="2753867" y="24383"/>
                </a:lnTo>
                <a:lnTo>
                  <a:pt x="2742946" y="30881"/>
                </a:lnTo>
                <a:lnTo>
                  <a:pt x="2753223" y="47877"/>
                </a:lnTo>
                <a:lnTo>
                  <a:pt x="2764535" y="41147"/>
                </a:lnTo>
                <a:close/>
              </a:path>
              <a:path w="2813684" h="1679575">
                <a:moveTo>
                  <a:pt x="2764535" y="66587"/>
                </a:moveTo>
                <a:lnTo>
                  <a:pt x="2764535" y="41147"/>
                </a:lnTo>
                <a:lnTo>
                  <a:pt x="2753223" y="47877"/>
                </a:lnTo>
                <a:lnTo>
                  <a:pt x="2764535" y="665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71100" y="666390"/>
            <a:ext cx="656526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071C57"/>
                </a:solidFill>
                <a:latin typeface="Times New Roman"/>
                <a:cs typeface="Times New Roman"/>
              </a:rPr>
              <a:t>2. </a:t>
            </a:r>
            <a:r>
              <a:rPr sz="3600" b="1" spc="-5" dirty="0">
                <a:solidFill>
                  <a:srgbClr val="071C57"/>
                </a:solidFill>
                <a:latin typeface="Times New Roman"/>
                <a:cs typeface="Times New Roman"/>
              </a:rPr>
              <a:t>Le</a:t>
            </a:r>
            <a:r>
              <a:rPr sz="3600" b="1" dirty="0">
                <a:solidFill>
                  <a:srgbClr val="071C57"/>
                </a:solidFill>
                <a:latin typeface="Times New Roman"/>
                <a:cs typeface="Times New Roman"/>
              </a:rPr>
              <a:t>a</a:t>
            </a:r>
            <a:r>
              <a:rPr sz="3600" b="1" spc="-5" dirty="0">
                <a:solidFill>
                  <a:srgbClr val="071C57"/>
                </a:solidFill>
                <a:latin typeface="Times New Roman"/>
                <a:cs typeface="Times New Roman"/>
              </a:rPr>
              <a:t>r</a:t>
            </a:r>
            <a:r>
              <a:rPr sz="3600" b="1" dirty="0">
                <a:solidFill>
                  <a:srgbClr val="071C57"/>
                </a:solidFill>
                <a:latin typeface="Times New Roman"/>
                <a:cs typeface="Times New Roman"/>
              </a:rPr>
              <a:t>n</a:t>
            </a:r>
            <a:r>
              <a:rPr sz="3600" b="1" spc="-5" dirty="0">
                <a:solidFill>
                  <a:srgbClr val="071C57"/>
                </a:solidFill>
                <a:latin typeface="Times New Roman"/>
                <a:cs typeface="Times New Roman"/>
              </a:rPr>
              <a:t>i</a:t>
            </a:r>
            <a:r>
              <a:rPr sz="3600" b="1" dirty="0">
                <a:solidFill>
                  <a:srgbClr val="071C57"/>
                </a:solidFill>
                <a:latin typeface="Times New Roman"/>
                <a:cs typeface="Times New Roman"/>
              </a:rPr>
              <a:t>ng the</a:t>
            </a:r>
            <a:r>
              <a:rPr sz="3600" b="1" spc="-5" dirty="0">
                <a:solidFill>
                  <a:srgbClr val="071C57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71C57"/>
                </a:solidFill>
                <a:latin typeface="Times New Roman"/>
                <a:cs typeface="Times New Roman"/>
              </a:rPr>
              <a:t>v</a:t>
            </a:r>
            <a:r>
              <a:rPr sz="3600" b="1" spc="-5" dirty="0">
                <a:solidFill>
                  <a:srgbClr val="071C57"/>
                </a:solidFill>
                <a:latin typeface="Times New Roman"/>
                <a:cs typeface="Times New Roman"/>
              </a:rPr>
              <a:t>i</a:t>
            </a:r>
            <a:r>
              <a:rPr sz="3600" b="1" dirty="0">
                <a:solidFill>
                  <a:srgbClr val="071C57"/>
                </a:solidFill>
                <a:latin typeface="Times New Roman"/>
                <a:cs typeface="Times New Roman"/>
              </a:rPr>
              <a:t>sual</a:t>
            </a:r>
            <a:r>
              <a:rPr sz="3600" b="1" spc="-5" dirty="0">
                <a:solidFill>
                  <a:srgbClr val="071C57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71C57"/>
                </a:solidFill>
                <a:latin typeface="Times New Roman"/>
                <a:cs typeface="Times New Roman"/>
              </a:rPr>
              <a:t>vo</a:t>
            </a:r>
            <a:r>
              <a:rPr sz="3600" b="1" spc="-5" dirty="0">
                <a:solidFill>
                  <a:srgbClr val="071C57"/>
                </a:solidFill>
                <a:latin typeface="Times New Roman"/>
                <a:cs typeface="Times New Roman"/>
              </a:rPr>
              <a:t>c</a:t>
            </a:r>
            <a:r>
              <a:rPr sz="3600" b="1" dirty="0">
                <a:solidFill>
                  <a:srgbClr val="071C57"/>
                </a:solidFill>
                <a:latin typeface="Times New Roman"/>
                <a:cs typeface="Times New Roman"/>
              </a:rPr>
              <a:t>abu</a:t>
            </a:r>
            <a:r>
              <a:rPr sz="3600" b="1" spc="-5" dirty="0">
                <a:solidFill>
                  <a:srgbClr val="071C57"/>
                </a:solidFill>
                <a:latin typeface="Times New Roman"/>
                <a:cs typeface="Times New Roman"/>
              </a:rPr>
              <a:t>l</a:t>
            </a:r>
            <a:r>
              <a:rPr sz="3600" b="1" dirty="0">
                <a:solidFill>
                  <a:srgbClr val="071C57"/>
                </a:solidFill>
                <a:latin typeface="Times New Roman"/>
                <a:cs typeface="Times New Roman"/>
              </a:rPr>
              <a:t>a</a:t>
            </a:r>
            <a:r>
              <a:rPr sz="3600" b="1" spc="-5" dirty="0">
                <a:solidFill>
                  <a:srgbClr val="071C57"/>
                </a:solidFill>
                <a:latin typeface="Times New Roman"/>
                <a:cs typeface="Times New Roman"/>
              </a:rPr>
              <a:t>r</a:t>
            </a:r>
            <a:r>
              <a:rPr sz="3600" b="1" dirty="0">
                <a:solidFill>
                  <a:srgbClr val="071C57"/>
                </a:solidFill>
                <a:latin typeface="Times New Roman"/>
                <a:cs typeface="Times New Roman"/>
              </a:rPr>
              <a:t>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457577" y="4843271"/>
            <a:ext cx="1310640" cy="455930"/>
          </a:xfrm>
          <a:custGeom>
            <a:avLst/>
            <a:gdLst/>
            <a:ahLst/>
            <a:cxnLst/>
            <a:rect l="l" t="t" r="r" b="b"/>
            <a:pathLst>
              <a:path w="1310639" h="455929">
                <a:moveTo>
                  <a:pt x="854464" y="151268"/>
                </a:moveTo>
                <a:lnTo>
                  <a:pt x="1523" y="138683"/>
                </a:lnTo>
                <a:lnTo>
                  <a:pt x="0" y="291083"/>
                </a:lnTo>
                <a:lnTo>
                  <a:pt x="852425" y="303681"/>
                </a:lnTo>
                <a:lnTo>
                  <a:pt x="854464" y="151268"/>
                </a:lnTo>
                <a:close/>
              </a:path>
              <a:path w="1310639" h="455929">
                <a:moveTo>
                  <a:pt x="931163" y="416894"/>
                </a:moveTo>
                <a:lnTo>
                  <a:pt x="931163" y="152399"/>
                </a:lnTo>
                <a:lnTo>
                  <a:pt x="928115" y="304799"/>
                </a:lnTo>
                <a:lnTo>
                  <a:pt x="852425" y="303681"/>
                </a:lnTo>
                <a:lnTo>
                  <a:pt x="850391" y="455675"/>
                </a:lnTo>
                <a:lnTo>
                  <a:pt x="931163" y="416894"/>
                </a:lnTo>
                <a:close/>
              </a:path>
              <a:path w="1310639" h="455929">
                <a:moveTo>
                  <a:pt x="931163" y="152399"/>
                </a:moveTo>
                <a:lnTo>
                  <a:pt x="854464" y="151268"/>
                </a:lnTo>
                <a:lnTo>
                  <a:pt x="852425" y="303681"/>
                </a:lnTo>
                <a:lnTo>
                  <a:pt x="928115" y="304799"/>
                </a:lnTo>
                <a:lnTo>
                  <a:pt x="931163" y="152399"/>
                </a:lnTo>
                <a:close/>
              </a:path>
              <a:path w="1310639" h="455929">
                <a:moveTo>
                  <a:pt x="1310639" y="234695"/>
                </a:moveTo>
                <a:lnTo>
                  <a:pt x="856487" y="0"/>
                </a:lnTo>
                <a:lnTo>
                  <a:pt x="854464" y="151268"/>
                </a:lnTo>
                <a:lnTo>
                  <a:pt x="931163" y="152399"/>
                </a:lnTo>
                <a:lnTo>
                  <a:pt x="931163" y="416894"/>
                </a:lnTo>
                <a:lnTo>
                  <a:pt x="1310639" y="234695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32181" y="1973579"/>
            <a:ext cx="573405" cy="1013460"/>
          </a:xfrm>
          <a:custGeom>
            <a:avLst/>
            <a:gdLst/>
            <a:ahLst/>
            <a:cxnLst/>
            <a:rect l="l" t="t" r="r" b="b"/>
            <a:pathLst>
              <a:path w="573405" h="1013460">
                <a:moveTo>
                  <a:pt x="103631" y="18287"/>
                </a:moveTo>
                <a:lnTo>
                  <a:pt x="102107" y="0"/>
                </a:lnTo>
                <a:lnTo>
                  <a:pt x="91439" y="0"/>
                </a:lnTo>
                <a:lnTo>
                  <a:pt x="53339" y="12191"/>
                </a:lnTo>
                <a:lnTo>
                  <a:pt x="18287" y="44195"/>
                </a:lnTo>
                <a:lnTo>
                  <a:pt x="9143" y="62483"/>
                </a:lnTo>
                <a:lnTo>
                  <a:pt x="4571" y="71627"/>
                </a:lnTo>
                <a:lnTo>
                  <a:pt x="3047" y="80771"/>
                </a:lnTo>
                <a:lnTo>
                  <a:pt x="0" y="102107"/>
                </a:lnTo>
                <a:lnTo>
                  <a:pt x="0" y="912875"/>
                </a:lnTo>
                <a:lnTo>
                  <a:pt x="9143" y="952499"/>
                </a:lnTo>
                <a:lnTo>
                  <a:pt x="19811" y="971168"/>
                </a:lnTo>
                <a:lnTo>
                  <a:pt x="19811" y="92963"/>
                </a:lnTo>
                <a:lnTo>
                  <a:pt x="21335" y="83819"/>
                </a:lnTo>
                <a:lnTo>
                  <a:pt x="24383" y="76199"/>
                </a:lnTo>
                <a:lnTo>
                  <a:pt x="25907" y="68579"/>
                </a:lnTo>
                <a:lnTo>
                  <a:pt x="30479" y="60959"/>
                </a:lnTo>
                <a:lnTo>
                  <a:pt x="33527" y="54863"/>
                </a:lnTo>
                <a:lnTo>
                  <a:pt x="39623" y="48767"/>
                </a:lnTo>
                <a:lnTo>
                  <a:pt x="44195" y="42671"/>
                </a:lnTo>
                <a:lnTo>
                  <a:pt x="50291" y="36575"/>
                </a:lnTo>
                <a:lnTo>
                  <a:pt x="56387" y="32003"/>
                </a:lnTo>
                <a:lnTo>
                  <a:pt x="64007" y="28955"/>
                </a:lnTo>
                <a:lnTo>
                  <a:pt x="70103" y="24383"/>
                </a:lnTo>
                <a:lnTo>
                  <a:pt x="77723" y="22859"/>
                </a:lnTo>
                <a:lnTo>
                  <a:pt x="86867" y="19811"/>
                </a:lnTo>
                <a:lnTo>
                  <a:pt x="94487" y="18287"/>
                </a:lnTo>
                <a:lnTo>
                  <a:pt x="103631" y="18287"/>
                </a:lnTo>
                <a:close/>
              </a:path>
              <a:path w="573405" h="1013460">
                <a:moveTo>
                  <a:pt x="103631" y="995171"/>
                </a:moveTo>
                <a:lnTo>
                  <a:pt x="92963" y="995171"/>
                </a:lnTo>
                <a:lnTo>
                  <a:pt x="85343" y="993647"/>
                </a:lnTo>
                <a:lnTo>
                  <a:pt x="77723" y="990599"/>
                </a:lnTo>
                <a:lnTo>
                  <a:pt x="70103" y="989075"/>
                </a:lnTo>
                <a:lnTo>
                  <a:pt x="38099" y="964691"/>
                </a:lnTo>
                <a:lnTo>
                  <a:pt x="21335" y="928115"/>
                </a:lnTo>
                <a:lnTo>
                  <a:pt x="19811" y="920495"/>
                </a:lnTo>
                <a:lnTo>
                  <a:pt x="19811" y="971168"/>
                </a:lnTo>
                <a:lnTo>
                  <a:pt x="30479" y="984503"/>
                </a:lnTo>
                <a:lnTo>
                  <a:pt x="45719" y="996695"/>
                </a:lnTo>
                <a:lnTo>
                  <a:pt x="73151" y="1010411"/>
                </a:lnTo>
                <a:lnTo>
                  <a:pt x="82295" y="1011935"/>
                </a:lnTo>
                <a:lnTo>
                  <a:pt x="92963" y="1013459"/>
                </a:lnTo>
                <a:lnTo>
                  <a:pt x="102107" y="1013459"/>
                </a:lnTo>
                <a:lnTo>
                  <a:pt x="103631" y="995171"/>
                </a:lnTo>
                <a:close/>
              </a:path>
              <a:path w="573405" h="1013460">
                <a:moveTo>
                  <a:pt x="573023" y="922019"/>
                </a:moveTo>
                <a:lnTo>
                  <a:pt x="573023" y="89915"/>
                </a:lnTo>
                <a:lnTo>
                  <a:pt x="571499" y="80771"/>
                </a:lnTo>
                <a:lnTo>
                  <a:pt x="568451" y="70103"/>
                </a:lnTo>
                <a:lnTo>
                  <a:pt x="565403" y="60959"/>
                </a:lnTo>
                <a:lnTo>
                  <a:pt x="560831" y="51815"/>
                </a:lnTo>
                <a:lnTo>
                  <a:pt x="554735" y="44195"/>
                </a:lnTo>
                <a:lnTo>
                  <a:pt x="550163" y="36575"/>
                </a:lnTo>
                <a:lnTo>
                  <a:pt x="519683" y="12191"/>
                </a:lnTo>
                <a:lnTo>
                  <a:pt x="481583" y="0"/>
                </a:lnTo>
                <a:lnTo>
                  <a:pt x="472439" y="0"/>
                </a:lnTo>
                <a:lnTo>
                  <a:pt x="470915" y="18287"/>
                </a:lnTo>
                <a:lnTo>
                  <a:pt x="480059" y="19811"/>
                </a:lnTo>
                <a:lnTo>
                  <a:pt x="489203" y="19811"/>
                </a:lnTo>
                <a:lnTo>
                  <a:pt x="504443" y="25907"/>
                </a:lnTo>
                <a:lnTo>
                  <a:pt x="539495" y="54863"/>
                </a:lnTo>
                <a:lnTo>
                  <a:pt x="553211" y="92963"/>
                </a:lnTo>
                <a:lnTo>
                  <a:pt x="554735" y="102107"/>
                </a:lnTo>
                <a:lnTo>
                  <a:pt x="554735" y="971168"/>
                </a:lnTo>
                <a:lnTo>
                  <a:pt x="556259" y="969263"/>
                </a:lnTo>
                <a:lnTo>
                  <a:pt x="565403" y="950975"/>
                </a:lnTo>
                <a:lnTo>
                  <a:pt x="571499" y="932687"/>
                </a:lnTo>
                <a:lnTo>
                  <a:pt x="573023" y="922019"/>
                </a:lnTo>
                <a:close/>
              </a:path>
              <a:path w="573405" h="1013460">
                <a:moveTo>
                  <a:pt x="554735" y="971168"/>
                </a:moveTo>
                <a:lnTo>
                  <a:pt x="554735" y="912875"/>
                </a:lnTo>
                <a:lnTo>
                  <a:pt x="553211" y="922019"/>
                </a:lnTo>
                <a:lnTo>
                  <a:pt x="550163" y="937259"/>
                </a:lnTo>
                <a:lnTo>
                  <a:pt x="544067" y="952499"/>
                </a:lnTo>
                <a:lnTo>
                  <a:pt x="534923" y="964691"/>
                </a:lnTo>
                <a:lnTo>
                  <a:pt x="528827" y="970787"/>
                </a:lnTo>
                <a:lnTo>
                  <a:pt x="524255" y="976883"/>
                </a:lnTo>
                <a:lnTo>
                  <a:pt x="516635" y="981455"/>
                </a:lnTo>
                <a:lnTo>
                  <a:pt x="510539" y="984503"/>
                </a:lnTo>
                <a:lnTo>
                  <a:pt x="502919" y="989075"/>
                </a:lnTo>
                <a:lnTo>
                  <a:pt x="495299" y="992123"/>
                </a:lnTo>
                <a:lnTo>
                  <a:pt x="480059" y="995171"/>
                </a:lnTo>
                <a:lnTo>
                  <a:pt x="470915" y="995171"/>
                </a:lnTo>
                <a:lnTo>
                  <a:pt x="472439" y="1013459"/>
                </a:lnTo>
                <a:lnTo>
                  <a:pt x="481583" y="1013459"/>
                </a:lnTo>
                <a:lnTo>
                  <a:pt x="492251" y="1011935"/>
                </a:lnTo>
                <a:lnTo>
                  <a:pt x="501395" y="1008887"/>
                </a:lnTo>
                <a:lnTo>
                  <a:pt x="512063" y="1005839"/>
                </a:lnTo>
                <a:lnTo>
                  <a:pt x="519683" y="1001267"/>
                </a:lnTo>
                <a:lnTo>
                  <a:pt x="528827" y="996695"/>
                </a:lnTo>
                <a:lnTo>
                  <a:pt x="544067" y="984503"/>
                </a:lnTo>
                <a:lnTo>
                  <a:pt x="554735" y="971168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48006" y="2157983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3047"/>
                </a:moveTo>
                <a:lnTo>
                  <a:pt x="0" y="0"/>
                </a:lnTo>
                <a:lnTo>
                  <a:pt x="0" y="38099"/>
                </a:lnTo>
                <a:lnTo>
                  <a:pt x="356615" y="41147"/>
                </a:lnTo>
                <a:lnTo>
                  <a:pt x="358139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48006" y="2302763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3047"/>
                </a:moveTo>
                <a:lnTo>
                  <a:pt x="0" y="0"/>
                </a:lnTo>
                <a:lnTo>
                  <a:pt x="0" y="38099"/>
                </a:lnTo>
                <a:lnTo>
                  <a:pt x="356615" y="41147"/>
                </a:lnTo>
                <a:lnTo>
                  <a:pt x="358139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551053" y="2446019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3047"/>
                </a:moveTo>
                <a:lnTo>
                  <a:pt x="0" y="0"/>
                </a:lnTo>
                <a:lnTo>
                  <a:pt x="0" y="38099"/>
                </a:lnTo>
                <a:lnTo>
                  <a:pt x="356615" y="41147"/>
                </a:lnTo>
                <a:lnTo>
                  <a:pt x="358139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551053" y="2590800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3047"/>
                </a:moveTo>
                <a:lnTo>
                  <a:pt x="0" y="0"/>
                </a:lnTo>
                <a:lnTo>
                  <a:pt x="0" y="38099"/>
                </a:lnTo>
                <a:lnTo>
                  <a:pt x="356615" y="41147"/>
                </a:lnTo>
                <a:lnTo>
                  <a:pt x="358139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548006" y="2746247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3047"/>
                </a:moveTo>
                <a:lnTo>
                  <a:pt x="0" y="0"/>
                </a:lnTo>
                <a:lnTo>
                  <a:pt x="0" y="38099"/>
                </a:lnTo>
                <a:lnTo>
                  <a:pt x="356615" y="41147"/>
                </a:lnTo>
                <a:lnTo>
                  <a:pt x="358139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16458" y="1982723"/>
            <a:ext cx="571500" cy="1015365"/>
          </a:xfrm>
          <a:custGeom>
            <a:avLst/>
            <a:gdLst/>
            <a:ahLst/>
            <a:cxnLst/>
            <a:rect l="l" t="t" r="r" b="b"/>
            <a:pathLst>
              <a:path w="571500" h="1015364">
                <a:moveTo>
                  <a:pt x="102107" y="18287"/>
                </a:moveTo>
                <a:lnTo>
                  <a:pt x="100583" y="0"/>
                </a:lnTo>
                <a:lnTo>
                  <a:pt x="89915" y="0"/>
                </a:lnTo>
                <a:lnTo>
                  <a:pt x="51815" y="12191"/>
                </a:lnTo>
                <a:lnTo>
                  <a:pt x="44195" y="18287"/>
                </a:lnTo>
                <a:lnTo>
                  <a:pt x="36575" y="22859"/>
                </a:lnTo>
                <a:lnTo>
                  <a:pt x="28955" y="30479"/>
                </a:lnTo>
                <a:lnTo>
                  <a:pt x="10667" y="53339"/>
                </a:lnTo>
                <a:lnTo>
                  <a:pt x="7619" y="62483"/>
                </a:lnTo>
                <a:lnTo>
                  <a:pt x="3047" y="71627"/>
                </a:lnTo>
                <a:lnTo>
                  <a:pt x="1523" y="82295"/>
                </a:lnTo>
                <a:lnTo>
                  <a:pt x="0" y="91439"/>
                </a:lnTo>
                <a:lnTo>
                  <a:pt x="0" y="923543"/>
                </a:lnTo>
                <a:lnTo>
                  <a:pt x="12191" y="961643"/>
                </a:lnTo>
                <a:lnTo>
                  <a:pt x="18287" y="971549"/>
                </a:lnTo>
                <a:lnTo>
                  <a:pt x="18287" y="92963"/>
                </a:lnTo>
                <a:lnTo>
                  <a:pt x="19811" y="85343"/>
                </a:lnTo>
                <a:lnTo>
                  <a:pt x="22859" y="76199"/>
                </a:lnTo>
                <a:lnTo>
                  <a:pt x="24383" y="68579"/>
                </a:lnTo>
                <a:lnTo>
                  <a:pt x="28955" y="62483"/>
                </a:lnTo>
                <a:lnTo>
                  <a:pt x="32003" y="54863"/>
                </a:lnTo>
                <a:lnTo>
                  <a:pt x="38099" y="48767"/>
                </a:lnTo>
                <a:lnTo>
                  <a:pt x="42671" y="42671"/>
                </a:lnTo>
                <a:lnTo>
                  <a:pt x="76199" y="22859"/>
                </a:lnTo>
                <a:lnTo>
                  <a:pt x="85343" y="19811"/>
                </a:lnTo>
                <a:lnTo>
                  <a:pt x="92963" y="19811"/>
                </a:lnTo>
                <a:lnTo>
                  <a:pt x="102107" y="18287"/>
                </a:lnTo>
                <a:close/>
              </a:path>
              <a:path w="571500" h="1015364">
                <a:moveTo>
                  <a:pt x="102107" y="995171"/>
                </a:moveTo>
                <a:lnTo>
                  <a:pt x="91439" y="995171"/>
                </a:lnTo>
                <a:lnTo>
                  <a:pt x="76199" y="992123"/>
                </a:lnTo>
                <a:lnTo>
                  <a:pt x="68579" y="989075"/>
                </a:lnTo>
                <a:lnTo>
                  <a:pt x="60959" y="984503"/>
                </a:lnTo>
                <a:lnTo>
                  <a:pt x="54863" y="981455"/>
                </a:lnTo>
                <a:lnTo>
                  <a:pt x="27431" y="950975"/>
                </a:lnTo>
                <a:lnTo>
                  <a:pt x="18287" y="920495"/>
                </a:lnTo>
                <a:lnTo>
                  <a:pt x="18287" y="971549"/>
                </a:lnTo>
                <a:lnTo>
                  <a:pt x="22859" y="978407"/>
                </a:lnTo>
                <a:lnTo>
                  <a:pt x="36575" y="992123"/>
                </a:lnTo>
                <a:lnTo>
                  <a:pt x="44195" y="996695"/>
                </a:lnTo>
                <a:lnTo>
                  <a:pt x="53339" y="1002791"/>
                </a:lnTo>
                <a:lnTo>
                  <a:pt x="62483" y="1005839"/>
                </a:lnTo>
                <a:lnTo>
                  <a:pt x="71627" y="1010411"/>
                </a:lnTo>
                <a:lnTo>
                  <a:pt x="80771" y="1011935"/>
                </a:lnTo>
                <a:lnTo>
                  <a:pt x="91439" y="1013459"/>
                </a:lnTo>
                <a:lnTo>
                  <a:pt x="100583" y="1014983"/>
                </a:lnTo>
                <a:lnTo>
                  <a:pt x="102107" y="995171"/>
                </a:lnTo>
                <a:close/>
              </a:path>
              <a:path w="571500" h="1015364">
                <a:moveTo>
                  <a:pt x="571499" y="922019"/>
                </a:moveTo>
                <a:lnTo>
                  <a:pt x="571499" y="91439"/>
                </a:lnTo>
                <a:lnTo>
                  <a:pt x="569975" y="80771"/>
                </a:lnTo>
                <a:lnTo>
                  <a:pt x="566927" y="71627"/>
                </a:lnTo>
                <a:lnTo>
                  <a:pt x="563879" y="60959"/>
                </a:lnTo>
                <a:lnTo>
                  <a:pt x="559307" y="53339"/>
                </a:lnTo>
                <a:lnTo>
                  <a:pt x="554735" y="44195"/>
                </a:lnTo>
                <a:lnTo>
                  <a:pt x="548639" y="36575"/>
                </a:lnTo>
                <a:lnTo>
                  <a:pt x="518159" y="12191"/>
                </a:lnTo>
                <a:lnTo>
                  <a:pt x="480059" y="0"/>
                </a:lnTo>
                <a:lnTo>
                  <a:pt x="470915" y="0"/>
                </a:lnTo>
                <a:lnTo>
                  <a:pt x="469391" y="18287"/>
                </a:lnTo>
                <a:lnTo>
                  <a:pt x="487679" y="21335"/>
                </a:lnTo>
                <a:lnTo>
                  <a:pt x="495299" y="22859"/>
                </a:lnTo>
                <a:lnTo>
                  <a:pt x="533399" y="48767"/>
                </a:lnTo>
                <a:lnTo>
                  <a:pt x="551687" y="85343"/>
                </a:lnTo>
                <a:lnTo>
                  <a:pt x="551687" y="94487"/>
                </a:lnTo>
                <a:lnTo>
                  <a:pt x="553211" y="102107"/>
                </a:lnTo>
                <a:lnTo>
                  <a:pt x="553211" y="971168"/>
                </a:lnTo>
                <a:lnTo>
                  <a:pt x="554735" y="969263"/>
                </a:lnTo>
                <a:lnTo>
                  <a:pt x="559307" y="960119"/>
                </a:lnTo>
                <a:lnTo>
                  <a:pt x="563879" y="952499"/>
                </a:lnTo>
                <a:lnTo>
                  <a:pt x="566927" y="941831"/>
                </a:lnTo>
                <a:lnTo>
                  <a:pt x="569975" y="932687"/>
                </a:lnTo>
                <a:lnTo>
                  <a:pt x="571499" y="922019"/>
                </a:lnTo>
                <a:close/>
              </a:path>
              <a:path w="571500" h="1015364">
                <a:moveTo>
                  <a:pt x="553211" y="971168"/>
                </a:moveTo>
                <a:lnTo>
                  <a:pt x="553211" y="912875"/>
                </a:lnTo>
                <a:lnTo>
                  <a:pt x="551687" y="922019"/>
                </a:lnTo>
                <a:lnTo>
                  <a:pt x="548639" y="937259"/>
                </a:lnTo>
                <a:lnTo>
                  <a:pt x="542543" y="952499"/>
                </a:lnTo>
                <a:lnTo>
                  <a:pt x="537971" y="958595"/>
                </a:lnTo>
                <a:lnTo>
                  <a:pt x="533399" y="966215"/>
                </a:lnTo>
                <a:lnTo>
                  <a:pt x="527303" y="970787"/>
                </a:lnTo>
                <a:lnTo>
                  <a:pt x="522731" y="976883"/>
                </a:lnTo>
                <a:lnTo>
                  <a:pt x="515111" y="981455"/>
                </a:lnTo>
                <a:lnTo>
                  <a:pt x="509015" y="986027"/>
                </a:lnTo>
                <a:lnTo>
                  <a:pt x="493775" y="992123"/>
                </a:lnTo>
                <a:lnTo>
                  <a:pt x="478535" y="995171"/>
                </a:lnTo>
                <a:lnTo>
                  <a:pt x="469391" y="995171"/>
                </a:lnTo>
                <a:lnTo>
                  <a:pt x="470915" y="1014983"/>
                </a:lnTo>
                <a:lnTo>
                  <a:pt x="480059" y="1013459"/>
                </a:lnTo>
                <a:lnTo>
                  <a:pt x="501395" y="1010411"/>
                </a:lnTo>
                <a:lnTo>
                  <a:pt x="510539" y="1005839"/>
                </a:lnTo>
                <a:lnTo>
                  <a:pt x="518159" y="1001267"/>
                </a:lnTo>
                <a:lnTo>
                  <a:pt x="527303" y="996695"/>
                </a:lnTo>
                <a:lnTo>
                  <a:pt x="542543" y="984503"/>
                </a:lnTo>
                <a:lnTo>
                  <a:pt x="553211" y="971168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30758" y="2168651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30758" y="2311907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233806" y="2455163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3047"/>
                </a:moveTo>
                <a:lnTo>
                  <a:pt x="0" y="0"/>
                </a:lnTo>
                <a:lnTo>
                  <a:pt x="0" y="38099"/>
                </a:lnTo>
                <a:lnTo>
                  <a:pt x="356615" y="41147"/>
                </a:lnTo>
                <a:lnTo>
                  <a:pt x="358139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33806" y="2599944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3047"/>
                </a:moveTo>
                <a:lnTo>
                  <a:pt x="0" y="0"/>
                </a:lnTo>
                <a:lnTo>
                  <a:pt x="0" y="38099"/>
                </a:lnTo>
                <a:lnTo>
                  <a:pt x="356615" y="41147"/>
                </a:lnTo>
                <a:lnTo>
                  <a:pt x="358139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30758" y="2755391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799209" y="1982723"/>
            <a:ext cx="571500" cy="1015365"/>
          </a:xfrm>
          <a:custGeom>
            <a:avLst/>
            <a:gdLst/>
            <a:ahLst/>
            <a:cxnLst/>
            <a:rect l="l" t="t" r="r" b="b"/>
            <a:pathLst>
              <a:path w="571500" h="1015364">
                <a:moveTo>
                  <a:pt x="102107" y="18287"/>
                </a:moveTo>
                <a:lnTo>
                  <a:pt x="100583" y="0"/>
                </a:lnTo>
                <a:lnTo>
                  <a:pt x="89915" y="0"/>
                </a:lnTo>
                <a:lnTo>
                  <a:pt x="51815" y="12191"/>
                </a:lnTo>
                <a:lnTo>
                  <a:pt x="44195" y="18287"/>
                </a:lnTo>
                <a:lnTo>
                  <a:pt x="36575" y="22859"/>
                </a:lnTo>
                <a:lnTo>
                  <a:pt x="12191" y="53339"/>
                </a:lnTo>
                <a:lnTo>
                  <a:pt x="0" y="91439"/>
                </a:lnTo>
                <a:lnTo>
                  <a:pt x="0" y="923543"/>
                </a:lnTo>
                <a:lnTo>
                  <a:pt x="12191" y="961643"/>
                </a:lnTo>
                <a:lnTo>
                  <a:pt x="18287" y="971549"/>
                </a:lnTo>
                <a:lnTo>
                  <a:pt x="18287" y="92963"/>
                </a:lnTo>
                <a:lnTo>
                  <a:pt x="19811" y="85343"/>
                </a:lnTo>
                <a:lnTo>
                  <a:pt x="22859" y="76199"/>
                </a:lnTo>
                <a:lnTo>
                  <a:pt x="24383" y="68579"/>
                </a:lnTo>
                <a:lnTo>
                  <a:pt x="28955" y="62483"/>
                </a:lnTo>
                <a:lnTo>
                  <a:pt x="54863" y="33527"/>
                </a:lnTo>
                <a:lnTo>
                  <a:pt x="85343" y="19811"/>
                </a:lnTo>
                <a:lnTo>
                  <a:pt x="92963" y="19811"/>
                </a:lnTo>
                <a:lnTo>
                  <a:pt x="102107" y="18287"/>
                </a:lnTo>
                <a:close/>
              </a:path>
              <a:path w="571500" h="1015364">
                <a:moveTo>
                  <a:pt x="102107" y="995171"/>
                </a:moveTo>
                <a:lnTo>
                  <a:pt x="92963" y="995171"/>
                </a:lnTo>
                <a:lnTo>
                  <a:pt x="83819" y="993647"/>
                </a:lnTo>
                <a:lnTo>
                  <a:pt x="76199" y="992123"/>
                </a:lnTo>
                <a:lnTo>
                  <a:pt x="68579" y="989075"/>
                </a:lnTo>
                <a:lnTo>
                  <a:pt x="60959" y="984503"/>
                </a:lnTo>
                <a:lnTo>
                  <a:pt x="54863" y="981455"/>
                </a:lnTo>
                <a:lnTo>
                  <a:pt x="27431" y="950975"/>
                </a:lnTo>
                <a:lnTo>
                  <a:pt x="18287" y="920495"/>
                </a:lnTo>
                <a:lnTo>
                  <a:pt x="18287" y="971549"/>
                </a:lnTo>
                <a:lnTo>
                  <a:pt x="22859" y="978407"/>
                </a:lnTo>
                <a:lnTo>
                  <a:pt x="36575" y="992123"/>
                </a:lnTo>
                <a:lnTo>
                  <a:pt x="44195" y="996695"/>
                </a:lnTo>
                <a:lnTo>
                  <a:pt x="53339" y="1002791"/>
                </a:lnTo>
                <a:lnTo>
                  <a:pt x="62483" y="1005839"/>
                </a:lnTo>
                <a:lnTo>
                  <a:pt x="71627" y="1010411"/>
                </a:lnTo>
                <a:lnTo>
                  <a:pt x="80771" y="1011935"/>
                </a:lnTo>
                <a:lnTo>
                  <a:pt x="91439" y="1013459"/>
                </a:lnTo>
                <a:lnTo>
                  <a:pt x="100583" y="1014983"/>
                </a:lnTo>
                <a:lnTo>
                  <a:pt x="102107" y="995171"/>
                </a:lnTo>
                <a:close/>
              </a:path>
              <a:path w="571500" h="1015364">
                <a:moveTo>
                  <a:pt x="571499" y="922019"/>
                </a:moveTo>
                <a:lnTo>
                  <a:pt x="571499" y="91439"/>
                </a:lnTo>
                <a:lnTo>
                  <a:pt x="569975" y="80771"/>
                </a:lnTo>
                <a:lnTo>
                  <a:pt x="566927" y="71627"/>
                </a:lnTo>
                <a:lnTo>
                  <a:pt x="563879" y="60959"/>
                </a:lnTo>
                <a:lnTo>
                  <a:pt x="559307" y="53339"/>
                </a:lnTo>
                <a:lnTo>
                  <a:pt x="554735" y="44195"/>
                </a:lnTo>
                <a:lnTo>
                  <a:pt x="548639" y="36575"/>
                </a:lnTo>
                <a:lnTo>
                  <a:pt x="518159" y="12191"/>
                </a:lnTo>
                <a:lnTo>
                  <a:pt x="480059" y="0"/>
                </a:lnTo>
                <a:lnTo>
                  <a:pt x="470915" y="0"/>
                </a:lnTo>
                <a:lnTo>
                  <a:pt x="469391" y="18287"/>
                </a:lnTo>
                <a:lnTo>
                  <a:pt x="487679" y="21335"/>
                </a:lnTo>
                <a:lnTo>
                  <a:pt x="495299" y="22859"/>
                </a:lnTo>
                <a:lnTo>
                  <a:pt x="533399" y="48767"/>
                </a:lnTo>
                <a:lnTo>
                  <a:pt x="542543" y="62483"/>
                </a:lnTo>
                <a:lnTo>
                  <a:pt x="547115" y="70103"/>
                </a:lnTo>
                <a:lnTo>
                  <a:pt x="548639" y="77723"/>
                </a:lnTo>
                <a:lnTo>
                  <a:pt x="551687" y="85343"/>
                </a:lnTo>
                <a:lnTo>
                  <a:pt x="551687" y="94487"/>
                </a:lnTo>
                <a:lnTo>
                  <a:pt x="553211" y="102107"/>
                </a:lnTo>
                <a:lnTo>
                  <a:pt x="553211" y="971168"/>
                </a:lnTo>
                <a:lnTo>
                  <a:pt x="554735" y="969263"/>
                </a:lnTo>
                <a:lnTo>
                  <a:pt x="559307" y="960119"/>
                </a:lnTo>
                <a:lnTo>
                  <a:pt x="563879" y="952499"/>
                </a:lnTo>
                <a:lnTo>
                  <a:pt x="566927" y="941831"/>
                </a:lnTo>
                <a:lnTo>
                  <a:pt x="569975" y="932687"/>
                </a:lnTo>
                <a:lnTo>
                  <a:pt x="571499" y="922019"/>
                </a:lnTo>
                <a:close/>
              </a:path>
              <a:path w="571500" h="1015364">
                <a:moveTo>
                  <a:pt x="553211" y="971168"/>
                </a:moveTo>
                <a:lnTo>
                  <a:pt x="553211" y="912875"/>
                </a:lnTo>
                <a:lnTo>
                  <a:pt x="551687" y="922019"/>
                </a:lnTo>
                <a:lnTo>
                  <a:pt x="548639" y="937259"/>
                </a:lnTo>
                <a:lnTo>
                  <a:pt x="542543" y="952499"/>
                </a:lnTo>
                <a:lnTo>
                  <a:pt x="537971" y="958595"/>
                </a:lnTo>
                <a:lnTo>
                  <a:pt x="533399" y="966215"/>
                </a:lnTo>
                <a:lnTo>
                  <a:pt x="522731" y="976883"/>
                </a:lnTo>
                <a:lnTo>
                  <a:pt x="515111" y="981455"/>
                </a:lnTo>
                <a:lnTo>
                  <a:pt x="509015" y="986027"/>
                </a:lnTo>
                <a:lnTo>
                  <a:pt x="493775" y="992123"/>
                </a:lnTo>
                <a:lnTo>
                  <a:pt x="478535" y="995171"/>
                </a:lnTo>
                <a:lnTo>
                  <a:pt x="469391" y="995171"/>
                </a:lnTo>
                <a:lnTo>
                  <a:pt x="470915" y="1014983"/>
                </a:lnTo>
                <a:lnTo>
                  <a:pt x="481583" y="1013459"/>
                </a:lnTo>
                <a:lnTo>
                  <a:pt x="490727" y="1011935"/>
                </a:lnTo>
                <a:lnTo>
                  <a:pt x="501395" y="1010411"/>
                </a:lnTo>
                <a:lnTo>
                  <a:pt x="510539" y="1005839"/>
                </a:lnTo>
                <a:lnTo>
                  <a:pt x="518159" y="1001267"/>
                </a:lnTo>
                <a:lnTo>
                  <a:pt x="527303" y="996695"/>
                </a:lnTo>
                <a:lnTo>
                  <a:pt x="542543" y="984503"/>
                </a:lnTo>
                <a:lnTo>
                  <a:pt x="553211" y="971168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913509" y="2168651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913509" y="2311907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916557" y="2455163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916557" y="2599944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913509" y="2755391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4673483" y="5376617"/>
            <a:ext cx="3883025" cy="882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958465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K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eans clu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tering</a:t>
            </a:r>
            <a:endParaRPr sz="1800">
              <a:latin typeface="Times New Roman"/>
              <a:cs typeface="Times New Roman"/>
            </a:endParaRPr>
          </a:p>
          <a:p>
            <a:pPr marL="2519045">
              <a:lnSpc>
                <a:spcPct val="100000"/>
              </a:lnSpc>
              <a:spcBef>
                <a:spcPts val="620"/>
              </a:spcBef>
            </a:pPr>
            <a:r>
              <a:rPr sz="1800" spc="-114" dirty="0">
                <a:latin typeface="Times New Roman"/>
                <a:cs typeface="Times New Roman"/>
              </a:rPr>
              <a:t>V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ual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‘</a:t>
            </a:r>
            <a:r>
              <a:rPr sz="1800" spc="-5" dirty="0">
                <a:latin typeface="Times New Roman"/>
                <a:cs typeface="Times New Roman"/>
              </a:rPr>
              <a:t>w</a:t>
            </a:r>
            <a:r>
              <a:rPr sz="1800" dirty="0">
                <a:latin typeface="Times New Roman"/>
                <a:cs typeface="Times New Roman"/>
              </a:rPr>
              <a:t>ord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’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499747" y="2182091"/>
            <a:ext cx="432434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000099"/>
                </a:solidFill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940174" y="4354103"/>
            <a:ext cx="170815" cy="156845"/>
          </a:xfrm>
          <a:custGeom>
            <a:avLst/>
            <a:gdLst/>
            <a:ahLst/>
            <a:cxnLst/>
            <a:rect l="l" t="t" r="r" b="b"/>
            <a:pathLst>
              <a:path w="170815" h="156845">
                <a:moveTo>
                  <a:pt x="170550" y="74628"/>
                </a:moveTo>
                <a:lnTo>
                  <a:pt x="157350" y="36600"/>
                </a:lnTo>
                <a:lnTo>
                  <a:pt x="126320" y="9996"/>
                </a:lnTo>
                <a:lnTo>
                  <a:pt x="82720" y="0"/>
                </a:lnTo>
                <a:lnTo>
                  <a:pt x="67762" y="1622"/>
                </a:lnTo>
                <a:lnTo>
                  <a:pt x="29285" y="19274"/>
                </a:lnTo>
                <a:lnTo>
                  <a:pt x="5136" y="51868"/>
                </a:lnTo>
                <a:lnTo>
                  <a:pt x="0" y="79211"/>
                </a:lnTo>
                <a:lnTo>
                  <a:pt x="206" y="84637"/>
                </a:lnTo>
                <a:lnTo>
                  <a:pt x="13836" y="121231"/>
                </a:lnTo>
                <a:lnTo>
                  <a:pt x="45486" y="147075"/>
                </a:lnTo>
                <a:lnTo>
                  <a:pt x="90519" y="156794"/>
                </a:lnTo>
                <a:lnTo>
                  <a:pt x="105073" y="154828"/>
                </a:lnTo>
                <a:lnTo>
                  <a:pt x="142381" y="136505"/>
                </a:lnTo>
                <a:lnTo>
                  <a:pt x="165668" y="103071"/>
                </a:lnTo>
                <a:lnTo>
                  <a:pt x="170550" y="746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92574" y="4504980"/>
            <a:ext cx="170815" cy="158750"/>
          </a:xfrm>
          <a:custGeom>
            <a:avLst/>
            <a:gdLst/>
            <a:ahLst/>
            <a:cxnLst/>
            <a:rect l="l" t="t" r="r" b="b"/>
            <a:pathLst>
              <a:path w="170815" h="158750">
                <a:moveTo>
                  <a:pt x="170550" y="74628"/>
                </a:moveTo>
                <a:lnTo>
                  <a:pt x="157350" y="36600"/>
                </a:lnTo>
                <a:lnTo>
                  <a:pt x="126320" y="9996"/>
                </a:lnTo>
                <a:lnTo>
                  <a:pt x="82720" y="0"/>
                </a:lnTo>
                <a:lnTo>
                  <a:pt x="67762" y="1622"/>
                </a:lnTo>
                <a:lnTo>
                  <a:pt x="29285" y="19274"/>
                </a:lnTo>
                <a:lnTo>
                  <a:pt x="5136" y="51868"/>
                </a:lnTo>
                <a:lnTo>
                  <a:pt x="0" y="79211"/>
                </a:lnTo>
                <a:lnTo>
                  <a:pt x="381" y="86813"/>
                </a:lnTo>
                <a:lnTo>
                  <a:pt x="14657" y="123398"/>
                </a:lnTo>
                <a:lnTo>
                  <a:pt x="46499" y="148826"/>
                </a:lnTo>
                <a:lnTo>
                  <a:pt x="91710" y="158245"/>
                </a:lnTo>
                <a:lnTo>
                  <a:pt x="106073" y="156123"/>
                </a:lnTo>
                <a:lnTo>
                  <a:pt x="142841" y="137476"/>
                </a:lnTo>
                <a:lnTo>
                  <a:pt x="165752" y="103616"/>
                </a:lnTo>
                <a:lnTo>
                  <a:pt x="170550" y="746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600321" y="4357151"/>
            <a:ext cx="170815" cy="156845"/>
          </a:xfrm>
          <a:custGeom>
            <a:avLst/>
            <a:gdLst/>
            <a:ahLst/>
            <a:cxnLst/>
            <a:rect l="l" t="t" r="r" b="b"/>
            <a:pathLst>
              <a:path w="170815" h="156845">
                <a:moveTo>
                  <a:pt x="170550" y="74628"/>
                </a:moveTo>
                <a:lnTo>
                  <a:pt x="157350" y="36600"/>
                </a:lnTo>
                <a:lnTo>
                  <a:pt x="126320" y="9996"/>
                </a:lnTo>
                <a:lnTo>
                  <a:pt x="82720" y="0"/>
                </a:lnTo>
                <a:lnTo>
                  <a:pt x="67762" y="1622"/>
                </a:lnTo>
                <a:lnTo>
                  <a:pt x="29285" y="19274"/>
                </a:lnTo>
                <a:lnTo>
                  <a:pt x="5136" y="51868"/>
                </a:lnTo>
                <a:lnTo>
                  <a:pt x="0" y="79211"/>
                </a:lnTo>
                <a:lnTo>
                  <a:pt x="206" y="84637"/>
                </a:lnTo>
                <a:lnTo>
                  <a:pt x="13836" y="121231"/>
                </a:lnTo>
                <a:lnTo>
                  <a:pt x="45486" y="147075"/>
                </a:lnTo>
                <a:lnTo>
                  <a:pt x="90519" y="156794"/>
                </a:lnTo>
                <a:lnTo>
                  <a:pt x="105073" y="154828"/>
                </a:lnTo>
                <a:lnTo>
                  <a:pt x="142381" y="136505"/>
                </a:lnTo>
                <a:lnTo>
                  <a:pt x="165668" y="103071"/>
                </a:lnTo>
                <a:lnTo>
                  <a:pt x="170550" y="746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903597" y="4736673"/>
            <a:ext cx="172085" cy="156845"/>
          </a:xfrm>
          <a:custGeom>
            <a:avLst/>
            <a:gdLst/>
            <a:ahLst/>
            <a:cxnLst/>
            <a:rect l="l" t="t" r="r" b="b"/>
            <a:pathLst>
              <a:path w="172084" h="156845">
                <a:moveTo>
                  <a:pt x="171995" y="73423"/>
                </a:moveTo>
                <a:lnTo>
                  <a:pt x="158379" y="35947"/>
                </a:lnTo>
                <a:lnTo>
                  <a:pt x="127036" y="9789"/>
                </a:lnTo>
                <a:lnTo>
                  <a:pt x="82805" y="0"/>
                </a:lnTo>
                <a:lnTo>
                  <a:pt x="67638" y="1796"/>
                </a:lnTo>
                <a:lnTo>
                  <a:pt x="29013" y="19645"/>
                </a:lnTo>
                <a:lnTo>
                  <a:pt x="5056" y="52066"/>
                </a:lnTo>
                <a:lnTo>
                  <a:pt x="0" y="79166"/>
                </a:lnTo>
                <a:lnTo>
                  <a:pt x="380" y="86512"/>
                </a:lnTo>
                <a:lnTo>
                  <a:pt x="14722" y="122204"/>
                </a:lnTo>
                <a:lnTo>
                  <a:pt x="46918" y="147307"/>
                </a:lnTo>
                <a:lnTo>
                  <a:pt x="93014" y="156690"/>
                </a:lnTo>
                <a:lnTo>
                  <a:pt x="107412" y="154597"/>
                </a:lnTo>
                <a:lnTo>
                  <a:pt x="144272" y="136018"/>
                </a:lnTo>
                <a:lnTo>
                  <a:pt x="167222" y="102269"/>
                </a:lnTo>
                <a:lnTo>
                  <a:pt x="171995" y="734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676521" y="4660429"/>
            <a:ext cx="170815" cy="158750"/>
          </a:xfrm>
          <a:custGeom>
            <a:avLst/>
            <a:gdLst/>
            <a:ahLst/>
            <a:cxnLst/>
            <a:rect l="l" t="t" r="r" b="b"/>
            <a:pathLst>
              <a:path w="170815" h="158750">
                <a:moveTo>
                  <a:pt x="170550" y="74774"/>
                </a:moveTo>
                <a:lnTo>
                  <a:pt x="157350" y="37273"/>
                </a:lnTo>
                <a:lnTo>
                  <a:pt x="126319" y="10316"/>
                </a:lnTo>
                <a:lnTo>
                  <a:pt x="82720" y="0"/>
                </a:lnTo>
                <a:lnTo>
                  <a:pt x="67762" y="1686"/>
                </a:lnTo>
                <a:lnTo>
                  <a:pt x="29285" y="19788"/>
                </a:lnTo>
                <a:lnTo>
                  <a:pt x="5136" y="52476"/>
                </a:lnTo>
                <a:lnTo>
                  <a:pt x="0" y="79210"/>
                </a:lnTo>
                <a:lnTo>
                  <a:pt x="371" y="86720"/>
                </a:lnTo>
                <a:lnTo>
                  <a:pt x="14616" y="123349"/>
                </a:lnTo>
                <a:lnTo>
                  <a:pt x="46432" y="148813"/>
                </a:lnTo>
                <a:lnTo>
                  <a:pt x="91595" y="158251"/>
                </a:lnTo>
                <a:lnTo>
                  <a:pt x="105977" y="156144"/>
                </a:lnTo>
                <a:lnTo>
                  <a:pt x="142797" y="137528"/>
                </a:lnTo>
                <a:lnTo>
                  <a:pt x="165744" y="103710"/>
                </a:lnTo>
                <a:lnTo>
                  <a:pt x="170550" y="747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965826" y="3293401"/>
            <a:ext cx="172085" cy="160020"/>
          </a:xfrm>
          <a:custGeom>
            <a:avLst/>
            <a:gdLst/>
            <a:ahLst/>
            <a:cxnLst/>
            <a:rect l="l" t="t" r="r" b="b"/>
            <a:pathLst>
              <a:path w="172084" h="160020">
                <a:moveTo>
                  <a:pt x="171992" y="73614"/>
                </a:moveTo>
                <a:lnTo>
                  <a:pt x="158361" y="36643"/>
                </a:lnTo>
                <a:lnTo>
                  <a:pt x="126998" y="10130"/>
                </a:lnTo>
                <a:lnTo>
                  <a:pt x="82720" y="0"/>
                </a:lnTo>
                <a:lnTo>
                  <a:pt x="67762" y="1686"/>
                </a:lnTo>
                <a:lnTo>
                  <a:pt x="29285" y="19788"/>
                </a:lnTo>
                <a:lnTo>
                  <a:pt x="5136" y="52476"/>
                </a:lnTo>
                <a:lnTo>
                  <a:pt x="0" y="79210"/>
                </a:lnTo>
                <a:lnTo>
                  <a:pt x="844" y="90500"/>
                </a:lnTo>
                <a:lnTo>
                  <a:pt x="16334" y="125802"/>
                </a:lnTo>
                <a:lnTo>
                  <a:pt x="48850" y="150458"/>
                </a:lnTo>
                <a:lnTo>
                  <a:pt x="95149" y="159480"/>
                </a:lnTo>
                <a:lnTo>
                  <a:pt x="109373" y="156867"/>
                </a:lnTo>
                <a:lnTo>
                  <a:pt x="145357" y="137081"/>
                </a:lnTo>
                <a:lnTo>
                  <a:pt x="167444" y="102640"/>
                </a:lnTo>
                <a:lnTo>
                  <a:pt x="171992" y="73614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889626" y="3901476"/>
            <a:ext cx="172085" cy="156845"/>
          </a:xfrm>
          <a:custGeom>
            <a:avLst/>
            <a:gdLst/>
            <a:ahLst/>
            <a:cxnLst/>
            <a:rect l="l" t="t" r="r" b="b"/>
            <a:pathLst>
              <a:path w="172084" h="156845">
                <a:moveTo>
                  <a:pt x="171992" y="73433"/>
                </a:moveTo>
                <a:lnTo>
                  <a:pt x="158361" y="35972"/>
                </a:lnTo>
                <a:lnTo>
                  <a:pt x="126998" y="9815"/>
                </a:lnTo>
                <a:lnTo>
                  <a:pt x="82720" y="0"/>
                </a:lnTo>
                <a:lnTo>
                  <a:pt x="67762" y="1622"/>
                </a:lnTo>
                <a:lnTo>
                  <a:pt x="29285" y="19274"/>
                </a:lnTo>
                <a:lnTo>
                  <a:pt x="5136" y="51868"/>
                </a:lnTo>
                <a:lnTo>
                  <a:pt x="0" y="79211"/>
                </a:lnTo>
                <a:lnTo>
                  <a:pt x="381" y="86568"/>
                </a:lnTo>
                <a:lnTo>
                  <a:pt x="14724" y="122250"/>
                </a:lnTo>
                <a:lnTo>
                  <a:pt x="46902" y="147326"/>
                </a:lnTo>
                <a:lnTo>
                  <a:pt x="92953" y="156647"/>
                </a:lnTo>
                <a:lnTo>
                  <a:pt x="107539" y="154399"/>
                </a:lnTo>
                <a:lnTo>
                  <a:pt x="144526" y="135642"/>
                </a:lnTo>
                <a:lnTo>
                  <a:pt x="167294" y="102049"/>
                </a:lnTo>
                <a:lnTo>
                  <a:pt x="171992" y="73433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662550" y="3596677"/>
            <a:ext cx="172085" cy="160020"/>
          </a:xfrm>
          <a:custGeom>
            <a:avLst/>
            <a:gdLst/>
            <a:ahLst/>
            <a:cxnLst/>
            <a:rect l="l" t="t" r="r" b="b"/>
            <a:pathLst>
              <a:path w="172084" h="160020">
                <a:moveTo>
                  <a:pt x="171992" y="73614"/>
                </a:moveTo>
                <a:lnTo>
                  <a:pt x="158361" y="36643"/>
                </a:lnTo>
                <a:lnTo>
                  <a:pt x="126998" y="10130"/>
                </a:lnTo>
                <a:lnTo>
                  <a:pt x="82720" y="0"/>
                </a:lnTo>
                <a:lnTo>
                  <a:pt x="67762" y="1686"/>
                </a:lnTo>
                <a:lnTo>
                  <a:pt x="29285" y="19788"/>
                </a:lnTo>
                <a:lnTo>
                  <a:pt x="5136" y="52476"/>
                </a:lnTo>
                <a:lnTo>
                  <a:pt x="0" y="79210"/>
                </a:lnTo>
                <a:lnTo>
                  <a:pt x="844" y="90500"/>
                </a:lnTo>
                <a:lnTo>
                  <a:pt x="16334" y="125802"/>
                </a:lnTo>
                <a:lnTo>
                  <a:pt x="48850" y="150458"/>
                </a:lnTo>
                <a:lnTo>
                  <a:pt x="95149" y="159480"/>
                </a:lnTo>
                <a:lnTo>
                  <a:pt x="109373" y="156867"/>
                </a:lnTo>
                <a:lnTo>
                  <a:pt x="145357" y="137081"/>
                </a:lnTo>
                <a:lnTo>
                  <a:pt x="167444" y="102640"/>
                </a:lnTo>
                <a:lnTo>
                  <a:pt x="171992" y="73614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965826" y="3596677"/>
            <a:ext cx="172085" cy="160020"/>
          </a:xfrm>
          <a:custGeom>
            <a:avLst/>
            <a:gdLst/>
            <a:ahLst/>
            <a:cxnLst/>
            <a:rect l="l" t="t" r="r" b="b"/>
            <a:pathLst>
              <a:path w="172084" h="160020">
                <a:moveTo>
                  <a:pt x="171992" y="73614"/>
                </a:moveTo>
                <a:lnTo>
                  <a:pt x="158361" y="36643"/>
                </a:lnTo>
                <a:lnTo>
                  <a:pt x="126998" y="10130"/>
                </a:lnTo>
                <a:lnTo>
                  <a:pt x="82720" y="0"/>
                </a:lnTo>
                <a:lnTo>
                  <a:pt x="67762" y="1686"/>
                </a:lnTo>
                <a:lnTo>
                  <a:pt x="29285" y="19788"/>
                </a:lnTo>
                <a:lnTo>
                  <a:pt x="5136" y="52476"/>
                </a:lnTo>
                <a:lnTo>
                  <a:pt x="0" y="79210"/>
                </a:lnTo>
                <a:lnTo>
                  <a:pt x="844" y="90500"/>
                </a:lnTo>
                <a:lnTo>
                  <a:pt x="16334" y="125802"/>
                </a:lnTo>
                <a:lnTo>
                  <a:pt x="48850" y="150458"/>
                </a:lnTo>
                <a:lnTo>
                  <a:pt x="95149" y="159480"/>
                </a:lnTo>
                <a:lnTo>
                  <a:pt x="109373" y="156867"/>
                </a:lnTo>
                <a:lnTo>
                  <a:pt x="145357" y="137081"/>
                </a:lnTo>
                <a:lnTo>
                  <a:pt x="167444" y="102640"/>
                </a:lnTo>
                <a:lnTo>
                  <a:pt x="171992" y="73614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435474" y="4357151"/>
            <a:ext cx="170815" cy="156845"/>
          </a:xfrm>
          <a:custGeom>
            <a:avLst/>
            <a:gdLst/>
            <a:ahLst/>
            <a:cxnLst/>
            <a:rect l="l" t="t" r="r" b="b"/>
            <a:pathLst>
              <a:path w="170815" h="156845">
                <a:moveTo>
                  <a:pt x="170550" y="74628"/>
                </a:moveTo>
                <a:lnTo>
                  <a:pt x="157350" y="36600"/>
                </a:lnTo>
                <a:lnTo>
                  <a:pt x="126320" y="9996"/>
                </a:lnTo>
                <a:lnTo>
                  <a:pt x="82720" y="0"/>
                </a:lnTo>
                <a:lnTo>
                  <a:pt x="67762" y="1622"/>
                </a:lnTo>
                <a:lnTo>
                  <a:pt x="29285" y="19274"/>
                </a:lnTo>
                <a:lnTo>
                  <a:pt x="5136" y="51868"/>
                </a:lnTo>
                <a:lnTo>
                  <a:pt x="0" y="79211"/>
                </a:lnTo>
                <a:lnTo>
                  <a:pt x="206" y="84637"/>
                </a:lnTo>
                <a:lnTo>
                  <a:pt x="13836" y="121231"/>
                </a:lnTo>
                <a:lnTo>
                  <a:pt x="45486" y="147075"/>
                </a:lnTo>
                <a:lnTo>
                  <a:pt x="90519" y="156794"/>
                </a:lnTo>
                <a:lnTo>
                  <a:pt x="105073" y="154828"/>
                </a:lnTo>
                <a:lnTo>
                  <a:pt x="142381" y="136505"/>
                </a:lnTo>
                <a:lnTo>
                  <a:pt x="165668" y="103071"/>
                </a:lnTo>
                <a:lnTo>
                  <a:pt x="170550" y="746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751197" y="4052400"/>
            <a:ext cx="172085" cy="158750"/>
          </a:xfrm>
          <a:custGeom>
            <a:avLst/>
            <a:gdLst/>
            <a:ahLst/>
            <a:cxnLst/>
            <a:rect l="l" t="t" r="r" b="b"/>
            <a:pathLst>
              <a:path w="172084" h="158750">
                <a:moveTo>
                  <a:pt x="171995" y="73600"/>
                </a:moveTo>
                <a:lnTo>
                  <a:pt x="158378" y="36616"/>
                </a:lnTo>
                <a:lnTo>
                  <a:pt x="127036" y="10103"/>
                </a:lnTo>
                <a:lnTo>
                  <a:pt x="82805" y="0"/>
                </a:lnTo>
                <a:lnTo>
                  <a:pt x="67638" y="1866"/>
                </a:lnTo>
                <a:lnTo>
                  <a:pt x="29013" y="20163"/>
                </a:lnTo>
                <a:lnTo>
                  <a:pt x="5056" y="52670"/>
                </a:lnTo>
                <a:lnTo>
                  <a:pt x="0" y="79163"/>
                </a:lnTo>
                <a:lnTo>
                  <a:pt x="584" y="88554"/>
                </a:lnTo>
                <a:lnTo>
                  <a:pt x="15497" y="124280"/>
                </a:lnTo>
                <a:lnTo>
                  <a:pt x="47851" y="149025"/>
                </a:lnTo>
                <a:lnTo>
                  <a:pt x="94053" y="158137"/>
                </a:lnTo>
                <a:lnTo>
                  <a:pt x="108284" y="155908"/>
                </a:lnTo>
                <a:lnTo>
                  <a:pt x="144673" y="137045"/>
                </a:lnTo>
                <a:lnTo>
                  <a:pt x="167295" y="102921"/>
                </a:lnTo>
                <a:lnTo>
                  <a:pt x="171995" y="73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800977" y="5266980"/>
            <a:ext cx="172085" cy="158115"/>
          </a:xfrm>
          <a:custGeom>
            <a:avLst/>
            <a:gdLst/>
            <a:ahLst/>
            <a:cxnLst/>
            <a:rect l="l" t="t" r="r" b="b"/>
            <a:pathLst>
              <a:path w="172084" h="158114">
                <a:moveTo>
                  <a:pt x="171992" y="73433"/>
                </a:moveTo>
                <a:lnTo>
                  <a:pt x="158361" y="35972"/>
                </a:lnTo>
                <a:lnTo>
                  <a:pt x="126998" y="9815"/>
                </a:lnTo>
                <a:lnTo>
                  <a:pt x="82720" y="0"/>
                </a:lnTo>
                <a:lnTo>
                  <a:pt x="67762" y="1622"/>
                </a:lnTo>
                <a:lnTo>
                  <a:pt x="29285" y="19274"/>
                </a:lnTo>
                <a:lnTo>
                  <a:pt x="5136" y="51868"/>
                </a:lnTo>
                <a:lnTo>
                  <a:pt x="0" y="79211"/>
                </a:lnTo>
                <a:lnTo>
                  <a:pt x="600" y="88728"/>
                </a:lnTo>
                <a:lnTo>
                  <a:pt x="15552" y="124388"/>
                </a:lnTo>
                <a:lnTo>
                  <a:pt x="47918" y="149055"/>
                </a:lnTo>
                <a:lnTo>
                  <a:pt x="94128" y="158074"/>
                </a:lnTo>
                <a:lnTo>
                  <a:pt x="108520" y="155679"/>
                </a:lnTo>
                <a:lnTo>
                  <a:pt x="144971" y="136608"/>
                </a:lnTo>
                <a:lnTo>
                  <a:pt x="167374" y="102588"/>
                </a:lnTo>
                <a:lnTo>
                  <a:pt x="171992" y="73433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648577" y="5039905"/>
            <a:ext cx="172085" cy="158115"/>
          </a:xfrm>
          <a:custGeom>
            <a:avLst/>
            <a:gdLst/>
            <a:ahLst/>
            <a:cxnLst/>
            <a:rect l="l" t="t" r="r" b="b"/>
            <a:pathLst>
              <a:path w="172084" h="158114">
                <a:moveTo>
                  <a:pt x="171992" y="73614"/>
                </a:moveTo>
                <a:lnTo>
                  <a:pt x="158361" y="36643"/>
                </a:lnTo>
                <a:lnTo>
                  <a:pt x="126998" y="10130"/>
                </a:lnTo>
                <a:lnTo>
                  <a:pt x="82720" y="0"/>
                </a:lnTo>
                <a:lnTo>
                  <a:pt x="67762" y="1686"/>
                </a:lnTo>
                <a:lnTo>
                  <a:pt x="29285" y="19788"/>
                </a:lnTo>
                <a:lnTo>
                  <a:pt x="5136" y="52476"/>
                </a:lnTo>
                <a:lnTo>
                  <a:pt x="0" y="79210"/>
                </a:lnTo>
                <a:lnTo>
                  <a:pt x="586" y="88615"/>
                </a:lnTo>
                <a:lnTo>
                  <a:pt x="15499" y="124330"/>
                </a:lnTo>
                <a:lnTo>
                  <a:pt x="47835" y="149041"/>
                </a:lnTo>
                <a:lnTo>
                  <a:pt x="93988" y="158085"/>
                </a:lnTo>
                <a:lnTo>
                  <a:pt x="108403" y="155707"/>
                </a:lnTo>
                <a:lnTo>
                  <a:pt x="144918" y="136673"/>
                </a:lnTo>
                <a:lnTo>
                  <a:pt x="167365" y="102705"/>
                </a:lnTo>
                <a:lnTo>
                  <a:pt x="171992" y="73614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421502" y="5266980"/>
            <a:ext cx="172085" cy="158115"/>
          </a:xfrm>
          <a:custGeom>
            <a:avLst/>
            <a:gdLst/>
            <a:ahLst/>
            <a:cxnLst/>
            <a:rect l="l" t="t" r="r" b="b"/>
            <a:pathLst>
              <a:path w="172084" h="158114">
                <a:moveTo>
                  <a:pt x="171992" y="73433"/>
                </a:moveTo>
                <a:lnTo>
                  <a:pt x="158361" y="35972"/>
                </a:lnTo>
                <a:lnTo>
                  <a:pt x="126998" y="9815"/>
                </a:lnTo>
                <a:lnTo>
                  <a:pt x="82720" y="0"/>
                </a:lnTo>
                <a:lnTo>
                  <a:pt x="67762" y="1622"/>
                </a:lnTo>
                <a:lnTo>
                  <a:pt x="29285" y="19274"/>
                </a:lnTo>
                <a:lnTo>
                  <a:pt x="5136" y="51868"/>
                </a:lnTo>
                <a:lnTo>
                  <a:pt x="0" y="79211"/>
                </a:lnTo>
                <a:lnTo>
                  <a:pt x="600" y="88728"/>
                </a:lnTo>
                <a:lnTo>
                  <a:pt x="15552" y="124388"/>
                </a:lnTo>
                <a:lnTo>
                  <a:pt x="47918" y="149055"/>
                </a:lnTo>
                <a:lnTo>
                  <a:pt x="94128" y="158074"/>
                </a:lnTo>
                <a:lnTo>
                  <a:pt x="108520" y="155679"/>
                </a:lnTo>
                <a:lnTo>
                  <a:pt x="144971" y="136608"/>
                </a:lnTo>
                <a:lnTo>
                  <a:pt x="167374" y="102588"/>
                </a:lnTo>
                <a:lnTo>
                  <a:pt x="171992" y="73433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7971418" y="6638845"/>
            <a:ext cx="178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latin typeface="Times New Roman"/>
                <a:cs typeface="Times New Roman"/>
              </a:rPr>
              <a:t>B</a:t>
            </a:r>
            <a:r>
              <a:rPr sz="1200" i="1" dirty="0">
                <a:latin typeface="Times New Roman"/>
                <a:cs typeface="Times New Roman"/>
              </a:rPr>
              <a:t>as</a:t>
            </a:r>
            <a:r>
              <a:rPr sz="1200" i="1" spc="-5" dirty="0">
                <a:latin typeface="Times New Roman"/>
                <a:cs typeface="Times New Roman"/>
              </a:rPr>
              <a:t>e</a:t>
            </a:r>
            <a:r>
              <a:rPr sz="1200" i="1" dirty="0">
                <a:latin typeface="Times New Roman"/>
                <a:cs typeface="Times New Roman"/>
              </a:rPr>
              <a:t>d</a:t>
            </a:r>
            <a:r>
              <a:rPr sz="1200" i="1" spc="1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on slide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by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J</a:t>
            </a:r>
            <a:r>
              <a:rPr sz="1200" i="1" dirty="0">
                <a:latin typeface="Times New Roman"/>
                <a:cs typeface="Times New Roman"/>
              </a:rPr>
              <a:t>os</a:t>
            </a:r>
            <a:r>
              <a:rPr sz="1200" i="1" spc="-5" dirty="0">
                <a:latin typeface="Times New Roman"/>
                <a:cs typeface="Times New Roman"/>
              </a:rPr>
              <a:t>e</a:t>
            </a:r>
            <a:r>
              <a:rPr sz="1200" i="1" dirty="0">
                <a:latin typeface="Times New Roman"/>
                <a:cs typeface="Times New Roman"/>
              </a:rPr>
              <a:t>f</a:t>
            </a:r>
            <a:r>
              <a:rPr sz="1200" i="1" spc="1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Si</a:t>
            </a:r>
            <a:r>
              <a:rPr sz="1200" i="1" spc="-5" dirty="0">
                <a:latin typeface="Times New Roman"/>
                <a:cs typeface="Times New Roman"/>
              </a:rPr>
              <a:t>v</a:t>
            </a:r>
            <a:r>
              <a:rPr sz="1200" i="1" dirty="0">
                <a:latin typeface="Times New Roman"/>
                <a:cs typeface="Times New Roman"/>
              </a:rPr>
              <a:t>ic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15</a:t>
            </a:fld>
            <a:endParaRPr spc="-10" dirty="0"/>
          </a:p>
        </p:txBody>
      </p:sp>
      <p:sp>
        <p:nvSpPr>
          <p:cNvPr id="93" name="object 18">
            <a:extLst>
              <a:ext uri="{FF2B5EF4-FFF2-40B4-BE49-F238E27FC236}">
                <a16:creationId xmlns:a16="http://schemas.microsoft.com/office/drawing/2014/main" id="{52A4772B-17B0-46BF-AB28-4A3AC712769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100" y="6999544"/>
            <a:ext cx="44756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/>
              <a:t>Prof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lang="en-US" spc="40" dirty="0"/>
              <a:t>Department of Computer Science and Engineering, </a:t>
            </a:r>
            <a:r>
              <a:rPr lang="en-US" spc="40" dirty="0" err="1"/>
              <a:t>SUSTech</a:t>
            </a:r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885" y="6916673"/>
            <a:ext cx="9105900" cy="0"/>
          </a:xfrm>
          <a:custGeom>
            <a:avLst/>
            <a:gdLst/>
            <a:ahLst/>
            <a:cxnLst/>
            <a:rect l="l" t="t" r="r" b="b"/>
            <a:pathLst>
              <a:path w="9105900">
                <a:moveTo>
                  <a:pt x="0" y="0"/>
                </a:moveTo>
                <a:lnTo>
                  <a:pt x="9105899" y="0"/>
                </a:lnTo>
              </a:path>
            </a:pathLst>
          </a:custGeom>
          <a:ln w="14985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70765" y="1973579"/>
            <a:ext cx="573405" cy="1013460"/>
          </a:xfrm>
          <a:custGeom>
            <a:avLst/>
            <a:gdLst/>
            <a:ahLst/>
            <a:cxnLst/>
            <a:rect l="l" t="t" r="r" b="b"/>
            <a:pathLst>
              <a:path w="573405" h="1013460">
                <a:moveTo>
                  <a:pt x="102107" y="18287"/>
                </a:moveTo>
                <a:lnTo>
                  <a:pt x="102107" y="0"/>
                </a:lnTo>
                <a:lnTo>
                  <a:pt x="91439" y="0"/>
                </a:lnTo>
                <a:lnTo>
                  <a:pt x="44195" y="16763"/>
                </a:lnTo>
                <a:lnTo>
                  <a:pt x="16763" y="44195"/>
                </a:lnTo>
                <a:lnTo>
                  <a:pt x="1523" y="80771"/>
                </a:lnTo>
                <a:lnTo>
                  <a:pt x="0" y="91439"/>
                </a:lnTo>
                <a:lnTo>
                  <a:pt x="0" y="923543"/>
                </a:lnTo>
                <a:lnTo>
                  <a:pt x="3047" y="932687"/>
                </a:lnTo>
                <a:lnTo>
                  <a:pt x="4571" y="943355"/>
                </a:lnTo>
                <a:lnTo>
                  <a:pt x="7619" y="952499"/>
                </a:lnTo>
                <a:lnTo>
                  <a:pt x="12191" y="961643"/>
                </a:lnTo>
                <a:lnTo>
                  <a:pt x="19811" y="971168"/>
                </a:lnTo>
                <a:lnTo>
                  <a:pt x="19811" y="92963"/>
                </a:lnTo>
                <a:lnTo>
                  <a:pt x="21335" y="83819"/>
                </a:lnTo>
                <a:lnTo>
                  <a:pt x="38099" y="48767"/>
                </a:lnTo>
                <a:lnTo>
                  <a:pt x="62483" y="28955"/>
                </a:lnTo>
                <a:lnTo>
                  <a:pt x="70103" y="24383"/>
                </a:lnTo>
                <a:lnTo>
                  <a:pt x="77723" y="22859"/>
                </a:lnTo>
                <a:lnTo>
                  <a:pt x="85343" y="19811"/>
                </a:lnTo>
                <a:lnTo>
                  <a:pt x="94487" y="18287"/>
                </a:lnTo>
                <a:lnTo>
                  <a:pt x="102107" y="18287"/>
                </a:lnTo>
                <a:close/>
              </a:path>
              <a:path w="573405" h="1013460">
                <a:moveTo>
                  <a:pt x="102107" y="1013459"/>
                </a:moveTo>
                <a:lnTo>
                  <a:pt x="102107" y="995171"/>
                </a:lnTo>
                <a:lnTo>
                  <a:pt x="92963" y="995171"/>
                </a:lnTo>
                <a:lnTo>
                  <a:pt x="85343" y="993647"/>
                </a:lnTo>
                <a:lnTo>
                  <a:pt x="42671" y="970787"/>
                </a:lnTo>
                <a:lnTo>
                  <a:pt x="22859" y="935735"/>
                </a:lnTo>
                <a:lnTo>
                  <a:pt x="19811" y="920495"/>
                </a:lnTo>
                <a:lnTo>
                  <a:pt x="19811" y="971168"/>
                </a:lnTo>
                <a:lnTo>
                  <a:pt x="53339" y="1001267"/>
                </a:lnTo>
                <a:lnTo>
                  <a:pt x="91439" y="1013459"/>
                </a:lnTo>
                <a:lnTo>
                  <a:pt x="102107" y="1013459"/>
                </a:lnTo>
                <a:close/>
              </a:path>
              <a:path w="573405" h="1013460">
                <a:moveTo>
                  <a:pt x="573023" y="922019"/>
                </a:moveTo>
                <a:lnTo>
                  <a:pt x="573023" y="89915"/>
                </a:lnTo>
                <a:lnTo>
                  <a:pt x="571499" y="80771"/>
                </a:lnTo>
                <a:lnTo>
                  <a:pt x="556259" y="44195"/>
                </a:lnTo>
                <a:lnTo>
                  <a:pt x="527303" y="16763"/>
                </a:lnTo>
                <a:lnTo>
                  <a:pt x="490727" y="1523"/>
                </a:lnTo>
                <a:lnTo>
                  <a:pt x="481583" y="0"/>
                </a:lnTo>
                <a:lnTo>
                  <a:pt x="472439" y="0"/>
                </a:lnTo>
                <a:lnTo>
                  <a:pt x="470915" y="18287"/>
                </a:lnTo>
                <a:lnTo>
                  <a:pt x="480059" y="19811"/>
                </a:lnTo>
                <a:lnTo>
                  <a:pt x="489203" y="19811"/>
                </a:lnTo>
                <a:lnTo>
                  <a:pt x="512063" y="28955"/>
                </a:lnTo>
                <a:lnTo>
                  <a:pt x="530351" y="42671"/>
                </a:lnTo>
                <a:lnTo>
                  <a:pt x="539495" y="54863"/>
                </a:lnTo>
                <a:lnTo>
                  <a:pt x="548639" y="70103"/>
                </a:lnTo>
                <a:lnTo>
                  <a:pt x="550163" y="77723"/>
                </a:lnTo>
                <a:lnTo>
                  <a:pt x="553211" y="85343"/>
                </a:lnTo>
                <a:lnTo>
                  <a:pt x="553211" y="92963"/>
                </a:lnTo>
                <a:lnTo>
                  <a:pt x="554735" y="102107"/>
                </a:lnTo>
                <a:lnTo>
                  <a:pt x="554735" y="971168"/>
                </a:lnTo>
                <a:lnTo>
                  <a:pt x="556259" y="969263"/>
                </a:lnTo>
                <a:lnTo>
                  <a:pt x="565403" y="950975"/>
                </a:lnTo>
                <a:lnTo>
                  <a:pt x="571499" y="932687"/>
                </a:lnTo>
                <a:lnTo>
                  <a:pt x="573023" y="922019"/>
                </a:lnTo>
                <a:close/>
              </a:path>
              <a:path w="573405" h="1013460">
                <a:moveTo>
                  <a:pt x="554735" y="971168"/>
                </a:moveTo>
                <a:lnTo>
                  <a:pt x="554735" y="912875"/>
                </a:lnTo>
                <a:lnTo>
                  <a:pt x="553211" y="920495"/>
                </a:lnTo>
                <a:lnTo>
                  <a:pt x="551687" y="929639"/>
                </a:lnTo>
                <a:lnTo>
                  <a:pt x="550163" y="937259"/>
                </a:lnTo>
                <a:lnTo>
                  <a:pt x="530351" y="970787"/>
                </a:lnTo>
                <a:lnTo>
                  <a:pt x="510539" y="984503"/>
                </a:lnTo>
                <a:lnTo>
                  <a:pt x="502919" y="989075"/>
                </a:lnTo>
                <a:lnTo>
                  <a:pt x="495299" y="990599"/>
                </a:lnTo>
                <a:lnTo>
                  <a:pt x="487679" y="993647"/>
                </a:lnTo>
                <a:lnTo>
                  <a:pt x="480059" y="995171"/>
                </a:lnTo>
                <a:lnTo>
                  <a:pt x="470915" y="995171"/>
                </a:lnTo>
                <a:lnTo>
                  <a:pt x="472439" y="1013459"/>
                </a:lnTo>
                <a:lnTo>
                  <a:pt x="481583" y="1013459"/>
                </a:lnTo>
                <a:lnTo>
                  <a:pt x="492251" y="1011935"/>
                </a:lnTo>
                <a:lnTo>
                  <a:pt x="501395" y="1008887"/>
                </a:lnTo>
                <a:lnTo>
                  <a:pt x="512063" y="1005839"/>
                </a:lnTo>
                <a:lnTo>
                  <a:pt x="519683" y="1001267"/>
                </a:lnTo>
                <a:lnTo>
                  <a:pt x="528827" y="996695"/>
                </a:lnTo>
                <a:lnTo>
                  <a:pt x="544067" y="984503"/>
                </a:lnTo>
                <a:lnTo>
                  <a:pt x="554735" y="971168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85065" y="2157983"/>
            <a:ext cx="360045" cy="41275"/>
          </a:xfrm>
          <a:custGeom>
            <a:avLst/>
            <a:gdLst/>
            <a:ahLst/>
            <a:cxnLst/>
            <a:rect l="l" t="t" r="r" b="b"/>
            <a:pathLst>
              <a:path w="360044" h="41275">
                <a:moveTo>
                  <a:pt x="359663" y="41147"/>
                </a:moveTo>
                <a:lnTo>
                  <a:pt x="359663" y="3047"/>
                </a:lnTo>
                <a:lnTo>
                  <a:pt x="1523" y="0"/>
                </a:lnTo>
                <a:lnTo>
                  <a:pt x="0" y="38099"/>
                </a:lnTo>
                <a:lnTo>
                  <a:pt x="359663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85065" y="2302763"/>
            <a:ext cx="360045" cy="41275"/>
          </a:xfrm>
          <a:custGeom>
            <a:avLst/>
            <a:gdLst/>
            <a:ahLst/>
            <a:cxnLst/>
            <a:rect l="l" t="t" r="r" b="b"/>
            <a:pathLst>
              <a:path w="360044" h="41275">
                <a:moveTo>
                  <a:pt x="359663" y="41147"/>
                </a:moveTo>
                <a:lnTo>
                  <a:pt x="359663" y="3047"/>
                </a:lnTo>
                <a:lnTo>
                  <a:pt x="1523" y="0"/>
                </a:lnTo>
                <a:lnTo>
                  <a:pt x="0" y="38099"/>
                </a:lnTo>
                <a:lnTo>
                  <a:pt x="359663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88114" y="2446019"/>
            <a:ext cx="360045" cy="41275"/>
          </a:xfrm>
          <a:custGeom>
            <a:avLst/>
            <a:gdLst/>
            <a:ahLst/>
            <a:cxnLst/>
            <a:rect l="l" t="t" r="r" b="b"/>
            <a:pathLst>
              <a:path w="360044" h="41275">
                <a:moveTo>
                  <a:pt x="359663" y="3047"/>
                </a:moveTo>
                <a:lnTo>
                  <a:pt x="1523" y="0"/>
                </a:lnTo>
                <a:lnTo>
                  <a:pt x="0" y="38099"/>
                </a:lnTo>
                <a:lnTo>
                  <a:pt x="358139" y="41147"/>
                </a:lnTo>
                <a:lnTo>
                  <a:pt x="359663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8114" y="2590800"/>
            <a:ext cx="360045" cy="41275"/>
          </a:xfrm>
          <a:custGeom>
            <a:avLst/>
            <a:gdLst/>
            <a:ahLst/>
            <a:cxnLst/>
            <a:rect l="l" t="t" r="r" b="b"/>
            <a:pathLst>
              <a:path w="360044" h="41275">
                <a:moveTo>
                  <a:pt x="359663" y="3047"/>
                </a:moveTo>
                <a:lnTo>
                  <a:pt x="1523" y="0"/>
                </a:lnTo>
                <a:lnTo>
                  <a:pt x="0" y="38099"/>
                </a:lnTo>
                <a:lnTo>
                  <a:pt x="358139" y="41147"/>
                </a:lnTo>
                <a:lnTo>
                  <a:pt x="359663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5065" y="2746247"/>
            <a:ext cx="360045" cy="41275"/>
          </a:xfrm>
          <a:custGeom>
            <a:avLst/>
            <a:gdLst/>
            <a:ahLst/>
            <a:cxnLst/>
            <a:rect l="l" t="t" r="r" b="b"/>
            <a:pathLst>
              <a:path w="360044" h="41275">
                <a:moveTo>
                  <a:pt x="359663" y="41147"/>
                </a:moveTo>
                <a:lnTo>
                  <a:pt x="359663" y="3047"/>
                </a:lnTo>
                <a:lnTo>
                  <a:pt x="1523" y="0"/>
                </a:lnTo>
                <a:lnTo>
                  <a:pt x="0" y="38099"/>
                </a:lnTo>
                <a:lnTo>
                  <a:pt x="359663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6973" y="3486911"/>
            <a:ext cx="76200" cy="3030220"/>
          </a:xfrm>
          <a:custGeom>
            <a:avLst/>
            <a:gdLst/>
            <a:ahLst/>
            <a:cxnLst/>
            <a:rect l="l" t="t" r="r" b="b"/>
            <a:pathLst>
              <a:path w="76200" h="303022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28955" y="76199"/>
                </a:lnTo>
                <a:lnTo>
                  <a:pt x="28955" y="64007"/>
                </a:lnTo>
                <a:lnTo>
                  <a:pt x="47243" y="64007"/>
                </a:lnTo>
                <a:lnTo>
                  <a:pt x="47243" y="76199"/>
                </a:lnTo>
                <a:lnTo>
                  <a:pt x="76199" y="76199"/>
                </a:lnTo>
                <a:close/>
              </a:path>
              <a:path w="76200" h="3030220">
                <a:moveTo>
                  <a:pt x="47243" y="76199"/>
                </a:moveTo>
                <a:lnTo>
                  <a:pt x="47243" y="64007"/>
                </a:lnTo>
                <a:lnTo>
                  <a:pt x="28955" y="64007"/>
                </a:lnTo>
                <a:lnTo>
                  <a:pt x="28955" y="76199"/>
                </a:lnTo>
                <a:lnTo>
                  <a:pt x="47243" y="76199"/>
                </a:lnTo>
                <a:close/>
              </a:path>
              <a:path w="76200" h="3030220">
                <a:moveTo>
                  <a:pt x="47243" y="3029711"/>
                </a:moveTo>
                <a:lnTo>
                  <a:pt x="47243" y="76199"/>
                </a:lnTo>
                <a:lnTo>
                  <a:pt x="28955" y="76199"/>
                </a:lnTo>
                <a:lnTo>
                  <a:pt x="28955" y="3029711"/>
                </a:lnTo>
                <a:lnTo>
                  <a:pt x="47243" y="302971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55073" y="6481571"/>
            <a:ext cx="3794760" cy="76200"/>
          </a:xfrm>
          <a:custGeom>
            <a:avLst/>
            <a:gdLst/>
            <a:ahLst/>
            <a:cxnLst/>
            <a:rect l="l" t="t" r="r" b="b"/>
            <a:pathLst>
              <a:path w="3794760" h="76200">
                <a:moveTo>
                  <a:pt x="3730748" y="47243"/>
                </a:moveTo>
                <a:lnTo>
                  <a:pt x="3730748" y="28955"/>
                </a:lnTo>
                <a:lnTo>
                  <a:pt x="0" y="25907"/>
                </a:lnTo>
                <a:lnTo>
                  <a:pt x="0" y="44195"/>
                </a:lnTo>
                <a:lnTo>
                  <a:pt x="3717612" y="47233"/>
                </a:lnTo>
                <a:lnTo>
                  <a:pt x="3717977" y="28945"/>
                </a:lnTo>
                <a:lnTo>
                  <a:pt x="3717977" y="47233"/>
                </a:lnTo>
                <a:lnTo>
                  <a:pt x="3730748" y="47243"/>
                </a:lnTo>
                <a:close/>
              </a:path>
              <a:path w="3794760" h="76200">
                <a:moveTo>
                  <a:pt x="3730748" y="69476"/>
                </a:moveTo>
                <a:lnTo>
                  <a:pt x="3730748" y="47243"/>
                </a:lnTo>
                <a:lnTo>
                  <a:pt x="3717612" y="47233"/>
                </a:lnTo>
                <a:lnTo>
                  <a:pt x="3717032" y="76199"/>
                </a:lnTo>
                <a:lnTo>
                  <a:pt x="3730748" y="69476"/>
                </a:lnTo>
                <a:close/>
              </a:path>
              <a:path w="3794760" h="76200">
                <a:moveTo>
                  <a:pt x="3717977" y="47233"/>
                </a:moveTo>
                <a:lnTo>
                  <a:pt x="3717977" y="28945"/>
                </a:lnTo>
                <a:lnTo>
                  <a:pt x="3717612" y="47233"/>
                </a:lnTo>
                <a:lnTo>
                  <a:pt x="3717977" y="47233"/>
                </a:lnTo>
                <a:close/>
              </a:path>
              <a:path w="3794760" h="76200">
                <a:moveTo>
                  <a:pt x="3794756" y="38099"/>
                </a:moveTo>
                <a:lnTo>
                  <a:pt x="3718556" y="0"/>
                </a:lnTo>
                <a:lnTo>
                  <a:pt x="3717977" y="28945"/>
                </a:lnTo>
                <a:lnTo>
                  <a:pt x="3730748" y="28955"/>
                </a:lnTo>
                <a:lnTo>
                  <a:pt x="3730748" y="69476"/>
                </a:lnTo>
                <a:lnTo>
                  <a:pt x="3794756" y="3809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0501" y="4844795"/>
            <a:ext cx="2813685" cy="1679575"/>
          </a:xfrm>
          <a:custGeom>
            <a:avLst/>
            <a:gdLst/>
            <a:ahLst/>
            <a:cxnLst/>
            <a:rect l="l" t="t" r="r" b="b"/>
            <a:pathLst>
              <a:path w="2813685" h="1679575">
                <a:moveTo>
                  <a:pt x="2752106" y="47633"/>
                </a:moveTo>
                <a:lnTo>
                  <a:pt x="2742517" y="31140"/>
                </a:lnTo>
                <a:lnTo>
                  <a:pt x="0" y="1664207"/>
                </a:lnTo>
                <a:lnTo>
                  <a:pt x="9143" y="1679447"/>
                </a:lnTo>
                <a:lnTo>
                  <a:pt x="2752106" y="47633"/>
                </a:lnTo>
                <a:close/>
              </a:path>
              <a:path w="2813685" h="1679575">
                <a:moveTo>
                  <a:pt x="2813300" y="0"/>
                </a:moveTo>
                <a:lnTo>
                  <a:pt x="2727956" y="6095"/>
                </a:lnTo>
                <a:lnTo>
                  <a:pt x="2742517" y="31140"/>
                </a:lnTo>
                <a:lnTo>
                  <a:pt x="2753864" y="24383"/>
                </a:lnTo>
                <a:lnTo>
                  <a:pt x="2763008" y="41147"/>
                </a:lnTo>
                <a:lnTo>
                  <a:pt x="2763008" y="66385"/>
                </a:lnTo>
                <a:lnTo>
                  <a:pt x="2766056" y="71627"/>
                </a:lnTo>
                <a:lnTo>
                  <a:pt x="2813300" y="0"/>
                </a:lnTo>
                <a:close/>
              </a:path>
              <a:path w="2813685" h="1679575">
                <a:moveTo>
                  <a:pt x="2763008" y="41147"/>
                </a:moveTo>
                <a:lnTo>
                  <a:pt x="2753864" y="24383"/>
                </a:lnTo>
                <a:lnTo>
                  <a:pt x="2742517" y="31140"/>
                </a:lnTo>
                <a:lnTo>
                  <a:pt x="2752106" y="47633"/>
                </a:lnTo>
                <a:lnTo>
                  <a:pt x="2763008" y="41147"/>
                </a:lnTo>
                <a:close/>
              </a:path>
              <a:path w="2813685" h="1679575">
                <a:moveTo>
                  <a:pt x="2763008" y="66385"/>
                </a:moveTo>
                <a:lnTo>
                  <a:pt x="2763008" y="41147"/>
                </a:lnTo>
                <a:lnTo>
                  <a:pt x="2752106" y="47633"/>
                </a:lnTo>
                <a:lnTo>
                  <a:pt x="2763008" y="6638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8678" y="5068823"/>
            <a:ext cx="608075" cy="5608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61622" y="5081097"/>
            <a:ext cx="172085" cy="156845"/>
          </a:xfrm>
          <a:custGeom>
            <a:avLst/>
            <a:gdLst/>
            <a:ahLst/>
            <a:cxnLst/>
            <a:rect l="l" t="t" r="r" b="b"/>
            <a:pathLst>
              <a:path w="172085" h="156845">
                <a:moveTo>
                  <a:pt x="171995" y="73423"/>
                </a:moveTo>
                <a:lnTo>
                  <a:pt x="158379" y="35947"/>
                </a:lnTo>
                <a:lnTo>
                  <a:pt x="127036" y="9789"/>
                </a:lnTo>
                <a:lnTo>
                  <a:pt x="82805" y="0"/>
                </a:lnTo>
                <a:lnTo>
                  <a:pt x="67638" y="1796"/>
                </a:lnTo>
                <a:lnTo>
                  <a:pt x="29013" y="19645"/>
                </a:lnTo>
                <a:lnTo>
                  <a:pt x="5056" y="52066"/>
                </a:lnTo>
                <a:lnTo>
                  <a:pt x="0" y="79166"/>
                </a:lnTo>
                <a:lnTo>
                  <a:pt x="380" y="86512"/>
                </a:lnTo>
                <a:lnTo>
                  <a:pt x="14722" y="122204"/>
                </a:lnTo>
                <a:lnTo>
                  <a:pt x="46918" y="147307"/>
                </a:lnTo>
                <a:lnTo>
                  <a:pt x="93014" y="156690"/>
                </a:lnTo>
                <a:lnTo>
                  <a:pt x="107412" y="154597"/>
                </a:lnTo>
                <a:lnTo>
                  <a:pt x="144272" y="136018"/>
                </a:lnTo>
                <a:lnTo>
                  <a:pt x="167222" y="102269"/>
                </a:lnTo>
                <a:lnTo>
                  <a:pt x="171995" y="734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52478" y="5071871"/>
            <a:ext cx="192405" cy="177165"/>
          </a:xfrm>
          <a:custGeom>
            <a:avLst/>
            <a:gdLst/>
            <a:ahLst/>
            <a:cxnLst/>
            <a:rect l="l" t="t" r="r" b="b"/>
            <a:pathLst>
              <a:path w="192405" h="177164">
                <a:moveTo>
                  <a:pt x="192023" y="86867"/>
                </a:moveTo>
                <a:lnTo>
                  <a:pt x="190499" y="79247"/>
                </a:lnTo>
                <a:lnTo>
                  <a:pt x="187451" y="60959"/>
                </a:lnTo>
                <a:lnTo>
                  <a:pt x="182879" y="53339"/>
                </a:lnTo>
                <a:lnTo>
                  <a:pt x="155447" y="19811"/>
                </a:lnTo>
                <a:lnTo>
                  <a:pt x="123443" y="4571"/>
                </a:lnTo>
                <a:lnTo>
                  <a:pt x="114299" y="1523"/>
                </a:lnTo>
                <a:lnTo>
                  <a:pt x="105155" y="0"/>
                </a:lnTo>
                <a:lnTo>
                  <a:pt x="85343" y="0"/>
                </a:lnTo>
                <a:lnTo>
                  <a:pt x="41147" y="15239"/>
                </a:lnTo>
                <a:lnTo>
                  <a:pt x="10667" y="45719"/>
                </a:lnTo>
                <a:lnTo>
                  <a:pt x="1523" y="71627"/>
                </a:lnTo>
                <a:lnTo>
                  <a:pt x="0" y="79247"/>
                </a:lnTo>
                <a:lnTo>
                  <a:pt x="0" y="97535"/>
                </a:lnTo>
                <a:lnTo>
                  <a:pt x="1523" y="106679"/>
                </a:lnTo>
                <a:lnTo>
                  <a:pt x="4571" y="114299"/>
                </a:lnTo>
                <a:lnTo>
                  <a:pt x="7619" y="123443"/>
                </a:lnTo>
                <a:lnTo>
                  <a:pt x="16763" y="138683"/>
                </a:lnTo>
                <a:lnTo>
                  <a:pt x="18287" y="140715"/>
                </a:lnTo>
                <a:lnTo>
                  <a:pt x="18287" y="80771"/>
                </a:lnTo>
                <a:lnTo>
                  <a:pt x="19811" y="73151"/>
                </a:lnTo>
                <a:lnTo>
                  <a:pt x="21335" y="67055"/>
                </a:lnTo>
                <a:lnTo>
                  <a:pt x="27431" y="54863"/>
                </a:lnTo>
                <a:lnTo>
                  <a:pt x="32003" y="50291"/>
                </a:lnTo>
                <a:lnTo>
                  <a:pt x="36575" y="44195"/>
                </a:lnTo>
                <a:lnTo>
                  <a:pt x="45719" y="35051"/>
                </a:lnTo>
                <a:lnTo>
                  <a:pt x="51815" y="30479"/>
                </a:lnTo>
                <a:lnTo>
                  <a:pt x="59435" y="27431"/>
                </a:lnTo>
                <a:lnTo>
                  <a:pt x="65531" y="24383"/>
                </a:lnTo>
                <a:lnTo>
                  <a:pt x="73151" y="22859"/>
                </a:lnTo>
                <a:lnTo>
                  <a:pt x="80771" y="19811"/>
                </a:lnTo>
                <a:lnTo>
                  <a:pt x="103631" y="19811"/>
                </a:lnTo>
                <a:lnTo>
                  <a:pt x="126491" y="24383"/>
                </a:lnTo>
                <a:lnTo>
                  <a:pt x="132587" y="27431"/>
                </a:lnTo>
                <a:lnTo>
                  <a:pt x="138683" y="32003"/>
                </a:lnTo>
                <a:lnTo>
                  <a:pt x="144779" y="35051"/>
                </a:lnTo>
                <a:lnTo>
                  <a:pt x="150875" y="39623"/>
                </a:lnTo>
                <a:lnTo>
                  <a:pt x="155447" y="45719"/>
                </a:lnTo>
                <a:lnTo>
                  <a:pt x="160019" y="50291"/>
                </a:lnTo>
                <a:lnTo>
                  <a:pt x="169163" y="68579"/>
                </a:lnTo>
                <a:lnTo>
                  <a:pt x="170687" y="74675"/>
                </a:lnTo>
                <a:lnTo>
                  <a:pt x="172211" y="82295"/>
                </a:lnTo>
                <a:lnTo>
                  <a:pt x="172211" y="140969"/>
                </a:lnTo>
                <a:lnTo>
                  <a:pt x="175259" y="137159"/>
                </a:lnTo>
                <a:lnTo>
                  <a:pt x="184403" y="121919"/>
                </a:lnTo>
                <a:lnTo>
                  <a:pt x="187451" y="114299"/>
                </a:lnTo>
                <a:lnTo>
                  <a:pt x="192023" y="86867"/>
                </a:lnTo>
                <a:close/>
              </a:path>
              <a:path w="192405" h="177164">
                <a:moveTo>
                  <a:pt x="172211" y="140969"/>
                </a:moveTo>
                <a:lnTo>
                  <a:pt x="172211" y="96011"/>
                </a:lnTo>
                <a:lnTo>
                  <a:pt x="169163" y="108203"/>
                </a:lnTo>
                <a:lnTo>
                  <a:pt x="166115" y="115823"/>
                </a:lnTo>
                <a:lnTo>
                  <a:pt x="163067" y="120395"/>
                </a:lnTo>
                <a:lnTo>
                  <a:pt x="160019" y="126491"/>
                </a:lnTo>
                <a:lnTo>
                  <a:pt x="155447" y="132587"/>
                </a:lnTo>
                <a:lnTo>
                  <a:pt x="149351" y="137159"/>
                </a:lnTo>
                <a:lnTo>
                  <a:pt x="144779" y="141731"/>
                </a:lnTo>
                <a:lnTo>
                  <a:pt x="138683" y="144779"/>
                </a:lnTo>
                <a:lnTo>
                  <a:pt x="132587" y="149351"/>
                </a:lnTo>
                <a:lnTo>
                  <a:pt x="124967" y="152399"/>
                </a:lnTo>
                <a:lnTo>
                  <a:pt x="118871" y="153923"/>
                </a:lnTo>
                <a:lnTo>
                  <a:pt x="103631" y="156971"/>
                </a:lnTo>
                <a:lnTo>
                  <a:pt x="86867" y="156971"/>
                </a:lnTo>
                <a:lnTo>
                  <a:pt x="71627" y="153923"/>
                </a:lnTo>
                <a:lnTo>
                  <a:pt x="65531" y="150875"/>
                </a:lnTo>
                <a:lnTo>
                  <a:pt x="57911" y="147827"/>
                </a:lnTo>
                <a:lnTo>
                  <a:pt x="21335" y="108203"/>
                </a:lnTo>
                <a:lnTo>
                  <a:pt x="19811" y="100583"/>
                </a:lnTo>
                <a:lnTo>
                  <a:pt x="18287" y="94487"/>
                </a:lnTo>
                <a:lnTo>
                  <a:pt x="18287" y="140715"/>
                </a:lnTo>
                <a:lnTo>
                  <a:pt x="21335" y="144779"/>
                </a:lnTo>
                <a:lnTo>
                  <a:pt x="27431" y="150875"/>
                </a:lnTo>
                <a:lnTo>
                  <a:pt x="35051" y="156971"/>
                </a:lnTo>
                <a:lnTo>
                  <a:pt x="50291" y="166115"/>
                </a:lnTo>
                <a:lnTo>
                  <a:pt x="59435" y="169163"/>
                </a:lnTo>
                <a:lnTo>
                  <a:pt x="67055" y="172211"/>
                </a:lnTo>
                <a:lnTo>
                  <a:pt x="76199" y="175259"/>
                </a:lnTo>
                <a:lnTo>
                  <a:pt x="86867" y="175259"/>
                </a:lnTo>
                <a:lnTo>
                  <a:pt x="96011" y="176783"/>
                </a:lnTo>
                <a:lnTo>
                  <a:pt x="114299" y="173735"/>
                </a:lnTo>
                <a:lnTo>
                  <a:pt x="124967" y="172211"/>
                </a:lnTo>
                <a:lnTo>
                  <a:pt x="132587" y="169163"/>
                </a:lnTo>
                <a:lnTo>
                  <a:pt x="141731" y="166115"/>
                </a:lnTo>
                <a:lnTo>
                  <a:pt x="149351" y="161543"/>
                </a:lnTo>
                <a:lnTo>
                  <a:pt x="156971" y="155447"/>
                </a:lnTo>
                <a:lnTo>
                  <a:pt x="163067" y="150875"/>
                </a:lnTo>
                <a:lnTo>
                  <a:pt x="169163" y="144779"/>
                </a:lnTo>
                <a:lnTo>
                  <a:pt x="172211" y="140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28649" y="4017301"/>
            <a:ext cx="170815" cy="160020"/>
          </a:xfrm>
          <a:custGeom>
            <a:avLst/>
            <a:gdLst/>
            <a:ahLst/>
            <a:cxnLst/>
            <a:rect l="l" t="t" r="r" b="b"/>
            <a:pathLst>
              <a:path w="170814" h="160020">
                <a:moveTo>
                  <a:pt x="170550" y="74774"/>
                </a:moveTo>
                <a:lnTo>
                  <a:pt x="157350" y="37273"/>
                </a:lnTo>
                <a:lnTo>
                  <a:pt x="126319" y="10316"/>
                </a:lnTo>
                <a:lnTo>
                  <a:pt x="82720" y="0"/>
                </a:lnTo>
                <a:lnTo>
                  <a:pt x="67762" y="1686"/>
                </a:lnTo>
                <a:lnTo>
                  <a:pt x="29285" y="19788"/>
                </a:lnTo>
                <a:lnTo>
                  <a:pt x="5136" y="52476"/>
                </a:lnTo>
                <a:lnTo>
                  <a:pt x="0" y="79210"/>
                </a:lnTo>
                <a:lnTo>
                  <a:pt x="589" y="88666"/>
                </a:lnTo>
                <a:lnTo>
                  <a:pt x="15442" y="124844"/>
                </a:lnTo>
                <a:lnTo>
                  <a:pt x="47443" y="150245"/>
                </a:lnTo>
                <a:lnTo>
                  <a:pt x="92773" y="159677"/>
                </a:lnTo>
                <a:lnTo>
                  <a:pt x="106966" y="157332"/>
                </a:lnTo>
                <a:lnTo>
                  <a:pt x="143252" y="137950"/>
                </a:lnTo>
                <a:lnTo>
                  <a:pt x="165828" y="103647"/>
                </a:lnTo>
                <a:lnTo>
                  <a:pt x="170550" y="74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17981" y="4008120"/>
            <a:ext cx="190500" cy="178435"/>
          </a:xfrm>
          <a:custGeom>
            <a:avLst/>
            <a:gdLst/>
            <a:ahLst/>
            <a:cxnLst/>
            <a:rect l="l" t="t" r="r" b="b"/>
            <a:pathLst>
              <a:path w="190500" h="178435">
                <a:moveTo>
                  <a:pt x="190499" y="97535"/>
                </a:moveTo>
                <a:lnTo>
                  <a:pt x="190499" y="79247"/>
                </a:lnTo>
                <a:lnTo>
                  <a:pt x="188975" y="70103"/>
                </a:lnTo>
                <a:lnTo>
                  <a:pt x="187451" y="62483"/>
                </a:lnTo>
                <a:lnTo>
                  <a:pt x="182879" y="53339"/>
                </a:lnTo>
                <a:lnTo>
                  <a:pt x="179831" y="45719"/>
                </a:lnTo>
                <a:lnTo>
                  <a:pt x="149351" y="15239"/>
                </a:lnTo>
                <a:lnTo>
                  <a:pt x="105155" y="0"/>
                </a:lnTo>
                <a:lnTo>
                  <a:pt x="85343" y="0"/>
                </a:lnTo>
                <a:lnTo>
                  <a:pt x="76199" y="1523"/>
                </a:lnTo>
                <a:lnTo>
                  <a:pt x="67055" y="4571"/>
                </a:lnTo>
                <a:lnTo>
                  <a:pt x="59435" y="7619"/>
                </a:lnTo>
                <a:lnTo>
                  <a:pt x="50291" y="10667"/>
                </a:lnTo>
                <a:lnTo>
                  <a:pt x="42671" y="15239"/>
                </a:lnTo>
                <a:lnTo>
                  <a:pt x="35051" y="21335"/>
                </a:lnTo>
                <a:lnTo>
                  <a:pt x="28955" y="25907"/>
                </a:lnTo>
                <a:lnTo>
                  <a:pt x="4571" y="62483"/>
                </a:lnTo>
                <a:lnTo>
                  <a:pt x="0" y="89915"/>
                </a:lnTo>
                <a:lnTo>
                  <a:pt x="3047" y="108203"/>
                </a:lnTo>
                <a:lnTo>
                  <a:pt x="4571" y="115823"/>
                </a:lnTo>
                <a:lnTo>
                  <a:pt x="9143" y="124967"/>
                </a:lnTo>
                <a:lnTo>
                  <a:pt x="12191" y="132587"/>
                </a:lnTo>
                <a:lnTo>
                  <a:pt x="16763" y="140207"/>
                </a:lnTo>
                <a:lnTo>
                  <a:pt x="19811" y="143255"/>
                </a:lnTo>
                <a:lnTo>
                  <a:pt x="19811" y="82295"/>
                </a:lnTo>
                <a:lnTo>
                  <a:pt x="21335" y="74675"/>
                </a:lnTo>
                <a:lnTo>
                  <a:pt x="22859" y="68579"/>
                </a:lnTo>
                <a:lnTo>
                  <a:pt x="28955" y="56387"/>
                </a:lnTo>
                <a:lnTo>
                  <a:pt x="33527" y="50291"/>
                </a:lnTo>
                <a:lnTo>
                  <a:pt x="36575" y="44195"/>
                </a:lnTo>
                <a:lnTo>
                  <a:pt x="42671" y="39623"/>
                </a:lnTo>
                <a:lnTo>
                  <a:pt x="47243" y="35051"/>
                </a:lnTo>
                <a:lnTo>
                  <a:pt x="53339" y="30479"/>
                </a:lnTo>
                <a:lnTo>
                  <a:pt x="59435" y="27431"/>
                </a:lnTo>
                <a:lnTo>
                  <a:pt x="67055" y="24383"/>
                </a:lnTo>
                <a:lnTo>
                  <a:pt x="73151" y="22859"/>
                </a:lnTo>
                <a:lnTo>
                  <a:pt x="88391" y="19811"/>
                </a:lnTo>
                <a:lnTo>
                  <a:pt x="103631" y="19811"/>
                </a:lnTo>
                <a:lnTo>
                  <a:pt x="126491" y="24383"/>
                </a:lnTo>
                <a:lnTo>
                  <a:pt x="132587" y="27431"/>
                </a:lnTo>
                <a:lnTo>
                  <a:pt x="138683" y="32003"/>
                </a:lnTo>
                <a:lnTo>
                  <a:pt x="144779" y="35051"/>
                </a:lnTo>
                <a:lnTo>
                  <a:pt x="150875" y="39623"/>
                </a:lnTo>
                <a:lnTo>
                  <a:pt x="155447" y="45719"/>
                </a:lnTo>
                <a:lnTo>
                  <a:pt x="160019" y="50291"/>
                </a:lnTo>
                <a:lnTo>
                  <a:pt x="169163" y="68579"/>
                </a:lnTo>
                <a:lnTo>
                  <a:pt x="170687" y="76199"/>
                </a:lnTo>
                <a:lnTo>
                  <a:pt x="172211" y="82295"/>
                </a:lnTo>
                <a:lnTo>
                  <a:pt x="172211" y="142493"/>
                </a:lnTo>
                <a:lnTo>
                  <a:pt x="175259" y="138683"/>
                </a:lnTo>
                <a:lnTo>
                  <a:pt x="184403" y="123443"/>
                </a:lnTo>
                <a:lnTo>
                  <a:pt x="187451" y="115823"/>
                </a:lnTo>
                <a:lnTo>
                  <a:pt x="190499" y="97535"/>
                </a:lnTo>
                <a:close/>
              </a:path>
              <a:path w="190500" h="178435">
                <a:moveTo>
                  <a:pt x="172211" y="142493"/>
                </a:moveTo>
                <a:lnTo>
                  <a:pt x="172211" y="96011"/>
                </a:lnTo>
                <a:lnTo>
                  <a:pt x="170687" y="103631"/>
                </a:lnTo>
                <a:lnTo>
                  <a:pt x="169163" y="109727"/>
                </a:lnTo>
                <a:lnTo>
                  <a:pt x="163067" y="121919"/>
                </a:lnTo>
                <a:lnTo>
                  <a:pt x="158495" y="128015"/>
                </a:lnTo>
                <a:lnTo>
                  <a:pt x="155447" y="134111"/>
                </a:lnTo>
                <a:lnTo>
                  <a:pt x="149351" y="138683"/>
                </a:lnTo>
                <a:lnTo>
                  <a:pt x="144779" y="143255"/>
                </a:lnTo>
                <a:lnTo>
                  <a:pt x="138683" y="147827"/>
                </a:lnTo>
                <a:lnTo>
                  <a:pt x="132587" y="150875"/>
                </a:lnTo>
                <a:lnTo>
                  <a:pt x="124967" y="153923"/>
                </a:lnTo>
                <a:lnTo>
                  <a:pt x="118871" y="155447"/>
                </a:lnTo>
                <a:lnTo>
                  <a:pt x="103631" y="158495"/>
                </a:lnTo>
                <a:lnTo>
                  <a:pt x="86867" y="158495"/>
                </a:lnTo>
                <a:lnTo>
                  <a:pt x="80771" y="156971"/>
                </a:lnTo>
                <a:lnTo>
                  <a:pt x="65531" y="153923"/>
                </a:lnTo>
                <a:lnTo>
                  <a:pt x="59435" y="150875"/>
                </a:lnTo>
                <a:lnTo>
                  <a:pt x="53339" y="146303"/>
                </a:lnTo>
                <a:lnTo>
                  <a:pt x="47243" y="143255"/>
                </a:lnTo>
                <a:lnTo>
                  <a:pt x="41147" y="138683"/>
                </a:lnTo>
                <a:lnTo>
                  <a:pt x="36575" y="132587"/>
                </a:lnTo>
                <a:lnTo>
                  <a:pt x="32003" y="128015"/>
                </a:lnTo>
                <a:lnTo>
                  <a:pt x="22859" y="109727"/>
                </a:lnTo>
                <a:lnTo>
                  <a:pt x="21335" y="102107"/>
                </a:lnTo>
                <a:lnTo>
                  <a:pt x="19811" y="96011"/>
                </a:lnTo>
                <a:lnTo>
                  <a:pt x="19811" y="143255"/>
                </a:lnTo>
                <a:lnTo>
                  <a:pt x="28955" y="152399"/>
                </a:lnTo>
                <a:lnTo>
                  <a:pt x="77723" y="176783"/>
                </a:lnTo>
                <a:lnTo>
                  <a:pt x="86867" y="178307"/>
                </a:lnTo>
                <a:lnTo>
                  <a:pt x="106679" y="178307"/>
                </a:lnTo>
                <a:lnTo>
                  <a:pt x="149351" y="163067"/>
                </a:lnTo>
                <a:lnTo>
                  <a:pt x="156971" y="156971"/>
                </a:lnTo>
                <a:lnTo>
                  <a:pt x="163067" y="152399"/>
                </a:lnTo>
                <a:lnTo>
                  <a:pt x="169163" y="146303"/>
                </a:lnTo>
                <a:lnTo>
                  <a:pt x="172211" y="142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52449" y="4625376"/>
            <a:ext cx="172085" cy="156845"/>
          </a:xfrm>
          <a:custGeom>
            <a:avLst/>
            <a:gdLst/>
            <a:ahLst/>
            <a:cxnLst/>
            <a:rect l="l" t="t" r="r" b="b"/>
            <a:pathLst>
              <a:path w="172085" h="156845">
                <a:moveTo>
                  <a:pt x="171992" y="73433"/>
                </a:moveTo>
                <a:lnTo>
                  <a:pt x="158361" y="35972"/>
                </a:lnTo>
                <a:lnTo>
                  <a:pt x="126998" y="9815"/>
                </a:lnTo>
                <a:lnTo>
                  <a:pt x="82720" y="0"/>
                </a:lnTo>
                <a:lnTo>
                  <a:pt x="67762" y="1622"/>
                </a:lnTo>
                <a:lnTo>
                  <a:pt x="29285" y="19274"/>
                </a:lnTo>
                <a:lnTo>
                  <a:pt x="5136" y="51868"/>
                </a:lnTo>
                <a:lnTo>
                  <a:pt x="0" y="79211"/>
                </a:lnTo>
                <a:lnTo>
                  <a:pt x="381" y="86568"/>
                </a:lnTo>
                <a:lnTo>
                  <a:pt x="14724" y="122250"/>
                </a:lnTo>
                <a:lnTo>
                  <a:pt x="46902" y="147326"/>
                </a:lnTo>
                <a:lnTo>
                  <a:pt x="92953" y="156647"/>
                </a:lnTo>
                <a:lnTo>
                  <a:pt x="107539" y="154399"/>
                </a:lnTo>
                <a:lnTo>
                  <a:pt x="144526" y="135642"/>
                </a:lnTo>
                <a:lnTo>
                  <a:pt x="167294" y="102049"/>
                </a:lnTo>
                <a:lnTo>
                  <a:pt x="171992" y="73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41781" y="4616195"/>
            <a:ext cx="193675" cy="177165"/>
          </a:xfrm>
          <a:custGeom>
            <a:avLst/>
            <a:gdLst/>
            <a:ahLst/>
            <a:cxnLst/>
            <a:rect l="l" t="t" r="r" b="b"/>
            <a:pathLst>
              <a:path w="193675" h="177164">
                <a:moveTo>
                  <a:pt x="193547" y="88391"/>
                </a:moveTo>
                <a:lnTo>
                  <a:pt x="188975" y="60959"/>
                </a:lnTo>
                <a:lnTo>
                  <a:pt x="184403" y="53339"/>
                </a:lnTo>
                <a:lnTo>
                  <a:pt x="181355" y="45719"/>
                </a:lnTo>
                <a:lnTo>
                  <a:pt x="175259" y="38099"/>
                </a:lnTo>
                <a:lnTo>
                  <a:pt x="170687" y="32003"/>
                </a:lnTo>
                <a:lnTo>
                  <a:pt x="164591" y="25907"/>
                </a:lnTo>
                <a:lnTo>
                  <a:pt x="156971" y="19811"/>
                </a:lnTo>
                <a:lnTo>
                  <a:pt x="134111" y="6095"/>
                </a:lnTo>
                <a:lnTo>
                  <a:pt x="124967" y="4571"/>
                </a:lnTo>
                <a:lnTo>
                  <a:pt x="115823" y="1523"/>
                </a:lnTo>
                <a:lnTo>
                  <a:pt x="106679" y="0"/>
                </a:lnTo>
                <a:lnTo>
                  <a:pt x="86867" y="0"/>
                </a:lnTo>
                <a:lnTo>
                  <a:pt x="35051" y="19811"/>
                </a:lnTo>
                <a:lnTo>
                  <a:pt x="7619" y="54863"/>
                </a:lnTo>
                <a:lnTo>
                  <a:pt x="3047" y="71627"/>
                </a:lnTo>
                <a:lnTo>
                  <a:pt x="1523" y="79247"/>
                </a:lnTo>
                <a:lnTo>
                  <a:pt x="0" y="88391"/>
                </a:lnTo>
                <a:lnTo>
                  <a:pt x="4571" y="115823"/>
                </a:lnTo>
                <a:lnTo>
                  <a:pt x="9143" y="123443"/>
                </a:lnTo>
                <a:lnTo>
                  <a:pt x="12191" y="131063"/>
                </a:lnTo>
                <a:lnTo>
                  <a:pt x="18287" y="138683"/>
                </a:lnTo>
                <a:lnTo>
                  <a:pt x="19811" y="140715"/>
                </a:lnTo>
                <a:lnTo>
                  <a:pt x="19811" y="80771"/>
                </a:lnTo>
                <a:lnTo>
                  <a:pt x="21335" y="74675"/>
                </a:lnTo>
                <a:lnTo>
                  <a:pt x="22859" y="67055"/>
                </a:lnTo>
                <a:lnTo>
                  <a:pt x="28955" y="54863"/>
                </a:lnTo>
                <a:lnTo>
                  <a:pt x="33527" y="50291"/>
                </a:lnTo>
                <a:lnTo>
                  <a:pt x="38099" y="44195"/>
                </a:lnTo>
                <a:lnTo>
                  <a:pt x="47243" y="35051"/>
                </a:lnTo>
                <a:lnTo>
                  <a:pt x="53339" y="30479"/>
                </a:lnTo>
                <a:lnTo>
                  <a:pt x="59435" y="27431"/>
                </a:lnTo>
                <a:lnTo>
                  <a:pt x="67055" y="24383"/>
                </a:lnTo>
                <a:lnTo>
                  <a:pt x="74675" y="22859"/>
                </a:lnTo>
                <a:lnTo>
                  <a:pt x="80771" y="19811"/>
                </a:lnTo>
                <a:lnTo>
                  <a:pt x="105155" y="19811"/>
                </a:lnTo>
                <a:lnTo>
                  <a:pt x="128015" y="24383"/>
                </a:lnTo>
                <a:lnTo>
                  <a:pt x="134111" y="27431"/>
                </a:lnTo>
                <a:lnTo>
                  <a:pt x="140207" y="32003"/>
                </a:lnTo>
                <a:lnTo>
                  <a:pt x="146303" y="35051"/>
                </a:lnTo>
                <a:lnTo>
                  <a:pt x="152399" y="39623"/>
                </a:lnTo>
                <a:lnTo>
                  <a:pt x="156971" y="45719"/>
                </a:lnTo>
                <a:lnTo>
                  <a:pt x="161543" y="50291"/>
                </a:lnTo>
                <a:lnTo>
                  <a:pt x="170687" y="68579"/>
                </a:lnTo>
                <a:lnTo>
                  <a:pt x="172211" y="74675"/>
                </a:lnTo>
                <a:lnTo>
                  <a:pt x="173735" y="82295"/>
                </a:lnTo>
                <a:lnTo>
                  <a:pt x="173735" y="140969"/>
                </a:lnTo>
                <a:lnTo>
                  <a:pt x="176783" y="137159"/>
                </a:lnTo>
                <a:lnTo>
                  <a:pt x="185927" y="121919"/>
                </a:lnTo>
                <a:lnTo>
                  <a:pt x="188975" y="114299"/>
                </a:lnTo>
                <a:lnTo>
                  <a:pt x="190499" y="105155"/>
                </a:lnTo>
                <a:lnTo>
                  <a:pt x="192023" y="97535"/>
                </a:lnTo>
                <a:lnTo>
                  <a:pt x="193547" y="88391"/>
                </a:lnTo>
                <a:close/>
              </a:path>
              <a:path w="193675" h="177164">
                <a:moveTo>
                  <a:pt x="173735" y="140969"/>
                </a:moveTo>
                <a:lnTo>
                  <a:pt x="173735" y="96011"/>
                </a:lnTo>
                <a:lnTo>
                  <a:pt x="170687" y="108203"/>
                </a:lnTo>
                <a:lnTo>
                  <a:pt x="167639" y="115823"/>
                </a:lnTo>
                <a:lnTo>
                  <a:pt x="164591" y="120395"/>
                </a:lnTo>
                <a:lnTo>
                  <a:pt x="155447" y="132587"/>
                </a:lnTo>
                <a:lnTo>
                  <a:pt x="146303" y="141731"/>
                </a:lnTo>
                <a:lnTo>
                  <a:pt x="140207" y="144779"/>
                </a:lnTo>
                <a:lnTo>
                  <a:pt x="134111" y="149351"/>
                </a:lnTo>
                <a:lnTo>
                  <a:pt x="126491" y="152399"/>
                </a:lnTo>
                <a:lnTo>
                  <a:pt x="118871" y="153923"/>
                </a:lnTo>
                <a:lnTo>
                  <a:pt x="112775" y="155447"/>
                </a:lnTo>
                <a:lnTo>
                  <a:pt x="103631" y="156971"/>
                </a:lnTo>
                <a:lnTo>
                  <a:pt x="88391" y="156971"/>
                </a:lnTo>
                <a:lnTo>
                  <a:pt x="73151" y="153923"/>
                </a:lnTo>
                <a:lnTo>
                  <a:pt x="65531" y="150875"/>
                </a:lnTo>
                <a:lnTo>
                  <a:pt x="59435" y="149351"/>
                </a:lnTo>
                <a:lnTo>
                  <a:pt x="53339" y="144779"/>
                </a:lnTo>
                <a:lnTo>
                  <a:pt x="47243" y="141731"/>
                </a:lnTo>
                <a:lnTo>
                  <a:pt x="41147" y="137159"/>
                </a:lnTo>
                <a:lnTo>
                  <a:pt x="36575" y="131063"/>
                </a:lnTo>
                <a:lnTo>
                  <a:pt x="32003" y="126491"/>
                </a:lnTo>
                <a:lnTo>
                  <a:pt x="22859" y="108203"/>
                </a:lnTo>
                <a:lnTo>
                  <a:pt x="21335" y="102107"/>
                </a:lnTo>
                <a:lnTo>
                  <a:pt x="19811" y="94487"/>
                </a:lnTo>
                <a:lnTo>
                  <a:pt x="19811" y="140715"/>
                </a:lnTo>
                <a:lnTo>
                  <a:pt x="51815" y="166115"/>
                </a:lnTo>
                <a:lnTo>
                  <a:pt x="77723" y="175259"/>
                </a:lnTo>
                <a:lnTo>
                  <a:pt x="86867" y="175259"/>
                </a:lnTo>
                <a:lnTo>
                  <a:pt x="97535" y="176783"/>
                </a:lnTo>
                <a:lnTo>
                  <a:pt x="124967" y="172211"/>
                </a:lnTo>
                <a:lnTo>
                  <a:pt x="143255" y="166115"/>
                </a:lnTo>
                <a:lnTo>
                  <a:pt x="158495" y="156971"/>
                </a:lnTo>
                <a:lnTo>
                  <a:pt x="170687" y="144779"/>
                </a:lnTo>
                <a:lnTo>
                  <a:pt x="173735" y="140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25374" y="4322100"/>
            <a:ext cx="170815" cy="158750"/>
          </a:xfrm>
          <a:custGeom>
            <a:avLst/>
            <a:gdLst/>
            <a:ahLst/>
            <a:cxnLst/>
            <a:rect l="l" t="t" r="r" b="b"/>
            <a:pathLst>
              <a:path w="170814" h="158750">
                <a:moveTo>
                  <a:pt x="170550" y="74628"/>
                </a:moveTo>
                <a:lnTo>
                  <a:pt x="157350" y="36600"/>
                </a:lnTo>
                <a:lnTo>
                  <a:pt x="126320" y="9996"/>
                </a:lnTo>
                <a:lnTo>
                  <a:pt x="82720" y="0"/>
                </a:lnTo>
                <a:lnTo>
                  <a:pt x="67762" y="1622"/>
                </a:lnTo>
                <a:lnTo>
                  <a:pt x="29285" y="19274"/>
                </a:lnTo>
                <a:lnTo>
                  <a:pt x="5136" y="51868"/>
                </a:lnTo>
                <a:lnTo>
                  <a:pt x="0" y="79211"/>
                </a:lnTo>
                <a:lnTo>
                  <a:pt x="381" y="86583"/>
                </a:lnTo>
                <a:lnTo>
                  <a:pt x="14660" y="122730"/>
                </a:lnTo>
                <a:lnTo>
                  <a:pt x="46501" y="148515"/>
                </a:lnTo>
                <a:lnTo>
                  <a:pt x="91710" y="158236"/>
                </a:lnTo>
                <a:lnTo>
                  <a:pt x="106073" y="156034"/>
                </a:lnTo>
                <a:lnTo>
                  <a:pt x="142841" y="136941"/>
                </a:lnTo>
                <a:lnTo>
                  <a:pt x="165752" y="103014"/>
                </a:lnTo>
                <a:lnTo>
                  <a:pt x="170550" y="74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16230" y="4312920"/>
            <a:ext cx="189230" cy="177165"/>
          </a:xfrm>
          <a:custGeom>
            <a:avLst/>
            <a:gdLst/>
            <a:ahLst/>
            <a:cxnLst/>
            <a:rect l="l" t="t" r="r" b="b"/>
            <a:pathLst>
              <a:path w="189230" h="177164">
                <a:moveTo>
                  <a:pt x="188975" y="97535"/>
                </a:moveTo>
                <a:lnTo>
                  <a:pt x="188975" y="79247"/>
                </a:lnTo>
                <a:lnTo>
                  <a:pt x="185927" y="60959"/>
                </a:lnTo>
                <a:lnTo>
                  <a:pt x="181355" y="53339"/>
                </a:lnTo>
                <a:lnTo>
                  <a:pt x="178307" y="45719"/>
                </a:lnTo>
                <a:lnTo>
                  <a:pt x="147827" y="15239"/>
                </a:lnTo>
                <a:lnTo>
                  <a:pt x="103631" y="0"/>
                </a:lnTo>
                <a:lnTo>
                  <a:pt x="83819" y="0"/>
                </a:lnTo>
                <a:lnTo>
                  <a:pt x="74675" y="1523"/>
                </a:lnTo>
                <a:lnTo>
                  <a:pt x="65531" y="4571"/>
                </a:lnTo>
                <a:lnTo>
                  <a:pt x="57911" y="7619"/>
                </a:lnTo>
                <a:lnTo>
                  <a:pt x="48767" y="10667"/>
                </a:lnTo>
                <a:lnTo>
                  <a:pt x="15239" y="39623"/>
                </a:lnTo>
                <a:lnTo>
                  <a:pt x="1523" y="71627"/>
                </a:lnTo>
                <a:lnTo>
                  <a:pt x="0" y="79247"/>
                </a:lnTo>
                <a:lnTo>
                  <a:pt x="0" y="97535"/>
                </a:lnTo>
                <a:lnTo>
                  <a:pt x="3047" y="115823"/>
                </a:lnTo>
                <a:lnTo>
                  <a:pt x="7619" y="123443"/>
                </a:lnTo>
                <a:lnTo>
                  <a:pt x="10667" y="131063"/>
                </a:lnTo>
                <a:lnTo>
                  <a:pt x="16763" y="138683"/>
                </a:lnTo>
                <a:lnTo>
                  <a:pt x="18287" y="140715"/>
                </a:lnTo>
                <a:lnTo>
                  <a:pt x="18287" y="80771"/>
                </a:lnTo>
                <a:lnTo>
                  <a:pt x="19811" y="74675"/>
                </a:lnTo>
                <a:lnTo>
                  <a:pt x="21335" y="67055"/>
                </a:lnTo>
                <a:lnTo>
                  <a:pt x="27431" y="54863"/>
                </a:lnTo>
                <a:lnTo>
                  <a:pt x="32003" y="50291"/>
                </a:lnTo>
                <a:lnTo>
                  <a:pt x="35051" y="44195"/>
                </a:lnTo>
                <a:lnTo>
                  <a:pt x="41147" y="39623"/>
                </a:lnTo>
                <a:lnTo>
                  <a:pt x="86867" y="19811"/>
                </a:lnTo>
                <a:lnTo>
                  <a:pt x="102107" y="19811"/>
                </a:lnTo>
                <a:lnTo>
                  <a:pt x="138683" y="32003"/>
                </a:lnTo>
                <a:lnTo>
                  <a:pt x="153923" y="45719"/>
                </a:lnTo>
                <a:lnTo>
                  <a:pt x="158495" y="50291"/>
                </a:lnTo>
                <a:lnTo>
                  <a:pt x="167639" y="68579"/>
                </a:lnTo>
                <a:lnTo>
                  <a:pt x="169163" y="74675"/>
                </a:lnTo>
                <a:lnTo>
                  <a:pt x="170687" y="82295"/>
                </a:lnTo>
                <a:lnTo>
                  <a:pt x="170687" y="140969"/>
                </a:lnTo>
                <a:lnTo>
                  <a:pt x="173735" y="137159"/>
                </a:lnTo>
                <a:lnTo>
                  <a:pt x="182879" y="121919"/>
                </a:lnTo>
                <a:lnTo>
                  <a:pt x="185927" y="114299"/>
                </a:lnTo>
                <a:lnTo>
                  <a:pt x="187451" y="105155"/>
                </a:lnTo>
                <a:lnTo>
                  <a:pt x="188975" y="97535"/>
                </a:lnTo>
                <a:close/>
              </a:path>
              <a:path w="189230" h="177164">
                <a:moveTo>
                  <a:pt x="170687" y="140969"/>
                </a:moveTo>
                <a:lnTo>
                  <a:pt x="170687" y="96011"/>
                </a:lnTo>
                <a:lnTo>
                  <a:pt x="169163" y="102107"/>
                </a:lnTo>
                <a:lnTo>
                  <a:pt x="167639" y="109727"/>
                </a:lnTo>
                <a:lnTo>
                  <a:pt x="161543" y="121919"/>
                </a:lnTo>
                <a:lnTo>
                  <a:pt x="156971" y="126491"/>
                </a:lnTo>
                <a:lnTo>
                  <a:pt x="153923" y="132587"/>
                </a:lnTo>
                <a:lnTo>
                  <a:pt x="147827" y="137159"/>
                </a:lnTo>
                <a:lnTo>
                  <a:pt x="102107" y="156971"/>
                </a:lnTo>
                <a:lnTo>
                  <a:pt x="86867" y="156971"/>
                </a:lnTo>
                <a:lnTo>
                  <a:pt x="64007" y="152399"/>
                </a:lnTo>
                <a:lnTo>
                  <a:pt x="57911" y="149351"/>
                </a:lnTo>
                <a:lnTo>
                  <a:pt x="51815" y="144779"/>
                </a:lnTo>
                <a:lnTo>
                  <a:pt x="45719" y="141731"/>
                </a:lnTo>
                <a:lnTo>
                  <a:pt x="39623" y="137159"/>
                </a:lnTo>
                <a:lnTo>
                  <a:pt x="35051" y="131063"/>
                </a:lnTo>
                <a:lnTo>
                  <a:pt x="30479" y="126491"/>
                </a:lnTo>
                <a:lnTo>
                  <a:pt x="21335" y="108203"/>
                </a:lnTo>
                <a:lnTo>
                  <a:pt x="19811" y="102107"/>
                </a:lnTo>
                <a:lnTo>
                  <a:pt x="18287" y="94487"/>
                </a:lnTo>
                <a:lnTo>
                  <a:pt x="18287" y="140715"/>
                </a:lnTo>
                <a:lnTo>
                  <a:pt x="50291" y="166115"/>
                </a:lnTo>
                <a:lnTo>
                  <a:pt x="85343" y="176783"/>
                </a:lnTo>
                <a:lnTo>
                  <a:pt x="94487" y="176783"/>
                </a:lnTo>
                <a:lnTo>
                  <a:pt x="105155" y="175259"/>
                </a:lnTo>
                <a:lnTo>
                  <a:pt x="114299" y="175259"/>
                </a:lnTo>
                <a:lnTo>
                  <a:pt x="132587" y="169163"/>
                </a:lnTo>
                <a:lnTo>
                  <a:pt x="140207" y="166115"/>
                </a:lnTo>
                <a:lnTo>
                  <a:pt x="155447" y="156971"/>
                </a:lnTo>
                <a:lnTo>
                  <a:pt x="167639" y="144779"/>
                </a:lnTo>
                <a:lnTo>
                  <a:pt x="170687" y="140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28649" y="4322100"/>
            <a:ext cx="170815" cy="158750"/>
          </a:xfrm>
          <a:custGeom>
            <a:avLst/>
            <a:gdLst/>
            <a:ahLst/>
            <a:cxnLst/>
            <a:rect l="l" t="t" r="r" b="b"/>
            <a:pathLst>
              <a:path w="170814" h="158750">
                <a:moveTo>
                  <a:pt x="170550" y="74628"/>
                </a:moveTo>
                <a:lnTo>
                  <a:pt x="157350" y="36600"/>
                </a:lnTo>
                <a:lnTo>
                  <a:pt x="126320" y="9996"/>
                </a:lnTo>
                <a:lnTo>
                  <a:pt x="82720" y="0"/>
                </a:lnTo>
                <a:lnTo>
                  <a:pt x="67762" y="1622"/>
                </a:lnTo>
                <a:lnTo>
                  <a:pt x="29285" y="19274"/>
                </a:lnTo>
                <a:lnTo>
                  <a:pt x="5136" y="51868"/>
                </a:lnTo>
                <a:lnTo>
                  <a:pt x="0" y="79211"/>
                </a:lnTo>
                <a:lnTo>
                  <a:pt x="381" y="86583"/>
                </a:lnTo>
                <a:lnTo>
                  <a:pt x="14660" y="122730"/>
                </a:lnTo>
                <a:lnTo>
                  <a:pt x="46501" y="148515"/>
                </a:lnTo>
                <a:lnTo>
                  <a:pt x="91710" y="158236"/>
                </a:lnTo>
                <a:lnTo>
                  <a:pt x="106073" y="156034"/>
                </a:lnTo>
                <a:lnTo>
                  <a:pt x="142841" y="136941"/>
                </a:lnTo>
                <a:lnTo>
                  <a:pt x="165752" y="103014"/>
                </a:lnTo>
                <a:lnTo>
                  <a:pt x="170550" y="74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17981" y="4312920"/>
            <a:ext cx="190500" cy="177165"/>
          </a:xfrm>
          <a:custGeom>
            <a:avLst/>
            <a:gdLst/>
            <a:ahLst/>
            <a:cxnLst/>
            <a:rect l="l" t="t" r="r" b="b"/>
            <a:pathLst>
              <a:path w="190500" h="177164">
                <a:moveTo>
                  <a:pt x="190499" y="97535"/>
                </a:moveTo>
                <a:lnTo>
                  <a:pt x="190499" y="79247"/>
                </a:lnTo>
                <a:lnTo>
                  <a:pt x="187451" y="60959"/>
                </a:lnTo>
                <a:lnTo>
                  <a:pt x="182879" y="53339"/>
                </a:lnTo>
                <a:lnTo>
                  <a:pt x="179831" y="45719"/>
                </a:lnTo>
                <a:lnTo>
                  <a:pt x="140207" y="10667"/>
                </a:lnTo>
                <a:lnTo>
                  <a:pt x="105155" y="0"/>
                </a:lnTo>
                <a:lnTo>
                  <a:pt x="85343" y="0"/>
                </a:lnTo>
                <a:lnTo>
                  <a:pt x="76199" y="1523"/>
                </a:lnTo>
                <a:lnTo>
                  <a:pt x="67055" y="4571"/>
                </a:lnTo>
                <a:lnTo>
                  <a:pt x="59435" y="7619"/>
                </a:lnTo>
                <a:lnTo>
                  <a:pt x="50291" y="10667"/>
                </a:lnTo>
                <a:lnTo>
                  <a:pt x="16763" y="39623"/>
                </a:lnTo>
                <a:lnTo>
                  <a:pt x="3047" y="71627"/>
                </a:lnTo>
                <a:lnTo>
                  <a:pt x="1523" y="79247"/>
                </a:lnTo>
                <a:lnTo>
                  <a:pt x="0" y="88391"/>
                </a:lnTo>
                <a:lnTo>
                  <a:pt x="4571" y="115823"/>
                </a:lnTo>
                <a:lnTo>
                  <a:pt x="9143" y="123443"/>
                </a:lnTo>
                <a:lnTo>
                  <a:pt x="12191" y="131063"/>
                </a:lnTo>
                <a:lnTo>
                  <a:pt x="16763" y="138683"/>
                </a:lnTo>
                <a:lnTo>
                  <a:pt x="19811" y="141731"/>
                </a:lnTo>
                <a:lnTo>
                  <a:pt x="19811" y="80771"/>
                </a:lnTo>
                <a:lnTo>
                  <a:pt x="21335" y="74675"/>
                </a:lnTo>
                <a:lnTo>
                  <a:pt x="22859" y="67055"/>
                </a:lnTo>
                <a:lnTo>
                  <a:pt x="28955" y="54863"/>
                </a:lnTo>
                <a:lnTo>
                  <a:pt x="33527" y="50291"/>
                </a:lnTo>
                <a:lnTo>
                  <a:pt x="36575" y="44195"/>
                </a:lnTo>
                <a:lnTo>
                  <a:pt x="42671" y="39623"/>
                </a:lnTo>
                <a:lnTo>
                  <a:pt x="47243" y="35051"/>
                </a:lnTo>
                <a:lnTo>
                  <a:pt x="53339" y="30479"/>
                </a:lnTo>
                <a:lnTo>
                  <a:pt x="59435" y="27431"/>
                </a:lnTo>
                <a:lnTo>
                  <a:pt x="67055" y="24383"/>
                </a:lnTo>
                <a:lnTo>
                  <a:pt x="73151" y="22859"/>
                </a:lnTo>
                <a:lnTo>
                  <a:pt x="88391" y="19811"/>
                </a:lnTo>
                <a:lnTo>
                  <a:pt x="103631" y="19811"/>
                </a:lnTo>
                <a:lnTo>
                  <a:pt x="126491" y="24383"/>
                </a:lnTo>
                <a:lnTo>
                  <a:pt x="132587" y="27431"/>
                </a:lnTo>
                <a:lnTo>
                  <a:pt x="138683" y="32003"/>
                </a:lnTo>
                <a:lnTo>
                  <a:pt x="144779" y="35051"/>
                </a:lnTo>
                <a:lnTo>
                  <a:pt x="150875" y="39623"/>
                </a:lnTo>
                <a:lnTo>
                  <a:pt x="155447" y="45719"/>
                </a:lnTo>
                <a:lnTo>
                  <a:pt x="160019" y="50291"/>
                </a:lnTo>
                <a:lnTo>
                  <a:pt x="169163" y="68579"/>
                </a:lnTo>
                <a:lnTo>
                  <a:pt x="170687" y="74675"/>
                </a:lnTo>
                <a:lnTo>
                  <a:pt x="172211" y="82295"/>
                </a:lnTo>
                <a:lnTo>
                  <a:pt x="172211" y="140969"/>
                </a:lnTo>
                <a:lnTo>
                  <a:pt x="175259" y="137159"/>
                </a:lnTo>
                <a:lnTo>
                  <a:pt x="184403" y="121919"/>
                </a:lnTo>
                <a:lnTo>
                  <a:pt x="187451" y="114299"/>
                </a:lnTo>
                <a:lnTo>
                  <a:pt x="188975" y="105155"/>
                </a:lnTo>
                <a:lnTo>
                  <a:pt x="190499" y="97535"/>
                </a:lnTo>
                <a:close/>
              </a:path>
              <a:path w="190500" h="177164">
                <a:moveTo>
                  <a:pt x="172211" y="140969"/>
                </a:moveTo>
                <a:lnTo>
                  <a:pt x="172211" y="96011"/>
                </a:lnTo>
                <a:lnTo>
                  <a:pt x="170687" y="102107"/>
                </a:lnTo>
                <a:lnTo>
                  <a:pt x="169163" y="109727"/>
                </a:lnTo>
                <a:lnTo>
                  <a:pt x="163067" y="121919"/>
                </a:lnTo>
                <a:lnTo>
                  <a:pt x="158495" y="126491"/>
                </a:lnTo>
                <a:lnTo>
                  <a:pt x="155447" y="132587"/>
                </a:lnTo>
                <a:lnTo>
                  <a:pt x="149351" y="137159"/>
                </a:lnTo>
                <a:lnTo>
                  <a:pt x="103631" y="156971"/>
                </a:lnTo>
                <a:lnTo>
                  <a:pt x="86867" y="156971"/>
                </a:lnTo>
                <a:lnTo>
                  <a:pt x="80771" y="155447"/>
                </a:lnTo>
                <a:lnTo>
                  <a:pt x="65531" y="152399"/>
                </a:lnTo>
                <a:lnTo>
                  <a:pt x="59435" y="149351"/>
                </a:lnTo>
                <a:lnTo>
                  <a:pt x="53339" y="144779"/>
                </a:lnTo>
                <a:lnTo>
                  <a:pt x="47243" y="141731"/>
                </a:lnTo>
                <a:lnTo>
                  <a:pt x="41147" y="137159"/>
                </a:lnTo>
                <a:lnTo>
                  <a:pt x="36575" y="131063"/>
                </a:lnTo>
                <a:lnTo>
                  <a:pt x="32003" y="126491"/>
                </a:lnTo>
                <a:lnTo>
                  <a:pt x="22859" y="108203"/>
                </a:lnTo>
                <a:lnTo>
                  <a:pt x="21335" y="102107"/>
                </a:lnTo>
                <a:lnTo>
                  <a:pt x="19811" y="94487"/>
                </a:lnTo>
                <a:lnTo>
                  <a:pt x="19811" y="141731"/>
                </a:lnTo>
                <a:lnTo>
                  <a:pt x="51815" y="166115"/>
                </a:lnTo>
                <a:lnTo>
                  <a:pt x="86867" y="176783"/>
                </a:lnTo>
                <a:lnTo>
                  <a:pt x="96011" y="176783"/>
                </a:lnTo>
                <a:lnTo>
                  <a:pt x="106679" y="175259"/>
                </a:lnTo>
                <a:lnTo>
                  <a:pt x="115823" y="175259"/>
                </a:lnTo>
                <a:lnTo>
                  <a:pt x="124967" y="172211"/>
                </a:lnTo>
                <a:lnTo>
                  <a:pt x="132587" y="169163"/>
                </a:lnTo>
                <a:lnTo>
                  <a:pt x="141731" y="166115"/>
                </a:lnTo>
                <a:lnTo>
                  <a:pt x="156971" y="156971"/>
                </a:lnTo>
                <a:lnTo>
                  <a:pt x="169163" y="144779"/>
                </a:lnTo>
                <a:lnTo>
                  <a:pt x="172211" y="140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96774" y="5081097"/>
            <a:ext cx="172085" cy="156845"/>
          </a:xfrm>
          <a:custGeom>
            <a:avLst/>
            <a:gdLst/>
            <a:ahLst/>
            <a:cxnLst/>
            <a:rect l="l" t="t" r="r" b="b"/>
            <a:pathLst>
              <a:path w="172085" h="156845">
                <a:moveTo>
                  <a:pt x="171995" y="73423"/>
                </a:moveTo>
                <a:lnTo>
                  <a:pt x="158379" y="35947"/>
                </a:lnTo>
                <a:lnTo>
                  <a:pt x="127036" y="9789"/>
                </a:lnTo>
                <a:lnTo>
                  <a:pt x="82805" y="0"/>
                </a:lnTo>
                <a:lnTo>
                  <a:pt x="67638" y="1796"/>
                </a:lnTo>
                <a:lnTo>
                  <a:pt x="29013" y="19645"/>
                </a:lnTo>
                <a:lnTo>
                  <a:pt x="5056" y="52066"/>
                </a:lnTo>
                <a:lnTo>
                  <a:pt x="0" y="79166"/>
                </a:lnTo>
                <a:lnTo>
                  <a:pt x="380" y="86512"/>
                </a:lnTo>
                <a:lnTo>
                  <a:pt x="14722" y="122204"/>
                </a:lnTo>
                <a:lnTo>
                  <a:pt x="46918" y="147307"/>
                </a:lnTo>
                <a:lnTo>
                  <a:pt x="93014" y="156690"/>
                </a:lnTo>
                <a:lnTo>
                  <a:pt x="107412" y="154597"/>
                </a:lnTo>
                <a:lnTo>
                  <a:pt x="144272" y="136018"/>
                </a:lnTo>
                <a:lnTo>
                  <a:pt x="167222" y="102269"/>
                </a:lnTo>
                <a:lnTo>
                  <a:pt x="171995" y="734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87630" y="5071871"/>
            <a:ext cx="192405" cy="177165"/>
          </a:xfrm>
          <a:custGeom>
            <a:avLst/>
            <a:gdLst/>
            <a:ahLst/>
            <a:cxnLst/>
            <a:rect l="l" t="t" r="r" b="b"/>
            <a:pathLst>
              <a:path w="192405" h="177164">
                <a:moveTo>
                  <a:pt x="192023" y="86867"/>
                </a:moveTo>
                <a:lnTo>
                  <a:pt x="190499" y="79247"/>
                </a:lnTo>
                <a:lnTo>
                  <a:pt x="187451" y="60959"/>
                </a:lnTo>
                <a:lnTo>
                  <a:pt x="182879" y="53339"/>
                </a:lnTo>
                <a:lnTo>
                  <a:pt x="179831" y="45719"/>
                </a:lnTo>
                <a:lnTo>
                  <a:pt x="173735" y="38099"/>
                </a:lnTo>
                <a:lnTo>
                  <a:pt x="169163" y="32003"/>
                </a:lnTo>
                <a:lnTo>
                  <a:pt x="163067" y="25907"/>
                </a:lnTo>
                <a:lnTo>
                  <a:pt x="155447" y="19811"/>
                </a:lnTo>
                <a:lnTo>
                  <a:pt x="132587" y="6095"/>
                </a:lnTo>
                <a:lnTo>
                  <a:pt x="123443" y="4571"/>
                </a:lnTo>
                <a:lnTo>
                  <a:pt x="114299" y="1523"/>
                </a:lnTo>
                <a:lnTo>
                  <a:pt x="105155" y="0"/>
                </a:lnTo>
                <a:lnTo>
                  <a:pt x="85343" y="0"/>
                </a:lnTo>
                <a:lnTo>
                  <a:pt x="41147" y="15239"/>
                </a:lnTo>
                <a:lnTo>
                  <a:pt x="10667" y="45719"/>
                </a:lnTo>
                <a:lnTo>
                  <a:pt x="1523" y="71627"/>
                </a:lnTo>
                <a:lnTo>
                  <a:pt x="0" y="79247"/>
                </a:lnTo>
                <a:lnTo>
                  <a:pt x="0" y="97535"/>
                </a:lnTo>
                <a:lnTo>
                  <a:pt x="1523" y="106679"/>
                </a:lnTo>
                <a:lnTo>
                  <a:pt x="4571" y="114299"/>
                </a:lnTo>
                <a:lnTo>
                  <a:pt x="7619" y="123443"/>
                </a:lnTo>
                <a:lnTo>
                  <a:pt x="10667" y="131063"/>
                </a:lnTo>
                <a:lnTo>
                  <a:pt x="16763" y="138683"/>
                </a:lnTo>
                <a:lnTo>
                  <a:pt x="18287" y="140715"/>
                </a:lnTo>
                <a:lnTo>
                  <a:pt x="18287" y="80771"/>
                </a:lnTo>
                <a:lnTo>
                  <a:pt x="19811" y="73151"/>
                </a:lnTo>
                <a:lnTo>
                  <a:pt x="21335" y="67055"/>
                </a:lnTo>
                <a:lnTo>
                  <a:pt x="27431" y="54863"/>
                </a:lnTo>
                <a:lnTo>
                  <a:pt x="32003" y="50291"/>
                </a:lnTo>
                <a:lnTo>
                  <a:pt x="36575" y="44195"/>
                </a:lnTo>
                <a:lnTo>
                  <a:pt x="45719" y="35051"/>
                </a:lnTo>
                <a:lnTo>
                  <a:pt x="51815" y="30479"/>
                </a:lnTo>
                <a:lnTo>
                  <a:pt x="59435" y="27431"/>
                </a:lnTo>
                <a:lnTo>
                  <a:pt x="65531" y="24383"/>
                </a:lnTo>
                <a:lnTo>
                  <a:pt x="73151" y="22859"/>
                </a:lnTo>
                <a:lnTo>
                  <a:pt x="80771" y="19811"/>
                </a:lnTo>
                <a:lnTo>
                  <a:pt x="103631" y="19811"/>
                </a:lnTo>
                <a:lnTo>
                  <a:pt x="126491" y="24383"/>
                </a:lnTo>
                <a:lnTo>
                  <a:pt x="132587" y="27431"/>
                </a:lnTo>
                <a:lnTo>
                  <a:pt x="138683" y="32003"/>
                </a:lnTo>
                <a:lnTo>
                  <a:pt x="144779" y="35051"/>
                </a:lnTo>
                <a:lnTo>
                  <a:pt x="150875" y="39623"/>
                </a:lnTo>
                <a:lnTo>
                  <a:pt x="155447" y="45719"/>
                </a:lnTo>
                <a:lnTo>
                  <a:pt x="160019" y="50291"/>
                </a:lnTo>
                <a:lnTo>
                  <a:pt x="169163" y="68579"/>
                </a:lnTo>
                <a:lnTo>
                  <a:pt x="170687" y="74675"/>
                </a:lnTo>
                <a:lnTo>
                  <a:pt x="172211" y="82295"/>
                </a:lnTo>
                <a:lnTo>
                  <a:pt x="172211" y="140969"/>
                </a:lnTo>
                <a:lnTo>
                  <a:pt x="175259" y="137159"/>
                </a:lnTo>
                <a:lnTo>
                  <a:pt x="184403" y="121919"/>
                </a:lnTo>
                <a:lnTo>
                  <a:pt x="187451" y="114299"/>
                </a:lnTo>
                <a:lnTo>
                  <a:pt x="192023" y="86867"/>
                </a:lnTo>
                <a:close/>
              </a:path>
              <a:path w="192405" h="177164">
                <a:moveTo>
                  <a:pt x="172211" y="140969"/>
                </a:moveTo>
                <a:lnTo>
                  <a:pt x="172211" y="96011"/>
                </a:lnTo>
                <a:lnTo>
                  <a:pt x="169163" y="108203"/>
                </a:lnTo>
                <a:lnTo>
                  <a:pt x="166115" y="115823"/>
                </a:lnTo>
                <a:lnTo>
                  <a:pt x="163067" y="120395"/>
                </a:lnTo>
                <a:lnTo>
                  <a:pt x="158495" y="126491"/>
                </a:lnTo>
                <a:lnTo>
                  <a:pt x="155447" y="132587"/>
                </a:lnTo>
                <a:lnTo>
                  <a:pt x="149351" y="137159"/>
                </a:lnTo>
                <a:lnTo>
                  <a:pt x="144779" y="141731"/>
                </a:lnTo>
                <a:lnTo>
                  <a:pt x="138683" y="144779"/>
                </a:lnTo>
                <a:lnTo>
                  <a:pt x="132587" y="149351"/>
                </a:lnTo>
                <a:lnTo>
                  <a:pt x="124967" y="152399"/>
                </a:lnTo>
                <a:lnTo>
                  <a:pt x="117347" y="153923"/>
                </a:lnTo>
                <a:lnTo>
                  <a:pt x="111251" y="155447"/>
                </a:lnTo>
                <a:lnTo>
                  <a:pt x="102107" y="156971"/>
                </a:lnTo>
                <a:lnTo>
                  <a:pt x="86867" y="156971"/>
                </a:lnTo>
                <a:lnTo>
                  <a:pt x="39623" y="135635"/>
                </a:lnTo>
                <a:lnTo>
                  <a:pt x="19811" y="100583"/>
                </a:lnTo>
                <a:lnTo>
                  <a:pt x="18287" y="94487"/>
                </a:lnTo>
                <a:lnTo>
                  <a:pt x="18287" y="140715"/>
                </a:lnTo>
                <a:lnTo>
                  <a:pt x="21335" y="144779"/>
                </a:lnTo>
                <a:lnTo>
                  <a:pt x="57911" y="169163"/>
                </a:lnTo>
                <a:lnTo>
                  <a:pt x="76199" y="175259"/>
                </a:lnTo>
                <a:lnTo>
                  <a:pt x="85343" y="175259"/>
                </a:lnTo>
                <a:lnTo>
                  <a:pt x="96011" y="176783"/>
                </a:lnTo>
                <a:lnTo>
                  <a:pt x="123443" y="172211"/>
                </a:lnTo>
                <a:lnTo>
                  <a:pt x="141731" y="166115"/>
                </a:lnTo>
                <a:lnTo>
                  <a:pt x="149351" y="161543"/>
                </a:lnTo>
                <a:lnTo>
                  <a:pt x="156971" y="155447"/>
                </a:lnTo>
                <a:lnTo>
                  <a:pt x="163067" y="150875"/>
                </a:lnTo>
                <a:lnTo>
                  <a:pt x="169163" y="144779"/>
                </a:lnTo>
                <a:lnTo>
                  <a:pt x="172211" y="140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14022" y="4777821"/>
            <a:ext cx="172085" cy="156845"/>
          </a:xfrm>
          <a:custGeom>
            <a:avLst/>
            <a:gdLst/>
            <a:ahLst/>
            <a:cxnLst/>
            <a:rect l="l" t="t" r="r" b="b"/>
            <a:pathLst>
              <a:path w="172085" h="156845">
                <a:moveTo>
                  <a:pt x="171995" y="73423"/>
                </a:moveTo>
                <a:lnTo>
                  <a:pt x="158379" y="35947"/>
                </a:lnTo>
                <a:lnTo>
                  <a:pt x="127036" y="9789"/>
                </a:lnTo>
                <a:lnTo>
                  <a:pt x="82805" y="0"/>
                </a:lnTo>
                <a:lnTo>
                  <a:pt x="67638" y="1796"/>
                </a:lnTo>
                <a:lnTo>
                  <a:pt x="29013" y="19645"/>
                </a:lnTo>
                <a:lnTo>
                  <a:pt x="5056" y="52066"/>
                </a:lnTo>
                <a:lnTo>
                  <a:pt x="0" y="79166"/>
                </a:lnTo>
                <a:lnTo>
                  <a:pt x="380" y="86512"/>
                </a:lnTo>
                <a:lnTo>
                  <a:pt x="14722" y="122204"/>
                </a:lnTo>
                <a:lnTo>
                  <a:pt x="46918" y="147307"/>
                </a:lnTo>
                <a:lnTo>
                  <a:pt x="93014" y="156690"/>
                </a:lnTo>
                <a:lnTo>
                  <a:pt x="107412" y="154597"/>
                </a:lnTo>
                <a:lnTo>
                  <a:pt x="144272" y="136018"/>
                </a:lnTo>
                <a:lnTo>
                  <a:pt x="167222" y="102269"/>
                </a:lnTo>
                <a:lnTo>
                  <a:pt x="171995" y="734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04878" y="4768595"/>
            <a:ext cx="192405" cy="177165"/>
          </a:xfrm>
          <a:custGeom>
            <a:avLst/>
            <a:gdLst/>
            <a:ahLst/>
            <a:cxnLst/>
            <a:rect l="l" t="t" r="r" b="b"/>
            <a:pathLst>
              <a:path w="192405" h="177164">
                <a:moveTo>
                  <a:pt x="192023" y="88391"/>
                </a:moveTo>
                <a:lnTo>
                  <a:pt x="187451" y="60959"/>
                </a:lnTo>
                <a:lnTo>
                  <a:pt x="182879" y="53339"/>
                </a:lnTo>
                <a:lnTo>
                  <a:pt x="179831" y="45719"/>
                </a:lnTo>
                <a:lnTo>
                  <a:pt x="132587" y="6095"/>
                </a:lnTo>
                <a:lnTo>
                  <a:pt x="123443" y="4571"/>
                </a:lnTo>
                <a:lnTo>
                  <a:pt x="114299" y="1523"/>
                </a:lnTo>
                <a:lnTo>
                  <a:pt x="105155" y="0"/>
                </a:lnTo>
                <a:lnTo>
                  <a:pt x="85343" y="0"/>
                </a:lnTo>
                <a:lnTo>
                  <a:pt x="41147" y="15239"/>
                </a:lnTo>
                <a:lnTo>
                  <a:pt x="10667" y="45719"/>
                </a:lnTo>
                <a:lnTo>
                  <a:pt x="1523" y="71627"/>
                </a:lnTo>
                <a:lnTo>
                  <a:pt x="0" y="79247"/>
                </a:lnTo>
                <a:lnTo>
                  <a:pt x="0" y="97535"/>
                </a:lnTo>
                <a:lnTo>
                  <a:pt x="1523" y="106679"/>
                </a:lnTo>
                <a:lnTo>
                  <a:pt x="4571" y="115823"/>
                </a:lnTo>
                <a:lnTo>
                  <a:pt x="7619" y="123443"/>
                </a:lnTo>
                <a:lnTo>
                  <a:pt x="16763" y="138683"/>
                </a:lnTo>
                <a:lnTo>
                  <a:pt x="18287" y="140715"/>
                </a:lnTo>
                <a:lnTo>
                  <a:pt x="18287" y="80771"/>
                </a:lnTo>
                <a:lnTo>
                  <a:pt x="19811" y="74675"/>
                </a:lnTo>
                <a:lnTo>
                  <a:pt x="21335" y="67055"/>
                </a:lnTo>
                <a:lnTo>
                  <a:pt x="27431" y="54863"/>
                </a:lnTo>
                <a:lnTo>
                  <a:pt x="32003" y="50291"/>
                </a:lnTo>
                <a:lnTo>
                  <a:pt x="36575" y="44195"/>
                </a:lnTo>
                <a:lnTo>
                  <a:pt x="45719" y="35051"/>
                </a:lnTo>
                <a:lnTo>
                  <a:pt x="51815" y="30479"/>
                </a:lnTo>
                <a:lnTo>
                  <a:pt x="59435" y="27431"/>
                </a:lnTo>
                <a:lnTo>
                  <a:pt x="65531" y="24383"/>
                </a:lnTo>
                <a:lnTo>
                  <a:pt x="73151" y="22859"/>
                </a:lnTo>
                <a:lnTo>
                  <a:pt x="80771" y="19811"/>
                </a:lnTo>
                <a:lnTo>
                  <a:pt x="103631" y="19811"/>
                </a:lnTo>
                <a:lnTo>
                  <a:pt x="126491" y="24383"/>
                </a:lnTo>
                <a:lnTo>
                  <a:pt x="132587" y="27431"/>
                </a:lnTo>
                <a:lnTo>
                  <a:pt x="138683" y="32003"/>
                </a:lnTo>
                <a:lnTo>
                  <a:pt x="144779" y="35051"/>
                </a:lnTo>
                <a:lnTo>
                  <a:pt x="150875" y="39623"/>
                </a:lnTo>
                <a:lnTo>
                  <a:pt x="155447" y="45719"/>
                </a:lnTo>
                <a:lnTo>
                  <a:pt x="160019" y="50291"/>
                </a:lnTo>
                <a:lnTo>
                  <a:pt x="169163" y="68579"/>
                </a:lnTo>
                <a:lnTo>
                  <a:pt x="170687" y="74675"/>
                </a:lnTo>
                <a:lnTo>
                  <a:pt x="172211" y="82295"/>
                </a:lnTo>
                <a:lnTo>
                  <a:pt x="172211" y="140969"/>
                </a:lnTo>
                <a:lnTo>
                  <a:pt x="175259" y="137159"/>
                </a:lnTo>
                <a:lnTo>
                  <a:pt x="184403" y="121919"/>
                </a:lnTo>
                <a:lnTo>
                  <a:pt x="187451" y="114299"/>
                </a:lnTo>
                <a:lnTo>
                  <a:pt x="188975" y="105155"/>
                </a:lnTo>
                <a:lnTo>
                  <a:pt x="190499" y="97535"/>
                </a:lnTo>
                <a:lnTo>
                  <a:pt x="192023" y="88391"/>
                </a:lnTo>
                <a:close/>
              </a:path>
              <a:path w="192405" h="177164">
                <a:moveTo>
                  <a:pt x="172211" y="140969"/>
                </a:moveTo>
                <a:lnTo>
                  <a:pt x="172211" y="96011"/>
                </a:lnTo>
                <a:lnTo>
                  <a:pt x="169163" y="108203"/>
                </a:lnTo>
                <a:lnTo>
                  <a:pt x="166115" y="115823"/>
                </a:lnTo>
                <a:lnTo>
                  <a:pt x="163067" y="120395"/>
                </a:lnTo>
                <a:lnTo>
                  <a:pt x="160019" y="126491"/>
                </a:lnTo>
                <a:lnTo>
                  <a:pt x="155447" y="132587"/>
                </a:lnTo>
                <a:lnTo>
                  <a:pt x="149351" y="137159"/>
                </a:lnTo>
                <a:lnTo>
                  <a:pt x="144779" y="141731"/>
                </a:lnTo>
                <a:lnTo>
                  <a:pt x="138683" y="144779"/>
                </a:lnTo>
                <a:lnTo>
                  <a:pt x="132587" y="149351"/>
                </a:lnTo>
                <a:lnTo>
                  <a:pt x="124967" y="152399"/>
                </a:lnTo>
                <a:lnTo>
                  <a:pt x="118871" y="153923"/>
                </a:lnTo>
                <a:lnTo>
                  <a:pt x="103631" y="156971"/>
                </a:lnTo>
                <a:lnTo>
                  <a:pt x="86867" y="156971"/>
                </a:lnTo>
                <a:lnTo>
                  <a:pt x="71627" y="153923"/>
                </a:lnTo>
                <a:lnTo>
                  <a:pt x="65531" y="150875"/>
                </a:lnTo>
                <a:lnTo>
                  <a:pt x="57911" y="149351"/>
                </a:lnTo>
                <a:lnTo>
                  <a:pt x="51815" y="144779"/>
                </a:lnTo>
                <a:lnTo>
                  <a:pt x="45719" y="141731"/>
                </a:lnTo>
                <a:lnTo>
                  <a:pt x="39623" y="137159"/>
                </a:lnTo>
                <a:lnTo>
                  <a:pt x="35051" y="131063"/>
                </a:lnTo>
                <a:lnTo>
                  <a:pt x="30479" y="126491"/>
                </a:lnTo>
                <a:lnTo>
                  <a:pt x="21335" y="108203"/>
                </a:lnTo>
                <a:lnTo>
                  <a:pt x="19811" y="102107"/>
                </a:lnTo>
                <a:lnTo>
                  <a:pt x="18287" y="94487"/>
                </a:lnTo>
                <a:lnTo>
                  <a:pt x="18287" y="140715"/>
                </a:lnTo>
                <a:lnTo>
                  <a:pt x="50291" y="166115"/>
                </a:lnTo>
                <a:lnTo>
                  <a:pt x="59435" y="169163"/>
                </a:lnTo>
                <a:lnTo>
                  <a:pt x="67055" y="172211"/>
                </a:lnTo>
                <a:lnTo>
                  <a:pt x="76199" y="175259"/>
                </a:lnTo>
                <a:lnTo>
                  <a:pt x="86867" y="175259"/>
                </a:lnTo>
                <a:lnTo>
                  <a:pt x="96011" y="176783"/>
                </a:lnTo>
                <a:lnTo>
                  <a:pt x="114299" y="173735"/>
                </a:lnTo>
                <a:lnTo>
                  <a:pt x="124967" y="172211"/>
                </a:lnTo>
                <a:lnTo>
                  <a:pt x="132587" y="169163"/>
                </a:lnTo>
                <a:lnTo>
                  <a:pt x="141731" y="166115"/>
                </a:lnTo>
                <a:lnTo>
                  <a:pt x="156971" y="156971"/>
                </a:lnTo>
                <a:lnTo>
                  <a:pt x="169163" y="144779"/>
                </a:lnTo>
                <a:lnTo>
                  <a:pt x="172211" y="140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63801" y="5992403"/>
            <a:ext cx="170815" cy="156845"/>
          </a:xfrm>
          <a:custGeom>
            <a:avLst/>
            <a:gdLst/>
            <a:ahLst/>
            <a:cxnLst/>
            <a:rect l="l" t="t" r="r" b="b"/>
            <a:pathLst>
              <a:path w="170814" h="156845">
                <a:moveTo>
                  <a:pt x="170550" y="74628"/>
                </a:moveTo>
                <a:lnTo>
                  <a:pt x="157350" y="36600"/>
                </a:lnTo>
                <a:lnTo>
                  <a:pt x="126320" y="9996"/>
                </a:lnTo>
                <a:lnTo>
                  <a:pt x="82720" y="0"/>
                </a:lnTo>
                <a:lnTo>
                  <a:pt x="67762" y="1622"/>
                </a:lnTo>
                <a:lnTo>
                  <a:pt x="29285" y="19274"/>
                </a:lnTo>
                <a:lnTo>
                  <a:pt x="5136" y="51868"/>
                </a:lnTo>
                <a:lnTo>
                  <a:pt x="0" y="79211"/>
                </a:lnTo>
                <a:lnTo>
                  <a:pt x="206" y="84637"/>
                </a:lnTo>
                <a:lnTo>
                  <a:pt x="13836" y="121231"/>
                </a:lnTo>
                <a:lnTo>
                  <a:pt x="45486" y="147075"/>
                </a:lnTo>
                <a:lnTo>
                  <a:pt x="90519" y="156794"/>
                </a:lnTo>
                <a:lnTo>
                  <a:pt x="105073" y="154828"/>
                </a:lnTo>
                <a:lnTo>
                  <a:pt x="142381" y="136505"/>
                </a:lnTo>
                <a:lnTo>
                  <a:pt x="165668" y="103071"/>
                </a:lnTo>
                <a:lnTo>
                  <a:pt x="170550" y="74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53133" y="5983223"/>
            <a:ext cx="190500" cy="177165"/>
          </a:xfrm>
          <a:custGeom>
            <a:avLst/>
            <a:gdLst/>
            <a:ahLst/>
            <a:cxnLst/>
            <a:rect l="l" t="t" r="r" b="b"/>
            <a:pathLst>
              <a:path w="190500" h="177164">
                <a:moveTo>
                  <a:pt x="190499" y="96011"/>
                </a:moveTo>
                <a:lnTo>
                  <a:pt x="190499" y="79247"/>
                </a:lnTo>
                <a:lnTo>
                  <a:pt x="188975" y="70103"/>
                </a:lnTo>
                <a:lnTo>
                  <a:pt x="185927" y="60959"/>
                </a:lnTo>
                <a:lnTo>
                  <a:pt x="179831" y="45719"/>
                </a:lnTo>
                <a:lnTo>
                  <a:pt x="173735" y="38099"/>
                </a:lnTo>
                <a:lnTo>
                  <a:pt x="169163" y="32003"/>
                </a:lnTo>
                <a:lnTo>
                  <a:pt x="132587" y="6095"/>
                </a:lnTo>
                <a:lnTo>
                  <a:pt x="105155" y="0"/>
                </a:lnTo>
                <a:lnTo>
                  <a:pt x="85343" y="0"/>
                </a:lnTo>
                <a:lnTo>
                  <a:pt x="35051" y="19811"/>
                </a:lnTo>
                <a:lnTo>
                  <a:pt x="7619" y="53339"/>
                </a:lnTo>
                <a:lnTo>
                  <a:pt x="0" y="88391"/>
                </a:lnTo>
                <a:lnTo>
                  <a:pt x="3047" y="106679"/>
                </a:lnTo>
                <a:lnTo>
                  <a:pt x="4571" y="114299"/>
                </a:lnTo>
                <a:lnTo>
                  <a:pt x="9143" y="123443"/>
                </a:lnTo>
                <a:lnTo>
                  <a:pt x="12191" y="131063"/>
                </a:lnTo>
                <a:lnTo>
                  <a:pt x="16763" y="138683"/>
                </a:lnTo>
                <a:lnTo>
                  <a:pt x="19811" y="141731"/>
                </a:lnTo>
                <a:lnTo>
                  <a:pt x="19811" y="80771"/>
                </a:lnTo>
                <a:lnTo>
                  <a:pt x="21335" y="73151"/>
                </a:lnTo>
                <a:lnTo>
                  <a:pt x="22859" y="67055"/>
                </a:lnTo>
                <a:lnTo>
                  <a:pt x="32003" y="48767"/>
                </a:lnTo>
                <a:lnTo>
                  <a:pt x="36575" y="44195"/>
                </a:lnTo>
                <a:lnTo>
                  <a:pt x="42671" y="39623"/>
                </a:lnTo>
                <a:lnTo>
                  <a:pt x="47243" y="35051"/>
                </a:lnTo>
                <a:lnTo>
                  <a:pt x="53339" y="30479"/>
                </a:lnTo>
                <a:lnTo>
                  <a:pt x="59435" y="27431"/>
                </a:lnTo>
                <a:lnTo>
                  <a:pt x="67055" y="24383"/>
                </a:lnTo>
                <a:lnTo>
                  <a:pt x="73151" y="21335"/>
                </a:lnTo>
                <a:lnTo>
                  <a:pt x="80771" y="19811"/>
                </a:lnTo>
                <a:lnTo>
                  <a:pt x="88391" y="19811"/>
                </a:lnTo>
                <a:lnTo>
                  <a:pt x="96011" y="18287"/>
                </a:lnTo>
                <a:lnTo>
                  <a:pt x="103631" y="19811"/>
                </a:lnTo>
                <a:lnTo>
                  <a:pt x="111251" y="19811"/>
                </a:lnTo>
                <a:lnTo>
                  <a:pt x="118871" y="22859"/>
                </a:lnTo>
                <a:lnTo>
                  <a:pt x="126491" y="24383"/>
                </a:lnTo>
                <a:lnTo>
                  <a:pt x="132587" y="27431"/>
                </a:lnTo>
                <a:lnTo>
                  <a:pt x="138683" y="32003"/>
                </a:lnTo>
                <a:lnTo>
                  <a:pt x="144779" y="35051"/>
                </a:lnTo>
                <a:lnTo>
                  <a:pt x="169163" y="68579"/>
                </a:lnTo>
                <a:lnTo>
                  <a:pt x="172211" y="82295"/>
                </a:lnTo>
                <a:lnTo>
                  <a:pt x="172211" y="140969"/>
                </a:lnTo>
                <a:lnTo>
                  <a:pt x="175259" y="137159"/>
                </a:lnTo>
                <a:lnTo>
                  <a:pt x="179831" y="129539"/>
                </a:lnTo>
                <a:lnTo>
                  <a:pt x="182879" y="121919"/>
                </a:lnTo>
                <a:lnTo>
                  <a:pt x="187451" y="114299"/>
                </a:lnTo>
                <a:lnTo>
                  <a:pt x="190499" y="96011"/>
                </a:lnTo>
                <a:close/>
              </a:path>
              <a:path w="190500" h="177164">
                <a:moveTo>
                  <a:pt x="172211" y="140969"/>
                </a:moveTo>
                <a:lnTo>
                  <a:pt x="172211" y="96011"/>
                </a:lnTo>
                <a:lnTo>
                  <a:pt x="169163" y="108203"/>
                </a:lnTo>
                <a:lnTo>
                  <a:pt x="163067" y="120395"/>
                </a:lnTo>
                <a:lnTo>
                  <a:pt x="153923" y="132587"/>
                </a:lnTo>
                <a:lnTo>
                  <a:pt x="144779" y="141731"/>
                </a:lnTo>
                <a:lnTo>
                  <a:pt x="138683" y="144779"/>
                </a:lnTo>
                <a:lnTo>
                  <a:pt x="132587" y="149351"/>
                </a:lnTo>
                <a:lnTo>
                  <a:pt x="124967" y="152399"/>
                </a:lnTo>
                <a:lnTo>
                  <a:pt x="118871" y="153923"/>
                </a:lnTo>
                <a:lnTo>
                  <a:pt x="103631" y="156971"/>
                </a:lnTo>
                <a:lnTo>
                  <a:pt x="86867" y="156971"/>
                </a:lnTo>
                <a:lnTo>
                  <a:pt x="79247" y="155447"/>
                </a:lnTo>
                <a:lnTo>
                  <a:pt x="73151" y="153923"/>
                </a:lnTo>
                <a:lnTo>
                  <a:pt x="65531" y="150875"/>
                </a:lnTo>
                <a:lnTo>
                  <a:pt x="59435" y="147827"/>
                </a:lnTo>
                <a:lnTo>
                  <a:pt x="51815" y="144779"/>
                </a:lnTo>
                <a:lnTo>
                  <a:pt x="47243" y="140207"/>
                </a:lnTo>
                <a:lnTo>
                  <a:pt x="41147" y="135635"/>
                </a:lnTo>
                <a:lnTo>
                  <a:pt x="32003" y="126491"/>
                </a:lnTo>
                <a:lnTo>
                  <a:pt x="22859" y="108203"/>
                </a:lnTo>
                <a:lnTo>
                  <a:pt x="21335" y="100583"/>
                </a:lnTo>
                <a:lnTo>
                  <a:pt x="19811" y="94487"/>
                </a:lnTo>
                <a:lnTo>
                  <a:pt x="19811" y="141731"/>
                </a:lnTo>
                <a:lnTo>
                  <a:pt x="28955" y="150875"/>
                </a:lnTo>
                <a:lnTo>
                  <a:pt x="68579" y="172211"/>
                </a:lnTo>
                <a:lnTo>
                  <a:pt x="96011" y="176783"/>
                </a:lnTo>
                <a:lnTo>
                  <a:pt x="106679" y="175259"/>
                </a:lnTo>
                <a:lnTo>
                  <a:pt x="124967" y="172211"/>
                </a:lnTo>
                <a:lnTo>
                  <a:pt x="132587" y="169163"/>
                </a:lnTo>
                <a:lnTo>
                  <a:pt x="141731" y="166115"/>
                </a:lnTo>
                <a:lnTo>
                  <a:pt x="149351" y="161543"/>
                </a:lnTo>
                <a:lnTo>
                  <a:pt x="156971" y="155447"/>
                </a:lnTo>
                <a:lnTo>
                  <a:pt x="163067" y="150875"/>
                </a:lnTo>
                <a:lnTo>
                  <a:pt x="169163" y="144779"/>
                </a:lnTo>
                <a:lnTo>
                  <a:pt x="172211" y="140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11401" y="5763805"/>
            <a:ext cx="172085" cy="158115"/>
          </a:xfrm>
          <a:custGeom>
            <a:avLst/>
            <a:gdLst/>
            <a:ahLst/>
            <a:cxnLst/>
            <a:rect l="l" t="t" r="r" b="b"/>
            <a:pathLst>
              <a:path w="172085" h="158114">
                <a:moveTo>
                  <a:pt x="171992" y="73614"/>
                </a:moveTo>
                <a:lnTo>
                  <a:pt x="158361" y="36643"/>
                </a:lnTo>
                <a:lnTo>
                  <a:pt x="126998" y="10130"/>
                </a:lnTo>
                <a:lnTo>
                  <a:pt x="82720" y="0"/>
                </a:lnTo>
                <a:lnTo>
                  <a:pt x="67762" y="1686"/>
                </a:lnTo>
                <a:lnTo>
                  <a:pt x="29285" y="19788"/>
                </a:lnTo>
                <a:lnTo>
                  <a:pt x="5136" y="52476"/>
                </a:lnTo>
                <a:lnTo>
                  <a:pt x="0" y="79210"/>
                </a:lnTo>
                <a:lnTo>
                  <a:pt x="586" y="88615"/>
                </a:lnTo>
                <a:lnTo>
                  <a:pt x="15499" y="124330"/>
                </a:lnTo>
                <a:lnTo>
                  <a:pt x="47835" y="149041"/>
                </a:lnTo>
                <a:lnTo>
                  <a:pt x="93988" y="158085"/>
                </a:lnTo>
                <a:lnTo>
                  <a:pt x="108403" y="155707"/>
                </a:lnTo>
                <a:lnTo>
                  <a:pt x="144918" y="136673"/>
                </a:lnTo>
                <a:lnTo>
                  <a:pt x="167365" y="102705"/>
                </a:lnTo>
                <a:lnTo>
                  <a:pt x="171992" y="73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00733" y="5754623"/>
            <a:ext cx="192405" cy="178435"/>
          </a:xfrm>
          <a:custGeom>
            <a:avLst/>
            <a:gdLst/>
            <a:ahLst/>
            <a:cxnLst/>
            <a:rect l="l" t="t" r="r" b="b"/>
            <a:pathLst>
              <a:path w="192404" h="178435">
                <a:moveTo>
                  <a:pt x="192023" y="97535"/>
                </a:moveTo>
                <a:lnTo>
                  <a:pt x="192023" y="79247"/>
                </a:lnTo>
                <a:lnTo>
                  <a:pt x="190499" y="70103"/>
                </a:lnTo>
                <a:lnTo>
                  <a:pt x="187451" y="62483"/>
                </a:lnTo>
                <a:lnTo>
                  <a:pt x="184403" y="53339"/>
                </a:lnTo>
                <a:lnTo>
                  <a:pt x="181355" y="45719"/>
                </a:lnTo>
                <a:lnTo>
                  <a:pt x="175259" y="38099"/>
                </a:lnTo>
                <a:lnTo>
                  <a:pt x="170687" y="32003"/>
                </a:lnTo>
                <a:lnTo>
                  <a:pt x="164591" y="25907"/>
                </a:lnTo>
                <a:lnTo>
                  <a:pt x="156971" y="19811"/>
                </a:lnTo>
                <a:lnTo>
                  <a:pt x="134111" y="6095"/>
                </a:lnTo>
                <a:lnTo>
                  <a:pt x="124967" y="4571"/>
                </a:lnTo>
                <a:lnTo>
                  <a:pt x="115823" y="1523"/>
                </a:lnTo>
                <a:lnTo>
                  <a:pt x="106679" y="0"/>
                </a:lnTo>
                <a:lnTo>
                  <a:pt x="86867" y="0"/>
                </a:lnTo>
                <a:lnTo>
                  <a:pt x="35051" y="19811"/>
                </a:lnTo>
                <a:lnTo>
                  <a:pt x="7619" y="54863"/>
                </a:lnTo>
                <a:lnTo>
                  <a:pt x="0" y="89915"/>
                </a:lnTo>
                <a:lnTo>
                  <a:pt x="3047" y="108203"/>
                </a:lnTo>
                <a:lnTo>
                  <a:pt x="4571" y="115823"/>
                </a:lnTo>
                <a:lnTo>
                  <a:pt x="9143" y="124967"/>
                </a:lnTo>
                <a:lnTo>
                  <a:pt x="12191" y="132587"/>
                </a:lnTo>
                <a:lnTo>
                  <a:pt x="18287" y="138683"/>
                </a:lnTo>
                <a:lnTo>
                  <a:pt x="19811" y="141223"/>
                </a:lnTo>
                <a:lnTo>
                  <a:pt x="19811" y="80771"/>
                </a:lnTo>
                <a:lnTo>
                  <a:pt x="22859" y="68579"/>
                </a:lnTo>
                <a:lnTo>
                  <a:pt x="25907" y="60959"/>
                </a:lnTo>
                <a:lnTo>
                  <a:pt x="28955" y="54863"/>
                </a:lnTo>
                <a:lnTo>
                  <a:pt x="33527" y="50291"/>
                </a:lnTo>
                <a:lnTo>
                  <a:pt x="36575" y="44195"/>
                </a:lnTo>
                <a:lnTo>
                  <a:pt x="42671" y="39623"/>
                </a:lnTo>
                <a:lnTo>
                  <a:pt x="47243" y="35051"/>
                </a:lnTo>
                <a:lnTo>
                  <a:pt x="53339" y="30479"/>
                </a:lnTo>
                <a:lnTo>
                  <a:pt x="59435" y="27431"/>
                </a:lnTo>
                <a:lnTo>
                  <a:pt x="67055" y="24383"/>
                </a:lnTo>
                <a:lnTo>
                  <a:pt x="74675" y="22859"/>
                </a:lnTo>
                <a:lnTo>
                  <a:pt x="80771" y="19811"/>
                </a:lnTo>
                <a:lnTo>
                  <a:pt x="89915" y="19811"/>
                </a:lnTo>
                <a:lnTo>
                  <a:pt x="97535" y="18287"/>
                </a:lnTo>
                <a:lnTo>
                  <a:pt x="105155" y="19811"/>
                </a:lnTo>
                <a:lnTo>
                  <a:pt x="112775" y="19811"/>
                </a:lnTo>
                <a:lnTo>
                  <a:pt x="120395" y="22859"/>
                </a:lnTo>
                <a:lnTo>
                  <a:pt x="128015" y="24383"/>
                </a:lnTo>
                <a:lnTo>
                  <a:pt x="134111" y="27431"/>
                </a:lnTo>
                <a:lnTo>
                  <a:pt x="140207" y="32003"/>
                </a:lnTo>
                <a:lnTo>
                  <a:pt x="146303" y="35051"/>
                </a:lnTo>
                <a:lnTo>
                  <a:pt x="152399" y="39623"/>
                </a:lnTo>
                <a:lnTo>
                  <a:pt x="156971" y="45719"/>
                </a:lnTo>
                <a:lnTo>
                  <a:pt x="161543" y="50291"/>
                </a:lnTo>
                <a:lnTo>
                  <a:pt x="170687" y="68579"/>
                </a:lnTo>
                <a:lnTo>
                  <a:pt x="172211" y="76199"/>
                </a:lnTo>
                <a:lnTo>
                  <a:pt x="173735" y="82295"/>
                </a:lnTo>
                <a:lnTo>
                  <a:pt x="173735" y="141731"/>
                </a:lnTo>
                <a:lnTo>
                  <a:pt x="176783" y="138683"/>
                </a:lnTo>
                <a:lnTo>
                  <a:pt x="185927" y="123443"/>
                </a:lnTo>
                <a:lnTo>
                  <a:pt x="188975" y="115823"/>
                </a:lnTo>
                <a:lnTo>
                  <a:pt x="192023" y="97535"/>
                </a:lnTo>
                <a:close/>
              </a:path>
              <a:path w="192404" h="178435">
                <a:moveTo>
                  <a:pt x="173735" y="141731"/>
                </a:moveTo>
                <a:lnTo>
                  <a:pt x="173735" y="96011"/>
                </a:lnTo>
                <a:lnTo>
                  <a:pt x="172211" y="103631"/>
                </a:lnTo>
                <a:lnTo>
                  <a:pt x="170687" y="109727"/>
                </a:lnTo>
                <a:lnTo>
                  <a:pt x="164591" y="121919"/>
                </a:lnTo>
                <a:lnTo>
                  <a:pt x="155447" y="134111"/>
                </a:lnTo>
                <a:lnTo>
                  <a:pt x="146303" y="143255"/>
                </a:lnTo>
                <a:lnTo>
                  <a:pt x="140207" y="146303"/>
                </a:lnTo>
                <a:lnTo>
                  <a:pt x="132587" y="150875"/>
                </a:lnTo>
                <a:lnTo>
                  <a:pt x="126491" y="153923"/>
                </a:lnTo>
                <a:lnTo>
                  <a:pt x="103631" y="158495"/>
                </a:lnTo>
                <a:lnTo>
                  <a:pt x="88391" y="158495"/>
                </a:lnTo>
                <a:lnTo>
                  <a:pt x="41147" y="137159"/>
                </a:lnTo>
                <a:lnTo>
                  <a:pt x="21335" y="102107"/>
                </a:lnTo>
                <a:lnTo>
                  <a:pt x="19811" y="96011"/>
                </a:lnTo>
                <a:lnTo>
                  <a:pt x="19811" y="141223"/>
                </a:lnTo>
                <a:lnTo>
                  <a:pt x="51815" y="167639"/>
                </a:lnTo>
                <a:lnTo>
                  <a:pt x="77723" y="176783"/>
                </a:lnTo>
                <a:lnTo>
                  <a:pt x="86867" y="176783"/>
                </a:lnTo>
                <a:lnTo>
                  <a:pt x="97535" y="178307"/>
                </a:lnTo>
                <a:lnTo>
                  <a:pt x="124967" y="173735"/>
                </a:lnTo>
                <a:lnTo>
                  <a:pt x="143255" y="167639"/>
                </a:lnTo>
                <a:lnTo>
                  <a:pt x="150875" y="163067"/>
                </a:lnTo>
                <a:lnTo>
                  <a:pt x="158495" y="156971"/>
                </a:lnTo>
                <a:lnTo>
                  <a:pt x="164591" y="152399"/>
                </a:lnTo>
                <a:lnTo>
                  <a:pt x="170687" y="144779"/>
                </a:lnTo>
                <a:lnTo>
                  <a:pt x="173735" y="141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84326" y="5992403"/>
            <a:ext cx="170815" cy="156845"/>
          </a:xfrm>
          <a:custGeom>
            <a:avLst/>
            <a:gdLst/>
            <a:ahLst/>
            <a:cxnLst/>
            <a:rect l="l" t="t" r="r" b="b"/>
            <a:pathLst>
              <a:path w="170814" h="156845">
                <a:moveTo>
                  <a:pt x="170550" y="74628"/>
                </a:moveTo>
                <a:lnTo>
                  <a:pt x="157350" y="36600"/>
                </a:lnTo>
                <a:lnTo>
                  <a:pt x="126320" y="9996"/>
                </a:lnTo>
                <a:lnTo>
                  <a:pt x="82720" y="0"/>
                </a:lnTo>
                <a:lnTo>
                  <a:pt x="67762" y="1622"/>
                </a:lnTo>
                <a:lnTo>
                  <a:pt x="29285" y="19274"/>
                </a:lnTo>
                <a:lnTo>
                  <a:pt x="5136" y="51868"/>
                </a:lnTo>
                <a:lnTo>
                  <a:pt x="0" y="79211"/>
                </a:lnTo>
                <a:lnTo>
                  <a:pt x="206" y="84637"/>
                </a:lnTo>
                <a:lnTo>
                  <a:pt x="13836" y="121231"/>
                </a:lnTo>
                <a:lnTo>
                  <a:pt x="45486" y="147075"/>
                </a:lnTo>
                <a:lnTo>
                  <a:pt x="90519" y="156794"/>
                </a:lnTo>
                <a:lnTo>
                  <a:pt x="105073" y="154828"/>
                </a:lnTo>
                <a:lnTo>
                  <a:pt x="142381" y="136505"/>
                </a:lnTo>
                <a:lnTo>
                  <a:pt x="165668" y="103071"/>
                </a:lnTo>
                <a:lnTo>
                  <a:pt x="170550" y="74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73657" y="5983223"/>
            <a:ext cx="190500" cy="177165"/>
          </a:xfrm>
          <a:custGeom>
            <a:avLst/>
            <a:gdLst/>
            <a:ahLst/>
            <a:cxnLst/>
            <a:rect l="l" t="t" r="r" b="b"/>
            <a:pathLst>
              <a:path w="190500" h="177164">
                <a:moveTo>
                  <a:pt x="190499" y="96011"/>
                </a:moveTo>
                <a:lnTo>
                  <a:pt x="190499" y="79247"/>
                </a:lnTo>
                <a:lnTo>
                  <a:pt x="188975" y="70103"/>
                </a:lnTo>
                <a:lnTo>
                  <a:pt x="185927" y="60959"/>
                </a:lnTo>
                <a:lnTo>
                  <a:pt x="179831" y="45719"/>
                </a:lnTo>
                <a:lnTo>
                  <a:pt x="173735" y="38099"/>
                </a:lnTo>
                <a:lnTo>
                  <a:pt x="169163" y="32003"/>
                </a:lnTo>
                <a:lnTo>
                  <a:pt x="132587" y="6095"/>
                </a:lnTo>
                <a:lnTo>
                  <a:pt x="105155" y="0"/>
                </a:lnTo>
                <a:lnTo>
                  <a:pt x="85343" y="0"/>
                </a:lnTo>
                <a:lnTo>
                  <a:pt x="76199" y="1523"/>
                </a:lnTo>
                <a:lnTo>
                  <a:pt x="67055" y="4571"/>
                </a:lnTo>
                <a:lnTo>
                  <a:pt x="59435" y="7619"/>
                </a:lnTo>
                <a:lnTo>
                  <a:pt x="50291" y="10667"/>
                </a:lnTo>
                <a:lnTo>
                  <a:pt x="16763" y="39623"/>
                </a:lnTo>
                <a:lnTo>
                  <a:pt x="0" y="88391"/>
                </a:lnTo>
                <a:lnTo>
                  <a:pt x="3047" y="106679"/>
                </a:lnTo>
                <a:lnTo>
                  <a:pt x="4571" y="114299"/>
                </a:lnTo>
                <a:lnTo>
                  <a:pt x="9143" y="123443"/>
                </a:lnTo>
                <a:lnTo>
                  <a:pt x="12191" y="131063"/>
                </a:lnTo>
                <a:lnTo>
                  <a:pt x="16763" y="138683"/>
                </a:lnTo>
                <a:lnTo>
                  <a:pt x="19811" y="141731"/>
                </a:lnTo>
                <a:lnTo>
                  <a:pt x="19811" y="80771"/>
                </a:lnTo>
                <a:lnTo>
                  <a:pt x="21335" y="73151"/>
                </a:lnTo>
                <a:lnTo>
                  <a:pt x="22859" y="67055"/>
                </a:lnTo>
                <a:lnTo>
                  <a:pt x="28955" y="54863"/>
                </a:lnTo>
                <a:lnTo>
                  <a:pt x="33527" y="48767"/>
                </a:lnTo>
                <a:lnTo>
                  <a:pt x="36575" y="44195"/>
                </a:lnTo>
                <a:lnTo>
                  <a:pt x="42671" y="39623"/>
                </a:lnTo>
                <a:lnTo>
                  <a:pt x="47243" y="35051"/>
                </a:lnTo>
                <a:lnTo>
                  <a:pt x="53339" y="30479"/>
                </a:lnTo>
                <a:lnTo>
                  <a:pt x="59435" y="27431"/>
                </a:lnTo>
                <a:lnTo>
                  <a:pt x="67055" y="24383"/>
                </a:lnTo>
                <a:lnTo>
                  <a:pt x="73151" y="21335"/>
                </a:lnTo>
                <a:lnTo>
                  <a:pt x="80771" y="19811"/>
                </a:lnTo>
                <a:lnTo>
                  <a:pt x="88391" y="19811"/>
                </a:lnTo>
                <a:lnTo>
                  <a:pt x="96011" y="18287"/>
                </a:lnTo>
                <a:lnTo>
                  <a:pt x="103631" y="19811"/>
                </a:lnTo>
                <a:lnTo>
                  <a:pt x="111251" y="19811"/>
                </a:lnTo>
                <a:lnTo>
                  <a:pt x="118871" y="22859"/>
                </a:lnTo>
                <a:lnTo>
                  <a:pt x="126491" y="24383"/>
                </a:lnTo>
                <a:lnTo>
                  <a:pt x="132587" y="27431"/>
                </a:lnTo>
                <a:lnTo>
                  <a:pt x="138683" y="32003"/>
                </a:lnTo>
                <a:lnTo>
                  <a:pt x="144779" y="35051"/>
                </a:lnTo>
                <a:lnTo>
                  <a:pt x="169163" y="68579"/>
                </a:lnTo>
                <a:lnTo>
                  <a:pt x="172211" y="82295"/>
                </a:lnTo>
                <a:lnTo>
                  <a:pt x="172211" y="140969"/>
                </a:lnTo>
                <a:lnTo>
                  <a:pt x="175259" y="137159"/>
                </a:lnTo>
                <a:lnTo>
                  <a:pt x="184403" y="121919"/>
                </a:lnTo>
                <a:lnTo>
                  <a:pt x="187451" y="114299"/>
                </a:lnTo>
                <a:lnTo>
                  <a:pt x="190499" y="96011"/>
                </a:lnTo>
                <a:close/>
              </a:path>
              <a:path w="190500" h="177164">
                <a:moveTo>
                  <a:pt x="172211" y="140969"/>
                </a:moveTo>
                <a:lnTo>
                  <a:pt x="172211" y="96011"/>
                </a:lnTo>
                <a:lnTo>
                  <a:pt x="169163" y="108203"/>
                </a:lnTo>
                <a:lnTo>
                  <a:pt x="163067" y="120395"/>
                </a:lnTo>
                <a:lnTo>
                  <a:pt x="158495" y="126491"/>
                </a:lnTo>
                <a:lnTo>
                  <a:pt x="155447" y="132587"/>
                </a:lnTo>
                <a:lnTo>
                  <a:pt x="149351" y="137159"/>
                </a:lnTo>
                <a:lnTo>
                  <a:pt x="144779" y="141731"/>
                </a:lnTo>
                <a:lnTo>
                  <a:pt x="138683" y="144779"/>
                </a:lnTo>
                <a:lnTo>
                  <a:pt x="132587" y="149351"/>
                </a:lnTo>
                <a:lnTo>
                  <a:pt x="124967" y="152399"/>
                </a:lnTo>
                <a:lnTo>
                  <a:pt x="118871" y="153923"/>
                </a:lnTo>
                <a:lnTo>
                  <a:pt x="103631" y="156971"/>
                </a:lnTo>
                <a:lnTo>
                  <a:pt x="86867" y="156971"/>
                </a:lnTo>
                <a:lnTo>
                  <a:pt x="80771" y="155447"/>
                </a:lnTo>
                <a:lnTo>
                  <a:pt x="73151" y="153923"/>
                </a:lnTo>
                <a:lnTo>
                  <a:pt x="32003" y="126491"/>
                </a:lnTo>
                <a:lnTo>
                  <a:pt x="21335" y="100583"/>
                </a:lnTo>
                <a:lnTo>
                  <a:pt x="19811" y="94487"/>
                </a:lnTo>
                <a:lnTo>
                  <a:pt x="19811" y="141731"/>
                </a:lnTo>
                <a:lnTo>
                  <a:pt x="28955" y="150875"/>
                </a:lnTo>
                <a:lnTo>
                  <a:pt x="68579" y="172211"/>
                </a:lnTo>
                <a:lnTo>
                  <a:pt x="96011" y="176783"/>
                </a:lnTo>
                <a:lnTo>
                  <a:pt x="106679" y="175259"/>
                </a:lnTo>
                <a:lnTo>
                  <a:pt x="124967" y="172211"/>
                </a:lnTo>
                <a:lnTo>
                  <a:pt x="132587" y="169163"/>
                </a:lnTo>
                <a:lnTo>
                  <a:pt x="141731" y="166115"/>
                </a:lnTo>
                <a:lnTo>
                  <a:pt x="149351" y="161543"/>
                </a:lnTo>
                <a:lnTo>
                  <a:pt x="156971" y="155447"/>
                </a:lnTo>
                <a:lnTo>
                  <a:pt x="163067" y="150875"/>
                </a:lnTo>
                <a:lnTo>
                  <a:pt x="169163" y="144779"/>
                </a:lnTo>
                <a:lnTo>
                  <a:pt x="172211" y="140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32181" y="1973579"/>
            <a:ext cx="571500" cy="1013460"/>
          </a:xfrm>
          <a:custGeom>
            <a:avLst/>
            <a:gdLst/>
            <a:ahLst/>
            <a:cxnLst/>
            <a:rect l="l" t="t" r="r" b="b"/>
            <a:pathLst>
              <a:path w="571500" h="1013460">
                <a:moveTo>
                  <a:pt x="102107" y="18287"/>
                </a:moveTo>
                <a:lnTo>
                  <a:pt x="102107" y="0"/>
                </a:lnTo>
                <a:lnTo>
                  <a:pt x="91439" y="0"/>
                </a:lnTo>
                <a:lnTo>
                  <a:pt x="53339" y="12191"/>
                </a:lnTo>
                <a:lnTo>
                  <a:pt x="18287" y="44195"/>
                </a:lnTo>
                <a:lnTo>
                  <a:pt x="9143" y="62483"/>
                </a:lnTo>
                <a:lnTo>
                  <a:pt x="4571" y="71627"/>
                </a:lnTo>
                <a:lnTo>
                  <a:pt x="3047" y="80771"/>
                </a:lnTo>
                <a:lnTo>
                  <a:pt x="1523" y="91439"/>
                </a:lnTo>
                <a:lnTo>
                  <a:pt x="0" y="100583"/>
                </a:lnTo>
                <a:lnTo>
                  <a:pt x="0" y="912875"/>
                </a:lnTo>
                <a:lnTo>
                  <a:pt x="1523" y="923543"/>
                </a:lnTo>
                <a:lnTo>
                  <a:pt x="13715" y="961643"/>
                </a:lnTo>
                <a:lnTo>
                  <a:pt x="19811" y="971168"/>
                </a:lnTo>
                <a:lnTo>
                  <a:pt x="19811" y="92963"/>
                </a:lnTo>
                <a:lnTo>
                  <a:pt x="21335" y="83819"/>
                </a:lnTo>
                <a:lnTo>
                  <a:pt x="22859" y="76199"/>
                </a:lnTo>
                <a:lnTo>
                  <a:pt x="25907" y="68579"/>
                </a:lnTo>
                <a:lnTo>
                  <a:pt x="30479" y="60959"/>
                </a:lnTo>
                <a:lnTo>
                  <a:pt x="33527" y="54863"/>
                </a:lnTo>
                <a:lnTo>
                  <a:pt x="39623" y="48767"/>
                </a:lnTo>
                <a:lnTo>
                  <a:pt x="44195" y="42671"/>
                </a:lnTo>
                <a:lnTo>
                  <a:pt x="50291" y="36575"/>
                </a:lnTo>
                <a:lnTo>
                  <a:pt x="56387" y="32003"/>
                </a:lnTo>
                <a:lnTo>
                  <a:pt x="64007" y="28955"/>
                </a:lnTo>
                <a:lnTo>
                  <a:pt x="70103" y="24383"/>
                </a:lnTo>
                <a:lnTo>
                  <a:pt x="77723" y="22859"/>
                </a:lnTo>
                <a:lnTo>
                  <a:pt x="85343" y="19811"/>
                </a:lnTo>
                <a:lnTo>
                  <a:pt x="94487" y="18287"/>
                </a:lnTo>
                <a:lnTo>
                  <a:pt x="102107" y="18287"/>
                </a:lnTo>
                <a:close/>
              </a:path>
              <a:path w="571500" h="1013460">
                <a:moveTo>
                  <a:pt x="102107" y="1013459"/>
                </a:moveTo>
                <a:lnTo>
                  <a:pt x="102107" y="995171"/>
                </a:lnTo>
                <a:lnTo>
                  <a:pt x="92963" y="995171"/>
                </a:lnTo>
                <a:lnTo>
                  <a:pt x="85343" y="993647"/>
                </a:lnTo>
                <a:lnTo>
                  <a:pt x="62483" y="984503"/>
                </a:lnTo>
                <a:lnTo>
                  <a:pt x="56387" y="979931"/>
                </a:lnTo>
                <a:lnTo>
                  <a:pt x="48767" y="975359"/>
                </a:lnTo>
                <a:lnTo>
                  <a:pt x="22859" y="935735"/>
                </a:lnTo>
                <a:lnTo>
                  <a:pt x="19811" y="920495"/>
                </a:lnTo>
                <a:lnTo>
                  <a:pt x="19811" y="971168"/>
                </a:lnTo>
                <a:lnTo>
                  <a:pt x="30479" y="984503"/>
                </a:lnTo>
                <a:lnTo>
                  <a:pt x="45719" y="996695"/>
                </a:lnTo>
                <a:lnTo>
                  <a:pt x="54863" y="1001267"/>
                </a:lnTo>
                <a:lnTo>
                  <a:pt x="62483" y="1005839"/>
                </a:lnTo>
                <a:lnTo>
                  <a:pt x="73151" y="1008887"/>
                </a:lnTo>
                <a:lnTo>
                  <a:pt x="82295" y="1011935"/>
                </a:lnTo>
                <a:lnTo>
                  <a:pt x="92963" y="1013459"/>
                </a:lnTo>
                <a:lnTo>
                  <a:pt x="102107" y="1013459"/>
                </a:lnTo>
                <a:close/>
              </a:path>
              <a:path w="571500" h="1013460">
                <a:moveTo>
                  <a:pt x="571499" y="922019"/>
                </a:moveTo>
                <a:lnTo>
                  <a:pt x="571499" y="89915"/>
                </a:lnTo>
                <a:lnTo>
                  <a:pt x="569975" y="80771"/>
                </a:lnTo>
                <a:lnTo>
                  <a:pt x="554735" y="44195"/>
                </a:lnTo>
                <a:lnTo>
                  <a:pt x="527303" y="16763"/>
                </a:lnTo>
                <a:lnTo>
                  <a:pt x="518159" y="12191"/>
                </a:lnTo>
                <a:lnTo>
                  <a:pt x="510539" y="7619"/>
                </a:lnTo>
                <a:lnTo>
                  <a:pt x="499871" y="4571"/>
                </a:lnTo>
                <a:lnTo>
                  <a:pt x="490727" y="1523"/>
                </a:lnTo>
                <a:lnTo>
                  <a:pt x="480059" y="0"/>
                </a:lnTo>
                <a:lnTo>
                  <a:pt x="470915" y="0"/>
                </a:lnTo>
                <a:lnTo>
                  <a:pt x="470915" y="18287"/>
                </a:lnTo>
                <a:lnTo>
                  <a:pt x="480059" y="19811"/>
                </a:lnTo>
                <a:lnTo>
                  <a:pt x="487679" y="19811"/>
                </a:lnTo>
                <a:lnTo>
                  <a:pt x="510539" y="28955"/>
                </a:lnTo>
                <a:lnTo>
                  <a:pt x="516635" y="33527"/>
                </a:lnTo>
                <a:lnTo>
                  <a:pt x="524255" y="38099"/>
                </a:lnTo>
                <a:lnTo>
                  <a:pt x="534923" y="48767"/>
                </a:lnTo>
                <a:lnTo>
                  <a:pt x="539495" y="54863"/>
                </a:lnTo>
                <a:lnTo>
                  <a:pt x="544067" y="62483"/>
                </a:lnTo>
                <a:lnTo>
                  <a:pt x="550163" y="77723"/>
                </a:lnTo>
                <a:lnTo>
                  <a:pt x="553211" y="92963"/>
                </a:lnTo>
                <a:lnTo>
                  <a:pt x="553211" y="971803"/>
                </a:lnTo>
                <a:lnTo>
                  <a:pt x="554735" y="969263"/>
                </a:lnTo>
                <a:lnTo>
                  <a:pt x="560831" y="960119"/>
                </a:lnTo>
                <a:lnTo>
                  <a:pt x="563879" y="950975"/>
                </a:lnTo>
                <a:lnTo>
                  <a:pt x="568451" y="941831"/>
                </a:lnTo>
                <a:lnTo>
                  <a:pt x="569975" y="932687"/>
                </a:lnTo>
                <a:lnTo>
                  <a:pt x="571499" y="922019"/>
                </a:lnTo>
                <a:close/>
              </a:path>
              <a:path w="571500" h="1013460">
                <a:moveTo>
                  <a:pt x="553211" y="971803"/>
                </a:moveTo>
                <a:lnTo>
                  <a:pt x="553211" y="922019"/>
                </a:lnTo>
                <a:lnTo>
                  <a:pt x="551687" y="929639"/>
                </a:lnTo>
                <a:lnTo>
                  <a:pt x="548639" y="937259"/>
                </a:lnTo>
                <a:lnTo>
                  <a:pt x="547115" y="944879"/>
                </a:lnTo>
                <a:lnTo>
                  <a:pt x="542543" y="952499"/>
                </a:lnTo>
                <a:lnTo>
                  <a:pt x="539495" y="958595"/>
                </a:lnTo>
                <a:lnTo>
                  <a:pt x="533399" y="964691"/>
                </a:lnTo>
                <a:lnTo>
                  <a:pt x="528827" y="970787"/>
                </a:lnTo>
                <a:lnTo>
                  <a:pt x="522731" y="976883"/>
                </a:lnTo>
                <a:lnTo>
                  <a:pt x="487679" y="993647"/>
                </a:lnTo>
                <a:lnTo>
                  <a:pt x="478535" y="995171"/>
                </a:lnTo>
                <a:lnTo>
                  <a:pt x="470915" y="995171"/>
                </a:lnTo>
                <a:lnTo>
                  <a:pt x="470915" y="1013459"/>
                </a:lnTo>
                <a:lnTo>
                  <a:pt x="481583" y="1013459"/>
                </a:lnTo>
                <a:lnTo>
                  <a:pt x="492251" y="1011935"/>
                </a:lnTo>
                <a:lnTo>
                  <a:pt x="527303" y="996695"/>
                </a:lnTo>
                <a:lnTo>
                  <a:pt x="550163" y="976883"/>
                </a:lnTo>
                <a:lnTo>
                  <a:pt x="553211" y="97180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48006" y="2157983"/>
            <a:ext cx="356870" cy="41275"/>
          </a:xfrm>
          <a:custGeom>
            <a:avLst/>
            <a:gdLst/>
            <a:ahLst/>
            <a:cxnLst/>
            <a:rect l="l" t="t" r="r" b="b"/>
            <a:pathLst>
              <a:path w="356869" h="41275">
                <a:moveTo>
                  <a:pt x="356615" y="41147"/>
                </a:moveTo>
                <a:lnTo>
                  <a:pt x="356615" y="3047"/>
                </a:lnTo>
                <a:lnTo>
                  <a:pt x="0" y="0"/>
                </a:lnTo>
                <a:lnTo>
                  <a:pt x="0" y="38099"/>
                </a:lnTo>
                <a:lnTo>
                  <a:pt x="356615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48006" y="2302763"/>
            <a:ext cx="356870" cy="41275"/>
          </a:xfrm>
          <a:custGeom>
            <a:avLst/>
            <a:gdLst/>
            <a:ahLst/>
            <a:cxnLst/>
            <a:rect l="l" t="t" r="r" b="b"/>
            <a:pathLst>
              <a:path w="356869" h="41275">
                <a:moveTo>
                  <a:pt x="356615" y="41147"/>
                </a:moveTo>
                <a:lnTo>
                  <a:pt x="356615" y="3047"/>
                </a:lnTo>
                <a:lnTo>
                  <a:pt x="0" y="0"/>
                </a:lnTo>
                <a:lnTo>
                  <a:pt x="0" y="38099"/>
                </a:lnTo>
                <a:lnTo>
                  <a:pt x="356615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51053" y="2446019"/>
            <a:ext cx="356870" cy="41275"/>
          </a:xfrm>
          <a:custGeom>
            <a:avLst/>
            <a:gdLst/>
            <a:ahLst/>
            <a:cxnLst/>
            <a:rect l="l" t="t" r="r" b="b"/>
            <a:pathLst>
              <a:path w="356869" h="41275">
                <a:moveTo>
                  <a:pt x="356615" y="41147"/>
                </a:moveTo>
                <a:lnTo>
                  <a:pt x="356615" y="3047"/>
                </a:lnTo>
                <a:lnTo>
                  <a:pt x="0" y="0"/>
                </a:lnTo>
                <a:lnTo>
                  <a:pt x="0" y="38099"/>
                </a:lnTo>
                <a:lnTo>
                  <a:pt x="356615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51053" y="2590800"/>
            <a:ext cx="356870" cy="41275"/>
          </a:xfrm>
          <a:custGeom>
            <a:avLst/>
            <a:gdLst/>
            <a:ahLst/>
            <a:cxnLst/>
            <a:rect l="l" t="t" r="r" b="b"/>
            <a:pathLst>
              <a:path w="356869" h="41275">
                <a:moveTo>
                  <a:pt x="356615" y="41147"/>
                </a:moveTo>
                <a:lnTo>
                  <a:pt x="356615" y="3047"/>
                </a:lnTo>
                <a:lnTo>
                  <a:pt x="0" y="0"/>
                </a:lnTo>
                <a:lnTo>
                  <a:pt x="0" y="38099"/>
                </a:lnTo>
                <a:lnTo>
                  <a:pt x="356615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48006" y="2746247"/>
            <a:ext cx="356870" cy="41275"/>
          </a:xfrm>
          <a:custGeom>
            <a:avLst/>
            <a:gdLst/>
            <a:ahLst/>
            <a:cxnLst/>
            <a:rect l="l" t="t" r="r" b="b"/>
            <a:pathLst>
              <a:path w="356869" h="41275">
                <a:moveTo>
                  <a:pt x="356615" y="41147"/>
                </a:moveTo>
                <a:lnTo>
                  <a:pt x="356615" y="3047"/>
                </a:lnTo>
                <a:lnTo>
                  <a:pt x="0" y="0"/>
                </a:lnTo>
                <a:lnTo>
                  <a:pt x="0" y="38099"/>
                </a:lnTo>
                <a:lnTo>
                  <a:pt x="356615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14934" y="1982723"/>
            <a:ext cx="571500" cy="1015365"/>
          </a:xfrm>
          <a:custGeom>
            <a:avLst/>
            <a:gdLst/>
            <a:ahLst/>
            <a:cxnLst/>
            <a:rect l="l" t="t" r="r" b="b"/>
            <a:pathLst>
              <a:path w="571500" h="1015364">
                <a:moveTo>
                  <a:pt x="102107" y="18287"/>
                </a:moveTo>
                <a:lnTo>
                  <a:pt x="102107" y="0"/>
                </a:lnTo>
                <a:lnTo>
                  <a:pt x="91439" y="0"/>
                </a:lnTo>
                <a:lnTo>
                  <a:pt x="80771" y="1523"/>
                </a:lnTo>
                <a:lnTo>
                  <a:pt x="62483" y="7619"/>
                </a:lnTo>
                <a:lnTo>
                  <a:pt x="53339" y="12191"/>
                </a:lnTo>
                <a:lnTo>
                  <a:pt x="44195" y="18287"/>
                </a:lnTo>
                <a:lnTo>
                  <a:pt x="36575" y="22859"/>
                </a:lnTo>
                <a:lnTo>
                  <a:pt x="30479" y="30479"/>
                </a:lnTo>
                <a:lnTo>
                  <a:pt x="22859" y="36575"/>
                </a:lnTo>
                <a:lnTo>
                  <a:pt x="18287" y="45719"/>
                </a:lnTo>
                <a:lnTo>
                  <a:pt x="12191" y="53339"/>
                </a:lnTo>
                <a:lnTo>
                  <a:pt x="9143" y="62483"/>
                </a:lnTo>
                <a:lnTo>
                  <a:pt x="4571" y="71627"/>
                </a:lnTo>
                <a:lnTo>
                  <a:pt x="3047" y="82295"/>
                </a:lnTo>
                <a:lnTo>
                  <a:pt x="1523" y="91439"/>
                </a:lnTo>
                <a:lnTo>
                  <a:pt x="0" y="102107"/>
                </a:lnTo>
                <a:lnTo>
                  <a:pt x="0" y="912875"/>
                </a:lnTo>
                <a:lnTo>
                  <a:pt x="3047" y="934211"/>
                </a:lnTo>
                <a:lnTo>
                  <a:pt x="4571" y="943355"/>
                </a:lnTo>
                <a:lnTo>
                  <a:pt x="13715" y="961643"/>
                </a:lnTo>
                <a:lnTo>
                  <a:pt x="18287" y="969263"/>
                </a:lnTo>
                <a:lnTo>
                  <a:pt x="19811" y="971549"/>
                </a:lnTo>
                <a:lnTo>
                  <a:pt x="19811" y="92963"/>
                </a:lnTo>
                <a:lnTo>
                  <a:pt x="21335" y="83819"/>
                </a:lnTo>
                <a:lnTo>
                  <a:pt x="22859" y="76199"/>
                </a:lnTo>
                <a:lnTo>
                  <a:pt x="25907" y="68579"/>
                </a:lnTo>
                <a:lnTo>
                  <a:pt x="30479" y="62483"/>
                </a:lnTo>
                <a:lnTo>
                  <a:pt x="33527" y="54863"/>
                </a:lnTo>
                <a:lnTo>
                  <a:pt x="62483" y="28955"/>
                </a:lnTo>
                <a:lnTo>
                  <a:pt x="94487" y="19811"/>
                </a:lnTo>
                <a:lnTo>
                  <a:pt x="102107" y="18287"/>
                </a:lnTo>
                <a:close/>
              </a:path>
              <a:path w="571500" h="1015364">
                <a:moveTo>
                  <a:pt x="102107" y="1014983"/>
                </a:moveTo>
                <a:lnTo>
                  <a:pt x="102107" y="995171"/>
                </a:lnTo>
                <a:lnTo>
                  <a:pt x="92963" y="995171"/>
                </a:lnTo>
                <a:lnTo>
                  <a:pt x="77723" y="992123"/>
                </a:lnTo>
                <a:lnTo>
                  <a:pt x="70103" y="989075"/>
                </a:lnTo>
                <a:lnTo>
                  <a:pt x="62483" y="984503"/>
                </a:lnTo>
                <a:lnTo>
                  <a:pt x="56387" y="981455"/>
                </a:lnTo>
                <a:lnTo>
                  <a:pt x="48767" y="976883"/>
                </a:lnTo>
                <a:lnTo>
                  <a:pt x="44195" y="970787"/>
                </a:lnTo>
                <a:lnTo>
                  <a:pt x="38099" y="964691"/>
                </a:lnTo>
                <a:lnTo>
                  <a:pt x="28955" y="952499"/>
                </a:lnTo>
                <a:lnTo>
                  <a:pt x="22859" y="937259"/>
                </a:lnTo>
                <a:lnTo>
                  <a:pt x="21335" y="929639"/>
                </a:lnTo>
                <a:lnTo>
                  <a:pt x="19811" y="920495"/>
                </a:lnTo>
                <a:lnTo>
                  <a:pt x="19811" y="971549"/>
                </a:lnTo>
                <a:lnTo>
                  <a:pt x="24383" y="978407"/>
                </a:lnTo>
                <a:lnTo>
                  <a:pt x="38099" y="992123"/>
                </a:lnTo>
                <a:lnTo>
                  <a:pt x="45719" y="996695"/>
                </a:lnTo>
                <a:lnTo>
                  <a:pt x="54863" y="1002791"/>
                </a:lnTo>
                <a:lnTo>
                  <a:pt x="62483" y="1005839"/>
                </a:lnTo>
                <a:lnTo>
                  <a:pt x="73151" y="1010411"/>
                </a:lnTo>
                <a:lnTo>
                  <a:pt x="82295" y="1011935"/>
                </a:lnTo>
                <a:lnTo>
                  <a:pt x="92963" y="1013459"/>
                </a:lnTo>
                <a:lnTo>
                  <a:pt x="102107" y="1014983"/>
                </a:lnTo>
                <a:close/>
              </a:path>
              <a:path w="571500" h="1015364">
                <a:moveTo>
                  <a:pt x="571499" y="922019"/>
                </a:moveTo>
                <a:lnTo>
                  <a:pt x="571499" y="91439"/>
                </a:lnTo>
                <a:lnTo>
                  <a:pt x="569975" y="80771"/>
                </a:lnTo>
                <a:lnTo>
                  <a:pt x="566927" y="70103"/>
                </a:lnTo>
                <a:lnTo>
                  <a:pt x="563879" y="60959"/>
                </a:lnTo>
                <a:lnTo>
                  <a:pt x="559307" y="53339"/>
                </a:lnTo>
                <a:lnTo>
                  <a:pt x="554735" y="44195"/>
                </a:lnTo>
                <a:lnTo>
                  <a:pt x="527303" y="16763"/>
                </a:lnTo>
                <a:lnTo>
                  <a:pt x="490727" y="1523"/>
                </a:lnTo>
                <a:lnTo>
                  <a:pt x="480059" y="0"/>
                </a:lnTo>
                <a:lnTo>
                  <a:pt x="470915" y="0"/>
                </a:lnTo>
                <a:lnTo>
                  <a:pt x="469391" y="18287"/>
                </a:lnTo>
                <a:lnTo>
                  <a:pt x="480059" y="19811"/>
                </a:lnTo>
                <a:lnTo>
                  <a:pt x="495299" y="22859"/>
                </a:lnTo>
                <a:lnTo>
                  <a:pt x="510539" y="28955"/>
                </a:lnTo>
                <a:lnTo>
                  <a:pt x="522731" y="38099"/>
                </a:lnTo>
                <a:lnTo>
                  <a:pt x="528827" y="44195"/>
                </a:lnTo>
                <a:lnTo>
                  <a:pt x="534923" y="48767"/>
                </a:lnTo>
                <a:lnTo>
                  <a:pt x="539495" y="56387"/>
                </a:lnTo>
                <a:lnTo>
                  <a:pt x="544067" y="62483"/>
                </a:lnTo>
                <a:lnTo>
                  <a:pt x="550163" y="77723"/>
                </a:lnTo>
                <a:lnTo>
                  <a:pt x="553211" y="92963"/>
                </a:lnTo>
                <a:lnTo>
                  <a:pt x="553211" y="971168"/>
                </a:lnTo>
                <a:lnTo>
                  <a:pt x="554735" y="969263"/>
                </a:lnTo>
                <a:lnTo>
                  <a:pt x="560831" y="960119"/>
                </a:lnTo>
                <a:lnTo>
                  <a:pt x="563879" y="952499"/>
                </a:lnTo>
                <a:lnTo>
                  <a:pt x="568451" y="941831"/>
                </a:lnTo>
                <a:lnTo>
                  <a:pt x="569975" y="932687"/>
                </a:lnTo>
                <a:lnTo>
                  <a:pt x="571499" y="922019"/>
                </a:lnTo>
                <a:close/>
              </a:path>
              <a:path w="571500" h="1015364">
                <a:moveTo>
                  <a:pt x="553211" y="971168"/>
                </a:moveTo>
                <a:lnTo>
                  <a:pt x="553211" y="922019"/>
                </a:lnTo>
                <a:lnTo>
                  <a:pt x="551687" y="929639"/>
                </a:lnTo>
                <a:lnTo>
                  <a:pt x="548639" y="937259"/>
                </a:lnTo>
                <a:lnTo>
                  <a:pt x="547115" y="944879"/>
                </a:lnTo>
                <a:lnTo>
                  <a:pt x="542543" y="952499"/>
                </a:lnTo>
                <a:lnTo>
                  <a:pt x="539495" y="958595"/>
                </a:lnTo>
                <a:lnTo>
                  <a:pt x="509015" y="986027"/>
                </a:lnTo>
                <a:lnTo>
                  <a:pt x="486155" y="993647"/>
                </a:lnTo>
                <a:lnTo>
                  <a:pt x="478535" y="995171"/>
                </a:lnTo>
                <a:lnTo>
                  <a:pt x="469391" y="995171"/>
                </a:lnTo>
                <a:lnTo>
                  <a:pt x="470915" y="1014983"/>
                </a:lnTo>
                <a:lnTo>
                  <a:pt x="481583" y="1013459"/>
                </a:lnTo>
                <a:lnTo>
                  <a:pt x="490727" y="1011935"/>
                </a:lnTo>
                <a:lnTo>
                  <a:pt x="501395" y="1010411"/>
                </a:lnTo>
                <a:lnTo>
                  <a:pt x="519683" y="1001267"/>
                </a:lnTo>
                <a:lnTo>
                  <a:pt x="527303" y="996695"/>
                </a:lnTo>
                <a:lnTo>
                  <a:pt x="542543" y="984503"/>
                </a:lnTo>
                <a:lnTo>
                  <a:pt x="553211" y="971168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29234" y="2168651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1523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29234" y="2311907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1523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32281" y="2455163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1523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32281" y="2599944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1523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29234" y="2755391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1523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797686" y="1982723"/>
            <a:ext cx="573405" cy="1015365"/>
          </a:xfrm>
          <a:custGeom>
            <a:avLst/>
            <a:gdLst/>
            <a:ahLst/>
            <a:cxnLst/>
            <a:rect l="l" t="t" r="r" b="b"/>
            <a:pathLst>
              <a:path w="573404" h="1015364">
                <a:moveTo>
                  <a:pt x="102107" y="18287"/>
                </a:moveTo>
                <a:lnTo>
                  <a:pt x="102107" y="0"/>
                </a:lnTo>
                <a:lnTo>
                  <a:pt x="91439" y="0"/>
                </a:lnTo>
                <a:lnTo>
                  <a:pt x="80771" y="1523"/>
                </a:lnTo>
                <a:lnTo>
                  <a:pt x="62483" y="7619"/>
                </a:lnTo>
                <a:lnTo>
                  <a:pt x="53339" y="12191"/>
                </a:lnTo>
                <a:lnTo>
                  <a:pt x="45719" y="18287"/>
                </a:lnTo>
                <a:lnTo>
                  <a:pt x="36575" y="22859"/>
                </a:lnTo>
                <a:lnTo>
                  <a:pt x="30479" y="30479"/>
                </a:lnTo>
                <a:lnTo>
                  <a:pt x="22859" y="38099"/>
                </a:lnTo>
                <a:lnTo>
                  <a:pt x="18287" y="45719"/>
                </a:lnTo>
                <a:lnTo>
                  <a:pt x="12191" y="53339"/>
                </a:lnTo>
                <a:lnTo>
                  <a:pt x="7619" y="62483"/>
                </a:lnTo>
                <a:lnTo>
                  <a:pt x="4571" y="71627"/>
                </a:lnTo>
                <a:lnTo>
                  <a:pt x="3047" y="82295"/>
                </a:lnTo>
                <a:lnTo>
                  <a:pt x="1523" y="91439"/>
                </a:lnTo>
                <a:lnTo>
                  <a:pt x="0" y="102107"/>
                </a:lnTo>
                <a:lnTo>
                  <a:pt x="0" y="912875"/>
                </a:lnTo>
                <a:lnTo>
                  <a:pt x="13715" y="961643"/>
                </a:lnTo>
                <a:lnTo>
                  <a:pt x="19811" y="971168"/>
                </a:lnTo>
                <a:lnTo>
                  <a:pt x="19811" y="92963"/>
                </a:lnTo>
                <a:lnTo>
                  <a:pt x="21335" y="85343"/>
                </a:lnTo>
                <a:lnTo>
                  <a:pt x="38099" y="48767"/>
                </a:lnTo>
                <a:lnTo>
                  <a:pt x="70103" y="25907"/>
                </a:lnTo>
                <a:lnTo>
                  <a:pt x="86867" y="21335"/>
                </a:lnTo>
                <a:lnTo>
                  <a:pt x="102107" y="18287"/>
                </a:lnTo>
                <a:close/>
              </a:path>
              <a:path w="573404" h="1015364">
                <a:moveTo>
                  <a:pt x="102107" y="1014983"/>
                </a:moveTo>
                <a:lnTo>
                  <a:pt x="102107" y="995171"/>
                </a:lnTo>
                <a:lnTo>
                  <a:pt x="92963" y="995171"/>
                </a:lnTo>
                <a:lnTo>
                  <a:pt x="77723" y="992123"/>
                </a:lnTo>
                <a:lnTo>
                  <a:pt x="70103" y="989075"/>
                </a:lnTo>
                <a:lnTo>
                  <a:pt x="62483" y="984503"/>
                </a:lnTo>
                <a:lnTo>
                  <a:pt x="56387" y="981455"/>
                </a:lnTo>
                <a:lnTo>
                  <a:pt x="28955" y="950975"/>
                </a:lnTo>
                <a:lnTo>
                  <a:pt x="21335" y="928115"/>
                </a:lnTo>
                <a:lnTo>
                  <a:pt x="19811" y="920495"/>
                </a:lnTo>
                <a:lnTo>
                  <a:pt x="19811" y="971168"/>
                </a:lnTo>
                <a:lnTo>
                  <a:pt x="30479" y="984503"/>
                </a:lnTo>
                <a:lnTo>
                  <a:pt x="38099" y="992123"/>
                </a:lnTo>
                <a:lnTo>
                  <a:pt x="45719" y="996695"/>
                </a:lnTo>
                <a:lnTo>
                  <a:pt x="54863" y="1002791"/>
                </a:lnTo>
                <a:lnTo>
                  <a:pt x="62483" y="1005839"/>
                </a:lnTo>
                <a:lnTo>
                  <a:pt x="73151" y="1010411"/>
                </a:lnTo>
                <a:lnTo>
                  <a:pt x="82295" y="1011935"/>
                </a:lnTo>
                <a:lnTo>
                  <a:pt x="92963" y="1013459"/>
                </a:lnTo>
                <a:lnTo>
                  <a:pt x="102107" y="1014983"/>
                </a:lnTo>
                <a:close/>
              </a:path>
              <a:path w="573404" h="1015364">
                <a:moveTo>
                  <a:pt x="573023" y="922019"/>
                </a:moveTo>
                <a:lnTo>
                  <a:pt x="573023" y="91439"/>
                </a:lnTo>
                <a:lnTo>
                  <a:pt x="571499" y="80771"/>
                </a:lnTo>
                <a:lnTo>
                  <a:pt x="556259" y="44195"/>
                </a:lnTo>
                <a:lnTo>
                  <a:pt x="528827" y="16763"/>
                </a:lnTo>
                <a:lnTo>
                  <a:pt x="492251" y="1523"/>
                </a:lnTo>
                <a:lnTo>
                  <a:pt x="481583" y="0"/>
                </a:lnTo>
                <a:lnTo>
                  <a:pt x="472439" y="0"/>
                </a:lnTo>
                <a:lnTo>
                  <a:pt x="470915" y="18287"/>
                </a:lnTo>
                <a:lnTo>
                  <a:pt x="489203" y="21335"/>
                </a:lnTo>
                <a:lnTo>
                  <a:pt x="496823" y="22859"/>
                </a:lnTo>
                <a:lnTo>
                  <a:pt x="512063" y="28955"/>
                </a:lnTo>
                <a:lnTo>
                  <a:pt x="524255" y="38099"/>
                </a:lnTo>
                <a:lnTo>
                  <a:pt x="530351" y="44195"/>
                </a:lnTo>
                <a:lnTo>
                  <a:pt x="536447" y="48767"/>
                </a:lnTo>
                <a:lnTo>
                  <a:pt x="541019" y="56387"/>
                </a:lnTo>
                <a:lnTo>
                  <a:pt x="544067" y="62483"/>
                </a:lnTo>
                <a:lnTo>
                  <a:pt x="548639" y="70103"/>
                </a:lnTo>
                <a:lnTo>
                  <a:pt x="550163" y="77723"/>
                </a:lnTo>
                <a:lnTo>
                  <a:pt x="553211" y="85343"/>
                </a:lnTo>
                <a:lnTo>
                  <a:pt x="554735" y="94487"/>
                </a:lnTo>
                <a:lnTo>
                  <a:pt x="554735" y="971168"/>
                </a:lnTo>
                <a:lnTo>
                  <a:pt x="556259" y="969263"/>
                </a:lnTo>
                <a:lnTo>
                  <a:pt x="565403" y="950975"/>
                </a:lnTo>
                <a:lnTo>
                  <a:pt x="571499" y="932687"/>
                </a:lnTo>
                <a:lnTo>
                  <a:pt x="573023" y="922019"/>
                </a:lnTo>
                <a:close/>
              </a:path>
              <a:path w="573404" h="1015364">
                <a:moveTo>
                  <a:pt x="554735" y="971168"/>
                </a:moveTo>
                <a:lnTo>
                  <a:pt x="554735" y="922019"/>
                </a:lnTo>
                <a:lnTo>
                  <a:pt x="553211" y="929639"/>
                </a:lnTo>
                <a:lnTo>
                  <a:pt x="544067" y="952499"/>
                </a:lnTo>
                <a:lnTo>
                  <a:pt x="539495" y="958595"/>
                </a:lnTo>
                <a:lnTo>
                  <a:pt x="534923" y="966215"/>
                </a:lnTo>
                <a:lnTo>
                  <a:pt x="524255" y="976883"/>
                </a:lnTo>
                <a:lnTo>
                  <a:pt x="518159" y="981455"/>
                </a:lnTo>
                <a:lnTo>
                  <a:pt x="510539" y="986027"/>
                </a:lnTo>
                <a:lnTo>
                  <a:pt x="495299" y="992123"/>
                </a:lnTo>
                <a:lnTo>
                  <a:pt x="480059" y="995171"/>
                </a:lnTo>
                <a:lnTo>
                  <a:pt x="470915" y="995171"/>
                </a:lnTo>
                <a:lnTo>
                  <a:pt x="472439" y="1014983"/>
                </a:lnTo>
                <a:lnTo>
                  <a:pt x="512063" y="1005839"/>
                </a:lnTo>
                <a:lnTo>
                  <a:pt x="544067" y="984503"/>
                </a:lnTo>
                <a:lnTo>
                  <a:pt x="554735" y="971168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13509" y="2168651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13509" y="2311907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16557" y="2455163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16557" y="2599944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13509" y="2755391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21557" y="2606039"/>
            <a:ext cx="76200" cy="3258820"/>
          </a:xfrm>
          <a:custGeom>
            <a:avLst/>
            <a:gdLst/>
            <a:ahLst/>
            <a:cxnLst/>
            <a:rect l="l" t="t" r="r" b="b"/>
            <a:pathLst>
              <a:path w="76200" h="325882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28955" y="76199"/>
                </a:lnTo>
                <a:lnTo>
                  <a:pt x="28955" y="64007"/>
                </a:lnTo>
                <a:lnTo>
                  <a:pt x="48767" y="64007"/>
                </a:lnTo>
                <a:lnTo>
                  <a:pt x="48767" y="76199"/>
                </a:lnTo>
                <a:lnTo>
                  <a:pt x="76199" y="76199"/>
                </a:lnTo>
                <a:close/>
              </a:path>
              <a:path w="76200" h="3258820">
                <a:moveTo>
                  <a:pt x="48767" y="76199"/>
                </a:moveTo>
                <a:lnTo>
                  <a:pt x="48767" y="64007"/>
                </a:lnTo>
                <a:lnTo>
                  <a:pt x="28955" y="64007"/>
                </a:lnTo>
                <a:lnTo>
                  <a:pt x="28955" y="76199"/>
                </a:lnTo>
                <a:lnTo>
                  <a:pt x="48767" y="76199"/>
                </a:lnTo>
                <a:close/>
              </a:path>
              <a:path w="76200" h="3258820">
                <a:moveTo>
                  <a:pt x="48767" y="3258311"/>
                </a:moveTo>
                <a:lnTo>
                  <a:pt x="48767" y="76199"/>
                </a:lnTo>
                <a:lnTo>
                  <a:pt x="28955" y="76199"/>
                </a:lnTo>
                <a:lnTo>
                  <a:pt x="28955" y="3258311"/>
                </a:lnTo>
                <a:lnTo>
                  <a:pt x="48767" y="325831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59657" y="5829300"/>
            <a:ext cx="3794760" cy="76200"/>
          </a:xfrm>
          <a:custGeom>
            <a:avLst/>
            <a:gdLst/>
            <a:ahLst/>
            <a:cxnLst/>
            <a:rect l="l" t="t" r="r" b="b"/>
            <a:pathLst>
              <a:path w="3794759" h="76200">
                <a:moveTo>
                  <a:pt x="3730751" y="47243"/>
                </a:moveTo>
                <a:lnTo>
                  <a:pt x="3730751" y="28955"/>
                </a:lnTo>
                <a:lnTo>
                  <a:pt x="0" y="25907"/>
                </a:lnTo>
                <a:lnTo>
                  <a:pt x="0" y="44195"/>
                </a:lnTo>
                <a:lnTo>
                  <a:pt x="3730751" y="47243"/>
                </a:lnTo>
                <a:close/>
              </a:path>
              <a:path w="3794759" h="76200">
                <a:moveTo>
                  <a:pt x="3794759" y="38099"/>
                </a:moveTo>
                <a:lnTo>
                  <a:pt x="3718559" y="0"/>
                </a:lnTo>
                <a:lnTo>
                  <a:pt x="3718559" y="28946"/>
                </a:lnTo>
                <a:lnTo>
                  <a:pt x="3730751" y="28955"/>
                </a:lnTo>
                <a:lnTo>
                  <a:pt x="3730751" y="70103"/>
                </a:lnTo>
                <a:lnTo>
                  <a:pt x="3794759" y="38099"/>
                </a:lnTo>
                <a:close/>
              </a:path>
              <a:path w="3794759" h="76200">
                <a:moveTo>
                  <a:pt x="3730751" y="70103"/>
                </a:moveTo>
                <a:lnTo>
                  <a:pt x="3730751" y="47243"/>
                </a:lnTo>
                <a:lnTo>
                  <a:pt x="3718559" y="47234"/>
                </a:lnTo>
                <a:lnTo>
                  <a:pt x="3718559" y="76199"/>
                </a:lnTo>
                <a:lnTo>
                  <a:pt x="3730751" y="701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55086" y="4192523"/>
            <a:ext cx="2813685" cy="1679575"/>
          </a:xfrm>
          <a:custGeom>
            <a:avLst/>
            <a:gdLst/>
            <a:ahLst/>
            <a:cxnLst/>
            <a:rect l="l" t="t" r="r" b="b"/>
            <a:pathLst>
              <a:path w="2813684" h="1679575">
                <a:moveTo>
                  <a:pt x="2753223" y="47877"/>
                </a:moveTo>
                <a:lnTo>
                  <a:pt x="2742946" y="30881"/>
                </a:lnTo>
                <a:lnTo>
                  <a:pt x="0" y="1662683"/>
                </a:lnTo>
                <a:lnTo>
                  <a:pt x="10667" y="1679447"/>
                </a:lnTo>
                <a:lnTo>
                  <a:pt x="2753223" y="47877"/>
                </a:lnTo>
                <a:close/>
              </a:path>
              <a:path w="2813684" h="1679575">
                <a:moveTo>
                  <a:pt x="2813303" y="0"/>
                </a:moveTo>
                <a:lnTo>
                  <a:pt x="2727959" y="6095"/>
                </a:lnTo>
                <a:lnTo>
                  <a:pt x="2742946" y="30881"/>
                </a:lnTo>
                <a:lnTo>
                  <a:pt x="2753867" y="24383"/>
                </a:lnTo>
                <a:lnTo>
                  <a:pt x="2764535" y="41147"/>
                </a:lnTo>
                <a:lnTo>
                  <a:pt x="2764535" y="66587"/>
                </a:lnTo>
                <a:lnTo>
                  <a:pt x="2767583" y="71627"/>
                </a:lnTo>
                <a:lnTo>
                  <a:pt x="2813303" y="0"/>
                </a:lnTo>
                <a:close/>
              </a:path>
              <a:path w="2813684" h="1679575">
                <a:moveTo>
                  <a:pt x="2764535" y="41147"/>
                </a:moveTo>
                <a:lnTo>
                  <a:pt x="2753867" y="24383"/>
                </a:lnTo>
                <a:lnTo>
                  <a:pt x="2742946" y="30881"/>
                </a:lnTo>
                <a:lnTo>
                  <a:pt x="2753223" y="47877"/>
                </a:lnTo>
                <a:lnTo>
                  <a:pt x="2764535" y="41147"/>
                </a:lnTo>
                <a:close/>
              </a:path>
              <a:path w="2813684" h="1679575">
                <a:moveTo>
                  <a:pt x="2764535" y="66587"/>
                </a:moveTo>
                <a:lnTo>
                  <a:pt x="2764535" y="41147"/>
                </a:lnTo>
                <a:lnTo>
                  <a:pt x="2753223" y="47877"/>
                </a:lnTo>
                <a:lnTo>
                  <a:pt x="2764535" y="665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07586" y="4425777"/>
            <a:ext cx="172085" cy="156845"/>
          </a:xfrm>
          <a:custGeom>
            <a:avLst/>
            <a:gdLst/>
            <a:ahLst/>
            <a:cxnLst/>
            <a:rect l="l" t="t" r="r" b="b"/>
            <a:pathLst>
              <a:path w="172084" h="156845">
                <a:moveTo>
                  <a:pt x="171995" y="73423"/>
                </a:moveTo>
                <a:lnTo>
                  <a:pt x="158379" y="35947"/>
                </a:lnTo>
                <a:lnTo>
                  <a:pt x="127036" y="9789"/>
                </a:lnTo>
                <a:lnTo>
                  <a:pt x="82805" y="0"/>
                </a:lnTo>
                <a:lnTo>
                  <a:pt x="67638" y="1796"/>
                </a:lnTo>
                <a:lnTo>
                  <a:pt x="29013" y="19645"/>
                </a:lnTo>
                <a:lnTo>
                  <a:pt x="5056" y="52066"/>
                </a:lnTo>
                <a:lnTo>
                  <a:pt x="0" y="79166"/>
                </a:lnTo>
                <a:lnTo>
                  <a:pt x="380" y="86512"/>
                </a:lnTo>
                <a:lnTo>
                  <a:pt x="14722" y="122204"/>
                </a:lnTo>
                <a:lnTo>
                  <a:pt x="46918" y="147307"/>
                </a:lnTo>
                <a:lnTo>
                  <a:pt x="93014" y="156690"/>
                </a:lnTo>
                <a:lnTo>
                  <a:pt x="107412" y="154597"/>
                </a:lnTo>
                <a:lnTo>
                  <a:pt x="144272" y="136018"/>
                </a:lnTo>
                <a:lnTo>
                  <a:pt x="167222" y="102269"/>
                </a:lnTo>
                <a:lnTo>
                  <a:pt x="171995" y="734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757038" y="3668352"/>
            <a:ext cx="173990" cy="158115"/>
          </a:xfrm>
          <a:custGeom>
            <a:avLst/>
            <a:gdLst/>
            <a:ahLst/>
            <a:cxnLst/>
            <a:rect l="l" t="t" r="r" b="b"/>
            <a:pathLst>
              <a:path w="173990" h="158114">
                <a:moveTo>
                  <a:pt x="173417" y="72547"/>
                </a:moveTo>
                <a:lnTo>
                  <a:pt x="159031" y="36046"/>
                </a:lnTo>
                <a:lnTo>
                  <a:pt x="127097" y="9935"/>
                </a:lnTo>
                <a:lnTo>
                  <a:pt x="82926" y="0"/>
                </a:lnTo>
                <a:lnTo>
                  <a:pt x="68102" y="1866"/>
                </a:lnTo>
                <a:lnTo>
                  <a:pt x="29626" y="20163"/>
                </a:lnTo>
                <a:lnTo>
                  <a:pt x="5224" y="52670"/>
                </a:lnTo>
                <a:lnTo>
                  <a:pt x="0" y="79163"/>
                </a:lnTo>
                <a:lnTo>
                  <a:pt x="835" y="90157"/>
                </a:lnTo>
                <a:lnTo>
                  <a:pt x="16703" y="125104"/>
                </a:lnTo>
                <a:lnTo>
                  <a:pt x="49753" y="149203"/>
                </a:lnTo>
                <a:lnTo>
                  <a:pt x="96104" y="157959"/>
                </a:lnTo>
                <a:lnTo>
                  <a:pt x="110106" y="155476"/>
                </a:lnTo>
                <a:lnTo>
                  <a:pt x="146162" y="136222"/>
                </a:lnTo>
                <a:lnTo>
                  <a:pt x="168742" y="101978"/>
                </a:lnTo>
                <a:lnTo>
                  <a:pt x="173417" y="72547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496177" y="5263932"/>
            <a:ext cx="172085" cy="156845"/>
          </a:xfrm>
          <a:custGeom>
            <a:avLst/>
            <a:gdLst/>
            <a:ahLst/>
            <a:cxnLst/>
            <a:rect l="l" t="t" r="r" b="b"/>
            <a:pathLst>
              <a:path w="172084" h="156845">
                <a:moveTo>
                  <a:pt x="171992" y="73433"/>
                </a:moveTo>
                <a:lnTo>
                  <a:pt x="158361" y="35972"/>
                </a:lnTo>
                <a:lnTo>
                  <a:pt x="126998" y="9815"/>
                </a:lnTo>
                <a:lnTo>
                  <a:pt x="82720" y="0"/>
                </a:lnTo>
                <a:lnTo>
                  <a:pt x="67762" y="1622"/>
                </a:lnTo>
                <a:lnTo>
                  <a:pt x="29285" y="19274"/>
                </a:lnTo>
                <a:lnTo>
                  <a:pt x="5136" y="51868"/>
                </a:lnTo>
                <a:lnTo>
                  <a:pt x="0" y="79211"/>
                </a:lnTo>
                <a:lnTo>
                  <a:pt x="381" y="86568"/>
                </a:lnTo>
                <a:lnTo>
                  <a:pt x="14724" y="122250"/>
                </a:lnTo>
                <a:lnTo>
                  <a:pt x="46902" y="147326"/>
                </a:lnTo>
                <a:lnTo>
                  <a:pt x="92953" y="156647"/>
                </a:lnTo>
                <a:lnTo>
                  <a:pt x="107539" y="154399"/>
                </a:lnTo>
                <a:lnTo>
                  <a:pt x="144526" y="135642"/>
                </a:lnTo>
                <a:lnTo>
                  <a:pt x="167294" y="102049"/>
                </a:lnTo>
                <a:lnTo>
                  <a:pt x="171992" y="73433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871100" y="666390"/>
            <a:ext cx="656526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071C57"/>
                </a:solidFill>
                <a:latin typeface="Times New Roman"/>
                <a:cs typeface="Times New Roman"/>
              </a:rPr>
              <a:t>2. </a:t>
            </a:r>
            <a:r>
              <a:rPr sz="3600" b="1" spc="-5" dirty="0">
                <a:solidFill>
                  <a:srgbClr val="071C57"/>
                </a:solidFill>
                <a:latin typeface="Times New Roman"/>
                <a:cs typeface="Times New Roman"/>
              </a:rPr>
              <a:t>Le</a:t>
            </a:r>
            <a:r>
              <a:rPr sz="3600" b="1" dirty="0">
                <a:solidFill>
                  <a:srgbClr val="071C57"/>
                </a:solidFill>
                <a:latin typeface="Times New Roman"/>
                <a:cs typeface="Times New Roman"/>
              </a:rPr>
              <a:t>a</a:t>
            </a:r>
            <a:r>
              <a:rPr sz="3600" b="1" spc="-5" dirty="0">
                <a:solidFill>
                  <a:srgbClr val="071C57"/>
                </a:solidFill>
                <a:latin typeface="Times New Roman"/>
                <a:cs typeface="Times New Roman"/>
              </a:rPr>
              <a:t>r</a:t>
            </a:r>
            <a:r>
              <a:rPr sz="3600" b="1" dirty="0">
                <a:solidFill>
                  <a:srgbClr val="071C57"/>
                </a:solidFill>
                <a:latin typeface="Times New Roman"/>
                <a:cs typeface="Times New Roman"/>
              </a:rPr>
              <a:t>n</a:t>
            </a:r>
            <a:r>
              <a:rPr sz="3600" b="1" spc="-5" dirty="0">
                <a:solidFill>
                  <a:srgbClr val="071C57"/>
                </a:solidFill>
                <a:latin typeface="Times New Roman"/>
                <a:cs typeface="Times New Roman"/>
              </a:rPr>
              <a:t>i</a:t>
            </a:r>
            <a:r>
              <a:rPr sz="3600" b="1" dirty="0">
                <a:solidFill>
                  <a:srgbClr val="071C57"/>
                </a:solidFill>
                <a:latin typeface="Times New Roman"/>
                <a:cs typeface="Times New Roman"/>
              </a:rPr>
              <a:t>ng the</a:t>
            </a:r>
            <a:r>
              <a:rPr sz="3600" b="1" spc="-5" dirty="0">
                <a:solidFill>
                  <a:srgbClr val="071C57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71C57"/>
                </a:solidFill>
                <a:latin typeface="Times New Roman"/>
                <a:cs typeface="Times New Roman"/>
              </a:rPr>
              <a:t>v</a:t>
            </a:r>
            <a:r>
              <a:rPr sz="3600" b="1" spc="-5" dirty="0">
                <a:solidFill>
                  <a:srgbClr val="071C57"/>
                </a:solidFill>
                <a:latin typeface="Times New Roman"/>
                <a:cs typeface="Times New Roman"/>
              </a:rPr>
              <a:t>i</a:t>
            </a:r>
            <a:r>
              <a:rPr sz="3600" b="1" dirty="0">
                <a:solidFill>
                  <a:srgbClr val="071C57"/>
                </a:solidFill>
                <a:latin typeface="Times New Roman"/>
                <a:cs typeface="Times New Roman"/>
              </a:rPr>
              <a:t>sual</a:t>
            </a:r>
            <a:r>
              <a:rPr sz="3600" b="1" spc="-5" dirty="0">
                <a:solidFill>
                  <a:srgbClr val="071C57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71C57"/>
                </a:solidFill>
                <a:latin typeface="Times New Roman"/>
                <a:cs typeface="Times New Roman"/>
              </a:rPr>
              <a:t>vo</a:t>
            </a:r>
            <a:r>
              <a:rPr sz="3600" b="1" spc="-5" dirty="0">
                <a:solidFill>
                  <a:srgbClr val="071C57"/>
                </a:solidFill>
                <a:latin typeface="Times New Roman"/>
                <a:cs typeface="Times New Roman"/>
              </a:rPr>
              <a:t>c</a:t>
            </a:r>
            <a:r>
              <a:rPr sz="3600" b="1" dirty="0">
                <a:solidFill>
                  <a:srgbClr val="071C57"/>
                </a:solidFill>
                <a:latin typeface="Times New Roman"/>
                <a:cs typeface="Times New Roman"/>
              </a:rPr>
              <a:t>abu</a:t>
            </a:r>
            <a:r>
              <a:rPr sz="3600" b="1" spc="-5" dirty="0">
                <a:solidFill>
                  <a:srgbClr val="071C57"/>
                </a:solidFill>
                <a:latin typeface="Times New Roman"/>
                <a:cs typeface="Times New Roman"/>
              </a:rPr>
              <a:t>l</a:t>
            </a:r>
            <a:r>
              <a:rPr sz="3600" b="1" dirty="0">
                <a:solidFill>
                  <a:srgbClr val="071C57"/>
                </a:solidFill>
                <a:latin typeface="Times New Roman"/>
                <a:cs typeface="Times New Roman"/>
              </a:rPr>
              <a:t>a</a:t>
            </a:r>
            <a:r>
              <a:rPr sz="3600" b="1" spc="-5" dirty="0">
                <a:solidFill>
                  <a:srgbClr val="071C57"/>
                </a:solidFill>
                <a:latin typeface="Times New Roman"/>
                <a:cs typeface="Times New Roman"/>
              </a:rPr>
              <a:t>r</a:t>
            </a:r>
            <a:r>
              <a:rPr sz="3600" b="1" dirty="0">
                <a:solidFill>
                  <a:srgbClr val="071C57"/>
                </a:solidFill>
                <a:latin typeface="Times New Roman"/>
                <a:cs typeface="Times New Roman"/>
              </a:rPr>
              <a:t>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457577" y="4843271"/>
            <a:ext cx="1310640" cy="455930"/>
          </a:xfrm>
          <a:custGeom>
            <a:avLst/>
            <a:gdLst/>
            <a:ahLst/>
            <a:cxnLst/>
            <a:rect l="l" t="t" r="r" b="b"/>
            <a:pathLst>
              <a:path w="1310639" h="455929">
                <a:moveTo>
                  <a:pt x="854464" y="151268"/>
                </a:moveTo>
                <a:lnTo>
                  <a:pt x="1523" y="138683"/>
                </a:lnTo>
                <a:lnTo>
                  <a:pt x="0" y="291083"/>
                </a:lnTo>
                <a:lnTo>
                  <a:pt x="852425" y="303681"/>
                </a:lnTo>
                <a:lnTo>
                  <a:pt x="854464" y="151268"/>
                </a:lnTo>
                <a:close/>
              </a:path>
              <a:path w="1310639" h="455929">
                <a:moveTo>
                  <a:pt x="931163" y="416894"/>
                </a:moveTo>
                <a:lnTo>
                  <a:pt x="931163" y="152399"/>
                </a:lnTo>
                <a:lnTo>
                  <a:pt x="928115" y="304799"/>
                </a:lnTo>
                <a:lnTo>
                  <a:pt x="852425" y="303681"/>
                </a:lnTo>
                <a:lnTo>
                  <a:pt x="850391" y="455675"/>
                </a:lnTo>
                <a:lnTo>
                  <a:pt x="931163" y="416894"/>
                </a:lnTo>
                <a:close/>
              </a:path>
              <a:path w="1310639" h="455929">
                <a:moveTo>
                  <a:pt x="931163" y="152399"/>
                </a:moveTo>
                <a:lnTo>
                  <a:pt x="854464" y="151268"/>
                </a:lnTo>
                <a:lnTo>
                  <a:pt x="852425" y="303681"/>
                </a:lnTo>
                <a:lnTo>
                  <a:pt x="928115" y="304799"/>
                </a:lnTo>
                <a:lnTo>
                  <a:pt x="931163" y="152399"/>
                </a:lnTo>
                <a:close/>
              </a:path>
              <a:path w="1310639" h="455929">
                <a:moveTo>
                  <a:pt x="1310639" y="234695"/>
                </a:moveTo>
                <a:lnTo>
                  <a:pt x="856487" y="0"/>
                </a:lnTo>
                <a:lnTo>
                  <a:pt x="854464" y="151268"/>
                </a:lnTo>
                <a:lnTo>
                  <a:pt x="931163" y="152399"/>
                </a:lnTo>
                <a:lnTo>
                  <a:pt x="931163" y="416894"/>
                </a:lnTo>
                <a:lnTo>
                  <a:pt x="1310639" y="234695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32181" y="1973579"/>
            <a:ext cx="573405" cy="1013460"/>
          </a:xfrm>
          <a:custGeom>
            <a:avLst/>
            <a:gdLst/>
            <a:ahLst/>
            <a:cxnLst/>
            <a:rect l="l" t="t" r="r" b="b"/>
            <a:pathLst>
              <a:path w="573405" h="1013460">
                <a:moveTo>
                  <a:pt x="103631" y="18287"/>
                </a:moveTo>
                <a:lnTo>
                  <a:pt x="102107" y="0"/>
                </a:lnTo>
                <a:lnTo>
                  <a:pt x="91439" y="0"/>
                </a:lnTo>
                <a:lnTo>
                  <a:pt x="53339" y="12191"/>
                </a:lnTo>
                <a:lnTo>
                  <a:pt x="18287" y="44195"/>
                </a:lnTo>
                <a:lnTo>
                  <a:pt x="9143" y="62483"/>
                </a:lnTo>
                <a:lnTo>
                  <a:pt x="4571" y="71627"/>
                </a:lnTo>
                <a:lnTo>
                  <a:pt x="3047" y="80771"/>
                </a:lnTo>
                <a:lnTo>
                  <a:pt x="0" y="102107"/>
                </a:lnTo>
                <a:lnTo>
                  <a:pt x="0" y="912875"/>
                </a:lnTo>
                <a:lnTo>
                  <a:pt x="9143" y="952499"/>
                </a:lnTo>
                <a:lnTo>
                  <a:pt x="19811" y="971168"/>
                </a:lnTo>
                <a:lnTo>
                  <a:pt x="19811" y="92963"/>
                </a:lnTo>
                <a:lnTo>
                  <a:pt x="21335" y="83819"/>
                </a:lnTo>
                <a:lnTo>
                  <a:pt x="24383" y="76199"/>
                </a:lnTo>
                <a:lnTo>
                  <a:pt x="25907" y="68579"/>
                </a:lnTo>
                <a:lnTo>
                  <a:pt x="30479" y="60959"/>
                </a:lnTo>
                <a:lnTo>
                  <a:pt x="33527" y="54863"/>
                </a:lnTo>
                <a:lnTo>
                  <a:pt x="39623" y="48767"/>
                </a:lnTo>
                <a:lnTo>
                  <a:pt x="44195" y="42671"/>
                </a:lnTo>
                <a:lnTo>
                  <a:pt x="50291" y="36575"/>
                </a:lnTo>
                <a:lnTo>
                  <a:pt x="56387" y="32003"/>
                </a:lnTo>
                <a:lnTo>
                  <a:pt x="64007" y="28955"/>
                </a:lnTo>
                <a:lnTo>
                  <a:pt x="70103" y="24383"/>
                </a:lnTo>
                <a:lnTo>
                  <a:pt x="77723" y="22859"/>
                </a:lnTo>
                <a:lnTo>
                  <a:pt x="86867" y="19811"/>
                </a:lnTo>
                <a:lnTo>
                  <a:pt x="94487" y="18287"/>
                </a:lnTo>
                <a:lnTo>
                  <a:pt x="103631" y="18287"/>
                </a:lnTo>
                <a:close/>
              </a:path>
              <a:path w="573405" h="1013460">
                <a:moveTo>
                  <a:pt x="103631" y="995171"/>
                </a:moveTo>
                <a:lnTo>
                  <a:pt x="92963" y="995171"/>
                </a:lnTo>
                <a:lnTo>
                  <a:pt x="85343" y="993647"/>
                </a:lnTo>
                <a:lnTo>
                  <a:pt x="77723" y="990599"/>
                </a:lnTo>
                <a:lnTo>
                  <a:pt x="70103" y="989075"/>
                </a:lnTo>
                <a:lnTo>
                  <a:pt x="38099" y="964691"/>
                </a:lnTo>
                <a:lnTo>
                  <a:pt x="21335" y="928115"/>
                </a:lnTo>
                <a:lnTo>
                  <a:pt x="19811" y="920495"/>
                </a:lnTo>
                <a:lnTo>
                  <a:pt x="19811" y="971168"/>
                </a:lnTo>
                <a:lnTo>
                  <a:pt x="30479" y="984503"/>
                </a:lnTo>
                <a:lnTo>
                  <a:pt x="45719" y="996695"/>
                </a:lnTo>
                <a:lnTo>
                  <a:pt x="73151" y="1010411"/>
                </a:lnTo>
                <a:lnTo>
                  <a:pt x="82295" y="1011935"/>
                </a:lnTo>
                <a:lnTo>
                  <a:pt x="92963" y="1013459"/>
                </a:lnTo>
                <a:lnTo>
                  <a:pt x="102107" y="1013459"/>
                </a:lnTo>
                <a:lnTo>
                  <a:pt x="103631" y="995171"/>
                </a:lnTo>
                <a:close/>
              </a:path>
              <a:path w="573405" h="1013460">
                <a:moveTo>
                  <a:pt x="573023" y="922019"/>
                </a:moveTo>
                <a:lnTo>
                  <a:pt x="573023" y="89915"/>
                </a:lnTo>
                <a:lnTo>
                  <a:pt x="571499" y="80771"/>
                </a:lnTo>
                <a:lnTo>
                  <a:pt x="568451" y="70103"/>
                </a:lnTo>
                <a:lnTo>
                  <a:pt x="565403" y="60959"/>
                </a:lnTo>
                <a:lnTo>
                  <a:pt x="560831" y="51815"/>
                </a:lnTo>
                <a:lnTo>
                  <a:pt x="554735" y="44195"/>
                </a:lnTo>
                <a:lnTo>
                  <a:pt x="550163" y="36575"/>
                </a:lnTo>
                <a:lnTo>
                  <a:pt x="519683" y="12191"/>
                </a:lnTo>
                <a:lnTo>
                  <a:pt x="481583" y="0"/>
                </a:lnTo>
                <a:lnTo>
                  <a:pt x="472439" y="0"/>
                </a:lnTo>
                <a:lnTo>
                  <a:pt x="470915" y="18287"/>
                </a:lnTo>
                <a:lnTo>
                  <a:pt x="480059" y="19811"/>
                </a:lnTo>
                <a:lnTo>
                  <a:pt x="489203" y="19811"/>
                </a:lnTo>
                <a:lnTo>
                  <a:pt x="504443" y="25907"/>
                </a:lnTo>
                <a:lnTo>
                  <a:pt x="539495" y="54863"/>
                </a:lnTo>
                <a:lnTo>
                  <a:pt x="553211" y="92963"/>
                </a:lnTo>
                <a:lnTo>
                  <a:pt x="554735" y="102107"/>
                </a:lnTo>
                <a:lnTo>
                  <a:pt x="554735" y="971168"/>
                </a:lnTo>
                <a:lnTo>
                  <a:pt x="556259" y="969263"/>
                </a:lnTo>
                <a:lnTo>
                  <a:pt x="565403" y="950975"/>
                </a:lnTo>
                <a:lnTo>
                  <a:pt x="571499" y="932687"/>
                </a:lnTo>
                <a:lnTo>
                  <a:pt x="573023" y="922019"/>
                </a:lnTo>
                <a:close/>
              </a:path>
              <a:path w="573405" h="1013460">
                <a:moveTo>
                  <a:pt x="554735" y="971168"/>
                </a:moveTo>
                <a:lnTo>
                  <a:pt x="554735" y="912875"/>
                </a:lnTo>
                <a:lnTo>
                  <a:pt x="553211" y="922019"/>
                </a:lnTo>
                <a:lnTo>
                  <a:pt x="550163" y="937259"/>
                </a:lnTo>
                <a:lnTo>
                  <a:pt x="544067" y="952499"/>
                </a:lnTo>
                <a:lnTo>
                  <a:pt x="534923" y="964691"/>
                </a:lnTo>
                <a:lnTo>
                  <a:pt x="528827" y="970787"/>
                </a:lnTo>
                <a:lnTo>
                  <a:pt x="524255" y="976883"/>
                </a:lnTo>
                <a:lnTo>
                  <a:pt x="516635" y="981455"/>
                </a:lnTo>
                <a:lnTo>
                  <a:pt x="510539" y="984503"/>
                </a:lnTo>
                <a:lnTo>
                  <a:pt x="502919" y="989075"/>
                </a:lnTo>
                <a:lnTo>
                  <a:pt x="495299" y="992123"/>
                </a:lnTo>
                <a:lnTo>
                  <a:pt x="480059" y="995171"/>
                </a:lnTo>
                <a:lnTo>
                  <a:pt x="470915" y="995171"/>
                </a:lnTo>
                <a:lnTo>
                  <a:pt x="472439" y="1013459"/>
                </a:lnTo>
                <a:lnTo>
                  <a:pt x="481583" y="1013459"/>
                </a:lnTo>
                <a:lnTo>
                  <a:pt x="492251" y="1011935"/>
                </a:lnTo>
                <a:lnTo>
                  <a:pt x="501395" y="1008887"/>
                </a:lnTo>
                <a:lnTo>
                  <a:pt x="512063" y="1005839"/>
                </a:lnTo>
                <a:lnTo>
                  <a:pt x="519683" y="1001267"/>
                </a:lnTo>
                <a:lnTo>
                  <a:pt x="528827" y="996695"/>
                </a:lnTo>
                <a:lnTo>
                  <a:pt x="544067" y="984503"/>
                </a:lnTo>
                <a:lnTo>
                  <a:pt x="554735" y="971168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548006" y="2157983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3047"/>
                </a:moveTo>
                <a:lnTo>
                  <a:pt x="0" y="0"/>
                </a:lnTo>
                <a:lnTo>
                  <a:pt x="0" y="38099"/>
                </a:lnTo>
                <a:lnTo>
                  <a:pt x="356615" y="41147"/>
                </a:lnTo>
                <a:lnTo>
                  <a:pt x="358139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548006" y="2302763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3047"/>
                </a:moveTo>
                <a:lnTo>
                  <a:pt x="0" y="0"/>
                </a:lnTo>
                <a:lnTo>
                  <a:pt x="0" y="38099"/>
                </a:lnTo>
                <a:lnTo>
                  <a:pt x="356615" y="41147"/>
                </a:lnTo>
                <a:lnTo>
                  <a:pt x="358139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551053" y="2446019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3047"/>
                </a:moveTo>
                <a:lnTo>
                  <a:pt x="0" y="0"/>
                </a:lnTo>
                <a:lnTo>
                  <a:pt x="0" y="38099"/>
                </a:lnTo>
                <a:lnTo>
                  <a:pt x="356615" y="41147"/>
                </a:lnTo>
                <a:lnTo>
                  <a:pt x="358139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551053" y="2590800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3047"/>
                </a:moveTo>
                <a:lnTo>
                  <a:pt x="0" y="0"/>
                </a:lnTo>
                <a:lnTo>
                  <a:pt x="0" y="38099"/>
                </a:lnTo>
                <a:lnTo>
                  <a:pt x="356615" y="41147"/>
                </a:lnTo>
                <a:lnTo>
                  <a:pt x="358139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548006" y="2746247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3047"/>
                </a:moveTo>
                <a:lnTo>
                  <a:pt x="0" y="0"/>
                </a:lnTo>
                <a:lnTo>
                  <a:pt x="0" y="38099"/>
                </a:lnTo>
                <a:lnTo>
                  <a:pt x="356615" y="41147"/>
                </a:lnTo>
                <a:lnTo>
                  <a:pt x="358139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16458" y="1982723"/>
            <a:ext cx="571500" cy="1015365"/>
          </a:xfrm>
          <a:custGeom>
            <a:avLst/>
            <a:gdLst/>
            <a:ahLst/>
            <a:cxnLst/>
            <a:rect l="l" t="t" r="r" b="b"/>
            <a:pathLst>
              <a:path w="571500" h="1015364">
                <a:moveTo>
                  <a:pt x="102107" y="18287"/>
                </a:moveTo>
                <a:lnTo>
                  <a:pt x="100583" y="0"/>
                </a:lnTo>
                <a:lnTo>
                  <a:pt x="89915" y="0"/>
                </a:lnTo>
                <a:lnTo>
                  <a:pt x="51815" y="12191"/>
                </a:lnTo>
                <a:lnTo>
                  <a:pt x="44195" y="18287"/>
                </a:lnTo>
                <a:lnTo>
                  <a:pt x="36575" y="22859"/>
                </a:lnTo>
                <a:lnTo>
                  <a:pt x="28955" y="30479"/>
                </a:lnTo>
                <a:lnTo>
                  <a:pt x="10667" y="53339"/>
                </a:lnTo>
                <a:lnTo>
                  <a:pt x="7619" y="62483"/>
                </a:lnTo>
                <a:lnTo>
                  <a:pt x="3047" y="71627"/>
                </a:lnTo>
                <a:lnTo>
                  <a:pt x="1523" y="82295"/>
                </a:lnTo>
                <a:lnTo>
                  <a:pt x="0" y="91439"/>
                </a:lnTo>
                <a:lnTo>
                  <a:pt x="0" y="923543"/>
                </a:lnTo>
                <a:lnTo>
                  <a:pt x="12191" y="961643"/>
                </a:lnTo>
                <a:lnTo>
                  <a:pt x="18287" y="971549"/>
                </a:lnTo>
                <a:lnTo>
                  <a:pt x="18287" y="92963"/>
                </a:lnTo>
                <a:lnTo>
                  <a:pt x="19811" y="85343"/>
                </a:lnTo>
                <a:lnTo>
                  <a:pt x="22859" y="76199"/>
                </a:lnTo>
                <a:lnTo>
                  <a:pt x="24383" y="68579"/>
                </a:lnTo>
                <a:lnTo>
                  <a:pt x="28955" y="62483"/>
                </a:lnTo>
                <a:lnTo>
                  <a:pt x="32003" y="54863"/>
                </a:lnTo>
                <a:lnTo>
                  <a:pt x="38099" y="48767"/>
                </a:lnTo>
                <a:lnTo>
                  <a:pt x="42671" y="42671"/>
                </a:lnTo>
                <a:lnTo>
                  <a:pt x="76199" y="22859"/>
                </a:lnTo>
                <a:lnTo>
                  <a:pt x="85343" y="19811"/>
                </a:lnTo>
                <a:lnTo>
                  <a:pt x="92963" y="19811"/>
                </a:lnTo>
                <a:lnTo>
                  <a:pt x="102107" y="18287"/>
                </a:lnTo>
                <a:close/>
              </a:path>
              <a:path w="571500" h="1015364">
                <a:moveTo>
                  <a:pt x="102107" y="995171"/>
                </a:moveTo>
                <a:lnTo>
                  <a:pt x="91439" y="995171"/>
                </a:lnTo>
                <a:lnTo>
                  <a:pt x="76199" y="992123"/>
                </a:lnTo>
                <a:lnTo>
                  <a:pt x="68579" y="989075"/>
                </a:lnTo>
                <a:lnTo>
                  <a:pt x="60959" y="984503"/>
                </a:lnTo>
                <a:lnTo>
                  <a:pt x="54863" y="981455"/>
                </a:lnTo>
                <a:lnTo>
                  <a:pt x="27431" y="950975"/>
                </a:lnTo>
                <a:lnTo>
                  <a:pt x="18287" y="920495"/>
                </a:lnTo>
                <a:lnTo>
                  <a:pt x="18287" y="971549"/>
                </a:lnTo>
                <a:lnTo>
                  <a:pt x="22859" y="978407"/>
                </a:lnTo>
                <a:lnTo>
                  <a:pt x="36575" y="992123"/>
                </a:lnTo>
                <a:lnTo>
                  <a:pt x="44195" y="996695"/>
                </a:lnTo>
                <a:lnTo>
                  <a:pt x="53339" y="1002791"/>
                </a:lnTo>
                <a:lnTo>
                  <a:pt x="62483" y="1005839"/>
                </a:lnTo>
                <a:lnTo>
                  <a:pt x="71627" y="1010411"/>
                </a:lnTo>
                <a:lnTo>
                  <a:pt x="80771" y="1011935"/>
                </a:lnTo>
                <a:lnTo>
                  <a:pt x="91439" y="1013459"/>
                </a:lnTo>
                <a:lnTo>
                  <a:pt x="100583" y="1014983"/>
                </a:lnTo>
                <a:lnTo>
                  <a:pt x="102107" y="995171"/>
                </a:lnTo>
                <a:close/>
              </a:path>
              <a:path w="571500" h="1015364">
                <a:moveTo>
                  <a:pt x="571499" y="922019"/>
                </a:moveTo>
                <a:lnTo>
                  <a:pt x="571499" y="91439"/>
                </a:lnTo>
                <a:lnTo>
                  <a:pt x="569975" y="80771"/>
                </a:lnTo>
                <a:lnTo>
                  <a:pt x="566927" y="71627"/>
                </a:lnTo>
                <a:lnTo>
                  <a:pt x="563879" y="60959"/>
                </a:lnTo>
                <a:lnTo>
                  <a:pt x="559307" y="53339"/>
                </a:lnTo>
                <a:lnTo>
                  <a:pt x="554735" y="44195"/>
                </a:lnTo>
                <a:lnTo>
                  <a:pt x="548639" y="36575"/>
                </a:lnTo>
                <a:lnTo>
                  <a:pt x="518159" y="12191"/>
                </a:lnTo>
                <a:lnTo>
                  <a:pt x="480059" y="0"/>
                </a:lnTo>
                <a:lnTo>
                  <a:pt x="470915" y="0"/>
                </a:lnTo>
                <a:lnTo>
                  <a:pt x="469391" y="18287"/>
                </a:lnTo>
                <a:lnTo>
                  <a:pt x="487679" y="21335"/>
                </a:lnTo>
                <a:lnTo>
                  <a:pt x="495299" y="22859"/>
                </a:lnTo>
                <a:lnTo>
                  <a:pt x="533399" y="48767"/>
                </a:lnTo>
                <a:lnTo>
                  <a:pt x="551687" y="85343"/>
                </a:lnTo>
                <a:lnTo>
                  <a:pt x="551687" y="94487"/>
                </a:lnTo>
                <a:lnTo>
                  <a:pt x="553211" y="102107"/>
                </a:lnTo>
                <a:lnTo>
                  <a:pt x="553211" y="971168"/>
                </a:lnTo>
                <a:lnTo>
                  <a:pt x="554735" y="969263"/>
                </a:lnTo>
                <a:lnTo>
                  <a:pt x="559307" y="960119"/>
                </a:lnTo>
                <a:lnTo>
                  <a:pt x="563879" y="952499"/>
                </a:lnTo>
                <a:lnTo>
                  <a:pt x="566927" y="941831"/>
                </a:lnTo>
                <a:lnTo>
                  <a:pt x="569975" y="932687"/>
                </a:lnTo>
                <a:lnTo>
                  <a:pt x="571499" y="922019"/>
                </a:lnTo>
                <a:close/>
              </a:path>
              <a:path w="571500" h="1015364">
                <a:moveTo>
                  <a:pt x="553211" y="971168"/>
                </a:moveTo>
                <a:lnTo>
                  <a:pt x="553211" y="912875"/>
                </a:lnTo>
                <a:lnTo>
                  <a:pt x="551687" y="922019"/>
                </a:lnTo>
                <a:lnTo>
                  <a:pt x="548639" y="937259"/>
                </a:lnTo>
                <a:lnTo>
                  <a:pt x="542543" y="952499"/>
                </a:lnTo>
                <a:lnTo>
                  <a:pt x="537971" y="958595"/>
                </a:lnTo>
                <a:lnTo>
                  <a:pt x="533399" y="966215"/>
                </a:lnTo>
                <a:lnTo>
                  <a:pt x="527303" y="970787"/>
                </a:lnTo>
                <a:lnTo>
                  <a:pt x="522731" y="976883"/>
                </a:lnTo>
                <a:lnTo>
                  <a:pt x="515111" y="981455"/>
                </a:lnTo>
                <a:lnTo>
                  <a:pt x="509015" y="986027"/>
                </a:lnTo>
                <a:lnTo>
                  <a:pt x="493775" y="992123"/>
                </a:lnTo>
                <a:lnTo>
                  <a:pt x="478535" y="995171"/>
                </a:lnTo>
                <a:lnTo>
                  <a:pt x="469391" y="995171"/>
                </a:lnTo>
                <a:lnTo>
                  <a:pt x="470915" y="1014983"/>
                </a:lnTo>
                <a:lnTo>
                  <a:pt x="480059" y="1013459"/>
                </a:lnTo>
                <a:lnTo>
                  <a:pt x="501395" y="1010411"/>
                </a:lnTo>
                <a:lnTo>
                  <a:pt x="510539" y="1005839"/>
                </a:lnTo>
                <a:lnTo>
                  <a:pt x="518159" y="1001267"/>
                </a:lnTo>
                <a:lnTo>
                  <a:pt x="527303" y="996695"/>
                </a:lnTo>
                <a:lnTo>
                  <a:pt x="542543" y="984503"/>
                </a:lnTo>
                <a:lnTo>
                  <a:pt x="553211" y="971168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30758" y="2168651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30758" y="2311907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233806" y="2455163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3047"/>
                </a:moveTo>
                <a:lnTo>
                  <a:pt x="0" y="0"/>
                </a:lnTo>
                <a:lnTo>
                  <a:pt x="0" y="38099"/>
                </a:lnTo>
                <a:lnTo>
                  <a:pt x="356615" y="41147"/>
                </a:lnTo>
                <a:lnTo>
                  <a:pt x="358139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233806" y="2599944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3047"/>
                </a:moveTo>
                <a:lnTo>
                  <a:pt x="0" y="0"/>
                </a:lnTo>
                <a:lnTo>
                  <a:pt x="0" y="38099"/>
                </a:lnTo>
                <a:lnTo>
                  <a:pt x="356615" y="41147"/>
                </a:lnTo>
                <a:lnTo>
                  <a:pt x="358139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230758" y="2755391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799209" y="1982723"/>
            <a:ext cx="571500" cy="1015365"/>
          </a:xfrm>
          <a:custGeom>
            <a:avLst/>
            <a:gdLst/>
            <a:ahLst/>
            <a:cxnLst/>
            <a:rect l="l" t="t" r="r" b="b"/>
            <a:pathLst>
              <a:path w="571500" h="1015364">
                <a:moveTo>
                  <a:pt x="102107" y="18287"/>
                </a:moveTo>
                <a:lnTo>
                  <a:pt x="100583" y="0"/>
                </a:lnTo>
                <a:lnTo>
                  <a:pt x="89915" y="0"/>
                </a:lnTo>
                <a:lnTo>
                  <a:pt x="51815" y="12191"/>
                </a:lnTo>
                <a:lnTo>
                  <a:pt x="44195" y="18287"/>
                </a:lnTo>
                <a:lnTo>
                  <a:pt x="36575" y="22859"/>
                </a:lnTo>
                <a:lnTo>
                  <a:pt x="12191" y="53339"/>
                </a:lnTo>
                <a:lnTo>
                  <a:pt x="0" y="91439"/>
                </a:lnTo>
                <a:lnTo>
                  <a:pt x="0" y="923543"/>
                </a:lnTo>
                <a:lnTo>
                  <a:pt x="12191" y="961643"/>
                </a:lnTo>
                <a:lnTo>
                  <a:pt x="18287" y="971549"/>
                </a:lnTo>
                <a:lnTo>
                  <a:pt x="18287" y="92963"/>
                </a:lnTo>
                <a:lnTo>
                  <a:pt x="19811" y="85343"/>
                </a:lnTo>
                <a:lnTo>
                  <a:pt x="22859" y="76199"/>
                </a:lnTo>
                <a:lnTo>
                  <a:pt x="24383" y="68579"/>
                </a:lnTo>
                <a:lnTo>
                  <a:pt x="28955" y="62483"/>
                </a:lnTo>
                <a:lnTo>
                  <a:pt x="54863" y="33527"/>
                </a:lnTo>
                <a:lnTo>
                  <a:pt x="85343" y="19811"/>
                </a:lnTo>
                <a:lnTo>
                  <a:pt x="92963" y="19811"/>
                </a:lnTo>
                <a:lnTo>
                  <a:pt x="102107" y="18287"/>
                </a:lnTo>
                <a:close/>
              </a:path>
              <a:path w="571500" h="1015364">
                <a:moveTo>
                  <a:pt x="102107" y="995171"/>
                </a:moveTo>
                <a:lnTo>
                  <a:pt x="92963" y="995171"/>
                </a:lnTo>
                <a:lnTo>
                  <a:pt x="83819" y="993647"/>
                </a:lnTo>
                <a:lnTo>
                  <a:pt x="76199" y="992123"/>
                </a:lnTo>
                <a:lnTo>
                  <a:pt x="68579" y="989075"/>
                </a:lnTo>
                <a:lnTo>
                  <a:pt x="60959" y="984503"/>
                </a:lnTo>
                <a:lnTo>
                  <a:pt x="54863" y="981455"/>
                </a:lnTo>
                <a:lnTo>
                  <a:pt x="27431" y="950975"/>
                </a:lnTo>
                <a:lnTo>
                  <a:pt x="18287" y="920495"/>
                </a:lnTo>
                <a:lnTo>
                  <a:pt x="18287" y="971549"/>
                </a:lnTo>
                <a:lnTo>
                  <a:pt x="22859" y="978407"/>
                </a:lnTo>
                <a:lnTo>
                  <a:pt x="36575" y="992123"/>
                </a:lnTo>
                <a:lnTo>
                  <a:pt x="44195" y="996695"/>
                </a:lnTo>
                <a:lnTo>
                  <a:pt x="53339" y="1002791"/>
                </a:lnTo>
                <a:lnTo>
                  <a:pt x="62483" y="1005839"/>
                </a:lnTo>
                <a:lnTo>
                  <a:pt x="71627" y="1010411"/>
                </a:lnTo>
                <a:lnTo>
                  <a:pt x="80771" y="1011935"/>
                </a:lnTo>
                <a:lnTo>
                  <a:pt x="91439" y="1013459"/>
                </a:lnTo>
                <a:lnTo>
                  <a:pt x="100583" y="1014983"/>
                </a:lnTo>
                <a:lnTo>
                  <a:pt x="102107" y="995171"/>
                </a:lnTo>
                <a:close/>
              </a:path>
              <a:path w="571500" h="1015364">
                <a:moveTo>
                  <a:pt x="571499" y="922019"/>
                </a:moveTo>
                <a:lnTo>
                  <a:pt x="571499" y="91439"/>
                </a:lnTo>
                <a:lnTo>
                  <a:pt x="569975" y="80771"/>
                </a:lnTo>
                <a:lnTo>
                  <a:pt x="566927" y="71627"/>
                </a:lnTo>
                <a:lnTo>
                  <a:pt x="563879" y="60959"/>
                </a:lnTo>
                <a:lnTo>
                  <a:pt x="559307" y="53339"/>
                </a:lnTo>
                <a:lnTo>
                  <a:pt x="554735" y="44195"/>
                </a:lnTo>
                <a:lnTo>
                  <a:pt x="548639" y="36575"/>
                </a:lnTo>
                <a:lnTo>
                  <a:pt x="518159" y="12191"/>
                </a:lnTo>
                <a:lnTo>
                  <a:pt x="480059" y="0"/>
                </a:lnTo>
                <a:lnTo>
                  <a:pt x="470915" y="0"/>
                </a:lnTo>
                <a:lnTo>
                  <a:pt x="469391" y="18287"/>
                </a:lnTo>
                <a:lnTo>
                  <a:pt x="487679" y="21335"/>
                </a:lnTo>
                <a:lnTo>
                  <a:pt x="495299" y="22859"/>
                </a:lnTo>
                <a:lnTo>
                  <a:pt x="533399" y="48767"/>
                </a:lnTo>
                <a:lnTo>
                  <a:pt x="542543" y="62483"/>
                </a:lnTo>
                <a:lnTo>
                  <a:pt x="547115" y="70103"/>
                </a:lnTo>
                <a:lnTo>
                  <a:pt x="548639" y="77723"/>
                </a:lnTo>
                <a:lnTo>
                  <a:pt x="551687" y="85343"/>
                </a:lnTo>
                <a:lnTo>
                  <a:pt x="551687" y="94487"/>
                </a:lnTo>
                <a:lnTo>
                  <a:pt x="553211" y="102107"/>
                </a:lnTo>
                <a:lnTo>
                  <a:pt x="553211" y="971168"/>
                </a:lnTo>
                <a:lnTo>
                  <a:pt x="554735" y="969263"/>
                </a:lnTo>
                <a:lnTo>
                  <a:pt x="559307" y="960119"/>
                </a:lnTo>
                <a:lnTo>
                  <a:pt x="563879" y="952499"/>
                </a:lnTo>
                <a:lnTo>
                  <a:pt x="566927" y="941831"/>
                </a:lnTo>
                <a:lnTo>
                  <a:pt x="569975" y="932687"/>
                </a:lnTo>
                <a:lnTo>
                  <a:pt x="571499" y="922019"/>
                </a:lnTo>
                <a:close/>
              </a:path>
              <a:path w="571500" h="1015364">
                <a:moveTo>
                  <a:pt x="553211" y="971168"/>
                </a:moveTo>
                <a:lnTo>
                  <a:pt x="553211" y="912875"/>
                </a:lnTo>
                <a:lnTo>
                  <a:pt x="551687" y="922019"/>
                </a:lnTo>
                <a:lnTo>
                  <a:pt x="548639" y="937259"/>
                </a:lnTo>
                <a:lnTo>
                  <a:pt x="542543" y="952499"/>
                </a:lnTo>
                <a:lnTo>
                  <a:pt x="537971" y="958595"/>
                </a:lnTo>
                <a:lnTo>
                  <a:pt x="533399" y="966215"/>
                </a:lnTo>
                <a:lnTo>
                  <a:pt x="522731" y="976883"/>
                </a:lnTo>
                <a:lnTo>
                  <a:pt x="515111" y="981455"/>
                </a:lnTo>
                <a:lnTo>
                  <a:pt x="509015" y="986027"/>
                </a:lnTo>
                <a:lnTo>
                  <a:pt x="493775" y="992123"/>
                </a:lnTo>
                <a:lnTo>
                  <a:pt x="478535" y="995171"/>
                </a:lnTo>
                <a:lnTo>
                  <a:pt x="469391" y="995171"/>
                </a:lnTo>
                <a:lnTo>
                  <a:pt x="470915" y="1014983"/>
                </a:lnTo>
                <a:lnTo>
                  <a:pt x="481583" y="1013459"/>
                </a:lnTo>
                <a:lnTo>
                  <a:pt x="490727" y="1011935"/>
                </a:lnTo>
                <a:lnTo>
                  <a:pt x="501395" y="1010411"/>
                </a:lnTo>
                <a:lnTo>
                  <a:pt x="510539" y="1005839"/>
                </a:lnTo>
                <a:lnTo>
                  <a:pt x="518159" y="1001267"/>
                </a:lnTo>
                <a:lnTo>
                  <a:pt x="527303" y="996695"/>
                </a:lnTo>
                <a:lnTo>
                  <a:pt x="542543" y="984503"/>
                </a:lnTo>
                <a:lnTo>
                  <a:pt x="553211" y="971168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913509" y="2168651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913509" y="2311907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916557" y="2455163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916557" y="2599944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913509" y="2755391"/>
            <a:ext cx="358140" cy="41275"/>
          </a:xfrm>
          <a:custGeom>
            <a:avLst/>
            <a:gdLst/>
            <a:ahLst/>
            <a:cxnLst/>
            <a:rect l="l" t="t" r="r" b="b"/>
            <a:pathLst>
              <a:path w="358139" h="41275">
                <a:moveTo>
                  <a:pt x="358139" y="41147"/>
                </a:moveTo>
                <a:lnTo>
                  <a:pt x="358139" y="3047"/>
                </a:lnTo>
                <a:lnTo>
                  <a:pt x="0" y="0"/>
                </a:lnTo>
                <a:lnTo>
                  <a:pt x="0" y="38099"/>
                </a:lnTo>
                <a:lnTo>
                  <a:pt x="3581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4673483" y="5376617"/>
            <a:ext cx="3883025" cy="882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958465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K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eans clu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tering</a:t>
            </a:r>
            <a:endParaRPr sz="1800">
              <a:latin typeface="Times New Roman"/>
              <a:cs typeface="Times New Roman"/>
            </a:endParaRPr>
          </a:p>
          <a:p>
            <a:pPr marL="2519045">
              <a:lnSpc>
                <a:spcPct val="100000"/>
              </a:lnSpc>
              <a:spcBef>
                <a:spcPts val="620"/>
              </a:spcBef>
            </a:pPr>
            <a:r>
              <a:rPr sz="1800" spc="-114" dirty="0">
                <a:latin typeface="Times New Roman"/>
                <a:cs typeface="Times New Roman"/>
              </a:rPr>
              <a:t>V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ual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‘</a:t>
            </a:r>
            <a:r>
              <a:rPr sz="1800" spc="-5" dirty="0">
                <a:latin typeface="Times New Roman"/>
                <a:cs typeface="Times New Roman"/>
              </a:rPr>
              <a:t>w</a:t>
            </a:r>
            <a:r>
              <a:rPr sz="1800" dirty="0">
                <a:latin typeface="Times New Roman"/>
                <a:cs typeface="Times New Roman"/>
              </a:rPr>
              <a:t>ord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’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971418" y="6638845"/>
            <a:ext cx="178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latin typeface="Times New Roman"/>
                <a:cs typeface="Times New Roman"/>
              </a:rPr>
              <a:t>B</a:t>
            </a:r>
            <a:r>
              <a:rPr sz="1200" i="1" dirty="0">
                <a:latin typeface="Times New Roman"/>
                <a:cs typeface="Times New Roman"/>
              </a:rPr>
              <a:t>as</a:t>
            </a:r>
            <a:r>
              <a:rPr sz="1200" i="1" spc="-5" dirty="0">
                <a:latin typeface="Times New Roman"/>
                <a:cs typeface="Times New Roman"/>
              </a:rPr>
              <a:t>e</a:t>
            </a:r>
            <a:r>
              <a:rPr sz="1200" i="1" dirty="0">
                <a:latin typeface="Times New Roman"/>
                <a:cs typeface="Times New Roman"/>
              </a:rPr>
              <a:t>d</a:t>
            </a:r>
            <a:r>
              <a:rPr sz="1200" i="1" spc="1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on slide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by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J</a:t>
            </a:r>
            <a:r>
              <a:rPr sz="1200" i="1" dirty="0">
                <a:latin typeface="Times New Roman"/>
                <a:cs typeface="Times New Roman"/>
              </a:rPr>
              <a:t>os</a:t>
            </a:r>
            <a:r>
              <a:rPr sz="1200" i="1" spc="-5" dirty="0">
                <a:latin typeface="Times New Roman"/>
                <a:cs typeface="Times New Roman"/>
              </a:rPr>
              <a:t>e</a:t>
            </a:r>
            <a:r>
              <a:rPr sz="1200" i="1" dirty="0">
                <a:latin typeface="Times New Roman"/>
                <a:cs typeface="Times New Roman"/>
              </a:rPr>
              <a:t>f</a:t>
            </a:r>
            <a:r>
              <a:rPr sz="1200" i="1" spc="1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Si</a:t>
            </a:r>
            <a:r>
              <a:rPr sz="1200" i="1" spc="-5" dirty="0">
                <a:latin typeface="Times New Roman"/>
                <a:cs typeface="Times New Roman"/>
              </a:rPr>
              <a:t>v</a:t>
            </a:r>
            <a:r>
              <a:rPr sz="1200" i="1" dirty="0">
                <a:latin typeface="Times New Roman"/>
                <a:cs typeface="Times New Roman"/>
              </a:rPr>
              <a:t>ic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16</a:t>
            </a:fld>
            <a:endParaRPr spc="-10" dirty="0"/>
          </a:p>
        </p:txBody>
      </p:sp>
      <p:sp>
        <p:nvSpPr>
          <p:cNvPr id="78" name="object 78"/>
          <p:cNvSpPr txBox="1"/>
          <p:nvPr/>
        </p:nvSpPr>
        <p:spPr>
          <a:xfrm>
            <a:off x="4499747" y="2182091"/>
            <a:ext cx="432434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000099"/>
                </a:solidFill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2" name="object 18">
            <a:extLst>
              <a:ext uri="{FF2B5EF4-FFF2-40B4-BE49-F238E27FC236}">
                <a16:creationId xmlns:a16="http://schemas.microsoft.com/office/drawing/2014/main" id="{99904120-5FBF-472B-976E-5D520A06978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100" y="6999544"/>
            <a:ext cx="44756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/>
              <a:t>Prof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lang="en-US" spc="40" dirty="0"/>
              <a:t>Department of Computer Science and Engineering, </a:t>
            </a:r>
            <a:r>
              <a:rPr lang="en-US" spc="40" dirty="0" err="1"/>
              <a:t>SUSTech</a:t>
            </a:r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122" rIns="0" bIns="0" rtlCol="0">
            <a:spAutoFit/>
          </a:bodyPr>
          <a:lstStyle/>
          <a:p>
            <a:pPr marL="1888489">
              <a:lnSpc>
                <a:spcPct val="100000"/>
              </a:lnSpc>
            </a:pPr>
            <a:r>
              <a:rPr sz="3400" b="1" spc="-25" dirty="0">
                <a:latin typeface="Times New Roman"/>
                <a:cs typeface="Times New Roman"/>
              </a:rPr>
              <a:t>E</a:t>
            </a:r>
            <a:r>
              <a:rPr sz="3400" b="1" spc="-15" dirty="0">
                <a:latin typeface="Times New Roman"/>
                <a:cs typeface="Times New Roman"/>
              </a:rPr>
              <a:t>xa</a:t>
            </a:r>
            <a:r>
              <a:rPr sz="3400" b="1" spc="-30" dirty="0">
                <a:latin typeface="Times New Roman"/>
                <a:cs typeface="Times New Roman"/>
              </a:rPr>
              <a:t>m</a:t>
            </a:r>
            <a:r>
              <a:rPr sz="3400" b="1" spc="-25" dirty="0">
                <a:latin typeface="Times New Roman"/>
                <a:cs typeface="Times New Roman"/>
              </a:rPr>
              <a:t>p</a:t>
            </a:r>
            <a:r>
              <a:rPr sz="3400" b="1" spc="-15" dirty="0">
                <a:latin typeface="Times New Roman"/>
                <a:cs typeface="Times New Roman"/>
              </a:rPr>
              <a:t>le</a:t>
            </a:r>
            <a:r>
              <a:rPr sz="3400" b="1" spc="5" dirty="0">
                <a:latin typeface="Times New Roman"/>
                <a:cs typeface="Times New Roman"/>
              </a:rPr>
              <a:t> </a:t>
            </a:r>
            <a:r>
              <a:rPr sz="3400" b="1" spc="-15" dirty="0">
                <a:latin typeface="Times New Roman"/>
                <a:cs typeface="Times New Roman"/>
              </a:rPr>
              <a:t>v</a:t>
            </a:r>
            <a:r>
              <a:rPr sz="3400" b="1" spc="-10" dirty="0">
                <a:latin typeface="Times New Roman"/>
                <a:cs typeface="Times New Roman"/>
              </a:rPr>
              <a:t>i</a:t>
            </a:r>
            <a:r>
              <a:rPr sz="3400" b="1" spc="-25" dirty="0">
                <a:latin typeface="Times New Roman"/>
                <a:cs typeface="Times New Roman"/>
              </a:rPr>
              <a:t>su</a:t>
            </a:r>
            <a:r>
              <a:rPr sz="3400" b="1" spc="-15" dirty="0">
                <a:latin typeface="Times New Roman"/>
                <a:cs typeface="Times New Roman"/>
              </a:rPr>
              <a:t>a</a:t>
            </a:r>
            <a:r>
              <a:rPr sz="3400" b="1" spc="-10" dirty="0">
                <a:latin typeface="Times New Roman"/>
                <a:cs typeface="Times New Roman"/>
              </a:rPr>
              <a:t>l</a:t>
            </a:r>
            <a:r>
              <a:rPr sz="3400" b="1" spc="5" dirty="0">
                <a:latin typeface="Times New Roman"/>
                <a:cs typeface="Times New Roman"/>
              </a:rPr>
              <a:t> </a:t>
            </a:r>
            <a:r>
              <a:rPr sz="3400" b="1" spc="-15" dirty="0">
                <a:latin typeface="Times New Roman"/>
                <a:cs typeface="Times New Roman"/>
              </a:rPr>
              <a:t>voca</a:t>
            </a:r>
            <a:r>
              <a:rPr sz="3400" b="1" spc="-25" dirty="0">
                <a:latin typeface="Times New Roman"/>
                <a:cs typeface="Times New Roman"/>
              </a:rPr>
              <a:t>bu</a:t>
            </a:r>
            <a:r>
              <a:rPr sz="3400" b="1" spc="-10" dirty="0">
                <a:latin typeface="Times New Roman"/>
                <a:cs typeface="Times New Roman"/>
              </a:rPr>
              <a:t>l</a:t>
            </a:r>
            <a:r>
              <a:rPr sz="3400" b="1" spc="-15" dirty="0">
                <a:latin typeface="Times New Roman"/>
                <a:cs typeface="Times New Roman"/>
              </a:rPr>
              <a:t>a</a:t>
            </a:r>
            <a:r>
              <a:rPr sz="3400" b="1" spc="-20" dirty="0">
                <a:latin typeface="Times New Roman"/>
                <a:cs typeface="Times New Roman"/>
              </a:rPr>
              <a:t>ry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59386" y="1708404"/>
            <a:ext cx="5689091" cy="4695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88766" y="6488648"/>
            <a:ext cx="15532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spc="-15" dirty="0">
                <a:latin typeface="Times New Roman"/>
                <a:cs typeface="Times New Roman"/>
              </a:rPr>
              <a:t>Fe</a:t>
            </a:r>
            <a:r>
              <a:rPr sz="1600" i="1" spc="-5" dirty="0">
                <a:latin typeface="Times New Roman"/>
                <a:cs typeface="Times New Roman"/>
              </a:rPr>
              <a:t>i</a:t>
            </a:r>
            <a:r>
              <a:rPr sz="1600" i="1" spc="-15" dirty="0">
                <a:latin typeface="Times New Roman"/>
                <a:cs typeface="Times New Roman"/>
              </a:rPr>
              <a:t>-Fe</a:t>
            </a:r>
            <a:r>
              <a:rPr sz="1600" i="1" spc="-5" dirty="0">
                <a:latin typeface="Times New Roman"/>
                <a:cs typeface="Times New Roman"/>
              </a:rPr>
              <a:t>i</a:t>
            </a:r>
            <a:r>
              <a:rPr sz="1600" i="1" spc="30" dirty="0">
                <a:latin typeface="Times New Roman"/>
                <a:cs typeface="Times New Roman"/>
              </a:rPr>
              <a:t> </a:t>
            </a:r>
            <a:r>
              <a:rPr sz="1600" i="1" spc="-15" dirty="0">
                <a:latin typeface="Times New Roman"/>
                <a:cs typeface="Times New Roman"/>
              </a:rPr>
              <a:t>e</a:t>
            </a:r>
            <a:r>
              <a:rPr sz="1600" i="1" spc="-5" dirty="0">
                <a:latin typeface="Times New Roman"/>
                <a:cs typeface="Times New Roman"/>
              </a:rPr>
              <a:t>t</a:t>
            </a:r>
            <a:r>
              <a:rPr sz="1600" i="1" spc="2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al.</a:t>
            </a:r>
            <a:r>
              <a:rPr sz="1600" i="1" spc="-1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200</a:t>
            </a:r>
            <a:r>
              <a:rPr sz="1600" i="1" spc="-10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17</a:t>
            </a:fld>
            <a:endParaRPr spc="-10" dirty="0"/>
          </a:p>
        </p:txBody>
      </p:sp>
      <p:sp>
        <p:nvSpPr>
          <p:cNvPr id="7" name="object 18">
            <a:extLst>
              <a:ext uri="{FF2B5EF4-FFF2-40B4-BE49-F238E27FC236}">
                <a16:creationId xmlns:a16="http://schemas.microsoft.com/office/drawing/2014/main" id="{B76F8B12-56CF-4E0A-8F26-7E86B1EEA22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100" y="6999544"/>
            <a:ext cx="44756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/>
              <a:t>Prof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lang="en-US" spc="40" dirty="0"/>
              <a:t>Department of Computer Science and Engineering, </a:t>
            </a:r>
            <a:r>
              <a:rPr lang="en-US" spc="40" dirty="0" err="1"/>
              <a:t>SUSTech</a:t>
            </a:r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885" y="6916673"/>
            <a:ext cx="9105900" cy="0"/>
          </a:xfrm>
          <a:custGeom>
            <a:avLst/>
            <a:gdLst/>
            <a:ahLst/>
            <a:cxnLst/>
            <a:rect l="l" t="t" r="r" b="b"/>
            <a:pathLst>
              <a:path w="9105900">
                <a:moveTo>
                  <a:pt x="0" y="0"/>
                </a:moveTo>
                <a:lnTo>
                  <a:pt x="9105899" y="0"/>
                </a:lnTo>
              </a:path>
            </a:pathLst>
          </a:custGeom>
          <a:ln w="14985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23794" y="1653539"/>
            <a:ext cx="4476115" cy="4707890"/>
          </a:xfrm>
          <a:custGeom>
            <a:avLst/>
            <a:gdLst/>
            <a:ahLst/>
            <a:cxnLst/>
            <a:rect l="l" t="t" r="r" b="b"/>
            <a:pathLst>
              <a:path w="4476115" h="4707890">
                <a:moveTo>
                  <a:pt x="0" y="0"/>
                </a:moveTo>
                <a:lnTo>
                  <a:pt x="0" y="4707635"/>
                </a:lnTo>
                <a:lnTo>
                  <a:pt x="4475987" y="4707635"/>
                </a:lnTo>
                <a:lnTo>
                  <a:pt x="44759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5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3885" y="1653539"/>
            <a:ext cx="4478020" cy="4707890"/>
          </a:xfrm>
          <a:custGeom>
            <a:avLst/>
            <a:gdLst/>
            <a:ahLst/>
            <a:cxnLst/>
            <a:rect l="l" t="t" r="r" b="b"/>
            <a:pathLst>
              <a:path w="4478020" h="4707890">
                <a:moveTo>
                  <a:pt x="0" y="0"/>
                </a:moveTo>
                <a:lnTo>
                  <a:pt x="0" y="4707635"/>
                </a:lnTo>
                <a:lnTo>
                  <a:pt x="4477511" y="4707635"/>
                </a:lnTo>
                <a:lnTo>
                  <a:pt x="4477511" y="0"/>
                </a:lnTo>
                <a:lnTo>
                  <a:pt x="0" y="0"/>
                </a:lnTo>
                <a:close/>
              </a:path>
            </a:pathLst>
          </a:custGeom>
          <a:solidFill>
            <a:srgbClr val="B2B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74670" y="1880616"/>
            <a:ext cx="4099559" cy="40431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5239" y="1880615"/>
            <a:ext cx="4069079" cy="41879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122" rIns="0" bIns="0" rtlCol="0">
            <a:spAutoFit/>
          </a:bodyPr>
          <a:lstStyle/>
          <a:p>
            <a:pPr marL="887094">
              <a:lnSpc>
                <a:spcPct val="100000"/>
              </a:lnSpc>
            </a:pPr>
            <a:r>
              <a:rPr sz="3400" b="1" spc="-20" dirty="0">
                <a:latin typeface="Times New Roman"/>
                <a:cs typeface="Times New Roman"/>
              </a:rPr>
              <a:t>I</a:t>
            </a:r>
            <a:r>
              <a:rPr sz="3400" b="1" spc="-30" dirty="0">
                <a:latin typeface="Times New Roman"/>
                <a:cs typeface="Times New Roman"/>
              </a:rPr>
              <a:t>m</a:t>
            </a:r>
            <a:r>
              <a:rPr sz="3400" b="1" spc="-15" dirty="0">
                <a:latin typeface="Times New Roman"/>
                <a:cs typeface="Times New Roman"/>
              </a:rPr>
              <a:t>age</a:t>
            </a:r>
            <a:r>
              <a:rPr sz="3400" b="1" spc="5" dirty="0">
                <a:latin typeface="Times New Roman"/>
                <a:cs typeface="Times New Roman"/>
              </a:rPr>
              <a:t> </a:t>
            </a:r>
            <a:r>
              <a:rPr sz="3400" b="1" spc="-25" dirty="0">
                <a:latin typeface="Times New Roman"/>
                <a:cs typeface="Times New Roman"/>
              </a:rPr>
              <a:t>p</a:t>
            </a:r>
            <a:r>
              <a:rPr sz="3400" b="1" spc="-15" dirty="0">
                <a:latin typeface="Times New Roman"/>
                <a:cs typeface="Times New Roman"/>
              </a:rPr>
              <a:t>a</a:t>
            </a:r>
            <a:r>
              <a:rPr sz="3400" b="1" spc="-20" dirty="0">
                <a:latin typeface="Times New Roman"/>
                <a:cs typeface="Times New Roman"/>
              </a:rPr>
              <a:t>tch</a:t>
            </a:r>
            <a:r>
              <a:rPr sz="3400" b="1" spc="5" dirty="0">
                <a:latin typeface="Times New Roman"/>
                <a:cs typeface="Times New Roman"/>
              </a:rPr>
              <a:t> </a:t>
            </a:r>
            <a:r>
              <a:rPr sz="3400" b="1" spc="-15" dirty="0">
                <a:latin typeface="Times New Roman"/>
                <a:cs typeface="Times New Roman"/>
              </a:rPr>
              <a:t>exa</a:t>
            </a:r>
            <a:r>
              <a:rPr sz="3400" b="1" spc="-30" dirty="0">
                <a:latin typeface="Times New Roman"/>
                <a:cs typeface="Times New Roman"/>
              </a:rPr>
              <a:t>m</a:t>
            </a:r>
            <a:r>
              <a:rPr sz="3400" b="1" spc="-25" dirty="0">
                <a:latin typeface="Times New Roman"/>
                <a:cs typeface="Times New Roman"/>
              </a:rPr>
              <a:t>p</a:t>
            </a:r>
            <a:r>
              <a:rPr sz="3400" b="1" spc="-15" dirty="0">
                <a:latin typeface="Times New Roman"/>
                <a:cs typeface="Times New Roman"/>
              </a:rPr>
              <a:t>les</a:t>
            </a:r>
            <a:r>
              <a:rPr sz="3400" b="1" spc="10" dirty="0">
                <a:latin typeface="Times New Roman"/>
                <a:cs typeface="Times New Roman"/>
              </a:rPr>
              <a:t> </a:t>
            </a:r>
            <a:r>
              <a:rPr sz="3400" b="1" spc="-15" dirty="0">
                <a:latin typeface="Times New Roman"/>
                <a:cs typeface="Times New Roman"/>
              </a:rPr>
              <a:t>of</a:t>
            </a:r>
            <a:r>
              <a:rPr sz="3400" b="1" spc="-5" dirty="0">
                <a:latin typeface="Times New Roman"/>
                <a:cs typeface="Times New Roman"/>
              </a:rPr>
              <a:t> </a:t>
            </a:r>
            <a:r>
              <a:rPr sz="3400" b="1" spc="-15" dirty="0">
                <a:latin typeface="Times New Roman"/>
                <a:cs typeface="Times New Roman"/>
              </a:rPr>
              <a:t>v</a:t>
            </a:r>
            <a:r>
              <a:rPr sz="3400" b="1" spc="-10" dirty="0">
                <a:latin typeface="Times New Roman"/>
                <a:cs typeface="Times New Roman"/>
              </a:rPr>
              <a:t>i</a:t>
            </a:r>
            <a:r>
              <a:rPr sz="3400" b="1" spc="-25" dirty="0">
                <a:latin typeface="Times New Roman"/>
                <a:cs typeface="Times New Roman"/>
              </a:rPr>
              <a:t>su</a:t>
            </a:r>
            <a:r>
              <a:rPr sz="3400" b="1" spc="-15" dirty="0">
                <a:latin typeface="Times New Roman"/>
                <a:cs typeface="Times New Roman"/>
              </a:rPr>
              <a:t>a</a:t>
            </a:r>
            <a:r>
              <a:rPr sz="3400" b="1" spc="-10" dirty="0">
                <a:latin typeface="Times New Roman"/>
                <a:cs typeface="Times New Roman"/>
              </a:rPr>
              <a:t>l</a:t>
            </a:r>
            <a:r>
              <a:rPr sz="3400" b="1" spc="5" dirty="0">
                <a:latin typeface="Times New Roman"/>
                <a:cs typeface="Times New Roman"/>
              </a:rPr>
              <a:t> </a:t>
            </a:r>
            <a:r>
              <a:rPr sz="3400" b="1" spc="-30" dirty="0">
                <a:latin typeface="Times New Roman"/>
                <a:cs typeface="Times New Roman"/>
              </a:rPr>
              <a:t>w</a:t>
            </a:r>
            <a:r>
              <a:rPr sz="3400" b="1" spc="-15" dirty="0">
                <a:latin typeface="Times New Roman"/>
                <a:cs typeface="Times New Roman"/>
              </a:rPr>
              <a:t>or</a:t>
            </a:r>
            <a:r>
              <a:rPr sz="3400" b="1" spc="-25" dirty="0">
                <a:latin typeface="Times New Roman"/>
                <a:cs typeface="Times New Roman"/>
              </a:rPr>
              <a:t>d</a:t>
            </a:r>
            <a:r>
              <a:rPr sz="3400" b="1" spc="-15" dirty="0">
                <a:latin typeface="Times New Roman"/>
                <a:cs typeface="Times New Roman"/>
              </a:rPr>
              <a:t>s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82314" y="6560276"/>
            <a:ext cx="13398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spc="-5" dirty="0">
                <a:latin typeface="Times New Roman"/>
                <a:cs typeface="Times New Roman"/>
              </a:rPr>
              <a:t>Si</a:t>
            </a:r>
            <a:r>
              <a:rPr sz="1600" i="1" spc="-15" dirty="0">
                <a:latin typeface="Times New Roman"/>
                <a:cs typeface="Times New Roman"/>
              </a:rPr>
              <a:t>v</a:t>
            </a:r>
            <a:r>
              <a:rPr sz="1600" i="1" spc="-10" dirty="0">
                <a:latin typeface="Times New Roman"/>
                <a:cs typeface="Times New Roman"/>
              </a:rPr>
              <a:t>ic</a:t>
            </a:r>
            <a:r>
              <a:rPr sz="1600" i="1" spc="15" dirty="0">
                <a:latin typeface="Times New Roman"/>
                <a:cs typeface="Times New Roman"/>
              </a:rPr>
              <a:t> </a:t>
            </a:r>
            <a:r>
              <a:rPr sz="1600" i="1" spc="-15" dirty="0">
                <a:latin typeface="Times New Roman"/>
                <a:cs typeface="Times New Roman"/>
              </a:rPr>
              <a:t>e</a:t>
            </a:r>
            <a:r>
              <a:rPr sz="1600" i="1" spc="-5" dirty="0">
                <a:latin typeface="Times New Roman"/>
                <a:cs typeface="Times New Roman"/>
              </a:rPr>
              <a:t>t</a:t>
            </a:r>
            <a:r>
              <a:rPr sz="1600" i="1" spc="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al.</a:t>
            </a:r>
            <a:r>
              <a:rPr sz="1600" i="1" spc="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200</a:t>
            </a:r>
            <a:r>
              <a:rPr sz="1600" i="1" spc="-10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18</a:t>
            </a:fld>
            <a:endParaRPr spc="-10" dirty="0"/>
          </a:p>
        </p:txBody>
      </p:sp>
      <p:sp>
        <p:nvSpPr>
          <p:cNvPr id="11" name="object 18">
            <a:extLst>
              <a:ext uri="{FF2B5EF4-FFF2-40B4-BE49-F238E27FC236}">
                <a16:creationId xmlns:a16="http://schemas.microsoft.com/office/drawing/2014/main" id="{28451B43-D5B3-4B63-90F0-D2A4202B436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100" y="6999544"/>
            <a:ext cx="44756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/>
              <a:t>Prof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lang="en-US" spc="40" dirty="0"/>
              <a:t>Department of Computer Science and Engineering, </a:t>
            </a:r>
            <a:r>
              <a:rPr lang="en-US" spc="40" dirty="0" err="1"/>
              <a:t>SUSTech</a:t>
            </a:r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885" y="6916673"/>
            <a:ext cx="9105900" cy="0"/>
          </a:xfrm>
          <a:custGeom>
            <a:avLst/>
            <a:gdLst/>
            <a:ahLst/>
            <a:cxnLst/>
            <a:rect l="l" t="t" r="r" b="b"/>
            <a:pathLst>
              <a:path w="9105900">
                <a:moveTo>
                  <a:pt x="0" y="0"/>
                </a:moveTo>
                <a:lnTo>
                  <a:pt x="9105899" y="0"/>
                </a:lnTo>
              </a:path>
            </a:pathLst>
          </a:custGeom>
          <a:ln w="14985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78402" y="1251204"/>
            <a:ext cx="2970276" cy="2229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122" rIns="0" bIns="0" rtlCol="0">
            <a:spAutoFit/>
          </a:bodyPr>
          <a:lstStyle/>
          <a:p>
            <a:pPr marL="381000">
              <a:lnSpc>
                <a:spcPct val="100000"/>
              </a:lnSpc>
            </a:pPr>
            <a:r>
              <a:rPr sz="3400" b="1" spc="-15" dirty="0">
                <a:latin typeface="Times New Roman"/>
                <a:cs typeface="Times New Roman"/>
              </a:rPr>
              <a:t>3</a:t>
            </a:r>
            <a:r>
              <a:rPr sz="3400" b="1" spc="-10" dirty="0">
                <a:latin typeface="Times New Roman"/>
                <a:cs typeface="Times New Roman"/>
              </a:rPr>
              <a:t>. </a:t>
            </a:r>
            <a:r>
              <a:rPr sz="3400" b="1" spc="-20" dirty="0">
                <a:latin typeface="Times New Roman"/>
                <a:cs typeface="Times New Roman"/>
              </a:rPr>
              <a:t>I</a:t>
            </a:r>
            <a:r>
              <a:rPr sz="3400" b="1" spc="-30" dirty="0">
                <a:latin typeface="Times New Roman"/>
                <a:cs typeface="Times New Roman"/>
              </a:rPr>
              <a:t>m</a:t>
            </a:r>
            <a:r>
              <a:rPr sz="3400" b="1" spc="-15" dirty="0">
                <a:latin typeface="Times New Roman"/>
                <a:cs typeface="Times New Roman"/>
              </a:rPr>
              <a:t>age</a:t>
            </a:r>
            <a:r>
              <a:rPr sz="3400" b="1" spc="5" dirty="0">
                <a:latin typeface="Times New Roman"/>
                <a:cs typeface="Times New Roman"/>
              </a:rPr>
              <a:t> </a:t>
            </a:r>
            <a:r>
              <a:rPr sz="3400" b="1" spc="-75" dirty="0">
                <a:latin typeface="Times New Roman"/>
                <a:cs typeface="Times New Roman"/>
              </a:rPr>
              <a:t>r</a:t>
            </a:r>
            <a:r>
              <a:rPr sz="3400" b="1" spc="-15" dirty="0">
                <a:latin typeface="Times New Roman"/>
                <a:cs typeface="Times New Roman"/>
              </a:rPr>
              <a:t>e</a:t>
            </a:r>
            <a:r>
              <a:rPr sz="3400" b="1" spc="-25" dirty="0">
                <a:latin typeface="Times New Roman"/>
                <a:cs typeface="Times New Roman"/>
              </a:rPr>
              <a:t>p</a:t>
            </a:r>
            <a:r>
              <a:rPr sz="3400" b="1" spc="-75" dirty="0">
                <a:latin typeface="Times New Roman"/>
                <a:cs typeface="Times New Roman"/>
              </a:rPr>
              <a:t>r</a:t>
            </a:r>
            <a:r>
              <a:rPr sz="3400" b="1" spc="-15" dirty="0">
                <a:latin typeface="Times New Roman"/>
                <a:cs typeface="Times New Roman"/>
              </a:rPr>
              <a:t>e</a:t>
            </a:r>
            <a:r>
              <a:rPr sz="3400" b="1" spc="-20" dirty="0">
                <a:latin typeface="Times New Roman"/>
                <a:cs typeface="Times New Roman"/>
              </a:rPr>
              <a:t>s</a:t>
            </a:r>
            <a:r>
              <a:rPr sz="3400" b="1" spc="-15" dirty="0">
                <a:latin typeface="Times New Roman"/>
                <a:cs typeface="Times New Roman"/>
              </a:rPr>
              <a:t>e</a:t>
            </a:r>
            <a:r>
              <a:rPr sz="3400" b="1" spc="-25" dirty="0">
                <a:latin typeface="Times New Roman"/>
                <a:cs typeface="Times New Roman"/>
              </a:rPr>
              <a:t>n</a:t>
            </a:r>
            <a:r>
              <a:rPr sz="3400" b="1" spc="-20" dirty="0">
                <a:latin typeface="Times New Roman"/>
                <a:cs typeface="Times New Roman"/>
              </a:rPr>
              <a:t>t</a:t>
            </a:r>
            <a:r>
              <a:rPr sz="3400" b="1" spc="-15" dirty="0">
                <a:latin typeface="Times New Roman"/>
                <a:cs typeface="Times New Roman"/>
              </a:rPr>
              <a:t>a</a:t>
            </a:r>
            <a:r>
              <a:rPr sz="3400" b="1" spc="-20" dirty="0">
                <a:latin typeface="Times New Roman"/>
                <a:cs typeface="Times New Roman"/>
              </a:rPr>
              <a:t>t</a:t>
            </a:r>
            <a:r>
              <a:rPr sz="3400" b="1" spc="-10" dirty="0">
                <a:latin typeface="Times New Roman"/>
                <a:cs typeface="Times New Roman"/>
              </a:rPr>
              <a:t>i</a:t>
            </a:r>
            <a:r>
              <a:rPr sz="3400" b="1" spc="-15" dirty="0">
                <a:latin typeface="Times New Roman"/>
                <a:cs typeface="Times New Roman"/>
              </a:rPr>
              <a:t>o</a:t>
            </a:r>
            <a:r>
              <a:rPr sz="3400" b="1" spc="-20" dirty="0">
                <a:latin typeface="Times New Roman"/>
                <a:cs typeface="Times New Roman"/>
              </a:rPr>
              <a:t>n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07569" y="5762244"/>
            <a:ext cx="5612891" cy="4465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01314" y="5556225"/>
            <a:ext cx="63627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Times New Roman"/>
                <a:cs typeface="Times New Roman"/>
              </a:rPr>
              <a:t>…..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56109" y="5411723"/>
            <a:ext cx="7210425" cy="76200"/>
          </a:xfrm>
          <a:custGeom>
            <a:avLst/>
            <a:gdLst/>
            <a:ahLst/>
            <a:cxnLst/>
            <a:rect l="l" t="t" r="r" b="b"/>
            <a:pathLst>
              <a:path w="7210425" h="76200">
                <a:moveTo>
                  <a:pt x="7146035" y="42671"/>
                </a:moveTo>
                <a:lnTo>
                  <a:pt x="7146035" y="33527"/>
                </a:lnTo>
                <a:lnTo>
                  <a:pt x="0" y="33527"/>
                </a:lnTo>
                <a:lnTo>
                  <a:pt x="0" y="42671"/>
                </a:lnTo>
                <a:lnTo>
                  <a:pt x="7146035" y="42671"/>
                </a:lnTo>
                <a:close/>
              </a:path>
              <a:path w="7210425" h="76200">
                <a:moveTo>
                  <a:pt x="7210043" y="38099"/>
                </a:moveTo>
                <a:lnTo>
                  <a:pt x="7133843" y="0"/>
                </a:lnTo>
                <a:lnTo>
                  <a:pt x="7133843" y="33527"/>
                </a:lnTo>
                <a:lnTo>
                  <a:pt x="7146035" y="33527"/>
                </a:lnTo>
                <a:lnTo>
                  <a:pt x="7146035" y="70103"/>
                </a:lnTo>
                <a:lnTo>
                  <a:pt x="7210043" y="38099"/>
                </a:lnTo>
                <a:close/>
              </a:path>
              <a:path w="7210425" h="76200">
                <a:moveTo>
                  <a:pt x="7146035" y="70103"/>
                </a:moveTo>
                <a:lnTo>
                  <a:pt x="7146035" y="42671"/>
                </a:lnTo>
                <a:lnTo>
                  <a:pt x="7133843" y="42671"/>
                </a:lnTo>
                <a:lnTo>
                  <a:pt x="7133843" y="76199"/>
                </a:lnTo>
                <a:lnTo>
                  <a:pt x="7146035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8009" y="2641091"/>
            <a:ext cx="76200" cy="2809240"/>
          </a:xfrm>
          <a:custGeom>
            <a:avLst/>
            <a:gdLst/>
            <a:ahLst/>
            <a:cxnLst/>
            <a:rect l="l" t="t" r="r" b="b"/>
            <a:pathLst>
              <a:path w="76200" h="280924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4007"/>
                </a:lnTo>
                <a:lnTo>
                  <a:pt x="42671" y="64007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2809240">
                <a:moveTo>
                  <a:pt x="42671" y="76199"/>
                </a:moveTo>
                <a:lnTo>
                  <a:pt x="42671" y="64007"/>
                </a:lnTo>
                <a:lnTo>
                  <a:pt x="33527" y="64007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2809240">
                <a:moveTo>
                  <a:pt x="42671" y="2808731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2808731"/>
                </a:lnTo>
                <a:lnTo>
                  <a:pt x="42671" y="2808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35586" y="4843271"/>
            <a:ext cx="228600" cy="607060"/>
          </a:xfrm>
          <a:custGeom>
            <a:avLst/>
            <a:gdLst/>
            <a:ahLst/>
            <a:cxnLst/>
            <a:rect l="l" t="t" r="r" b="b"/>
            <a:pathLst>
              <a:path w="228600" h="607060">
                <a:moveTo>
                  <a:pt x="0" y="0"/>
                </a:moveTo>
                <a:lnTo>
                  <a:pt x="0" y="606551"/>
                </a:lnTo>
                <a:lnTo>
                  <a:pt x="228599" y="606551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31014" y="4838700"/>
            <a:ext cx="238125" cy="615950"/>
          </a:xfrm>
          <a:custGeom>
            <a:avLst/>
            <a:gdLst/>
            <a:ahLst/>
            <a:cxnLst/>
            <a:rect l="l" t="t" r="r" b="b"/>
            <a:pathLst>
              <a:path w="238125" h="615950">
                <a:moveTo>
                  <a:pt x="237743" y="615695"/>
                </a:moveTo>
                <a:lnTo>
                  <a:pt x="237743" y="0"/>
                </a:lnTo>
                <a:lnTo>
                  <a:pt x="0" y="0"/>
                </a:lnTo>
                <a:lnTo>
                  <a:pt x="0" y="615695"/>
                </a:lnTo>
                <a:lnTo>
                  <a:pt x="4571" y="615695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228599" y="9143"/>
                </a:lnTo>
                <a:lnTo>
                  <a:pt x="228599" y="4571"/>
                </a:lnTo>
                <a:lnTo>
                  <a:pt x="233171" y="9143"/>
                </a:lnTo>
                <a:lnTo>
                  <a:pt x="233171" y="615695"/>
                </a:lnTo>
                <a:lnTo>
                  <a:pt x="237743" y="615695"/>
                </a:lnTo>
                <a:close/>
              </a:path>
              <a:path w="238125" h="615950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238125" h="615950">
                <a:moveTo>
                  <a:pt x="9143" y="606551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606551"/>
                </a:lnTo>
                <a:lnTo>
                  <a:pt x="9143" y="606551"/>
                </a:lnTo>
                <a:close/>
              </a:path>
              <a:path w="238125" h="615950">
                <a:moveTo>
                  <a:pt x="233171" y="606551"/>
                </a:moveTo>
                <a:lnTo>
                  <a:pt x="4571" y="606551"/>
                </a:lnTo>
                <a:lnTo>
                  <a:pt x="9143" y="611123"/>
                </a:lnTo>
                <a:lnTo>
                  <a:pt x="9143" y="615695"/>
                </a:lnTo>
                <a:lnTo>
                  <a:pt x="228599" y="615695"/>
                </a:lnTo>
                <a:lnTo>
                  <a:pt x="228599" y="611123"/>
                </a:lnTo>
                <a:lnTo>
                  <a:pt x="233171" y="606551"/>
                </a:lnTo>
                <a:close/>
              </a:path>
              <a:path w="238125" h="615950">
                <a:moveTo>
                  <a:pt x="9143" y="615695"/>
                </a:moveTo>
                <a:lnTo>
                  <a:pt x="9143" y="611123"/>
                </a:lnTo>
                <a:lnTo>
                  <a:pt x="4571" y="606551"/>
                </a:lnTo>
                <a:lnTo>
                  <a:pt x="4571" y="615695"/>
                </a:lnTo>
                <a:lnTo>
                  <a:pt x="9143" y="615695"/>
                </a:lnTo>
                <a:close/>
              </a:path>
              <a:path w="238125" h="615950">
                <a:moveTo>
                  <a:pt x="233171" y="9143"/>
                </a:moveTo>
                <a:lnTo>
                  <a:pt x="228599" y="4571"/>
                </a:lnTo>
                <a:lnTo>
                  <a:pt x="228599" y="9143"/>
                </a:lnTo>
                <a:lnTo>
                  <a:pt x="233171" y="9143"/>
                </a:lnTo>
                <a:close/>
              </a:path>
              <a:path w="238125" h="615950">
                <a:moveTo>
                  <a:pt x="233171" y="606551"/>
                </a:moveTo>
                <a:lnTo>
                  <a:pt x="233171" y="9143"/>
                </a:lnTo>
                <a:lnTo>
                  <a:pt x="228599" y="9143"/>
                </a:lnTo>
                <a:lnTo>
                  <a:pt x="228599" y="606551"/>
                </a:lnTo>
                <a:lnTo>
                  <a:pt x="233171" y="606551"/>
                </a:lnTo>
                <a:close/>
              </a:path>
              <a:path w="238125" h="615950">
                <a:moveTo>
                  <a:pt x="233171" y="615695"/>
                </a:moveTo>
                <a:lnTo>
                  <a:pt x="233171" y="606551"/>
                </a:lnTo>
                <a:lnTo>
                  <a:pt x="228599" y="611123"/>
                </a:lnTo>
                <a:lnTo>
                  <a:pt x="228599" y="615695"/>
                </a:lnTo>
                <a:lnTo>
                  <a:pt x="233171" y="615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91262" y="3703320"/>
            <a:ext cx="227329" cy="1746885"/>
          </a:xfrm>
          <a:custGeom>
            <a:avLst/>
            <a:gdLst/>
            <a:ahLst/>
            <a:cxnLst/>
            <a:rect l="l" t="t" r="r" b="b"/>
            <a:pathLst>
              <a:path w="227330" h="1746885">
                <a:moveTo>
                  <a:pt x="0" y="0"/>
                </a:moveTo>
                <a:lnTo>
                  <a:pt x="0" y="1746503"/>
                </a:lnTo>
                <a:lnTo>
                  <a:pt x="227075" y="1746503"/>
                </a:lnTo>
                <a:lnTo>
                  <a:pt x="2270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86690" y="3698747"/>
            <a:ext cx="236220" cy="1755775"/>
          </a:xfrm>
          <a:custGeom>
            <a:avLst/>
            <a:gdLst/>
            <a:ahLst/>
            <a:cxnLst/>
            <a:rect l="l" t="t" r="r" b="b"/>
            <a:pathLst>
              <a:path w="236219" h="1755775">
                <a:moveTo>
                  <a:pt x="236219" y="1755647"/>
                </a:moveTo>
                <a:lnTo>
                  <a:pt x="236219" y="0"/>
                </a:lnTo>
                <a:lnTo>
                  <a:pt x="0" y="0"/>
                </a:lnTo>
                <a:lnTo>
                  <a:pt x="0" y="1755647"/>
                </a:lnTo>
                <a:lnTo>
                  <a:pt x="4571" y="1755647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227075" y="9143"/>
                </a:lnTo>
                <a:lnTo>
                  <a:pt x="227075" y="4571"/>
                </a:lnTo>
                <a:lnTo>
                  <a:pt x="231647" y="9143"/>
                </a:lnTo>
                <a:lnTo>
                  <a:pt x="231647" y="1755647"/>
                </a:lnTo>
                <a:lnTo>
                  <a:pt x="236219" y="1755647"/>
                </a:lnTo>
                <a:close/>
              </a:path>
              <a:path w="236219" h="1755775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236219" h="1755775">
                <a:moveTo>
                  <a:pt x="9143" y="1746503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1746503"/>
                </a:lnTo>
                <a:lnTo>
                  <a:pt x="9143" y="1746503"/>
                </a:lnTo>
                <a:close/>
              </a:path>
              <a:path w="236219" h="1755775">
                <a:moveTo>
                  <a:pt x="231647" y="1746503"/>
                </a:moveTo>
                <a:lnTo>
                  <a:pt x="4571" y="1746503"/>
                </a:lnTo>
                <a:lnTo>
                  <a:pt x="9143" y="1751075"/>
                </a:lnTo>
                <a:lnTo>
                  <a:pt x="9143" y="1755647"/>
                </a:lnTo>
                <a:lnTo>
                  <a:pt x="227075" y="1755647"/>
                </a:lnTo>
                <a:lnTo>
                  <a:pt x="227075" y="1751075"/>
                </a:lnTo>
                <a:lnTo>
                  <a:pt x="231647" y="1746503"/>
                </a:lnTo>
                <a:close/>
              </a:path>
              <a:path w="236219" h="1755775">
                <a:moveTo>
                  <a:pt x="9143" y="1755647"/>
                </a:moveTo>
                <a:lnTo>
                  <a:pt x="9143" y="1751075"/>
                </a:lnTo>
                <a:lnTo>
                  <a:pt x="4571" y="1746503"/>
                </a:lnTo>
                <a:lnTo>
                  <a:pt x="4571" y="1755647"/>
                </a:lnTo>
                <a:lnTo>
                  <a:pt x="9143" y="1755647"/>
                </a:lnTo>
                <a:close/>
              </a:path>
              <a:path w="236219" h="1755775">
                <a:moveTo>
                  <a:pt x="231647" y="9143"/>
                </a:moveTo>
                <a:lnTo>
                  <a:pt x="227075" y="4571"/>
                </a:lnTo>
                <a:lnTo>
                  <a:pt x="227075" y="9143"/>
                </a:lnTo>
                <a:lnTo>
                  <a:pt x="231647" y="9143"/>
                </a:lnTo>
                <a:close/>
              </a:path>
              <a:path w="236219" h="1755775">
                <a:moveTo>
                  <a:pt x="231647" y="1746503"/>
                </a:moveTo>
                <a:lnTo>
                  <a:pt x="231647" y="9143"/>
                </a:lnTo>
                <a:lnTo>
                  <a:pt x="227075" y="9143"/>
                </a:lnTo>
                <a:lnTo>
                  <a:pt x="227075" y="1746503"/>
                </a:lnTo>
                <a:lnTo>
                  <a:pt x="231647" y="1746503"/>
                </a:lnTo>
                <a:close/>
              </a:path>
              <a:path w="236219" h="1755775">
                <a:moveTo>
                  <a:pt x="231647" y="1755647"/>
                </a:moveTo>
                <a:lnTo>
                  <a:pt x="231647" y="1746503"/>
                </a:lnTo>
                <a:lnTo>
                  <a:pt x="227075" y="1751075"/>
                </a:lnTo>
                <a:lnTo>
                  <a:pt x="227075" y="1755647"/>
                </a:lnTo>
                <a:lnTo>
                  <a:pt x="231647" y="17556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23137" y="4006595"/>
            <a:ext cx="227329" cy="1443355"/>
          </a:xfrm>
          <a:custGeom>
            <a:avLst/>
            <a:gdLst/>
            <a:ahLst/>
            <a:cxnLst/>
            <a:rect l="l" t="t" r="r" b="b"/>
            <a:pathLst>
              <a:path w="227329" h="1443354">
                <a:moveTo>
                  <a:pt x="0" y="0"/>
                </a:moveTo>
                <a:lnTo>
                  <a:pt x="0" y="1443227"/>
                </a:lnTo>
                <a:lnTo>
                  <a:pt x="227075" y="1443227"/>
                </a:lnTo>
                <a:lnTo>
                  <a:pt x="2270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18565" y="4002023"/>
            <a:ext cx="236220" cy="1452880"/>
          </a:xfrm>
          <a:custGeom>
            <a:avLst/>
            <a:gdLst/>
            <a:ahLst/>
            <a:cxnLst/>
            <a:rect l="l" t="t" r="r" b="b"/>
            <a:pathLst>
              <a:path w="236220" h="1452879">
                <a:moveTo>
                  <a:pt x="236219" y="1452371"/>
                </a:moveTo>
                <a:lnTo>
                  <a:pt x="236219" y="0"/>
                </a:lnTo>
                <a:lnTo>
                  <a:pt x="0" y="0"/>
                </a:lnTo>
                <a:lnTo>
                  <a:pt x="0" y="1452371"/>
                </a:lnTo>
                <a:lnTo>
                  <a:pt x="4571" y="1452371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227075" y="9143"/>
                </a:lnTo>
                <a:lnTo>
                  <a:pt x="227075" y="4571"/>
                </a:lnTo>
                <a:lnTo>
                  <a:pt x="231647" y="9143"/>
                </a:lnTo>
                <a:lnTo>
                  <a:pt x="231647" y="1452371"/>
                </a:lnTo>
                <a:lnTo>
                  <a:pt x="236219" y="1452371"/>
                </a:lnTo>
                <a:close/>
              </a:path>
              <a:path w="236220" h="1452879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236220" h="1452879">
                <a:moveTo>
                  <a:pt x="9143" y="1443227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1443227"/>
                </a:lnTo>
                <a:lnTo>
                  <a:pt x="9143" y="1443227"/>
                </a:lnTo>
                <a:close/>
              </a:path>
              <a:path w="236220" h="1452879">
                <a:moveTo>
                  <a:pt x="231647" y="1443227"/>
                </a:moveTo>
                <a:lnTo>
                  <a:pt x="4571" y="1443227"/>
                </a:lnTo>
                <a:lnTo>
                  <a:pt x="9143" y="1447799"/>
                </a:lnTo>
                <a:lnTo>
                  <a:pt x="9143" y="1452371"/>
                </a:lnTo>
                <a:lnTo>
                  <a:pt x="227075" y="1452371"/>
                </a:lnTo>
                <a:lnTo>
                  <a:pt x="227075" y="1447799"/>
                </a:lnTo>
                <a:lnTo>
                  <a:pt x="231647" y="1443227"/>
                </a:lnTo>
                <a:close/>
              </a:path>
              <a:path w="236220" h="1452879">
                <a:moveTo>
                  <a:pt x="9143" y="1452371"/>
                </a:moveTo>
                <a:lnTo>
                  <a:pt x="9143" y="1447799"/>
                </a:lnTo>
                <a:lnTo>
                  <a:pt x="4571" y="1443227"/>
                </a:lnTo>
                <a:lnTo>
                  <a:pt x="4571" y="1452371"/>
                </a:lnTo>
                <a:lnTo>
                  <a:pt x="9143" y="1452371"/>
                </a:lnTo>
                <a:close/>
              </a:path>
              <a:path w="236220" h="1452879">
                <a:moveTo>
                  <a:pt x="231647" y="9143"/>
                </a:moveTo>
                <a:lnTo>
                  <a:pt x="227075" y="4571"/>
                </a:lnTo>
                <a:lnTo>
                  <a:pt x="227075" y="9143"/>
                </a:lnTo>
                <a:lnTo>
                  <a:pt x="231647" y="9143"/>
                </a:lnTo>
                <a:close/>
              </a:path>
              <a:path w="236220" h="1452879">
                <a:moveTo>
                  <a:pt x="231647" y="1443227"/>
                </a:moveTo>
                <a:lnTo>
                  <a:pt x="231647" y="9143"/>
                </a:lnTo>
                <a:lnTo>
                  <a:pt x="227075" y="9143"/>
                </a:lnTo>
                <a:lnTo>
                  <a:pt x="227075" y="1443227"/>
                </a:lnTo>
                <a:lnTo>
                  <a:pt x="231647" y="1443227"/>
                </a:lnTo>
                <a:close/>
              </a:path>
              <a:path w="236220" h="1452879">
                <a:moveTo>
                  <a:pt x="231647" y="1452371"/>
                </a:moveTo>
                <a:lnTo>
                  <a:pt x="231647" y="1443227"/>
                </a:lnTo>
                <a:lnTo>
                  <a:pt x="227075" y="1447799"/>
                </a:lnTo>
                <a:lnTo>
                  <a:pt x="227075" y="1452371"/>
                </a:lnTo>
                <a:lnTo>
                  <a:pt x="231647" y="1452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53489" y="5146547"/>
            <a:ext cx="228600" cy="303530"/>
          </a:xfrm>
          <a:custGeom>
            <a:avLst/>
            <a:gdLst/>
            <a:ahLst/>
            <a:cxnLst/>
            <a:rect l="l" t="t" r="r" b="b"/>
            <a:pathLst>
              <a:path w="228600" h="303529">
                <a:moveTo>
                  <a:pt x="0" y="0"/>
                </a:moveTo>
                <a:lnTo>
                  <a:pt x="0" y="303275"/>
                </a:lnTo>
                <a:lnTo>
                  <a:pt x="228599" y="303275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48918" y="5141976"/>
            <a:ext cx="238125" cy="312420"/>
          </a:xfrm>
          <a:custGeom>
            <a:avLst/>
            <a:gdLst/>
            <a:ahLst/>
            <a:cxnLst/>
            <a:rect l="l" t="t" r="r" b="b"/>
            <a:pathLst>
              <a:path w="238125" h="312420">
                <a:moveTo>
                  <a:pt x="237743" y="312419"/>
                </a:moveTo>
                <a:lnTo>
                  <a:pt x="237743" y="0"/>
                </a:lnTo>
                <a:lnTo>
                  <a:pt x="0" y="0"/>
                </a:lnTo>
                <a:lnTo>
                  <a:pt x="0" y="312419"/>
                </a:lnTo>
                <a:lnTo>
                  <a:pt x="4571" y="312419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228599" y="9143"/>
                </a:lnTo>
                <a:lnTo>
                  <a:pt x="228599" y="4571"/>
                </a:lnTo>
                <a:lnTo>
                  <a:pt x="233171" y="9143"/>
                </a:lnTo>
                <a:lnTo>
                  <a:pt x="233171" y="312419"/>
                </a:lnTo>
                <a:lnTo>
                  <a:pt x="237743" y="312419"/>
                </a:lnTo>
                <a:close/>
              </a:path>
              <a:path w="238125" h="312420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238125" h="312420">
                <a:moveTo>
                  <a:pt x="9143" y="303275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303275"/>
                </a:lnTo>
                <a:lnTo>
                  <a:pt x="9143" y="303275"/>
                </a:lnTo>
                <a:close/>
              </a:path>
              <a:path w="238125" h="312420">
                <a:moveTo>
                  <a:pt x="233171" y="303275"/>
                </a:moveTo>
                <a:lnTo>
                  <a:pt x="4571" y="303275"/>
                </a:lnTo>
                <a:lnTo>
                  <a:pt x="9143" y="307847"/>
                </a:lnTo>
                <a:lnTo>
                  <a:pt x="9143" y="312419"/>
                </a:lnTo>
                <a:lnTo>
                  <a:pt x="228599" y="312419"/>
                </a:lnTo>
                <a:lnTo>
                  <a:pt x="228599" y="307847"/>
                </a:lnTo>
                <a:lnTo>
                  <a:pt x="233171" y="303275"/>
                </a:lnTo>
                <a:close/>
              </a:path>
              <a:path w="238125" h="312420">
                <a:moveTo>
                  <a:pt x="9143" y="312419"/>
                </a:moveTo>
                <a:lnTo>
                  <a:pt x="9143" y="307847"/>
                </a:lnTo>
                <a:lnTo>
                  <a:pt x="4571" y="303275"/>
                </a:lnTo>
                <a:lnTo>
                  <a:pt x="4571" y="312419"/>
                </a:lnTo>
                <a:lnTo>
                  <a:pt x="9143" y="312419"/>
                </a:lnTo>
                <a:close/>
              </a:path>
              <a:path w="238125" h="312420">
                <a:moveTo>
                  <a:pt x="233171" y="9143"/>
                </a:moveTo>
                <a:lnTo>
                  <a:pt x="228599" y="4571"/>
                </a:lnTo>
                <a:lnTo>
                  <a:pt x="228599" y="9143"/>
                </a:lnTo>
                <a:lnTo>
                  <a:pt x="233171" y="9143"/>
                </a:lnTo>
                <a:close/>
              </a:path>
              <a:path w="238125" h="312420">
                <a:moveTo>
                  <a:pt x="233171" y="303275"/>
                </a:moveTo>
                <a:lnTo>
                  <a:pt x="233171" y="9143"/>
                </a:lnTo>
                <a:lnTo>
                  <a:pt x="228599" y="9143"/>
                </a:lnTo>
                <a:lnTo>
                  <a:pt x="228599" y="303275"/>
                </a:lnTo>
                <a:lnTo>
                  <a:pt x="233171" y="303275"/>
                </a:lnTo>
                <a:close/>
              </a:path>
              <a:path w="238125" h="312420">
                <a:moveTo>
                  <a:pt x="233171" y="312419"/>
                </a:moveTo>
                <a:lnTo>
                  <a:pt x="233171" y="303275"/>
                </a:lnTo>
                <a:lnTo>
                  <a:pt x="228599" y="307847"/>
                </a:lnTo>
                <a:lnTo>
                  <a:pt x="228599" y="312419"/>
                </a:lnTo>
                <a:lnTo>
                  <a:pt x="233171" y="312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85365" y="3171444"/>
            <a:ext cx="227329" cy="2278380"/>
          </a:xfrm>
          <a:custGeom>
            <a:avLst/>
            <a:gdLst/>
            <a:ahLst/>
            <a:cxnLst/>
            <a:rect l="l" t="t" r="r" b="b"/>
            <a:pathLst>
              <a:path w="227329" h="2278379">
                <a:moveTo>
                  <a:pt x="0" y="0"/>
                </a:moveTo>
                <a:lnTo>
                  <a:pt x="0" y="2278379"/>
                </a:lnTo>
                <a:lnTo>
                  <a:pt x="227075" y="2278379"/>
                </a:lnTo>
                <a:lnTo>
                  <a:pt x="2270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80794" y="3166872"/>
            <a:ext cx="236220" cy="2287905"/>
          </a:xfrm>
          <a:custGeom>
            <a:avLst/>
            <a:gdLst/>
            <a:ahLst/>
            <a:cxnLst/>
            <a:rect l="l" t="t" r="r" b="b"/>
            <a:pathLst>
              <a:path w="236220" h="2287904">
                <a:moveTo>
                  <a:pt x="236219" y="2287523"/>
                </a:moveTo>
                <a:lnTo>
                  <a:pt x="236219" y="0"/>
                </a:lnTo>
                <a:lnTo>
                  <a:pt x="0" y="0"/>
                </a:lnTo>
                <a:lnTo>
                  <a:pt x="0" y="2287523"/>
                </a:lnTo>
                <a:lnTo>
                  <a:pt x="4571" y="2287523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227075" y="9143"/>
                </a:lnTo>
                <a:lnTo>
                  <a:pt x="227075" y="4571"/>
                </a:lnTo>
                <a:lnTo>
                  <a:pt x="231647" y="9143"/>
                </a:lnTo>
                <a:lnTo>
                  <a:pt x="231647" y="2287523"/>
                </a:lnTo>
                <a:lnTo>
                  <a:pt x="236219" y="2287523"/>
                </a:lnTo>
                <a:close/>
              </a:path>
              <a:path w="236220" h="2287904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236220" h="2287904">
                <a:moveTo>
                  <a:pt x="9143" y="2278379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2278379"/>
                </a:lnTo>
                <a:lnTo>
                  <a:pt x="9143" y="2278379"/>
                </a:lnTo>
                <a:close/>
              </a:path>
              <a:path w="236220" h="2287904">
                <a:moveTo>
                  <a:pt x="231647" y="2278379"/>
                </a:moveTo>
                <a:lnTo>
                  <a:pt x="4571" y="2278379"/>
                </a:lnTo>
                <a:lnTo>
                  <a:pt x="9143" y="2282951"/>
                </a:lnTo>
                <a:lnTo>
                  <a:pt x="9143" y="2287523"/>
                </a:lnTo>
                <a:lnTo>
                  <a:pt x="227075" y="2287523"/>
                </a:lnTo>
                <a:lnTo>
                  <a:pt x="227075" y="2282951"/>
                </a:lnTo>
                <a:lnTo>
                  <a:pt x="231647" y="2278379"/>
                </a:lnTo>
                <a:close/>
              </a:path>
              <a:path w="236220" h="2287904">
                <a:moveTo>
                  <a:pt x="9143" y="2287523"/>
                </a:moveTo>
                <a:lnTo>
                  <a:pt x="9143" y="2282951"/>
                </a:lnTo>
                <a:lnTo>
                  <a:pt x="4571" y="2278379"/>
                </a:lnTo>
                <a:lnTo>
                  <a:pt x="4571" y="2287523"/>
                </a:lnTo>
                <a:lnTo>
                  <a:pt x="9143" y="2287523"/>
                </a:lnTo>
                <a:close/>
              </a:path>
              <a:path w="236220" h="2287904">
                <a:moveTo>
                  <a:pt x="231647" y="9143"/>
                </a:moveTo>
                <a:lnTo>
                  <a:pt x="227075" y="4571"/>
                </a:lnTo>
                <a:lnTo>
                  <a:pt x="227075" y="9143"/>
                </a:lnTo>
                <a:lnTo>
                  <a:pt x="231647" y="9143"/>
                </a:lnTo>
                <a:close/>
              </a:path>
              <a:path w="236220" h="2287904">
                <a:moveTo>
                  <a:pt x="231647" y="2278379"/>
                </a:moveTo>
                <a:lnTo>
                  <a:pt x="231647" y="9143"/>
                </a:lnTo>
                <a:lnTo>
                  <a:pt x="227075" y="9143"/>
                </a:lnTo>
                <a:lnTo>
                  <a:pt x="227075" y="2278379"/>
                </a:lnTo>
                <a:lnTo>
                  <a:pt x="231647" y="2278379"/>
                </a:lnTo>
                <a:close/>
              </a:path>
              <a:path w="236220" h="2287904">
                <a:moveTo>
                  <a:pt x="231647" y="2287523"/>
                </a:moveTo>
                <a:lnTo>
                  <a:pt x="231647" y="2278379"/>
                </a:lnTo>
                <a:lnTo>
                  <a:pt x="227075" y="2282951"/>
                </a:lnTo>
                <a:lnTo>
                  <a:pt x="227075" y="2287523"/>
                </a:lnTo>
                <a:lnTo>
                  <a:pt x="231647" y="2287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15718" y="4311395"/>
            <a:ext cx="228600" cy="1138555"/>
          </a:xfrm>
          <a:custGeom>
            <a:avLst/>
            <a:gdLst/>
            <a:ahLst/>
            <a:cxnLst/>
            <a:rect l="l" t="t" r="r" b="b"/>
            <a:pathLst>
              <a:path w="228600" h="1138554">
                <a:moveTo>
                  <a:pt x="0" y="0"/>
                </a:moveTo>
                <a:lnTo>
                  <a:pt x="0" y="1138427"/>
                </a:lnTo>
                <a:lnTo>
                  <a:pt x="228599" y="1138427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11145" y="4306823"/>
            <a:ext cx="238125" cy="1148080"/>
          </a:xfrm>
          <a:custGeom>
            <a:avLst/>
            <a:gdLst/>
            <a:ahLst/>
            <a:cxnLst/>
            <a:rect l="l" t="t" r="r" b="b"/>
            <a:pathLst>
              <a:path w="238125" h="1148079">
                <a:moveTo>
                  <a:pt x="237743" y="1147571"/>
                </a:moveTo>
                <a:lnTo>
                  <a:pt x="237743" y="0"/>
                </a:lnTo>
                <a:lnTo>
                  <a:pt x="0" y="0"/>
                </a:lnTo>
                <a:lnTo>
                  <a:pt x="0" y="1147571"/>
                </a:lnTo>
                <a:lnTo>
                  <a:pt x="4571" y="1147571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228599" y="9143"/>
                </a:lnTo>
                <a:lnTo>
                  <a:pt x="228599" y="4571"/>
                </a:lnTo>
                <a:lnTo>
                  <a:pt x="233171" y="9143"/>
                </a:lnTo>
                <a:lnTo>
                  <a:pt x="233171" y="1147571"/>
                </a:lnTo>
                <a:lnTo>
                  <a:pt x="237743" y="1147571"/>
                </a:lnTo>
                <a:close/>
              </a:path>
              <a:path w="238125" h="1148079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238125" h="1148079">
                <a:moveTo>
                  <a:pt x="9143" y="1138427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1138427"/>
                </a:lnTo>
                <a:lnTo>
                  <a:pt x="9143" y="1138427"/>
                </a:lnTo>
                <a:close/>
              </a:path>
              <a:path w="238125" h="1148079">
                <a:moveTo>
                  <a:pt x="233171" y="1138427"/>
                </a:moveTo>
                <a:lnTo>
                  <a:pt x="4571" y="1138427"/>
                </a:lnTo>
                <a:lnTo>
                  <a:pt x="9143" y="1142999"/>
                </a:lnTo>
                <a:lnTo>
                  <a:pt x="9143" y="1147571"/>
                </a:lnTo>
                <a:lnTo>
                  <a:pt x="228599" y="1147571"/>
                </a:lnTo>
                <a:lnTo>
                  <a:pt x="228599" y="1142999"/>
                </a:lnTo>
                <a:lnTo>
                  <a:pt x="233171" y="1138427"/>
                </a:lnTo>
                <a:close/>
              </a:path>
              <a:path w="238125" h="1148079">
                <a:moveTo>
                  <a:pt x="9143" y="1147571"/>
                </a:moveTo>
                <a:lnTo>
                  <a:pt x="9143" y="1142999"/>
                </a:lnTo>
                <a:lnTo>
                  <a:pt x="4571" y="1138427"/>
                </a:lnTo>
                <a:lnTo>
                  <a:pt x="4571" y="1147571"/>
                </a:lnTo>
                <a:lnTo>
                  <a:pt x="9143" y="1147571"/>
                </a:lnTo>
                <a:close/>
              </a:path>
              <a:path w="238125" h="1148079">
                <a:moveTo>
                  <a:pt x="233171" y="9143"/>
                </a:moveTo>
                <a:lnTo>
                  <a:pt x="228599" y="4571"/>
                </a:lnTo>
                <a:lnTo>
                  <a:pt x="228599" y="9143"/>
                </a:lnTo>
                <a:lnTo>
                  <a:pt x="233171" y="9143"/>
                </a:lnTo>
                <a:close/>
              </a:path>
              <a:path w="238125" h="1148079">
                <a:moveTo>
                  <a:pt x="233171" y="1138427"/>
                </a:moveTo>
                <a:lnTo>
                  <a:pt x="233171" y="9143"/>
                </a:lnTo>
                <a:lnTo>
                  <a:pt x="228599" y="9143"/>
                </a:lnTo>
                <a:lnTo>
                  <a:pt x="228599" y="1138427"/>
                </a:lnTo>
                <a:lnTo>
                  <a:pt x="233171" y="1138427"/>
                </a:lnTo>
                <a:close/>
              </a:path>
              <a:path w="238125" h="1148079">
                <a:moveTo>
                  <a:pt x="233171" y="1147571"/>
                </a:moveTo>
                <a:lnTo>
                  <a:pt x="233171" y="1138427"/>
                </a:lnTo>
                <a:lnTo>
                  <a:pt x="228599" y="1142999"/>
                </a:lnTo>
                <a:lnTo>
                  <a:pt x="228599" y="1147571"/>
                </a:lnTo>
                <a:lnTo>
                  <a:pt x="233171" y="1147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47594" y="3855720"/>
            <a:ext cx="227329" cy="1594485"/>
          </a:xfrm>
          <a:custGeom>
            <a:avLst/>
            <a:gdLst/>
            <a:ahLst/>
            <a:cxnLst/>
            <a:rect l="l" t="t" r="r" b="b"/>
            <a:pathLst>
              <a:path w="227329" h="1594485">
                <a:moveTo>
                  <a:pt x="0" y="0"/>
                </a:moveTo>
                <a:lnTo>
                  <a:pt x="0" y="1594103"/>
                </a:lnTo>
                <a:lnTo>
                  <a:pt x="227075" y="1594103"/>
                </a:lnTo>
                <a:lnTo>
                  <a:pt x="2270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43021" y="3851147"/>
            <a:ext cx="236220" cy="1603375"/>
          </a:xfrm>
          <a:custGeom>
            <a:avLst/>
            <a:gdLst/>
            <a:ahLst/>
            <a:cxnLst/>
            <a:rect l="l" t="t" r="r" b="b"/>
            <a:pathLst>
              <a:path w="236220" h="1603375">
                <a:moveTo>
                  <a:pt x="236219" y="1603247"/>
                </a:moveTo>
                <a:lnTo>
                  <a:pt x="236219" y="0"/>
                </a:lnTo>
                <a:lnTo>
                  <a:pt x="0" y="0"/>
                </a:lnTo>
                <a:lnTo>
                  <a:pt x="0" y="1603247"/>
                </a:lnTo>
                <a:lnTo>
                  <a:pt x="4571" y="1603247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227075" y="9143"/>
                </a:lnTo>
                <a:lnTo>
                  <a:pt x="227075" y="4571"/>
                </a:lnTo>
                <a:lnTo>
                  <a:pt x="231647" y="9143"/>
                </a:lnTo>
                <a:lnTo>
                  <a:pt x="231647" y="1603247"/>
                </a:lnTo>
                <a:lnTo>
                  <a:pt x="236219" y="1603247"/>
                </a:lnTo>
                <a:close/>
              </a:path>
              <a:path w="236220" h="1603375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236220" h="1603375">
                <a:moveTo>
                  <a:pt x="9143" y="1594103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1594103"/>
                </a:lnTo>
                <a:lnTo>
                  <a:pt x="9143" y="1594103"/>
                </a:lnTo>
                <a:close/>
              </a:path>
              <a:path w="236220" h="1603375">
                <a:moveTo>
                  <a:pt x="231647" y="1594103"/>
                </a:moveTo>
                <a:lnTo>
                  <a:pt x="4571" y="1594103"/>
                </a:lnTo>
                <a:lnTo>
                  <a:pt x="9143" y="1598675"/>
                </a:lnTo>
                <a:lnTo>
                  <a:pt x="9143" y="1603247"/>
                </a:lnTo>
                <a:lnTo>
                  <a:pt x="227075" y="1603247"/>
                </a:lnTo>
                <a:lnTo>
                  <a:pt x="227075" y="1598675"/>
                </a:lnTo>
                <a:lnTo>
                  <a:pt x="231647" y="1594103"/>
                </a:lnTo>
                <a:close/>
              </a:path>
              <a:path w="236220" h="1603375">
                <a:moveTo>
                  <a:pt x="9143" y="1603247"/>
                </a:moveTo>
                <a:lnTo>
                  <a:pt x="9143" y="1598675"/>
                </a:lnTo>
                <a:lnTo>
                  <a:pt x="4571" y="1594103"/>
                </a:lnTo>
                <a:lnTo>
                  <a:pt x="4571" y="1603247"/>
                </a:lnTo>
                <a:lnTo>
                  <a:pt x="9143" y="1603247"/>
                </a:lnTo>
                <a:close/>
              </a:path>
              <a:path w="236220" h="1603375">
                <a:moveTo>
                  <a:pt x="231647" y="9143"/>
                </a:moveTo>
                <a:lnTo>
                  <a:pt x="227075" y="4571"/>
                </a:lnTo>
                <a:lnTo>
                  <a:pt x="227075" y="9143"/>
                </a:lnTo>
                <a:lnTo>
                  <a:pt x="231647" y="9143"/>
                </a:lnTo>
                <a:close/>
              </a:path>
              <a:path w="236220" h="1603375">
                <a:moveTo>
                  <a:pt x="231647" y="1594103"/>
                </a:moveTo>
                <a:lnTo>
                  <a:pt x="231647" y="9143"/>
                </a:lnTo>
                <a:lnTo>
                  <a:pt x="227075" y="9143"/>
                </a:lnTo>
                <a:lnTo>
                  <a:pt x="227075" y="1594103"/>
                </a:lnTo>
                <a:lnTo>
                  <a:pt x="231647" y="1594103"/>
                </a:lnTo>
                <a:close/>
              </a:path>
              <a:path w="236220" h="1603375">
                <a:moveTo>
                  <a:pt x="231647" y="1603247"/>
                </a:moveTo>
                <a:lnTo>
                  <a:pt x="231647" y="1594103"/>
                </a:lnTo>
                <a:lnTo>
                  <a:pt x="227075" y="1598675"/>
                </a:lnTo>
                <a:lnTo>
                  <a:pt x="227075" y="1603247"/>
                </a:lnTo>
                <a:lnTo>
                  <a:pt x="231647" y="1603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03269" y="4614671"/>
            <a:ext cx="227329" cy="835660"/>
          </a:xfrm>
          <a:custGeom>
            <a:avLst/>
            <a:gdLst/>
            <a:ahLst/>
            <a:cxnLst/>
            <a:rect l="l" t="t" r="r" b="b"/>
            <a:pathLst>
              <a:path w="227329" h="835660">
                <a:moveTo>
                  <a:pt x="0" y="0"/>
                </a:moveTo>
                <a:lnTo>
                  <a:pt x="0" y="835151"/>
                </a:lnTo>
                <a:lnTo>
                  <a:pt x="227075" y="835151"/>
                </a:lnTo>
                <a:lnTo>
                  <a:pt x="2270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98697" y="4610100"/>
            <a:ext cx="236220" cy="844550"/>
          </a:xfrm>
          <a:custGeom>
            <a:avLst/>
            <a:gdLst/>
            <a:ahLst/>
            <a:cxnLst/>
            <a:rect l="l" t="t" r="r" b="b"/>
            <a:pathLst>
              <a:path w="236220" h="844550">
                <a:moveTo>
                  <a:pt x="236219" y="844295"/>
                </a:moveTo>
                <a:lnTo>
                  <a:pt x="236219" y="0"/>
                </a:lnTo>
                <a:lnTo>
                  <a:pt x="0" y="0"/>
                </a:lnTo>
                <a:lnTo>
                  <a:pt x="0" y="844295"/>
                </a:lnTo>
                <a:lnTo>
                  <a:pt x="4571" y="844295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227075" y="9143"/>
                </a:lnTo>
                <a:lnTo>
                  <a:pt x="227075" y="4571"/>
                </a:lnTo>
                <a:lnTo>
                  <a:pt x="231647" y="9143"/>
                </a:lnTo>
                <a:lnTo>
                  <a:pt x="231647" y="844295"/>
                </a:lnTo>
                <a:lnTo>
                  <a:pt x="236219" y="844295"/>
                </a:lnTo>
                <a:close/>
              </a:path>
              <a:path w="236220" h="844550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236220" h="844550">
                <a:moveTo>
                  <a:pt x="9143" y="835151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835151"/>
                </a:lnTo>
                <a:lnTo>
                  <a:pt x="9143" y="835151"/>
                </a:lnTo>
                <a:close/>
              </a:path>
              <a:path w="236220" h="844550">
                <a:moveTo>
                  <a:pt x="231647" y="835151"/>
                </a:moveTo>
                <a:lnTo>
                  <a:pt x="4571" y="835151"/>
                </a:lnTo>
                <a:lnTo>
                  <a:pt x="9143" y="839723"/>
                </a:lnTo>
                <a:lnTo>
                  <a:pt x="9143" y="844295"/>
                </a:lnTo>
                <a:lnTo>
                  <a:pt x="227075" y="844295"/>
                </a:lnTo>
                <a:lnTo>
                  <a:pt x="227075" y="839723"/>
                </a:lnTo>
                <a:lnTo>
                  <a:pt x="231647" y="835151"/>
                </a:lnTo>
                <a:close/>
              </a:path>
              <a:path w="236220" h="844550">
                <a:moveTo>
                  <a:pt x="9143" y="844295"/>
                </a:moveTo>
                <a:lnTo>
                  <a:pt x="9143" y="839723"/>
                </a:lnTo>
                <a:lnTo>
                  <a:pt x="4571" y="835151"/>
                </a:lnTo>
                <a:lnTo>
                  <a:pt x="4571" y="844295"/>
                </a:lnTo>
                <a:lnTo>
                  <a:pt x="9143" y="844295"/>
                </a:lnTo>
                <a:close/>
              </a:path>
              <a:path w="236220" h="844550">
                <a:moveTo>
                  <a:pt x="231647" y="9143"/>
                </a:moveTo>
                <a:lnTo>
                  <a:pt x="227075" y="4571"/>
                </a:lnTo>
                <a:lnTo>
                  <a:pt x="227075" y="9143"/>
                </a:lnTo>
                <a:lnTo>
                  <a:pt x="231647" y="9143"/>
                </a:lnTo>
                <a:close/>
              </a:path>
              <a:path w="236220" h="844550">
                <a:moveTo>
                  <a:pt x="231647" y="835151"/>
                </a:moveTo>
                <a:lnTo>
                  <a:pt x="231647" y="9143"/>
                </a:lnTo>
                <a:lnTo>
                  <a:pt x="227075" y="9143"/>
                </a:lnTo>
                <a:lnTo>
                  <a:pt x="227075" y="835151"/>
                </a:lnTo>
                <a:lnTo>
                  <a:pt x="231647" y="835151"/>
                </a:lnTo>
                <a:close/>
              </a:path>
              <a:path w="236220" h="844550">
                <a:moveTo>
                  <a:pt x="231647" y="844295"/>
                </a:moveTo>
                <a:lnTo>
                  <a:pt x="231647" y="835151"/>
                </a:lnTo>
                <a:lnTo>
                  <a:pt x="227075" y="839723"/>
                </a:lnTo>
                <a:lnTo>
                  <a:pt x="227075" y="844295"/>
                </a:lnTo>
                <a:lnTo>
                  <a:pt x="231647" y="844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33621" y="3703320"/>
            <a:ext cx="228600" cy="1746885"/>
          </a:xfrm>
          <a:custGeom>
            <a:avLst/>
            <a:gdLst/>
            <a:ahLst/>
            <a:cxnLst/>
            <a:rect l="l" t="t" r="r" b="b"/>
            <a:pathLst>
              <a:path w="228600" h="1746885">
                <a:moveTo>
                  <a:pt x="0" y="0"/>
                </a:moveTo>
                <a:lnTo>
                  <a:pt x="0" y="1746503"/>
                </a:lnTo>
                <a:lnTo>
                  <a:pt x="228599" y="1746503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29050" y="3698747"/>
            <a:ext cx="238125" cy="1755775"/>
          </a:xfrm>
          <a:custGeom>
            <a:avLst/>
            <a:gdLst/>
            <a:ahLst/>
            <a:cxnLst/>
            <a:rect l="l" t="t" r="r" b="b"/>
            <a:pathLst>
              <a:path w="238125" h="1755775">
                <a:moveTo>
                  <a:pt x="237743" y="1755647"/>
                </a:moveTo>
                <a:lnTo>
                  <a:pt x="237743" y="0"/>
                </a:lnTo>
                <a:lnTo>
                  <a:pt x="0" y="0"/>
                </a:lnTo>
                <a:lnTo>
                  <a:pt x="0" y="1755647"/>
                </a:lnTo>
                <a:lnTo>
                  <a:pt x="4571" y="1755647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228599" y="9143"/>
                </a:lnTo>
                <a:lnTo>
                  <a:pt x="228599" y="4571"/>
                </a:lnTo>
                <a:lnTo>
                  <a:pt x="233171" y="9143"/>
                </a:lnTo>
                <a:lnTo>
                  <a:pt x="233171" y="1755647"/>
                </a:lnTo>
                <a:lnTo>
                  <a:pt x="237743" y="1755647"/>
                </a:lnTo>
                <a:close/>
              </a:path>
              <a:path w="238125" h="1755775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238125" h="1755775">
                <a:moveTo>
                  <a:pt x="9143" y="1746503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1746503"/>
                </a:lnTo>
                <a:lnTo>
                  <a:pt x="9143" y="1746503"/>
                </a:lnTo>
                <a:close/>
              </a:path>
              <a:path w="238125" h="1755775">
                <a:moveTo>
                  <a:pt x="233171" y="1746503"/>
                </a:moveTo>
                <a:lnTo>
                  <a:pt x="4571" y="1746503"/>
                </a:lnTo>
                <a:lnTo>
                  <a:pt x="9143" y="1751075"/>
                </a:lnTo>
                <a:lnTo>
                  <a:pt x="9143" y="1755647"/>
                </a:lnTo>
                <a:lnTo>
                  <a:pt x="228599" y="1755647"/>
                </a:lnTo>
                <a:lnTo>
                  <a:pt x="228599" y="1751075"/>
                </a:lnTo>
                <a:lnTo>
                  <a:pt x="233171" y="1746503"/>
                </a:lnTo>
                <a:close/>
              </a:path>
              <a:path w="238125" h="1755775">
                <a:moveTo>
                  <a:pt x="9143" y="1755647"/>
                </a:moveTo>
                <a:lnTo>
                  <a:pt x="9143" y="1751075"/>
                </a:lnTo>
                <a:lnTo>
                  <a:pt x="4571" y="1746503"/>
                </a:lnTo>
                <a:lnTo>
                  <a:pt x="4571" y="1755647"/>
                </a:lnTo>
                <a:lnTo>
                  <a:pt x="9143" y="1755647"/>
                </a:lnTo>
                <a:close/>
              </a:path>
              <a:path w="238125" h="1755775">
                <a:moveTo>
                  <a:pt x="233171" y="9143"/>
                </a:moveTo>
                <a:lnTo>
                  <a:pt x="228599" y="4571"/>
                </a:lnTo>
                <a:lnTo>
                  <a:pt x="228599" y="9143"/>
                </a:lnTo>
                <a:lnTo>
                  <a:pt x="233171" y="9143"/>
                </a:lnTo>
                <a:close/>
              </a:path>
              <a:path w="238125" h="1755775">
                <a:moveTo>
                  <a:pt x="233171" y="1746503"/>
                </a:moveTo>
                <a:lnTo>
                  <a:pt x="233171" y="9143"/>
                </a:lnTo>
                <a:lnTo>
                  <a:pt x="228599" y="9143"/>
                </a:lnTo>
                <a:lnTo>
                  <a:pt x="228599" y="1746503"/>
                </a:lnTo>
                <a:lnTo>
                  <a:pt x="233171" y="1746503"/>
                </a:lnTo>
                <a:close/>
              </a:path>
              <a:path w="238125" h="1755775">
                <a:moveTo>
                  <a:pt x="233171" y="1755647"/>
                </a:moveTo>
                <a:lnTo>
                  <a:pt x="233171" y="1746503"/>
                </a:lnTo>
                <a:lnTo>
                  <a:pt x="228599" y="1751075"/>
                </a:lnTo>
                <a:lnTo>
                  <a:pt x="228599" y="1755647"/>
                </a:lnTo>
                <a:lnTo>
                  <a:pt x="233171" y="17556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65497" y="4994147"/>
            <a:ext cx="227329" cy="455930"/>
          </a:xfrm>
          <a:custGeom>
            <a:avLst/>
            <a:gdLst/>
            <a:ahLst/>
            <a:cxnLst/>
            <a:rect l="l" t="t" r="r" b="b"/>
            <a:pathLst>
              <a:path w="227329" h="455929">
                <a:moveTo>
                  <a:pt x="0" y="0"/>
                </a:moveTo>
                <a:lnTo>
                  <a:pt x="0" y="455675"/>
                </a:lnTo>
                <a:lnTo>
                  <a:pt x="227075" y="455675"/>
                </a:lnTo>
                <a:lnTo>
                  <a:pt x="2270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60926" y="4989576"/>
            <a:ext cx="236220" cy="464820"/>
          </a:xfrm>
          <a:custGeom>
            <a:avLst/>
            <a:gdLst/>
            <a:ahLst/>
            <a:cxnLst/>
            <a:rect l="l" t="t" r="r" b="b"/>
            <a:pathLst>
              <a:path w="236220" h="464820">
                <a:moveTo>
                  <a:pt x="236219" y="464819"/>
                </a:moveTo>
                <a:lnTo>
                  <a:pt x="236219" y="0"/>
                </a:lnTo>
                <a:lnTo>
                  <a:pt x="0" y="0"/>
                </a:lnTo>
                <a:lnTo>
                  <a:pt x="0" y="464819"/>
                </a:lnTo>
                <a:lnTo>
                  <a:pt x="4571" y="464819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227075" y="9143"/>
                </a:lnTo>
                <a:lnTo>
                  <a:pt x="227075" y="4571"/>
                </a:lnTo>
                <a:lnTo>
                  <a:pt x="231647" y="9143"/>
                </a:lnTo>
                <a:lnTo>
                  <a:pt x="231647" y="464819"/>
                </a:lnTo>
                <a:lnTo>
                  <a:pt x="236219" y="464819"/>
                </a:lnTo>
                <a:close/>
              </a:path>
              <a:path w="236220" h="464820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236220" h="464820">
                <a:moveTo>
                  <a:pt x="9143" y="455675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455675"/>
                </a:lnTo>
                <a:lnTo>
                  <a:pt x="9143" y="455675"/>
                </a:lnTo>
                <a:close/>
              </a:path>
              <a:path w="236220" h="464820">
                <a:moveTo>
                  <a:pt x="231647" y="455675"/>
                </a:moveTo>
                <a:lnTo>
                  <a:pt x="4571" y="455675"/>
                </a:lnTo>
                <a:lnTo>
                  <a:pt x="9143" y="460247"/>
                </a:lnTo>
                <a:lnTo>
                  <a:pt x="9143" y="464819"/>
                </a:lnTo>
                <a:lnTo>
                  <a:pt x="227075" y="464819"/>
                </a:lnTo>
                <a:lnTo>
                  <a:pt x="227075" y="460247"/>
                </a:lnTo>
                <a:lnTo>
                  <a:pt x="231647" y="455675"/>
                </a:lnTo>
                <a:close/>
              </a:path>
              <a:path w="236220" h="464820">
                <a:moveTo>
                  <a:pt x="9143" y="464819"/>
                </a:moveTo>
                <a:lnTo>
                  <a:pt x="9143" y="460247"/>
                </a:lnTo>
                <a:lnTo>
                  <a:pt x="4571" y="455675"/>
                </a:lnTo>
                <a:lnTo>
                  <a:pt x="4571" y="464819"/>
                </a:lnTo>
                <a:lnTo>
                  <a:pt x="9143" y="464819"/>
                </a:lnTo>
                <a:close/>
              </a:path>
              <a:path w="236220" h="464820">
                <a:moveTo>
                  <a:pt x="231647" y="9143"/>
                </a:moveTo>
                <a:lnTo>
                  <a:pt x="227075" y="4571"/>
                </a:lnTo>
                <a:lnTo>
                  <a:pt x="227075" y="9143"/>
                </a:lnTo>
                <a:lnTo>
                  <a:pt x="231647" y="9143"/>
                </a:lnTo>
                <a:close/>
              </a:path>
              <a:path w="236220" h="464820">
                <a:moveTo>
                  <a:pt x="231647" y="455675"/>
                </a:moveTo>
                <a:lnTo>
                  <a:pt x="231647" y="9143"/>
                </a:lnTo>
                <a:lnTo>
                  <a:pt x="227075" y="9143"/>
                </a:lnTo>
                <a:lnTo>
                  <a:pt x="227075" y="455675"/>
                </a:lnTo>
                <a:lnTo>
                  <a:pt x="231647" y="455675"/>
                </a:lnTo>
                <a:close/>
              </a:path>
              <a:path w="236220" h="464820">
                <a:moveTo>
                  <a:pt x="231647" y="464819"/>
                </a:moveTo>
                <a:lnTo>
                  <a:pt x="231647" y="455675"/>
                </a:lnTo>
                <a:lnTo>
                  <a:pt x="227075" y="460247"/>
                </a:lnTo>
                <a:lnTo>
                  <a:pt x="227075" y="464819"/>
                </a:lnTo>
                <a:lnTo>
                  <a:pt x="231647" y="464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21174" y="4158995"/>
            <a:ext cx="227329" cy="1290955"/>
          </a:xfrm>
          <a:custGeom>
            <a:avLst/>
            <a:gdLst/>
            <a:ahLst/>
            <a:cxnLst/>
            <a:rect l="l" t="t" r="r" b="b"/>
            <a:pathLst>
              <a:path w="227329" h="1290954">
                <a:moveTo>
                  <a:pt x="0" y="0"/>
                </a:moveTo>
                <a:lnTo>
                  <a:pt x="0" y="1290827"/>
                </a:lnTo>
                <a:lnTo>
                  <a:pt x="227075" y="1290827"/>
                </a:lnTo>
                <a:lnTo>
                  <a:pt x="2270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16602" y="4154423"/>
            <a:ext cx="236220" cy="1300480"/>
          </a:xfrm>
          <a:custGeom>
            <a:avLst/>
            <a:gdLst/>
            <a:ahLst/>
            <a:cxnLst/>
            <a:rect l="l" t="t" r="r" b="b"/>
            <a:pathLst>
              <a:path w="236220" h="1300479">
                <a:moveTo>
                  <a:pt x="236219" y="1299971"/>
                </a:moveTo>
                <a:lnTo>
                  <a:pt x="236219" y="0"/>
                </a:lnTo>
                <a:lnTo>
                  <a:pt x="0" y="0"/>
                </a:lnTo>
                <a:lnTo>
                  <a:pt x="0" y="1299971"/>
                </a:lnTo>
                <a:lnTo>
                  <a:pt x="4571" y="1299971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227075" y="9143"/>
                </a:lnTo>
                <a:lnTo>
                  <a:pt x="227075" y="4571"/>
                </a:lnTo>
                <a:lnTo>
                  <a:pt x="231647" y="9143"/>
                </a:lnTo>
                <a:lnTo>
                  <a:pt x="231647" y="1299971"/>
                </a:lnTo>
                <a:lnTo>
                  <a:pt x="236219" y="1299971"/>
                </a:lnTo>
                <a:close/>
              </a:path>
              <a:path w="236220" h="1300479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236220" h="1300479">
                <a:moveTo>
                  <a:pt x="9143" y="1290827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1290827"/>
                </a:lnTo>
                <a:lnTo>
                  <a:pt x="9143" y="1290827"/>
                </a:lnTo>
                <a:close/>
              </a:path>
              <a:path w="236220" h="1300479">
                <a:moveTo>
                  <a:pt x="231647" y="1290827"/>
                </a:moveTo>
                <a:lnTo>
                  <a:pt x="4571" y="1290827"/>
                </a:lnTo>
                <a:lnTo>
                  <a:pt x="9143" y="1295399"/>
                </a:lnTo>
                <a:lnTo>
                  <a:pt x="9143" y="1299971"/>
                </a:lnTo>
                <a:lnTo>
                  <a:pt x="227075" y="1299971"/>
                </a:lnTo>
                <a:lnTo>
                  <a:pt x="227075" y="1295399"/>
                </a:lnTo>
                <a:lnTo>
                  <a:pt x="231647" y="1290827"/>
                </a:lnTo>
                <a:close/>
              </a:path>
              <a:path w="236220" h="1300479">
                <a:moveTo>
                  <a:pt x="9143" y="1299971"/>
                </a:moveTo>
                <a:lnTo>
                  <a:pt x="9143" y="1295399"/>
                </a:lnTo>
                <a:lnTo>
                  <a:pt x="4571" y="1290827"/>
                </a:lnTo>
                <a:lnTo>
                  <a:pt x="4571" y="1299971"/>
                </a:lnTo>
                <a:lnTo>
                  <a:pt x="9143" y="1299971"/>
                </a:lnTo>
                <a:close/>
              </a:path>
              <a:path w="236220" h="1300479">
                <a:moveTo>
                  <a:pt x="231647" y="9143"/>
                </a:moveTo>
                <a:lnTo>
                  <a:pt x="227075" y="4571"/>
                </a:lnTo>
                <a:lnTo>
                  <a:pt x="227075" y="9143"/>
                </a:lnTo>
                <a:lnTo>
                  <a:pt x="231647" y="9143"/>
                </a:lnTo>
                <a:close/>
              </a:path>
              <a:path w="236220" h="1300479">
                <a:moveTo>
                  <a:pt x="231647" y="1290827"/>
                </a:moveTo>
                <a:lnTo>
                  <a:pt x="231647" y="9143"/>
                </a:lnTo>
                <a:lnTo>
                  <a:pt x="227075" y="9143"/>
                </a:lnTo>
                <a:lnTo>
                  <a:pt x="227075" y="1290827"/>
                </a:lnTo>
                <a:lnTo>
                  <a:pt x="231647" y="1290827"/>
                </a:lnTo>
                <a:close/>
              </a:path>
              <a:path w="236220" h="1300479">
                <a:moveTo>
                  <a:pt x="231647" y="1299971"/>
                </a:moveTo>
                <a:lnTo>
                  <a:pt x="231647" y="1290827"/>
                </a:lnTo>
                <a:lnTo>
                  <a:pt x="227075" y="1295399"/>
                </a:lnTo>
                <a:lnTo>
                  <a:pt x="227075" y="1299971"/>
                </a:lnTo>
                <a:lnTo>
                  <a:pt x="231647" y="1299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21629" y="3682236"/>
            <a:ext cx="280035" cy="10445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fr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qu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0" dirty="0"/>
              <a:t>19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4514987" y="6355024"/>
            <a:ext cx="1016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code</a:t>
            </a:r>
            <a:r>
              <a:rPr sz="1800" spc="-5" dirty="0">
                <a:latin typeface="Times New Roman"/>
                <a:cs typeface="Times New Roman"/>
              </a:rPr>
              <a:t>w</a:t>
            </a:r>
            <a:r>
              <a:rPr sz="1800" dirty="0">
                <a:latin typeface="Times New Roman"/>
                <a:cs typeface="Times New Roman"/>
              </a:rPr>
              <a:t>ords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18">
            <a:extLst>
              <a:ext uri="{FF2B5EF4-FFF2-40B4-BE49-F238E27FC236}">
                <a16:creationId xmlns:a16="http://schemas.microsoft.com/office/drawing/2014/main" id="{8A36D88A-0B51-4D4F-B2CC-B6F7F4C554D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100" y="6999544"/>
            <a:ext cx="44756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/>
              <a:t>Prof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lang="en-US" spc="40" dirty="0"/>
              <a:t>Department of Computer Science and Engineering, </a:t>
            </a:r>
            <a:r>
              <a:rPr lang="en-US" spc="40" dirty="0" err="1"/>
              <a:t>SUSTech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574" rIns="0" bIns="0" rtlCol="0">
            <a:spAutoFit/>
          </a:bodyPr>
          <a:lstStyle/>
          <a:p>
            <a:pPr marL="1983105">
              <a:lnSpc>
                <a:spcPct val="100000"/>
              </a:lnSpc>
            </a:pPr>
            <a:r>
              <a:rPr i="1" spc="-5" dirty="0">
                <a:latin typeface="Times New Roman"/>
                <a:cs typeface="Times New Roman"/>
              </a:rPr>
              <a:t>B</a:t>
            </a:r>
            <a:r>
              <a:rPr i="1" dirty="0">
                <a:latin typeface="Times New Roman"/>
                <a:cs typeface="Times New Roman"/>
              </a:rPr>
              <a:t>ag of</a:t>
            </a:r>
            <a:r>
              <a:rPr i="1" spc="5" dirty="0">
                <a:latin typeface="Times New Roman"/>
                <a:cs typeface="Times New Roman"/>
              </a:rPr>
              <a:t> </a:t>
            </a:r>
            <a:r>
              <a:rPr i="1" spc="-5" dirty="0">
                <a:latin typeface="Times New Roman"/>
                <a:cs typeface="Times New Roman"/>
              </a:rPr>
              <a:t>fe</a:t>
            </a:r>
            <a:r>
              <a:rPr i="1" dirty="0">
                <a:latin typeface="Times New Roman"/>
                <a:cs typeface="Times New Roman"/>
              </a:rPr>
              <a:t>a</a:t>
            </a:r>
            <a:r>
              <a:rPr i="1" spc="-5" dirty="0">
                <a:latin typeface="Times New Roman"/>
                <a:cs typeface="Times New Roman"/>
              </a:rPr>
              <a:t>t</a:t>
            </a:r>
            <a:r>
              <a:rPr i="1" dirty="0">
                <a:latin typeface="Times New Roman"/>
                <a:cs typeface="Times New Roman"/>
              </a:rPr>
              <a:t>ur</a:t>
            </a:r>
            <a:r>
              <a:rPr i="1" spc="-5" dirty="0">
                <a:latin typeface="Times New Roman"/>
                <a:cs typeface="Times New Roman"/>
              </a:rPr>
              <a:t>e</a:t>
            </a:r>
            <a:r>
              <a:rPr i="1" dirty="0">
                <a:latin typeface="Times New Roman"/>
                <a:cs typeface="Times New Roman"/>
              </a:rPr>
              <a:t>s </a:t>
            </a:r>
            <a:r>
              <a:rPr spc="-5" dirty="0"/>
              <a:t>m</a:t>
            </a:r>
            <a:r>
              <a:rPr dirty="0"/>
              <a:t>od</a:t>
            </a:r>
            <a:r>
              <a:rPr spc="-5" dirty="0"/>
              <a:t>el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2045086" y="5731002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FEFD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80494" y="2436876"/>
            <a:ext cx="3072384" cy="37292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77946" y="1804416"/>
            <a:ext cx="3121152" cy="47792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03926" y="4994147"/>
            <a:ext cx="758951" cy="5318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72050" y="2717292"/>
            <a:ext cx="682751" cy="4968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06546" y="5070347"/>
            <a:ext cx="682751" cy="4968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75326" y="4082796"/>
            <a:ext cx="608076" cy="4556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65497" y="4158996"/>
            <a:ext cx="606551" cy="5318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00650" y="5829300"/>
            <a:ext cx="758951" cy="4556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27726" y="3400044"/>
            <a:ext cx="606551" cy="4556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68774" y="4917947"/>
            <a:ext cx="531876" cy="4556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89297" y="2793492"/>
            <a:ext cx="455676" cy="11384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62221" y="5753100"/>
            <a:ext cx="758951" cy="5318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47576" y="6675909"/>
            <a:ext cx="513016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5" dirty="0">
                <a:latin typeface="Times New Roman"/>
                <a:cs typeface="Times New Roman"/>
              </a:rPr>
              <a:t>So</a:t>
            </a:r>
            <a:r>
              <a:rPr sz="1400" i="1" spc="-10" dirty="0">
                <a:latin typeface="Times New Roman"/>
                <a:cs typeface="Times New Roman"/>
              </a:rPr>
              <a:t>m</a:t>
            </a:r>
            <a:r>
              <a:rPr sz="1400" i="1" dirty="0">
                <a:latin typeface="Times New Roman"/>
                <a:cs typeface="Times New Roman"/>
              </a:rPr>
              <a:t>e</a:t>
            </a:r>
            <a:r>
              <a:rPr sz="1400" i="1" spc="-15" dirty="0">
                <a:latin typeface="Times New Roman"/>
                <a:cs typeface="Times New Roman"/>
              </a:rPr>
              <a:t> </a:t>
            </a:r>
            <a:r>
              <a:rPr sz="1400" i="1" spc="5" dirty="0">
                <a:latin typeface="Times New Roman"/>
                <a:cs typeface="Times New Roman"/>
              </a:rPr>
              <a:t>slid</a:t>
            </a:r>
            <a:r>
              <a:rPr sz="1400" i="1" dirty="0">
                <a:latin typeface="Times New Roman"/>
                <a:cs typeface="Times New Roman"/>
              </a:rPr>
              <a:t>es</a:t>
            </a:r>
            <a:r>
              <a:rPr sz="1400" i="1" spc="-25" dirty="0">
                <a:latin typeface="Times New Roman"/>
                <a:cs typeface="Times New Roman"/>
              </a:rPr>
              <a:t> </a:t>
            </a:r>
            <a:r>
              <a:rPr sz="1400" i="1" spc="5" dirty="0">
                <a:latin typeface="Times New Roman"/>
                <a:cs typeface="Times New Roman"/>
              </a:rPr>
              <a:t>adapt</a:t>
            </a:r>
            <a:r>
              <a:rPr sz="1400" i="1" dirty="0">
                <a:latin typeface="Times New Roman"/>
                <a:cs typeface="Times New Roman"/>
              </a:rPr>
              <a:t>ed</a:t>
            </a:r>
            <a:r>
              <a:rPr sz="1400" i="1" spc="-45" dirty="0">
                <a:latin typeface="Times New Roman"/>
                <a:cs typeface="Times New Roman"/>
              </a:rPr>
              <a:t> </a:t>
            </a:r>
            <a:r>
              <a:rPr sz="1400" i="1" spc="5" dirty="0">
                <a:latin typeface="Times New Roman"/>
                <a:cs typeface="Times New Roman"/>
              </a:rPr>
              <a:t>f</a:t>
            </a:r>
            <a:r>
              <a:rPr sz="1400" i="1" spc="-45" dirty="0">
                <a:latin typeface="Times New Roman"/>
                <a:cs typeface="Times New Roman"/>
              </a:rPr>
              <a:t>r</a:t>
            </a:r>
            <a:r>
              <a:rPr sz="1400" i="1" spc="5" dirty="0">
                <a:latin typeface="Times New Roman"/>
                <a:cs typeface="Times New Roman"/>
              </a:rPr>
              <a:t>o</a:t>
            </a:r>
            <a:r>
              <a:rPr sz="1400" i="1" dirty="0">
                <a:latin typeface="Times New Roman"/>
                <a:cs typeface="Times New Roman"/>
              </a:rPr>
              <a:t>m</a:t>
            </a:r>
            <a:r>
              <a:rPr sz="1400" i="1" spc="-20" dirty="0">
                <a:latin typeface="Times New Roman"/>
                <a:cs typeface="Times New Roman"/>
              </a:rPr>
              <a:t> </a:t>
            </a:r>
            <a:r>
              <a:rPr sz="1400" i="1" spc="-10" dirty="0">
                <a:latin typeface="Times New Roman"/>
                <a:cs typeface="Times New Roman"/>
              </a:rPr>
              <a:t>F</a:t>
            </a:r>
            <a:r>
              <a:rPr sz="1400" i="1" dirty="0">
                <a:latin typeface="Times New Roman"/>
                <a:cs typeface="Times New Roman"/>
              </a:rPr>
              <a:t>e</a:t>
            </a:r>
            <a:r>
              <a:rPr sz="1400" i="1" spc="5" dirty="0">
                <a:latin typeface="Times New Roman"/>
                <a:cs typeface="Times New Roman"/>
              </a:rPr>
              <a:t>i</a:t>
            </a:r>
            <a:r>
              <a:rPr sz="1400" i="1" dirty="0">
                <a:latin typeface="Times New Roman"/>
                <a:cs typeface="Times New Roman"/>
              </a:rPr>
              <a:t>-</a:t>
            </a:r>
            <a:r>
              <a:rPr sz="1400" i="1" spc="-10" dirty="0">
                <a:latin typeface="Times New Roman"/>
                <a:cs typeface="Times New Roman"/>
              </a:rPr>
              <a:t>F</a:t>
            </a:r>
            <a:r>
              <a:rPr sz="1400" i="1" dirty="0">
                <a:latin typeface="Times New Roman"/>
                <a:cs typeface="Times New Roman"/>
              </a:rPr>
              <a:t>ei</a:t>
            </a:r>
            <a:r>
              <a:rPr sz="1400" i="1" spc="-2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</a:t>
            </a:r>
            <a:r>
              <a:rPr sz="1400" i="1" spc="5" dirty="0">
                <a:latin typeface="Times New Roman"/>
                <a:cs typeface="Times New Roman"/>
              </a:rPr>
              <a:t>i</a:t>
            </a:r>
            <a:r>
              <a:rPr sz="1400" i="1" dirty="0">
                <a:latin typeface="Times New Roman"/>
                <a:cs typeface="Times New Roman"/>
              </a:rPr>
              <a:t>,</a:t>
            </a:r>
            <a:r>
              <a:rPr sz="1400" i="1" spc="-20" dirty="0">
                <a:latin typeface="Times New Roman"/>
                <a:cs typeface="Times New Roman"/>
              </a:rPr>
              <a:t> </a:t>
            </a:r>
            <a:r>
              <a:rPr sz="1400" i="1" spc="-10" dirty="0">
                <a:latin typeface="Times New Roman"/>
                <a:cs typeface="Times New Roman"/>
              </a:rPr>
              <a:t>R</a:t>
            </a:r>
            <a:r>
              <a:rPr sz="1400" i="1" spc="5" dirty="0">
                <a:latin typeface="Times New Roman"/>
                <a:cs typeface="Times New Roman"/>
              </a:rPr>
              <a:t>o</a:t>
            </a:r>
            <a:r>
              <a:rPr sz="1400" i="1" dirty="0">
                <a:latin typeface="Times New Roman"/>
                <a:cs typeface="Times New Roman"/>
              </a:rPr>
              <a:t>b</a:t>
            </a:r>
            <a:r>
              <a:rPr sz="1400" i="1" spc="-10" dirty="0">
                <a:latin typeface="Times New Roman"/>
                <a:cs typeface="Times New Roman"/>
              </a:rPr>
              <a:t> F</a:t>
            </a:r>
            <a:r>
              <a:rPr sz="1400" i="1" dirty="0">
                <a:latin typeface="Times New Roman"/>
                <a:cs typeface="Times New Roman"/>
              </a:rPr>
              <a:t>e</a:t>
            </a:r>
            <a:r>
              <a:rPr sz="1400" i="1" spc="-45" dirty="0">
                <a:latin typeface="Times New Roman"/>
                <a:cs typeface="Times New Roman"/>
              </a:rPr>
              <a:t>r</a:t>
            </a:r>
            <a:r>
              <a:rPr sz="1400" i="1" spc="5" dirty="0">
                <a:latin typeface="Times New Roman"/>
                <a:cs typeface="Times New Roman"/>
              </a:rPr>
              <a:t>gu</a:t>
            </a:r>
            <a:r>
              <a:rPr sz="1400" i="1" dirty="0">
                <a:latin typeface="Times New Roman"/>
                <a:cs typeface="Times New Roman"/>
              </a:rPr>
              <a:t>s</a:t>
            </a:r>
            <a:r>
              <a:rPr sz="1400" i="1" spc="-25" dirty="0">
                <a:latin typeface="Times New Roman"/>
                <a:cs typeface="Times New Roman"/>
              </a:rPr>
              <a:t> </a:t>
            </a:r>
            <a:r>
              <a:rPr sz="1400" i="1" spc="5" dirty="0">
                <a:latin typeface="Times New Roman"/>
                <a:cs typeface="Times New Roman"/>
              </a:rPr>
              <a:t>an</a:t>
            </a:r>
            <a:r>
              <a:rPr sz="1400" i="1" dirty="0">
                <a:latin typeface="Times New Roman"/>
                <a:cs typeface="Times New Roman"/>
              </a:rPr>
              <a:t>d</a:t>
            </a:r>
            <a:r>
              <a:rPr sz="1400" i="1" spc="-45" dirty="0">
                <a:latin typeface="Times New Roman"/>
                <a:cs typeface="Times New Roman"/>
              </a:rPr>
              <a:t> </a:t>
            </a:r>
            <a:r>
              <a:rPr sz="1400" i="1" spc="-10" dirty="0">
                <a:latin typeface="Times New Roman"/>
                <a:cs typeface="Times New Roman"/>
              </a:rPr>
              <a:t>A</a:t>
            </a:r>
            <a:r>
              <a:rPr sz="1400" i="1" spc="5" dirty="0">
                <a:latin typeface="Times New Roman"/>
                <a:cs typeface="Times New Roman"/>
              </a:rPr>
              <a:t>ntoni</a:t>
            </a:r>
            <a:r>
              <a:rPr sz="1400" i="1" dirty="0">
                <a:latin typeface="Times New Roman"/>
                <a:cs typeface="Times New Roman"/>
              </a:rPr>
              <a:t>o</a:t>
            </a:r>
            <a:r>
              <a:rPr sz="1400" i="1" spc="-45" dirty="0">
                <a:latin typeface="Times New Roman"/>
                <a:cs typeface="Times New Roman"/>
              </a:rPr>
              <a:t> </a:t>
            </a:r>
            <a:r>
              <a:rPr sz="1400" i="1" spc="-135" dirty="0">
                <a:latin typeface="Times New Roman"/>
                <a:cs typeface="Times New Roman"/>
              </a:rPr>
              <a:t>T</a:t>
            </a:r>
            <a:r>
              <a:rPr sz="1400" i="1" spc="5" dirty="0">
                <a:latin typeface="Times New Roman"/>
                <a:cs typeface="Times New Roman"/>
              </a:rPr>
              <a:t>orralb</a:t>
            </a:r>
            <a:r>
              <a:rPr sz="1400" i="1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</a:t>
            </a:fld>
            <a:endParaRPr spc="-10"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871100" y="6999544"/>
            <a:ext cx="44756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/>
              <a:t>Prof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lang="en-US" spc="40" dirty="0"/>
              <a:t>Department of Computer Science and Engineering, </a:t>
            </a:r>
            <a:r>
              <a:rPr lang="en-US" spc="40" dirty="0" err="1"/>
              <a:t>SUSTech</a:t>
            </a:r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885" y="6916673"/>
            <a:ext cx="9105900" cy="0"/>
          </a:xfrm>
          <a:custGeom>
            <a:avLst/>
            <a:gdLst/>
            <a:ahLst/>
            <a:cxnLst/>
            <a:rect l="l" t="t" r="r" b="b"/>
            <a:pathLst>
              <a:path w="9105900">
                <a:moveTo>
                  <a:pt x="0" y="0"/>
                </a:moveTo>
                <a:lnTo>
                  <a:pt x="9105899" y="0"/>
                </a:lnTo>
              </a:path>
            </a:pathLst>
          </a:custGeom>
          <a:ln w="14985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574" rIns="0" bIns="0" rtlCol="0">
            <a:spAutoFit/>
          </a:bodyPr>
          <a:lstStyle/>
          <a:p>
            <a:pPr marL="2263140">
              <a:lnSpc>
                <a:spcPct val="100000"/>
              </a:lnSpc>
            </a:pPr>
            <a:r>
              <a:rPr dirty="0"/>
              <a:t>I</a:t>
            </a:r>
            <a:r>
              <a:rPr spc="-5" dirty="0"/>
              <a:t>ma</a:t>
            </a:r>
            <a:r>
              <a:rPr dirty="0"/>
              <a:t>ge</a:t>
            </a:r>
            <a:r>
              <a:rPr spc="5" dirty="0"/>
              <a:t> </a:t>
            </a:r>
            <a:r>
              <a:rPr spc="-5" dirty="0"/>
              <a:t>cla</a:t>
            </a:r>
            <a:r>
              <a:rPr dirty="0"/>
              <a:t>ss</a:t>
            </a:r>
            <a:r>
              <a:rPr spc="-5" dirty="0"/>
              <a:t>i</a:t>
            </a:r>
            <a:r>
              <a:rPr dirty="0"/>
              <a:t>f</a:t>
            </a:r>
            <a:r>
              <a:rPr spc="-5" dirty="0"/>
              <a:t>icati</a:t>
            </a:r>
            <a:r>
              <a:rPr dirty="0"/>
              <a:t>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3812" y="1878682"/>
            <a:ext cx="7374255" cy="1208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iven 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bag-of-featur</a:t>
            </a:r>
            <a:r>
              <a:rPr sz="2400" i="1" spc="-10" dirty="0">
                <a:latin typeface="Times New Roman"/>
                <a:cs typeface="Times New Roman"/>
              </a:rPr>
              <a:t>e</a:t>
            </a:r>
            <a:r>
              <a:rPr sz="2400" i="1" dirty="0">
                <a:latin typeface="Times New Roman"/>
                <a:cs typeface="Times New Roman"/>
              </a:rPr>
              <a:t>s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representa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age:</a:t>
            </a:r>
            <a:endParaRPr sz="2400">
              <a:latin typeface="Times New Roman"/>
              <a:cs typeface="Times New Roman"/>
            </a:endParaRPr>
          </a:p>
          <a:p>
            <a:pPr marL="364490" indent="-342900">
              <a:lnSpc>
                <a:spcPct val="100000"/>
              </a:lnSpc>
              <a:spcBef>
                <a:spcPts val="575"/>
              </a:spcBef>
              <a:buClr>
                <a:srgbClr val="071C57"/>
              </a:buClr>
              <a:buSzPct val="75000"/>
              <a:buFont typeface="Wingdings"/>
              <a:buChar char=""/>
              <a:tabLst>
                <a:tab pos="365125" algn="l"/>
              </a:tabLst>
            </a:pP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rain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classi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ier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histogra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 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eature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vectors</a:t>
            </a:r>
            <a:endParaRPr sz="2400">
              <a:latin typeface="Times New Roman"/>
              <a:cs typeface="Times New Roman"/>
            </a:endParaRPr>
          </a:p>
          <a:p>
            <a:pPr marL="364490" indent="-342900">
              <a:lnSpc>
                <a:spcPct val="100000"/>
              </a:lnSpc>
              <a:spcBef>
                <a:spcPts val="575"/>
              </a:spcBef>
              <a:buClr>
                <a:srgbClr val="071C57"/>
              </a:buClr>
              <a:buSzPct val="75000"/>
              <a:buFont typeface="Wingdings"/>
              <a:buChar char=""/>
              <a:tabLst>
                <a:tab pos="365125" algn="l"/>
              </a:tabLst>
            </a:pP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ould involve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ining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easure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histogram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ilarity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71793" y="3649979"/>
            <a:ext cx="146685" cy="1786255"/>
          </a:xfrm>
          <a:custGeom>
            <a:avLst/>
            <a:gdLst/>
            <a:ahLst/>
            <a:cxnLst/>
            <a:rect l="l" t="t" r="r" b="b"/>
            <a:pathLst>
              <a:path w="146684" h="1786254">
                <a:moveTo>
                  <a:pt x="0" y="0"/>
                </a:moveTo>
                <a:lnTo>
                  <a:pt x="0" y="1786127"/>
                </a:lnTo>
                <a:lnTo>
                  <a:pt x="146303" y="1786127"/>
                </a:lnTo>
                <a:lnTo>
                  <a:pt x="146303" y="0"/>
                </a:lnTo>
                <a:lnTo>
                  <a:pt x="0" y="0"/>
                </a:lnTo>
                <a:close/>
              </a:path>
            </a:pathLst>
          </a:custGeom>
          <a:solidFill>
            <a:srgbClr val="B2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65697" y="3643883"/>
            <a:ext cx="158750" cy="1798320"/>
          </a:xfrm>
          <a:custGeom>
            <a:avLst/>
            <a:gdLst/>
            <a:ahLst/>
            <a:cxnLst/>
            <a:rect l="l" t="t" r="r" b="b"/>
            <a:pathLst>
              <a:path w="158750" h="1798320">
                <a:moveTo>
                  <a:pt x="158495" y="1798319"/>
                </a:moveTo>
                <a:lnTo>
                  <a:pt x="158495" y="0"/>
                </a:lnTo>
                <a:lnTo>
                  <a:pt x="0" y="0"/>
                </a:lnTo>
                <a:lnTo>
                  <a:pt x="0" y="1798319"/>
                </a:lnTo>
                <a:lnTo>
                  <a:pt x="6095" y="1798319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144779" y="12191"/>
                </a:lnTo>
                <a:lnTo>
                  <a:pt x="144779" y="6095"/>
                </a:lnTo>
                <a:lnTo>
                  <a:pt x="152399" y="12191"/>
                </a:lnTo>
                <a:lnTo>
                  <a:pt x="152399" y="1798319"/>
                </a:lnTo>
                <a:lnTo>
                  <a:pt x="158495" y="1798319"/>
                </a:lnTo>
                <a:close/>
              </a:path>
              <a:path w="158750" h="1798320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158750" h="1798320">
                <a:moveTo>
                  <a:pt x="12191" y="1784603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1784603"/>
                </a:lnTo>
                <a:lnTo>
                  <a:pt x="12191" y="1784603"/>
                </a:lnTo>
                <a:close/>
              </a:path>
              <a:path w="158750" h="1798320">
                <a:moveTo>
                  <a:pt x="152399" y="1784603"/>
                </a:moveTo>
                <a:lnTo>
                  <a:pt x="6095" y="1784603"/>
                </a:lnTo>
                <a:lnTo>
                  <a:pt x="12191" y="1792223"/>
                </a:lnTo>
                <a:lnTo>
                  <a:pt x="12191" y="1798319"/>
                </a:lnTo>
                <a:lnTo>
                  <a:pt x="144779" y="1798319"/>
                </a:lnTo>
                <a:lnTo>
                  <a:pt x="144779" y="1792223"/>
                </a:lnTo>
                <a:lnTo>
                  <a:pt x="152399" y="1784603"/>
                </a:lnTo>
                <a:close/>
              </a:path>
              <a:path w="158750" h="1798320">
                <a:moveTo>
                  <a:pt x="12191" y="1798319"/>
                </a:moveTo>
                <a:lnTo>
                  <a:pt x="12191" y="1792223"/>
                </a:lnTo>
                <a:lnTo>
                  <a:pt x="6095" y="1784603"/>
                </a:lnTo>
                <a:lnTo>
                  <a:pt x="6095" y="1798319"/>
                </a:lnTo>
                <a:lnTo>
                  <a:pt x="12191" y="1798319"/>
                </a:lnTo>
                <a:close/>
              </a:path>
              <a:path w="158750" h="1798320">
                <a:moveTo>
                  <a:pt x="152399" y="12191"/>
                </a:moveTo>
                <a:lnTo>
                  <a:pt x="144779" y="6095"/>
                </a:lnTo>
                <a:lnTo>
                  <a:pt x="144779" y="12191"/>
                </a:lnTo>
                <a:lnTo>
                  <a:pt x="152399" y="12191"/>
                </a:lnTo>
                <a:close/>
              </a:path>
              <a:path w="158750" h="1798320">
                <a:moveTo>
                  <a:pt x="152399" y="1784603"/>
                </a:moveTo>
                <a:lnTo>
                  <a:pt x="152399" y="12191"/>
                </a:lnTo>
                <a:lnTo>
                  <a:pt x="144779" y="12191"/>
                </a:lnTo>
                <a:lnTo>
                  <a:pt x="144779" y="1784603"/>
                </a:lnTo>
                <a:lnTo>
                  <a:pt x="152399" y="1784603"/>
                </a:lnTo>
                <a:close/>
              </a:path>
              <a:path w="158750" h="1798320">
                <a:moveTo>
                  <a:pt x="152399" y="1798319"/>
                </a:moveTo>
                <a:lnTo>
                  <a:pt x="152399" y="1784603"/>
                </a:lnTo>
                <a:lnTo>
                  <a:pt x="144779" y="1792223"/>
                </a:lnTo>
                <a:lnTo>
                  <a:pt x="144779" y="1798319"/>
                </a:lnTo>
                <a:lnTo>
                  <a:pt x="152399" y="17983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26914" y="5167883"/>
            <a:ext cx="146685" cy="268605"/>
          </a:xfrm>
          <a:custGeom>
            <a:avLst/>
            <a:gdLst/>
            <a:ahLst/>
            <a:cxnLst/>
            <a:rect l="l" t="t" r="r" b="b"/>
            <a:pathLst>
              <a:path w="146684" h="268604">
                <a:moveTo>
                  <a:pt x="0" y="0"/>
                </a:moveTo>
                <a:lnTo>
                  <a:pt x="0" y="268223"/>
                </a:lnTo>
                <a:lnTo>
                  <a:pt x="146303" y="268223"/>
                </a:lnTo>
                <a:lnTo>
                  <a:pt x="146303" y="0"/>
                </a:lnTo>
                <a:lnTo>
                  <a:pt x="0" y="0"/>
                </a:lnTo>
                <a:close/>
              </a:path>
            </a:pathLst>
          </a:custGeom>
          <a:solidFill>
            <a:srgbClr val="B2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20817" y="5161788"/>
            <a:ext cx="158750" cy="280670"/>
          </a:xfrm>
          <a:custGeom>
            <a:avLst/>
            <a:gdLst/>
            <a:ahLst/>
            <a:cxnLst/>
            <a:rect l="l" t="t" r="r" b="b"/>
            <a:pathLst>
              <a:path w="158750" h="280670">
                <a:moveTo>
                  <a:pt x="158495" y="280415"/>
                </a:moveTo>
                <a:lnTo>
                  <a:pt x="158495" y="0"/>
                </a:lnTo>
                <a:lnTo>
                  <a:pt x="0" y="0"/>
                </a:lnTo>
                <a:lnTo>
                  <a:pt x="0" y="280415"/>
                </a:lnTo>
                <a:lnTo>
                  <a:pt x="6095" y="280415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144779" y="12191"/>
                </a:lnTo>
                <a:lnTo>
                  <a:pt x="144779" y="6095"/>
                </a:lnTo>
                <a:lnTo>
                  <a:pt x="152399" y="12191"/>
                </a:lnTo>
                <a:lnTo>
                  <a:pt x="152399" y="280415"/>
                </a:lnTo>
                <a:lnTo>
                  <a:pt x="158495" y="280415"/>
                </a:lnTo>
                <a:close/>
              </a:path>
              <a:path w="158750" h="280670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158750" h="280670">
                <a:moveTo>
                  <a:pt x="12191" y="266699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266699"/>
                </a:lnTo>
                <a:lnTo>
                  <a:pt x="12191" y="266699"/>
                </a:lnTo>
                <a:close/>
              </a:path>
              <a:path w="158750" h="280670">
                <a:moveTo>
                  <a:pt x="152399" y="266699"/>
                </a:moveTo>
                <a:lnTo>
                  <a:pt x="6095" y="266699"/>
                </a:lnTo>
                <a:lnTo>
                  <a:pt x="12191" y="274319"/>
                </a:lnTo>
                <a:lnTo>
                  <a:pt x="12191" y="280415"/>
                </a:lnTo>
                <a:lnTo>
                  <a:pt x="144779" y="280415"/>
                </a:lnTo>
                <a:lnTo>
                  <a:pt x="144779" y="274319"/>
                </a:lnTo>
                <a:lnTo>
                  <a:pt x="152399" y="266699"/>
                </a:lnTo>
                <a:close/>
              </a:path>
              <a:path w="158750" h="280670">
                <a:moveTo>
                  <a:pt x="12191" y="280415"/>
                </a:moveTo>
                <a:lnTo>
                  <a:pt x="12191" y="274319"/>
                </a:lnTo>
                <a:lnTo>
                  <a:pt x="6095" y="266699"/>
                </a:lnTo>
                <a:lnTo>
                  <a:pt x="6095" y="280415"/>
                </a:lnTo>
                <a:lnTo>
                  <a:pt x="12191" y="280415"/>
                </a:lnTo>
                <a:close/>
              </a:path>
              <a:path w="158750" h="280670">
                <a:moveTo>
                  <a:pt x="152399" y="12191"/>
                </a:moveTo>
                <a:lnTo>
                  <a:pt x="144779" y="6095"/>
                </a:lnTo>
                <a:lnTo>
                  <a:pt x="144779" y="12191"/>
                </a:lnTo>
                <a:lnTo>
                  <a:pt x="152399" y="12191"/>
                </a:lnTo>
                <a:close/>
              </a:path>
              <a:path w="158750" h="280670">
                <a:moveTo>
                  <a:pt x="152399" y="266699"/>
                </a:moveTo>
                <a:lnTo>
                  <a:pt x="152399" y="12191"/>
                </a:lnTo>
                <a:lnTo>
                  <a:pt x="144779" y="12191"/>
                </a:lnTo>
                <a:lnTo>
                  <a:pt x="144779" y="266699"/>
                </a:lnTo>
                <a:lnTo>
                  <a:pt x="152399" y="266699"/>
                </a:lnTo>
                <a:close/>
              </a:path>
              <a:path w="158750" h="280670">
                <a:moveTo>
                  <a:pt x="152399" y="280415"/>
                </a:moveTo>
                <a:lnTo>
                  <a:pt x="152399" y="266699"/>
                </a:lnTo>
                <a:lnTo>
                  <a:pt x="144779" y="274319"/>
                </a:lnTo>
                <a:lnTo>
                  <a:pt x="144779" y="280415"/>
                </a:lnTo>
                <a:lnTo>
                  <a:pt x="152399" y="280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62777" y="4940807"/>
            <a:ext cx="146685" cy="495300"/>
          </a:xfrm>
          <a:custGeom>
            <a:avLst/>
            <a:gdLst/>
            <a:ahLst/>
            <a:cxnLst/>
            <a:rect l="l" t="t" r="r" b="b"/>
            <a:pathLst>
              <a:path w="146684" h="495300">
                <a:moveTo>
                  <a:pt x="0" y="0"/>
                </a:moveTo>
                <a:lnTo>
                  <a:pt x="0" y="495299"/>
                </a:lnTo>
                <a:lnTo>
                  <a:pt x="146303" y="495299"/>
                </a:lnTo>
                <a:lnTo>
                  <a:pt x="146303" y="0"/>
                </a:lnTo>
                <a:lnTo>
                  <a:pt x="0" y="0"/>
                </a:lnTo>
                <a:close/>
              </a:path>
            </a:pathLst>
          </a:custGeom>
          <a:solidFill>
            <a:srgbClr val="B2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6681" y="4933188"/>
            <a:ext cx="158750" cy="509270"/>
          </a:xfrm>
          <a:custGeom>
            <a:avLst/>
            <a:gdLst/>
            <a:ahLst/>
            <a:cxnLst/>
            <a:rect l="l" t="t" r="r" b="b"/>
            <a:pathLst>
              <a:path w="158750" h="509270">
                <a:moveTo>
                  <a:pt x="158495" y="509015"/>
                </a:moveTo>
                <a:lnTo>
                  <a:pt x="158495" y="0"/>
                </a:lnTo>
                <a:lnTo>
                  <a:pt x="0" y="0"/>
                </a:lnTo>
                <a:lnTo>
                  <a:pt x="0" y="509015"/>
                </a:lnTo>
                <a:lnTo>
                  <a:pt x="6095" y="509015"/>
                </a:lnTo>
                <a:lnTo>
                  <a:pt x="6095" y="13715"/>
                </a:lnTo>
                <a:lnTo>
                  <a:pt x="13715" y="7619"/>
                </a:lnTo>
                <a:lnTo>
                  <a:pt x="13715" y="13715"/>
                </a:lnTo>
                <a:lnTo>
                  <a:pt x="146303" y="13715"/>
                </a:lnTo>
                <a:lnTo>
                  <a:pt x="146303" y="7619"/>
                </a:lnTo>
                <a:lnTo>
                  <a:pt x="152399" y="13715"/>
                </a:lnTo>
                <a:lnTo>
                  <a:pt x="152399" y="509015"/>
                </a:lnTo>
                <a:lnTo>
                  <a:pt x="158495" y="509015"/>
                </a:lnTo>
                <a:close/>
              </a:path>
              <a:path w="158750" h="509270">
                <a:moveTo>
                  <a:pt x="13715" y="13715"/>
                </a:moveTo>
                <a:lnTo>
                  <a:pt x="13715" y="7619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158750" h="509270">
                <a:moveTo>
                  <a:pt x="13715" y="495299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495299"/>
                </a:lnTo>
                <a:lnTo>
                  <a:pt x="13715" y="495299"/>
                </a:lnTo>
                <a:close/>
              </a:path>
              <a:path w="158750" h="509270">
                <a:moveTo>
                  <a:pt x="152399" y="495299"/>
                </a:moveTo>
                <a:lnTo>
                  <a:pt x="6095" y="495299"/>
                </a:lnTo>
                <a:lnTo>
                  <a:pt x="13715" y="502919"/>
                </a:lnTo>
                <a:lnTo>
                  <a:pt x="13715" y="509015"/>
                </a:lnTo>
                <a:lnTo>
                  <a:pt x="146303" y="509015"/>
                </a:lnTo>
                <a:lnTo>
                  <a:pt x="146303" y="502919"/>
                </a:lnTo>
                <a:lnTo>
                  <a:pt x="152399" y="495299"/>
                </a:lnTo>
                <a:close/>
              </a:path>
              <a:path w="158750" h="509270">
                <a:moveTo>
                  <a:pt x="13715" y="509015"/>
                </a:moveTo>
                <a:lnTo>
                  <a:pt x="13715" y="502919"/>
                </a:lnTo>
                <a:lnTo>
                  <a:pt x="6095" y="495299"/>
                </a:lnTo>
                <a:lnTo>
                  <a:pt x="6095" y="509015"/>
                </a:lnTo>
                <a:lnTo>
                  <a:pt x="13715" y="509015"/>
                </a:lnTo>
                <a:close/>
              </a:path>
              <a:path w="158750" h="509270">
                <a:moveTo>
                  <a:pt x="152399" y="13715"/>
                </a:moveTo>
                <a:lnTo>
                  <a:pt x="146303" y="7619"/>
                </a:lnTo>
                <a:lnTo>
                  <a:pt x="146303" y="13715"/>
                </a:lnTo>
                <a:lnTo>
                  <a:pt x="152399" y="13715"/>
                </a:lnTo>
                <a:close/>
              </a:path>
              <a:path w="158750" h="509270">
                <a:moveTo>
                  <a:pt x="152399" y="495299"/>
                </a:moveTo>
                <a:lnTo>
                  <a:pt x="152399" y="13715"/>
                </a:lnTo>
                <a:lnTo>
                  <a:pt x="146303" y="13715"/>
                </a:lnTo>
                <a:lnTo>
                  <a:pt x="146303" y="495299"/>
                </a:lnTo>
                <a:lnTo>
                  <a:pt x="152399" y="495299"/>
                </a:lnTo>
                <a:close/>
              </a:path>
              <a:path w="158750" h="509270">
                <a:moveTo>
                  <a:pt x="152399" y="509015"/>
                </a:moveTo>
                <a:lnTo>
                  <a:pt x="152399" y="495299"/>
                </a:lnTo>
                <a:lnTo>
                  <a:pt x="146303" y="502919"/>
                </a:lnTo>
                <a:lnTo>
                  <a:pt x="146303" y="509015"/>
                </a:lnTo>
                <a:lnTo>
                  <a:pt x="152399" y="509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53962" y="5167883"/>
            <a:ext cx="144780" cy="268605"/>
          </a:xfrm>
          <a:custGeom>
            <a:avLst/>
            <a:gdLst/>
            <a:ahLst/>
            <a:cxnLst/>
            <a:rect l="l" t="t" r="r" b="b"/>
            <a:pathLst>
              <a:path w="144779" h="268604">
                <a:moveTo>
                  <a:pt x="0" y="0"/>
                </a:moveTo>
                <a:lnTo>
                  <a:pt x="0" y="268223"/>
                </a:lnTo>
                <a:lnTo>
                  <a:pt x="144779" y="268223"/>
                </a:lnTo>
                <a:lnTo>
                  <a:pt x="144779" y="0"/>
                </a:lnTo>
                <a:lnTo>
                  <a:pt x="0" y="0"/>
                </a:lnTo>
                <a:close/>
              </a:path>
            </a:pathLst>
          </a:custGeom>
          <a:solidFill>
            <a:srgbClr val="B2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47865" y="5161788"/>
            <a:ext cx="157480" cy="280670"/>
          </a:xfrm>
          <a:custGeom>
            <a:avLst/>
            <a:gdLst/>
            <a:ahLst/>
            <a:cxnLst/>
            <a:rect l="l" t="t" r="r" b="b"/>
            <a:pathLst>
              <a:path w="157479" h="280670">
                <a:moveTo>
                  <a:pt x="156971" y="280415"/>
                </a:moveTo>
                <a:lnTo>
                  <a:pt x="156971" y="0"/>
                </a:lnTo>
                <a:lnTo>
                  <a:pt x="0" y="0"/>
                </a:lnTo>
                <a:lnTo>
                  <a:pt x="0" y="280415"/>
                </a:lnTo>
                <a:lnTo>
                  <a:pt x="6095" y="280415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144779" y="12191"/>
                </a:lnTo>
                <a:lnTo>
                  <a:pt x="144779" y="6095"/>
                </a:lnTo>
                <a:lnTo>
                  <a:pt x="150875" y="12191"/>
                </a:lnTo>
                <a:lnTo>
                  <a:pt x="150875" y="280415"/>
                </a:lnTo>
                <a:lnTo>
                  <a:pt x="156971" y="280415"/>
                </a:lnTo>
                <a:close/>
              </a:path>
              <a:path w="157479" h="280670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157479" h="280670">
                <a:moveTo>
                  <a:pt x="12191" y="266699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266699"/>
                </a:lnTo>
                <a:lnTo>
                  <a:pt x="12191" y="266699"/>
                </a:lnTo>
                <a:close/>
              </a:path>
              <a:path w="157479" h="280670">
                <a:moveTo>
                  <a:pt x="150875" y="266699"/>
                </a:moveTo>
                <a:lnTo>
                  <a:pt x="6095" y="266699"/>
                </a:lnTo>
                <a:lnTo>
                  <a:pt x="12191" y="274319"/>
                </a:lnTo>
                <a:lnTo>
                  <a:pt x="12191" y="280415"/>
                </a:lnTo>
                <a:lnTo>
                  <a:pt x="144779" y="280415"/>
                </a:lnTo>
                <a:lnTo>
                  <a:pt x="144779" y="274319"/>
                </a:lnTo>
                <a:lnTo>
                  <a:pt x="150875" y="266699"/>
                </a:lnTo>
                <a:close/>
              </a:path>
              <a:path w="157479" h="280670">
                <a:moveTo>
                  <a:pt x="12191" y="280415"/>
                </a:moveTo>
                <a:lnTo>
                  <a:pt x="12191" y="274319"/>
                </a:lnTo>
                <a:lnTo>
                  <a:pt x="6095" y="266699"/>
                </a:lnTo>
                <a:lnTo>
                  <a:pt x="6095" y="280415"/>
                </a:lnTo>
                <a:lnTo>
                  <a:pt x="12191" y="280415"/>
                </a:lnTo>
                <a:close/>
              </a:path>
              <a:path w="157479" h="280670">
                <a:moveTo>
                  <a:pt x="150875" y="12191"/>
                </a:moveTo>
                <a:lnTo>
                  <a:pt x="144779" y="6095"/>
                </a:lnTo>
                <a:lnTo>
                  <a:pt x="144779" y="12191"/>
                </a:lnTo>
                <a:lnTo>
                  <a:pt x="150875" y="12191"/>
                </a:lnTo>
                <a:close/>
              </a:path>
              <a:path w="157479" h="280670">
                <a:moveTo>
                  <a:pt x="150875" y="266699"/>
                </a:moveTo>
                <a:lnTo>
                  <a:pt x="150875" y="12191"/>
                </a:lnTo>
                <a:lnTo>
                  <a:pt x="144779" y="12191"/>
                </a:lnTo>
                <a:lnTo>
                  <a:pt x="144779" y="266699"/>
                </a:lnTo>
                <a:lnTo>
                  <a:pt x="150875" y="266699"/>
                </a:lnTo>
                <a:close/>
              </a:path>
              <a:path w="157479" h="280670">
                <a:moveTo>
                  <a:pt x="150875" y="280415"/>
                </a:moveTo>
                <a:lnTo>
                  <a:pt x="150875" y="266699"/>
                </a:lnTo>
                <a:lnTo>
                  <a:pt x="144779" y="274319"/>
                </a:lnTo>
                <a:lnTo>
                  <a:pt x="144779" y="280415"/>
                </a:lnTo>
                <a:lnTo>
                  <a:pt x="150875" y="280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92374" y="5320283"/>
            <a:ext cx="144780" cy="151130"/>
          </a:xfrm>
          <a:custGeom>
            <a:avLst/>
            <a:gdLst/>
            <a:ahLst/>
            <a:cxnLst/>
            <a:rect l="l" t="t" r="r" b="b"/>
            <a:pathLst>
              <a:path w="144779" h="151129">
                <a:moveTo>
                  <a:pt x="0" y="0"/>
                </a:moveTo>
                <a:lnTo>
                  <a:pt x="0" y="150875"/>
                </a:lnTo>
                <a:lnTo>
                  <a:pt x="144779" y="150875"/>
                </a:lnTo>
                <a:lnTo>
                  <a:pt x="1447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6277" y="5314188"/>
            <a:ext cx="157480" cy="165100"/>
          </a:xfrm>
          <a:custGeom>
            <a:avLst/>
            <a:gdLst/>
            <a:ahLst/>
            <a:cxnLst/>
            <a:rect l="l" t="t" r="r" b="b"/>
            <a:pathLst>
              <a:path w="157479" h="165100">
                <a:moveTo>
                  <a:pt x="156971" y="164591"/>
                </a:moveTo>
                <a:lnTo>
                  <a:pt x="156971" y="0"/>
                </a:lnTo>
                <a:lnTo>
                  <a:pt x="0" y="0"/>
                </a:lnTo>
                <a:lnTo>
                  <a:pt x="0" y="164591"/>
                </a:lnTo>
                <a:lnTo>
                  <a:pt x="6095" y="164591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144779" y="12191"/>
                </a:lnTo>
                <a:lnTo>
                  <a:pt x="144779" y="6095"/>
                </a:lnTo>
                <a:lnTo>
                  <a:pt x="150875" y="12191"/>
                </a:lnTo>
                <a:lnTo>
                  <a:pt x="150875" y="164591"/>
                </a:lnTo>
                <a:lnTo>
                  <a:pt x="156971" y="164591"/>
                </a:lnTo>
                <a:close/>
              </a:path>
              <a:path w="157479" h="165100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157479" h="165100">
                <a:moveTo>
                  <a:pt x="12191" y="150875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150875"/>
                </a:lnTo>
                <a:lnTo>
                  <a:pt x="12191" y="150875"/>
                </a:lnTo>
                <a:close/>
              </a:path>
              <a:path w="157479" h="165100">
                <a:moveTo>
                  <a:pt x="150875" y="150875"/>
                </a:moveTo>
                <a:lnTo>
                  <a:pt x="6095" y="150875"/>
                </a:lnTo>
                <a:lnTo>
                  <a:pt x="12191" y="156971"/>
                </a:lnTo>
                <a:lnTo>
                  <a:pt x="12191" y="164591"/>
                </a:lnTo>
                <a:lnTo>
                  <a:pt x="144779" y="164591"/>
                </a:lnTo>
                <a:lnTo>
                  <a:pt x="144779" y="156971"/>
                </a:lnTo>
                <a:lnTo>
                  <a:pt x="150875" y="150875"/>
                </a:lnTo>
                <a:close/>
              </a:path>
              <a:path w="157479" h="165100">
                <a:moveTo>
                  <a:pt x="12191" y="164591"/>
                </a:moveTo>
                <a:lnTo>
                  <a:pt x="12191" y="156971"/>
                </a:lnTo>
                <a:lnTo>
                  <a:pt x="6095" y="150875"/>
                </a:lnTo>
                <a:lnTo>
                  <a:pt x="6095" y="164591"/>
                </a:lnTo>
                <a:lnTo>
                  <a:pt x="12191" y="164591"/>
                </a:lnTo>
                <a:close/>
              </a:path>
              <a:path w="157479" h="165100">
                <a:moveTo>
                  <a:pt x="150875" y="12191"/>
                </a:moveTo>
                <a:lnTo>
                  <a:pt x="144779" y="6095"/>
                </a:lnTo>
                <a:lnTo>
                  <a:pt x="144779" y="12191"/>
                </a:lnTo>
                <a:lnTo>
                  <a:pt x="150875" y="12191"/>
                </a:lnTo>
                <a:close/>
              </a:path>
              <a:path w="157479" h="165100">
                <a:moveTo>
                  <a:pt x="150875" y="150875"/>
                </a:moveTo>
                <a:lnTo>
                  <a:pt x="150875" y="12191"/>
                </a:lnTo>
                <a:lnTo>
                  <a:pt x="144779" y="12191"/>
                </a:lnTo>
                <a:lnTo>
                  <a:pt x="144779" y="150875"/>
                </a:lnTo>
                <a:lnTo>
                  <a:pt x="150875" y="150875"/>
                </a:lnTo>
                <a:close/>
              </a:path>
              <a:path w="157479" h="165100">
                <a:moveTo>
                  <a:pt x="150875" y="164591"/>
                </a:moveTo>
                <a:lnTo>
                  <a:pt x="150875" y="150875"/>
                </a:lnTo>
                <a:lnTo>
                  <a:pt x="144779" y="156971"/>
                </a:lnTo>
                <a:lnTo>
                  <a:pt x="144779" y="164591"/>
                </a:lnTo>
                <a:lnTo>
                  <a:pt x="150875" y="1645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20645" y="4332732"/>
            <a:ext cx="144780" cy="1138555"/>
          </a:xfrm>
          <a:custGeom>
            <a:avLst/>
            <a:gdLst/>
            <a:ahLst/>
            <a:cxnLst/>
            <a:rect l="l" t="t" r="r" b="b"/>
            <a:pathLst>
              <a:path w="144779" h="1138554">
                <a:moveTo>
                  <a:pt x="0" y="0"/>
                </a:moveTo>
                <a:lnTo>
                  <a:pt x="0" y="1138427"/>
                </a:lnTo>
                <a:lnTo>
                  <a:pt x="144779" y="1138427"/>
                </a:lnTo>
                <a:lnTo>
                  <a:pt x="1447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13025" y="4326635"/>
            <a:ext cx="158750" cy="1152525"/>
          </a:xfrm>
          <a:custGeom>
            <a:avLst/>
            <a:gdLst/>
            <a:ahLst/>
            <a:cxnLst/>
            <a:rect l="l" t="t" r="r" b="b"/>
            <a:pathLst>
              <a:path w="158750" h="1152525">
                <a:moveTo>
                  <a:pt x="158495" y="1152143"/>
                </a:moveTo>
                <a:lnTo>
                  <a:pt x="158495" y="0"/>
                </a:lnTo>
                <a:lnTo>
                  <a:pt x="0" y="0"/>
                </a:lnTo>
                <a:lnTo>
                  <a:pt x="0" y="1152143"/>
                </a:lnTo>
                <a:lnTo>
                  <a:pt x="7619" y="1152143"/>
                </a:lnTo>
                <a:lnTo>
                  <a:pt x="7619" y="12191"/>
                </a:lnTo>
                <a:lnTo>
                  <a:pt x="13715" y="6095"/>
                </a:lnTo>
                <a:lnTo>
                  <a:pt x="13715" y="12191"/>
                </a:lnTo>
                <a:lnTo>
                  <a:pt x="146303" y="12191"/>
                </a:lnTo>
                <a:lnTo>
                  <a:pt x="146303" y="6095"/>
                </a:lnTo>
                <a:lnTo>
                  <a:pt x="152399" y="12191"/>
                </a:lnTo>
                <a:lnTo>
                  <a:pt x="152399" y="1152143"/>
                </a:lnTo>
                <a:lnTo>
                  <a:pt x="158495" y="1152143"/>
                </a:lnTo>
                <a:close/>
              </a:path>
              <a:path w="158750" h="1152525">
                <a:moveTo>
                  <a:pt x="13715" y="12191"/>
                </a:moveTo>
                <a:lnTo>
                  <a:pt x="13715" y="6095"/>
                </a:lnTo>
                <a:lnTo>
                  <a:pt x="7619" y="12191"/>
                </a:lnTo>
                <a:lnTo>
                  <a:pt x="13715" y="12191"/>
                </a:lnTo>
                <a:close/>
              </a:path>
              <a:path w="158750" h="1152525">
                <a:moveTo>
                  <a:pt x="13715" y="1138427"/>
                </a:moveTo>
                <a:lnTo>
                  <a:pt x="13715" y="12191"/>
                </a:lnTo>
                <a:lnTo>
                  <a:pt x="7619" y="12191"/>
                </a:lnTo>
                <a:lnTo>
                  <a:pt x="7619" y="1138427"/>
                </a:lnTo>
                <a:lnTo>
                  <a:pt x="13715" y="1138427"/>
                </a:lnTo>
                <a:close/>
              </a:path>
              <a:path w="158750" h="1152525">
                <a:moveTo>
                  <a:pt x="152399" y="1138427"/>
                </a:moveTo>
                <a:lnTo>
                  <a:pt x="7619" y="1138427"/>
                </a:lnTo>
                <a:lnTo>
                  <a:pt x="13715" y="1144523"/>
                </a:lnTo>
                <a:lnTo>
                  <a:pt x="13715" y="1152143"/>
                </a:lnTo>
                <a:lnTo>
                  <a:pt x="146303" y="1152143"/>
                </a:lnTo>
                <a:lnTo>
                  <a:pt x="146303" y="1144523"/>
                </a:lnTo>
                <a:lnTo>
                  <a:pt x="152399" y="1138427"/>
                </a:lnTo>
                <a:close/>
              </a:path>
              <a:path w="158750" h="1152525">
                <a:moveTo>
                  <a:pt x="13715" y="1152143"/>
                </a:moveTo>
                <a:lnTo>
                  <a:pt x="13715" y="1144523"/>
                </a:lnTo>
                <a:lnTo>
                  <a:pt x="7619" y="1138427"/>
                </a:lnTo>
                <a:lnTo>
                  <a:pt x="7619" y="1152143"/>
                </a:lnTo>
                <a:lnTo>
                  <a:pt x="13715" y="1152143"/>
                </a:lnTo>
                <a:close/>
              </a:path>
              <a:path w="158750" h="1152525">
                <a:moveTo>
                  <a:pt x="152399" y="12191"/>
                </a:moveTo>
                <a:lnTo>
                  <a:pt x="146303" y="6095"/>
                </a:lnTo>
                <a:lnTo>
                  <a:pt x="146303" y="12191"/>
                </a:lnTo>
                <a:lnTo>
                  <a:pt x="152399" y="12191"/>
                </a:lnTo>
                <a:close/>
              </a:path>
              <a:path w="158750" h="1152525">
                <a:moveTo>
                  <a:pt x="152399" y="1138427"/>
                </a:moveTo>
                <a:lnTo>
                  <a:pt x="152399" y="12191"/>
                </a:lnTo>
                <a:lnTo>
                  <a:pt x="146303" y="12191"/>
                </a:lnTo>
                <a:lnTo>
                  <a:pt x="146303" y="1138427"/>
                </a:lnTo>
                <a:lnTo>
                  <a:pt x="152399" y="1138427"/>
                </a:lnTo>
                <a:close/>
              </a:path>
              <a:path w="158750" h="1152525">
                <a:moveTo>
                  <a:pt x="152399" y="1152143"/>
                </a:moveTo>
                <a:lnTo>
                  <a:pt x="152399" y="1138427"/>
                </a:lnTo>
                <a:lnTo>
                  <a:pt x="146303" y="1144523"/>
                </a:lnTo>
                <a:lnTo>
                  <a:pt x="146303" y="1152143"/>
                </a:lnTo>
                <a:lnTo>
                  <a:pt x="152399" y="1152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56509" y="5320283"/>
            <a:ext cx="144780" cy="151130"/>
          </a:xfrm>
          <a:custGeom>
            <a:avLst/>
            <a:gdLst/>
            <a:ahLst/>
            <a:cxnLst/>
            <a:rect l="l" t="t" r="r" b="b"/>
            <a:pathLst>
              <a:path w="144779" h="151129">
                <a:moveTo>
                  <a:pt x="0" y="0"/>
                </a:moveTo>
                <a:lnTo>
                  <a:pt x="0" y="150875"/>
                </a:lnTo>
                <a:lnTo>
                  <a:pt x="144779" y="150875"/>
                </a:lnTo>
                <a:lnTo>
                  <a:pt x="1447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50413" y="5314188"/>
            <a:ext cx="157480" cy="165100"/>
          </a:xfrm>
          <a:custGeom>
            <a:avLst/>
            <a:gdLst/>
            <a:ahLst/>
            <a:cxnLst/>
            <a:rect l="l" t="t" r="r" b="b"/>
            <a:pathLst>
              <a:path w="157479" h="165100">
                <a:moveTo>
                  <a:pt x="156971" y="164591"/>
                </a:moveTo>
                <a:lnTo>
                  <a:pt x="156971" y="0"/>
                </a:lnTo>
                <a:lnTo>
                  <a:pt x="0" y="0"/>
                </a:lnTo>
                <a:lnTo>
                  <a:pt x="0" y="164591"/>
                </a:lnTo>
                <a:lnTo>
                  <a:pt x="6095" y="164591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144779" y="12191"/>
                </a:lnTo>
                <a:lnTo>
                  <a:pt x="144779" y="6095"/>
                </a:lnTo>
                <a:lnTo>
                  <a:pt x="150875" y="12191"/>
                </a:lnTo>
                <a:lnTo>
                  <a:pt x="150875" y="164591"/>
                </a:lnTo>
                <a:lnTo>
                  <a:pt x="156971" y="164591"/>
                </a:lnTo>
                <a:close/>
              </a:path>
              <a:path w="157479" h="165100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157479" h="165100">
                <a:moveTo>
                  <a:pt x="12191" y="150875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150875"/>
                </a:lnTo>
                <a:lnTo>
                  <a:pt x="12191" y="150875"/>
                </a:lnTo>
                <a:close/>
              </a:path>
              <a:path w="157479" h="165100">
                <a:moveTo>
                  <a:pt x="150875" y="150875"/>
                </a:moveTo>
                <a:lnTo>
                  <a:pt x="6095" y="150875"/>
                </a:lnTo>
                <a:lnTo>
                  <a:pt x="12191" y="156971"/>
                </a:lnTo>
                <a:lnTo>
                  <a:pt x="12191" y="164591"/>
                </a:lnTo>
                <a:lnTo>
                  <a:pt x="144779" y="164591"/>
                </a:lnTo>
                <a:lnTo>
                  <a:pt x="144779" y="156971"/>
                </a:lnTo>
                <a:lnTo>
                  <a:pt x="150875" y="150875"/>
                </a:lnTo>
                <a:close/>
              </a:path>
              <a:path w="157479" h="165100">
                <a:moveTo>
                  <a:pt x="12191" y="164591"/>
                </a:moveTo>
                <a:lnTo>
                  <a:pt x="12191" y="156971"/>
                </a:lnTo>
                <a:lnTo>
                  <a:pt x="6095" y="150875"/>
                </a:lnTo>
                <a:lnTo>
                  <a:pt x="6095" y="164591"/>
                </a:lnTo>
                <a:lnTo>
                  <a:pt x="12191" y="164591"/>
                </a:lnTo>
                <a:close/>
              </a:path>
              <a:path w="157479" h="165100">
                <a:moveTo>
                  <a:pt x="150875" y="12191"/>
                </a:moveTo>
                <a:lnTo>
                  <a:pt x="144779" y="6095"/>
                </a:lnTo>
                <a:lnTo>
                  <a:pt x="144779" y="12191"/>
                </a:lnTo>
                <a:lnTo>
                  <a:pt x="150875" y="12191"/>
                </a:lnTo>
                <a:close/>
              </a:path>
              <a:path w="157479" h="165100">
                <a:moveTo>
                  <a:pt x="150875" y="150875"/>
                </a:moveTo>
                <a:lnTo>
                  <a:pt x="150875" y="12191"/>
                </a:lnTo>
                <a:lnTo>
                  <a:pt x="144779" y="12191"/>
                </a:lnTo>
                <a:lnTo>
                  <a:pt x="144779" y="150875"/>
                </a:lnTo>
                <a:lnTo>
                  <a:pt x="150875" y="150875"/>
                </a:lnTo>
                <a:close/>
              </a:path>
              <a:path w="157479" h="165100">
                <a:moveTo>
                  <a:pt x="150875" y="164591"/>
                </a:moveTo>
                <a:lnTo>
                  <a:pt x="150875" y="150875"/>
                </a:lnTo>
                <a:lnTo>
                  <a:pt x="144779" y="156971"/>
                </a:lnTo>
                <a:lnTo>
                  <a:pt x="144779" y="164591"/>
                </a:lnTo>
                <a:lnTo>
                  <a:pt x="150875" y="1645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46169" y="5396483"/>
            <a:ext cx="146685" cy="74930"/>
          </a:xfrm>
          <a:custGeom>
            <a:avLst/>
            <a:gdLst/>
            <a:ahLst/>
            <a:cxnLst/>
            <a:rect l="l" t="t" r="r" b="b"/>
            <a:pathLst>
              <a:path w="146685" h="74929">
                <a:moveTo>
                  <a:pt x="0" y="0"/>
                </a:moveTo>
                <a:lnTo>
                  <a:pt x="0" y="74675"/>
                </a:lnTo>
                <a:lnTo>
                  <a:pt x="146303" y="74675"/>
                </a:lnTo>
                <a:lnTo>
                  <a:pt x="1463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40074" y="5388863"/>
            <a:ext cx="158750" cy="90170"/>
          </a:xfrm>
          <a:custGeom>
            <a:avLst/>
            <a:gdLst/>
            <a:ahLst/>
            <a:cxnLst/>
            <a:rect l="l" t="t" r="r" b="b"/>
            <a:pathLst>
              <a:path w="158750" h="90170">
                <a:moveTo>
                  <a:pt x="158495" y="89915"/>
                </a:moveTo>
                <a:lnTo>
                  <a:pt x="158495" y="0"/>
                </a:lnTo>
                <a:lnTo>
                  <a:pt x="0" y="0"/>
                </a:lnTo>
                <a:lnTo>
                  <a:pt x="0" y="89915"/>
                </a:lnTo>
                <a:lnTo>
                  <a:pt x="6095" y="89915"/>
                </a:lnTo>
                <a:lnTo>
                  <a:pt x="6095" y="13715"/>
                </a:lnTo>
                <a:lnTo>
                  <a:pt x="12191" y="7619"/>
                </a:lnTo>
                <a:lnTo>
                  <a:pt x="12191" y="13715"/>
                </a:lnTo>
                <a:lnTo>
                  <a:pt x="144779" y="13715"/>
                </a:lnTo>
                <a:lnTo>
                  <a:pt x="144779" y="7619"/>
                </a:lnTo>
                <a:lnTo>
                  <a:pt x="152399" y="13715"/>
                </a:lnTo>
                <a:lnTo>
                  <a:pt x="152399" y="89915"/>
                </a:lnTo>
                <a:lnTo>
                  <a:pt x="158495" y="89915"/>
                </a:lnTo>
                <a:close/>
              </a:path>
              <a:path w="158750" h="90170">
                <a:moveTo>
                  <a:pt x="12191" y="13715"/>
                </a:moveTo>
                <a:lnTo>
                  <a:pt x="12191" y="7619"/>
                </a:lnTo>
                <a:lnTo>
                  <a:pt x="6095" y="13715"/>
                </a:lnTo>
                <a:lnTo>
                  <a:pt x="12191" y="13715"/>
                </a:lnTo>
                <a:close/>
              </a:path>
              <a:path w="158750" h="90170">
                <a:moveTo>
                  <a:pt x="12191" y="76199"/>
                </a:moveTo>
                <a:lnTo>
                  <a:pt x="12191" y="13715"/>
                </a:lnTo>
                <a:lnTo>
                  <a:pt x="6095" y="13715"/>
                </a:lnTo>
                <a:lnTo>
                  <a:pt x="6095" y="76199"/>
                </a:lnTo>
                <a:lnTo>
                  <a:pt x="12191" y="76199"/>
                </a:lnTo>
                <a:close/>
              </a:path>
              <a:path w="158750" h="90170">
                <a:moveTo>
                  <a:pt x="152399" y="76199"/>
                </a:moveTo>
                <a:lnTo>
                  <a:pt x="6095" y="76199"/>
                </a:lnTo>
                <a:lnTo>
                  <a:pt x="12191" y="82295"/>
                </a:lnTo>
                <a:lnTo>
                  <a:pt x="12191" y="89915"/>
                </a:lnTo>
                <a:lnTo>
                  <a:pt x="144779" y="89915"/>
                </a:lnTo>
                <a:lnTo>
                  <a:pt x="144779" y="82295"/>
                </a:lnTo>
                <a:lnTo>
                  <a:pt x="152399" y="76199"/>
                </a:lnTo>
                <a:close/>
              </a:path>
              <a:path w="158750" h="90170">
                <a:moveTo>
                  <a:pt x="12191" y="89915"/>
                </a:moveTo>
                <a:lnTo>
                  <a:pt x="12191" y="82295"/>
                </a:lnTo>
                <a:lnTo>
                  <a:pt x="6095" y="76199"/>
                </a:lnTo>
                <a:lnTo>
                  <a:pt x="6095" y="89915"/>
                </a:lnTo>
                <a:lnTo>
                  <a:pt x="12191" y="89915"/>
                </a:lnTo>
                <a:close/>
              </a:path>
              <a:path w="158750" h="90170">
                <a:moveTo>
                  <a:pt x="152399" y="13715"/>
                </a:moveTo>
                <a:lnTo>
                  <a:pt x="144779" y="7619"/>
                </a:lnTo>
                <a:lnTo>
                  <a:pt x="144779" y="13715"/>
                </a:lnTo>
                <a:lnTo>
                  <a:pt x="152399" y="13715"/>
                </a:lnTo>
                <a:close/>
              </a:path>
              <a:path w="158750" h="90170">
                <a:moveTo>
                  <a:pt x="152399" y="76199"/>
                </a:moveTo>
                <a:lnTo>
                  <a:pt x="152399" y="13715"/>
                </a:lnTo>
                <a:lnTo>
                  <a:pt x="144779" y="13715"/>
                </a:lnTo>
                <a:lnTo>
                  <a:pt x="144779" y="76199"/>
                </a:lnTo>
                <a:lnTo>
                  <a:pt x="152399" y="76199"/>
                </a:lnTo>
                <a:close/>
              </a:path>
              <a:path w="158750" h="90170">
                <a:moveTo>
                  <a:pt x="152399" y="89915"/>
                </a:moveTo>
                <a:lnTo>
                  <a:pt x="152399" y="76199"/>
                </a:lnTo>
                <a:lnTo>
                  <a:pt x="144779" y="82295"/>
                </a:lnTo>
                <a:lnTo>
                  <a:pt x="144779" y="89915"/>
                </a:lnTo>
                <a:lnTo>
                  <a:pt x="152399" y="89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802" y="5283707"/>
            <a:ext cx="144780" cy="152400"/>
          </a:xfrm>
          <a:custGeom>
            <a:avLst/>
            <a:gdLst/>
            <a:ahLst/>
            <a:cxnLst/>
            <a:rect l="l" t="t" r="r" b="b"/>
            <a:pathLst>
              <a:path w="144780" h="152400">
                <a:moveTo>
                  <a:pt x="0" y="0"/>
                </a:moveTo>
                <a:lnTo>
                  <a:pt x="0" y="152399"/>
                </a:lnTo>
                <a:lnTo>
                  <a:pt x="144779" y="152399"/>
                </a:lnTo>
                <a:lnTo>
                  <a:pt x="144779" y="0"/>
                </a:lnTo>
                <a:lnTo>
                  <a:pt x="0" y="0"/>
                </a:lnTo>
                <a:close/>
              </a:path>
            </a:pathLst>
          </a:custGeom>
          <a:solidFill>
            <a:srgbClr val="B0E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33706" y="5277611"/>
            <a:ext cx="157480" cy="165100"/>
          </a:xfrm>
          <a:custGeom>
            <a:avLst/>
            <a:gdLst/>
            <a:ahLst/>
            <a:cxnLst/>
            <a:rect l="l" t="t" r="r" b="b"/>
            <a:pathLst>
              <a:path w="157480" h="165100">
                <a:moveTo>
                  <a:pt x="156971" y="164591"/>
                </a:moveTo>
                <a:lnTo>
                  <a:pt x="156971" y="0"/>
                </a:lnTo>
                <a:lnTo>
                  <a:pt x="0" y="0"/>
                </a:lnTo>
                <a:lnTo>
                  <a:pt x="0" y="164591"/>
                </a:lnTo>
                <a:lnTo>
                  <a:pt x="6095" y="164591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144779" y="12191"/>
                </a:lnTo>
                <a:lnTo>
                  <a:pt x="144779" y="6095"/>
                </a:lnTo>
                <a:lnTo>
                  <a:pt x="150875" y="12191"/>
                </a:lnTo>
                <a:lnTo>
                  <a:pt x="150875" y="164591"/>
                </a:lnTo>
                <a:lnTo>
                  <a:pt x="156971" y="164591"/>
                </a:lnTo>
                <a:close/>
              </a:path>
              <a:path w="157480" h="165100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157480" h="165100">
                <a:moveTo>
                  <a:pt x="12191" y="150875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150875"/>
                </a:lnTo>
                <a:lnTo>
                  <a:pt x="12191" y="150875"/>
                </a:lnTo>
                <a:close/>
              </a:path>
              <a:path w="157480" h="165100">
                <a:moveTo>
                  <a:pt x="150875" y="150875"/>
                </a:moveTo>
                <a:lnTo>
                  <a:pt x="6095" y="150875"/>
                </a:lnTo>
                <a:lnTo>
                  <a:pt x="12191" y="158495"/>
                </a:lnTo>
                <a:lnTo>
                  <a:pt x="12191" y="164591"/>
                </a:lnTo>
                <a:lnTo>
                  <a:pt x="144779" y="164591"/>
                </a:lnTo>
                <a:lnTo>
                  <a:pt x="144779" y="158495"/>
                </a:lnTo>
                <a:lnTo>
                  <a:pt x="150875" y="150875"/>
                </a:lnTo>
                <a:close/>
              </a:path>
              <a:path w="157480" h="165100">
                <a:moveTo>
                  <a:pt x="12191" y="164591"/>
                </a:moveTo>
                <a:lnTo>
                  <a:pt x="12191" y="158495"/>
                </a:lnTo>
                <a:lnTo>
                  <a:pt x="6095" y="150875"/>
                </a:lnTo>
                <a:lnTo>
                  <a:pt x="6095" y="164591"/>
                </a:lnTo>
                <a:lnTo>
                  <a:pt x="12191" y="164591"/>
                </a:lnTo>
                <a:close/>
              </a:path>
              <a:path w="157480" h="165100">
                <a:moveTo>
                  <a:pt x="150875" y="12191"/>
                </a:moveTo>
                <a:lnTo>
                  <a:pt x="144779" y="6095"/>
                </a:lnTo>
                <a:lnTo>
                  <a:pt x="144779" y="12191"/>
                </a:lnTo>
                <a:lnTo>
                  <a:pt x="150875" y="12191"/>
                </a:lnTo>
                <a:close/>
              </a:path>
              <a:path w="157480" h="165100">
                <a:moveTo>
                  <a:pt x="150875" y="150875"/>
                </a:moveTo>
                <a:lnTo>
                  <a:pt x="150875" y="12191"/>
                </a:lnTo>
                <a:lnTo>
                  <a:pt x="144779" y="12191"/>
                </a:lnTo>
                <a:lnTo>
                  <a:pt x="144779" y="150875"/>
                </a:lnTo>
                <a:lnTo>
                  <a:pt x="150875" y="150875"/>
                </a:lnTo>
                <a:close/>
              </a:path>
              <a:path w="157480" h="165100">
                <a:moveTo>
                  <a:pt x="150875" y="164591"/>
                </a:moveTo>
                <a:lnTo>
                  <a:pt x="150875" y="150875"/>
                </a:lnTo>
                <a:lnTo>
                  <a:pt x="144779" y="158495"/>
                </a:lnTo>
                <a:lnTo>
                  <a:pt x="144779" y="164591"/>
                </a:lnTo>
                <a:lnTo>
                  <a:pt x="150875" y="164591"/>
                </a:lnTo>
                <a:close/>
              </a:path>
            </a:pathLst>
          </a:custGeom>
          <a:solidFill>
            <a:srgbClr val="5D47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8074" y="5283707"/>
            <a:ext cx="144780" cy="152400"/>
          </a:xfrm>
          <a:custGeom>
            <a:avLst/>
            <a:gdLst/>
            <a:ahLst/>
            <a:cxnLst/>
            <a:rect l="l" t="t" r="r" b="b"/>
            <a:pathLst>
              <a:path w="144780" h="152400">
                <a:moveTo>
                  <a:pt x="0" y="0"/>
                </a:moveTo>
                <a:lnTo>
                  <a:pt x="0" y="152399"/>
                </a:lnTo>
                <a:lnTo>
                  <a:pt x="144779" y="152399"/>
                </a:lnTo>
                <a:lnTo>
                  <a:pt x="144779" y="0"/>
                </a:lnTo>
                <a:lnTo>
                  <a:pt x="0" y="0"/>
                </a:lnTo>
                <a:close/>
              </a:path>
            </a:pathLst>
          </a:custGeom>
          <a:solidFill>
            <a:srgbClr val="B0E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61978" y="5277611"/>
            <a:ext cx="157480" cy="165100"/>
          </a:xfrm>
          <a:custGeom>
            <a:avLst/>
            <a:gdLst/>
            <a:ahLst/>
            <a:cxnLst/>
            <a:rect l="l" t="t" r="r" b="b"/>
            <a:pathLst>
              <a:path w="157480" h="165100">
                <a:moveTo>
                  <a:pt x="156971" y="164591"/>
                </a:moveTo>
                <a:lnTo>
                  <a:pt x="156971" y="0"/>
                </a:lnTo>
                <a:lnTo>
                  <a:pt x="0" y="0"/>
                </a:lnTo>
                <a:lnTo>
                  <a:pt x="0" y="164591"/>
                </a:lnTo>
                <a:lnTo>
                  <a:pt x="6095" y="164591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144779" y="12191"/>
                </a:lnTo>
                <a:lnTo>
                  <a:pt x="144779" y="6095"/>
                </a:lnTo>
                <a:lnTo>
                  <a:pt x="150875" y="12191"/>
                </a:lnTo>
                <a:lnTo>
                  <a:pt x="150875" y="164591"/>
                </a:lnTo>
                <a:lnTo>
                  <a:pt x="156971" y="164591"/>
                </a:lnTo>
                <a:close/>
              </a:path>
              <a:path w="157480" h="165100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157480" h="165100">
                <a:moveTo>
                  <a:pt x="12191" y="150875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150875"/>
                </a:lnTo>
                <a:lnTo>
                  <a:pt x="12191" y="150875"/>
                </a:lnTo>
                <a:close/>
              </a:path>
              <a:path w="157480" h="165100">
                <a:moveTo>
                  <a:pt x="150875" y="150875"/>
                </a:moveTo>
                <a:lnTo>
                  <a:pt x="6095" y="150875"/>
                </a:lnTo>
                <a:lnTo>
                  <a:pt x="12191" y="158495"/>
                </a:lnTo>
                <a:lnTo>
                  <a:pt x="12191" y="164591"/>
                </a:lnTo>
                <a:lnTo>
                  <a:pt x="144779" y="164591"/>
                </a:lnTo>
                <a:lnTo>
                  <a:pt x="144779" y="158495"/>
                </a:lnTo>
                <a:lnTo>
                  <a:pt x="150875" y="150875"/>
                </a:lnTo>
                <a:close/>
              </a:path>
              <a:path w="157480" h="165100">
                <a:moveTo>
                  <a:pt x="12191" y="164591"/>
                </a:moveTo>
                <a:lnTo>
                  <a:pt x="12191" y="158495"/>
                </a:lnTo>
                <a:lnTo>
                  <a:pt x="6095" y="150875"/>
                </a:lnTo>
                <a:lnTo>
                  <a:pt x="6095" y="164591"/>
                </a:lnTo>
                <a:lnTo>
                  <a:pt x="12191" y="164591"/>
                </a:lnTo>
                <a:close/>
              </a:path>
              <a:path w="157480" h="165100">
                <a:moveTo>
                  <a:pt x="150875" y="12191"/>
                </a:moveTo>
                <a:lnTo>
                  <a:pt x="144779" y="6095"/>
                </a:lnTo>
                <a:lnTo>
                  <a:pt x="144779" y="12191"/>
                </a:lnTo>
                <a:lnTo>
                  <a:pt x="150875" y="12191"/>
                </a:lnTo>
                <a:close/>
              </a:path>
              <a:path w="157480" h="165100">
                <a:moveTo>
                  <a:pt x="150875" y="150875"/>
                </a:moveTo>
                <a:lnTo>
                  <a:pt x="150875" y="12191"/>
                </a:lnTo>
                <a:lnTo>
                  <a:pt x="144779" y="12191"/>
                </a:lnTo>
                <a:lnTo>
                  <a:pt x="144779" y="150875"/>
                </a:lnTo>
                <a:lnTo>
                  <a:pt x="150875" y="150875"/>
                </a:lnTo>
                <a:close/>
              </a:path>
              <a:path w="157480" h="165100">
                <a:moveTo>
                  <a:pt x="150875" y="164591"/>
                </a:moveTo>
                <a:lnTo>
                  <a:pt x="150875" y="150875"/>
                </a:lnTo>
                <a:lnTo>
                  <a:pt x="144779" y="158495"/>
                </a:lnTo>
                <a:lnTo>
                  <a:pt x="144779" y="164591"/>
                </a:lnTo>
                <a:lnTo>
                  <a:pt x="150875" y="164591"/>
                </a:lnTo>
                <a:close/>
              </a:path>
            </a:pathLst>
          </a:custGeom>
          <a:solidFill>
            <a:srgbClr val="5D47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03937" y="3840479"/>
            <a:ext cx="144780" cy="1595755"/>
          </a:xfrm>
          <a:custGeom>
            <a:avLst/>
            <a:gdLst/>
            <a:ahLst/>
            <a:cxnLst/>
            <a:rect l="l" t="t" r="r" b="b"/>
            <a:pathLst>
              <a:path w="144780" h="1595754">
                <a:moveTo>
                  <a:pt x="0" y="0"/>
                </a:moveTo>
                <a:lnTo>
                  <a:pt x="0" y="1595627"/>
                </a:lnTo>
                <a:lnTo>
                  <a:pt x="144779" y="1595627"/>
                </a:lnTo>
                <a:lnTo>
                  <a:pt x="144779" y="0"/>
                </a:lnTo>
                <a:lnTo>
                  <a:pt x="0" y="0"/>
                </a:lnTo>
                <a:close/>
              </a:path>
            </a:pathLst>
          </a:custGeom>
          <a:solidFill>
            <a:srgbClr val="B0E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97842" y="3834383"/>
            <a:ext cx="157480" cy="1607820"/>
          </a:xfrm>
          <a:custGeom>
            <a:avLst/>
            <a:gdLst/>
            <a:ahLst/>
            <a:cxnLst/>
            <a:rect l="l" t="t" r="r" b="b"/>
            <a:pathLst>
              <a:path w="157480" h="1607820">
                <a:moveTo>
                  <a:pt x="156971" y="1607819"/>
                </a:moveTo>
                <a:lnTo>
                  <a:pt x="156971" y="0"/>
                </a:lnTo>
                <a:lnTo>
                  <a:pt x="0" y="0"/>
                </a:lnTo>
                <a:lnTo>
                  <a:pt x="0" y="1607819"/>
                </a:lnTo>
                <a:lnTo>
                  <a:pt x="6095" y="1607819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144779" y="12191"/>
                </a:lnTo>
                <a:lnTo>
                  <a:pt x="144779" y="6095"/>
                </a:lnTo>
                <a:lnTo>
                  <a:pt x="150875" y="12191"/>
                </a:lnTo>
                <a:lnTo>
                  <a:pt x="150875" y="1607819"/>
                </a:lnTo>
                <a:lnTo>
                  <a:pt x="156971" y="1607819"/>
                </a:lnTo>
                <a:close/>
              </a:path>
              <a:path w="157480" h="1607820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157480" h="1607820">
                <a:moveTo>
                  <a:pt x="12191" y="1594103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1594103"/>
                </a:lnTo>
                <a:lnTo>
                  <a:pt x="12191" y="1594103"/>
                </a:lnTo>
                <a:close/>
              </a:path>
              <a:path w="157480" h="1607820">
                <a:moveTo>
                  <a:pt x="150875" y="1594103"/>
                </a:moveTo>
                <a:lnTo>
                  <a:pt x="6095" y="1594103"/>
                </a:lnTo>
                <a:lnTo>
                  <a:pt x="12191" y="1601723"/>
                </a:lnTo>
                <a:lnTo>
                  <a:pt x="12191" y="1607819"/>
                </a:lnTo>
                <a:lnTo>
                  <a:pt x="144779" y="1607819"/>
                </a:lnTo>
                <a:lnTo>
                  <a:pt x="144779" y="1601723"/>
                </a:lnTo>
                <a:lnTo>
                  <a:pt x="150875" y="1594103"/>
                </a:lnTo>
                <a:close/>
              </a:path>
              <a:path w="157480" h="1607820">
                <a:moveTo>
                  <a:pt x="12191" y="1607819"/>
                </a:moveTo>
                <a:lnTo>
                  <a:pt x="12191" y="1601723"/>
                </a:lnTo>
                <a:lnTo>
                  <a:pt x="6095" y="1594103"/>
                </a:lnTo>
                <a:lnTo>
                  <a:pt x="6095" y="1607819"/>
                </a:lnTo>
                <a:lnTo>
                  <a:pt x="12191" y="1607819"/>
                </a:lnTo>
                <a:close/>
              </a:path>
              <a:path w="157480" h="1607820">
                <a:moveTo>
                  <a:pt x="150875" y="12191"/>
                </a:moveTo>
                <a:lnTo>
                  <a:pt x="144779" y="6095"/>
                </a:lnTo>
                <a:lnTo>
                  <a:pt x="144779" y="12191"/>
                </a:lnTo>
                <a:lnTo>
                  <a:pt x="150875" y="12191"/>
                </a:lnTo>
                <a:close/>
              </a:path>
              <a:path w="157480" h="1607820">
                <a:moveTo>
                  <a:pt x="150875" y="1594103"/>
                </a:moveTo>
                <a:lnTo>
                  <a:pt x="150875" y="12191"/>
                </a:lnTo>
                <a:lnTo>
                  <a:pt x="144779" y="12191"/>
                </a:lnTo>
                <a:lnTo>
                  <a:pt x="144779" y="1594103"/>
                </a:lnTo>
                <a:lnTo>
                  <a:pt x="150875" y="1594103"/>
                </a:lnTo>
                <a:close/>
              </a:path>
              <a:path w="157480" h="1607820">
                <a:moveTo>
                  <a:pt x="150875" y="1607819"/>
                </a:moveTo>
                <a:lnTo>
                  <a:pt x="150875" y="1594103"/>
                </a:lnTo>
                <a:lnTo>
                  <a:pt x="144779" y="1601723"/>
                </a:lnTo>
                <a:lnTo>
                  <a:pt x="144779" y="1607819"/>
                </a:lnTo>
                <a:lnTo>
                  <a:pt x="150875" y="1607819"/>
                </a:lnTo>
                <a:close/>
              </a:path>
            </a:pathLst>
          </a:custGeom>
          <a:solidFill>
            <a:srgbClr val="5D47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93597" y="4296155"/>
            <a:ext cx="146685" cy="1140460"/>
          </a:xfrm>
          <a:custGeom>
            <a:avLst/>
            <a:gdLst/>
            <a:ahLst/>
            <a:cxnLst/>
            <a:rect l="l" t="t" r="r" b="b"/>
            <a:pathLst>
              <a:path w="146685" h="1140460">
                <a:moveTo>
                  <a:pt x="0" y="0"/>
                </a:moveTo>
                <a:lnTo>
                  <a:pt x="0" y="1139951"/>
                </a:lnTo>
                <a:lnTo>
                  <a:pt x="146303" y="1139951"/>
                </a:lnTo>
                <a:lnTo>
                  <a:pt x="146303" y="0"/>
                </a:lnTo>
                <a:lnTo>
                  <a:pt x="0" y="0"/>
                </a:lnTo>
                <a:close/>
              </a:path>
            </a:pathLst>
          </a:custGeom>
          <a:solidFill>
            <a:srgbClr val="B0E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87502" y="4290059"/>
            <a:ext cx="158750" cy="1152525"/>
          </a:xfrm>
          <a:custGeom>
            <a:avLst/>
            <a:gdLst/>
            <a:ahLst/>
            <a:cxnLst/>
            <a:rect l="l" t="t" r="r" b="b"/>
            <a:pathLst>
              <a:path w="158750" h="1152525">
                <a:moveTo>
                  <a:pt x="158495" y="1152143"/>
                </a:moveTo>
                <a:lnTo>
                  <a:pt x="158495" y="0"/>
                </a:lnTo>
                <a:lnTo>
                  <a:pt x="0" y="0"/>
                </a:lnTo>
                <a:lnTo>
                  <a:pt x="0" y="1152143"/>
                </a:lnTo>
                <a:lnTo>
                  <a:pt x="6095" y="1152143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144779" y="12191"/>
                </a:lnTo>
                <a:lnTo>
                  <a:pt x="144779" y="6095"/>
                </a:lnTo>
                <a:lnTo>
                  <a:pt x="152399" y="12191"/>
                </a:lnTo>
                <a:lnTo>
                  <a:pt x="152399" y="1152143"/>
                </a:lnTo>
                <a:lnTo>
                  <a:pt x="158495" y="1152143"/>
                </a:lnTo>
                <a:close/>
              </a:path>
              <a:path w="158750" h="1152525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158750" h="1152525">
                <a:moveTo>
                  <a:pt x="12191" y="1138427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1138427"/>
                </a:lnTo>
                <a:lnTo>
                  <a:pt x="12191" y="1138427"/>
                </a:lnTo>
                <a:close/>
              </a:path>
              <a:path w="158750" h="1152525">
                <a:moveTo>
                  <a:pt x="152399" y="1138427"/>
                </a:moveTo>
                <a:lnTo>
                  <a:pt x="6095" y="1138427"/>
                </a:lnTo>
                <a:lnTo>
                  <a:pt x="12191" y="1146047"/>
                </a:lnTo>
                <a:lnTo>
                  <a:pt x="12191" y="1152143"/>
                </a:lnTo>
                <a:lnTo>
                  <a:pt x="144779" y="1152143"/>
                </a:lnTo>
                <a:lnTo>
                  <a:pt x="144779" y="1146047"/>
                </a:lnTo>
                <a:lnTo>
                  <a:pt x="152399" y="1138427"/>
                </a:lnTo>
                <a:close/>
              </a:path>
              <a:path w="158750" h="1152525">
                <a:moveTo>
                  <a:pt x="12191" y="1152143"/>
                </a:moveTo>
                <a:lnTo>
                  <a:pt x="12191" y="1146047"/>
                </a:lnTo>
                <a:lnTo>
                  <a:pt x="6095" y="1138427"/>
                </a:lnTo>
                <a:lnTo>
                  <a:pt x="6095" y="1152143"/>
                </a:lnTo>
                <a:lnTo>
                  <a:pt x="12191" y="1152143"/>
                </a:lnTo>
                <a:close/>
              </a:path>
              <a:path w="158750" h="1152525">
                <a:moveTo>
                  <a:pt x="152399" y="12191"/>
                </a:moveTo>
                <a:lnTo>
                  <a:pt x="144779" y="6095"/>
                </a:lnTo>
                <a:lnTo>
                  <a:pt x="144779" y="12191"/>
                </a:lnTo>
                <a:lnTo>
                  <a:pt x="152399" y="12191"/>
                </a:lnTo>
                <a:close/>
              </a:path>
              <a:path w="158750" h="1152525">
                <a:moveTo>
                  <a:pt x="152399" y="1138427"/>
                </a:moveTo>
                <a:lnTo>
                  <a:pt x="152399" y="12191"/>
                </a:lnTo>
                <a:lnTo>
                  <a:pt x="144779" y="12191"/>
                </a:lnTo>
                <a:lnTo>
                  <a:pt x="144779" y="1138427"/>
                </a:lnTo>
                <a:lnTo>
                  <a:pt x="152399" y="1138427"/>
                </a:lnTo>
                <a:close/>
              </a:path>
              <a:path w="158750" h="1152525">
                <a:moveTo>
                  <a:pt x="152399" y="1152143"/>
                </a:moveTo>
                <a:lnTo>
                  <a:pt x="152399" y="1138427"/>
                </a:lnTo>
                <a:lnTo>
                  <a:pt x="144779" y="1146047"/>
                </a:lnTo>
                <a:lnTo>
                  <a:pt x="144779" y="1152143"/>
                </a:lnTo>
                <a:lnTo>
                  <a:pt x="152399" y="1152143"/>
                </a:lnTo>
                <a:close/>
              </a:path>
            </a:pathLst>
          </a:custGeom>
          <a:solidFill>
            <a:srgbClr val="5D47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03841" y="5340095"/>
            <a:ext cx="2399030" cy="190500"/>
          </a:xfrm>
          <a:custGeom>
            <a:avLst/>
            <a:gdLst/>
            <a:ahLst/>
            <a:cxnLst/>
            <a:rect l="l" t="t" r="r" b="b"/>
            <a:pathLst>
              <a:path w="2399029" h="190500">
                <a:moveTo>
                  <a:pt x="2302760" y="114299"/>
                </a:moveTo>
                <a:lnTo>
                  <a:pt x="2302760" y="76199"/>
                </a:lnTo>
                <a:lnTo>
                  <a:pt x="0" y="76199"/>
                </a:lnTo>
                <a:lnTo>
                  <a:pt x="0" y="114299"/>
                </a:lnTo>
                <a:lnTo>
                  <a:pt x="2302760" y="114299"/>
                </a:lnTo>
                <a:close/>
              </a:path>
              <a:path w="2399029" h="190500">
                <a:moveTo>
                  <a:pt x="2398772" y="96011"/>
                </a:moveTo>
                <a:lnTo>
                  <a:pt x="2284472" y="0"/>
                </a:lnTo>
                <a:lnTo>
                  <a:pt x="2284472" y="76199"/>
                </a:lnTo>
                <a:lnTo>
                  <a:pt x="2302760" y="76199"/>
                </a:lnTo>
                <a:lnTo>
                  <a:pt x="2302760" y="175381"/>
                </a:lnTo>
                <a:lnTo>
                  <a:pt x="2398772" y="96011"/>
                </a:lnTo>
                <a:close/>
              </a:path>
              <a:path w="2399029" h="190500">
                <a:moveTo>
                  <a:pt x="2302760" y="175381"/>
                </a:moveTo>
                <a:lnTo>
                  <a:pt x="2302760" y="114299"/>
                </a:lnTo>
                <a:lnTo>
                  <a:pt x="2284472" y="114299"/>
                </a:lnTo>
                <a:lnTo>
                  <a:pt x="2284472" y="190499"/>
                </a:lnTo>
                <a:lnTo>
                  <a:pt x="2302760" y="175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09353" y="3689603"/>
            <a:ext cx="190500" cy="1746885"/>
          </a:xfrm>
          <a:custGeom>
            <a:avLst/>
            <a:gdLst/>
            <a:ahLst/>
            <a:cxnLst/>
            <a:rect l="l" t="t" r="r" b="b"/>
            <a:pathLst>
              <a:path w="190500" h="1746885">
                <a:moveTo>
                  <a:pt x="190499" y="114299"/>
                </a:moveTo>
                <a:lnTo>
                  <a:pt x="94487" y="0"/>
                </a:lnTo>
                <a:lnTo>
                  <a:pt x="0" y="114299"/>
                </a:lnTo>
                <a:lnTo>
                  <a:pt x="76199" y="114299"/>
                </a:lnTo>
                <a:lnTo>
                  <a:pt x="76199" y="94487"/>
                </a:lnTo>
                <a:lnTo>
                  <a:pt x="114299" y="94487"/>
                </a:lnTo>
                <a:lnTo>
                  <a:pt x="114299" y="114299"/>
                </a:lnTo>
                <a:lnTo>
                  <a:pt x="190499" y="114299"/>
                </a:lnTo>
                <a:close/>
              </a:path>
              <a:path w="190500" h="1746885">
                <a:moveTo>
                  <a:pt x="114299" y="114299"/>
                </a:moveTo>
                <a:lnTo>
                  <a:pt x="114299" y="94487"/>
                </a:lnTo>
                <a:lnTo>
                  <a:pt x="76199" y="94487"/>
                </a:lnTo>
                <a:lnTo>
                  <a:pt x="76199" y="114299"/>
                </a:lnTo>
                <a:lnTo>
                  <a:pt x="114299" y="114299"/>
                </a:lnTo>
                <a:close/>
              </a:path>
              <a:path w="190500" h="1746885">
                <a:moveTo>
                  <a:pt x="114299" y="1746503"/>
                </a:moveTo>
                <a:lnTo>
                  <a:pt x="114299" y="114299"/>
                </a:lnTo>
                <a:lnTo>
                  <a:pt x="76199" y="114299"/>
                </a:lnTo>
                <a:lnTo>
                  <a:pt x="76199" y="1746503"/>
                </a:lnTo>
                <a:lnTo>
                  <a:pt x="114299" y="1746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48818" y="5527547"/>
            <a:ext cx="362711" cy="265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21771" y="5510784"/>
            <a:ext cx="298704" cy="341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57634" y="5510784"/>
            <a:ext cx="364236" cy="266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64202" y="5340095"/>
            <a:ext cx="2399030" cy="190500"/>
          </a:xfrm>
          <a:custGeom>
            <a:avLst/>
            <a:gdLst/>
            <a:ahLst/>
            <a:cxnLst/>
            <a:rect l="l" t="t" r="r" b="b"/>
            <a:pathLst>
              <a:path w="2399029" h="190500">
                <a:moveTo>
                  <a:pt x="2302763" y="114299"/>
                </a:moveTo>
                <a:lnTo>
                  <a:pt x="2302763" y="76199"/>
                </a:lnTo>
                <a:lnTo>
                  <a:pt x="0" y="76199"/>
                </a:lnTo>
                <a:lnTo>
                  <a:pt x="0" y="114299"/>
                </a:lnTo>
                <a:lnTo>
                  <a:pt x="2302763" y="114299"/>
                </a:lnTo>
                <a:close/>
              </a:path>
              <a:path w="2399029" h="190500">
                <a:moveTo>
                  <a:pt x="2398775" y="96011"/>
                </a:moveTo>
                <a:lnTo>
                  <a:pt x="2284475" y="0"/>
                </a:lnTo>
                <a:lnTo>
                  <a:pt x="2284475" y="76199"/>
                </a:lnTo>
                <a:lnTo>
                  <a:pt x="2302763" y="76199"/>
                </a:lnTo>
                <a:lnTo>
                  <a:pt x="2302763" y="175381"/>
                </a:lnTo>
                <a:lnTo>
                  <a:pt x="2398775" y="96011"/>
                </a:lnTo>
                <a:close/>
              </a:path>
              <a:path w="2399029" h="190500">
                <a:moveTo>
                  <a:pt x="2302763" y="175381"/>
                </a:moveTo>
                <a:lnTo>
                  <a:pt x="2302763" y="114299"/>
                </a:lnTo>
                <a:lnTo>
                  <a:pt x="2284475" y="114299"/>
                </a:lnTo>
                <a:lnTo>
                  <a:pt x="2284475" y="190499"/>
                </a:lnTo>
                <a:lnTo>
                  <a:pt x="2302763" y="175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68190" y="3689603"/>
            <a:ext cx="190500" cy="1746885"/>
          </a:xfrm>
          <a:custGeom>
            <a:avLst/>
            <a:gdLst/>
            <a:ahLst/>
            <a:cxnLst/>
            <a:rect l="l" t="t" r="r" b="b"/>
            <a:pathLst>
              <a:path w="190500" h="1746885">
                <a:moveTo>
                  <a:pt x="190499" y="114299"/>
                </a:moveTo>
                <a:lnTo>
                  <a:pt x="96011" y="0"/>
                </a:lnTo>
                <a:lnTo>
                  <a:pt x="0" y="114299"/>
                </a:lnTo>
                <a:lnTo>
                  <a:pt x="76199" y="114299"/>
                </a:lnTo>
                <a:lnTo>
                  <a:pt x="76199" y="94487"/>
                </a:lnTo>
                <a:lnTo>
                  <a:pt x="114299" y="94487"/>
                </a:lnTo>
                <a:lnTo>
                  <a:pt x="114299" y="114299"/>
                </a:lnTo>
                <a:lnTo>
                  <a:pt x="190499" y="114299"/>
                </a:lnTo>
                <a:close/>
              </a:path>
              <a:path w="190500" h="1746885">
                <a:moveTo>
                  <a:pt x="114299" y="114299"/>
                </a:moveTo>
                <a:lnTo>
                  <a:pt x="114299" y="94487"/>
                </a:lnTo>
                <a:lnTo>
                  <a:pt x="76199" y="94487"/>
                </a:lnTo>
                <a:lnTo>
                  <a:pt x="76199" y="114299"/>
                </a:lnTo>
                <a:lnTo>
                  <a:pt x="114299" y="114299"/>
                </a:lnTo>
                <a:close/>
              </a:path>
              <a:path w="190500" h="1746885">
                <a:moveTo>
                  <a:pt x="114299" y="1746503"/>
                </a:moveTo>
                <a:lnTo>
                  <a:pt x="114299" y="114299"/>
                </a:lnTo>
                <a:lnTo>
                  <a:pt x="76199" y="114299"/>
                </a:lnTo>
                <a:lnTo>
                  <a:pt x="76199" y="1746503"/>
                </a:lnTo>
                <a:lnTo>
                  <a:pt x="114299" y="1746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56409" y="5376671"/>
            <a:ext cx="2399030" cy="190500"/>
          </a:xfrm>
          <a:custGeom>
            <a:avLst/>
            <a:gdLst/>
            <a:ahLst/>
            <a:cxnLst/>
            <a:rect l="l" t="t" r="r" b="b"/>
            <a:pathLst>
              <a:path w="2399029" h="190500">
                <a:moveTo>
                  <a:pt x="2302763" y="114299"/>
                </a:moveTo>
                <a:lnTo>
                  <a:pt x="2302763" y="76199"/>
                </a:lnTo>
                <a:lnTo>
                  <a:pt x="0" y="76199"/>
                </a:lnTo>
                <a:lnTo>
                  <a:pt x="0" y="114299"/>
                </a:lnTo>
                <a:lnTo>
                  <a:pt x="2302763" y="114299"/>
                </a:lnTo>
                <a:close/>
              </a:path>
              <a:path w="2399029" h="190500">
                <a:moveTo>
                  <a:pt x="2398775" y="94487"/>
                </a:moveTo>
                <a:lnTo>
                  <a:pt x="2284475" y="0"/>
                </a:lnTo>
                <a:lnTo>
                  <a:pt x="2284475" y="76199"/>
                </a:lnTo>
                <a:lnTo>
                  <a:pt x="2302763" y="76199"/>
                </a:lnTo>
                <a:lnTo>
                  <a:pt x="2302763" y="175138"/>
                </a:lnTo>
                <a:lnTo>
                  <a:pt x="2398775" y="94487"/>
                </a:lnTo>
                <a:close/>
              </a:path>
              <a:path w="2399029" h="190500">
                <a:moveTo>
                  <a:pt x="2302763" y="175138"/>
                </a:moveTo>
                <a:lnTo>
                  <a:pt x="2302763" y="114299"/>
                </a:lnTo>
                <a:lnTo>
                  <a:pt x="2284475" y="114299"/>
                </a:lnTo>
                <a:lnTo>
                  <a:pt x="2284475" y="190499"/>
                </a:lnTo>
                <a:lnTo>
                  <a:pt x="2302763" y="175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1921" y="3726179"/>
            <a:ext cx="190500" cy="1744980"/>
          </a:xfrm>
          <a:custGeom>
            <a:avLst/>
            <a:gdLst/>
            <a:ahLst/>
            <a:cxnLst/>
            <a:rect l="l" t="t" r="r" b="b"/>
            <a:pathLst>
              <a:path w="190500" h="1744979">
                <a:moveTo>
                  <a:pt x="190499" y="114299"/>
                </a:moveTo>
                <a:lnTo>
                  <a:pt x="94487" y="0"/>
                </a:lnTo>
                <a:lnTo>
                  <a:pt x="0" y="114299"/>
                </a:lnTo>
                <a:lnTo>
                  <a:pt x="76199" y="114299"/>
                </a:lnTo>
                <a:lnTo>
                  <a:pt x="76199" y="94487"/>
                </a:lnTo>
                <a:lnTo>
                  <a:pt x="114299" y="94487"/>
                </a:lnTo>
                <a:lnTo>
                  <a:pt x="114299" y="114299"/>
                </a:lnTo>
                <a:lnTo>
                  <a:pt x="190499" y="114299"/>
                </a:lnTo>
                <a:close/>
              </a:path>
              <a:path w="190500" h="1744979">
                <a:moveTo>
                  <a:pt x="114299" y="114299"/>
                </a:moveTo>
                <a:lnTo>
                  <a:pt x="114299" y="94487"/>
                </a:lnTo>
                <a:lnTo>
                  <a:pt x="76199" y="94487"/>
                </a:lnTo>
                <a:lnTo>
                  <a:pt x="76199" y="114299"/>
                </a:lnTo>
                <a:lnTo>
                  <a:pt x="114299" y="114299"/>
                </a:lnTo>
                <a:close/>
              </a:path>
              <a:path w="190500" h="1744979">
                <a:moveTo>
                  <a:pt x="114299" y="1744979"/>
                </a:moveTo>
                <a:lnTo>
                  <a:pt x="114299" y="114299"/>
                </a:lnTo>
                <a:lnTo>
                  <a:pt x="76199" y="114299"/>
                </a:lnTo>
                <a:lnTo>
                  <a:pt x="76199" y="1744979"/>
                </a:lnTo>
                <a:lnTo>
                  <a:pt x="114299" y="1744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36754" y="576529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36169" y="5547359"/>
            <a:ext cx="417576" cy="2285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73018" y="5527547"/>
            <a:ext cx="364236" cy="265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74342" y="5510784"/>
            <a:ext cx="298704" cy="341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10206" y="5547359"/>
            <a:ext cx="364236" cy="266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17697" y="576529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17114" y="5547359"/>
            <a:ext cx="414528" cy="2285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980809" y="5527547"/>
            <a:ext cx="364236" cy="265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82133" y="5510784"/>
            <a:ext cx="298704" cy="341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91150" y="5510784"/>
            <a:ext cx="362711" cy="266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368162" y="5547359"/>
            <a:ext cx="417576" cy="2285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0" dirty="0"/>
              <a:t>20</a:t>
            </a:r>
          </a:p>
        </p:txBody>
      </p:sp>
      <p:sp>
        <p:nvSpPr>
          <p:cNvPr id="51" name="object 18">
            <a:extLst>
              <a:ext uri="{FF2B5EF4-FFF2-40B4-BE49-F238E27FC236}">
                <a16:creationId xmlns:a16="http://schemas.microsoft.com/office/drawing/2014/main" id="{F2B19EB2-67D3-4673-AD23-C393E566A15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100" y="6999544"/>
            <a:ext cx="44756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/>
              <a:t>Prof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lang="en-US" spc="40" dirty="0"/>
              <a:t>Department of Computer Science and Engineering, </a:t>
            </a:r>
            <a:r>
              <a:rPr lang="en-US" spc="40" dirty="0" err="1"/>
              <a:t>SUSTech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885" y="6916673"/>
            <a:ext cx="9105900" cy="0"/>
          </a:xfrm>
          <a:custGeom>
            <a:avLst/>
            <a:gdLst/>
            <a:ahLst/>
            <a:cxnLst/>
            <a:rect l="l" t="t" r="r" b="b"/>
            <a:pathLst>
              <a:path w="9105900">
                <a:moveTo>
                  <a:pt x="0" y="0"/>
                </a:moveTo>
                <a:lnTo>
                  <a:pt x="9105899" y="0"/>
                </a:lnTo>
              </a:path>
            </a:pathLst>
          </a:custGeom>
          <a:ln w="14985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7195">
              <a:lnSpc>
                <a:spcPct val="100000"/>
              </a:lnSpc>
            </a:pPr>
            <a:r>
              <a:rPr dirty="0"/>
              <a:t>Or</a:t>
            </a:r>
            <a:r>
              <a:rPr spc="-5" dirty="0"/>
              <a:t>i</a:t>
            </a:r>
            <a:r>
              <a:rPr dirty="0"/>
              <a:t>g</a:t>
            </a:r>
            <a:r>
              <a:rPr spc="-5" dirty="0"/>
              <a:t>i</a:t>
            </a:r>
            <a:r>
              <a:rPr dirty="0"/>
              <a:t>n 1:</a:t>
            </a:r>
            <a:r>
              <a:rPr spc="5" dirty="0"/>
              <a:t> </a:t>
            </a:r>
            <a:r>
              <a:rPr spc="-5" dirty="0"/>
              <a:t>Te</a:t>
            </a:r>
            <a:r>
              <a:rPr dirty="0"/>
              <a:t>x</a:t>
            </a:r>
            <a:r>
              <a:rPr spc="-5" dirty="0"/>
              <a:t>t</a:t>
            </a:r>
            <a:r>
              <a:rPr dirty="0"/>
              <a:t>ure</a:t>
            </a:r>
            <a:r>
              <a:rPr spc="5" dirty="0"/>
              <a:t> </a:t>
            </a:r>
            <a:r>
              <a:rPr dirty="0"/>
              <a:t>r</a:t>
            </a:r>
            <a:r>
              <a:rPr spc="-5" dirty="0"/>
              <a:t>ec</a:t>
            </a:r>
            <a:r>
              <a:rPr dirty="0"/>
              <a:t>ogn</a:t>
            </a:r>
            <a:r>
              <a:rPr spc="-5" dirty="0"/>
              <a:t>iti</a:t>
            </a:r>
            <a:r>
              <a:rPr dirty="0"/>
              <a:t>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0932" y="1773526"/>
            <a:ext cx="8555355" cy="1135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exture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characte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z</a:t>
            </a:r>
            <a:r>
              <a:rPr sz="2400" dirty="0">
                <a:latin typeface="Times New Roman"/>
                <a:cs typeface="Times New Roman"/>
              </a:rPr>
              <a:t>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repetit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basic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ents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textons.</a:t>
            </a:r>
            <a:endParaRPr sz="2400">
              <a:latin typeface="Times New Roman"/>
              <a:cs typeface="Times New Roman"/>
            </a:endParaRPr>
          </a:p>
          <a:p>
            <a:pPr marL="12700" marR="32385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rguably,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stochastic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textures,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identi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textons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atters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ore than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their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spatial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arrange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ent.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76635" y="3400044"/>
            <a:ext cx="2276855" cy="2278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3589" y="3396995"/>
            <a:ext cx="2283460" cy="2284730"/>
          </a:xfrm>
          <a:custGeom>
            <a:avLst/>
            <a:gdLst/>
            <a:ahLst/>
            <a:cxnLst/>
            <a:rect l="l" t="t" r="r" b="b"/>
            <a:pathLst>
              <a:path w="2283460" h="2284729">
                <a:moveTo>
                  <a:pt x="2282948" y="2284475"/>
                </a:moveTo>
                <a:lnTo>
                  <a:pt x="2282948" y="0"/>
                </a:lnTo>
                <a:lnTo>
                  <a:pt x="0" y="0"/>
                </a:lnTo>
                <a:lnTo>
                  <a:pt x="0" y="2284475"/>
                </a:lnTo>
                <a:lnTo>
                  <a:pt x="1523" y="2284475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2279900" y="3047"/>
                </a:lnTo>
                <a:lnTo>
                  <a:pt x="2279900" y="1523"/>
                </a:lnTo>
                <a:lnTo>
                  <a:pt x="2281424" y="3047"/>
                </a:lnTo>
                <a:lnTo>
                  <a:pt x="2281424" y="2284475"/>
                </a:lnTo>
                <a:lnTo>
                  <a:pt x="2282948" y="2284475"/>
                </a:lnTo>
                <a:close/>
              </a:path>
              <a:path w="2283460" h="2284729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2283460" h="2284729">
                <a:moveTo>
                  <a:pt x="3047" y="2281427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2281427"/>
                </a:lnTo>
                <a:lnTo>
                  <a:pt x="3047" y="2281427"/>
                </a:lnTo>
                <a:close/>
              </a:path>
              <a:path w="2283460" h="2284729">
                <a:moveTo>
                  <a:pt x="2281424" y="2281427"/>
                </a:moveTo>
                <a:lnTo>
                  <a:pt x="1523" y="2281427"/>
                </a:lnTo>
                <a:lnTo>
                  <a:pt x="3047" y="2282951"/>
                </a:lnTo>
                <a:lnTo>
                  <a:pt x="3047" y="2284475"/>
                </a:lnTo>
                <a:lnTo>
                  <a:pt x="2279900" y="2284475"/>
                </a:lnTo>
                <a:lnTo>
                  <a:pt x="2279900" y="2282951"/>
                </a:lnTo>
                <a:lnTo>
                  <a:pt x="2281424" y="2281427"/>
                </a:lnTo>
                <a:close/>
              </a:path>
              <a:path w="2283460" h="2284729">
                <a:moveTo>
                  <a:pt x="3047" y="2284475"/>
                </a:moveTo>
                <a:lnTo>
                  <a:pt x="3047" y="2282951"/>
                </a:lnTo>
                <a:lnTo>
                  <a:pt x="1523" y="2281427"/>
                </a:lnTo>
                <a:lnTo>
                  <a:pt x="1523" y="2284475"/>
                </a:lnTo>
                <a:lnTo>
                  <a:pt x="3047" y="2284475"/>
                </a:lnTo>
                <a:close/>
              </a:path>
              <a:path w="2283460" h="2284729">
                <a:moveTo>
                  <a:pt x="2281424" y="3047"/>
                </a:moveTo>
                <a:lnTo>
                  <a:pt x="2279900" y="1523"/>
                </a:lnTo>
                <a:lnTo>
                  <a:pt x="2279900" y="3047"/>
                </a:lnTo>
                <a:lnTo>
                  <a:pt x="2281424" y="3047"/>
                </a:lnTo>
                <a:close/>
              </a:path>
              <a:path w="2283460" h="2284729">
                <a:moveTo>
                  <a:pt x="2281424" y="2281427"/>
                </a:moveTo>
                <a:lnTo>
                  <a:pt x="2281424" y="3047"/>
                </a:lnTo>
                <a:lnTo>
                  <a:pt x="2279900" y="3047"/>
                </a:lnTo>
                <a:lnTo>
                  <a:pt x="2279900" y="2281427"/>
                </a:lnTo>
                <a:lnTo>
                  <a:pt x="2281424" y="2281427"/>
                </a:lnTo>
                <a:close/>
              </a:path>
              <a:path w="2283460" h="2284729">
                <a:moveTo>
                  <a:pt x="2281424" y="2284475"/>
                </a:moveTo>
                <a:lnTo>
                  <a:pt x="2281424" y="2281427"/>
                </a:lnTo>
                <a:lnTo>
                  <a:pt x="2279900" y="2282951"/>
                </a:lnTo>
                <a:lnTo>
                  <a:pt x="2279900" y="2284475"/>
                </a:lnTo>
                <a:lnTo>
                  <a:pt x="2281424" y="2284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09165" y="3400044"/>
            <a:ext cx="2276855" cy="2278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06118" y="3396995"/>
            <a:ext cx="2283460" cy="2284730"/>
          </a:xfrm>
          <a:custGeom>
            <a:avLst/>
            <a:gdLst/>
            <a:ahLst/>
            <a:cxnLst/>
            <a:rect l="l" t="t" r="r" b="b"/>
            <a:pathLst>
              <a:path w="2283460" h="2284729">
                <a:moveTo>
                  <a:pt x="2282951" y="2284475"/>
                </a:moveTo>
                <a:lnTo>
                  <a:pt x="2282951" y="0"/>
                </a:lnTo>
                <a:lnTo>
                  <a:pt x="0" y="0"/>
                </a:lnTo>
                <a:lnTo>
                  <a:pt x="0" y="2284475"/>
                </a:lnTo>
                <a:lnTo>
                  <a:pt x="1523" y="2284475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2279903" y="3047"/>
                </a:lnTo>
                <a:lnTo>
                  <a:pt x="2279903" y="1523"/>
                </a:lnTo>
                <a:lnTo>
                  <a:pt x="2281427" y="3047"/>
                </a:lnTo>
                <a:lnTo>
                  <a:pt x="2281427" y="2284475"/>
                </a:lnTo>
                <a:lnTo>
                  <a:pt x="2282951" y="2284475"/>
                </a:lnTo>
                <a:close/>
              </a:path>
              <a:path w="2283460" h="2284729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2283460" h="2284729">
                <a:moveTo>
                  <a:pt x="3047" y="2281427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2281427"/>
                </a:lnTo>
                <a:lnTo>
                  <a:pt x="3047" y="2281427"/>
                </a:lnTo>
                <a:close/>
              </a:path>
              <a:path w="2283460" h="2284729">
                <a:moveTo>
                  <a:pt x="2281427" y="2281427"/>
                </a:moveTo>
                <a:lnTo>
                  <a:pt x="1523" y="2281427"/>
                </a:lnTo>
                <a:lnTo>
                  <a:pt x="3047" y="2282951"/>
                </a:lnTo>
                <a:lnTo>
                  <a:pt x="3047" y="2284475"/>
                </a:lnTo>
                <a:lnTo>
                  <a:pt x="2279903" y="2284475"/>
                </a:lnTo>
                <a:lnTo>
                  <a:pt x="2279903" y="2282951"/>
                </a:lnTo>
                <a:lnTo>
                  <a:pt x="2281427" y="2281427"/>
                </a:lnTo>
                <a:close/>
              </a:path>
              <a:path w="2283460" h="2284729">
                <a:moveTo>
                  <a:pt x="3047" y="2284475"/>
                </a:moveTo>
                <a:lnTo>
                  <a:pt x="3047" y="2282951"/>
                </a:lnTo>
                <a:lnTo>
                  <a:pt x="1523" y="2281427"/>
                </a:lnTo>
                <a:lnTo>
                  <a:pt x="1523" y="2284475"/>
                </a:lnTo>
                <a:lnTo>
                  <a:pt x="3047" y="2284475"/>
                </a:lnTo>
                <a:close/>
              </a:path>
              <a:path w="2283460" h="2284729">
                <a:moveTo>
                  <a:pt x="2281427" y="3047"/>
                </a:moveTo>
                <a:lnTo>
                  <a:pt x="2279903" y="1523"/>
                </a:lnTo>
                <a:lnTo>
                  <a:pt x="2279903" y="3047"/>
                </a:lnTo>
                <a:lnTo>
                  <a:pt x="2281427" y="3047"/>
                </a:lnTo>
                <a:close/>
              </a:path>
              <a:path w="2283460" h="2284729">
                <a:moveTo>
                  <a:pt x="2281427" y="2281427"/>
                </a:moveTo>
                <a:lnTo>
                  <a:pt x="2281427" y="3047"/>
                </a:lnTo>
                <a:lnTo>
                  <a:pt x="2279903" y="3047"/>
                </a:lnTo>
                <a:lnTo>
                  <a:pt x="2279903" y="2281427"/>
                </a:lnTo>
                <a:lnTo>
                  <a:pt x="2281427" y="2281427"/>
                </a:lnTo>
                <a:close/>
              </a:path>
              <a:path w="2283460" h="2284729">
                <a:moveTo>
                  <a:pt x="2281427" y="2284475"/>
                </a:moveTo>
                <a:lnTo>
                  <a:pt x="2281427" y="2281427"/>
                </a:lnTo>
                <a:lnTo>
                  <a:pt x="2279903" y="2282951"/>
                </a:lnTo>
                <a:lnTo>
                  <a:pt x="2279903" y="2284475"/>
                </a:lnTo>
                <a:lnTo>
                  <a:pt x="2281427" y="2284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41697" y="3400044"/>
            <a:ext cx="2276855" cy="22783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38650" y="3396995"/>
            <a:ext cx="2283460" cy="2284730"/>
          </a:xfrm>
          <a:custGeom>
            <a:avLst/>
            <a:gdLst/>
            <a:ahLst/>
            <a:cxnLst/>
            <a:rect l="l" t="t" r="r" b="b"/>
            <a:pathLst>
              <a:path w="2283459" h="2284729">
                <a:moveTo>
                  <a:pt x="2282951" y="2284475"/>
                </a:moveTo>
                <a:lnTo>
                  <a:pt x="2282951" y="0"/>
                </a:lnTo>
                <a:lnTo>
                  <a:pt x="0" y="0"/>
                </a:lnTo>
                <a:lnTo>
                  <a:pt x="0" y="2284475"/>
                </a:lnTo>
                <a:lnTo>
                  <a:pt x="1523" y="2284475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2279903" y="3047"/>
                </a:lnTo>
                <a:lnTo>
                  <a:pt x="2279903" y="1523"/>
                </a:lnTo>
                <a:lnTo>
                  <a:pt x="2281427" y="3047"/>
                </a:lnTo>
                <a:lnTo>
                  <a:pt x="2281427" y="2284475"/>
                </a:lnTo>
                <a:lnTo>
                  <a:pt x="2282951" y="2284475"/>
                </a:lnTo>
                <a:close/>
              </a:path>
              <a:path w="2283459" h="2284729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2283459" h="2284729">
                <a:moveTo>
                  <a:pt x="3047" y="2281427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2281427"/>
                </a:lnTo>
                <a:lnTo>
                  <a:pt x="3047" y="2281427"/>
                </a:lnTo>
                <a:close/>
              </a:path>
              <a:path w="2283459" h="2284729">
                <a:moveTo>
                  <a:pt x="2281427" y="2281427"/>
                </a:moveTo>
                <a:lnTo>
                  <a:pt x="1523" y="2281427"/>
                </a:lnTo>
                <a:lnTo>
                  <a:pt x="3047" y="2282951"/>
                </a:lnTo>
                <a:lnTo>
                  <a:pt x="3047" y="2284475"/>
                </a:lnTo>
                <a:lnTo>
                  <a:pt x="2279903" y="2284475"/>
                </a:lnTo>
                <a:lnTo>
                  <a:pt x="2279903" y="2282951"/>
                </a:lnTo>
                <a:lnTo>
                  <a:pt x="2281427" y="2281427"/>
                </a:lnTo>
                <a:close/>
              </a:path>
              <a:path w="2283459" h="2284729">
                <a:moveTo>
                  <a:pt x="3047" y="2284475"/>
                </a:moveTo>
                <a:lnTo>
                  <a:pt x="3047" y="2282951"/>
                </a:lnTo>
                <a:lnTo>
                  <a:pt x="1523" y="2281427"/>
                </a:lnTo>
                <a:lnTo>
                  <a:pt x="1523" y="2284475"/>
                </a:lnTo>
                <a:lnTo>
                  <a:pt x="3047" y="2284475"/>
                </a:lnTo>
                <a:close/>
              </a:path>
              <a:path w="2283459" h="2284729">
                <a:moveTo>
                  <a:pt x="2281427" y="3047"/>
                </a:moveTo>
                <a:lnTo>
                  <a:pt x="2279903" y="1523"/>
                </a:lnTo>
                <a:lnTo>
                  <a:pt x="2279903" y="3047"/>
                </a:lnTo>
                <a:lnTo>
                  <a:pt x="2281427" y="3047"/>
                </a:lnTo>
                <a:close/>
              </a:path>
              <a:path w="2283459" h="2284729">
                <a:moveTo>
                  <a:pt x="2281427" y="2281427"/>
                </a:moveTo>
                <a:lnTo>
                  <a:pt x="2281427" y="3047"/>
                </a:lnTo>
                <a:lnTo>
                  <a:pt x="2279903" y="3047"/>
                </a:lnTo>
                <a:lnTo>
                  <a:pt x="2279903" y="2281427"/>
                </a:lnTo>
                <a:lnTo>
                  <a:pt x="2281427" y="2281427"/>
                </a:lnTo>
                <a:close/>
              </a:path>
              <a:path w="2283459" h="2284729">
                <a:moveTo>
                  <a:pt x="2281427" y="2284475"/>
                </a:moveTo>
                <a:lnTo>
                  <a:pt x="2281427" y="2281427"/>
                </a:lnTo>
                <a:lnTo>
                  <a:pt x="2279903" y="2282951"/>
                </a:lnTo>
                <a:lnTo>
                  <a:pt x="2279903" y="2284475"/>
                </a:lnTo>
                <a:lnTo>
                  <a:pt x="2281427" y="2284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72050" y="5905500"/>
            <a:ext cx="256031" cy="2560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69002" y="5902451"/>
            <a:ext cx="264160" cy="262255"/>
          </a:xfrm>
          <a:custGeom>
            <a:avLst/>
            <a:gdLst/>
            <a:ahLst/>
            <a:cxnLst/>
            <a:rect l="l" t="t" r="r" b="b"/>
            <a:pathLst>
              <a:path w="264159" h="262254">
                <a:moveTo>
                  <a:pt x="263651" y="262127"/>
                </a:moveTo>
                <a:lnTo>
                  <a:pt x="263651" y="0"/>
                </a:lnTo>
                <a:lnTo>
                  <a:pt x="0" y="0"/>
                </a:lnTo>
                <a:lnTo>
                  <a:pt x="0" y="262127"/>
                </a:lnTo>
                <a:lnTo>
                  <a:pt x="1523" y="262127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259079" y="3047"/>
                </a:lnTo>
                <a:lnTo>
                  <a:pt x="259079" y="1523"/>
                </a:lnTo>
                <a:lnTo>
                  <a:pt x="262127" y="3047"/>
                </a:lnTo>
                <a:lnTo>
                  <a:pt x="262127" y="262127"/>
                </a:lnTo>
                <a:lnTo>
                  <a:pt x="263651" y="262127"/>
                </a:lnTo>
                <a:close/>
              </a:path>
              <a:path w="264159" h="262254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264159" h="262254">
                <a:moveTo>
                  <a:pt x="3047" y="259079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259079"/>
                </a:lnTo>
                <a:lnTo>
                  <a:pt x="3047" y="259079"/>
                </a:lnTo>
                <a:close/>
              </a:path>
              <a:path w="264159" h="262254">
                <a:moveTo>
                  <a:pt x="262127" y="259079"/>
                </a:moveTo>
                <a:lnTo>
                  <a:pt x="1523" y="259079"/>
                </a:lnTo>
                <a:lnTo>
                  <a:pt x="3047" y="260603"/>
                </a:lnTo>
                <a:lnTo>
                  <a:pt x="3047" y="262127"/>
                </a:lnTo>
                <a:lnTo>
                  <a:pt x="259079" y="262127"/>
                </a:lnTo>
                <a:lnTo>
                  <a:pt x="259079" y="260603"/>
                </a:lnTo>
                <a:lnTo>
                  <a:pt x="262127" y="259079"/>
                </a:lnTo>
                <a:close/>
              </a:path>
              <a:path w="264159" h="262254">
                <a:moveTo>
                  <a:pt x="3047" y="262127"/>
                </a:moveTo>
                <a:lnTo>
                  <a:pt x="3047" y="260603"/>
                </a:lnTo>
                <a:lnTo>
                  <a:pt x="1523" y="259079"/>
                </a:lnTo>
                <a:lnTo>
                  <a:pt x="1523" y="262127"/>
                </a:lnTo>
                <a:lnTo>
                  <a:pt x="3047" y="262127"/>
                </a:lnTo>
                <a:close/>
              </a:path>
              <a:path w="264159" h="262254">
                <a:moveTo>
                  <a:pt x="262127" y="3047"/>
                </a:moveTo>
                <a:lnTo>
                  <a:pt x="259079" y="1523"/>
                </a:lnTo>
                <a:lnTo>
                  <a:pt x="259079" y="3047"/>
                </a:lnTo>
                <a:lnTo>
                  <a:pt x="262127" y="3047"/>
                </a:lnTo>
                <a:close/>
              </a:path>
              <a:path w="264159" h="262254">
                <a:moveTo>
                  <a:pt x="262127" y="259079"/>
                </a:moveTo>
                <a:lnTo>
                  <a:pt x="262127" y="3047"/>
                </a:lnTo>
                <a:lnTo>
                  <a:pt x="259079" y="3047"/>
                </a:lnTo>
                <a:lnTo>
                  <a:pt x="259079" y="259079"/>
                </a:lnTo>
                <a:lnTo>
                  <a:pt x="262127" y="259079"/>
                </a:lnTo>
                <a:close/>
              </a:path>
              <a:path w="264159" h="262254">
                <a:moveTo>
                  <a:pt x="262127" y="262127"/>
                </a:moveTo>
                <a:lnTo>
                  <a:pt x="262127" y="259079"/>
                </a:lnTo>
                <a:lnTo>
                  <a:pt x="259079" y="260603"/>
                </a:lnTo>
                <a:lnTo>
                  <a:pt x="259079" y="262127"/>
                </a:lnTo>
                <a:lnTo>
                  <a:pt x="262127" y="2621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03926" y="5905500"/>
            <a:ext cx="254508" cy="2560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00877" y="5902451"/>
            <a:ext cx="260985" cy="262255"/>
          </a:xfrm>
          <a:custGeom>
            <a:avLst/>
            <a:gdLst/>
            <a:ahLst/>
            <a:cxnLst/>
            <a:rect l="l" t="t" r="r" b="b"/>
            <a:pathLst>
              <a:path w="260984" h="262254">
                <a:moveTo>
                  <a:pt x="260603" y="262127"/>
                </a:moveTo>
                <a:lnTo>
                  <a:pt x="260603" y="0"/>
                </a:lnTo>
                <a:lnTo>
                  <a:pt x="0" y="0"/>
                </a:lnTo>
                <a:lnTo>
                  <a:pt x="0" y="262127"/>
                </a:lnTo>
                <a:lnTo>
                  <a:pt x="1523" y="262127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257555" y="3047"/>
                </a:lnTo>
                <a:lnTo>
                  <a:pt x="257555" y="1523"/>
                </a:lnTo>
                <a:lnTo>
                  <a:pt x="259079" y="3047"/>
                </a:lnTo>
                <a:lnTo>
                  <a:pt x="259079" y="262127"/>
                </a:lnTo>
                <a:lnTo>
                  <a:pt x="260603" y="262127"/>
                </a:lnTo>
                <a:close/>
              </a:path>
              <a:path w="260984" h="262254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260984" h="262254">
                <a:moveTo>
                  <a:pt x="3047" y="259079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259079"/>
                </a:lnTo>
                <a:lnTo>
                  <a:pt x="3047" y="259079"/>
                </a:lnTo>
                <a:close/>
              </a:path>
              <a:path w="260984" h="262254">
                <a:moveTo>
                  <a:pt x="259079" y="259079"/>
                </a:moveTo>
                <a:lnTo>
                  <a:pt x="1523" y="259079"/>
                </a:lnTo>
                <a:lnTo>
                  <a:pt x="3047" y="260603"/>
                </a:lnTo>
                <a:lnTo>
                  <a:pt x="3047" y="262127"/>
                </a:lnTo>
                <a:lnTo>
                  <a:pt x="257555" y="262127"/>
                </a:lnTo>
                <a:lnTo>
                  <a:pt x="257555" y="260603"/>
                </a:lnTo>
                <a:lnTo>
                  <a:pt x="259079" y="259079"/>
                </a:lnTo>
                <a:close/>
              </a:path>
              <a:path w="260984" h="262254">
                <a:moveTo>
                  <a:pt x="3047" y="262127"/>
                </a:moveTo>
                <a:lnTo>
                  <a:pt x="3047" y="260603"/>
                </a:lnTo>
                <a:lnTo>
                  <a:pt x="1523" y="259079"/>
                </a:lnTo>
                <a:lnTo>
                  <a:pt x="1523" y="262127"/>
                </a:lnTo>
                <a:lnTo>
                  <a:pt x="3047" y="262127"/>
                </a:lnTo>
                <a:close/>
              </a:path>
              <a:path w="260984" h="262254">
                <a:moveTo>
                  <a:pt x="259079" y="3047"/>
                </a:moveTo>
                <a:lnTo>
                  <a:pt x="257555" y="1523"/>
                </a:lnTo>
                <a:lnTo>
                  <a:pt x="257555" y="3047"/>
                </a:lnTo>
                <a:lnTo>
                  <a:pt x="259079" y="3047"/>
                </a:lnTo>
                <a:close/>
              </a:path>
              <a:path w="260984" h="262254">
                <a:moveTo>
                  <a:pt x="259079" y="259079"/>
                </a:moveTo>
                <a:lnTo>
                  <a:pt x="259079" y="3047"/>
                </a:lnTo>
                <a:lnTo>
                  <a:pt x="257555" y="3047"/>
                </a:lnTo>
                <a:lnTo>
                  <a:pt x="257555" y="259079"/>
                </a:lnTo>
                <a:lnTo>
                  <a:pt x="259079" y="259079"/>
                </a:lnTo>
                <a:close/>
              </a:path>
              <a:path w="260984" h="262254">
                <a:moveTo>
                  <a:pt x="259079" y="262127"/>
                </a:moveTo>
                <a:lnTo>
                  <a:pt x="259079" y="259079"/>
                </a:lnTo>
                <a:lnTo>
                  <a:pt x="257555" y="260603"/>
                </a:lnTo>
                <a:lnTo>
                  <a:pt x="257555" y="262127"/>
                </a:lnTo>
                <a:lnTo>
                  <a:pt x="259079" y="2621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35802" y="5905500"/>
            <a:ext cx="254508" cy="2560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32753" y="5902451"/>
            <a:ext cx="260985" cy="262255"/>
          </a:xfrm>
          <a:custGeom>
            <a:avLst/>
            <a:gdLst/>
            <a:ahLst/>
            <a:cxnLst/>
            <a:rect l="l" t="t" r="r" b="b"/>
            <a:pathLst>
              <a:path w="260984" h="262254">
                <a:moveTo>
                  <a:pt x="260603" y="262127"/>
                </a:moveTo>
                <a:lnTo>
                  <a:pt x="260603" y="0"/>
                </a:lnTo>
                <a:lnTo>
                  <a:pt x="0" y="0"/>
                </a:lnTo>
                <a:lnTo>
                  <a:pt x="0" y="262127"/>
                </a:lnTo>
                <a:lnTo>
                  <a:pt x="1523" y="262127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257555" y="3047"/>
                </a:lnTo>
                <a:lnTo>
                  <a:pt x="257555" y="1523"/>
                </a:lnTo>
                <a:lnTo>
                  <a:pt x="259079" y="3047"/>
                </a:lnTo>
                <a:lnTo>
                  <a:pt x="259079" y="262127"/>
                </a:lnTo>
                <a:lnTo>
                  <a:pt x="260603" y="262127"/>
                </a:lnTo>
                <a:close/>
              </a:path>
              <a:path w="260984" h="262254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260984" h="262254">
                <a:moveTo>
                  <a:pt x="3047" y="259079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259079"/>
                </a:lnTo>
                <a:lnTo>
                  <a:pt x="3047" y="259079"/>
                </a:lnTo>
                <a:close/>
              </a:path>
              <a:path w="260984" h="262254">
                <a:moveTo>
                  <a:pt x="259079" y="259079"/>
                </a:moveTo>
                <a:lnTo>
                  <a:pt x="1523" y="259079"/>
                </a:lnTo>
                <a:lnTo>
                  <a:pt x="3047" y="260603"/>
                </a:lnTo>
                <a:lnTo>
                  <a:pt x="3047" y="262127"/>
                </a:lnTo>
                <a:lnTo>
                  <a:pt x="257555" y="262127"/>
                </a:lnTo>
                <a:lnTo>
                  <a:pt x="257555" y="260603"/>
                </a:lnTo>
                <a:lnTo>
                  <a:pt x="259079" y="259079"/>
                </a:lnTo>
                <a:close/>
              </a:path>
              <a:path w="260984" h="262254">
                <a:moveTo>
                  <a:pt x="3047" y="262127"/>
                </a:moveTo>
                <a:lnTo>
                  <a:pt x="3047" y="260603"/>
                </a:lnTo>
                <a:lnTo>
                  <a:pt x="1523" y="259079"/>
                </a:lnTo>
                <a:lnTo>
                  <a:pt x="1523" y="262127"/>
                </a:lnTo>
                <a:lnTo>
                  <a:pt x="3047" y="262127"/>
                </a:lnTo>
                <a:close/>
              </a:path>
              <a:path w="260984" h="262254">
                <a:moveTo>
                  <a:pt x="259079" y="3047"/>
                </a:moveTo>
                <a:lnTo>
                  <a:pt x="257555" y="1523"/>
                </a:lnTo>
                <a:lnTo>
                  <a:pt x="257555" y="3047"/>
                </a:lnTo>
                <a:lnTo>
                  <a:pt x="259079" y="3047"/>
                </a:lnTo>
                <a:close/>
              </a:path>
              <a:path w="260984" h="262254">
                <a:moveTo>
                  <a:pt x="259079" y="259079"/>
                </a:moveTo>
                <a:lnTo>
                  <a:pt x="259079" y="3047"/>
                </a:lnTo>
                <a:lnTo>
                  <a:pt x="257555" y="3047"/>
                </a:lnTo>
                <a:lnTo>
                  <a:pt x="257555" y="259079"/>
                </a:lnTo>
                <a:lnTo>
                  <a:pt x="259079" y="259079"/>
                </a:lnTo>
                <a:close/>
              </a:path>
              <a:path w="260984" h="262254">
                <a:moveTo>
                  <a:pt x="259079" y="262127"/>
                </a:moveTo>
                <a:lnTo>
                  <a:pt x="259079" y="259079"/>
                </a:lnTo>
                <a:lnTo>
                  <a:pt x="257555" y="260603"/>
                </a:lnTo>
                <a:lnTo>
                  <a:pt x="257555" y="262127"/>
                </a:lnTo>
                <a:lnTo>
                  <a:pt x="259079" y="2621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08510" y="5905500"/>
            <a:ext cx="269747" cy="266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05462" y="5902451"/>
            <a:ext cx="277495" cy="273050"/>
          </a:xfrm>
          <a:custGeom>
            <a:avLst/>
            <a:gdLst/>
            <a:ahLst/>
            <a:cxnLst/>
            <a:rect l="l" t="t" r="r" b="b"/>
            <a:pathLst>
              <a:path w="277494" h="273050">
                <a:moveTo>
                  <a:pt x="277367" y="272795"/>
                </a:moveTo>
                <a:lnTo>
                  <a:pt x="277367" y="0"/>
                </a:lnTo>
                <a:lnTo>
                  <a:pt x="0" y="0"/>
                </a:lnTo>
                <a:lnTo>
                  <a:pt x="0" y="272795"/>
                </a:lnTo>
                <a:lnTo>
                  <a:pt x="1523" y="272795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272795" y="3047"/>
                </a:lnTo>
                <a:lnTo>
                  <a:pt x="272795" y="1523"/>
                </a:lnTo>
                <a:lnTo>
                  <a:pt x="274319" y="3047"/>
                </a:lnTo>
                <a:lnTo>
                  <a:pt x="274319" y="272795"/>
                </a:lnTo>
                <a:lnTo>
                  <a:pt x="277367" y="272795"/>
                </a:lnTo>
                <a:close/>
              </a:path>
              <a:path w="277494" h="273050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277494" h="273050">
                <a:moveTo>
                  <a:pt x="3047" y="269747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269747"/>
                </a:lnTo>
                <a:lnTo>
                  <a:pt x="3047" y="269747"/>
                </a:lnTo>
                <a:close/>
              </a:path>
              <a:path w="277494" h="273050">
                <a:moveTo>
                  <a:pt x="274319" y="269747"/>
                </a:moveTo>
                <a:lnTo>
                  <a:pt x="1523" y="269747"/>
                </a:lnTo>
                <a:lnTo>
                  <a:pt x="3047" y="271271"/>
                </a:lnTo>
                <a:lnTo>
                  <a:pt x="3047" y="272795"/>
                </a:lnTo>
                <a:lnTo>
                  <a:pt x="272795" y="272795"/>
                </a:lnTo>
                <a:lnTo>
                  <a:pt x="272795" y="271271"/>
                </a:lnTo>
                <a:lnTo>
                  <a:pt x="274319" y="269747"/>
                </a:lnTo>
                <a:close/>
              </a:path>
              <a:path w="277494" h="273050">
                <a:moveTo>
                  <a:pt x="3047" y="272795"/>
                </a:moveTo>
                <a:lnTo>
                  <a:pt x="3047" y="271271"/>
                </a:lnTo>
                <a:lnTo>
                  <a:pt x="1523" y="269747"/>
                </a:lnTo>
                <a:lnTo>
                  <a:pt x="1523" y="272795"/>
                </a:lnTo>
                <a:lnTo>
                  <a:pt x="3047" y="272795"/>
                </a:lnTo>
                <a:close/>
              </a:path>
              <a:path w="277494" h="273050">
                <a:moveTo>
                  <a:pt x="274319" y="3047"/>
                </a:moveTo>
                <a:lnTo>
                  <a:pt x="272795" y="1523"/>
                </a:lnTo>
                <a:lnTo>
                  <a:pt x="272795" y="3047"/>
                </a:lnTo>
                <a:lnTo>
                  <a:pt x="274319" y="3047"/>
                </a:lnTo>
                <a:close/>
              </a:path>
              <a:path w="277494" h="273050">
                <a:moveTo>
                  <a:pt x="274319" y="269747"/>
                </a:moveTo>
                <a:lnTo>
                  <a:pt x="274319" y="3047"/>
                </a:lnTo>
                <a:lnTo>
                  <a:pt x="272795" y="3047"/>
                </a:lnTo>
                <a:lnTo>
                  <a:pt x="272795" y="269747"/>
                </a:lnTo>
                <a:lnTo>
                  <a:pt x="274319" y="269747"/>
                </a:lnTo>
                <a:close/>
              </a:path>
              <a:path w="277494" h="273050">
                <a:moveTo>
                  <a:pt x="274319" y="272795"/>
                </a:moveTo>
                <a:lnTo>
                  <a:pt x="274319" y="269747"/>
                </a:lnTo>
                <a:lnTo>
                  <a:pt x="272795" y="271271"/>
                </a:lnTo>
                <a:lnTo>
                  <a:pt x="272795" y="272795"/>
                </a:lnTo>
                <a:lnTo>
                  <a:pt x="274319" y="2727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38862" y="5905500"/>
            <a:ext cx="268224" cy="2636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35814" y="5902451"/>
            <a:ext cx="274320" cy="269875"/>
          </a:xfrm>
          <a:custGeom>
            <a:avLst/>
            <a:gdLst/>
            <a:ahLst/>
            <a:cxnLst/>
            <a:rect l="l" t="t" r="r" b="b"/>
            <a:pathLst>
              <a:path w="274319" h="269875">
                <a:moveTo>
                  <a:pt x="274319" y="269747"/>
                </a:moveTo>
                <a:lnTo>
                  <a:pt x="274319" y="0"/>
                </a:lnTo>
                <a:lnTo>
                  <a:pt x="0" y="0"/>
                </a:lnTo>
                <a:lnTo>
                  <a:pt x="0" y="269747"/>
                </a:lnTo>
                <a:lnTo>
                  <a:pt x="1523" y="269747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271271" y="3047"/>
                </a:lnTo>
                <a:lnTo>
                  <a:pt x="271271" y="1523"/>
                </a:lnTo>
                <a:lnTo>
                  <a:pt x="272795" y="3047"/>
                </a:lnTo>
                <a:lnTo>
                  <a:pt x="272795" y="269747"/>
                </a:lnTo>
                <a:lnTo>
                  <a:pt x="274319" y="269747"/>
                </a:lnTo>
                <a:close/>
              </a:path>
              <a:path w="274319" h="269875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274319" h="269875">
                <a:moveTo>
                  <a:pt x="3047" y="266699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266699"/>
                </a:lnTo>
                <a:lnTo>
                  <a:pt x="3047" y="266699"/>
                </a:lnTo>
                <a:close/>
              </a:path>
              <a:path w="274319" h="269875">
                <a:moveTo>
                  <a:pt x="272795" y="266699"/>
                </a:moveTo>
                <a:lnTo>
                  <a:pt x="1523" y="266699"/>
                </a:lnTo>
                <a:lnTo>
                  <a:pt x="3047" y="268223"/>
                </a:lnTo>
                <a:lnTo>
                  <a:pt x="3047" y="269747"/>
                </a:lnTo>
                <a:lnTo>
                  <a:pt x="271271" y="269747"/>
                </a:lnTo>
                <a:lnTo>
                  <a:pt x="271271" y="268223"/>
                </a:lnTo>
                <a:lnTo>
                  <a:pt x="272795" y="266699"/>
                </a:lnTo>
                <a:close/>
              </a:path>
              <a:path w="274319" h="269875">
                <a:moveTo>
                  <a:pt x="3047" y="269747"/>
                </a:moveTo>
                <a:lnTo>
                  <a:pt x="3047" y="268223"/>
                </a:lnTo>
                <a:lnTo>
                  <a:pt x="1523" y="266699"/>
                </a:lnTo>
                <a:lnTo>
                  <a:pt x="1523" y="269747"/>
                </a:lnTo>
                <a:lnTo>
                  <a:pt x="3047" y="269747"/>
                </a:lnTo>
                <a:close/>
              </a:path>
              <a:path w="274319" h="269875">
                <a:moveTo>
                  <a:pt x="272795" y="3047"/>
                </a:moveTo>
                <a:lnTo>
                  <a:pt x="271271" y="1523"/>
                </a:lnTo>
                <a:lnTo>
                  <a:pt x="271271" y="3047"/>
                </a:lnTo>
                <a:lnTo>
                  <a:pt x="272795" y="3047"/>
                </a:lnTo>
                <a:close/>
              </a:path>
              <a:path w="274319" h="269875">
                <a:moveTo>
                  <a:pt x="272795" y="266699"/>
                </a:moveTo>
                <a:lnTo>
                  <a:pt x="272795" y="3047"/>
                </a:lnTo>
                <a:lnTo>
                  <a:pt x="271271" y="3047"/>
                </a:lnTo>
                <a:lnTo>
                  <a:pt x="271271" y="266699"/>
                </a:lnTo>
                <a:lnTo>
                  <a:pt x="272795" y="266699"/>
                </a:lnTo>
                <a:close/>
              </a:path>
              <a:path w="274319" h="269875">
                <a:moveTo>
                  <a:pt x="272795" y="269747"/>
                </a:moveTo>
                <a:lnTo>
                  <a:pt x="272795" y="266699"/>
                </a:lnTo>
                <a:lnTo>
                  <a:pt x="271271" y="268223"/>
                </a:lnTo>
                <a:lnTo>
                  <a:pt x="271271" y="269747"/>
                </a:lnTo>
                <a:lnTo>
                  <a:pt x="272795" y="2697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70738" y="5905500"/>
            <a:ext cx="269747" cy="266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67690" y="5902451"/>
            <a:ext cx="276225" cy="273050"/>
          </a:xfrm>
          <a:custGeom>
            <a:avLst/>
            <a:gdLst/>
            <a:ahLst/>
            <a:cxnLst/>
            <a:rect l="l" t="t" r="r" b="b"/>
            <a:pathLst>
              <a:path w="276225" h="273050">
                <a:moveTo>
                  <a:pt x="275843" y="272795"/>
                </a:moveTo>
                <a:lnTo>
                  <a:pt x="275843" y="0"/>
                </a:lnTo>
                <a:lnTo>
                  <a:pt x="0" y="0"/>
                </a:lnTo>
                <a:lnTo>
                  <a:pt x="0" y="272795"/>
                </a:lnTo>
                <a:lnTo>
                  <a:pt x="1523" y="272795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272795" y="3047"/>
                </a:lnTo>
                <a:lnTo>
                  <a:pt x="272795" y="1523"/>
                </a:lnTo>
                <a:lnTo>
                  <a:pt x="274319" y="3047"/>
                </a:lnTo>
                <a:lnTo>
                  <a:pt x="274319" y="272795"/>
                </a:lnTo>
                <a:lnTo>
                  <a:pt x="275843" y="272795"/>
                </a:lnTo>
                <a:close/>
              </a:path>
              <a:path w="276225" h="273050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276225" h="273050">
                <a:moveTo>
                  <a:pt x="3047" y="269747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269747"/>
                </a:lnTo>
                <a:lnTo>
                  <a:pt x="3047" y="269747"/>
                </a:lnTo>
                <a:close/>
              </a:path>
              <a:path w="276225" h="273050">
                <a:moveTo>
                  <a:pt x="274319" y="269747"/>
                </a:moveTo>
                <a:lnTo>
                  <a:pt x="1523" y="269747"/>
                </a:lnTo>
                <a:lnTo>
                  <a:pt x="3047" y="271271"/>
                </a:lnTo>
                <a:lnTo>
                  <a:pt x="3047" y="272795"/>
                </a:lnTo>
                <a:lnTo>
                  <a:pt x="272795" y="272795"/>
                </a:lnTo>
                <a:lnTo>
                  <a:pt x="272795" y="271271"/>
                </a:lnTo>
                <a:lnTo>
                  <a:pt x="274319" y="269747"/>
                </a:lnTo>
                <a:close/>
              </a:path>
              <a:path w="276225" h="273050">
                <a:moveTo>
                  <a:pt x="3047" y="272795"/>
                </a:moveTo>
                <a:lnTo>
                  <a:pt x="3047" y="271271"/>
                </a:lnTo>
                <a:lnTo>
                  <a:pt x="1523" y="269747"/>
                </a:lnTo>
                <a:lnTo>
                  <a:pt x="1523" y="272795"/>
                </a:lnTo>
                <a:lnTo>
                  <a:pt x="3047" y="272795"/>
                </a:lnTo>
                <a:close/>
              </a:path>
              <a:path w="276225" h="273050">
                <a:moveTo>
                  <a:pt x="274319" y="3047"/>
                </a:moveTo>
                <a:lnTo>
                  <a:pt x="272795" y="1523"/>
                </a:lnTo>
                <a:lnTo>
                  <a:pt x="272795" y="3047"/>
                </a:lnTo>
                <a:lnTo>
                  <a:pt x="274319" y="3047"/>
                </a:lnTo>
                <a:close/>
              </a:path>
              <a:path w="276225" h="273050">
                <a:moveTo>
                  <a:pt x="274319" y="269747"/>
                </a:moveTo>
                <a:lnTo>
                  <a:pt x="274319" y="3047"/>
                </a:lnTo>
                <a:lnTo>
                  <a:pt x="272795" y="3047"/>
                </a:lnTo>
                <a:lnTo>
                  <a:pt x="272795" y="269747"/>
                </a:lnTo>
                <a:lnTo>
                  <a:pt x="274319" y="269747"/>
                </a:lnTo>
                <a:close/>
              </a:path>
              <a:path w="276225" h="273050">
                <a:moveTo>
                  <a:pt x="274319" y="272795"/>
                </a:moveTo>
                <a:lnTo>
                  <a:pt x="274319" y="269747"/>
                </a:lnTo>
                <a:lnTo>
                  <a:pt x="272795" y="271271"/>
                </a:lnTo>
                <a:lnTo>
                  <a:pt x="272795" y="272795"/>
                </a:lnTo>
                <a:lnTo>
                  <a:pt x="274319" y="2727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41042" y="5905500"/>
            <a:ext cx="256031" cy="2560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37994" y="5902451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262127" y="262127"/>
                </a:moveTo>
                <a:lnTo>
                  <a:pt x="262127" y="0"/>
                </a:lnTo>
                <a:lnTo>
                  <a:pt x="0" y="0"/>
                </a:lnTo>
                <a:lnTo>
                  <a:pt x="0" y="262127"/>
                </a:lnTo>
                <a:lnTo>
                  <a:pt x="1523" y="262127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259079" y="3047"/>
                </a:lnTo>
                <a:lnTo>
                  <a:pt x="259079" y="1523"/>
                </a:lnTo>
                <a:lnTo>
                  <a:pt x="260603" y="3047"/>
                </a:lnTo>
                <a:lnTo>
                  <a:pt x="260603" y="262127"/>
                </a:lnTo>
                <a:lnTo>
                  <a:pt x="262127" y="262127"/>
                </a:lnTo>
                <a:close/>
              </a:path>
              <a:path w="262254" h="262254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262254" h="262254">
                <a:moveTo>
                  <a:pt x="3047" y="259079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259079"/>
                </a:lnTo>
                <a:lnTo>
                  <a:pt x="3047" y="259079"/>
                </a:lnTo>
                <a:close/>
              </a:path>
              <a:path w="262254" h="262254">
                <a:moveTo>
                  <a:pt x="260603" y="259079"/>
                </a:moveTo>
                <a:lnTo>
                  <a:pt x="1523" y="259079"/>
                </a:lnTo>
                <a:lnTo>
                  <a:pt x="3047" y="260603"/>
                </a:lnTo>
                <a:lnTo>
                  <a:pt x="3047" y="262127"/>
                </a:lnTo>
                <a:lnTo>
                  <a:pt x="259079" y="262127"/>
                </a:lnTo>
                <a:lnTo>
                  <a:pt x="259079" y="260603"/>
                </a:lnTo>
                <a:lnTo>
                  <a:pt x="260603" y="259079"/>
                </a:lnTo>
                <a:close/>
              </a:path>
              <a:path w="262254" h="262254">
                <a:moveTo>
                  <a:pt x="3047" y="262127"/>
                </a:moveTo>
                <a:lnTo>
                  <a:pt x="3047" y="260603"/>
                </a:lnTo>
                <a:lnTo>
                  <a:pt x="1523" y="259079"/>
                </a:lnTo>
                <a:lnTo>
                  <a:pt x="1523" y="262127"/>
                </a:lnTo>
                <a:lnTo>
                  <a:pt x="3047" y="262127"/>
                </a:lnTo>
                <a:close/>
              </a:path>
              <a:path w="262254" h="262254">
                <a:moveTo>
                  <a:pt x="260603" y="3047"/>
                </a:moveTo>
                <a:lnTo>
                  <a:pt x="259079" y="1523"/>
                </a:lnTo>
                <a:lnTo>
                  <a:pt x="259079" y="3047"/>
                </a:lnTo>
                <a:lnTo>
                  <a:pt x="260603" y="3047"/>
                </a:lnTo>
                <a:close/>
              </a:path>
              <a:path w="262254" h="262254">
                <a:moveTo>
                  <a:pt x="260603" y="259079"/>
                </a:moveTo>
                <a:lnTo>
                  <a:pt x="260603" y="3047"/>
                </a:lnTo>
                <a:lnTo>
                  <a:pt x="259079" y="3047"/>
                </a:lnTo>
                <a:lnTo>
                  <a:pt x="259079" y="259079"/>
                </a:lnTo>
                <a:lnTo>
                  <a:pt x="260603" y="259079"/>
                </a:lnTo>
                <a:close/>
              </a:path>
              <a:path w="262254" h="262254">
                <a:moveTo>
                  <a:pt x="260603" y="262127"/>
                </a:moveTo>
                <a:lnTo>
                  <a:pt x="260603" y="259079"/>
                </a:lnTo>
                <a:lnTo>
                  <a:pt x="259079" y="260603"/>
                </a:lnTo>
                <a:lnTo>
                  <a:pt x="259079" y="262127"/>
                </a:lnTo>
                <a:lnTo>
                  <a:pt x="260603" y="2621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71394" y="5905500"/>
            <a:ext cx="257556" cy="2560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68345" y="5902451"/>
            <a:ext cx="264160" cy="262255"/>
          </a:xfrm>
          <a:custGeom>
            <a:avLst/>
            <a:gdLst/>
            <a:ahLst/>
            <a:cxnLst/>
            <a:rect l="l" t="t" r="r" b="b"/>
            <a:pathLst>
              <a:path w="264160" h="262254">
                <a:moveTo>
                  <a:pt x="263651" y="262127"/>
                </a:moveTo>
                <a:lnTo>
                  <a:pt x="263651" y="0"/>
                </a:lnTo>
                <a:lnTo>
                  <a:pt x="0" y="0"/>
                </a:lnTo>
                <a:lnTo>
                  <a:pt x="0" y="262127"/>
                </a:lnTo>
                <a:lnTo>
                  <a:pt x="1523" y="262127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260603" y="3047"/>
                </a:lnTo>
                <a:lnTo>
                  <a:pt x="260603" y="1523"/>
                </a:lnTo>
                <a:lnTo>
                  <a:pt x="262127" y="3047"/>
                </a:lnTo>
                <a:lnTo>
                  <a:pt x="262127" y="262127"/>
                </a:lnTo>
                <a:lnTo>
                  <a:pt x="263651" y="262127"/>
                </a:lnTo>
                <a:close/>
              </a:path>
              <a:path w="264160" h="262254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264160" h="262254">
                <a:moveTo>
                  <a:pt x="3047" y="259079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259079"/>
                </a:lnTo>
                <a:lnTo>
                  <a:pt x="3047" y="259079"/>
                </a:lnTo>
                <a:close/>
              </a:path>
              <a:path w="264160" h="262254">
                <a:moveTo>
                  <a:pt x="262127" y="259079"/>
                </a:moveTo>
                <a:lnTo>
                  <a:pt x="1523" y="259079"/>
                </a:lnTo>
                <a:lnTo>
                  <a:pt x="3047" y="260603"/>
                </a:lnTo>
                <a:lnTo>
                  <a:pt x="3047" y="262127"/>
                </a:lnTo>
                <a:lnTo>
                  <a:pt x="260603" y="262127"/>
                </a:lnTo>
                <a:lnTo>
                  <a:pt x="260603" y="260603"/>
                </a:lnTo>
                <a:lnTo>
                  <a:pt x="262127" y="259079"/>
                </a:lnTo>
                <a:close/>
              </a:path>
              <a:path w="264160" h="262254">
                <a:moveTo>
                  <a:pt x="3047" y="262127"/>
                </a:moveTo>
                <a:lnTo>
                  <a:pt x="3047" y="260603"/>
                </a:lnTo>
                <a:lnTo>
                  <a:pt x="1523" y="259079"/>
                </a:lnTo>
                <a:lnTo>
                  <a:pt x="1523" y="262127"/>
                </a:lnTo>
                <a:lnTo>
                  <a:pt x="3047" y="262127"/>
                </a:lnTo>
                <a:close/>
              </a:path>
              <a:path w="264160" h="262254">
                <a:moveTo>
                  <a:pt x="262127" y="3047"/>
                </a:moveTo>
                <a:lnTo>
                  <a:pt x="260603" y="1523"/>
                </a:lnTo>
                <a:lnTo>
                  <a:pt x="260603" y="3047"/>
                </a:lnTo>
                <a:lnTo>
                  <a:pt x="262127" y="3047"/>
                </a:lnTo>
                <a:close/>
              </a:path>
              <a:path w="264160" h="262254">
                <a:moveTo>
                  <a:pt x="262127" y="259079"/>
                </a:moveTo>
                <a:lnTo>
                  <a:pt x="262127" y="3047"/>
                </a:lnTo>
                <a:lnTo>
                  <a:pt x="260603" y="3047"/>
                </a:lnTo>
                <a:lnTo>
                  <a:pt x="260603" y="259079"/>
                </a:lnTo>
                <a:lnTo>
                  <a:pt x="262127" y="259079"/>
                </a:lnTo>
                <a:close/>
              </a:path>
              <a:path w="264160" h="262254">
                <a:moveTo>
                  <a:pt x="262127" y="262127"/>
                </a:moveTo>
                <a:lnTo>
                  <a:pt x="262127" y="259079"/>
                </a:lnTo>
                <a:lnTo>
                  <a:pt x="260603" y="260603"/>
                </a:lnTo>
                <a:lnTo>
                  <a:pt x="260603" y="262127"/>
                </a:lnTo>
                <a:lnTo>
                  <a:pt x="262127" y="2621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03270" y="5905500"/>
            <a:ext cx="256031" cy="2560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00221" y="5902451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262127" y="262127"/>
                </a:moveTo>
                <a:lnTo>
                  <a:pt x="262127" y="0"/>
                </a:lnTo>
                <a:lnTo>
                  <a:pt x="0" y="0"/>
                </a:lnTo>
                <a:lnTo>
                  <a:pt x="0" y="262127"/>
                </a:lnTo>
                <a:lnTo>
                  <a:pt x="1523" y="262127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259079" y="3047"/>
                </a:lnTo>
                <a:lnTo>
                  <a:pt x="259079" y="1523"/>
                </a:lnTo>
                <a:lnTo>
                  <a:pt x="260603" y="3047"/>
                </a:lnTo>
                <a:lnTo>
                  <a:pt x="260603" y="262127"/>
                </a:lnTo>
                <a:lnTo>
                  <a:pt x="262127" y="262127"/>
                </a:lnTo>
                <a:close/>
              </a:path>
              <a:path w="262254" h="262254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262254" h="262254">
                <a:moveTo>
                  <a:pt x="3047" y="259079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259079"/>
                </a:lnTo>
                <a:lnTo>
                  <a:pt x="3047" y="259079"/>
                </a:lnTo>
                <a:close/>
              </a:path>
              <a:path w="262254" h="262254">
                <a:moveTo>
                  <a:pt x="260603" y="259079"/>
                </a:moveTo>
                <a:lnTo>
                  <a:pt x="1523" y="259079"/>
                </a:lnTo>
                <a:lnTo>
                  <a:pt x="3047" y="260603"/>
                </a:lnTo>
                <a:lnTo>
                  <a:pt x="3047" y="262127"/>
                </a:lnTo>
                <a:lnTo>
                  <a:pt x="259079" y="262127"/>
                </a:lnTo>
                <a:lnTo>
                  <a:pt x="259079" y="260603"/>
                </a:lnTo>
                <a:lnTo>
                  <a:pt x="260603" y="259079"/>
                </a:lnTo>
                <a:close/>
              </a:path>
              <a:path w="262254" h="262254">
                <a:moveTo>
                  <a:pt x="3047" y="262127"/>
                </a:moveTo>
                <a:lnTo>
                  <a:pt x="3047" y="260603"/>
                </a:lnTo>
                <a:lnTo>
                  <a:pt x="1523" y="259079"/>
                </a:lnTo>
                <a:lnTo>
                  <a:pt x="1523" y="262127"/>
                </a:lnTo>
                <a:lnTo>
                  <a:pt x="3047" y="262127"/>
                </a:lnTo>
                <a:close/>
              </a:path>
              <a:path w="262254" h="262254">
                <a:moveTo>
                  <a:pt x="260603" y="3047"/>
                </a:moveTo>
                <a:lnTo>
                  <a:pt x="259079" y="1523"/>
                </a:lnTo>
                <a:lnTo>
                  <a:pt x="259079" y="3047"/>
                </a:lnTo>
                <a:lnTo>
                  <a:pt x="260603" y="3047"/>
                </a:lnTo>
                <a:close/>
              </a:path>
              <a:path w="262254" h="262254">
                <a:moveTo>
                  <a:pt x="260603" y="259079"/>
                </a:moveTo>
                <a:lnTo>
                  <a:pt x="260603" y="3047"/>
                </a:lnTo>
                <a:lnTo>
                  <a:pt x="259079" y="3047"/>
                </a:lnTo>
                <a:lnTo>
                  <a:pt x="259079" y="259079"/>
                </a:lnTo>
                <a:lnTo>
                  <a:pt x="260603" y="259079"/>
                </a:lnTo>
                <a:close/>
              </a:path>
              <a:path w="262254" h="262254">
                <a:moveTo>
                  <a:pt x="260603" y="262127"/>
                </a:moveTo>
                <a:lnTo>
                  <a:pt x="260603" y="259079"/>
                </a:lnTo>
                <a:lnTo>
                  <a:pt x="259079" y="260603"/>
                </a:lnTo>
                <a:lnTo>
                  <a:pt x="259079" y="262127"/>
                </a:lnTo>
                <a:lnTo>
                  <a:pt x="260603" y="2621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</a:t>
            </a:fld>
            <a:endParaRPr spc="-10" dirty="0"/>
          </a:p>
        </p:txBody>
      </p:sp>
      <p:sp>
        <p:nvSpPr>
          <p:cNvPr id="31" name="object 18">
            <a:extLst>
              <a:ext uri="{FF2B5EF4-FFF2-40B4-BE49-F238E27FC236}">
                <a16:creationId xmlns:a16="http://schemas.microsoft.com/office/drawing/2014/main" id="{0529792E-66A7-421A-9052-241E15ACCA2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100" y="6999544"/>
            <a:ext cx="44756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/>
              <a:t>Prof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lang="en-US" spc="40" dirty="0"/>
              <a:t>Department of Computer Science and Engineering, </a:t>
            </a:r>
            <a:r>
              <a:rPr lang="en-US" spc="40" dirty="0" err="1"/>
              <a:t>SUSTech</a:t>
            </a: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885" y="6916673"/>
            <a:ext cx="9105900" cy="0"/>
          </a:xfrm>
          <a:custGeom>
            <a:avLst/>
            <a:gdLst/>
            <a:ahLst/>
            <a:cxnLst/>
            <a:rect l="l" t="t" r="r" b="b"/>
            <a:pathLst>
              <a:path w="9105900">
                <a:moveTo>
                  <a:pt x="0" y="0"/>
                </a:moveTo>
                <a:lnTo>
                  <a:pt x="9105899" y="0"/>
                </a:lnTo>
              </a:path>
            </a:pathLst>
          </a:custGeom>
          <a:ln w="14985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7195">
              <a:lnSpc>
                <a:spcPct val="100000"/>
              </a:lnSpc>
            </a:pPr>
            <a:r>
              <a:rPr dirty="0"/>
              <a:t>Or</a:t>
            </a:r>
            <a:r>
              <a:rPr spc="-5" dirty="0"/>
              <a:t>i</a:t>
            </a:r>
            <a:r>
              <a:rPr dirty="0"/>
              <a:t>g</a:t>
            </a:r>
            <a:r>
              <a:rPr spc="-5" dirty="0"/>
              <a:t>i</a:t>
            </a:r>
            <a:r>
              <a:rPr dirty="0"/>
              <a:t>n 1:</a:t>
            </a:r>
            <a:r>
              <a:rPr spc="5" dirty="0"/>
              <a:t> </a:t>
            </a:r>
            <a:r>
              <a:rPr spc="-5" dirty="0"/>
              <a:t>Te</a:t>
            </a:r>
            <a:r>
              <a:rPr dirty="0"/>
              <a:t>x</a:t>
            </a:r>
            <a:r>
              <a:rPr spc="-5" dirty="0"/>
              <a:t>t</a:t>
            </a:r>
            <a:r>
              <a:rPr dirty="0"/>
              <a:t>ure</a:t>
            </a:r>
            <a:r>
              <a:rPr spc="5" dirty="0"/>
              <a:t> </a:t>
            </a:r>
            <a:r>
              <a:rPr dirty="0"/>
              <a:t>r</a:t>
            </a:r>
            <a:r>
              <a:rPr spc="-5" dirty="0"/>
              <a:t>ec</a:t>
            </a:r>
            <a:r>
              <a:rPr dirty="0"/>
              <a:t>ogn</a:t>
            </a:r>
            <a:r>
              <a:rPr spc="-5" dirty="0"/>
              <a:t>iti</a:t>
            </a:r>
            <a:r>
              <a:rPr dirty="0"/>
              <a:t>on</a:t>
            </a:r>
          </a:p>
        </p:txBody>
      </p:sp>
      <p:sp>
        <p:nvSpPr>
          <p:cNvPr id="4" name="object 4"/>
          <p:cNvSpPr/>
          <p:nvPr/>
        </p:nvSpPr>
        <p:spPr>
          <a:xfrm>
            <a:off x="2508382" y="1851660"/>
            <a:ext cx="1290827" cy="1289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05334" y="1847088"/>
            <a:ext cx="1297305" cy="1297305"/>
          </a:xfrm>
          <a:custGeom>
            <a:avLst/>
            <a:gdLst/>
            <a:ahLst/>
            <a:cxnLst/>
            <a:rect l="l" t="t" r="r" b="b"/>
            <a:pathLst>
              <a:path w="1297304" h="1297305">
                <a:moveTo>
                  <a:pt x="1296923" y="1296923"/>
                </a:moveTo>
                <a:lnTo>
                  <a:pt x="1296923" y="0"/>
                </a:lnTo>
                <a:lnTo>
                  <a:pt x="0" y="0"/>
                </a:lnTo>
                <a:lnTo>
                  <a:pt x="0" y="1296923"/>
                </a:lnTo>
                <a:lnTo>
                  <a:pt x="1523" y="1296923"/>
                </a:lnTo>
                <a:lnTo>
                  <a:pt x="1523" y="4571"/>
                </a:lnTo>
                <a:lnTo>
                  <a:pt x="3047" y="1523"/>
                </a:lnTo>
                <a:lnTo>
                  <a:pt x="3047" y="4571"/>
                </a:lnTo>
                <a:lnTo>
                  <a:pt x="1293875" y="4571"/>
                </a:lnTo>
                <a:lnTo>
                  <a:pt x="1293875" y="1523"/>
                </a:lnTo>
                <a:lnTo>
                  <a:pt x="1295399" y="4571"/>
                </a:lnTo>
                <a:lnTo>
                  <a:pt x="1295399" y="1296923"/>
                </a:lnTo>
                <a:lnTo>
                  <a:pt x="1296923" y="1296923"/>
                </a:lnTo>
                <a:close/>
              </a:path>
              <a:path w="1297304" h="1297305">
                <a:moveTo>
                  <a:pt x="3047" y="4571"/>
                </a:moveTo>
                <a:lnTo>
                  <a:pt x="3047" y="1523"/>
                </a:lnTo>
                <a:lnTo>
                  <a:pt x="1523" y="4571"/>
                </a:lnTo>
                <a:lnTo>
                  <a:pt x="3047" y="4571"/>
                </a:lnTo>
                <a:close/>
              </a:path>
              <a:path w="1297304" h="1297305">
                <a:moveTo>
                  <a:pt x="3047" y="1293875"/>
                </a:moveTo>
                <a:lnTo>
                  <a:pt x="3047" y="4571"/>
                </a:lnTo>
                <a:lnTo>
                  <a:pt x="1523" y="4571"/>
                </a:lnTo>
                <a:lnTo>
                  <a:pt x="1523" y="1293875"/>
                </a:lnTo>
                <a:lnTo>
                  <a:pt x="3047" y="1293875"/>
                </a:lnTo>
                <a:close/>
              </a:path>
              <a:path w="1297304" h="1297305">
                <a:moveTo>
                  <a:pt x="1295399" y="1293875"/>
                </a:moveTo>
                <a:lnTo>
                  <a:pt x="1523" y="1293875"/>
                </a:lnTo>
                <a:lnTo>
                  <a:pt x="3047" y="1295399"/>
                </a:lnTo>
                <a:lnTo>
                  <a:pt x="3047" y="1296923"/>
                </a:lnTo>
                <a:lnTo>
                  <a:pt x="1293875" y="1296923"/>
                </a:lnTo>
                <a:lnTo>
                  <a:pt x="1293875" y="1295399"/>
                </a:lnTo>
                <a:lnTo>
                  <a:pt x="1295399" y="1293875"/>
                </a:lnTo>
                <a:close/>
              </a:path>
              <a:path w="1297304" h="1297305">
                <a:moveTo>
                  <a:pt x="3047" y="1296923"/>
                </a:moveTo>
                <a:lnTo>
                  <a:pt x="3047" y="1295399"/>
                </a:lnTo>
                <a:lnTo>
                  <a:pt x="1523" y="1293875"/>
                </a:lnTo>
                <a:lnTo>
                  <a:pt x="1523" y="1296923"/>
                </a:lnTo>
                <a:lnTo>
                  <a:pt x="3047" y="1296923"/>
                </a:lnTo>
                <a:close/>
              </a:path>
              <a:path w="1297304" h="1297305">
                <a:moveTo>
                  <a:pt x="1295399" y="4571"/>
                </a:moveTo>
                <a:lnTo>
                  <a:pt x="1293875" y="1523"/>
                </a:lnTo>
                <a:lnTo>
                  <a:pt x="1293875" y="4571"/>
                </a:lnTo>
                <a:lnTo>
                  <a:pt x="1295399" y="4571"/>
                </a:lnTo>
                <a:close/>
              </a:path>
              <a:path w="1297304" h="1297305">
                <a:moveTo>
                  <a:pt x="1295399" y="1293875"/>
                </a:moveTo>
                <a:lnTo>
                  <a:pt x="1295399" y="4571"/>
                </a:lnTo>
                <a:lnTo>
                  <a:pt x="1293875" y="4571"/>
                </a:lnTo>
                <a:lnTo>
                  <a:pt x="1293875" y="1293875"/>
                </a:lnTo>
                <a:lnTo>
                  <a:pt x="1295399" y="1293875"/>
                </a:lnTo>
                <a:close/>
              </a:path>
              <a:path w="1297304" h="1297305">
                <a:moveTo>
                  <a:pt x="1295399" y="1296923"/>
                </a:moveTo>
                <a:lnTo>
                  <a:pt x="1295399" y="1293875"/>
                </a:lnTo>
                <a:lnTo>
                  <a:pt x="1293875" y="1295399"/>
                </a:lnTo>
                <a:lnTo>
                  <a:pt x="1293875" y="1296923"/>
                </a:lnTo>
                <a:lnTo>
                  <a:pt x="1295399" y="1296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08382" y="3596640"/>
            <a:ext cx="1290827" cy="12908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05334" y="3593591"/>
            <a:ext cx="1297305" cy="1297305"/>
          </a:xfrm>
          <a:custGeom>
            <a:avLst/>
            <a:gdLst/>
            <a:ahLst/>
            <a:cxnLst/>
            <a:rect l="l" t="t" r="r" b="b"/>
            <a:pathLst>
              <a:path w="1297304" h="1297304">
                <a:moveTo>
                  <a:pt x="1296923" y="1296923"/>
                </a:moveTo>
                <a:lnTo>
                  <a:pt x="1296923" y="0"/>
                </a:lnTo>
                <a:lnTo>
                  <a:pt x="0" y="0"/>
                </a:lnTo>
                <a:lnTo>
                  <a:pt x="0" y="1296923"/>
                </a:lnTo>
                <a:lnTo>
                  <a:pt x="1523" y="1296923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1293875" y="3047"/>
                </a:lnTo>
                <a:lnTo>
                  <a:pt x="1293875" y="1523"/>
                </a:lnTo>
                <a:lnTo>
                  <a:pt x="1295399" y="3047"/>
                </a:lnTo>
                <a:lnTo>
                  <a:pt x="1295399" y="1296923"/>
                </a:lnTo>
                <a:lnTo>
                  <a:pt x="1296923" y="1296923"/>
                </a:lnTo>
                <a:close/>
              </a:path>
              <a:path w="1297304" h="1297304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1297304" h="1297304">
                <a:moveTo>
                  <a:pt x="3047" y="1293875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1293875"/>
                </a:lnTo>
                <a:lnTo>
                  <a:pt x="3047" y="1293875"/>
                </a:lnTo>
                <a:close/>
              </a:path>
              <a:path w="1297304" h="1297304">
                <a:moveTo>
                  <a:pt x="1295399" y="1293875"/>
                </a:moveTo>
                <a:lnTo>
                  <a:pt x="1523" y="1293875"/>
                </a:lnTo>
                <a:lnTo>
                  <a:pt x="3047" y="1295399"/>
                </a:lnTo>
                <a:lnTo>
                  <a:pt x="3047" y="1296923"/>
                </a:lnTo>
                <a:lnTo>
                  <a:pt x="1293875" y="1296923"/>
                </a:lnTo>
                <a:lnTo>
                  <a:pt x="1293875" y="1295399"/>
                </a:lnTo>
                <a:lnTo>
                  <a:pt x="1295399" y="1293875"/>
                </a:lnTo>
                <a:close/>
              </a:path>
              <a:path w="1297304" h="1297304">
                <a:moveTo>
                  <a:pt x="3047" y="1296923"/>
                </a:moveTo>
                <a:lnTo>
                  <a:pt x="3047" y="1295399"/>
                </a:lnTo>
                <a:lnTo>
                  <a:pt x="1523" y="1293875"/>
                </a:lnTo>
                <a:lnTo>
                  <a:pt x="1523" y="1296923"/>
                </a:lnTo>
                <a:lnTo>
                  <a:pt x="3047" y="1296923"/>
                </a:lnTo>
                <a:close/>
              </a:path>
              <a:path w="1297304" h="1297304">
                <a:moveTo>
                  <a:pt x="1295399" y="3047"/>
                </a:moveTo>
                <a:lnTo>
                  <a:pt x="1293875" y="1523"/>
                </a:lnTo>
                <a:lnTo>
                  <a:pt x="1293875" y="3047"/>
                </a:lnTo>
                <a:lnTo>
                  <a:pt x="1295399" y="3047"/>
                </a:lnTo>
                <a:close/>
              </a:path>
              <a:path w="1297304" h="1297304">
                <a:moveTo>
                  <a:pt x="1295399" y="1293875"/>
                </a:moveTo>
                <a:lnTo>
                  <a:pt x="1295399" y="3047"/>
                </a:lnTo>
                <a:lnTo>
                  <a:pt x="1293875" y="3047"/>
                </a:lnTo>
                <a:lnTo>
                  <a:pt x="1293875" y="1293875"/>
                </a:lnTo>
                <a:lnTo>
                  <a:pt x="1295399" y="1293875"/>
                </a:lnTo>
                <a:close/>
              </a:path>
              <a:path w="1297304" h="1297304">
                <a:moveTo>
                  <a:pt x="1295399" y="1296923"/>
                </a:moveTo>
                <a:lnTo>
                  <a:pt x="1295399" y="1293875"/>
                </a:lnTo>
                <a:lnTo>
                  <a:pt x="1293875" y="1295399"/>
                </a:lnTo>
                <a:lnTo>
                  <a:pt x="1293875" y="1296923"/>
                </a:lnTo>
                <a:lnTo>
                  <a:pt x="1295399" y="1296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08382" y="5375147"/>
            <a:ext cx="1290827" cy="12908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05334" y="5372100"/>
            <a:ext cx="1297305" cy="1297305"/>
          </a:xfrm>
          <a:custGeom>
            <a:avLst/>
            <a:gdLst/>
            <a:ahLst/>
            <a:cxnLst/>
            <a:rect l="l" t="t" r="r" b="b"/>
            <a:pathLst>
              <a:path w="1297304" h="1297304">
                <a:moveTo>
                  <a:pt x="1296923" y="1296923"/>
                </a:moveTo>
                <a:lnTo>
                  <a:pt x="1296923" y="0"/>
                </a:lnTo>
                <a:lnTo>
                  <a:pt x="0" y="0"/>
                </a:lnTo>
                <a:lnTo>
                  <a:pt x="0" y="1296923"/>
                </a:lnTo>
                <a:lnTo>
                  <a:pt x="1523" y="1296923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1293875" y="3047"/>
                </a:lnTo>
                <a:lnTo>
                  <a:pt x="1293875" y="1523"/>
                </a:lnTo>
                <a:lnTo>
                  <a:pt x="1295399" y="3047"/>
                </a:lnTo>
                <a:lnTo>
                  <a:pt x="1295399" y="1296923"/>
                </a:lnTo>
                <a:lnTo>
                  <a:pt x="1296923" y="1296923"/>
                </a:lnTo>
                <a:close/>
              </a:path>
              <a:path w="1297304" h="1297304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1297304" h="1297304">
                <a:moveTo>
                  <a:pt x="3047" y="1293875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1293875"/>
                </a:lnTo>
                <a:lnTo>
                  <a:pt x="3047" y="1293875"/>
                </a:lnTo>
                <a:close/>
              </a:path>
              <a:path w="1297304" h="1297304">
                <a:moveTo>
                  <a:pt x="1295399" y="1293875"/>
                </a:moveTo>
                <a:lnTo>
                  <a:pt x="1523" y="1293875"/>
                </a:lnTo>
                <a:lnTo>
                  <a:pt x="3047" y="1295399"/>
                </a:lnTo>
                <a:lnTo>
                  <a:pt x="3047" y="1296923"/>
                </a:lnTo>
                <a:lnTo>
                  <a:pt x="1293875" y="1296923"/>
                </a:lnTo>
                <a:lnTo>
                  <a:pt x="1293875" y="1295399"/>
                </a:lnTo>
                <a:lnTo>
                  <a:pt x="1295399" y="1293875"/>
                </a:lnTo>
                <a:close/>
              </a:path>
              <a:path w="1297304" h="1297304">
                <a:moveTo>
                  <a:pt x="3047" y="1296923"/>
                </a:moveTo>
                <a:lnTo>
                  <a:pt x="3047" y="1295399"/>
                </a:lnTo>
                <a:lnTo>
                  <a:pt x="1523" y="1293875"/>
                </a:lnTo>
                <a:lnTo>
                  <a:pt x="1523" y="1296923"/>
                </a:lnTo>
                <a:lnTo>
                  <a:pt x="3047" y="1296923"/>
                </a:lnTo>
                <a:close/>
              </a:path>
              <a:path w="1297304" h="1297304">
                <a:moveTo>
                  <a:pt x="1295399" y="3047"/>
                </a:moveTo>
                <a:lnTo>
                  <a:pt x="1293875" y="1523"/>
                </a:lnTo>
                <a:lnTo>
                  <a:pt x="1293875" y="3047"/>
                </a:lnTo>
                <a:lnTo>
                  <a:pt x="1295399" y="3047"/>
                </a:lnTo>
                <a:close/>
              </a:path>
              <a:path w="1297304" h="1297304">
                <a:moveTo>
                  <a:pt x="1295399" y="1293875"/>
                </a:moveTo>
                <a:lnTo>
                  <a:pt x="1295399" y="3047"/>
                </a:lnTo>
                <a:lnTo>
                  <a:pt x="1293875" y="3047"/>
                </a:lnTo>
                <a:lnTo>
                  <a:pt x="1293875" y="1293875"/>
                </a:lnTo>
                <a:lnTo>
                  <a:pt x="1295399" y="1293875"/>
                </a:lnTo>
                <a:close/>
              </a:path>
              <a:path w="1297304" h="1297304">
                <a:moveTo>
                  <a:pt x="1295399" y="1296923"/>
                </a:moveTo>
                <a:lnTo>
                  <a:pt x="1295399" y="1293875"/>
                </a:lnTo>
                <a:lnTo>
                  <a:pt x="1293875" y="1295399"/>
                </a:lnTo>
                <a:lnTo>
                  <a:pt x="1293875" y="1296923"/>
                </a:lnTo>
                <a:lnTo>
                  <a:pt x="1295399" y="1296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20390" y="2988564"/>
            <a:ext cx="153923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17342" y="2985516"/>
            <a:ext cx="160020" cy="158750"/>
          </a:xfrm>
          <a:custGeom>
            <a:avLst/>
            <a:gdLst/>
            <a:ahLst/>
            <a:cxnLst/>
            <a:rect l="l" t="t" r="r" b="b"/>
            <a:pathLst>
              <a:path w="160020" h="158750">
                <a:moveTo>
                  <a:pt x="160019" y="158495"/>
                </a:moveTo>
                <a:lnTo>
                  <a:pt x="160019" y="0"/>
                </a:lnTo>
                <a:lnTo>
                  <a:pt x="0" y="0"/>
                </a:lnTo>
                <a:lnTo>
                  <a:pt x="0" y="158495"/>
                </a:lnTo>
                <a:lnTo>
                  <a:pt x="1523" y="158495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156971" y="3047"/>
                </a:lnTo>
                <a:lnTo>
                  <a:pt x="156971" y="1523"/>
                </a:lnTo>
                <a:lnTo>
                  <a:pt x="158495" y="3047"/>
                </a:lnTo>
                <a:lnTo>
                  <a:pt x="158495" y="158495"/>
                </a:lnTo>
                <a:lnTo>
                  <a:pt x="160019" y="158495"/>
                </a:lnTo>
                <a:close/>
              </a:path>
              <a:path w="160020" h="158750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160020" h="158750">
                <a:moveTo>
                  <a:pt x="3047" y="155447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155447"/>
                </a:lnTo>
                <a:lnTo>
                  <a:pt x="3047" y="155447"/>
                </a:lnTo>
                <a:close/>
              </a:path>
              <a:path w="160020" h="158750">
                <a:moveTo>
                  <a:pt x="158495" y="155447"/>
                </a:moveTo>
                <a:lnTo>
                  <a:pt x="1523" y="155447"/>
                </a:lnTo>
                <a:lnTo>
                  <a:pt x="3047" y="156971"/>
                </a:lnTo>
                <a:lnTo>
                  <a:pt x="3047" y="158495"/>
                </a:lnTo>
                <a:lnTo>
                  <a:pt x="156971" y="158495"/>
                </a:lnTo>
                <a:lnTo>
                  <a:pt x="156971" y="156971"/>
                </a:lnTo>
                <a:lnTo>
                  <a:pt x="158495" y="155447"/>
                </a:lnTo>
                <a:close/>
              </a:path>
              <a:path w="160020" h="158750">
                <a:moveTo>
                  <a:pt x="3047" y="158495"/>
                </a:moveTo>
                <a:lnTo>
                  <a:pt x="3047" y="156971"/>
                </a:lnTo>
                <a:lnTo>
                  <a:pt x="1523" y="155447"/>
                </a:lnTo>
                <a:lnTo>
                  <a:pt x="1523" y="158495"/>
                </a:lnTo>
                <a:lnTo>
                  <a:pt x="3047" y="158495"/>
                </a:lnTo>
                <a:close/>
              </a:path>
              <a:path w="160020" h="158750">
                <a:moveTo>
                  <a:pt x="158495" y="3047"/>
                </a:moveTo>
                <a:lnTo>
                  <a:pt x="156971" y="1523"/>
                </a:lnTo>
                <a:lnTo>
                  <a:pt x="156971" y="3047"/>
                </a:lnTo>
                <a:lnTo>
                  <a:pt x="158495" y="3047"/>
                </a:lnTo>
                <a:close/>
              </a:path>
              <a:path w="160020" h="158750">
                <a:moveTo>
                  <a:pt x="158495" y="155447"/>
                </a:moveTo>
                <a:lnTo>
                  <a:pt x="158495" y="3047"/>
                </a:lnTo>
                <a:lnTo>
                  <a:pt x="156971" y="3047"/>
                </a:lnTo>
                <a:lnTo>
                  <a:pt x="156971" y="155447"/>
                </a:lnTo>
                <a:lnTo>
                  <a:pt x="158495" y="155447"/>
                </a:lnTo>
                <a:close/>
              </a:path>
              <a:path w="160020" h="158750">
                <a:moveTo>
                  <a:pt x="158495" y="158495"/>
                </a:moveTo>
                <a:lnTo>
                  <a:pt x="158495" y="155447"/>
                </a:lnTo>
                <a:lnTo>
                  <a:pt x="156971" y="156971"/>
                </a:lnTo>
                <a:lnTo>
                  <a:pt x="156971" y="158495"/>
                </a:lnTo>
                <a:lnTo>
                  <a:pt x="158495" y="1584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47465" y="2990088"/>
            <a:ext cx="152400" cy="1508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44418" y="2987039"/>
            <a:ext cx="158750" cy="157480"/>
          </a:xfrm>
          <a:custGeom>
            <a:avLst/>
            <a:gdLst/>
            <a:ahLst/>
            <a:cxnLst/>
            <a:rect l="l" t="t" r="r" b="b"/>
            <a:pathLst>
              <a:path w="158750" h="157480">
                <a:moveTo>
                  <a:pt x="158495" y="156971"/>
                </a:moveTo>
                <a:lnTo>
                  <a:pt x="158495" y="0"/>
                </a:lnTo>
                <a:lnTo>
                  <a:pt x="0" y="0"/>
                </a:lnTo>
                <a:lnTo>
                  <a:pt x="0" y="156971"/>
                </a:lnTo>
                <a:lnTo>
                  <a:pt x="1523" y="156971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155447" y="3047"/>
                </a:lnTo>
                <a:lnTo>
                  <a:pt x="155447" y="1523"/>
                </a:lnTo>
                <a:lnTo>
                  <a:pt x="156971" y="3047"/>
                </a:lnTo>
                <a:lnTo>
                  <a:pt x="156971" y="156971"/>
                </a:lnTo>
                <a:lnTo>
                  <a:pt x="158495" y="156971"/>
                </a:lnTo>
                <a:close/>
              </a:path>
              <a:path w="158750" h="157480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158750" h="157480">
                <a:moveTo>
                  <a:pt x="3047" y="153923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153923"/>
                </a:lnTo>
                <a:lnTo>
                  <a:pt x="3047" y="153923"/>
                </a:lnTo>
                <a:close/>
              </a:path>
              <a:path w="158750" h="157480">
                <a:moveTo>
                  <a:pt x="156971" y="153923"/>
                </a:moveTo>
                <a:lnTo>
                  <a:pt x="1523" y="153923"/>
                </a:lnTo>
                <a:lnTo>
                  <a:pt x="3047" y="155447"/>
                </a:lnTo>
                <a:lnTo>
                  <a:pt x="3047" y="156971"/>
                </a:lnTo>
                <a:lnTo>
                  <a:pt x="155447" y="156971"/>
                </a:lnTo>
                <a:lnTo>
                  <a:pt x="155447" y="155447"/>
                </a:lnTo>
                <a:lnTo>
                  <a:pt x="156971" y="153923"/>
                </a:lnTo>
                <a:close/>
              </a:path>
              <a:path w="158750" h="157480">
                <a:moveTo>
                  <a:pt x="3047" y="156971"/>
                </a:moveTo>
                <a:lnTo>
                  <a:pt x="3047" y="155447"/>
                </a:lnTo>
                <a:lnTo>
                  <a:pt x="1523" y="153923"/>
                </a:lnTo>
                <a:lnTo>
                  <a:pt x="1523" y="156971"/>
                </a:lnTo>
                <a:lnTo>
                  <a:pt x="3047" y="156971"/>
                </a:lnTo>
                <a:close/>
              </a:path>
              <a:path w="158750" h="157480">
                <a:moveTo>
                  <a:pt x="156971" y="3047"/>
                </a:moveTo>
                <a:lnTo>
                  <a:pt x="155447" y="1523"/>
                </a:lnTo>
                <a:lnTo>
                  <a:pt x="155447" y="3047"/>
                </a:lnTo>
                <a:lnTo>
                  <a:pt x="156971" y="3047"/>
                </a:lnTo>
                <a:close/>
              </a:path>
              <a:path w="158750" h="157480">
                <a:moveTo>
                  <a:pt x="156971" y="153923"/>
                </a:moveTo>
                <a:lnTo>
                  <a:pt x="156971" y="3047"/>
                </a:lnTo>
                <a:lnTo>
                  <a:pt x="155447" y="3047"/>
                </a:lnTo>
                <a:lnTo>
                  <a:pt x="155447" y="153923"/>
                </a:lnTo>
                <a:lnTo>
                  <a:pt x="156971" y="153923"/>
                </a:lnTo>
                <a:close/>
              </a:path>
              <a:path w="158750" h="157480">
                <a:moveTo>
                  <a:pt x="156971" y="156971"/>
                </a:moveTo>
                <a:lnTo>
                  <a:pt x="156971" y="153923"/>
                </a:lnTo>
                <a:lnTo>
                  <a:pt x="155447" y="155447"/>
                </a:lnTo>
                <a:lnTo>
                  <a:pt x="155447" y="156971"/>
                </a:lnTo>
                <a:lnTo>
                  <a:pt x="156971" y="1569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74542" y="2988564"/>
            <a:ext cx="1524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71494" y="2985516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495" y="158495"/>
                </a:moveTo>
                <a:lnTo>
                  <a:pt x="158495" y="0"/>
                </a:lnTo>
                <a:lnTo>
                  <a:pt x="0" y="0"/>
                </a:lnTo>
                <a:lnTo>
                  <a:pt x="0" y="158495"/>
                </a:lnTo>
                <a:lnTo>
                  <a:pt x="1523" y="158495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155447" y="3047"/>
                </a:lnTo>
                <a:lnTo>
                  <a:pt x="155447" y="1523"/>
                </a:lnTo>
                <a:lnTo>
                  <a:pt x="156971" y="3047"/>
                </a:lnTo>
                <a:lnTo>
                  <a:pt x="156971" y="158495"/>
                </a:lnTo>
                <a:lnTo>
                  <a:pt x="158495" y="158495"/>
                </a:lnTo>
                <a:close/>
              </a:path>
              <a:path w="158750" h="158750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158750" h="158750">
                <a:moveTo>
                  <a:pt x="3047" y="155447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155447"/>
                </a:lnTo>
                <a:lnTo>
                  <a:pt x="3047" y="155447"/>
                </a:lnTo>
                <a:close/>
              </a:path>
              <a:path w="158750" h="158750">
                <a:moveTo>
                  <a:pt x="156971" y="155447"/>
                </a:moveTo>
                <a:lnTo>
                  <a:pt x="1523" y="155447"/>
                </a:lnTo>
                <a:lnTo>
                  <a:pt x="3047" y="156971"/>
                </a:lnTo>
                <a:lnTo>
                  <a:pt x="3047" y="158495"/>
                </a:lnTo>
                <a:lnTo>
                  <a:pt x="155447" y="158495"/>
                </a:lnTo>
                <a:lnTo>
                  <a:pt x="155447" y="156971"/>
                </a:lnTo>
                <a:lnTo>
                  <a:pt x="156971" y="155447"/>
                </a:lnTo>
                <a:close/>
              </a:path>
              <a:path w="158750" h="158750">
                <a:moveTo>
                  <a:pt x="3047" y="158495"/>
                </a:moveTo>
                <a:lnTo>
                  <a:pt x="3047" y="156971"/>
                </a:lnTo>
                <a:lnTo>
                  <a:pt x="1523" y="155447"/>
                </a:lnTo>
                <a:lnTo>
                  <a:pt x="1523" y="158495"/>
                </a:lnTo>
                <a:lnTo>
                  <a:pt x="3047" y="158495"/>
                </a:lnTo>
                <a:close/>
              </a:path>
              <a:path w="158750" h="158750">
                <a:moveTo>
                  <a:pt x="156971" y="3047"/>
                </a:moveTo>
                <a:lnTo>
                  <a:pt x="155447" y="1523"/>
                </a:lnTo>
                <a:lnTo>
                  <a:pt x="155447" y="3047"/>
                </a:lnTo>
                <a:lnTo>
                  <a:pt x="156971" y="3047"/>
                </a:lnTo>
                <a:close/>
              </a:path>
              <a:path w="158750" h="158750">
                <a:moveTo>
                  <a:pt x="156971" y="155447"/>
                </a:moveTo>
                <a:lnTo>
                  <a:pt x="156971" y="3047"/>
                </a:lnTo>
                <a:lnTo>
                  <a:pt x="155447" y="3047"/>
                </a:lnTo>
                <a:lnTo>
                  <a:pt x="155447" y="155447"/>
                </a:lnTo>
                <a:lnTo>
                  <a:pt x="156971" y="155447"/>
                </a:lnTo>
                <a:close/>
              </a:path>
              <a:path w="158750" h="158750">
                <a:moveTo>
                  <a:pt x="156971" y="158495"/>
                </a:moveTo>
                <a:lnTo>
                  <a:pt x="156971" y="155447"/>
                </a:lnTo>
                <a:lnTo>
                  <a:pt x="155447" y="156971"/>
                </a:lnTo>
                <a:lnTo>
                  <a:pt x="155447" y="158495"/>
                </a:lnTo>
                <a:lnTo>
                  <a:pt x="156971" y="1584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03142" y="4664964"/>
            <a:ext cx="146304" cy="1463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00094" y="4661915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399" y="152399"/>
                </a:moveTo>
                <a:lnTo>
                  <a:pt x="152399" y="0"/>
                </a:lnTo>
                <a:lnTo>
                  <a:pt x="0" y="0"/>
                </a:lnTo>
                <a:lnTo>
                  <a:pt x="0" y="152399"/>
                </a:lnTo>
                <a:lnTo>
                  <a:pt x="1523" y="152399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149351" y="3047"/>
                </a:lnTo>
                <a:lnTo>
                  <a:pt x="149351" y="1523"/>
                </a:lnTo>
                <a:lnTo>
                  <a:pt x="150875" y="3047"/>
                </a:lnTo>
                <a:lnTo>
                  <a:pt x="150875" y="152399"/>
                </a:lnTo>
                <a:lnTo>
                  <a:pt x="152399" y="152399"/>
                </a:lnTo>
                <a:close/>
              </a:path>
              <a:path w="152400" h="152400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152400" h="152400">
                <a:moveTo>
                  <a:pt x="3047" y="149351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149351"/>
                </a:lnTo>
                <a:lnTo>
                  <a:pt x="3047" y="149351"/>
                </a:lnTo>
                <a:close/>
              </a:path>
              <a:path w="152400" h="152400">
                <a:moveTo>
                  <a:pt x="150875" y="149351"/>
                </a:moveTo>
                <a:lnTo>
                  <a:pt x="1523" y="149351"/>
                </a:lnTo>
                <a:lnTo>
                  <a:pt x="3047" y="150875"/>
                </a:lnTo>
                <a:lnTo>
                  <a:pt x="3047" y="152399"/>
                </a:lnTo>
                <a:lnTo>
                  <a:pt x="149351" y="152399"/>
                </a:lnTo>
                <a:lnTo>
                  <a:pt x="149351" y="150875"/>
                </a:lnTo>
                <a:lnTo>
                  <a:pt x="150875" y="149351"/>
                </a:lnTo>
                <a:close/>
              </a:path>
              <a:path w="152400" h="152400">
                <a:moveTo>
                  <a:pt x="3047" y="152399"/>
                </a:moveTo>
                <a:lnTo>
                  <a:pt x="3047" y="150875"/>
                </a:lnTo>
                <a:lnTo>
                  <a:pt x="1523" y="149351"/>
                </a:lnTo>
                <a:lnTo>
                  <a:pt x="1523" y="152399"/>
                </a:lnTo>
                <a:lnTo>
                  <a:pt x="3047" y="152399"/>
                </a:lnTo>
                <a:close/>
              </a:path>
              <a:path w="152400" h="152400">
                <a:moveTo>
                  <a:pt x="150875" y="3047"/>
                </a:moveTo>
                <a:lnTo>
                  <a:pt x="149351" y="1523"/>
                </a:lnTo>
                <a:lnTo>
                  <a:pt x="149351" y="3047"/>
                </a:lnTo>
                <a:lnTo>
                  <a:pt x="150875" y="3047"/>
                </a:lnTo>
                <a:close/>
              </a:path>
              <a:path w="152400" h="152400">
                <a:moveTo>
                  <a:pt x="150875" y="149351"/>
                </a:moveTo>
                <a:lnTo>
                  <a:pt x="150875" y="3047"/>
                </a:lnTo>
                <a:lnTo>
                  <a:pt x="149351" y="3047"/>
                </a:lnTo>
                <a:lnTo>
                  <a:pt x="149351" y="149351"/>
                </a:lnTo>
                <a:lnTo>
                  <a:pt x="150875" y="149351"/>
                </a:lnTo>
                <a:close/>
              </a:path>
              <a:path w="152400" h="152400">
                <a:moveTo>
                  <a:pt x="150875" y="152399"/>
                </a:moveTo>
                <a:lnTo>
                  <a:pt x="150875" y="149351"/>
                </a:lnTo>
                <a:lnTo>
                  <a:pt x="149351" y="150875"/>
                </a:lnTo>
                <a:lnTo>
                  <a:pt x="149351" y="152399"/>
                </a:lnTo>
                <a:lnTo>
                  <a:pt x="150875" y="152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58818" y="4664964"/>
            <a:ext cx="146304" cy="1463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55769" y="4661915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399" y="152399"/>
                </a:moveTo>
                <a:lnTo>
                  <a:pt x="152399" y="0"/>
                </a:lnTo>
                <a:lnTo>
                  <a:pt x="0" y="0"/>
                </a:lnTo>
                <a:lnTo>
                  <a:pt x="0" y="152399"/>
                </a:lnTo>
                <a:lnTo>
                  <a:pt x="1523" y="152399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149351" y="3047"/>
                </a:lnTo>
                <a:lnTo>
                  <a:pt x="149351" y="1523"/>
                </a:lnTo>
                <a:lnTo>
                  <a:pt x="150875" y="3047"/>
                </a:lnTo>
                <a:lnTo>
                  <a:pt x="150875" y="152399"/>
                </a:lnTo>
                <a:lnTo>
                  <a:pt x="152399" y="152399"/>
                </a:lnTo>
                <a:close/>
              </a:path>
              <a:path w="152400" h="152400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152400" h="152400">
                <a:moveTo>
                  <a:pt x="3047" y="149351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149351"/>
                </a:lnTo>
                <a:lnTo>
                  <a:pt x="3047" y="149351"/>
                </a:lnTo>
                <a:close/>
              </a:path>
              <a:path w="152400" h="152400">
                <a:moveTo>
                  <a:pt x="150875" y="149351"/>
                </a:moveTo>
                <a:lnTo>
                  <a:pt x="1523" y="149351"/>
                </a:lnTo>
                <a:lnTo>
                  <a:pt x="3047" y="150875"/>
                </a:lnTo>
                <a:lnTo>
                  <a:pt x="3047" y="152399"/>
                </a:lnTo>
                <a:lnTo>
                  <a:pt x="149351" y="152399"/>
                </a:lnTo>
                <a:lnTo>
                  <a:pt x="149351" y="150875"/>
                </a:lnTo>
                <a:lnTo>
                  <a:pt x="150875" y="149351"/>
                </a:lnTo>
                <a:close/>
              </a:path>
              <a:path w="152400" h="152400">
                <a:moveTo>
                  <a:pt x="3047" y="152399"/>
                </a:moveTo>
                <a:lnTo>
                  <a:pt x="3047" y="150875"/>
                </a:lnTo>
                <a:lnTo>
                  <a:pt x="1523" y="149351"/>
                </a:lnTo>
                <a:lnTo>
                  <a:pt x="1523" y="152399"/>
                </a:lnTo>
                <a:lnTo>
                  <a:pt x="3047" y="152399"/>
                </a:lnTo>
                <a:close/>
              </a:path>
              <a:path w="152400" h="152400">
                <a:moveTo>
                  <a:pt x="150875" y="3047"/>
                </a:moveTo>
                <a:lnTo>
                  <a:pt x="149351" y="1523"/>
                </a:lnTo>
                <a:lnTo>
                  <a:pt x="149351" y="3047"/>
                </a:lnTo>
                <a:lnTo>
                  <a:pt x="150875" y="3047"/>
                </a:lnTo>
                <a:close/>
              </a:path>
              <a:path w="152400" h="152400">
                <a:moveTo>
                  <a:pt x="150875" y="149351"/>
                </a:moveTo>
                <a:lnTo>
                  <a:pt x="150875" y="3047"/>
                </a:lnTo>
                <a:lnTo>
                  <a:pt x="149351" y="3047"/>
                </a:lnTo>
                <a:lnTo>
                  <a:pt x="149351" y="149351"/>
                </a:lnTo>
                <a:lnTo>
                  <a:pt x="150875" y="149351"/>
                </a:lnTo>
                <a:close/>
              </a:path>
              <a:path w="152400" h="152400">
                <a:moveTo>
                  <a:pt x="150875" y="152399"/>
                </a:moveTo>
                <a:lnTo>
                  <a:pt x="150875" y="149351"/>
                </a:lnTo>
                <a:lnTo>
                  <a:pt x="149351" y="150875"/>
                </a:lnTo>
                <a:lnTo>
                  <a:pt x="149351" y="152399"/>
                </a:lnTo>
                <a:lnTo>
                  <a:pt x="150875" y="152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31742" y="4664964"/>
            <a:ext cx="144779" cy="1463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28693" y="4661915"/>
            <a:ext cx="151130" cy="152400"/>
          </a:xfrm>
          <a:custGeom>
            <a:avLst/>
            <a:gdLst/>
            <a:ahLst/>
            <a:cxnLst/>
            <a:rect l="l" t="t" r="r" b="b"/>
            <a:pathLst>
              <a:path w="151129" h="152400">
                <a:moveTo>
                  <a:pt x="150875" y="152399"/>
                </a:moveTo>
                <a:lnTo>
                  <a:pt x="150875" y="0"/>
                </a:lnTo>
                <a:lnTo>
                  <a:pt x="0" y="0"/>
                </a:lnTo>
                <a:lnTo>
                  <a:pt x="0" y="152399"/>
                </a:lnTo>
                <a:lnTo>
                  <a:pt x="1523" y="152399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147827" y="3047"/>
                </a:lnTo>
                <a:lnTo>
                  <a:pt x="147827" y="1523"/>
                </a:lnTo>
                <a:lnTo>
                  <a:pt x="149351" y="3047"/>
                </a:lnTo>
                <a:lnTo>
                  <a:pt x="149351" y="152399"/>
                </a:lnTo>
                <a:lnTo>
                  <a:pt x="150875" y="152399"/>
                </a:lnTo>
                <a:close/>
              </a:path>
              <a:path w="151129" h="152400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151129" h="152400">
                <a:moveTo>
                  <a:pt x="3047" y="149351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149351"/>
                </a:lnTo>
                <a:lnTo>
                  <a:pt x="3047" y="149351"/>
                </a:lnTo>
                <a:close/>
              </a:path>
              <a:path w="151129" h="152400">
                <a:moveTo>
                  <a:pt x="149351" y="149351"/>
                </a:moveTo>
                <a:lnTo>
                  <a:pt x="1523" y="149351"/>
                </a:lnTo>
                <a:lnTo>
                  <a:pt x="3047" y="150875"/>
                </a:lnTo>
                <a:lnTo>
                  <a:pt x="3047" y="152399"/>
                </a:lnTo>
                <a:lnTo>
                  <a:pt x="147827" y="152399"/>
                </a:lnTo>
                <a:lnTo>
                  <a:pt x="147827" y="150875"/>
                </a:lnTo>
                <a:lnTo>
                  <a:pt x="149351" y="149351"/>
                </a:lnTo>
                <a:close/>
              </a:path>
              <a:path w="151129" h="152400">
                <a:moveTo>
                  <a:pt x="3047" y="152399"/>
                </a:moveTo>
                <a:lnTo>
                  <a:pt x="3047" y="150875"/>
                </a:lnTo>
                <a:lnTo>
                  <a:pt x="1523" y="149351"/>
                </a:lnTo>
                <a:lnTo>
                  <a:pt x="1523" y="152399"/>
                </a:lnTo>
                <a:lnTo>
                  <a:pt x="3047" y="152399"/>
                </a:lnTo>
                <a:close/>
              </a:path>
              <a:path w="151129" h="152400">
                <a:moveTo>
                  <a:pt x="149351" y="3047"/>
                </a:moveTo>
                <a:lnTo>
                  <a:pt x="147827" y="1523"/>
                </a:lnTo>
                <a:lnTo>
                  <a:pt x="147827" y="3047"/>
                </a:lnTo>
                <a:lnTo>
                  <a:pt x="149351" y="3047"/>
                </a:lnTo>
                <a:close/>
              </a:path>
              <a:path w="151129" h="152400">
                <a:moveTo>
                  <a:pt x="149351" y="149351"/>
                </a:moveTo>
                <a:lnTo>
                  <a:pt x="149351" y="3047"/>
                </a:lnTo>
                <a:lnTo>
                  <a:pt x="147827" y="3047"/>
                </a:lnTo>
                <a:lnTo>
                  <a:pt x="147827" y="149351"/>
                </a:lnTo>
                <a:lnTo>
                  <a:pt x="149351" y="149351"/>
                </a:lnTo>
                <a:close/>
              </a:path>
              <a:path w="151129" h="152400">
                <a:moveTo>
                  <a:pt x="149351" y="152399"/>
                </a:moveTo>
                <a:lnTo>
                  <a:pt x="149351" y="149351"/>
                </a:lnTo>
                <a:lnTo>
                  <a:pt x="147827" y="150875"/>
                </a:lnTo>
                <a:lnTo>
                  <a:pt x="147827" y="152399"/>
                </a:lnTo>
                <a:lnTo>
                  <a:pt x="149351" y="152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85893" y="4664964"/>
            <a:ext cx="146304" cy="1463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82845" y="4661915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399" y="152399"/>
                </a:moveTo>
                <a:lnTo>
                  <a:pt x="152399" y="0"/>
                </a:lnTo>
                <a:lnTo>
                  <a:pt x="0" y="0"/>
                </a:lnTo>
                <a:lnTo>
                  <a:pt x="0" y="152399"/>
                </a:lnTo>
                <a:lnTo>
                  <a:pt x="1523" y="152399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149351" y="3047"/>
                </a:lnTo>
                <a:lnTo>
                  <a:pt x="149351" y="1523"/>
                </a:lnTo>
                <a:lnTo>
                  <a:pt x="150875" y="3047"/>
                </a:lnTo>
                <a:lnTo>
                  <a:pt x="150875" y="152399"/>
                </a:lnTo>
                <a:lnTo>
                  <a:pt x="152399" y="152399"/>
                </a:lnTo>
                <a:close/>
              </a:path>
              <a:path w="152400" h="152400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152400" h="152400">
                <a:moveTo>
                  <a:pt x="3047" y="149351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149351"/>
                </a:lnTo>
                <a:lnTo>
                  <a:pt x="3047" y="149351"/>
                </a:lnTo>
                <a:close/>
              </a:path>
              <a:path w="152400" h="152400">
                <a:moveTo>
                  <a:pt x="150875" y="149351"/>
                </a:moveTo>
                <a:lnTo>
                  <a:pt x="1523" y="149351"/>
                </a:lnTo>
                <a:lnTo>
                  <a:pt x="3047" y="150875"/>
                </a:lnTo>
                <a:lnTo>
                  <a:pt x="3047" y="152399"/>
                </a:lnTo>
                <a:lnTo>
                  <a:pt x="149351" y="152399"/>
                </a:lnTo>
                <a:lnTo>
                  <a:pt x="149351" y="150875"/>
                </a:lnTo>
                <a:lnTo>
                  <a:pt x="150875" y="149351"/>
                </a:lnTo>
                <a:close/>
              </a:path>
              <a:path w="152400" h="152400">
                <a:moveTo>
                  <a:pt x="3047" y="152399"/>
                </a:moveTo>
                <a:lnTo>
                  <a:pt x="3047" y="150875"/>
                </a:lnTo>
                <a:lnTo>
                  <a:pt x="1523" y="149351"/>
                </a:lnTo>
                <a:lnTo>
                  <a:pt x="1523" y="152399"/>
                </a:lnTo>
                <a:lnTo>
                  <a:pt x="3047" y="152399"/>
                </a:lnTo>
                <a:close/>
              </a:path>
              <a:path w="152400" h="152400">
                <a:moveTo>
                  <a:pt x="150875" y="3047"/>
                </a:moveTo>
                <a:lnTo>
                  <a:pt x="149351" y="1523"/>
                </a:lnTo>
                <a:lnTo>
                  <a:pt x="149351" y="3047"/>
                </a:lnTo>
                <a:lnTo>
                  <a:pt x="150875" y="3047"/>
                </a:lnTo>
                <a:close/>
              </a:path>
              <a:path w="152400" h="152400">
                <a:moveTo>
                  <a:pt x="150875" y="149351"/>
                </a:moveTo>
                <a:lnTo>
                  <a:pt x="150875" y="3047"/>
                </a:lnTo>
                <a:lnTo>
                  <a:pt x="149351" y="3047"/>
                </a:lnTo>
                <a:lnTo>
                  <a:pt x="149351" y="149351"/>
                </a:lnTo>
                <a:lnTo>
                  <a:pt x="150875" y="149351"/>
                </a:lnTo>
                <a:close/>
              </a:path>
              <a:path w="152400" h="152400">
                <a:moveTo>
                  <a:pt x="150875" y="152399"/>
                </a:moveTo>
                <a:lnTo>
                  <a:pt x="150875" y="149351"/>
                </a:lnTo>
                <a:lnTo>
                  <a:pt x="149351" y="150875"/>
                </a:lnTo>
                <a:lnTo>
                  <a:pt x="149351" y="152399"/>
                </a:lnTo>
                <a:lnTo>
                  <a:pt x="150875" y="152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14493" y="4664964"/>
            <a:ext cx="144779" cy="1463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11445" y="4661915"/>
            <a:ext cx="151130" cy="152400"/>
          </a:xfrm>
          <a:custGeom>
            <a:avLst/>
            <a:gdLst/>
            <a:ahLst/>
            <a:cxnLst/>
            <a:rect l="l" t="t" r="r" b="b"/>
            <a:pathLst>
              <a:path w="151129" h="152400">
                <a:moveTo>
                  <a:pt x="150875" y="152399"/>
                </a:moveTo>
                <a:lnTo>
                  <a:pt x="150875" y="0"/>
                </a:lnTo>
                <a:lnTo>
                  <a:pt x="0" y="0"/>
                </a:lnTo>
                <a:lnTo>
                  <a:pt x="0" y="152399"/>
                </a:lnTo>
                <a:lnTo>
                  <a:pt x="1523" y="152399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147827" y="3047"/>
                </a:lnTo>
                <a:lnTo>
                  <a:pt x="147827" y="1523"/>
                </a:lnTo>
                <a:lnTo>
                  <a:pt x="149351" y="3047"/>
                </a:lnTo>
                <a:lnTo>
                  <a:pt x="149351" y="152399"/>
                </a:lnTo>
                <a:lnTo>
                  <a:pt x="150875" y="152399"/>
                </a:lnTo>
                <a:close/>
              </a:path>
              <a:path w="151129" h="152400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151129" h="152400">
                <a:moveTo>
                  <a:pt x="3047" y="149351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149351"/>
                </a:lnTo>
                <a:lnTo>
                  <a:pt x="3047" y="149351"/>
                </a:lnTo>
                <a:close/>
              </a:path>
              <a:path w="151129" h="152400">
                <a:moveTo>
                  <a:pt x="149351" y="149351"/>
                </a:moveTo>
                <a:lnTo>
                  <a:pt x="1523" y="149351"/>
                </a:lnTo>
                <a:lnTo>
                  <a:pt x="3047" y="150875"/>
                </a:lnTo>
                <a:lnTo>
                  <a:pt x="3047" y="152399"/>
                </a:lnTo>
                <a:lnTo>
                  <a:pt x="147827" y="152399"/>
                </a:lnTo>
                <a:lnTo>
                  <a:pt x="147827" y="150875"/>
                </a:lnTo>
                <a:lnTo>
                  <a:pt x="149351" y="149351"/>
                </a:lnTo>
                <a:close/>
              </a:path>
              <a:path w="151129" h="152400">
                <a:moveTo>
                  <a:pt x="3047" y="152399"/>
                </a:moveTo>
                <a:lnTo>
                  <a:pt x="3047" y="150875"/>
                </a:lnTo>
                <a:lnTo>
                  <a:pt x="1523" y="149351"/>
                </a:lnTo>
                <a:lnTo>
                  <a:pt x="1523" y="152399"/>
                </a:lnTo>
                <a:lnTo>
                  <a:pt x="3047" y="152399"/>
                </a:lnTo>
                <a:close/>
              </a:path>
              <a:path w="151129" h="152400">
                <a:moveTo>
                  <a:pt x="149351" y="3047"/>
                </a:moveTo>
                <a:lnTo>
                  <a:pt x="147827" y="1523"/>
                </a:lnTo>
                <a:lnTo>
                  <a:pt x="147827" y="3047"/>
                </a:lnTo>
                <a:lnTo>
                  <a:pt x="149351" y="3047"/>
                </a:lnTo>
                <a:close/>
              </a:path>
              <a:path w="151129" h="152400">
                <a:moveTo>
                  <a:pt x="149351" y="149351"/>
                </a:moveTo>
                <a:lnTo>
                  <a:pt x="149351" y="3047"/>
                </a:lnTo>
                <a:lnTo>
                  <a:pt x="147827" y="3047"/>
                </a:lnTo>
                <a:lnTo>
                  <a:pt x="147827" y="149351"/>
                </a:lnTo>
                <a:lnTo>
                  <a:pt x="149351" y="149351"/>
                </a:lnTo>
                <a:close/>
              </a:path>
              <a:path w="151129" h="152400">
                <a:moveTo>
                  <a:pt x="149351" y="152399"/>
                </a:moveTo>
                <a:lnTo>
                  <a:pt x="149351" y="149351"/>
                </a:lnTo>
                <a:lnTo>
                  <a:pt x="147827" y="150875"/>
                </a:lnTo>
                <a:lnTo>
                  <a:pt x="147827" y="152399"/>
                </a:lnTo>
                <a:lnTo>
                  <a:pt x="149351" y="152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23438" y="1987295"/>
            <a:ext cx="151130" cy="940435"/>
          </a:xfrm>
          <a:custGeom>
            <a:avLst/>
            <a:gdLst/>
            <a:ahLst/>
            <a:cxnLst/>
            <a:rect l="l" t="t" r="r" b="b"/>
            <a:pathLst>
              <a:path w="151129" h="940435">
                <a:moveTo>
                  <a:pt x="0" y="0"/>
                </a:moveTo>
                <a:lnTo>
                  <a:pt x="0" y="940307"/>
                </a:lnTo>
                <a:lnTo>
                  <a:pt x="150875" y="940307"/>
                </a:lnTo>
                <a:lnTo>
                  <a:pt x="1508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20389" y="1984247"/>
            <a:ext cx="157480" cy="946785"/>
          </a:xfrm>
          <a:custGeom>
            <a:avLst/>
            <a:gdLst/>
            <a:ahLst/>
            <a:cxnLst/>
            <a:rect l="l" t="t" r="r" b="b"/>
            <a:pathLst>
              <a:path w="157479" h="946785">
                <a:moveTo>
                  <a:pt x="156971" y="946403"/>
                </a:moveTo>
                <a:lnTo>
                  <a:pt x="156971" y="0"/>
                </a:lnTo>
                <a:lnTo>
                  <a:pt x="0" y="0"/>
                </a:lnTo>
                <a:lnTo>
                  <a:pt x="0" y="946403"/>
                </a:lnTo>
                <a:lnTo>
                  <a:pt x="3047" y="946403"/>
                </a:lnTo>
                <a:lnTo>
                  <a:pt x="3047" y="6095"/>
                </a:lnTo>
                <a:lnTo>
                  <a:pt x="6095" y="3047"/>
                </a:lnTo>
                <a:lnTo>
                  <a:pt x="6095" y="6095"/>
                </a:lnTo>
                <a:lnTo>
                  <a:pt x="150875" y="6095"/>
                </a:lnTo>
                <a:lnTo>
                  <a:pt x="150875" y="3047"/>
                </a:lnTo>
                <a:lnTo>
                  <a:pt x="153923" y="6095"/>
                </a:lnTo>
                <a:lnTo>
                  <a:pt x="153923" y="946403"/>
                </a:lnTo>
                <a:lnTo>
                  <a:pt x="156971" y="946403"/>
                </a:lnTo>
                <a:close/>
              </a:path>
              <a:path w="157479" h="946785">
                <a:moveTo>
                  <a:pt x="6095" y="6095"/>
                </a:moveTo>
                <a:lnTo>
                  <a:pt x="6095" y="3047"/>
                </a:lnTo>
                <a:lnTo>
                  <a:pt x="3047" y="6095"/>
                </a:lnTo>
                <a:lnTo>
                  <a:pt x="6095" y="6095"/>
                </a:lnTo>
                <a:close/>
              </a:path>
              <a:path w="157479" h="946785">
                <a:moveTo>
                  <a:pt x="6095" y="940307"/>
                </a:moveTo>
                <a:lnTo>
                  <a:pt x="6095" y="6095"/>
                </a:lnTo>
                <a:lnTo>
                  <a:pt x="3047" y="6095"/>
                </a:lnTo>
                <a:lnTo>
                  <a:pt x="3047" y="940307"/>
                </a:lnTo>
                <a:lnTo>
                  <a:pt x="6095" y="940307"/>
                </a:lnTo>
                <a:close/>
              </a:path>
              <a:path w="157479" h="946785">
                <a:moveTo>
                  <a:pt x="153923" y="940307"/>
                </a:moveTo>
                <a:lnTo>
                  <a:pt x="3047" y="940307"/>
                </a:lnTo>
                <a:lnTo>
                  <a:pt x="6095" y="943355"/>
                </a:lnTo>
                <a:lnTo>
                  <a:pt x="6095" y="946403"/>
                </a:lnTo>
                <a:lnTo>
                  <a:pt x="150875" y="946403"/>
                </a:lnTo>
                <a:lnTo>
                  <a:pt x="150875" y="943355"/>
                </a:lnTo>
                <a:lnTo>
                  <a:pt x="153923" y="940307"/>
                </a:lnTo>
                <a:close/>
              </a:path>
              <a:path w="157479" h="946785">
                <a:moveTo>
                  <a:pt x="6095" y="946403"/>
                </a:moveTo>
                <a:lnTo>
                  <a:pt x="6095" y="943355"/>
                </a:lnTo>
                <a:lnTo>
                  <a:pt x="3047" y="940307"/>
                </a:lnTo>
                <a:lnTo>
                  <a:pt x="3047" y="946403"/>
                </a:lnTo>
                <a:lnTo>
                  <a:pt x="6095" y="946403"/>
                </a:lnTo>
                <a:close/>
              </a:path>
              <a:path w="157479" h="946785">
                <a:moveTo>
                  <a:pt x="153923" y="6095"/>
                </a:moveTo>
                <a:lnTo>
                  <a:pt x="150875" y="3047"/>
                </a:lnTo>
                <a:lnTo>
                  <a:pt x="150875" y="6095"/>
                </a:lnTo>
                <a:lnTo>
                  <a:pt x="153923" y="6095"/>
                </a:lnTo>
                <a:close/>
              </a:path>
              <a:path w="157479" h="946785">
                <a:moveTo>
                  <a:pt x="153923" y="940307"/>
                </a:moveTo>
                <a:lnTo>
                  <a:pt x="153923" y="6095"/>
                </a:lnTo>
                <a:lnTo>
                  <a:pt x="150875" y="6095"/>
                </a:lnTo>
                <a:lnTo>
                  <a:pt x="150875" y="940307"/>
                </a:lnTo>
                <a:lnTo>
                  <a:pt x="153923" y="940307"/>
                </a:lnTo>
                <a:close/>
              </a:path>
              <a:path w="157479" h="946785">
                <a:moveTo>
                  <a:pt x="153923" y="946403"/>
                </a:moveTo>
                <a:lnTo>
                  <a:pt x="153923" y="940307"/>
                </a:lnTo>
                <a:lnTo>
                  <a:pt x="150875" y="943355"/>
                </a:lnTo>
                <a:lnTo>
                  <a:pt x="150875" y="946403"/>
                </a:lnTo>
                <a:lnTo>
                  <a:pt x="153923" y="946403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48989" y="1857755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0" y="1072895"/>
                </a:lnTo>
                <a:lnTo>
                  <a:pt x="152399" y="1072895"/>
                </a:lnTo>
                <a:lnTo>
                  <a:pt x="152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45942" y="1854707"/>
            <a:ext cx="158750" cy="1079500"/>
          </a:xfrm>
          <a:custGeom>
            <a:avLst/>
            <a:gdLst/>
            <a:ahLst/>
            <a:cxnLst/>
            <a:rect l="l" t="t" r="r" b="b"/>
            <a:pathLst>
              <a:path w="158750" h="1079500">
                <a:moveTo>
                  <a:pt x="158495" y="1078991"/>
                </a:moveTo>
                <a:lnTo>
                  <a:pt x="158495" y="0"/>
                </a:lnTo>
                <a:lnTo>
                  <a:pt x="0" y="0"/>
                </a:lnTo>
                <a:lnTo>
                  <a:pt x="0" y="1078991"/>
                </a:lnTo>
                <a:lnTo>
                  <a:pt x="3047" y="1078991"/>
                </a:lnTo>
                <a:lnTo>
                  <a:pt x="3047" y="6095"/>
                </a:lnTo>
                <a:lnTo>
                  <a:pt x="6095" y="3047"/>
                </a:lnTo>
                <a:lnTo>
                  <a:pt x="6095" y="6095"/>
                </a:lnTo>
                <a:lnTo>
                  <a:pt x="152399" y="6095"/>
                </a:lnTo>
                <a:lnTo>
                  <a:pt x="152399" y="3047"/>
                </a:lnTo>
                <a:lnTo>
                  <a:pt x="155447" y="6095"/>
                </a:lnTo>
                <a:lnTo>
                  <a:pt x="155447" y="1078991"/>
                </a:lnTo>
                <a:lnTo>
                  <a:pt x="158495" y="1078991"/>
                </a:lnTo>
                <a:close/>
              </a:path>
              <a:path w="158750" h="1079500">
                <a:moveTo>
                  <a:pt x="6095" y="6095"/>
                </a:moveTo>
                <a:lnTo>
                  <a:pt x="6095" y="3047"/>
                </a:lnTo>
                <a:lnTo>
                  <a:pt x="3047" y="6095"/>
                </a:lnTo>
                <a:lnTo>
                  <a:pt x="6095" y="6095"/>
                </a:lnTo>
                <a:close/>
              </a:path>
              <a:path w="158750" h="1079500">
                <a:moveTo>
                  <a:pt x="6095" y="1072895"/>
                </a:moveTo>
                <a:lnTo>
                  <a:pt x="6095" y="6095"/>
                </a:lnTo>
                <a:lnTo>
                  <a:pt x="3047" y="6095"/>
                </a:lnTo>
                <a:lnTo>
                  <a:pt x="3047" y="1072895"/>
                </a:lnTo>
                <a:lnTo>
                  <a:pt x="6095" y="1072895"/>
                </a:lnTo>
                <a:close/>
              </a:path>
              <a:path w="158750" h="1079500">
                <a:moveTo>
                  <a:pt x="155447" y="1072895"/>
                </a:moveTo>
                <a:lnTo>
                  <a:pt x="3047" y="1072895"/>
                </a:lnTo>
                <a:lnTo>
                  <a:pt x="6095" y="1075943"/>
                </a:lnTo>
                <a:lnTo>
                  <a:pt x="6095" y="1078991"/>
                </a:lnTo>
                <a:lnTo>
                  <a:pt x="152399" y="1078991"/>
                </a:lnTo>
                <a:lnTo>
                  <a:pt x="152399" y="1075943"/>
                </a:lnTo>
                <a:lnTo>
                  <a:pt x="155447" y="1072895"/>
                </a:lnTo>
                <a:close/>
              </a:path>
              <a:path w="158750" h="1079500">
                <a:moveTo>
                  <a:pt x="6095" y="1078991"/>
                </a:moveTo>
                <a:lnTo>
                  <a:pt x="6095" y="1075943"/>
                </a:lnTo>
                <a:lnTo>
                  <a:pt x="3047" y="1072895"/>
                </a:lnTo>
                <a:lnTo>
                  <a:pt x="3047" y="1078991"/>
                </a:lnTo>
                <a:lnTo>
                  <a:pt x="6095" y="1078991"/>
                </a:lnTo>
                <a:close/>
              </a:path>
              <a:path w="158750" h="1079500">
                <a:moveTo>
                  <a:pt x="155447" y="6095"/>
                </a:moveTo>
                <a:lnTo>
                  <a:pt x="152399" y="3047"/>
                </a:lnTo>
                <a:lnTo>
                  <a:pt x="152399" y="6095"/>
                </a:lnTo>
                <a:lnTo>
                  <a:pt x="155447" y="6095"/>
                </a:lnTo>
                <a:close/>
              </a:path>
              <a:path w="158750" h="1079500">
                <a:moveTo>
                  <a:pt x="155447" y="1072895"/>
                </a:moveTo>
                <a:lnTo>
                  <a:pt x="155447" y="6095"/>
                </a:lnTo>
                <a:lnTo>
                  <a:pt x="152399" y="6095"/>
                </a:lnTo>
                <a:lnTo>
                  <a:pt x="152399" y="1072895"/>
                </a:lnTo>
                <a:lnTo>
                  <a:pt x="155447" y="1072895"/>
                </a:lnTo>
                <a:close/>
              </a:path>
              <a:path w="158750" h="1079500">
                <a:moveTo>
                  <a:pt x="155447" y="1078991"/>
                </a:moveTo>
                <a:lnTo>
                  <a:pt x="155447" y="1072895"/>
                </a:lnTo>
                <a:lnTo>
                  <a:pt x="152399" y="1075943"/>
                </a:lnTo>
                <a:lnTo>
                  <a:pt x="152399" y="1078991"/>
                </a:lnTo>
                <a:lnTo>
                  <a:pt x="155447" y="1078991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76065" y="1984247"/>
            <a:ext cx="125095" cy="946785"/>
          </a:xfrm>
          <a:custGeom>
            <a:avLst/>
            <a:gdLst/>
            <a:ahLst/>
            <a:cxnLst/>
            <a:rect l="l" t="t" r="r" b="b"/>
            <a:pathLst>
              <a:path w="125095" h="946785">
                <a:moveTo>
                  <a:pt x="0" y="0"/>
                </a:moveTo>
                <a:lnTo>
                  <a:pt x="0" y="946403"/>
                </a:lnTo>
                <a:lnTo>
                  <a:pt x="124967" y="946403"/>
                </a:lnTo>
                <a:lnTo>
                  <a:pt x="1249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73018" y="1981200"/>
            <a:ext cx="131445" cy="952500"/>
          </a:xfrm>
          <a:custGeom>
            <a:avLst/>
            <a:gdLst/>
            <a:ahLst/>
            <a:cxnLst/>
            <a:rect l="l" t="t" r="r" b="b"/>
            <a:pathLst>
              <a:path w="131445" h="952500">
                <a:moveTo>
                  <a:pt x="131063" y="952499"/>
                </a:moveTo>
                <a:lnTo>
                  <a:pt x="131063" y="0"/>
                </a:lnTo>
                <a:lnTo>
                  <a:pt x="0" y="0"/>
                </a:lnTo>
                <a:lnTo>
                  <a:pt x="0" y="952499"/>
                </a:lnTo>
                <a:lnTo>
                  <a:pt x="3047" y="952499"/>
                </a:lnTo>
                <a:lnTo>
                  <a:pt x="3047" y="6095"/>
                </a:lnTo>
                <a:lnTo>
                  <a:pt x="6095" y="3047"/>
                </a:lnTo>
                <a:lnTo>
                  <a:pt x="6095" y="6095"/>
                </a:lnTo>
                <a:lnTo>
                  <a:pt x="124967" y="6095"/>
                </a:lnTo>
                <a:lnTo>
                  <a:pt x="124967" y="3047"/>
                </a:lnTo>
                <a:lnTo>
                  <a:pt x="128015" y="6095"/>
                </a:lnTo>
                <a:lnTo>
                  <a:pt x="128015" y="952499"/>
                </a:lnTo>
                <a:lnTo>
                  <a:pt x="131063" y="952499"/>
                </a:lnTo>
                <a:close/>
              </a:path>
              <a:path w="131445" h="952500">
                <a:moveTo>
                  <a:pt x="6095" y="6095"/>
                </a:moveTo>
                <a:lnTo>
                  <a:pt x="6095" y="3047"/>
                </a:lnTo>
                <a:lnTo>
                  <a:pt x="3047" y="6095"/>
                </a:lnTo>
                <a:lnTo>
                  <a:pt x="6095" y="6095"/>
                </a:lnTo>
                <a:close/>
              </a:path>
              <a:path w="131445" h="952500">
                <a:moveTo>
                  <a:pt x="6095" y="946403"/>
                </a:moveTo>
                <a:lnTo>
                  <a:pt x="6095" y="6095"/>
                </a:lnTo>
                <a:lnTo>
                  <a:pt x="3047" y="6095"/>
                </a:lnTo>
                <a:lnTo>
                  <a:pt x="3047" y="946403"/>
                </a:lnTo>
                <a:lnTo>
                  <a:pt x="6095" y="946403"/>
                </a:lnTo>
                <a:close/>
              </a:path>
              <a:path w="131445" h="952500">
                <a:moveTo>
                  <a:pt x="128015" y="946403"/>
                </a:moveTo>
                <a:lnTo>
                  <a:pt x="3047" y="946403"/>
                </a:lnTo>
                <a:lnTo>
                  <a:pt x="6095" y="949451"/>
                </a:lnTo>
                <a:lnTo>
                  <a:pt x="6095" y="952499"/>
                </a:lnTo>
                <a:lnTo>
                  <a:pt x="124967" y="952499"/>
                </a:lnTo>
                <a:lnTo>
                  <a:pt x="124967" y="949451"/>
                </a:lnTo>
                <a:lnTo>
                  <a:pt x="128015" y="946403"/>
                </a:lnTo>
                <a:close/>
              </a:path>
              <a:path w="131445" h="952500">
                <a:moveTo>
                  <a:pt x="6095" y="952499"/>
                </a:moveTo>
                <a:lnTo>
                  <a:pt x="6095" y="949451"/>
                </a:lnTo>
                <a:lnTo>
                  <a:pt x="3047" y="946403"/>
                </a:lnTo>
                <a:lnTo>
                  <a:pt x="3047" y="952499"/>
                </a:lnTo>
                <a:lnTo>
                  <a:pt x="6095" y="952499"/>
                </a:lnTo>
                <a:close/>
              </a:path>
              <a:path w="131445" h="952500">
                <a:moveTo>
                  <a:pt x="128015" y="6095"/>
                </a:moveTo>
                <a:lnTo>
                  <a:pt x="124967" y="3047"/>
                </a:lnTo>
                <a:lnTo>
                  <a:pt x="124967" y="6095"/>
                </a:lnTo>
                <a:lnTo>
                  <a:pt x="128015" y="6095"/>
                </a:lnTo>
                <a:close/>
              </a:path>
              <a:path w="131445" h="952500">
                <a:moveTo>
                  <a:pt x="128015" y="946403"/>
                </a:moveTo>
                <a:lnTo>
                  <a:pt x="128015" y="6095"/>
                </a:lnTo>
                <a:lnTo>
                  <a:pt x="124967" y="6095"/>
                </a:lnTo>
                <a:lnTo>
                  <a:pt x="124967" y="946403"/>
                </a:lnTo>
                <a:lnTo>
                  <a:pt x="128015" y="946403"/>
                </a:lnTo>
                <a:close/>
              </a:path>
              <a:path w="131445" h="952500">
                <a:moveTo>
                  <a:pt x="128015" y="952499"/>
                </a:moveTo>
                <a:lnTo>
                  <a:pt x="128015" y="946403"/>
                </a:lnTo>
                <a:lnTo>
                  <a:pt x="124967" y="949451"/>
                </a:lnTo>
                <a:lnTo>
                  <a:pt x="124967" y="952499"/>
                </a:lnTo>
                <a:lnTo>
                  <a:pt x="128015" y="952499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03142" y="3887723"/>
            <a:ext cx="146685" cy="731520"/>
          </a:xfrm>
          <a:custGeom>
            <a:avLst/>
            <a:gdLst/>
            <a:ahLst/>
            <a:cxnLst/>
            <a:rect l="l" t="t" r="r" b="b"/>
            <a:pathLst>
              <a:path w="146685" h="731520">
                <a:moveTo>
                  <a:pt x="0" y="0"/>
                </a:moveTo>
                <a:lnTo>
                  <a:pt x="0" y="731519"/>
                </a:lnTo>
                <a:lnTo>
                  <a:pt x="146303" y="731519"/>
                </a:lnTo>
                <a:lnTo>
                  <a:pt x="1463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00094" y="3884676"/>
            <a:ext cx="152400" cy="737870"/>
          </a:xfrm>
          <a:custGeom>
            <a:avLst/>
            <a:gdLst/>
            <a:ahLst/>
            <a:cxnLst/>
            <a:rect l="l" t="t" r="r" b="b"/>
            <a:pathLst>
              <a:path w="152400" h="737870">
                <a:moveTo>
                  <a:pt x="152399" y="737615"/>
                </a:moveTo>
                <a:lnTo>
                  <a:pt x="152399" y="0"/>
                </a:lnTo>
                <a:lnTo>
                  <a:pt x="0" y="0"/>
                </a:lnTo>
                <a:lnTo>
                  <a:pt x="0" y="737615"/>
                </a:lnTo>
                <a:lnTo>
                  <a:pt x="3047" y="737615"/>
                </a:lnTo>
                <a:lnTo>
                  <a:pt x="3047" y="6095"/>
                </a:lnTo>
                <a:lnTo>
                  <a:pt x="6095" y="3047"/>
                </a:lnTo>
                <a:lnTo>
                  <a:pt x="6095" y="6095"/>
                </a:lnTo>
                <a:lnTo>
                  <a:pt x="146303" y="6095"/>
                </a:lnTo>
                <a:lnTo>
                  <a:pt x="146303" y="3047"/>
                </a:lnTo>
                <a:lnTo>
                  <a:pt x="149351" y="6095"/>
                </a:lnTo>
                <a:lnTo>
                  <a:pt x="149351" y="737615"/>
                </a:lnTo>
                <a:lnTo>
                  <a:pt x="152399" y="737615"/>
                </a:lnTo>
                <a:close/>
              </a:path>
              <a:path w="152400" h="737870">
                <a:moveTo>
                  <a:pt x="6095" y="6095"/>
                </a:moveTo>
                <a:lnTo>
                  <a:pt x="6095" y="3047"/>
                </a:lnTo>
                <a:lnTo>
                  <a:pt x="3047" y="6095"/>
                </a:lnTo>
                <a:lnTo>
                  <a:pt x="6095" y="6095"/>
                </a:lnTo>
                <a:close/>
              </a:path>
              <a:path w="152400" h="737870">
                <a:moveTo>
                  <a:pt x="6095" y="731519"/>
                </a:moveTo>
                <a:lnTo>
                  <a:pt x="6095" y="6095"/>
                </a:lnTo>
                <a:lnTo>
                  <a:pt x="3047" y="6095"/>
                </a:lnTo>
                <a:lnTo>
                  <a:pt x="3047" y="731519"/>
                </a:lnTo>
                <a:lnTo>
                  <a:pt x="6095" y="731519"/>
                </a:lnTo>
                <a:close/>
              </a:path>
              <a:path w="152400" h="737870">
                <a:moveTo>
                  <a:pt x="149351" y="731519"/>
                </a:moveTo>
                <a:lnTo>
                  <a:pt x="3047" y="731519"/>
                </a:lnTo>
                <a:lnTo>
                  <a:pt x="6095" y="734567"/>
                </a:lnTo>
                <a:lnTo>
                  <a:pt x="6095" y="737615"/>
                </a:lnTo>
                <a:lnTo>
                  <a:pt x="146303" y="737615"/>
                </a:lnTo>
                <a:lnTo>
                  <a:pt x="146303" y="734567"/>
                </a:lnTo>
                <a:lnTo>
                  <a:pt x="149351" y="731519"/>
                </a:lnTo>
                <a:close/>
              </a:path>
              <a:path w="152400" h="737870">
                <a:moveTo>
                  <a:pt x="6095" y="737615"/>
                </a:moveTo>
                <a:lnTo>
                  <a:pt x="6095" y="734567"/>
                </a:lnTo>
                <a:lnTo>
                  <a:pt x="3047" y="731519"/>
                </a:lnTo>
                <a:lnTo>
                  <a:pt x="3047" y="737615"/>
                </a:lnTo>
                <a:lnTo>
                  <a:pt x="6095" y="737615"/>
                </a:lnTo>
                <a:close/>
              </a:path>
              <a:path w="152400" h="737870">
                <a:moveTo>
                  <a:pt x="149351" y="6095"/>
                </a:moveTo>
                <a:lnTo>
                  <a:pt x="146303" y="3047"/>
                </a:lnTo>
                <a:lnTo>
                  <a:pt x="146303" y="6095"/>
                </a:lnTo>
                <a:lnTo>
                  <a:pt x="149351" y="6095"/>
                </a:lnTo>
                <a:close/>
              </a:path>
              <a:path w="152400" h="737870">
                <a:moveTo>
                  <a:pt x="149351" y="731519"/>
                </a:moveTo>
                <a:lnTo>
                  <a:pt x="149351" y="6095"/>
                </a:lnTo>
                <a:lnTo>
                  <a:pt x="146303" y="6095"/>
                </a:lnTo>
                <a:lnTo>
                  <a:pt x="146303" y="731519"/>
                </a:lnTo>
                <a:lnTo>
                  <a:pt x="149351" y="731519"/>
                </a:lnTo>
                <a:close/>
              </a:path>
              <a:path w="152400" h="737870">
                <a:moveTo>
                  <a:pt x="149351" y="737615"/>
                </a:moveTo>
                <a:lnTo>
                  <a:pt x="149351" y="731519"/>
                </a:lnTo>
                <a:lnTo>
                  <a:pt x="146303" y="734567"/>
                </a:lnTo>
                <a:lnTo>
                  <a:pt x="146303" y="737615"/>
                </a:lnTo>
                <a:lnTo>
                  <a:pt x="149351" y="737615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31741" y="3749039"/>
            <a:ext cx="144780" cy="870585"/>
          </a:xfrm>
          <a:custGeom>
            <a:avLst/>
            <a:gdLst/>
            <a:ahLst/>
            <a:cxnLst/>
            <a:rect l="l" t="t" r="r" b="b"/>
            <a:pathLst>
              <a:path w="144779" h="870585">
                <a:moveTo>
                  <a:pt x="0" y="0"/>
                </a:moveTo>
                <a:lnTo>
                  <a:pt x="0" y="870203"/>
                </a:lnTo>
                <a:lnTo>
                  <a:pt x="144779" y="870203"/>
                </a:lnTo>
                <a:lnTo>
                  <a:pt x="1447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28693" y="3745991"/>
            <a:ext cx="151130" cy="876300"/>
          </a:xfrm>
          <a:custGeom>
            <a:avLst/>
            <a:gdLst/>
            <a:ahLst/>
            <a:cxnLst/>
            <a:rect l="l" t="t" r="r" b="b"/>
            <a:pathLst>
              <a:path w="151129" h="876300">
                <a:moveTo>
                  <a:pt x="150875" y="876299"/>
                </a:moveTo>
                <a:lnTo>
                  <a:pt x="150875" y="0"/>
                </a:lnTo>
                <a:lnTo>
                  <a:pt x="0" y="0"/>
                </a:lnTo>
                <a:lnTo>
                  <a:pt x="0" y="876299"/>
                </a:lnTo>
                <a:lnTo>
                  <a:pt x="3047" y="876299"/>
                </a:lnTo>
                <a:lnTo>
                  <a:pt x="3047" y="6095"/>
                </a:lnTo>
                <a:lnTo>
                  <a:pt x="6095" y="3047"/>
                </a:lnTo>
                <a:lnTo>
                  <a:pt x="6095" y="6095"/>
                </a:lnTo>
                <a:lnTo>
                  <a:pt x="144779" y="6095"/>
                </a:lnTo>
                <a:lnTo>
                  <a:pt x="144779" y="3047"/>
                </a:lnTo>
                <a:lnTo>
                  <a:pt x="147827" y="6095"/>
                </a:lnTo>
                <a:lnTo>
                  <a:pt x="147827" y="876299"/>
                </a:lnTo>
                <a:lnTo>
                  <a:pt x="150875" y="876299"/>
                </a:lnTo>
                <a:close/>
              </a:path>
              <a:path w="151129" h="876300">
                <a:moveTo>
                  <a:pt x="6095" y="6095"/>
                </a:moveTo>
                <a:lnTo>
                  <a:pt x="6095" y="3047"/>
                </a:lnTo>
                <a:lnTo>
                  <a:pt x="3047" y="6095"/>
                </a:lnTo>
                <a:lnTo>
                  <a:pt x="6095" y="6095"/>
                </a:lnTo>
                <a:close/>
              </a:path>
              <a:path w="151129" h="876300">
                <a:moveTo>
                  <a:pt x="6095" y="870203"/>
                </a:moveTo>
                <a:lnTo>
                  <a:pt x="6095" y="6095"/>
                </a:lnTo>
                <a:lnTo>
                  <a:pt x="3047" y="6095"/>
                </a:lnTo>
                <a:lnTo>
                  <a:pt x="3047" y="870203"/>
                </a:lnTo>
                <a:lnTo>
                  <a:pt x="6095" y="870203"/>
                </a:lnTo>
                <a:close/>
              </a:path>
              <a:path w="151129" h="876300">
                <a:moveTo>
                  <a:pt x="147827" y="870203"/>
                </a:moveTo>
                <a:lnTo>
                  <a:pt x="3047" y="870203"/>
                </a:lnTo>
                <a:lnTo>
                  <a:pt x="6095" y="873251"/>
                </a:lnTo>
                <a:lnTo>
                  <a:pt x="6095" y="876299"/>
                </a:lnTo>
                <a:lnTo>
                  <a:pt x="144779" y="876299"/>
                </a:lnTo>
                <a:lnTo>
                  <a:pt x="144779" y="873251"/>
                </a:lnTo>
                <a:lnTo>
                  <a:pt x="147827" y="870203"/>
                </a:lnTo>
                <a:close/>
              </a:path>
              <a:path w="151129" h="876300">
                <a:moveTo>
                  <a:pt x="6095" y="876299"/>
                </a:moveTo>
                <a:lnTo>
                  <a:pt x="6095" y="873251"/>
                </a:lnTo>
                <a:lnTo>
                  <a:pt x="3047" y="870203"/>
                </a:lnTo>
                <a:lnTo>
                  <a:pt x="3047" y="876299"/>
                </a:lnTo>
                <a:lnTo>
                  <a:pt x="6095" y="876299"/>
                </a:lnTo>
                <a:close/>
              </a:path>
              <a:path w="151129" h="876300">
                <a:moveTo>
                  <a:pt x="147827" y="6095"/>
                </a:moveTo>
                <a:lnTo>
                  <a:pt x="144779" y="3047"/>
                </a:lnTo>
                <a:lnTo>
                  <a:pt x="144779" y="6095"/>
                </a:lnTo>
                <a:lnTo>
                  <a:pt x="147827" y="6095"/>
                </a:lnTo>
                <a:close/>
              </a:path>
              <a:path w="151129" h="876300">
                <a:moveTo>
                  <a:pt x="147827" y="870203"/>
                </a:moveTo>
                <a:lnTo>
                  <a:pt x="147827" y="6095"/>
                </a:lnTo>
                <a:lnTo>
                  <a:pt x="144779" y="6095"/>
                </a:lnTo>
                <a:lnTo>
                  <a:pt x="144779" y="870203"/>
                </a:lnTo>
                <a:lnTo>
                  <a:pt x="147827" y="870203"/>
                </a:lnTo>
                <a:close/>
              </a:path>
              <a:path w="151129" h="876300">
                <a:moveTo>
                  <a:pt x="147827" y="876299"/>
                </a:moveTo>
                <a:lnTo>
                  <a:pt x="147827" y="870203"/>
                </a:lnTo>
                <a:lnTo>
                  <a:pt x="144779" y="873251"/>
                </a:lnTo>
                <a:lnTo>
                  <a:pt x="144779" y="876299"/>
                </a:lnTo>
                <a:lnTo>
                  <a:pt x="147827" y="876299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58817" y="3852671"/>
            <a:ext cx="146685" cy="767080"/>
          </a:xfrm>
          <a:custGeom>
            <a:avLst/>
            <a:gdLst/>
            <a:ahLst/>
            <a:cxnLst/>
            <a:rect l="l" t="t" r="r" b="b"/>
            <a:pathLst>
              <a:path w="146684" h="767079">
                <a:moveTo>
                  <a:pt x="0" y="0"/>
                </a:moveTo>
                <a:lnTo>
                  <a:pt x="0" y="766571"/>
                </a:lnTo>
                <a:lnTo>
                  <a:pt x="146303" y="766571"/>
                </a:lnTo>
                <a:lnTo>
                  <a:pt x="1463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55769" y="3849623"/>
            <a:ext cx="152400" cy="772795"/>
          </a:xfrm>
          <a:custGeom>
            <a:avLst/>
            <a:gdLst/>
            <a:ahLst/>
            <a:cxnLst/>
            <a:rect l="l" t="t" r="r" b="b"/>
            <a:pathLst>
              <a:path w="152400" h="772795">
                <a:moveTo>
                  <a:pt x="152399" y="772667"/>
                </a:moveTo>
                <a:lnTo>
                  <a:pt x="152399" y="0"/>
                </a:lnTo>
                <a:lnTo>
                  <a:pt x="0" y="0"/>
                </a:lnTo>
                <a:lnTo>
                  <a:pt x="0" y="772667"/>
                </a:lnTo>
                <a:lnTo>
                  <a:pt x="3047" y="772667"/>
                </a:lnTo>
                <a:lnTo>
                  <a:pt x="3047" y="6095"/>
                </a:lnTo>
                <a:lnTo>
                  <a:pt x="6095" y="3047"/>
                </a:lnTo>
                <a:lnTo>
                  <a:pt x="6095" y="6095"/>
                </a:lnTo>
                <a:lnTo>
                  <a:pt x="146303" y="6095"/>
                </a:lnTo>
                <a:lnTo>
                  <a:pt x="146303" y="3047"/>
                </a:lnTo>
                <a:lnTo>
                  <a:pt x="149351" y="6095"/>
                </a:lnTo>
                <a:lnTo>
                  <a:pt x="149351" y="772667"/>
                </a:lnTo>
                <a:lnTo>
                  <a:pt x="152399" y="772667"/>
                </a:lnTo>
                <a:close/>
              </a:path>
              <a:path w="152400" h="772795">
                <a:moveTo>
                  <a:pt x="6095" y="6095"/>
                </a:moveTo>
                <a:lnTo>
                  <a:pt x="6095" y="3047"/>
                </a:lnTo>
                <a:lnTo>
                  <a:pt x="3047" y="6095"/>
                </a:lnTo>
                <a:lnTo>
                  <a:pt x="6095" y="6095"/>
                </a:lnTo>
                <a:close/>
              </a:path>
              <a:path w="152400" h="772795">
                <a:moveTo>
                  <a:pt x="6095" y="766571"/>
                </a:moveTo>
                <a:lnTo>
                  <a:pt x="6095" y="6095"/>
                </a:lnTo>
                <a:lnTo>
                  <a:pt x="3047" y="6095"/>
                </a:lnTo>
                <a:lnTo>
                  <a:pt x="3047" y="766571"/>
                </a:lnTo>
                <a:lnTo>
                  <a:pt x="6095" y="766571"/>
                </a:lnTo>
                <a:close/>
              </a:path>
              <a:path w="152400" h="772795">
                <a:moveTo>
                  <a:pt x="149351" y="766571"/>
                </a:moveTo>
                <a:lnTo>
                  <a:pt x="3047" y="766571"/>
                </a:lnTo>
                <a:lnTo>
                  <a:pt x="6095" y="769619"/>
                </a:lnTo>
                <a:lnTo>
                  <a:pt x="6095" y="772667"/>
                </a:lnTo>
                <a:lnTo>
                  <a:pt x="146303" y="772667"/>
                </a:lnTo>
                <a:lnTo>
                  <a:pt x="146303" y="769619"/>
                </a:lnTo>
                <a:lnTo>
                  <a:pt x="149351" y="766571"/>
                </a:lnTo>
                <a:close/>
              </a:path>
              <a:path w="152400" h="772795">
                <a:moveTo>
                  <a:pt x="6095" y="772667"/>
                </a:moveTo>
                <a:lnTo>
                  <a:pt x="6095" y="769619"/>
                </a:lnTo>
                <a:lnTo>
                  <a:pt x="3047" y="766571"/>
                </a:lnTo>
                <a:lnTo>
                  <a:pt x="3047" y="772667"/>
                </a:lnTo>
                <a:lnTo>
                  <a:pt x="6095" y="772667"/>
                </a:lnTo>
                <a:close/>
              </a:path>
              <a:path w="152400" h="772795">
                <a:moveTo>
                  <a:pt x="149351" y="6095"/>
                </a:moveTo>
                <a:lnTo>
                  <a:pt x="146303" y="3047"/>
                </a:lnTo>
                <a:lnTo>
                  <a:pt x="146303" y="6095"/>
                </a:lnTo>
                <a:lnTo>
                  <a:pt x="149351" y="6095"/>
                </a:lnTo>
                <a:close/>
              </a:path>
              <a:path w="152400" h="772795">
                <a:moveTo>
                  <a:pt x="149351" y="766571"/>
                </a:moveTo>
                <a:lnTo>
                  <a:pt x="149351" y="6095"/>
                </a:lnTo>
                <a:lnTo>
                  <a:pt x="146303" y="6095"/>
                </a:lnTo>
                <a:lnTo>
                  <a:pt x="146303" y="766571"/>
                </a:lnTo>
                <a:lnTo>
                  <a:pt x="149351" y="766571"/>
                </a:lnTo>
                <a:close/>
              </a:path>
              <a:path w="152400" h="772795">
                <a:moveTo>
                  <a:pt x="149351" y="772667"/>
                </a:moveTo>
                <a:lnTo>
                  <a:pt x="149351" y="766571"/>
                </a:lnTo>
                <a:lnTo>
                  <a:pt x="146303" y="769619"/>
                </a:lnTo>
                <a:lnTo>
                  <a:pt x="146303" y="772667"/>
                </a:lnTo>
                <a:lnTo>
                  <a:pt x="149351" y="772667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85893" y="3749039"/>
            <a:ext cx="146685" cy="870585"/>
          </a:xfrm>
          <a:custGeom>
            <a:avLst/>
            <a:gdLst/>
            <a:ahLst/>
            <a:cxnLst/>
            <a:rect l="l" t="t" r="r" b="b"/>
            <a:pathLst>
              <a:path w="146684" h="870585">
                <a:moveTo>
                  <a:pt x="0" y="0"/>
                </a:moveTo>
                <a:lnTo>
                  <a:pt x="0" y="870203"/>
                </a:lnTo>
                <a:lnTo>
                  <a:pt x="146303" y="870203"/>
                </a:lnTo>
                <a:lnTo>
                  <a:pt x="1463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2845" y="3745991"/>
            <a:ext cx="152400" cy="876300"/>
          </a:xfrm>
          <a:custGeom>
            <a:avLst/>
            <a:gdLst/>
            <a:ahLst/>
            <a:cxnLst/>
            <a:rect l="l" t="t" r="r" b="b"/>
            <a:pathLst>
              <a:path w="152400" h="876300">
                <a:moveTo>
                  <a:pt x="152399" y="876299"/>
                </a:moveTo>
                <a:lnTo>
                  <a:pt x="152399" y="0"/>
                </a:lnTo>
                <a:lnTo>
                  <a:pt x="0" y="0"/>
                </a:lnTo>
                <a:lnTo>
                  <a:pt x="0" y="876299"/>
                </a:lnTo>
                <a:lnTo>
                  <a:pt x="3047" y="876299"/>
                </a:lnTo>
                <a:lnTo>
                  <a:pt x="3047" y="6095"/>
                </a:lnTo>
                <a:lnTo>
                  <a:pt x="6095" y="3047"/>
                </a:lnTo>
                <a:lnTo>
                  <a:pt x="6095" y="6095"/>
                </a:lnTo>
                <a:lnTo>
                  <a:pt x="146303" y="6095"/>
                </a:lnTo>
                <a:lnTo>
                  <a:pt x="146303" y="3047"/>
                </a:lnTo>
                <a:lnTo>
                  <a:pt x="149351" y="6095"/>
                </a:lnTo>
                <a:lnTo>
                  <a:pt x="149351" y="876299"/>
                </a:lnTo>
                <a:lnTo>
                  <a:pt x="152399" y="876299"/>
                </a:lnTo>
                <a:close/>
              </a:path>
              <a:path w="152400" h="876300">
                <a:moveTo>
                  <a:pt x="6095" y="6095"/>
                </a:moveTo>
                <a:lnTo>
                  <a:pt x="6095" y="3047"/>
                </a:lnTo>
                <a:lnTo>
                  <a:pt x="3047" y="6095"/>
                </a:lnTo>
                <a:lnTo>
                  <a:pt x="6095" y="6095"/>
                </a:lnTo>
                <a:close/>
              </a:path>
              <a:path w="152400" h="876300">
                <a:moveTo>
                  <a:pt x="6095" y="870203"/>
                </a:moveTo>
                <a:lnTo>
                  <a:pt x="6095" y="6095"/>
                </a:lnTo>
                <a:lnTo>
                  <a:pt x="3047" y="6095"/>
                </a:lnTo>
                <a:lnTo>
                  <a:pt x="3047" y="870203"/>
                </a:lnTo>
                <a:lnTo>
                  <a:pt x="6095" y="870203"/>
                </a:lnTo>
                <a:close/>
              </a:path>
              <a:path w="152400" h="876300">
                <a:moveTo>
                  <a:pt x="149351" y="870203"/>
                </a:moveTo>
                <a:lnTo>
                  <a:pt x="3047" y="870203"/>
                </a:lnTo>
                <a:lnTo>
                  <a:pt x="6095" y="873251"/>
                </a:lnTo>
                <a:lnTo>
                  <a:pt x="6095" y="876299"/>
                </a:lnTo>
                <a:lnTo>
                  <a:pt x="146303" y="876299"/>
                </a:lnTo>
                <a:lnTo>
                  <a:pt x="146303" y="873251"/>
                </a:lnTo>
                <a:lnTo>
                  <a:pt x="149351" y="870203"/>
                </a:lnTo>
                <a:close/>
              </a:path>
              <a:path w="152400" h="876300">
                <a:moveTo>
                  <a:pt x="6095" y="876299"/>
                </a:moveTo>
                <a:lnTo>
                  <a:pt x="6095" y="873251"/>
                </a:lnTo>
                <a:lnTo>
                  <a:pt x="3047" y="870203"/>
                </a:lnTo>
                <a:lnTo>
                  <a:pt x="3047" y="876299"/>
                </a:lnTo>
                <a:lnTo>
                  <a:pt x="6095" y="876299"/>
                </a:lnTo>
                <a:close/>
              </a:path>
              <a:path w="152400" h="876300">
                <a:moveTo>
                  <a:pt x="149351" y="6095"/>
                </a:moveTo>
                <a:lnTo>
                  <a:pt x="146303" y="3047"/>
                </a:lnTo>
                <a:lnTo>
                  <a:pt x="146303" y="6095"/>
                </a:lnTo>
                <a:lnTo>
                  <a:pt x="149351" y="6095"/>
                </a:lnTo>
                <a:close/>
              </a:path>
              <a:path w="152400" h="876300">
                <a:moveTo>
                  <a:pt x="149351" y="870203"/>
                </a:moveTo>
                <a:lnTo>
                  <a:pt x="149351" y="6095"/>
                </a:lnTo>
                <a:lnTo>
                  <a:pt x="146303" y="6095"/>
                </a:lnTo>
                <a:lnTo>
                  <a:pt x="146303" y="870203"/>
                </a:lnTo>
                <a:lnTo>
                  <a:pt x="149351" y="870203"/>
                </a:lnTo>
                <a:close/>
              </a:path>
              <a:path w="152400" h="876300">
                <a:moveTo>
                  <a:pt x="149351" y="876299"/>
                </a:moveTo>
                <a:lnTo>
                  <a:pt x="149351" y="870203"/>
                </a:lnTo>
                <a:lnTo>
                  <a:pt x="146303" y="873251"/>
                </a:lnTo>
                <a:lnTo>
                  <a:pt x="146303" y="876299"/>
                </a:lnTo>
                <a:lnTo>
                  <a:pt x="149351" y="876299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14493" y="3610355"/>
            <a:ext cx="149860" cy="1009015"/>
          </a:xfrm>
          <a:custGeom>
            <a:avLst/>
            <a:gdLst/>
            <a:ahLst/>
            <a:cxnLst/>
            <a:rect l="l" t="t" r="r" b="b"/>
            <a:pathLst>
              <a:path w="149859" h="1009014">
                <a:moveTo>
                  <a:pt x="0" y="0"/>
                </a:moveTo>
                <a:lnTo>
                  <a:pt x="0" y="1008887"/>
                </a:lnTo>
                <a:lnTo>
                  <a:pt x="149351" y="1008887"/>
                </a:lnTo>
                <a:lnTo>
                  <a:pt x="1493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11445" y="3607308"/>
            <a:ext cx="155575" cy="1015365"/>
          </a:xfrm>
          <a:custGeom>
            <a:avLst/>
            <a:gdLst/>
            <a:ahLst/>
            <a:cxnLst/>
            <a:rect l="l" t="t" r="r" b="b"/>
            <a:pathLst>
              <a:path w="155575" h="1015364">
                <a:moveTo>
                  <a:pt x="155447" y="1014983"/>
                </a:moveTo>
                <a:lnTo>
                  <a:pt x="155447" y="0"/>
                </a:lnTo>
                <a:lnTo>
                  <a:pt x="0" y="0"/>
                </a:lnTo>
                <a:lnTo>
                  <a:pt x="0" y="1014983"/>
                </a:lnTo>
                <a:lnTo>
                  <a:pt x="3047" y="1014983"/>
                </a:lnTo>
                <a:lnTo>
                  <a:pt x="3047" y="6095"/>
                </a:lnTo>
                <a:lnTo>
                  <a:pt x="6095" y="3047"/>
                </a:lnTo>
                <a:lnTo>
                  <a:pt x="6095" y="6095"/>
                </a:lnTo>
                <a:lnTo>
                  <a:pt x="149351" y="6095"/>
                </a:lnTo>
                <a:lnTo>
                  <a:pt x="149351" y="3047"/>
                </a:lnTo>
                <a:lnTo>
                  <a:pt x="152399" y="6095"/>
                </a:lnTo>
                <a:lnTo>
                  <a:pt x="152399" y="1014983"/>
                </a:lnTo>
                <a:lnTo>
                  <a:pt x="155447" y="1014983"/>
                </a:lnTo>
                <a:close/>
              </a:path>
              <a:path w="155575" h="1015364">
                <a:moveTo>
                  <a:pt x="6095" y="6095"/>
                </a:moveTo>
                <a:lnTo>
                  <a:pt x="6095" y="3047"/>
                </a:lnTo>
                <a:lnTo>
                  <a:pt x="3047" y="6095"/>
                </a:lnTo>
                <a:lnTo>
                  <a:pt x="6095" y="6095"/>
                </a:lnTo>
                <a:close/>
              </a:path>
              <a:path w="155575" h="1015364">
                <a:moveTo>
                  <a:pt x="6095" y="1008887"/>
                </a:moveTo>
                <a:lnTo>
                  <a:pt x="6095" y="6095"/>
                </a:lnTo>
                <a:lnTo>
                  <a:pt x="3047" y="6095"/>
                </a:lnTo>
                <a:lnTo>
                  <a:pt x="3047" y="1008887"/>
                </a:lnTo>
                <a:lnTo>
                  <a:pt x="6095" y="1008887"/>
                </a:lnTo>
                <a:close/>
              </a:path>
              <a:path w="155575" h="1015364">
                <a:moveTo>
                  <a:pt x="152399" y="1008887"/>
                </a:moveTo>
                <a:lnTo>
                  <a:pt x="3047" y="1008887"/>
                </a:lnTo>
                <a:lnTo>
                  <a:pt x="6095" y="1011935"/>
                </a:lnTo>
                <a:lnTo>
                  <a:pt x="6095" y="1014983"/>
                </a:lnTo>
                <a:lnTo>
                  <a:pt x="149351" y="1014983"/>
                </a:lnTo>
                <a:lnTo>
                  <a:pt x="149351" y="1011935"/>
                </a:lnTo>
                <a:lnTo>
                  <a:pt x="152399" y="1008887"/>
                </a:lnTo>
                <a:close/>
              </a:path>
              <a:path w="155575" h="1015364">
                <a:moveTo>
                  <a:pt x="6095" y="1014983"/>
                </a:moveTo>
                <a:lnTo>
                  <a:pt x="6095" y="1011935"/>
                </a:lnTo>
                <a:lnTo>
                  <a:pt x="3047" y="1008887"/>
                </a:lnTo>
                <a:lnTo>
                  <a:pt x="3047" y="1014983"/>
                </a:lnTo>
                <a:lnTo>
                  <a:pt x="6095" y="1014983"/>
                </a:lnTo>
                <a:close/>
              </a:path>
              <a:path w="155575" h="1015364">
                <a:moveTo>
                  <a:pt x="152399" y="6095"/>
                </a:moveTo>
                <a:lnTo>
                  <a:pt x="149351" y="3047"/>
                </a:lnTo>
                <a:lnTo>
                  <a:pt x="149351" y="6095"/>
                </a:lnTo>
                <a:lnTo>
                  <a:pt x="152399" y="6095"/>
                </a:lnTo>
                <a:close/>
              </a:path>
              <a:path w="155575" h="1015364">
                <a:moveTo>
                  <a:pt x="152399" y="1008887"/>
                </a:moveTo>
                <a:lnTo>
                  <a:pt x="152399" y="6095"/>
                </a:lnTo>
                <a:lnTo>
                  <a:pt x="149351" y="6095"/>
                </a:lnTo>
                <a:lnTo>
                  <a:pt x="149351" y="1008887"/>
                </a:lnTo>
                <a:lnTo>
                  <a:pt x="152399" y="1008887"/>
                </a:lnTo>
                <a:close/>
              </a:path>
              <a:path w="155575" h="1015364">
                <a:moveTo>
                  <a:pt x="152399" y="1014983"/>
                </a:moveTo>
                <a:lnTo>
                  <a:pt x="152399" y="1008887"/>
                </a:lnTo>
                <a:lnTo>
                  <a:pt x="149351" y="1011935"/>
                </a:lnTo>
                <a:lnTo>
                  <a:pt x="149351" y="1014983"/>
                </a:lnTo>
                <a:lnTo>
                  <a:pt x="152399" y="1014983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04821" y="2305811"/>
            <a:ext cx="483234" cy="338455"/>
          </a:xfrm>
          <a:custGeom>
            <a:avLst/>
            <a:gdLst/>
            <a:ahLst/>
            <a:cxnLst/>
            <a:rect l="l" t="t" r="r" b="b"/>
            <a:pathLst>
              <a:path w="483235" h="338455">
                <a:moveTo>
                  <a:pt x="361187" y="254507"/>
                </a:moveTo>
                <a:lnTo>
                  <a:pt x="361187" y="85343"/>
                </a:lnTo>
                <a:lnTo>
                  <a:pt x="0" y="85343"/>
                </a:lnTo>
                <a:lnTo>
                  <a:pt x="0" y="254507"/>
                </a:lnTo>
                <a:lnTo>
                  <a:pt x="361187" y="254507"/>
                </a:lnTo>
                <a:close/>
              </a:path>
              <a:path w="483235" h="338455">
                <a:moveTo>
                  <a:pt x="483107" y="169163"/>
                </a:moveTo>
                <a:lnTo>
                  <a:pt x="361187" y="0"/>
                </a:lnTo>
                <a:lnTo>
                  <a:pt x="361187" y="338327"/>
                </a:lnTo>
                <a:lnTo>
                  <a:pt x="483107" y="169163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95677" y="2276855"/>
            <a:ext cx="502920" cy="398145"/>
          </a:xfrm>
          <a:custGeom>
            <a:avLst/>
            <a:gdLst/>
            <a:ahLst/>
            <a:cxnLst/>
            <a:rect l="l" t="t" r="r" b="b"/>
            <a:pathLst>
              <a:path w="502920" h="398144">
                <a:moveTo>
                  <a:pt x="370331" y="105155"/>
                </a:moveTo>
                <a:lnTo>
                  <a:pt x="0" y="105155"/>
                </a:lnTo>
                <a:lnTo>
                  <a:pt x="0" y="292607"/>
                </a:lnTo>
                <a:lnTo>
                  <a:pt x="9143" y="292607"/>
                </a:lnTo>
                <a:lnTo>
                  <a:pt x="9143" y="123443"/>
                </a:lnTo>
                <a:lnTo>
                  <a:pt x="18287" y="114299"/>
                </a:lnTo>
                <a:lnTo>
                  <a:pt x="18287" y="123443"/>
                </a:lnTo>
                <a:lnTo>
                  <a:pt x="361187" y="123443"/>
                </a:lnTo>
                <a:lnTo>
                  <a:pt x="361187" y="114299"/>
                </a:lnTo>
                <a:lnTo>
                  <a:pt x="370331" y="105155"/>
                </a:lnTo>
                <a:close/>
              </a:path>
              <a:path w="502920" h="398144">
                <a:moveTo>
                  <a:pt x="18287" y="123443"/>
                </a:moveTo>
                <a:lnTo>
                  <a:pt x="18287" y="114299"/>
                </a:lnTo>
                <a:lnTo>
                  <a:pt x="9143" y="123443"/>
                </a:lnTo>
                <a:lnTo>
                  <a:pt x="18287" y="123443"/>
                </a:lnTo>
                <a:close/>
              </a:path>
              <a:path w="502920" h="398144">
                <a:moveTo>
                  <a:pt x="18287" y="274319"/>
                </a:moveTo>
                <a:lnTo>
                  <a:pt x="18287" y="123443"/>
                </a:lnTo>
                <a:lnTo>
                  <a:pt x="9143" y="123443"/>
                </a:lnTo>
                <a:lnTo>
                  <a:pt x="9143" y="274319"/>
                </a:lnTo>
                <a:lnTo>
                  <a:pt x="18287" y="274319"/>
                </a:lnTo>
                <a:close/>
              </a:path>
              <a:path w="502920" h="398144">
                <a:moveTo>
                  <a:pt x="380999" y="337016"/>
                </a:moveTo>
                <a:lnTo>
                  <a:pt x="380999" y="274319"/>
                </a:lnTo>
                <a:lnTo>
                  <a:pt x="9143" y="274319"/>
                </a:lnTo>
                <a:lnTo>
                  <a:pt x="18287" y="283463"/>
                </a:lnTo>
                <a:lnTo>
                  <a:pt x="18287" y="292607"/>
                </a:lnTo>
                <a:lnTo>
                  <a:pt x="361187" y="292607"/>
                </a:lnTo>
                <a:lnTo>
                  <a:pt x="361187" y="283463"/>
                </a:lnTo>
                <a:lnTo>
                  <a:pt x="370331" y="292607"/>
                </a:lnTo>
                <a:lnTo>
                  <a:pt x="370331" y="352005"/>
                </a:lnTo>
                <a:lnTo>
                  <a:pt x="380999" y="337016"/>
                </a:lnTo>
                <a:close/>
              </a:path>
              <a:path w="502920" h="398144">
                <a:moveTo>
                  <a:pt x="18287" y="292607"/>
                </a:moveTo>
                <a:lnTo>
                  <a:pt x="18287" y="283463"/>
                </a:lnTo>
                <a:lnTo>
                  <a:pt x="9143" y="274319"/>
                </a:lnTo>
                <a:lnTo>
                  <a:pt x="9143" y="292607"/>
                </a:lnTo>
                <a:lnTo>
                  <a:pt x="18287" y="292607"/>
                </a:lnTo>
                <a:close/>
              </a:path>
              <a:path w="502920" h="398144">
                <a:moveTo>
                  <a:pt x="502919" y="198119"/>
                </a:moveTo>
                <a:lnTo>
                  <a:pt x="361187" y="0"/>
                </a:lnTo>
                <a:lnTo>
                  <a:pt x="361187" y="105155"/>
                </a:lnTo>
                <a:lnTo>
                  <a:pt x="362711" y="105155"/>
                </a:lnTo>
                <a:lnTo>
                  <a:pt x="362711" y="35051"/>
                </a:lnTo>
                <a:lnTo>
                  <a:pt x="380999" y="28955"/>
                </a:lnTo>
                <a:lnTo>
                  <a:pt x="380999" y="60747"/>
                </a:lnTo>
                <a:lnTo>
                  <a:pt x="479311" y="198881"/>
                </a:lnTo>
                <a:lnTo>
                  <a:pt x="483107" y="193547"/>
                </a:lnTo>
                <a:lnTo>
                  <a:pt x="483107" y="226027"/>
                </a:lnTo>
                <a:lnTo>
                  <a:pt x="502919" y="198119"/>
                </a:lnTo>
                <a:close/>
              </a:path>
              <a:path w="502920" h="398144">
                <a:moveTo>
                  <a:pt x="370331" y="123443"/>
                </a:moveTo>
                <a:lnTo>
                  <a:pt x="370331" y="105155"/>
                </a:lnTo>
                <a:lnTo>
                  <a:pt x="361187" y="114299"/>
                </a:lnTo>
                <a:lnTo>
                  <a:pt x="361187" y="123443"/>
                </a:lnTo>
                <a:lnTo>
                  <a:pt x="370331" y="123443"/>
                </a:lnTo>
                <a:close/>
              </a:path>
              <a:path w="502920" h="398144">
                <a:moveTo>
                  <a:pt x="370331" y="292607"/>
                </a:moveTo>
                <a:lnTo>
                  <a:pt x="361187" y="283463"/>
                </a:lnTo>
                <a:lnTo>
                  <a:pt x="361187" y="292607"/>
                </a:lnTo>
                <a:lnTo>
                  <a:pt x="370331" y="292607"/>
                </a:lnTo>
                <a:close/>
              </a:path>
              <a:path w="502920" h="398144">
                <a:moveTo>
                  <a:pt x="370331" y="352005"/>
                </a:moveTo>
                <a:lnTo>
                  <a:pt x="370331" y="292607"/>
                </a:lnTo>
                <a:lnTo>
                  <a:pt x="361187" y="292607"/>
                </a:lnTo>
                <a:lnTo>
                  <a:pt x="361187" y="397763"/>
                </a:lnTo>
                <a:lnTo>
                  <a:pt x="362711" y="395617"/>
                </a:lnTo>
                <a:lnTo>
                  <a:pt x="362711" y="362711"/>
                </a:lnTo>
                <a:lnTo>
                  <a:pt x="370331" y="352005"/>
                </a:lnTo>
                <a:close/>
              </a:path>
              <a:path w="502920" h="398144">
                <a:moveTo>
                  <a:pt x="380999" y="60747"/>
                </a:moveTo>
                <a:lnTo>
                  <a:pt x="380999" y="28955"/>
                </a:lnTo>
                <a:lnTo>
                  <a:pt x="362711" y="35051"/>
                </a:lnTo>
                <a:lnTo>
                  <a:pt x="380999" y="60747"/>
                </a:lnTo>
                <a:close/>
              </a:path>
              <a:path w="502920" h="398144">
                <a:moveTo>
                  <a:pt x="380999" y="123443"/>
                </a:moveTo>
                <a:lnTo>
                  <a:pt x="380999" y="60747"/>
                </a:lnTo>
                <a:lnTo>
                  <a:pt x="362711" y="35051"/>
                </a:lnTo>
                <a:lnTo>
                  <a:pt x="362711" y="105155"/>
                </a:lnTo>
                <a:lnTo>
                  <a:pt x="370331" y="105155"/>
                </a:lnTo>
                <a:lnTo>
                  <a:pt x="370331" y="123443"/>
                </a:lnTo>
                <a:lnTo>
                  <a:pt x="380999" y="123443"/>
                </a:lnTo>
                <a:close/>
              </a:path>
              <a:path w="502920" h="398144">
                <a:moveTo>
                  <a:pt x="483107" y="226027"/>
                </a:moveTo>
                <a:lnTo>
                  <a:pt x="483107" y="204215"/>
                </a:lnTo>
                <a:lnTo>
                  <a:pt x="479311" y="198881"/>
                </a:lnTo>
                <a:lnTo>
                  <a:pt x="362711" y="362711"/>
                </a:lnTo>
                <a:lnTo>
                  <a:pt x="380999" y="367283"/>
                </a:lnTo>
                <a:lnTo>
                  <a:pt x="380999" y="369856"/>
                </a:lnTo>
                <a:lnTo>
                  <a:pt x="483107" y="226027"/>
                </a:lnTo>
                <a:close/>
              </a:path>
              <a:path w="502920" h="398144">
                <a:moveTo>
                  <a:pt x="380999" y="369856"/>
                </a:moveTo>
                <a:lnTo>
                  <a:pt x="380999" y="367283"/>
                </a:lnTo>
                <a:lnTo>
                  <a:pt x="362711" y="362711"/>
                </a:lnTo>
                <a:lnTo>
                  <a:pt x="362711" y="395617"/>
                </a:lnTo>
                <a:lnTo>
                  <a:pt x="380999" y="369856"/>
                </a:lnTo>
                <a:close/>
              </a:path>
              <a:path w="502920" h="398144">
                <a:moveTo>
                  <a:pt x="483107" y="204215"/>
                </a:moveTo>
                <a:lnTo>
                  <a:pt x="483107" y="193547"/>
                </a:lnTo>
                <a:lnTo>
                  <a:pt x="479311" y="198881"/>
                </a:lnTo>
                <a:lnTo>
                  <a:pt x="483107" y="2042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32253" y="4052315"/>
            <a:ext cx="481965" cy="338455"/>
          </a:xfrm>
          <a:custGeom>
            <a:avLst/>
            <a:gdLst/>
            <a:ahLst/>
            <a:cxnLst/>
            <a:rect l="l" t="t" r="r" b="b"/>
            <a:pathLst>
              <a:path w="481964" h="338454">
                <a:moveTo>
                  <a:pt x="361187" y="254507"/>
                </a:moveTo>
                <a:lnTo>
                  <a:pt x="361187" y="85343"/>
                </a:lnTo>
                <a:lnTo>
                  <a:pt x="0" y="85343"/>
                </a:lnTo>
                <a:lnTo>
                  <a:pt x="0" y="254507"/>
                </a:lnTo>
                <a:lnTo>
                  <a:pt x="361187" y="254507"/>
                </a:lnTo>
                <a:close/>
              </a:path>
              <a:path w="481964" h="338454">
                <a:moveTo>
                  <a:pt x="481583" y="169163"/>
                </a:moveTo>
                <a:lnTo>
                  <a:pt x="361187" y="0"/>
                </a:lnTo>
                <a:lnTo>
                  <a:pt x="361187" y="338327"/>
                </a:lnTo>
                <a:lnTo>
                  <a:pt x="481583" y="169163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21586" y="4023359"/>
            <a:ext cx="504825" cy="398145"/>
          </a:xfrm>
          <a:custGeom>
            <a:avLst/>
            <a:gdLst/>
            <a:ahLst/>
            <a:cxnLst/>
            <a:rect l="l" t="t" r="r" b="b"/>
            <a:pathLst>
              <a:path w="504825" h="398145">
                <a:moveTo>
                  <a:pt x="371855" y="105155"/>
                </a:moveTo>
                <a:lnTo>
                  <a:pt x="0" y="105155"/>
                </a:lnTo>
                <a:lnTo>
                  <a:pt x="0" y="292607"/>
                </a:lnTo>
                <a:lnTo>
                  <a:pt x="10667" y="292607"/>
                </a:lnTo>
                <a:lnTo>
                  <a:pt x="10667" y="123443"/>
                </a:lnTo>
                <a:lnTo>
                  <a:pt x="19811" y="114299"/>
                </a:lnTo>
                <a:lnTo>
                  <a:pt x="19811" y="123443"/>
                </a:lnTo>
                <a:lnTo>
                  <a:pt x="362711" y="123443"/>
                </a:lnTo>
                <a:lnTo>
                  <a:pt x="362711" y="114299"/>
                </a:lnTo>
                <a:lnTo>
                  <a:pt x="371855" y="105155"/>
                </a:lnTo>
                <a:close/>
              </a:path>
              <a:path w="504825" h="398145">
                <a:moveTo>
                  <a:pt x="19811" y="123443"/>
                </a:moveTo>
                <a:lnTo>
                  <a:pt x="19811" y="114299"/>
                </a:lnTo>
                <a:lnTo>
                  <a:pt x="10667" y="123443"/>
                </a:lnTo>
                <a:lnTo>
                  <a:pt x="19811" y="123443"/>
                </a:lnTo>
                <a:close/>
              </a:path>
              <a:path w="504825" h="398145">
                <a:moveTo>
                  <a:pt x="19811" y="272795"/>
                </a:moveTo>
                <a:lnTo>
                  <a:pt x="19811" y="123443"/>
                </a:lnTo>
                <a:lnTo>
                  <a:pt x="10667" y="123443"/>
                </a:lnTo>
                <a:lnTo>
                  <a:pt x="10667" y="272795"/>
                </a:lnTo>
                <a:lnTo>
                  <a:pt x="19811" y="272795"/>
                </a:lnTo>
                <a:close/>
              </a:path>
              <a:path w="504825" h="398145">
                <a:moveTo>
                  <a:pt x="380999" y="339157"/>
                </a:moveTo>
                <a:lnTo>
                  <a:pt x="380999" y="272795"/>
                </a:lnTo>
                <a:lnTo>
                  <a:pt x="10667" y="272795"/>
                </a:lnTo>
                <a:lnTo>
                  <a:pt x="19811" y="283463"/>
                </a:lnTo>
                <a:lnTo>
                  <a:pt x="19811" y="292607"/>
                </a:lnTo>
                <a:lnTo>
                  <a:pt x="362711" y="292607"/>
                </a:lnTo>
                <a:lnTo>
                  <a:pt x="362711" y="283463"/>
                </a:lnTo>
                <a:lnTo>
                  <a:pt x="371855" y="292607"/>
                </a:lnTo>
                <a:lnTo>
                  <a:pt x="371855" y="352005"/>
                </a:lnTo>
                <a:lnTo>
                  <a:pt x="380999" y="339157"/>
                </a:lnTo>
                <a:close/>
              </a:path>
              <a:path w="504825" h="398145">
                <a:moveTo>
                  <a:pt x="19811" y="292607"/>
                </a:moveTo>
                <a:lnTo>
                  <a:pt x="19811" y="283463"/>
                </a:lnTo>
                <a:lnTo>
                  <a:pt x="10667" y="272795"/>
                </a:lnTo>
                <a:lnTo>
                  <a:pt x="10667" y="292607"/>
                </a:lnTo>
                <a:lnTo>
                  <a:pt x="19811" y="292607"/>
                </a:lnTo>
                <a:close/>
              </a:path>
              <a:path w="504825" h="398145">
                <a:moveTo>
                  <a:pt x="504443" y="198119"/>
                </a:moveTo>
                <a:lnTo>
                  <a:pt x="362711" y="0"/>
                </a:lnTo>
                <a:lnTo>
                  <a:pt x="362711" y="105155"/>
                </a:lnTo>
                <a:lnTo>
                  <a:pt x="364235" y="105155"/>
                </a:lnTo>
                <a:lnTo>
                  <a:pt x="364235" y="35051"/>
                </a:lnTo>
                <a:lnTo>
                  <a:pt x="380999" y="28955"/>
                </a:lnTo>
                <a:lnTo>
                  <a:pt x="380999" y="58606"/>
                </a:lnTo>
                <a:lnTo>
                  <a:pt x="480835" y="198881"/>
                </a:lnTo>
                <a:lnTo>
                  <a:pt x="484631" y="193547"/>
                </a:lnTo>
                <a:lnTo>
                  <a:pt x="484631" y="226027"/>
                </a:lnTo>
                <a:lnTo>
                  <a:pt x="504443" y="198119"/>
                </a:lnTo>
                <a:close/>
              </a:path>
              <a:path w="504825" h="398145">
                <a:moveTo>
                  <a:pt x="371855" y="123443"/>
                </a:moveTo>
                <a:lnTo>
                  <a:pt x="371855" y="105155"/>
                </a:lnTo>
                <a:lnTo>
                  <a:pt x="362711" y="114299"/>
                </a:lnTo>
                <a:lnTo>
                  <a:pt x="362711" y="123443"/>
                </a:lnTo>
                <a:lnTo>
                  <a:pt x="371855" y="123443"/>
                </a:lnTo>
                <a:close/>
              </a:path>
              <a:path w="504825" h="398145">
                <a:moveTo>
                  <a:pt x="371855" y="292607"/>
                </a:moveTo>
                <a:lnTo>
                  <a:pt x="362711" y="283463"/>
                </a:lnTo>
                <a:lnTo>
                  <a:pt x="362711" y="292607"/>
                </a:lnTo>
                <a:lnTo>
                  <a:pt x="371855" y="292607"/>
                </a:lnTo>
                <a:close/>
              </a:path>
              <a:path w="504825" h="398145">
                <a:moveTo>
                  <a:pt x="371855" y="352005"/>
                </a:moveTo>
                <a:lnTo>
                  <a:pt x="371855" y="292607"/>
                </a:lnTo>
                <a:lnTo>
                  <a:pt x="362711" y="292607"/>
                </a:lnTo>
                <a:lnTo>
                  <a:pt x="362711" y="397763"/>
                </a:lnTo>
                <a:lnTo>
                  <a:pt x="364235" y="395617"/>
                </a:lnTo>
                <a:lnTo>
                  <a:pt x="364235" y="362711"/>
                </a:lnTo>
                <a:lnTo>
                  <a:pt x="371855" y="352005"/>
                </a:lnTo>
                <a:close/>
              </a:path>
              <a:path w="504825" h="398145">
                <a:moveTo>
                  <a:pt x="380999" y="58606"/>
                </a:moveTo>
                <a:lnTo>
                  <a:pt x="380999" y="28955"/>
                </a:lnTo>
                <a:lnTo>
                  <a:pt x="364235" y="35051"/>
                </a:lnTo>
                <a:lnTo>
                  <a:pt x="380999" y="58606"/>
                </a:lnTo>
                <a:close/>
              </a:path>
              <a:path w="504825" h="398145">
                <a:moveTo>
                  <a:pt x="380999" y="123443"/>
                </a:moveTo>
                <a:lnTo>
                  <a:pt x="380999" y="58606"/>
                </a:lnTo>
                <a:lnTo>
                  <a:pt x="364235" y="35051"/>
                </a:lnTo>
                <a:lnTo>
                  <a:pt x="364235" y="105155"/>
                </a:lnTo>
                <a:lnTo>
                  <a:pt x="371855" y="105155"/>
                </a:lnTo>
                <a:lnTo>
                  <a:pt x="371855" y="123443"/>
                </a:lnTo>
                <a:lnTo>
                  <a:pt x="380999" y="123443"/>
                </a:lnTo>
                <a:close/>
              </a:path>
              <a:path w="504825" h="398145">
                <a:moveTo>
                  <a:pt x="484631" y="226027"/>
                </a:moveTo>
                <a:lnTo>
                  <a:pt x="484631" y="204215"/>
                </a:lnTo>
                <a:lnTo>
                  <a:pt x="480835" y="198881"/>
                </a:lnTo>
                <a:lnTo>
                  <a:pt x="364235" y="362711"/>
                </a:lnTo>
                <a:lnTo>
                  <a:pt x="380999" y="367283"/>
                </a:lnTo>
                <a:lnTo>
                  <a:pt x="380999" y="372003"/>
                </a:lnTo>
                <a:lnTo>
                  <a:pt x="484631" y="226027"/>
                </a:lnTo>
                <a:close/>
              </a:path>
              <a:path w="504825" h="398145">
                <a:moveTo>
                  <a:pt x="380999" y="372003"/>
                </a:moveTo>
                <a:lnTo>
                  <a:pt x="380999" y="367283"/>
                </a:lnTo>
                <a:lnTo>
                  <a:pt x="364235" y="362711"/>
                </a:lnTo>
                <a:lnTo>
                  <a:pt x="364235" y="395617"/>
                </a:lnTo>
                <a:lnTo>
                  <a:pt x="380999" y="372003"/>
                </a:lnTo>
                <a:close/>
              </a:path>
              <a:path w="504825" h="398145">
                <a:moveTo>
                  <a:pt x="484631" y="204215"/>
                </a:moveTo>
                <a:lnTo>
                  <a:pt x="484631" y="193547"/>
                </a:lnTo>
                <a:lnTo>
                  <a:pt x="480835" y="198881"/>
                </a:lnTo>
                <a:lnTo>
                  <a:pt x="484631" y="2042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41569" y="6519671"/>
            <a:ext cx="146304" cy="1463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38521" y="6516623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399" y="152399"/>
                </a:moveTo>
                <a:lnTo>
                  <a:pt x="152399" y="0"/>
                </a:lnTo>
                <a:lnTo>
                  <a:pt x="0" y="0"/>
                </a:lnTo>
                <a:lnTo>
                  <a:pt x="0" y="152399"/>
                </a:lnTo>
                <a:lnTo>
                  <a:pt x="1523" y="152399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149351" y="3047"/>
                </a:lnTo>
                <a:lnTo>
                  <a:pt x="149351" y="1523"/>
                </a:lnTo>
                <a:lnTo>
                  <a:pt x="150875" y="3047"/>
                </a:lnTo>
                <a:lnTo>
                  <a:pt x="150875" y="152399"/>
                </a:lnTo>
                <a:lnTo>
                  <a:pt x="152399" y="152399"/>
                </a:lnTo>
                <a:close/>
              </a:path>
              <a:path w="152400" h="152400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152400" h="152400">
                <a:moveTo>
                  <a:pt x="3047" y="149351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149351"/>
                </a:lnTo>
                <a:lnTo>
                  <a:pt x="3047" y="149351"/>
                </a:lnTo>
                <a:close/>
              </a:path>
              <a:path w="152400" h="152400">
                <a:moveTo>
                  <a:pt x="150875" y="149351"/>
                </a:moveTo>
                <a:lnTo>
                  <a:pt x="1523" y="149351"/>
                </a:lnTo>
                <a:lnTo>
                  <a:pt x="3047" y="150875"/>
                </a:lnTo>
                <a:lnTo>
                  <a:pt x="3047" y="152399"/>
                </a:lnTo>
                <a:lnTo>
                  <a:pt x="149351" y="152399"/>
                </a:lnTo>
                <a:lnTo>
                  <a:pt x="149351" y="150875"/>
                </a:lnTo>
                <a:lnTo>
                  <a:pt x="150875" y="149351"/>
                </a:lnTo>
                <a:close/>
              </a:path>
              <a:path w="152400" h="152400">
                <a:moveTo>
                  <a:pt x="3047" y="152399"/>
                </a:moveTo>
                <a:lnTo>
                  <a:pt x="3047" y="150875"/>
                </a:lnTo>
                <a:lnTo>
                  <a:pt x="1523" y="149351"/>
                </a:lnTo>
                <a:lnTo>
                  <a:pt x="1523" y="152399"/>
                </a:lnTo>
                <a:lnTo>
                  <a:pt x="3047" y="152399"/>
                </a:lnTo>
                <a:close/>
              </a:path>
              <a:path w="152400" h="152400">
                <a:moveTo>
                  <a:pt x="150875" y="3047"/>
                </a:moveTo>
                <a:lnTo>
                  <a:pt x="149351" y="1523"/>
                </a:lnTo>
                <a:lnTo>
                  <a:pt x="149351" y="3047"/>
                </a:lnTo>
                <a:lnTo>
                  <a:pt x="150875" y="3047"/>
                </a:lnTo>
                <a:close/>
              </a:path>
              <a:path w="152400" h="152400">
                <a:moveTo>
                  <a:pt x="150875" y="149351"/>
                </a:moveTo>
                <a:lnTo>
                  <a:pt x="150875" y="3047"/>
                </a:lnTo>
                <a:lnTo>
                  <a:pt x="149351" y="3047"/>
                </a:lnTo>
                <a:lnTo>
                  <a:pt x="149351" y="149351"/>
                </a:lnTo>
                <a:lnTo>
                  <a:pt x="150875" y="149351"/>
                </a:lnTo>
                <a:close/>
              </a:path>
              <a:path w="152400" h="152400">
                <a:moveTo>
                  <a:pt x="150875" y="152399"/>
                </a:moveTo>
                <a:lnTo>
                  <a:pt x="150875" y="149351"/>
                </a:lnTo>
                <a:lnTo>
                  <a:pt x="149351" y="150875"/>
                </a:lnTo>
                <a:lnTo>
                  <a:pt x="149351" y="152399"/>
                </a:lnTo>
                <a:lnTo>
                  <a:pt x="150875" y="152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70169" y="6519671"/>
            <a:ext cx="144779" cy="1463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67121" y="6516623"/>
            <a:ext cx="151130" cy="152400"/>
          </a:xfrm>
          <a:custGeom>
            <a:avLst/>
            <a:gdLst/>
            <a:ahLst/>
            <a:cxnLst/>
            <a:rect l="l" t="t" r="r" b="b"/>
            <a:pathLst>
              <a:path w="151129" h="152400">
                <a:moveTo>
                  <a:pt x="150875" y="152399"/>
                </a:moveTo>
                <a:lnTo>
                  <a:pt x="150875" y="0"/>
                </a:lnTo>
                <a:lnTo>
                  <a:pt x="0" y="0"/>
                </a:lnTo>
                <a:lnTo>
                  <a:pt x="0" y="152399"/>
                </a:lnTo>
                <a:lnTo>
                  <a:pt x="1523" y="152399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147827" y="3047"/>
                </a:lnTo>
                <a:lnTo>
                  <a:pt x="147827" y="1523"/>
                </a:lnTo>
                <a:lnTo>
                  <a:pt x="149351" y="3047"/>
                </a:lnTo>
                <a:lnTo>
                  <a:pt x="149351" y="152399"/>
                </a:lnTo>
                <a:lnTo>
                  <a:pt x="150875" y="152399"/>
                </a:lnTo>
                <a:close/>
              </a:path>
              <a:path w="151129" h="152400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151129" h="152400">
                <a:moveTo>
                  <a:pt x="3047" y="149351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149351"/>
                </a:lnTo>
                <a:lnTo>
                  <a:pt x="3047" y="149351"/>
                </a:lnTo>
                <a:close/>
              </a:path>
              <a:path w="151129" h="152400">
                <a:moveTo>
                  <a:pt x="149351" y="149351"/>
                </a:moveTo>
                <a:lnTo>
                  <a:pt x="1523" y="149351"/>
                </a:lnTo>
                <a:lnTo>
                  <a:pt x="3047" y="150875"/>
                </a:lnTo>
                <a:lnTo>
                  <a:pt x="3047" y="152399"/>
                </a:lnTo>
                <a:lnTo>
                  <a:pt x="147827" y="152399"/>
                </a:lnTo>
                <a:lnTo>
                  <a:pt x="147827" y="150875"/>
                </a:lnTo>
                <a:lnTo>
                  <a:pt x="149351" y="149351"/>
                </a:lnTo>
                <a:close/>
              </a:path>
              <a:path w="151129" h="152400">
                <a:moveTo>
                  <a:pt x="3047" y="152399"/>
                </a:moveTo>
                <a:lnTo>
                  <a:pt x="3047" y="150875"/>
                </a:lnTo>
                <a:lnTo>
                  <a:pt x="1523" y="149351"/>
                </a:lnTo>
                <a:lnTo>
                  <a:pt x="1523" y="152399"/>
                </a:lnTo>
                <a:lnTo>
                  <a:pt x="3047" y="152399"/>
                </a:lnTo>
                <a:close/>
              </a:path>
              <a:path w="151129" h="152400">
                <a:moveTo>
                  <a:pt x="149351" y="3047"/>
                </a:moveTo>
                <a:lnTo>
                  <a:pt x="147827" y="1523"/>
                </a:lnTo>
                <a:lnTo>
                  <a:pt x="147827" y="3047"/>
                </a:lnTo>
                <a:lnTo>
                  <a:pt x="149351" y="3047"/>
                </a:lnTo>
                <a:close/>
              </a:path>
              <a:path w="151129" h="152400">
                <a:moveTo>
                  <a:pt x="149351" y="149351"/>
                </a:moveTo>
                <a:lnTo>
                  <a:pt x="149351" y="3047"/>
                </a:lnTo>
                <a:lnTo>
                  <a:pt x="147827" y="3047"/>
                </a:lnTo>
                <a:lnTo>
                  <a:pt x="147827" y="149351"/>
                </a:lnTo>
                <a:lnTo>
                  <a:pt x="149351" y="149351"/>
                </a:lnTo>
                <a:close/>
              </a:path>
              <a:path w="151129" h="152400">
                <a:moveTo>
                  <a:pt x="149351" y="152399"/>
                </a:moveTo>
                <a:lnTo>
                  <a:pt x="149351" y="149351"/>
                </a:lnTo>
                <a:lnTo>
                  <a:pt x="147827" y="150875"/>
                </a:lnTo>
                <a:lnTo>
                  <a:pt x="147827" y="152399"/>
                </a:lnTo>
                <a:lnTo>
                  <a:pt x="149351" y="152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97245" y="6519671"/>
            <a:ext cx="146304" cy="1463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94197" y="6516623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399" y="152399"/>
                </a:moveTo>
                <a:lnTo>
                  <a:pt x="152399" y="0"/>
                </a:lnTo>
                <a:lnTo>
                  <a:pt x="0" y="0"/>
                </a:lnTo>
                <a:lnTo>
                  <a:pt x="0" y="152399"/>
                </a:lnTo>
                <a:lnTo>
                  <a:pt x="1523" y="152399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149351" y="3047"/>
                </a:lnTo>
                <a:lnTo>
                  <a:pt x="149351" y="1523"/>
                </a:lnTo>
                <a:lnTo>
                  <a:pt x="150875" y="3047"/>
                </a:lnTo>
                <a:lnTo>
                  <a:pt x="150875" y="152399"/>
                </a:lnTo>
                <a:lnTo>
                  <a:pt x="152399" y="152399"/>
                </a:lnTo>
                <a:close/>
              </a:path>
              <a:path w="152400" h="152400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152400" h="152400">
                <a:moveTo>
                  <a:pt x="3047" y="149351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149351"/>
                </a:lnTo>
                <a:lnTo>
                  <a:pt x="3047" y="149351"/>
                </a:lnTo>
                <a:close/>
              </a:path>
              <a:path w="152400" h="152400">
                <a:moveTo>
                  <a:pt x="150875" y="149351"/>
                </a:moveTo>
                <a:lnTo>
                  <a:pt x="1523" y="149351"/>
                </a:lnTo>
                <a:lnTo>
                  <a:pt x="3047" y="150875"/>
                </a:lnTo>
                <a:lnTo>
                  <a:pt x="3047" y="152399"/>
                </a:lnTo>
                <a:lnTo>
                  <a:pt x="149351" y="152399"/>
                </a:lnTo>
                <a:lnTo>
                  <a:pt x="149351" y="150875"/>
                </a:lnTo>
                <a:lnTo>
                  <a:pt x="150875" y="149351"/>
                </a:lnTo>
                <a:close/>
              </a:path>
              <a:path w="152400" h="152400">
                <a:moveTo>
                  <a:pt x="3047" y="152399"/>
                </a:moveTo>
                <a:lnTo>
                  <a:pt x="3047" y="150875"/>
                </a:lnTo>
                <a:lnTo>
                  <a:pt x="1523" y="149351"/>
                </a:lnTo>
                <a:lnTo>
                  <a:pt x="1523" y="152399"/>
                </a:lnTo>
                <a:lnTo>
                  <a:pt x="3047" y="152399"/>
                </a:lnTo>
                <a:close/>
              </a:path>
              <a:path w="152400" h="152400">
                <a:moveTo>
                  <a:pt x="150875" y="3047"/>
                </a:moveTo>
                <a:lnTo>
                  <a:pt x="149351" y="1523"/>
                </a:lnTo>
                <a:lnTo>
                  <a:pt x="149351" y="3047"/>
                </a:lnTo>
                <a:lnTo>
                  <a:pt x="150875" y="3047"/>
                </a:lnTo>
                <a:close/>
              </a:path>
              <a:path w="152400" h="152400">
                <a:moveTo>
                  <a:pt x="150875" y="149351"/>
                </a:moveTo>
                <a:lnTo>
                  <a:pt x="150875" y="3047"/>
                </a:lnTo>
                <a:lnTo>
                  <a:pt x="149351" y="3047"/>
                </a:lnTo>
                <a:lnTo>
                  <a:pt x="149351" y="149351"/>
                </a:lnTo>
                <a:lnTo>
                  <a:pt x="150875" y="149351"/>
                </a:lnTo>
                <a:close/>
              </a:path>
              <a:path w="152400" h="152400">
                <a:moveTo>
                  <a:pt x="150875" y="152399"/>
                </a:moveTo>
                <a:lnTo>
                  <a:pt x="150875" y="149351"/>
                </a:lnTo>
                <a:lnTo>
                  <a:pt x="149351" y="150875"/>
                </a:lnTo>
                <a:lnTo>
                  <a:pt x="149351" y="152399"/>
                </a:lnTo>
                <a:lnTo>
                  <a:pt x="150875" y="152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124321" y="6519671"/>
            <a:ext cx="146304" cy="1463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121274" y="6516623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399" y="152399"/>
                </a:moveTo>
                <a:lnTo>
                  <a:pt x="152399" y="0"/>
                </a:lnTo>
                <a:lnTo>
                  <a:pt x="0" y="0"/>
                </a:lnTo>
                <a:lnTo>
                  <a:pt x="0" y="152399"/>
                </a:lnTo>
                <a:lnTo>
                  <a:pt x="1523" y="152399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149351" y="3047"/>
                </a:lnTo>
                <a:lnTo>
                  <a:pt x="149351" y="1523"/>
                </a:lnTo>
                <a:lnTo>
                  <a:pt x="150875" y="3047"/>
                </a:lnTo>
                <a:lnTo>
                  <a:pt x="150875" y="152399"/>
                </a:lnTo>
                <a:lnTo>
                  <a:pt x="152399" y="152399"/>
                </a:lnTo>
                <a:close/>
              </a:path>
              <a:path w="152400" h="152400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152400" h="152400">
                <a:moveTo>
                  <a:pt x="3047" y="149351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149351"/>
                </a:lnTo>
                <a:lnTo>
                  <a:pt x="3047" y="149351"/>
                </a:lnTo>
                <a:close/>
              </a:path>
              <a:path w="152400" h="152400">
                <a:moveTo>
                  <a:pt x="150875" y="149351"/>
                </a:moveTo>
                <a:lnTo>
                  <a:pt x="1523" y="149351"/>
                </a:lnTo>
                <a:lnTo>
                  <a:pt x="3047" y="150875"/>
                </a:lnTo>
                <a:lnTo>
                  <a:pt x="3047" y="152399"/>
                </a:lnTo>
                <a:lnTo>
                  <a:pt x="149351" y="152399"/>
                </a:lnTo>
                <a:lnTo>
                  <a:pt x="149351" y="150875"/>
                </a:lnTo>
                <a:lnTo>
                  <a:pt x="150875" y="149351"/>
                </a:lnTo>
                <a:close/>
              </a:path>
              <a:path w="152400" h="152400">
                <a:moveTo>
                  <a:pt x="3047" y="152399"/>
                </a:moveTo>
                <a:lnTo>
                  <a:pt x="3047" y="150875"/>
                </a:lnTo>
                <a:lnTo>
                  <a:pt x="1523" y="149351"/>
                </a:lnTo>
                <a:lnTo>
                  <a:pt x="1523" y="152399"/>
                </a:lnTo>
                <a:lnTo>
                  <a:pt x="3047" y="152399"/>
                </a:lnTo>
                <a:close/>
              </a:path>
              <a:path w="152400" h="152400">
                <a:moveTo>
                  <a:pt x="150875" y="3047"/>
                </a:moveTo>
                <a:lnTo>
                  <a:pt x="149351" y="1523"/>
                </a:lnTo>
                <a:lnTo>
                  <a:pt x="149351" y="3047"/>
                </a:lnTo>
                <a:lnTo>
                  <a:pt x="150875" y="3047"/>
                </a:lnTo>
                <a:close/>
              </a:path>
              <a:path w="152400" h="152400">
                <a:moveTo>
                  <a:pt x="150875" y="149351"/>
                </a:moveTo>
                <a:lnTo>
                  <a:pt x="150875" y="3047"/>
                </a:lnTo>
                <a:lnTo>
                  <a:pt x="149351" y="3047"/>
                </a:lnTo>
                <a:lnTo>
                  <a:pt x="149351" y="149351"/>
                </a:lnTo>
                <a:lnTo>
                  <a:pt x="150875" y="149351"/>
                </a:lnTo>
                <a:close/>
              </a:path>
              <a:path w="152400" h="152400">
                <a:moveTo>
                  <a:pt x="150875" y="152399"/>
                </a:moveTo>
                <a:lnTo>
                  <a:pt x="150875" y="149351"/>
                </a:lnTo>
                <a:lnTo>
                  <a:pt x="149351" y="150875"/>
                </a:lnTo>
                <a:lnTo>
                  <a:pt x="149351" y="152399"/>
                </a:lnTo>
                <a:lnTo>
                  <a:pt x="150875" y="152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41569" y="5526023"/>
            <a:ext cx="139065" cy="917575"/>
          </a:xfrm>
          <a:custGeom>
            <a:avLst/>
            <a:gdLst/>
            <a:ahLst/>
            <a:cxnLst/>
            <a:rect l="l" t="t" r="r" b="b"/>
            <a:pathLst>
              <a:path w="139065" h="917575">
                <a:moveTo>
                  <a:pt x="0" y="0"/>
                </a:moveTo>
                <a:lnTo>
                  <a:pt x="0" y="917447"/>
                </a:lnTo>
                <a:lnTo>
                  <a:pt x="138683" y="917447"/>
                </a:lnTo>
                <a:lnTo>
                  <a:pt x="1386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438521" y="5522976"/>
            <a:ext cx="144780" cy="923925"/>
          </a:xfrm>
          <a:custGeom>
            <a:avLst/>
            <a:gdLst/>
            <a:ahLst/>
            <a:cxnLst/>
            <a:rect l="l" t="t" r="r" b="b"/>
            <a:pathLst>
              <a:path w="144779" h="923925">
                <a:moveTo>
                  <a:pt x="144779" y="923543"/>
                </a:moveTo>
                <a:lnTo>
                  <a:pt x="144779" y="0"/>
                </a:lnTo>
                <a:lnTo>
                  <a:pt x="0" y="0"/>
                </a:lnTo>
                <a:lnTo>
                  <a:pt x="0" y="923543"/>
                </a:lnTo>
                <a:lnTo>
                  <a:pt x="3047" y="923543"/>
                </a:lnTo>
                <a:lnTo>
                  <a:pt x="3047" y="6095"/>
                </a:lnTo>
                <a:lnTo>
                  <a:pt x="6095" y="3047"/>
                </a:lnTo>
                <a:lnTo>
                  <a:pt x="6095" y="6095"/>
                </a:lnTo>
                <a:lnTo>
                  <a:pt x="137159" y="6095"/>
                </a:lnTo>
                <a:lnTo>
                  <a:pt x="137159" y="3047"/>
                </a:lnTo>
                <a:lnTo>
                  <a:pt x="141731" y="6095"/>
                </a:lnTo>
                <a:lnTo>
                  <a:pt x="141731" y="923543"/>
                </a:lnTo>
                <a:lnTo>
                  <a:pt x="144779" y="923543"/>
                </a:lnTo>
                <a:close/>
              </a:path>
              <a:path w="144779" h="923925">
                <a:moveTo>
                  <a:pt x="6095" y="6095"/>
                </a:moveTo>
                <a:lnTo>
                  <a:pt x="6095" y="3047"/>
                </a:lnTo>
                <a:lnTo>
                  <a:pt x="3047" y="6095"/>
                </a:lnTo>
                <a:lnTo>
                  <a:pt x="6095" y="6095"/>
                </a:lnTo>
                <a:close/>
              </a:path>
              <a:path w="144779" h="923925">
                <a:moveTo>
                  <a:pt x="6095" y="917447"/>
                </a:moveTo>
                <a:lnTo>
                  <a:pt x="6095" y="6095"/>
                </a:lnTo>
                <a:lnTo>
                  <a:pt x="3047" y="6095"/>
                </a:lnTo>
                <a:lnTo>
                  <a:pt x="3047" y="917447"/>
                </a:lnTo>
                <a:lnTo>
                  <a:pt x="6095" y="917447"/>
                </a:lnTo>
                <a:close/>
              </a:path>
              <a:path w="144779" h="923925">
                <a:moveTo>
                  <a:pt x="141731" y="917447"/>
                </a:moveTo>
                <a:lnTo>
                  <a:pt x="3047" y="917447"/>
                </a:lnTo>
                <a:lnTo>
                  <a:pt x="6095" y="920495"/>
                </a:lnTo>
                <a:lnTo>
                  <a:pt x="6095" y="923543"/>
                </a:lnTo>
                <a:lnTo>
                  <a:pt x="137159" y="923543"/>
                </a:lnTo>
                <a:lnTo>
                  <a:pt x="137159" y="920495"/>
                </a:lnTo>
                <a:lnTo>
                  <a:pt x="141731" y="917447"/>
                </a:lnTo>
                <a:close/>
              </a:path>
              <a:path w="144779" h="923925">
                <a:moveTo>
                  <a:pt x="6095" y="923543"/>
                </a:moveTo>
                <a:lnTo>
                  <a:pt x="6095" y="920495"/>
                </a:lnTo>
                <a:lnTo>
                  <a:pt x="3047" y="917447"/>
                </a:lnTo>
                <a:lnTo>
                  <a:pt x="3047" y="923543"/>
                </a:lnTo>
                <a:lnTo>
                  <a:pt x="6095" y="923543"/>
                </a:lnTo>
                <a:close/>
              </a:path>
              <a:path w="144779" h="923925">
                <a:moveTo>
                  <a:pt x="141731" y="6095"/>
                </a:moveTo>
                <a:lnTo>
                  <a:pt x="137159" y="3047"/>
                </a:lnTo>
                <a:lnTo>
                  <a:pt x="137159" y="6095"/>
                </a:lnTo>
                <a:lnTo>
                  <a:pt x="141731" y="6095"/>
                </a:lnTo>
                <a:close/>
              </a:path>
              <a:path w="144779" h="923925">
                <a:moveTo>
                  <a:pt x="141731" y="917447"/>
                </a:moveTo>
                <a:lnTo>
                  <a:pt x="141731" y="6095"/>
                </a:lnTo>
                <a:lnTo>
                  <a:pt x="137159" y="6095"/>
                </a:lnTo>
                <a:lnTo>
                  <a:pt x="137159" y="917447"/>
                </a:lnTo>
                <a:lnTo>
                  <a:pt x="141731" y="917447"/>
                </a:lnTo>
                <a:close/>
              </a:path>
              <a:path w="144779" h="923925">
                <a:moveTo>
                  <a:pt x="141731" y="923543"/>
                </a:moveTo>
                <a:lnTo>
                  <a:pt x="141731" y="917447"/>
                </a:lnTo>
                <a:lnTo>
                  <a:pt x="137159" y="920495"/>
                </a:lnTo>
                <a:lnTo>
                  <a:pt x="137159" y="923543"/>
                </a:lnTo>
                <a:lnTo>
                  <a:pt x="141731" y="923543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670169" y="5343144"/>
            <a:ext cx="144780" cy="1100455"/>
          </a:xfrm>
          <a:custGeom>
            <a:avLst/>
            <a:gdLst/>
            <a:ahLst/>
            <a:cxnLst/>
            <a:rect l="l" t="t" r="r" b="b"/>
            <a:pathLst>
              <a:path w="144779" h="1100454">
                <a:moveTo>
                  <a:pt x="0" y="0"/>
                </a:moveTo>
                <a:lnTo>
                  <a:pt x="0" y="1100327"/>
                </a:lnTo>
                <a:lnTo>
                  <a:pt x="144779" y="1100327"/>
                </a:lnTo>
                <a:lnTo>
                  <a:pt x="1447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667121" y="5340095"/>
            <a:ext cx="151130" cy="1106805"/>
          </a:xfrm>
          <a:custGeom>
            <a:avLst/>
            <a:gdLst/>
            <a:ahLst/>
            <a:cxnLst/>
            <a:rect l="l" t="t" r="r" b="b"/>
            <a:pathLst>
              <a:path w="151129" h="1106804">
                <a:moveTo>
                  <a:pt x="150875" y="1106423"/>
                </a:moveTo>
                <a:lnTo>
                  <a:pt x="150875" y="0"/>
                </a:lnTo>
                <a:lnTo>
                  <a:pt x="0" y="0"/>
                </a:lnTo>
                <a:lnTo>
                  <a:pt x="0" y="1106423"/>
                </a:lnTo>
                <a:lnTo>
                  <a:pt x="3047" y="1106423"/>
                </a:lnTo>
                <a:lnTo>
                  <a:pt x="3047" y="6095"/>
                </a:lnTo>
                <a:lnTo>
                  <a:pt x="6095" y="3047"/>
                </a:lnTo>
                <a:lnTo>
                  <a:pt x="6095" y="6095"/>
                </a:lnTo>
                <a:lnTo>
                  <a:pt x="144779" y="6095"/>
                </a:lnTo>
                <a:lnTo>
                  <a:pt x="144779" y="3047"/>
                </a:lnTo>
                <a:lnTo>
                  <a:pt x="147827" y="6095"/>
                </a:lnTo>
                <a:lnTo>
                  <a:pt x="147827" y="1106423"/>
                </a:lnTo>
                <a:lnTo>
                  <a:pt x="150875" y="1106423"/>
                </a:lnTo>
                <a:close/>
              </a:path>
              <a:path w="151129" h="1106804">
                <a:moveTo>
                  <a:pt x="6095" y="6095"/>
                </a:moveTo>
                <a:lnTo>
                  <a:pt x="6095" y="3047"/>
                </a:lnTo>
                <a:lnTo>
                  <a:pt x="3047" y="6095"/>
                </a:lnTo>
                <a:lnTo>
                  <a:pt x="6095" y="6095"/>
                </a:lnTo>
                <a:close/>
              </a:path>
              <a:path w="151129" h="1106804">
                <a:moveTo>
                  <a:pt x="6095" y="1100327"/>
                </a:moveTo>
                <a:lnTo>
                  <a:pt x="6095" y="6095"/>
                </a:lnTo>
                <a:lnTo>
                  <a:pt x="3047" y="6095"/>
                </a:lnTo>
                <a:lnTo>
                  <a:pt x="3047" y="1100327"/>
                </a:lnTo>
                <a:lnTo>
                  <a:pt x="6095" y="1100327"/>
                </a:lnTo>
                <a:close/>
              </a:path>
              <a:path w="151129" h="1106804">
                <a:moveTo>
                  <a:pt x="147827" y="1100327"/>
                </a:moveTo>
                <a:lnTo>
                  <a:pt x="3047" y="1100327"/>
                </a:lnTo>
                <a:lnTo>
                  <a:pt x="6095" y="1103375"/>
                </a:lnTo>
                <a:lnTo>
                  <a:pt x="6095" y="1106423"/>
                </a:lnTo>
                <a:lnTo>
                  <a:pt x="144779" y="1106423"/>
                </a:lnTo>
                <a:lnTo>
                  <a:pt x="144779" y="1103375"/>
                </a:lnTo>
                <a:lnTo>
                  <a:pt x="147827" y="1100327"/>
                </a:lnTo>
                <a:close/>
              </a:path>
              <a:path w="151129" h="1106804">
                <a:moveTo>
                  <a:pt x="6095" y="1106423"/>
                </a:moveTo>
                <a:lnTo>
                  <a:pt x="6095" y="1103375"/>
                </a:lnTo>
                <a:lnTo>
                  <a:pt x="3047" y="1100327"/>
                </a:lnTo>
                <a:lnTo>
                  <a:pt x="3047" y="1106423"/>
                </a:lnTo>
                <a:lnTo>
                  <a:pt x="6095" y="1106423"/>
                </a:lnTo>
                <a:close/>
              </a:path>
              <a:path w="151129" h="1106804">
                <a:moveTo>
                  <a:pt x="147827" y="6095"/>
                </a:moveTo>
                <a:lnTo>
                  <a:pt x="144779" y="3047"/>
                </a:lnTo>
                <a:lnTo>
                  <a:pt x="144779" y="6095"/>
                </a:lnTo>
                <a:lnTo>
                  <a:pt x="147827" y="6095"/>
                </a:lnTo>
                <a:close/>
              </a:path>
              <a:path w="151129" h="1106804">
                <a:moveTo>
                  <a:pt x="147827" y="1100327"/>
                </a:moveTo>
                <a:lnTo>
                  <a:pt x="147827" y="6095"/>
                </a:lnTo>
                <a:lnTo>
                  <a:pt x="144779" y="6095"/>
                </a:lnTo>
                <a:lnTo>
                  <a:pt x="144779" y="1100327"/>
                </a:lnTo>
                <a:lnTo>
                  <a:pt x="147827" y="1100327"/>
                </a:lnTo>
                <a:close/>
              </a:path>
              <a:path w="151129" h="1106804">
                <a:moveTo>
                  <a:pt x="147827" y="1106423"/>
                </a:moveTo>
                <a:lnTo>
                  <a:pt x="147827" y="1100327"/>
                </a:lnTo>
                <a:lnTo>
                  <a:pt x="144779" y="1103375"/>
                </a:lnTo>
                <a:lnTo>
                  <a:pt x="144779" y="1106423"/>
                </a:lnTo>
                <a:lnTo>
                  <a:pt x="147827" y="1106423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897245" y="5478779"/>
            <a:ext cx="146685" cy="965200"/>
          </a:xfrm>
          <a:custGeom>
            <a:avLst/>
            <a:gdLst/>
            <a:ahLst/>
            <a:cxnLst/>
            <a:rect l="l" t="t" r="r" b="b"/>
            <a:pathLst>
              <a:path w="146684" h="965200">
                <a:moveTo>
                  <a:pt x="0" y="0"/>
                </a:moveTo>
                <a:lnTo>
                  <a:pt x="0" y="964691"/>
                </a:lnTo>
                <a:lnTo>
                  <a:pt x="146303" y="964691"/>
                </a:lnTo>
                <a:lnTo>
                  <a:pt x="1463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894197" y="5475732"/>
            <a:ext cx="152400" cy="970915"/>
          </a:xfrm>
          <a:custGeom>
            <a:avLst/>
            <a:gdLst/>
            <a:ahLst/>
            <a:cxnLst/>
            <a:rect l="l" t="t" r="r" b="b"/>
            <a:pathLst>
              <a:path w="152400" h="970914">
                <a:moveTo>
                  <a:pt x="152399" y="970787"/>
                </a:moveTo>
                <a:lnTo>
                  <a:pt x="152399" y="0"/>
                </a:lnTo>
                <a:lnTo>
                  <a:pt x="0" y="0"/>
                </a:lnTo>
                <a:lnTo>
                  <a:pt x="0" y="970787"/>
                </a:lnTo>
                <a:lnTo>
                  <a:pt x="3047" y="970787"/>
                </a:lnTo>
                <a:lnTo>
                  <a:pt x="3047" y="6095"/>
                </a:lnTo>
                <a:lnTo>
                  <a:pt x="6095" y="3047"/>
                </a:lnTo>
                <a:lnTo>
                  <a:pt x="6095" y="6095"/>
                </a:lnTo>
                <a:lnTo>
                  <a:pt x="146303" y="6095"/>
                </a:lnTo>
                <a:lnTo>
                  <a:pt x="146303" y="3047"/>
                </a:lnTo>
                <a:lnTo>
                  <a:pt x="149351" y="6095"/>
                </a:lnTo>
                <a:lnTo>
                  <a:pt x="149351" y="970787"/>
                </a:lnTo>
                <a:lnTo>
                  <a:pt x="152399" y="970787"/>
                </a:lnTo>
                <a:close/>
              </a:path>
              <a:path w="152400" h="970914">
                <a:moveTo>
                  <a:pt x="6095" y="6095"/>
                </a:moveTo>
                <a:lnTo>
                  <a:pt x="6095" y="3047"/>
                </a:lnTo>
                <a:lnTo>
                  <a:pt x="3047" y="6095"/>
                </a:lnTo>
                <a:lnTo>
                  <a:pt x="6095" y="6095"/>
                </a:lnTo>
                <a:close/>
              </a:path>
              <a:path w="152400" h="970914">
                <a:moveTo>
                  <a:pt x="6095" y="964691"/>
                </a:moveTo>
                <a:lnTo>
                  <a:pt x="6095" y="6095"/>
                </a:lnTo>
                <a:lnTo>
                  <a:pt x="3047" y="6095"/>
                </a:lnTo>
                <a:lnTo>
                  <a:pt x="3047" y="964691"/>
                </a:lnTo>
                <a:lnTo>
                  <a:pt x="6095" y="964691"/>
                </a:lnTo>
                <a:close/>
              </a:path>
              <a:path w="152400" h="970914">
                <a:moveTo>
                  <a:pt x="149351" y="964691"/>
                </a:moveTo>
                <a:lnTo>
                  <a:pt x="3047" y="964691"/>
                </a:lnTo>
                <a:lnTo>
                  <a:pt x="6095" y="967739"/>
                </a:lnTo>
                <a:lnTo>
                  <a:pt x="6095" y="970787"/>
                </a:lnTo>
                <a:lnTo>
                  <a:pt x="146303" y="970787"/>
                </a:lnTo>
                <a:lnTo>
                  <a:pt x="146303" y="967739"/>
                </a:lnTo>
                <a:lnTo>
                  <a:pt x="149351" y="964691"/>
                </a:lnTo>
                <a:close/>
              </a:path>
              <a:path w="152400" h="970914">
                <a:moveTo>
                  <a:pt x="6095" y="970787"/>
                </a:moveTo>
                <a:lnTo>
                  <a:pt x="6095" y="967739"/>
                </a:lnTo>
                <a:lnTo>
                  <a:pt x="3047" y="964691"/>
                </a:lnTo>
                <a:lnTo>
                  <a:pt x="3047" y="970787"/>
                </a:lnTo>
                <a:lnTo>
                  <a:pt x="6095" y="970787"/>
                </a:lnTo>
                <a:close/>
              </a:path>
              <a:path w="152400" h="970914">
                <a:moveTo>
                  <a:pt x="149351" y="6095"/>
                </a:moveTo>
                <a:lnTo>
                  <a:pt x="146303" y="3047"/>
                </a:lnTo>
                <a:lnTo>
                  <a:pt x="146303" y="6095"/>
                </a:lnTo>
                <a:lnTo>
                  <a:pt x="149351" y="6095"/>
                </a:lnTo>
                <a:close/>
              </a:path>
              <a:path w="152400" h="970914">
                <a:moveTo>
                  <a:pt x="149351" y="964691"/>
                </a:moveTo>
                <a:lnTo>
                  <a:pt x="149351" y="6095"/>
                </a:lnTo>
                <a:lnTo>
                  <a:pt x="146303" y="6095"/>
                </a:lnTo>
                <a:lnTo>
                  <a:pt x="146303" y="964691"/>
                </a:lnTo>
                <a:lnTo>
                  <a:pt x="149351" y="964691"/>
                </a:lnTo>
                <a:close/>
              </a:path>
              <a:path w="152400" h="970914">
                <a:moveTo>
                  <a:pt x="149351" y="970787"/>
                </a:moveTo>
                <a:lnTo>
                  <a:pt x="149351" y="964691"/>
                </a:lnTo>
                <a:lnTo>
                  <a:pt x="146303" y="967739"/>
                </a:lnTo>
                <a:lnTo>
                  <a:pt x="146303" y="970787"/>
                </a:lnTo>
                <a:lnTo>
                  <a:pt x="149351" y="970787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124321" y="5343144"/>
            <a:ext cx="146685" cy="1100455"/>
          </a:xfrm>
          <a:custGeom>
            <a:avLst/>
            <a:gdLst/>
            <a:ahLst/>
            <a:cxnLst/>
            <a:rect l="l" t="t" r="r" b="b"/>
            <a:pathLst>
              <a:path w="146684" h="1100454">
                <a:moveTo>
                  <a:pt x="0" y="0"/>
                </a:moveTo>
                <a:lnTo>
                  <a:pt x="0" y="1100327"/>
                </a:lnTo>
                <a:lnTo>
                  <a:pt x="146303" y="1100327"/>
                </a:lnTo>
                <a:lnTo>
                  <a:pt x="1463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121274" y="5340095"/>
            <a:ext cx="152400" cy="1106805"/>
          </a:xfrm>
          <a:custGeom>
            <a:avLst/>
            <a:gdLst/>
            <a:ahLst/>
            <a:cxnLst/>
            <a:rect l="l" t="t" r="r" b="b"/>
            <a:pathLst>
              <a:path w="152400" h="1106804">
                <a:moveTo>
                  <a:pt x="152399" y="1106423"/>
                </a:moveTo>
                <a:lnTo>
                  <a:pt x="152399" y="0"/>
                </a:lnTo>
                <a:lnTo>
                  <a:pt x="0" y="0"/>
                </a:lnTo>
                <a:lnTo>
                  <a:pt x="0" y="1106423"/>
                </a:lnTo>
                <a:lnTo>
                  <a:pt x="3047" y="1106423"/>
                </a:lnTo>
                <a:lnTo>
                  <a:pt x="3047" y="6095"/>
                </a:lnTo>
                <a:lnTo>
                  <a:pt x="6095" y="3047"/>
                </a:lnTo>
                <a:lnTo>
                  <a:pt x="6095" y="6095"/>
                </a:lnTo>
                <a:lnTo>
                  <a:pt x="146303" y="6095"/>
                </a:lnTo>
                <a:lnTo>
                  <a:pt x="146303" y="3047"/>
                </a:lnTo>
                <a:lnTo>
                  <a:pt x="149351" y="6095"/>
                </a:lnTo>
                <a:lnTo>
                  <a:pt x="149351" y="1106423"/>
                </a:lnTo>
                <a:lnTo>
                  <a:pt x="152399" y="1106423"/>
                </a:lnTo>
                <a:close/>
              </a:path>
              <a:path w="152400" h="1106804">
                <a:moveTo>
                  <a:pt x="6095" y="6095"/>
                </a:moveTo>
                <a:lnTo>
                  <a:pt x="6095" y="3047"/>
                </a:lnTo>
                <a:lnTo>
                  <a:pt x="3047" y="6095"/>
                </a:lnTo>
                <a:lnTo>
                  <a:pt x="6095" y="6095"/>
                </a:lnTo>
                <a:close/>
              </a:path>
              <a:path w="152400" h="1106804">
                <a:moveTo>
                  <a:pt x="6095" y="1100327"/>
                </a:moveTo>
                <a:lnTo>
                  <a:pt x="6095" y="6095"/>
                </a:lnTo>
                <a:lnTo>
                  <a:pt x="3047" y="6095"/>
                </a:lnTo>
                <a:lnTo>
                  <a:pt x="3047" y="1100327"/>
                </a:lnTo>
                <a:lnTo>
                  <a:pt x="6095" y="1100327"/>
                </a:lnTo>
                <a:close/>
              </a:path>
              <a:path w="152400" h="1106804">
                <a:moveTo>
                  <a:pt x="149351" y="1100327"/>
                </a:moveTo>
                <a:lnTo>
                  <a:pt x="3047" y="1100327"/>
                </a:lnTo>
                <a:lnTo>
                  <a:pt x="6095" y="1103375"/>
                </a:lnTo>
                <a:lnTo>
                  <a:pt x="6095" y="1106423"/>
                </a:lnTo>
                <a:lnTo>
                  <a:pt x="146303" y="1106423"/>
                </a:lnTo>
                <a:lnTo>
                  <a:pt x="146303" y="1103375"/>
                </a:lnTo>
                <a:lnTo>
                  <a:pt x="149351" y="1100327"/>
                </a:lnTo>
                <a:close/>
              </a:path>
              <a:path w="152400" h="1106804">
                <a:moveTo>
                  <a:pt x="6095" y="1106423"/>
                </a:moveTo>
                <a:lnTo>
                  <a:pt x="6095" y="1103375"/>
                </a:lnTo>
                <a:lnTo>
                  <a:pt x="3047" y="1100327"/>
                </a:lnTo>
                <a:lnTo>
                  <a:pt x="3047" y="1106423"/>
                </a:lnTo>
                <a:lnTo>
                  <a:pt x="6095" y="1106423"/>
                </a:lnTo>
                <a:close/>
              </a:path>
              <a:path w="152400" h="1106804">
                <a:moveTo>
                  <a:pt x="149351" y="6095"/>
                </a:moveTo>
                <a:lnTo>
                  <a:pt x="146303" y="3047"/>
                </a:lnTo>
                <a:lnTo>
                  <a:pt x="146303" y="6095"/>
                </a:lnTo>
                <a:lnTo>
                  <a:pt x="149351" y="6095"/>
                </a:lnTo>
                <a:close/>
              </a:path>
              <a:path w="152400" h="1106804">
                <a:moveTo>
                  <a:pt x="149351" y="1100327"/>
                </a:moveTo>
                <a:lnTo>
                  <a:pt x="149351" y="6095"/>
                </a:lnTo>
                <a:lnTo>
                  <a:pt x="146303" y="6095"/>
                </a:lnTo>
                <a:lnTo>
                  <a:pt x="146303" y="1100327"/>
                </a:lnTo>
                <a:lnTo>
                  <a:pt x="149351" y="1100327"/>
                </a:lnTo>
                <a:close/>
              </a:path>
              <a:path w="152400" h="1106804">
                <a:moveTo>
                  <a:pt x="149351" y="1106423"/>
                </a:moveTo>
                <a:lnTo>
                  <a:pt x="149351" y="1100327"/>
                </a:lnTo>
                <a:lnTo>
                  <a:pt x="146303" y="1103375"/>
                </a:lnTo>
                <a:lnTo>
                  <a:pt x="146303" y="1106423"/>
                </a:lnTo>
                <a:lnTo>
                  <a:pt x="149351" y="1106423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532253" y="5905500"/>
            <a:ext cx="481965" cy="340360"/>
          </a:xfrm>
          <a:custGeom>
            <a:avLst/>
            <a:gdLst/>
            <a:ahLst/>
            <a:cxnLst/>
            <a:rect l="l" t="t" r="r" b="b"/>
            <a:pathLst>
              <a:path w="481964" h="340360">
                <a:moveTo>
                  <a:pt x="361187" y="254507"/>
                </a:moveTo>
                <a:lnTo>
                  <a:pt x="361187" y="85343"/>
                </a:lnTo>
                <a:lnTo>
                  <a:pt x="0" y="85343"/>
                </a:lnTo>
                <a:lnTo>
                  <a:pt x="0" y="254507"/>
                </a:lnTo>
                <a:lnTo>
                  <a:pt x="361187" y="254507"/>
                </a:lnTo>
                <a:close/>
              </a:path>
              <a:path w="481964" h="340360">
                <a:moveTo>
                  <a:pt x="481583" y="169163"/>
                </a:moveTo>
                <a:lnTo>
                  <a:pt x="361187" y="0"/>
                </a:lnTo>
                <a:lnTo>
                  <a:pt x="361187" y="339851"/>
                </a:lnTo>
                <a:lnTo>
                  <a:pt x="481583" y="169163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521586" y="5875019"/>
            <a:ext cx="504825" cy="399415"/>
          </a:xfrm>
          <a:custGeom>
            <a:avLst/>
            <a:gdLst/>
            <a:ahLst/>
            <a:cxnLst/>
            <a:rect l="l" t="t" r="r" b="b"/>
            <a:pathLst>
              <a:path w="504825" h="399414">
                <a:moveTo>
                  <a:pt x="371855" y="105155"/>
                </a:moveTo>
                <a:lnTo>
                  <a:pt x="0" y="105155"/>
                </a:lnTo>
                <a:lnTo>
                  <a:pt x="0" y="294131"/>
                </a:lnTo>
                <a:lnTo>
                  <a:pt x="10667" y="294131"/>
                </a:lnTo>
                <a:lnTo>
                  <a:pt x="10667" y="124967"/>
                </a:lnTo>
                <a:lnTo>
                  <a:pt x="19811" y="115823"/>
                </a:lnTo>
                <a:lnTo>
                  <a:pt x="19811" y="124967"/>
                </a:lnTo>
                <a:lnTo>
                  <a:pt x="362711" y="124967"/>
                </a:lnTo>
                <a:lnTo>
                  <a:pt x="362711" y="115823"/>
                </a:lnTo>
                <a:lnTo>
                  <a:pt x="371855" y="105155"/>
                </a:lnTo>
                <a:close/>
              </a:path>
              <a:path w="504825" h="399414">
                <a:moveTo>
                  <a:pt x="19811" y="124967"/>
                </a:moveTo>
                <a:lnTo>
                  <a:pt x="19811" y="115823"/>
                </a:lnTo>
                <a:lnTo>
                  <a:pt x="10667" y="124967"/>
                </a:lnTo>
                <a:lnTo>
                  <a:pt x="19811" y="124967"/>
                </a:lnTo>
                <a:close/>
              </a:path>
              <a:path w="504825" h="399414">
                <a:moveTo>
                  <a:pt x="19811" y="275843"/>
                </a:moveTo>
                <a:lnTo>
                  <a:pt x="19811" y="124967"/>
                </a:lnTo>
                <a:lnTo>
                  <a:pt x="10667" y="124967"/>
                </a:lnTo>
                <a:lnTo>
                  <a:pt x="10667" y="275843"/>
                </a:lnTo>
                <a:lnTo>
                  <a:pt x="19811" y="275843"/>
                </a:lnTo>
                <a:close/>
              </a:path>
              <a:path w="504825" h="399414">
                <a:moveTo>
                  <a:pt x="380999" y="340681"/>
                </a:moveTo>
                <a:lnTo>
                  <a:pt x="380999" y="275843"/>
                </a:lnTo>
                <a:lnTo>
                  <a:pt x="10667" y="275843"/>
                </a:lnTo>
                <a:lnTo>
                  <a:pt x="19811" y="284987"/>
                </a:lnTo>
                <a:lnTo>
                  <a:pt x="19811" y="294131"/>
                </a:lnTo>
                <a:lnTo>
                  <a:pt x="362711" y="294131"/>
                </a:lnTo>
                <a:lnTo>
                  <a:pt x="362711" y="284987"/>
                </a:lnTo>
                <a:lnTo>
                  <a:pt x="371855" y="294131"/>
                </a:lnTo>
                <a:lnTo>
                  <a:pt x="371855" y="353529"/>
                </a:lnTo>
                <a:lnTo>
                  <a:pt x="380999" y="340681"/>
                </a:lnTo>
                <a:close/>
              </a:path>
              <a:path w="504825" h="399414">
                <a:moveTo>
                  <a:pt x="19811" y="294131"/>
                </a:moveTo>
                <a:lnTo>
                  <a:pt x="19811" y="284987"/>
                </a:lnTo>
                <a:lnTo>
                  <a:pt x="10667" y="275843"/>
                </a:lnTo>
                <a:lnTo>
                  <a:pt x="10667" y="294131"/>
                </a:lnTo>
                <a:lnTo>
                  <a:pt x="19811" y="294131"/>
                </a:lnTo>
                <a:close/>
              </a:path>
              <a:path w="504825" h="399414">
                <a:moveTo>
                  <a:pt x="504443" y="199643"/>
                </a:moveTo>
                <a:lnTo>
                  <a:pt x="362711" y="0"/>
                </a:lnTo>
                <a:lnTo>
                  <a:pt x="362711" y="105155"/>
                </a:lnTo>
                <a:lnTo>
                  <a:pt x="364235" y="105155"/>
                </a:lnTo>
                <a:lnTo>
                  <a:pt x="364235" y="36575"/>
                </a:lnTo>
                <a:lnTo>
                  <a:pt x="380999" y="30479"/>
                </a:lnTo>
                <a:lnTo>
                  <a:pt x="380999" y="60130"/>
                </a:lnTo>
                <a:lnTo>
                  <a:pt x="480835" y="200405"/>
                </a:lnTo>
                <a:lnTo>
                  <a:pt x="484631" y="195071"/>
                </a:lnTo>
                <a:lnTo>
                  <a:pt x="484631" y="227551"/>
                </a:lnTo>
                <a:lnTo>
                  <a:pt x="504443" y="199643"/>
                </a:lnTo>
                <a:close/>
              </a:path>
              <a:path w="504825" h="399414">
                <a:moveTo>
                  <a:pt x="371855" y="124967"/>
                </a:moveTo>
                <a:lnTo>
                  <a:pt x="371855" y="105155"/>
                </a:lnTo>
                <a:lnTo>
                  <a:pt x="362711" y="115823"/>
                </a:lnTo>
                <a:lnTo>
                  <a:pt x="362711" y="124967"/>
                </a:lnTo>
                <a:lnTo>
                  <a:pt x="371855" y="124967"/>
                </a:lnTo>
                <a:close/>
              </a:path>
              <a:path w="504825" h="399414">
                <a:moveTo>
                  <a:pt x="371855" y="294131"/>
                </a:moveTo>
                <a:lnTo>
                  <a:pt x="362711" y="284987"/>
                </a:lnTo>
                <a:lnTo>
                  <a:pt x="362711" y="294131"/>
                </a:lnTo>
                <a:lnTo>
                  <a:pt x="371855" y="294131"/>
                </a:lnTo>
                <a:close/>
              </a:path>
              <a:path w="504825" h="399414">
                <a:moveTo>
                  <a:pt x="371855" y="353529"/>
                </a:moveTo>
                <a:lnTo>
                  <a:pt x="371855" y="294131"/>
                </a:lnTo>
                <a:lnTo>
                  <a:pt x="362711" y="294131"/>
                </a:lnTo>
                <a:lnTo>
                  <a:pt x="362711" y="399287"/>
                </a:lnTo>
                <a:lnTo>
                  <a:pt x="364235" y="397141"/>
                </a:lnTo>
                <a:lnTo>
                  <a:pt x="364235" y="364235"/>
                </a:lnTo>
                <a:lnTo>
                  <a:pt x="371855" y="353529"/>
                </a:lnTo>
                <a:close/>
              </a:path>
              <a:path w="504825" h="399414">
                <a:moveTo>
                  <a:pt x="380999" y="60130"/>
                </a:moveTo>
                <a:lnTo>
                  <a:pt x="380999" y="30479"/>
                </a:lnTo>
                <a:lnTo>
                  <a:pt x="364235" y="36575"/>
                </a:lnTo>
                <a:lnTo>
                  <a:pt x="380999" y="60130"/>
                </a:lnTo>
                <a:close/>
              </a:path>
              <a:path w="504825" h="399414">
                <a:moveTo>
                  <a:pt x="380999" y="124967"/>
                </a:moveTo>
                <a:lnTo>
                  <a:pt x="380999" y="60130"/>
                </a:lnTo>
                <a:lnTo>
                  <a:pt x="364235" y="36575"/>
                </a:lnTo>
                <a:lnTo>
                  <a:pt x="364235" y="105155"/>
                </a:lnTo>
                <a:lnTo>
                  <a:pt x="371855" y="105155"/>
                </a:lnTo>
                <a:lnTo>
                  <a:pt x="371855" y="124967"/>
                </a:lnTo>
                <a:lnTo>
                  <a:pt x="380999" y="124967"/>
                </a:lnTo>
                <a:close/>
              </a:path>
              <a:path w="504825" h="399414">
                <a:moveTo>
                  <a:pt x="484631" y="227551"/>
                </a:moveTo>
                <a:lnTo>
                  <a:pt x="484631" y="205739"/>
                </a:lnTo>
                <a:lnTo>
                  <a:pt x="480835" y="200405"/>
                </a:lnTo>
                <a:lnTo>
                  <a:pt x="364235" y="364235"/>
                </a:lnTo>
                <a:lnTo>
                  <a:pt x="380999" y="370331"/>
                </a:lnTo>
                <a:lnTo>
                  <a:pt x="380999" y="373527"/>
                </a:lnTo>
                <a:lnTo>
                  <a:pt x="484631" y="227551"/>
                </a:lnTo>
                <a:close/>
              </a:path>
              <a:path w="504825" h="399414">
                <a:moveTo>
                  <a:pt x="380999" y="373527"/>
                </a:moveTo>
                <a:lnTo>
                  <a:pt x="380999" y="370331"/>
                </a:lnTo>
                <a:lnTo>
                  <a:pt x="364235" y="364235"/>
                </a:lnTo>
                <a:lnTo>
                  <a:pt x="364235" y="397141"/>
                </a:lnTo>
                <a:lnTo>
                  <a:pt x="380999" y="373527"/>
                </a:lnTo>
                <a:close/>
              </a:path>
              <a:path w="504825" h="399414">
                <a:moveTo>
                  <a:pt x="484631" y="205739"/>
                </a:moveTo>
                <a:lnTo>
                  <a:pt x="484631" y="195071"/>
                </a:lnTo>
                <a:lnTo>
                  <a:pt x="480835" y="200405"/>
                </a:lnTo>
                <a:lnTo>
                  <a:pt x="484631" y="2057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303142" y="2988563"/>
            <a:ext cx="146304" cy="1463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300094" y="298551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399" y="152399"/>
                </a:moveTo>
                <a:lnTo>
                  <a:pt x="152399" y="0"/>
                </a:lnTo>
                <a:lnTo>
                  <a:pt x="0" y="0"/>
                </a:lnTo>
                <a:lnTo>
                  <a:pt x="0" y="152399"/>
                </a:lnTo>
                <a:lnTo>
                  <a:pt x="1523" y="152399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149351" y="3047"/>
                </a:lnTo>
                <a:lnTo>
                  <a:pt x="149351" y="1523"/>
                </a:lnTo>
                <a:lnTo>
                  <a:pt x="150875" y="3047"/>
                </a:lnTo>
                <a:lnTo>
                  <a:pt x="150875" y="152399"/>
                </a:lnTo>
                <a:lnTo>
                  <a:pt x="152399" y="152399"/>
                </a:lnTo>
                <a:close/>
              </a:path>
              <a:path w="152400" h="152400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152400" h="152400">
                <a:moveTo>
                  <a:pt x="3047" y="149351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149351"/>
                </a:lnTo>
                <a:lnTo>
                  <a:pt x="3047" y="149351"/>
                </a:lnTo>
                <a:close/>
              </a:path>
              <a:path w="152400" h="152400">
                <a:moveTo>
                  <a:pt x="150875" y="149351"/>
                </a:moveTo>
                <a:lnTo>
                  <a:pt x="1523" y="149351"/>
                </a:lnTo>
                <a:lnTo>
                  <a:pt x="3047" y="150875"/>
                </a:lnTo>
                <a:lnTo>
                  <a:pt x="3047" y="152399"/>
                </a:lnTo>
                <a:lnTo>
                  <a:pt x="149351" y="152399"/>
                </a:lnTo>
                <a:lnTo>
                  <a:pt x="149351" y="150875"/>
                </a:lnTo>
                <a:lnTo>
                  <a:pt x="150875" y="149351"/>
                </a:lnTo>
                <a:close/>
              </a:path>
              <a:path w="152400" h="152400">
                <a:moveTo>
                  <a:pt x="3047" y="152399"/>
                </a:moveTo>
                <a:lnTo>
                  <a:pt x="3047" y="150875"/>
                </a:lnTo>
                <a:lnTo>
                  <a:pt x="1523" y="149351"/>
                </a:lnTo>
                <a:lnTo>
                  <a:pt x="1523" y="152399"/>
                </a:lnTo>
                <a:lnTo>
                  <a:pt x="3047" y="152399"/>
                </a:lnTo>
                <a:close/>
              </a:path>
              <a:path w="152400" h="152400">
                <a:moveTo>
                  <a:pt x="150875" y="3047"/>
                </a:moveTo>
                <a:lnTo>
                  <a:pt x="149351" y="1523"/>
                </a:lnTo>
                <a:lnTo>
                  <a:pt x="149351" y="3047"/>
                </a:lnTo>
                <a:lnTo>
                  <a:pt x="150875" y="3047"/>
                </a:lnTo>
                <a:close/>
              </a:path>
              <a:path w="152400" h="152400">
                <a:moveTo>
                  <a:pt x="150875" y="149351"/>
                </a:moveTo>
                <a:lnTo>
                  <a:pt x="150875" y="3047"/>
                </a:lnTo>
                <a:lnTo>
                  <a:pt x="149351" y="3047"/>
                </a:lnTo>
                <a:lnTo>
                  <a:pt x="149351" y="149351"/>
                </a:lnTo>
                <a:lnTo>
                  <a:pt x="150875" y="149351"/>
                </a:lnTo>
                <a:close/>
              </a:path>
              <a:path w="152400" h="152400">
                <a:moveTo>
                  <a:pt x="150875" y="152399"/>
                </a:moveTo>
                <a:lnTo>
                  <a:pt x="150875" y="149351"/>
                </a:lnTo>
                <a:lnTo>
                  <a:pt x="149351" y="150875"/>
                </a:lnTo>
                <a:lnTo>
                  <a:pt x="149351" y="152399"/>
                </a:lnTo>
                <a:lnTo>
                  <a:pt x="150875" y="152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758818" y="2988563"/>
            <a:ext cx="146304" cy="1463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755769" y="298551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399" y="152399"/>
                </a:moveTo>
                <a:lnTo>
                  <a:pt x="152399" y="0"/>
                </a:lnTo>
                <a:lnTo>
                  <a:pt x="0" y="0"/>
                </a:lnTo>
                <a:lnTo>
                  <a:pt x="0" y="152399"/>
                </a:lnTo>
                <a:lnTo>
                  <a:pt x="1523" y="152399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149351" y="3047"/>
                </a:lnTo>
                <a:lnTo>
                  <a:pt x="149351" y="1523"/>
                </a:lnTo>
                <a:lnTo>
                  <a:pt x="150875" y="3047"/>
                </a:lnTo>
                <a:lnTo>
                  <a:pt x="150875" y="152399"/>
                </a:lnTo>
                <a:lnTo>
                  <a:pt x="152399" y="152399"/>
                </a:lnTo>
                <a:close/>
              </a:path>
              <a:path w="152400" h="152400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152400" h="152400">
                <a:moveTo>
                  <a:pt x="3047" y="149351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149351"/>
                </a:lnTo>
                <a:lnTo>
                  <a:pt x="3047" y="149351"/>
                </a:lnTo>
                <a:close/>
              </a:path>
              <a:path w="152400" h="152400">
                <a:moveTo>
                  <a:pt x="150875" y="149351"/>
                </a:moveTo>
                <a:lnTo>
                  <a:pt x="1523" y="149351"/>
                </a:lnTo>
                <a:lnTo>
                  <a:pt x="3047" y="150875"/>
                </a:lnTo>
                <a:lnTo>
                  <a:pt x="3047" y="152399"/>
                </a:lnTo>
                <a:lnTo>
                  <a:pt x="149351" y="152399"/>
                </a:lnTo>
                <a:lnTo>
                  <a:pt x="149351" y="150875"/>
                </a:lnTo>
                <a:lnTo>
                  <a:pt x="150875" y="149351"/>
                </a:lnTo>
                <a:close/>
              </a:path>
              <a:path w="152400" h="152400">
                <a:moveTo>
                  <a:pt x="3047" y="152399"/>
                </a:moveTo>
                <a:lnTo>
                  <a:pt x="3047" y="150875"/>
                </a:lnTo>
                <a:lnTo>
                  <a:pt x="1523" y="149351"/>
                </a:lnTo>
                <a:lnTo>
                  <a:pt x="1523" y="152399"/>
                </a:lnTo>
                <a:lnTo>
                  <a:pt x="3047" y="152399"/>
                </a:lnTo>
                <a:close/>
              </a:path>
              <a:path w="152400" h="152400">
                <a:moveTo>
                  <a:pt x="150875" y="3047"/>
                </a:moveTo>
                <a:lnTo>
                  <a:pt x="149351" y="1523"/>
                </a:lnTo>
                <a:lnTo>
                  <a:pt x="149351" y="3047"/>
                </a:lnTo>
                <a:lnTo>
                  <a:pt x="150875" y="3047"/>
                </a:lnTo>
                <a:close/>
              </a:path>
              <a:path w="152400" h="152400">
                <a:moveTo>
                  <a:pt x="150875" y="149351"/>
                </a:moveTo>
                <a:lnTo>
                  <a:pt x="150875" y="3047"/>
                </a:lnTo>
                <a:lnTo>
                  <a:pt x="149351" y="3047"/>
                </a:lnTo>
                <a:lnTo>
                  <a:pt x="149351" y="149351"/>
                </a:lnTo>
                <a:lnTo>
                  <a:pt x="150875" y="149351"/>
                </a:lnTo>
                <a:close/>
              </a:path>
              <a:path w="152400" h="152400">
                <a:moveTo>
                  <a:pt x="150875" y="152399"/>
                </a:moveTo>
                <a:lnTo>
                  <a:pt x="150875" y="149351"/>
                </a:lnTo>
                <a:lnTo>
                  <a:pt x="149351" y="150875"/>
                </a:lnTo>
                <a:lnTo>
                  <a:pt x="149351" y="152399"/>
                </a:lnTo>
                <a:lnTo>
                  <a:pt x="150875" y="152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531742" y="2988563"/>
            <a:ext cx="144779" cy="1463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528693" y="2985516"/>
            <a:ext cx="151130" cy="152400"/>
          </a:xfrm>
          <a:custGeom>
            <a:avLst/>
            <a:gdLst/>
            <a:ahLst/>
            <a:cxnLst/>
            <a:rect l="l" t="t" r="r" b="b"/>
            <a:pathLst>
              <a:path w="151129" h="152400">
                <a:moveTo>
                  <a:pt x="150875" y="152399"/>
                </a:moveTo>
                <a:lnTo>
                  <a:pt x="150875" y="0"/>
                </a:lnTo>
                <a:lnTo>
                  <a:pt x="0" y="0"/>
                </a:lnTo>
                <a:lnTo>
                  <a:pt x="0" y="152399"/>
                </a:lnTo>
                <a:lnTo>
                  <a:pt x="1523" y="152399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147827" y="3047"/>
                </a:lnTo>
                <a:lnTo>
                  <a:pt x="147827" y="1523"/>
                </a:lnTo>
                <a:lnTo>
                  <a:pt x="149351" y="3047"/>
                </a:lnTo>
                <a:lnTo>
                  <a:pt x="149351" y="152399"/>
                </a:lnTo>
                <a:lnTo>
                  <a:pt x="150875" y="152399"/>
                </a:lnTo>
                <a:close/>
              </a:path>
              <a:path w="151129" h="152400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151129" h="152400">
                <a:moveTo>
                  <a:pt x="3047" y="149351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149351"/>
                </a:lnTo>
                <a:lnTo>
                  <a:pt x="3047" y="149351"/>
                </a:lnTo>
                <a:close/>
              </a:path>
              <a:path w="151129" h="152400">
                <a:moveTo>
                  <a:pt x="149351" y="149351"/>
                </a:moveTo>
                <a:lnTo>
                  <a:pt x="1523" y="149351"/>
                </a:lnTo>
                <a:lnTo>
                  <a:pt x="3047" y="150875"/>
                </a:lnTo>
                <a:lnTo>
                  <a:pt x="3047" y="152399"/>
                </a:lnTo>
                <a:lnTo>
                  <a:pt x="147827" y="152399"/>
                </a:lnTo>
                <a:lnTo>
                  <a:pt x="147827" y="150875"/>
                </a:lnTo>
                <a:lnTo>
                  <a:pt x="149351" y="149351"/>
                </a:lnTo>
                <a:close/>
              </a:path>
              <a:path w="151129" h="152400">
                <a:moveTo>
                  <a:pt x="3047" y="152399"/>
                </a:moveTo>
                <a:lnTo>
                  <a:pt x="3047" y="150875"/>
                </a:lnTo>
                <a:lnTo>
                  <a:pt x="1523" y="149351"/>
                </a:lnTo>
                <a:lnTo>
                  <a:pt x="1523" y="152399"/>
                </a:lnTo>
                <a:lnTo>
                  <a:pt x="3047" y="152399"/>
                </a:lnTo>
                <a:close/>
              </a:path>
              <a:path w="151129" h="152400">
                <a:moveTo>
                  <a:pt x="149351" y="3047"/>
                </a:moveTo>
                <a:lnTo>
                  <a:pt x="147827" y="1523"/>
                </a:lnTo>
                <a:lnTo>
                  <a:pt x="147827" y="3047"/>
                </a:lnTo>
                <a:lnTo>
                  <a:pt x="149351" y="3047"/>
                </a:lnTo>
                <a:close/>
              </a:path>
              <a:path w="151129" h="152400">
                <a:moveTo>
                  <a:pt x="149351" y="149351"/>
                </a:moveTo>
                <a:lnTo>
                  <a:pt x="149351" y="3047"/>
                </a:lnTo>
                <a:lnTo>
                  <a:pt x="147827" y="3047"/>
                </a:lnTo>
                <a:lnTo>
                  <a:pt x="147827" y="149351"/>
                </a:lnTo>
                <a:lnTo>
                  <a:pt x="149351" y="149351"/>
                </a:lnTo>
                <a:close/>
              </a:path>
              <a:path w="151129" h="152400">
                <a:moveTo>
                  <a:pt x="149351" y="152399"/>
                </a:moveTo>
                <a:lnTo>
                  <a:pt x="149351" y="149351"/>
                </a:lnTo>
                <a:lnTo>
                  <a:pt x="147827" y="150875"/>
                </a:lnTo>
                <a:lnTo>
                  <a:pt x="147827" y="152399"/>
                </a:lnTo>
                <a:lnTo>
                  <a:pt x="149351" y="152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985893" y="2988563"/>
            <a:ext cx="146304" cy="1463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982845" y="298551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399" y="152399"/>
                </a:moveTo>
                <a:lnTo>
                  <a:pt x="152399" y="0"/>
                </a:lnTo>
                <a:lnTo>
                  <a:pt x="0" y="0"/>
                </a:lnTo>
                <a:lnTo>
                  <a:pt x="0" y="152399"/>
                </a:lnTo>
                <a:lnTo>
                  <a:pt x="1523" y="152399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149351" y="3047"/>
                </a:lnTo>
                <a:lnTo>
                  <a:pt x="149351" y="1523"/>
                </a:lnTo>
                <a:lnTo>
                  <a:pt x="150875" y="3047"/>
                </a:lnTo>
                <a:lnTo>
                  <a:pt x="150875" y="152399"/>
                </a:lnTo>
                <a:lnTo>
                  <a:pt x="152399" y="152399"/>
                </a:lnTo>
                <a:close/>
              </a:path>
              <a:path w="152400" h="152400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152400" h="152400">
                <a:moveTo>
                  <a:pt x="3047" y="149351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149351"/>
                </a:lnTo>
                <a:lnTo>
                  <a:pt x="3047" y="149351"/>
                </a:lnTo>
                <a:close/>
              </a:path>
              <a:path w="152400" h="152400">
                <a:moveTo>
                  <a:pt x="150875" y="149351"/>
                </a:moveTo>
                <a:lnTo>
                  <a:pt x="1523" y="149351"/>
                </a:lnTo>
                <a:lnTo>
                  <a:pt x="3047" y="150875"/>
                </a:lnTo>
                <a:lnTo>
                  <a:pt x="3047" y="152399"/>
                </a:lnTo>
                <a:lnTo>
                  <a:pt x="149351" y="152399"/>
                </a:lnTo>
                <a:lnTo>
                  <a:pt x="149351" y="150875"/>
                </a:lnTo>
                <a:lnTo>
                  <a:pt x="150875" y="149351"/>
                </a:lnTo>
                <a:close/>
              </a:path>
              <a:path w="152400" h="152400">
                <a:moveTo>
                  <a:pt x="3047" y="152399"/>
                </a:moveTo>
                <a:lnTo>
                  <a:pt x="3047" y="150875"/>
                </a:lnTo>
                <a:lnTo>
                  <a:pt x="1523" y="149351"/>
                </a:lnTo>
                <a:lnTo>
                  <a:pt x="1523" y="152399"/>
                </a:lnTo>
                <a:lnTo>
                  <a:pt x="3047" y="152399"/>
                </a:lnTo>
                <a:close/>
              </a:path>
              <a:path w="152400" h="152400">
                <a:moveTo>
                  <a:pt x="150875" y="3047"/>
                </a:moveTo>
                <a:lnTo>
                  <a:pt x="149351" y="1523"/>
                </a:lnTo>
                <a:lnTo>
                  <a:pt x="149351" y="3047"/>
                </a:lnTo>
                <a:lnTo>
                  <a:pt x="150875" y="3047"/>
                </a:lnTo>
                <a:close/>
              </a:path>
              <a:path w="152400" h="152400">
                <a:moveTo>
                  <a:pt x="150875" y="149351"/>
                </a:moveTo>
                <a:lnTo>
                  <a:pt x="150875" y="3047"/>
                </a:lnTo>
                <a:lnTo>
                  <a:pt x="149351" y="3047"/>
                </a:lnTo>
                <a:lnTo>
                  <a:pt x="149351" y="149351"/>
                </a:lnTo>
                <a:lnTo>
                  <a:pt x="150875" y="149351"/>
                </a:lnTo>
                <a:close/>
              </a:path>
              <a:path w="152400" h="152400">
                <a:moveTo>
                  <a:pt x="150875" y="152399"/>
                </a:moveTo>
                <a:lnTo>
                  <a:pt x="150875" y="149351"/>
                </a:lnTo>
                <a:lnTo>
                  <a:pt x="149351" y="150875"/>
                </a:lnTo>
                <a:lnTo>
                  <a:pt x="149351" y="152399"/>
                </a:lnTo>
                <a:lnTo>
                  <a:pt x="150875" y="152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214493" y="2988563"/>
            <a:ext cx="144779" cy="1463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211445" y="2985516"/>
            <a:ext cx="151130" cy="152400"/>
          </a:xfrm>
          <a:custGeom>
            <a:avLst/>
            <a:gdLst/>
            <a:ahLst/>
            <a:cxnLst/>
            <a:rect l="l" t="t" r="r" b="b"/>
            <a:pathLst>
              <a:path w="151129" h="152400">
                <a:moveTo>
                  <a:pt x="150875" y="152399"/>
                </a:moveTo>
                <a:lnTo>
                  <a:pt x="150875" y="0"/>
                </a:lnTo>
                <a:lnTo>
                  <a:pt x="0" y="0"/>
                </a:lnTo>
                <a:lnTo>
                  <a:pt x="0" y="152399"/>
                </a:lnTo>
                <a:lnTo>
                  <a:pt x="1523" y="152399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147827" y="3047"/>
                </a:lnTo>
                <a:lnTo>
                  <a:pt x="147827" y="1523"/>
                </a:lnTo>
                <a:lnTo>
                  <a:pt x="149351" y="3047"/>
                </a:lnTo>
                <a:lnTo>
                  <a:pt x="149351" y="152399"/>
                </a:lnTo>
                <a:lnTo>
                  <a:pt x="150875" y="152399"/>
                </a:lnTo>
                <a:close/>
              </a:path>
              <a:path w="151129" h="152400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151129" h="152400">
                <a:moveTo>
                  <a:pt x="3047" y="149351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149351"/>
                </a:lnTo>
                <a:lnTo>
                  <a:pt x="3047" y="149351"/>
                </a:lnTo>
                <a:close/>
              </a:path>
              <a:path w="151129" h="152400">
                <a:moveTo>
                  <a:pt x="149351" y="149351"/>
                </a:moveTo>
                <a:lnTo>
                  <a:pt x="1523" y="149351"/>
                </a:lnTo>
                <a:lnTo>
                  <a:pt x="3047" y="150875"/>
                </a:lnTo>
                <a:lnTo>
                  <a:pt x="3047" y="152399"/>
                </a:lnTo>
                <a:lnTo>
                  <a:pt x="147827" y="152399"/>
                </a:lnTo>
                <a:lnTo>
                  <a:pt x="147827" y="150875"/>
                </a:lnTo>
                <a:lnTo>
                  <a:pt x="149351" y="149351"/>
                </a:lnTo>
                <a:close/>
              </a:path>
              <a:path w="151129" h="152400">
                <a:moveTo>
                  <a:pt x="3047" y="152399"/>
                </a:moveTo>
                <a:lnTo>
                  <a:pt x="3047" y="150875"/>
                </a:lnTo>
                <a:lnTo>
                  <a:pt x="1523" y="149351"/>
                </a:lnTo>
                <a:lnTo>
                  <a:pt x="1523" y="152399"/>
                </a:lnTo>
                <a:lnTo>
                  <a:pt x="3047" y="152399"/>
                </a:lnTo>
                <a:close/>
              </a:path>
              <a:path w="151129" h="152400">
                <a:moveTo>
                  <a:pt x="149351" y="3047"/>
                </a:moveTo>
                <a:lnTo>
                  <a:pt x="147827" y="1523"/>
                </a:lnTo>
                <a:lnTo>
                  <a:pt x="147827" y="3047"/>
                </a:lnTo>
                <a:lnTo>
                  <a:pt x="149351" y="3047"/>
                </a:lnTo>
                <a:close/>
              </a:path>
              <a:path w="151129" h="152400">
                <a:moveTo>
                  <a:pt x="149351" y="149351"/>
                </a:moveTo>
                <a:lnTo>
                  <a:pt x="149351" y="3047"/>
                </a:lnTo>
                <a:lnTo>
                  <a:pt x="147827" y="3047"/>
                </a:lnTo>
                <a:lnTo>
                  <a:pt x="147827" y="149351"/>
                </a:lnTo>
                <a:lnTo>
                  <a:pt x="149351" y="149351"/>
                </a:lnTo>
                <a:close/>
              </a:path>
              <a:path w="151129" h="152400">
                <a:moveTo>
                  <a:pt x="149351" y="152399"/>
                </a:moveTo>
                <a:lnTo>
                  <a:pt x="149351" y="149351"/>
                </a:lnTo>
                <a:lnTo>
                  <a:pt x="147827" y="150875"/>
                </a:lnTo>
                <a:lnTo>
                  <a:pt x="147827" y="152399"/>
                </a:lnTo>
                <a:lnTo>
                  <a:pt x="149351" y="152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441569" y="2988563"/>
            <a:ext cx="146304" cy="1463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438521" y="298551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399" y="152399"/>
                </a:moveTo>
                <a:lnTo>
                  <a:pt x="152399" y="0"/>
                </a:lnTo>
                <a:lnTo>
                  <a:pt x="0" y="0"/>
                </a:lnTo>
                <a:lnTo>
                  <a:pt x="0" y="152399"/>
                </a:lnTo>
                <a:lnTo>
                  <a:pt x="1523" y="152399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149351" y="3047"/>
                </a:lnTo>
                <a:lnTo>
                  <a:pt x="149351" y="1523"/>
                </a:lnTo>
                <a:lnTo>
                  <a:pt x="150875" y="3047"/>
                </a:lnTo>
                <a:lnTo>
                  <a:pt x="150875" y="152399"/>
                </a:lnTo>
                <a:lnTo>
                  <a:pt x="152399" y="152399"/>
                </a:lnTo>
                <a:close/>
              </a:path>
              <a:path w="152400" h="152400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152400" h="152400">
                <a:moveTo>
                  <a:pt x="3047" y="149351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149351"/>
                </a:lnTo>
                <a:lnTo>
                  <a:pt x="3047" y="149351"/>
                </a:lnTo>
                <a:close/>
              </a:path>
              <a:path w="152400" h="152400">
                <a:moveTo>
                  <a:pt x="150875" y="149351"/>
                </a:moveTo>
                <a:lnTo>
                  <a:pt x="1523" y="149351"/>
                </a:lnTo>
                <a:lnTo>
                  <a:pt x="3047" y="150875"/>
                </a:lnTo>
                <a:lnTo>
                  <a:pt x="3047" y="152399"/>
                </a:lnTo>
                <a:lnTo>
                  <a:pt x="149351" y="152399"/>
                </a:lnTo>
                <a:lnTo>
                  <a:pt x="149351" y="150875"/>
                </a:lnTo>
                <a:lnTo>
                  <a:pt x="150875" y="149351"/>
                </a:lnTo>
                <a:close/>
              </a:path>
              <a:path w="152400" h="152400">
                <a:moveTo>
                  <a:pt x="3047" y="152399"/>
                </a:moveTo>
                <a:lnTo>
                  <a:pt x="3047" y="150875"/>
                </a:lnTo>
                <a:lnTo>
                  <a:pt x="1523" y="149351"/>
                </a:lnTo>
                <a:lnTo>
                  <a:pt x="1523" y="152399"/>
                </a:lnTo>
                <a:lnTo>
                  <a:pt x="3047" y="152399"/>
                </a:lnTo>
                <a:close/>
              </a:path>
              <a:path w="152400" h="152400">
                <a:moveTo>
                  <a:pt x="150875" y="3047"/>
                </a:moveTo>
                <a:lnTo>
                  <a:pt x="149351" y="1523"/>
                </a:lnTo>
                <a:lnTo>
                  <a:pt x="149351" y="3047"/>
                </a:lnTo>
                <a:lnTo>
                  <a:pt x="150875" y="3047"/>
                </a:lnTo>
                <a:close/>
              </a:path>
              <a:path w="152400" h="152400">
                <a:moveTo>
                  <a:pt x="150875" y="149351"/>
                </a:moveTo>
                <a:lnTo>
                  <a:pt x="150875" y="3047"/>
                </a:lnTo>
                <a:lnTo>
                  <a:pt x="149351" y="3047"/>
                </a:lnTo>
                <a:lnTo>
                  <a:pt x="149351" y="149351"/>
                </a:lnTo>
                <a:lnTo>
                  <a:pt x="150875" y="149351"/>
                </a:lnTo>
                <a:close/>
              </a:path>
              <a:path w="152400" h="152400">
                <a:moveTo>
                  <a:pt x="150875" y="152399"/>
                </a:moveTo>
                <a:lnTo>
                  <a:pt x="150875" y="149351"/>
                </a:lnTo>
                <a:lnTo>
                  <a:pt x="149351" y="150875"/>
                </a:lnTo>
                <a:lnTo>
                  <a:pt x="149351" y="152399"/>
                </a:lnTo>
                <a:lnTo>
                  <a:pt x="150875" y="152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670169" y="2988563"/>
            <a:ext cx="144779" cy="1463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667121" y="2985516"/>
            <a:ext cx="151130" cy="152400"/>
          </a:xfrm>
          <a:custGeom>
            <a:avLst/>
            <a:gdLst/>
            <a:ahLst/>
            <a:cxnLst/>
            <a:rect l="l" t="t" r="r" b="b"/>
            <a:pathLst>
              <a:path w="151129" h="152400">
                <a:moveTo>
                  <a:pt x="150875" y="152399"/>
                </a:moveTo>
                <a:lnTo>
                  <a:pt x="150875" y="0"/>
                </a:lnTo>
                <a:lnTo>
                  <a:pt x="0" y="0"/>
                </a:lnTo>
                <a:lnTo>
                  <a:pt x="0" y="152399"/>
                </a:lnTo>
                <a:lnTo>
                  <a:pt x="1523" y="152399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147827" y="3047"/>
                </a:lnTo>
                <a:lnTo>
                  <a:pt x="147827" y="1523"/>
                </a:lnTo>
                <a:lnTo>
                  <a:pt x="149351" y="3047"/>
                </a:lnTo>
                <a:lnTo>
                  <a:pt x="149351" y="152399"/>
                </a:lnTo>
                <a:lnTo>
                  <a:pt x="150875" y="152399"/>
                </a:lnTo>
                <a:close/>
              </a:path>
              <a:path w="151129" h="152400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151129" h="152400">
                <a:moveTo>
                  <a:pt x="3047" y="149351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149351"/>
                </a:lnTo>
                <a:lnTo>
                  <a:pt x="3047" y="149351"/>
                </a:lnTo>
                <a:close/>
              </a:path>
              <a:path w="151129" h="152400">
                <a:moveTo>
                  <a:pt x="149351" y="149351"/>
                </a:moveTo>
                <a:lnTo>
                  <a:pt x="1523" y="149351"/>
                </a:lnTo>
                <a:lnTo>
                  <a:pt x="3047" y="150875"/>
                </a:lnTo>
                <a:lnTo>
                  <a:pt x="3047" y="152399"/>
                </a:lnTo>
                <a:lnTo>
                  <a:pt x="147827" y="152399"/>
                </a:lnTo>
                <a:lnTo>
                  <a:pt x="147827" y="150875"/>
                </a:lnTo>
                <a:lnTo>
                  <a:pt x="149351" y="149351"/>
                </a:lnTo>
                <a:close/>
              </a:path>
              <a:path w="151129" h="152400">
                <a:moveTo>
                  <a:pt x="3047" y="152399"/>
                </a:moveTo>
                <a:lnTo>
                  <a:pt x="3047" y="150875"/>
                </a:lnTo>
                <a:lnTo>
                  <a:pt x="1523" y="149351"/>
                </a:lnTo>
                <a:lnTo>
                  <a:pt x="1523" y="152399"/>
                </a:lnTo>
                <a:lnTo>
                  <a:pt x="3047" y="152399"/>
                </a:lnTo>
                <a:close/>
              </a:path>
              <a:path w="151129" h="152400">
                <a:moveTo>
                  <a:pt x="149351" y="3047"/>
                </a:moveTo>
                <a:lnTo>
                  <a:pt x="147827" y="1523"/>
                </a:lnTo>
                <a:lnTo>
                  <a:pt x="147827" y="3047"/>
                </a:lnTo>
                <a:lnTo>
                  <a:pt x="149351" y="3047"/>
                </a:lnTo>
                <a:close/>
              </a:path>
              <a:path w="151129" h="152400">
                <a:moveTo>
                  <a:pt x="149351" y="149351"/>
                </a:moveTo>
                <a:lnTo>
                  <a:pt x="149351" y="3047"/>
                </a:lnTo>
                <a:lnTo>
                  <a:pt x="147827" y="3047"/>
                </a:lnTo>
                <a:lnTo>
                  <a:pt x="147827" y="149351"/>
                </a:lnTo>
                <a:lnTo>
                  <a:pt x="149351" y="149351"/>
                </a:lnTo>
                <a:close/>
              </a:path>
              <a:path w="151129" h="152400">
                <a:moveTo>
                  <a:pt x="149351" y="152399"/>
                </a:moveTo>
                <a:lnTo>
                  <a:pt x="149351" y="149351"/>
                </a:lnTo>
                <a:lnTo>
                  <a:pt x="147827" y="150875"/>
                </a:lnTo>
                <a:lnTo>
                  <a:pt x="147827" y="152399"/>
                </a:lnTo>
                <a:lnTo>
                  <a:pt x="149351" y="152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897245" y="2988563"/>
            <a:ext cx="146304" cy="1463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894197" y="298551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399" y="152399"/>
                </a:moveTo>
                <a:lnTo>
                  <a:pt x="152399" y="0"/>
                </a:lnTo>
                <a:lnTo>
                  <a:pt x="0" y="0"/>
                </a:lnTo>
                <a:lnTo>
                  <a:pt x="0" y="152399"/>
                </a:lnTo>
                <a:lnTo>
                  <a:pt x="1523" y="152399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149351" y="3047"/>
                </a:lnTo>
                <a:lnTo>
                  <a:pt x="149351" y="1523"/>
                </a:lnTo>
                <a:lnTo>
                  <a:pt x="150875" y="3047"/>
                </a:lnTo>
                <a:lnTo>
                  <a:pt x="150875" y="152399"/>
                </a:lnTo>
                <a:lnTo>
                  <a:pt x="152399" y="152399"/>
                </a:lnTo>
                <a:close/>
              </a:path>
              <a:path w="152400" h="152400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152400" h="152400">
                <a:moveTo>
                  <a:pt x="3047" y="149351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149351"/>
                </a:lnTo>
                <a:lnTo>
                  <a:pt x="3047" y="149351"/>
                </a:lnTo>
                <a:close/>
              </a:path>
              <a:path w="152400" h="152400">
                <a:moveTo>
                  <a:pt x="150875" y="149351"/>
                </a:moveTo>
                <a:lnTo>
                  <a:pt x="1523" y="149351"/>
                </a:lnTo>
                <a:lnTo>
                  <a:pt x="3047" y="150875"/>
                </a:lnTo>
                <a:lnTo>
                  <a:pt x="3047" y="152399"/>
                </a:lnTo>
                <a:lnTo>
                  <a:pt x="149351" y="152399"/>
                </a:lnTo>
                <a:lnTo>
                  <a:pt x="149351" y="150875"/>
                </a:lnTo>
                <a:lnTo>
                  <a:pt x="150875" y="149351"/>
                </a:lnTo>
                <a:close/>
              </a:path>
              <a:path w="152400" h="152400">
                <a:moveTo>
                  <a:pt x="3047" y="152399"/>
                </a:moveTo>
                <a:lnTo>
                  <a:pt x="3047" y="150875"/>
                </a:lnTo>
                <a:lnTo>
                  <a:pt x="1523" y="149351"/>
                </a:lnTo>
                <a:lnTo>
                  <a:pt x="1523" y="152399"/>
                </a:lnTo>
                <a:lnTo>
                  <a:pt x="3047" y="152399"/>
                </a:lnTo>
                <a:close/>
              </a:path>
              <a:path w="152400" h="152400">
                <a:moveTo>
                  <a:pt x="150875" y="3047"/>
                </a:moveTo>
                <a:lnTo>
                  <a:pt x="149351" y="1523"/>
                </a:lnTo>
                <a:lnTo>
                  <a:pt x="149351" y="3047"/>
                </a:lnTo>
                <a:lnTo>
                  <a:pt x="150875" y="3047"/>
                </a:lnTo>
                <a:close/>
              </a:path>
              <a:path w="152400" h="152400">
                <a:moveTo>
                  <a:pt x="150875" y="149351"/>
                </a:moveTo>
                <a:lnTo>
                  <a:pt x="150875" y="3047"/>
                </a:lnTo>
                <a:lnTo>
                  <a:pt x="149351" y="3047"/>
                </a:lnTo>
                <a:lnTo>
                  <a:pt x="149351" y="149351"/>
                </a:lnTo>
                <a:lnTo>
                  <a:pt x="150875" y="149351"/>
                </a:lnTo>
                <a:close/>
              </a:path>
              <a:path w="152400" h="152400">
                <a:moveTo>
                  <a:pt x="150875" y="152399"/>
                </a:moveTo>
                <a:lnTo>
                  <a:pt x="150875" y="149351"/>
                </a:lnTo>
                <a:lnTo>
                  <a:pt x="149351" y="150875"/>
                </a:lnTo>
                <a:lnTo>
                  <a:pt x="149351" y="152399"/>
                </a:lnTo>
                <a:lnTo>
                  <a:pt x="150875" y="152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124321" y="2988563"/>
            <a:ext cx="146304" cy="1463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121274" y="298551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399" y="152399"/>
                </a:moveTo>
                <a:lnTo>
                  <a:pt x="152399" y="0"/>
                </a:lnTo>
                <a:lnTo>
                  <a:pt x="0" y="0"/>
                </a:lnTo>
                <a:lnTo>
                  <a:pt x="0" y="152399"/>
                </a:lnTo>
                <a:lnTo>
                  <a:pt x="1523" y="152399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149351" y="3047"/>
                </a:lnTo>
                <a:lnTo>
                  <a:pt x="149351" y="1523"/>
                </a:lnTo>
                <a:lnTo>
                  <a:pt x="150875" y="3047"/>
                </a:lnTo>
                <a:lnTo>
                  <a:pt x="150875" y="152399"/>
                </a:lnTo>
                <a:lnTo>
                  <a:pt x="152399" y="152399"/>
                </a:lnTo>
                <a:close/>
              </a:path>
              <a:path w="152400" h="152400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152400" h="152400">
                <a:moveTo>
                  <a:pt x="3047" y="149351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149351"/>
                </a:lnTo>
                <a:lnTo>
                  <a:pt x="3047" y="149351"/>
                </a:lnTo>
                <a:close/>
              </a:path>
              <a:path w="152400" h="152400">
                <a:moveTo>
                  <a:pt x="150875" y="149351"/>
                </a:moveTo>
                <a:lnTo>
                  <a:pt x="1523" y="149351"/>
                </a:lnTo>
                <a:lnTo>
                  <a:pt x="3047" y="150875"/>
                </a:lnTo>
                <a:lnTo>
                  <a:pt x="3047" y="152399"/>
                </a:lnTo>
                <a:lnTo>
                  <a:pt x="149351" y="152399"/>
                </a:lnTo>
                <a:lnTo>
                  <a:pt x="149351" y="150875"/>
                </a:lnTo>
                <a:lnTo>
                  <a:pt x="150875" y="149351"/>
                </a:lnTo>
                <a:close/>
              </a:path>
              <a:path w="152400" h="152400">
                <a:moveTo>
                  <a:pt x="3047" y="152399"/>
                </a:moveTo>
                <a:lnTo>
                  <a:pt x="3047" y="150875"/>
                </a:lnTo>
                <a:lnTo>
                  <a:pt x="1523" y="149351"/>
                </a:lnTo>
                <a:lnTo>
                  <a:pt x="1523" y="152399"/>
                </a:lnTo>
                <a:lnTo>
                  <a:pt x="3047" y="152399"/>
                </a:lnTo>
                <a:close/>
              </a:path>
              <a:path w="152400" h="152400">
                <a:moveTo>
                  <a:pt x="150875" y="3047"/>
                </a:moveTo>
                <a:lnTo>
                  <a:pt x="149351" y="1523"/>
                </a:lnTo>
                <a:lnTo>
                  <a:pt x="149351" y="3047"/>
                </a:lnTo>
                <a:lnTo>
                  <a:pt x="150875" y="3047"/>
                </a:lnTo>
                <a:close/>
              </a:path>
              <a:path w="152400" h="152400">
                <a:moveTo>
                  <a:pt x="150875" y="149351"/>
                </a:moveTo>
                <a:lnTo>
                  <a:pt x="150875" y="3047"/>
                </a:lnTo>
                <a:lnTo>
                  <a:pt x="149351" y="3047"/>
                </a:lnTo>
                <a:lnTo>
                  <a:pt x="149351" y="149351"/>
                </a:lnTo>
                <a:lnTo>
                  <a:pt x="150875" y="149351"/>
                </a:lnTo>
                <a:close/>
              </a:path>
              <a:path w="152400" h="152400">
                <a:moveTo>
                  <a:pt x="150875" y="152399"/>
                </a:moveTo>
                <a:lnTo>
                  <a:pt x="150875" y="149351"/>
                </a:lnTo>
                <a:lnTo>
                  <a:pt x="149351" y="150875"/>
                </a:lnTo>
                <a:lnTo>
                  <a:pt x="149351" y="152399"/>
                </a:lnTo>
                <a:lnTo>
                  <a:pt x="150875" y="152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300094" y="2909316"/>
            <a:ext cx="149860" cy="0"/>
          </a:xfrm>
          <a:custGeom>
            <a:avLst/>
            <a:gdLst/>
            <a:ahLst/>
            <a:cxnLst/>
            <a:rect l="l" t="t" r="r" b="b"/>
            <a:pathLst>
              <a:path w="149860">
                <a:moveTo>
                  <a:pt x="0" y="0"/>
                </a:moveTo>
                <a:lnTo>
                  <a:pt x="149351" y="0"/>
                </a:lnTo>
              </a:path>
            </a:pathLst>
          </a:custGeom>
          <a:ln w="46989">
            <a:solidFill>
              <a:srgbClr val="FFCC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297045" y="2883407"/>
            <a:ext cx="155575" cy="52069"/>
          </a:xfrm>
          <a:custGeom>
            <a:avLst/>
            <a:gdLst/>
            <a:ahLst/>
            <a:cxnLst/>
            <a:rect l="l" t="t" r="r" b="b"/>
            <a:pathLst>
              <a:path w="155575" h="52069">
                <a:moveTo>
                  <a:pt x="155447" y="51815"/>
                </a:moveTo>
                <a:lnTo>
                  <a:pt x="155447" y="0"/>
                </a:lnTo>
                <a:lnTo>
                  <a:pt x="0" y="0"/>
                </a:lnTo>
                <a:lnTo>
                  <a:pt x="0" y="51815"/>
                </a:lnTo>
                <a:lnTo>
                  <a:pt x="3047" y="51815"/>
                </a:lnTo>
                <a:lnTo>
                  <a:pt x="3047" y="6095"/>
                </a:lnTo>
                <a:lnTo>
                  <a:pt x="6095" y="3047"/>
                </a:lnTo>
                <a:lnTo>
                  <a:pt x="6095" y="6095"/>
                </a:lnTo>
                <a:lnTo>
                  <a:pt x="149351" y="6095"/>
                </a:lnTo>
                <a:lnTo>
                  <a:pt x="149351" y="3047"/>
                </a:lnTo>
                <a:lnTo>
                  <a:pt x="152399" y="6095"/>
                </a:lnTo>
                <a:lnTo>
                  <a:pt x="152399" y="51815"/>
                </a:lnTo>
                <a:lnTo>
                  <a:pt x="155447" y="51815"/>
                </a:lnTo>
                <a:close/>
              </a:path>
              <a:path w="155575" h="52069">
                <a:moveTo>
                  <a:pt x="6095" y="6095"/>
                </a:moveTo>
                <a:lnTo>
                  <a:pt x="6095" y="3047"/>
                </a:lnTo>
                <a:lnTo>
                  <a:pt x="3047" y="6095"/>
                </a:lnTo>
                <a:lnTo>
                  <a:pt x="6095" y="6095"/>
                </a:lnTo>
                <a:close/>
              </a:path>
              <a:path w="155575" h="52069">
                <a:moveTo>
                  <a:pt x="6095" y="45719"/>
                </a:moveTo>
                <a:lnTo>
                  <a:pt x="6095" y="6095"/>
                </a:lnTo>
                <a:lnTo>
                  <a:pt x="3047" y="6095"/>
                </a:lnTo>
                <a:lnTo>
                  <a:pt x="3047" y="45719"/>
                </a:lnTo>
                <a:lnTo>
                  <a:pt x="6095" y="45719"/>
                </a:lnTo>
                <a:close/>
              </a:path>
              <a:path w="155575" h="52069">
                <a:moveTo>
                  <a:pt x="152399" y="45719"/>
                </a:moveTo>
                <a:lnTo>
                  <a:pt x="3047" y="45719"/>
                </a:lnTo>
                <a:lnTo>
                  <a:pt x="6095" y="48767"/>
                </a:lnTo>
                <a:lnTo>
                  <a:pt x="6095" y="51815"/>
                </a:lnTo>
                <a:lnTo>
                  <a:pt x="149351" y="51815"/>
                </a:lnTo>
                <a:lnTo>
                  <a:pt x="149351" y="48767"/>
                </a:lnTo>
                <a:lnTo>
                  <a:pt x="152399" y="45719"/>
                </a:lnTo>
                <a:close/>
              </a:path>
              <a:path w="155575" h="52069">
                <a:moveTo>
                  <a:pt x="6095" y="51815"/>
                </a:moveTo>
                <a:lnTo>
                  <a:pt x="6095" y="48767"/>
                </a:lnTo>
                <a:lnTo>
                  <a:pt x="3047" y="45719"/>
                </a:lnTo>
                <a:lnTo>
                  <a:pt x="3047" y="51815"/>
                </a:lnTo>
                <a:lnTo>
                  <a:pt x="6095" y="51815"/>
                </a:lnTo>
                <a:close/>
              </a:path>
              <a:path w="155575" h="52069">
                <a:moveTo>
                  <a:pt x="152399" y="6095"/>
                </a:moveTo>
                <a:lnTo>
                  <a:pt x="149351" y="3047"/>
                </a:lnTo>
                <a:lnTo>
                  <a:pt x="149351" y="6095"/>
                </a:lnTo>
                <a:lnTo>
                  <a:pt x="152399" y="6095"/>
                </a:lnTo>
                <a:close/>
              </a:path>
              <a:path w="155575" h="52069">
                <a:moveTo>
                  <a:pt x="152399" y="45719"/>
                </a:moveTo>
                <a:lnTo>
                  <a:pt x="152399" y="6095"/>
                </a:lnTo>
                <a:lnTo>
                  <a:pt x="149351" y="6095"/>
                </a:lnTo>
                <a:lnTo>
                  <a:pt x="149351" y="45719"/>
                </a:lnTo>
                <a:lnTo>
                  <a:pt x="152399" y="45719"/>
                </a:lnTo>
                <a:close/>
              </a:path>
              <a:path w="155575" h="52069">
                <a:moveTo>
                  <a:pt x="152399" y="51815"/>
                </a:moveTo>
                <a:lnTo>
                  <a:pt x="152399" y="45719"/>
                </a:lnTo>
                <a:lnTo>
                  <a:pt x="149351" y="48767"/>
                </a:lnTo>
                <a:lnTo>
                  <a:pt x="149351" y="51815"/>
                </a:lnTo>
                <a:lnTo>
                  <a:pt x="152399" y="51815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524121" y="2912363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399" y="0"/>
                </a:lnTo>
              </a:path>
            </a:pathLst>
          </a:custGeom>
          <a:ln w="46989">
            <a:solidFill>
              <a:srgbClr val="FFCC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521074" y="2886455"/>
            <a:ext cx="158750" cy="52069"/>
          </a:xfrm>
          <a:custGeom>
            <a:avLst/>
            <a:gdLst/>
            <a:ahLst/>
            <a:cxnLst/>
            <a:rect l="l" t="t" r="r" b="b"/>
            <a:pathLst>
              <a:path w="158750" h="52069">
                <a:moveTo>
                  <a:pt x="158495" y="51815"/>
                </a:moveTo>
                <a:lnTo>
                  <a:pt x="158495" y="0"/>
                </a:lnTo>
                <a:lnTo>
                  <a:pt x="0" y="0"/>
                </a:lnTo>
                <a:lnTo>
                  <a:pt x="0" y="51815"/>
                </a:lnTo>
                <a:lnTo>
                  <a:pt x="3047" y="51815"/>
                </a:lnTo>
                <a:lnTo>
                  <a:pt x="3047" y="6095"/>
                </a:lnTo>
                <a:lnTo>
                  <a:pt x="6095" y="3047"/>
                </a:lnTo>
                <a:lnTo>
                  <a:pt x="6095" y="6095"/>
                </a:lnTo>
                <a:lnTo>
                  <a:pt x="152399" y="6095"/>
                </a:lnTo>
                <a:lnTo>
                  <a:pt x="152399" y="3047"/>
                </a:lnTo>
                <a:lnTo>
                  <a:pt x="155447" y="6095"/>
                </a:lnTo>
                <a:lnTo>
                  <a:pt x="155447" y="51815"/>
                </a:lnTo>
                <a:lnTo>
                  <a:pt x="158495" y="51815"/>
                </a:lnTo>
                <a:close/>
              </a:path>
              <a:path w="158750" h="52069">
                <a:moveTo>
                  <a:pt x="6095" y="6095"/>
                </a:moveTo>
                <a:lnTo>
                  <a:pt x="6095" y="3047"/>
                </a:lnTo>
                <a:lnTo>
                  <a:pt x="3047" y="6095"/>
                </a:lnTo>
                <a:lnTo>
                  <a:pt x="6095" y="6095"/>
                </a:lnTo>
                <a:close/>
              </a:path>
              <a:path w="158750" h="52069">
                <a:moveTo>
                  <a:pt x="6095" y="45719"/>
                </a:moveTo>
                <a:lnTo>
                  <a:pt x="6095" y="6095"/>
                </a:lnTo>
                <a:lnTo>
                  <a:pt x="3047" y="6095"/>
                </a:lnTo>
                <a:lnTo>
                  <a:pt x="3047" y="45719"/>
                </a:lnTo>
                <a:lnTo>
                  <a:pt x="6095" y="45719"/>
                </a:lnTo>
                <a:close/>
              </a:path>
              <a:path w="158750" h="52069">
                <a:moveTo>
                  <a:pt x="155447" y="45719"/>
                </a:moveTo>
                <a:lnTo>
                  <a:pt x="3047" y="45719"/>
                </a:lnTo>
                <a:lnTo>
                  <a:pt x="6095" y="48767"/>
                </a:lnTo>
                <a:lnTo>
                  <a:pt x="6095" y="51815"/>
                </a:lnTo>
                <a:lnTo>
                  <a:pt x="152399" y="51815"/>
                </a:lnTo>
                <a:lnTo>
                  <a:pt x="152399" y="48767"/>
                </a:lnTo>
                <a:lnTo>
                  <a:pt x="155447" y="45719"/>
                </a:lnTo>
                <a:close/>
              </a:path>
              <a:path w="158750" h="52069">
                <a:moveTo>
                  <a:pt x="6095" y="51815"/>
                </a:moveTo>
                <a:lnTo>
                  <a:pt x="6095" y="48767"/>
                </a:lnTo>
                <a:lnTo>
                  <a:pt x="3047" y="45719"/>
                </a:lnTo>
                <a:lnTo>
                  <a:pt x="3047" y="51815"/>
                </a:lnTo>
                <a:lnTo>
                  <a:pt x="6095" y="51815"/>
                </a:lnTo>
                <a:close/>
              </a:path>
              <a:path w="158750" h="52069">
                <a:moveTo>
                  <a:pt x="155447" y="6095"/>
                </a:moveTo>
                <a:lnTo>
                  <a:pt x="152399" y="3047"/>
                </a:lnTo>
                <a:lnTo>
                  <a:pt x="152399" y="6095"/>
                </a:lnTo>
                <a:lnTo>
                  <a:pt x="155447" y="6095"/>
                </a:lnTo>
                <a:close/>
              </a:path>
              <a:path w="158750" h="52069">
                <a:moveTo>
                  <a:pt x="155447" y="45719"/>
                </a:moveTo>
                <a:lnTo>
                  <a:pt x="155447" y="6095"/>
                </a:lnTo>
                <a:lnTo>
                  <a:pt x="152399" y="6095"/>
                </a:lnTo>
                <a:lnTo>
                  <a:pt x="152399" y="45719"/>
                </a:lnTo>
                <a:lnTo>
                  <a:pt x="155447" y="45719"/>
                </a:lnTo>
                <a:close/>
              </a:path>
              <a:path w="158750" h="52069">
                <a:moveTo>
                  <a:pt x="155447" y="51815"/>
                </a:moveTo>
                <a:lnTo>
                  <a:pt x="155447" y="45719"/>
                </a:lnTo>
                <a:lnTo>
                  <a:pt x="152399" y="48767"/>
                </a:lnTo>
                <a:lnTo>
                  <a:pt x="152399" y="51815"/>
                </a:lnTo>
                <a:lnTo>
                  <a:pt x="155447" y="51815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754245" y="2855975"/>
            <a:ext cx="151130" cy="81280"/>
          </a:xfrm>
          <a:custGeom>
            <a:avLst/>
            <a:gdLst/>
            <a:ahLst/>
            <a:cxnLst/>
            <a:rect l="l" t="t" r="r" b="b"/>
            <a:pathLst>
              <a:path w="151129" h="81280">
                <a:moveTo>
                  <a:pt x="0" y="0"/>
                </a:moveTo>
                <a:lnTo>
                  <a:pt x="0" y="80771"/>
                </a:lnTo>
                <a:lnTo>
                  <a:pt x="150875" y="80771"/>
                </a:lnTo>
                <a:lnTo>
                  <a:pt x="1508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751197" y="2852927"/>
            <a:ext cx="157480" cy="86995"/>
          </a:xfrm>
          <a:custGeom>
            <a:avLst/>
            <a:gdLst/>
            <a:ahLst/>
            <a:cxnLst/>
            <a:rect l="l" t="t" r="r" b="b"/>
            <a:pathLst>
              <a:path w="157479" h="86994">
                <a:moveTo>
                  <a:pt x="156971" y="86867"/>
                </a:moveTo>
                <a:lnTo>
                  <a:pt x="156971" y="0"/>
                </a:lnTo>
                <a:lnTo>
                  <a:pt x="0" y="0"/>
                </a:lnTo>
                <a:lnTo>
                  <a:pt x="0" y="86867"/>
                </a:lnTo>
                <a:lnTo>
                  <a:pt x="3047" y="86867"/>
                </a:lnTo>
                <a:lnTo>
                  <a:pt x="3047" y="6095"/>
                </a:lnTo>
                <a:lnTo>
                  <a:pt x="6095" y="3047"/>
                </a:lnTo>
                <a:lnTo>
                  <a:pt x="6095" y="6095"/>
                </a:lnTo>
                <a:lnTo>
                  <a:pt x="150875" y="6095"/>
                </a:lnTo>
                <a:lnTo>
                  <a:pt x="150875" y="3047"/>
                </a:lnTo>
                <a:lnTo>
                  <a:pt x="153923" y="6095"/>
                </a:lnTo>
                <a:lnTo>
                  <a:pt x="153923" y="86867"/>
                </a:lnTo>
                <a:lnTo>
                  <a:pt x="156971" y="86867"/>
                </a:lnTo>
                <a:close/>
              </a:path>
              <a:path w="157479" h="86994">
                <a:moveTo>
                  <a:pt x="6095" y="6095"/>
                </a:moveTo>
                <a:lnTo>
                  <a:pt x="6095" y="3047"/>
                </a:lnTo>
                <a:lnTo>
                  <a:pt x="3047" y="6095"/>
                </a:lnTo>
                <a:lnTo>
                  <a:pt x="6095" y="6095"/>
                </a:lnTo>
                <a:close/>
              </a:path>
              <a:path w="157479" h="86994">
                <a:moveTo>
                  <a:pt x="6095" y="80771"/>
                </a:moveTo>
                <a:lnTo>
                  <a:pt x="6095" y="6095"/>
                </a:lnTo>
                <a:lnTo>
                  <a:pt x="3047" y="6095"/>
                </a:lnTo>
                <a:lnTo>
                  <a:pt x="3047" y="80771"/>
                </a:lnTo>
                <a:lnTo>
                  <a:pt x="6095" y="80771"/>
                </a:lnTo>
                <a:close/>
              </a:path>
              <a:path w="157479" h="86994">
                <a:moveTo>
                  <a:pt x="153923" y="80771"/>
                </a:moveTo>
                <a:lnTo>
                  <a:pt x="3047" y="80771"/>
                </a:lnTo>
                <a:lnTo>
                  <a:pt x="6095" y="83819"/>
                </a:lnTo>
                <a:lnTo>
                  <a:pt x="6095" y="86867"/>
                </a:lnTo>
                <a:lnTo>
                  <a:pt x="150875" y="86867"/>
                </a:lnTo>
                <a:lnTo>
                  <a:pt x="150875" y="83819"/>
                </a:lnTo>
                <a:lnTo>
                  <a:pt x="153923" y="80771"/>
                </a:lnTo>
                <a:close/>
              </a:path>
              <a:path w="157479" h="86994">
                <a:moveTo>
                  <a:pt x="6095" y="86867"/>
                </a:moveTo>
                <a:lnTo>
                  <a:pt x="6095" y="83819"/>
                </a:lnTo>
                <a:lnTo>
                  <a:pt x="3047" y="80771"/>
                </a:lnTo>
                <a:lnTo>
                  <a:pt x="3047" y="86867"/>
                </a:lnTo>
                <a:lnTo>
                  <a:pt x="6095" y="86867"/>
                </a:lnTo>
                <a:close/>
              </a:path>
              <a:path w="157479" h="86994">
                <a:moveTo>
                  <a:pt x="153923" y="6095"/>
                </a:moveTo>
                <a:lnTo>
                  <a:pt x="150875" y="3047"/>
                </a:lnTo>
                <a:lnTo>
                  <a:pt x="150875" y="6095"/>
                </a:lnTo>
                <a:lnTo>
                  <a:pt x="153923" y="6095"/>
                </a:lnTo>
                <a:close/>
              </a:path>
              <a:path w="157479" h="86994">
                <a:moveTo>
                  <a:pt x="153923" y="80771"/>
                </a:moveTo>
                <a:lnTo>
                  <a:pt x="153923" y="6095"/>
                </a:lnTo>
                <a:lnTo>
                  <a:pt x="150875" y="6095"/>
                </a:lnTo>
                <a:lnTo>
                  <a:pt x="150875" y="80771"/>
                </a:lnTo>
                <a:lnTo>
                  <a:pt x="153923" y="80771"/>
                </a:lnTo>
                <a:close/>
              </a:path>
              <a:path w="157479" h="86994">
                <a:moveTo>
                  <a:pt x="153923" y="86867"/>
                </a:moveTo>
                <a:lnTo>
                  <a:pt x="153923" y="80771"/>
                </a:lnTo>
                <a:lnTo>
                  <a:pt x="150875" y="83819"/>
                </a:lnTo>
                <a:lnTo>
                  <a:pt x="150875" y="86867"/>
                </a:lnTo>
                <a:lnTo>
                  <a:pt x="153923" y="86867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985893" y="2915411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4">
                <a:moveTo>
                  <a:pt x="0" y="0"/>
                </a:moveTo>
                <a:lnTo>
                  <a:pt x="146303" y="0"/>
                </a:lnTo>
              </a:path>
            </a:pathLst>
          </a:custGeom>
          <a:ln w="46989">
            <a:solidFill>
              <a:srgbClr val="FFCC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982845" y="2889503"/>
            <a:ext cx="152400" cy="52069"/>
          </a:xfrm>
          <a:custGeom>
            <a:avLst/>
            <a:gdLst/>
            <a:ahLst/>
            <a:cxnLst/>
            <a:rect l="l" t="t" r="r" b="b"/>
            <a:pathLst>
              <a:path w="152400" h="52069">
                <a:moveTo>
                  <a:pt x="152399" y="51815"/>
                </a:moveTo>
                <a:lnTo>
                  <a:pt x="152399" y="0"/>
                </a:lnTo>
                <a:lnTo>
                  <a:pt x="0" y="0"/>
                </a:lnTo>
                <a:lnTo>
                  <a:pt x="0" y="51815"/>
                </a:lnTo>
                <a:lnTo>
                  <a:pt x="3047" y="51815"/>
                </a:lnTo>
                <a:lnTo>
                  <a:pt x="3047" y="6095"/>
                </a:lnTo>
                <a:lnTo>
                  <a:pt x="6095" y="3047"/>
                </a:lnTo>
                <a:lnTo>
                  <a:pt x="6095" y="6095"/>
                </a:lnTo>
                <a:lnTo>
                  <a:pt x="146303" y="6095"/>
                </a:lnTo>
                <a:lnTo>
                  <a:pt x="146303" y="3047"/>
                </a:lnTo>
                <a:lnTo>
                  <a:pt x="149351" y="6095"/>
                </a:lnTo>
                <a:lnTo>
                  <a:pt x="149351" y="51815"/>
                </a:lnTo>
                <a:lnTo>
                  <a:pt x="152399" y="51815"/>
                </a:lnTo>
                <a:close/>
              </a:path>
              <a:path w="152400" h="52069">
                <a:moveTo>
                  <a:pt x="6095" y="6095"/>
                </a:moveTo>
                <a:lnTo>
                  <a:pt x="6095" y="3047"/>
                </a:lnTo>
                <a:lnTo>
                  <a:pt x="3047" y="6095"/>
                </a:lnTo>
                <a:lnTo>
                  <a:pt x="6095" y="6095"/>
                </a:lnTo>
                <a:close/>
              </a:path>
              <a:path w="152400" h="52069">
                <a:moveTo>
                  <a:pt x="6095" y="45719"/>
                </a:moveTo>
                <a:lnTo>
                  <a:pt x="6095" y="6095"/>
                </a:lnTo>
                <a:lnTo>
                  <a:pt x="3047" y="6095"/>
                </a:lnTo>
                <a:lnTo>
                  <a:pt x="3047" y="45719"/>
                </a:lnTo>
                <a:lnTo>
                  <a:pt x="6095" y="45719"/>
                </a:lnTo>
                <a:close/>
              </a:path>
              <a:path w="152400" h="52069">
                <a:moveTo>
                  <a:pt x="149351" y="45719"/>
                </a:moveTo>
                <a:lnTo>
                  <a:pt x="3047" y="45719"/>
                </a:lnTo>
                <a:lnTo>
                  <a:pt x="6095" y="48767"/>
                </a:lnTo>
                <a:lnTo>
                  <a:pt x="6095" y="51815"/>
                </a:lnTo>
                <a:lnTo>
                  <a:pt x="146303" y="51815"/>
                </a:lnTo>
                <a:lnTo>
                  <a:pt x="146303" y="48767"/>
                </a:lnTo>
                <a:lnTo>
                  <a:pt x="149351" y="45719"/>
                </a:lnTo>
                <a:close/>
              </a:path>
              <a:path w="152400" h="52069">
                <a:moveTo>
                  <a:pt x="6095" y="51815"/>
                </a:moveTo>
                <a:lnTo>
                  <a:pt x="6095" y="48767"/>
                </a:lnTo>
                <a:lnTo>
                  <a:pt x="3047" y="45719"/>
                </a:lnTo>
                <a:lnTo>
                  <a:pt x="3047" y="51815"/>
                </a:lnTo>
                <a:lnTo>
                  <a:pt x="6095" y="51815"/>
                </a:lnTo>
                <a:close/>
              </a:path>
              <a:path w="152400" h="52069">
                <a:moveTo>
                  <a:pt x="149351" y="6095"/>
                </a:moveTo>
                <a:lnTo>
                  <a:pt x="146303" y="3047"/>
                </a:lnTo>
                <a:lnTo>
                  <a:pt x="146303" y="6095"/>
                </a:lnTo>
                <a:lnTo>
                  <a:pt x="149351" y="6095"/>
                </a:lnTo>
                <a:close/>
              </a:path>
              <a:path w="152400" h="52069">
                <a:moveTo>
                  <a:pt x="149351" y="45719"/>
                </a:moveTo>
                <a:lnTo>
                  <a:pt x="149351" y="6095"/>
                </a:lnTo>
                <a:lnTo>
                  <a:pt x="146303" y="6095"/>
                </a:lnTo>
                <a:lnTo>
                  <a:pt x="146303" y="45719"/>
                </a:lnTo>
                <a:lnTo>
                  <a:pt x="149351" y="45719"/>
                </a:lnTo>
                <a:close/>
              </a:path>
              <a:path w="152400" h="52069">
                <a:moveTo>
                  <a:pt x="149351" y="51815"/>
                </a:moveTo>
                <a:lnTo>
                  <a:pt x="149351" y="45719"/>
                </a:lnTo>
                <a:lnTo>
                  <a:pt x="146303" y="48767"/>
                </a:lnTo>
                <a:lnTo>
                  <a:pt x="146303" y="51815"/>
                </a:lnTo>
                <a:lnTo>
                  <a:pt x="149351" y="51815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216017" y="2913125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4">
                <a:moveTo>
                  <a:pt x="0" y="0"/>
                </a:moveTo>
                <a:lnTo>
                  <a:pt x="147827" y="0"/>
                </a:lnTo>
              </a:path>
            </a:pathLst>
          </a:custGeom>
          <a:ln w="45465">
            <a:solidFill>
              <a:srgbClr val="FFCC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212969" y="2887979"/>
            <a:ext cx="154305" cy="50800"/>
          </a:xfrm>
          <a:custGeom>
            <a:avLst/>
            <a:gdLst/>
            <a:ahLst/>
            <a:cxnLst/>
            <a:rect l="l" t="t" r="r" b="b"/>
            <a:pathLst>
              <a:path w="154304" h="50800">
                <a:moveTo>
                  <a:pt x="153923" y="50291"/>
                </a:moveTo>
                <a:lnTo>
                  <a:pt x="153923" y="0"/>
                </a:lnTo>
                <a:lnTo>
                  <a:pt x="0" y="0"/>
                </a:lnTo>
                <a:lnTo>
                  <a:pt x="0" y="50291"/>
                </a:lnTo>
                <a:lnTo>
                  <a:pt x="3047" y="50291"/>
                </a:lnTo>
                <a:lnTo>
                  <a:pt x="3047" y="6095"/>
                </a:lnTo>
                <a:lnTo>
                  <a:pt x="6095" y="3047"/>
                </a:lnTo>
                <a:lnTo>
                  <a:pt x="6095" y="6095"/>
                </a:lnTo>
                <a:lnTo>
                  <a:pt x="147827" y="6095"/>
                </a:lnTo>
                <a:lnTo>
                  <a:pt x="147827" y="3047"/>
                </a:lnTo>
                <a:lnTo>
                  <a:pt x="150875" y="6095"/>
                </a:lnTo>
                <a:lnTo>
                  <a:pt x="150875" y="50291"/>
                </a:lnTo>
                <a:lnTo>
                  <a:pt x="153923" y="50291"/>
                </a:lnTo>
                <a:close/>
              </a:path>
              <a:path w="154304" h="50800">
                <a:moveTo>
                  <a:pt x="6095" y="6095"/>
                </a:moveTo>
                <a:lnTo>
                  <a:pt x="6095" y="3047"/>
                </a:lnTo>
                <a:lnTo>
                  <a:pt x="3047" y="6095"/>
                </a:lnTo>
                <a:lnTo>
                  <a:pt x="6095" y="6095"/>
                </a:lnTo>
                <a:close/>
              </a:path>
              <a:path w="154304" h="50800">
                <a:moveTo>
                  <a:pt x="6095" y="44195"/>
                </a:moveTo>
                <a:lnTo>
                  <a:pt x="6095" y="6095"/>
                </a:lnTo>
                <a:lnTo>
                  <a:pt x="3047" y="6095"/>
                </a:lnTo>
                <a:lnTo>
                  <a:pt x="3047" y="44195"/>
                </a:lnTo>
                <a:lnTo>
                  <a:pt x="6095" y="44195"/>
                </a:lnTo>
                <a:close/>
              </a:path>
              <a:path w="154304" h="50800">
                <a:moveTo>
                  <a:pt x="150875" y="44195"/>
                </a:moveTo>
                <a:lnTo>
                  <a:pt x="3047" y="44195"/>
                </a:lnTo>
                <a:lnTo>
                  <a:pt x="6095" y="47243"/>
                </a:lnTo>
                <a:lnTo>
                  <a:pt x="6095" y="50291"/>
                </a:lnTo>
                <a:lnTo>
                  <a:pt x="147827" y="50291"/>
                </a:lnTo>
                <a:lnTo>
                  <a:pt x="147827" y="47243"/>
                </a:lnTo>
                <a:lnTo>
                  <a:pt x="150875" y="44195"/>
                </a:lnTo>
                <a:close/>
              </a:path>
              <a:path w="154304" h="50800">
                <a:moveTo>
                  <a:pt x="6095" y="50291"/>
                </a:moveTo>
                <a:lnTo>
                  <a:pt x="6095" y="47243"/>
                </a:lnTo>
                <a:lnTo>
                  <a:pt x="3047" y="44195"/>
                </a:lnTo>
                <a:lnTo>
                  <a:pt x="3047" y="50291"/>
                </a:lnTo>
                <a:lnTo>
                  <a:pt x="6095" y="50291"/>
                </a:lnTo>
                <a:close/>
              </a:path>
              <a:path w="154304" h="50800">
                <a:moveTo>
                  <a:pt x="150875" y="6095"/>
                </a:moveTo>
                <a:lnTo>
                  <a:pt x="147827" y="3047"/>
                </a:lnTo>
                <a:lnTo>
                  <a:pt x="147827" y="6095"/>
                </a:lnTo>
                <a:lnTo>
                  <a:pt x="150875" y="6095"/>
                </a:lnTo>
                <a:close/>
              </a:path>
              <a:path w="154304" h="50800">
                <a:moveTo>
                  <a:pt x="150875" y="44195"/>
                </a:moveTo>
                <a:lnTo>
                  <a:pt x="150875" y="6095"/>
                </a:lnTo>
                <a:lnTo>
                  <a:pt x="147827" y="6095"/>
                </a:lnTo>
                <a:lnTo>
                  <a:pt x="147827" y="44195"/>
                </a:lnTo>
                <a:lnTo>
                  <a:pt x="150875" y="44195"/>
                </a:lnTo>
                <a:close/>
              </a:path>
              <a:path w="154304" h="50800">
                <a:moveTo>
                  <a:pt x="150875" y="50291"/>
                </a:moveTo>
                <a:lnTo>
                  <a:pt x="150875" y="44195"/>
                </a:lnTo>
                <a:lnTo>
                  <a:pt x="147827" y="47243"/>
                </a:lnTo>
                <a:lnTo>
                  <a:pt x="147827" y="50291"/>
                </a:lnTo>
                <a:lnTo>
                  <a:pt x="150875" y="50291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438521" y="2837688"/>
            <a:ext cx="142240" cy="97790"/>
          </a:xfrm>
          <a:custGeom>
            <a:avLst/>
            <a:gdLst/>
            <a:ahLst/>
            <a:cxnLst/>
            <a:rect l="l" t="t" r="r" b="b"/>
            <a:pathLst>
              <a:path w="142240" h="97789">
                <a:moveTo>
                  <a:pt x="0" y="0"/>
                </a:moveTo>
                <a:lnTo>
                  <a:pt x="0" y="97535"/>
                </a:lnTo>
                <a:lnTo>
                  <a:pt x="141731" y="97535"/>
                </a:lnTo>
                <a:lnTo>
                  <a:pt x="14173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435474" y="2834639"/>
            <a:ext cx="147955" cy="104139"/>
          </a:xfrm>
          <a:custGeom>
            <a:avLst/>
            <a:gdLst/>
            <a:ahLst/>
            <a:cxnLst/>
            <a:rect l="l" t="t" r="r" b="b"/>
            <a:pathLst>
              <a:path w="147954" h="104139">
                <a:moveTo>
                  <a:pt x="147827" y="103631"/>
                </a:moveTo>
                <a:lnTo>
                  <a:pt x="147827" y="0"/>
                </a:lnTo>
                <a:lnTo>
                  <a:pt x="0" y="0"/>
                </a:lnTo>
                <a:lnTo>
                  <a:pt x="0" y="103631"/>
                </a:lnTo>
                <a:lnTo>
                  <a:pt x="3047" y="103631"/>
                </a:lnTo>
                <a:lnTo>
                  <a:pt x="3047" y="7619"/>
                </a:lnTo>
                <a:lnTo>
                  <a:pt x="6095" y="3047"/>
                </a:lnTo>
                <a:lnTo>
                  <a:pt x="6095" y="7619"/>
                </a:lnTo>
                <a:lnTo>
                  <a:pt x="140207" y="7619"/>
                </a:lnTo>
                <a:lnTo>
                  <a:pt x="140207" y="3047"/>
                </a:lnTo>
                <a:lnTo>
                  <a:pt x="144779" y="7619"/>
                </a:lnTo>
                <a:lnTo>
                  <a:pt x="144779" y="103631"/>
                </a:lnTo>
                <a:lnTo>
                  <a:pt x="147827" y="103631"/>
                </a:lnTo>
                <a:close/>
              </a:path>
              <a:path w="147954" h="104139">
                <a:moveTo>
                  <a:pt x="6095" y="7619"/>
                </a:moveTo>
                <a:lnTo>
                  <a:pt x="6095" y="3047"/>
                </a:lnTo>
                <a:lnTo>
                  <a:pt x="3047" y="7619"/>
                </a:lnTo>
                <a:lnTo>
                  <a:pt x="6095" y="7619"/>
                </a:lnTo>
                <a:close/>
              </a:path>
              <a:path w="147954" h="104139">
                <a:moveTo>
                  <a:pt x="6095" y="97535"/>
                </a:moveTo>
                <a:lnTo>
                  <a:pt x="6095" y="7619"/>
                </a:lnTo>
                <a:lnTo>
                  <a:pt x="3047" y="7619"/>
                </a:lnTo>
                <a:lnTo>
                  <a:pt x="3047" y="97535"/>
                </a:lnTo>
                <a:lnTo>
                  <a:pt x="6095" y="97535"/>
                </a:lnTo>
                <a:close/>
              </a:path>
              <a:path w="147954" h="104139">
                <a:moveTo>
                  <a:pt x="144779" y="97535"/>
                </a:moveTo>
                <a:lnTo>
                  <a:pt x="3047" y="97535"/>
                </a:lnTo>
                <a:lnTo>
                  <a:pt x="6095" y="100583"/>
                </a:lnTo>
                <a:lnTo>
                  <a:pt x="6095" y="103631"/>
                </a:lnTo>
                <a:lnTo>
                  <a:pt x="140207" y="103631"/>
                </a:lnTo>
                <a:lnTo>
                  <a:pt x="140207" y="100583"/>
                </a:lnTo>
                <a:lnTo>
                  <a:pt x="144779" y="97535"/>
                </a:lnTo>
                <a:close/>
              </a:path>
              <a:path w="147954" h="104139">
                <a:moveTo>
                  <a:pt x="6095" y="103631"/>
                </a:moveTo>
                <a:lnTo>
                  <a:pt x="6095" y="100583"/>
                </a:lnTo>
                <a:lnTo>
                  <a:pt x="3047" y="97535"/>
                </a:lnTo>
                <a:lnTo>
                  <a:pt x="3047" y="103631"/>
                </a:lnTo>
                <a:lnTo>
                  <a:pt x="6095" y="103631"/>
                </a:lnTo>
                <a:close/>
              </a:path>
              <a:path w="147954" h="104139">
                <a:moveTo>
                  <a:pt x="144779" y="7619"/>
                </a:moveTo>
                <a:lnTo>
                  <a:pt x="140207" y="3047"/>
                </a:lnTo>
                <a:lnTo>
                  <a:pt x="140207" y="7619"/>
                </a:lnTo>
                <a:lnTo>
                  <a:pt x="144779" y="7619"/>
                </a:lnTo>
                <a:close/>
              </a:path>
              <a:path w="147954" h="104139">
                <a:moveTo>
                  <a:pt x="144779" y="97535"/>
                </a:moveTo>
                <a:lnTo>
                  <a:pt x="144779" y="7619"/>
                </a:lnTo>
                <a:lnTo>
                  <a:pt x="140207" y="7619"/>
                </a:lnTo>
                <a:lnTo>
                  <a:pt x="140207" y="97535"/>
                </a:lnTo>
                <a:lnTo>
                  <a:pt x="144779" y="97535"/>
                </a:lnTo>
                <a:close/>
              </a:path>
              <a:path w="147954" h="104139">
                <a:moveTo>
                  <a:pt x="144779" y="103631"/>
                </a:moveTo>
                <a:lnTo>
                  <a:pt x="144779" y="97535"/>
                </a:lnTo>
                <a:lnTo>
                  <a:pt x="140207" y="100583"/>
                </a:lnTo>
                <a:lnTo>
                  <a:pt x="140207" y="103631"/>
                </a:lnTo>
                <a:lnTo>
                  <a:pt x="144779" y="103631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667121" y="2910839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4">
                <a:moveTo>
                  <a:pt x="0" y="0"/>
                </a:moveTo>
                <a:lnTo>
                  <a:pt x="147827" y="0"/>
                </a:lnTo>
              </a:path>
            </a:pathLst>
          </a:custGeom>
          <a:ln w="50037">
            <a:solidFill>
              <a:srgbClr val="FFCC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664074" y="2883407"/>
            <a:ext cx="154305" cy="55244"/>
          </a:xfrm>
          <a:custGeom>
            <a:avLst/>
            <a:gdLst/>
            <a:ahLst/>
            <a:cxnLst/>
            <a:rect l="l" t="t" r="r" b="b"/>
            <a:pathLst>
              <a:path w="154304" h="55244">
                <a:moveTo>
                  <a:pt x="153923" y="54863"/>
                </a:moveTo>
                <a:lnTo>
                  <a:pt x="153923" y="0"/>
                </a:lnTo>
                <a:lnTo>
                  <a:pt x="0" y="0"/>
                </a:lnTo>
                <a:lnTo>
                  <a:pt x="0" y="54863"/>
                </a:lnTo>
                <a:lnTo>
                  <a:pt x="3047" y="54863"/>
                </a:lnTo>
                <a:lnTo>
                  <a:pt x="3047" y="6095"/>
                </a:lnTo>
                <a:lnTo>
                  <a:pt x="6095" y="3047"/>
                </a:lnTo>
                <a:lnTo>
                  <a:pt x="6095" y="6095"/>
                </a:lnTo>
                <a:lnTo>
                  <a:pt x="147827" y="6095"/>
                </a:lnTo>
                <a:lnTo>
                  <a:pt x="147827" y="3047"/>
                </a:lnTo>
                <a:lnTo>
                  <a:pt x="150875" y="6095"/>
                </a:lnTo>
                <a:lnTo>
                  <a:pt x="150875" y="54863"/>
                </a:lnTo>
                <a:lnTo>
                  <a:pt x="153923" y="54863"/>
                </a:lnTo>
                <a:close/>
              </a:path>
              <a:path w="154304" h="55244">
                <a:moveTo>
                  <a:pt x="6095" y="6095"/>
                </a:moveTo>
                <a:lnTo>
                  <a:pt x="6095" y="3047"/>
                </a:lnTo>
                <a:lnTo>
                  <a:pt x="3047" y="6095"/>
                </a:lnTo>
                <a:lnTo>
                  <a:pt x="6095" y="6095"/>
                </a:lnTo>
                <a:close/>
              </a:path>
              <a:path w="154304" h="55244">
                <a:moveTo>
                  <a:pt x="6095" y="48767"/>
                </a:moveTo>
                <a:lnTo>
                  <a:pt x="6095" y="6095"/>
                </a:lnTo>
                <a:lnTo>
                  <a:pt x="3047" y="6095"/>
                </a:lnTo>
                <a:lnTo>
                  <a:pt x="3047" y="48767"/>
                </a:lnTo>
                <a:lnTo>
                  <a:pt x="6095" y="48767"/>
                </a:lnTo>
                <a:close/>
              </a:path>
              <a:path w="154304" h="55244">
                <a:moveTo>
                  <a:pt x="150875" y="48767"/>
                </a:moveTo>
                <a:lnTo>
                  <a:pt x="3047" y="48767"/>
                </a:lnTo>
                <a:lnTo>
                  <a:pt x="6095" y="51815"/>
                </a:lnTo>
                <a:lnTo>
                  <a:pt x="6095" y="54863"/>
                </a:lnTo>
                <a:lnTo>
                  <a:pt x="147827" y="54863"/>
                </a:lnTo>
                <a:lnTo>
                  <a:pt x="147827" y="51815"/>
                </a:lnTo>
                <a:lnTo>
                  <a:pt x="150875" y="48767"/>
                </a:lnTo>
                <a:close/>
              </a:path>
              <a:path w="154304" h="55244">
                <a:moveTo>
                  <a:pt x="6095" y="54863"/>
                </a:moveTo>
                <a:lnTo>
                  <a:pt x="6095" y="51815"/>
                </a:lnTo>
                <a:lnTo>
                  <a:pt x="3047" y="48767"/>
                </a:lnTo>
                <a:lnTo>
                  <a:pt x="3047" y="54863"/>
                </a:lnTo>
                <a:lnTo>
                  <a:pt x="6095" y="54863"/>
                </a:lnTo>
                <a:close/>
              </a:path>
              <a:path w="154304" h="55244">
                <a:moveTo>
                  <a:pt x="150875" y="6095"/>
                </a:moveTo>
                <a:lnTo>
                  <a:pt x="147827" y="3047"/>
                </a:lnTo>
                <a:lnTo>
                  <a:pt x="147827" y="6095"/>
                </a:lnTo>
                <a:lnTo>
                  <a:pt x="150875" y="6095"/>
                </a:lnTo>
                <a:close/>
              </a:path>
              <a:path w="154304" h="55244">
                <a:moveTo>
                  <a:pt x="150875" y="48767"/>
                </a:moveTo>
                <a:lnTo>
                  <a:pt x="150875" y="6095"/>
                </a:lnTo>
                <a:lnTo>
                  <a:pt x="147827" y="6095"/>
                </a:lnTo>
                <a:lnTo>
                  <a:pt x="147827" y="48767"/>
                </a:lnTo>
                <a:lnTo>
                  <a:pt x="150875" y="48767"/>
                </a:lnTo>
                <a:close/>
              </a:path>
              <a:path w="154304" h="55244">
                <a:moveTo>
                  <a:pt x="150875" y="54863"/>
                </a:moveTo>
                <a:lnTo>
                  <a:pt x="150875" y="48767"/>
                </a:lnTo>
                <a:lnTo>
                  <a:pt x="147827" y="51815"/>
                </a:lnTo>
                <a:lnTo>
                  <a:pt x="147827" y="54863"/>
                </a:lnTo>
                <a:lnTo>
                  <a:pt x="150875" y="54863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900293" y="2910839"/>
            <a:ext cx="143510" cy="0"/>
          </a:xfrm>
          <a:custGeom>
            <a:avLst/>
            <a:gdLst/>
            <a:ahLst/>
            <a:cxnLst/>
            <a:rect l="l" t="t" r="r" b="b"/>
            <a:pathLst>
              <a:path w="143509">
                <a:moveTo>
                  <a:pt x="0" y="0"/>
                </a:moveTo>
                <a:lnTo>
                  <a:pt x="143255" y="0"/>
                </a:lnTo>
              </a:path>
            </a:pathLst>
          </a:custGeom>
          <a:ln w="50037">
            <a:solidFill>
              <a:srgbClr val="FFCC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897245" y="2883407"/>
            <a:ext cx="149860" cy="55244"/>
          </a:xfrm>
          <a:custGeom>
            <a:avLst/>
            <a:gdLst/>
            <a:ahLst/>
            <a:cxnLst/>
            <a:rect l="l" t="t" r="r" b="b"/>
            <a:pathLst>
              <a:path w="149859" h="55244">
                <a:moveTo>
                  <a:pt x="149351" y="54863"/>
                </a:moveTo>
                <a:lnTo>
                  <a:pt x="149351" y="0"/>
                </a:lnTo>
                <a:lnTo>
                  <a:pt x="0" y="0"/>
                </a:lnTo>
                <a:lnTo>
                  <a:pt x="0" y="54863"/>
                </a:lnTo>
                <a:lnTo>
                  <a:pt x="3047" y="54863"/>
                </a:lnTo>
                <a:lnTo>
                  <a:pt x="3047" y="6095"/>
                </a:lnTo>
                <a:lnTo>
                  <a:pt x="6095" y="3047"/>
                </a:lnTo>
                <a:lnTo>
                  <a:pt x="6095" y="6095"/>
                </a:lnTo>
                <a:lnTo>
                  <a:pt x="143255" y="6095"/>
                </a:lnTo>
                <a:lnTo>
                  <a:pt x="143255" y="3047"/>
                </a:lnTo>
                <a:lnTo>
                  <a:pt x="146303" y="6095"/>
                </a:lnTo>
                <a:lnTo>
                  <a:pt x="146303" y="54863"/>
                </a:lnTo>
                <a:lnTo>
                  <a:pt x="149351" y="54863"/>
                </a:lnTo>
                <a:close/>
              </a:path>
              <a:path w="149859" h="55244">
                <a:moveTo>
                  <a:pt x="6095" y="6095"/>
                </a:moveTo>
                <a:lnTo>
                  <a:pt x="6095" y="3047"/>
                </a:lnTo>
                <a:lnTo>
                  <a:pt x="3047" y="6095"/>
                </a:lnTo>
                <a:lnTo>
                  <a:pt x="6095" y="6095"/>
                </a:lnTo>
                <a:close/>
              </a:path>
              <a:path w="149859" h="55244">
                <a:moveTo>
                  <a:pt x="6095" y="48767"/>
                </a:moveTo>
                <a:lnTo>
                  <a:pt x="6095" y="6095"/>
                </a:lnTo>
                <a:lnTo>
                  <a:pt x="3047" y="6095"/>
                </a:lnTo>
                <a:lnTo>
                  <a:pt x="3047" y="48767"/>
                </a:lnTo>
                <a:lnTo>
                  <a:pt x="6095" y="48767"/>
                </a:lnTo>
                <a:close/>
              </a:path>
              <a:path w="149859" h="55244">
                <a:moveTo>
                  <a:pt x="146303" y="48767"/>
                </a:moveTo>
                <a:lnTo>
                  <a:pt x="3047" y="48767"/>
                </a:lnTo>
                <a:lnTo>
                  <a:pt x="6095" y="51815"/>
                </a:lnTo>
                <a:lnTo>
                  <a:pt x="6095" y="54863"/>
                </a:lnTo>
                <a:lnTo>
                  <a:pt x="143255" y="54863"/>
                </a:lnTo>
                <a:lnTo>
                  <a:pt x="143255" y="51815"/>
                </a:lnTo>
                <a:lnTo>
                  <a:pt x="146303" y="48767"/>
                </a:lnTo>
                <a:close/>
              </a:path>
              <a:path w="149859" h="55244">
                <a:moveTo>
                  <a:pt x="6095" y="54863"/>
                </a:moveTo>
                <a:lnTo>
                  <a:pt x="6095" y="51815"/>
                </a:lnTo>
                <a:lnTo>
                  <a:pt x="3047" y="48767"/>
                </a:lnTo>
                <a:lnTo>
                  <a:pt x="3047" y="54863"/>
                </a:lnTo>
                <a:lnTo>
                  <a:pt x="6095" y="54863"/>
                </a:lnTo>
                <a:close/>
              </a:path>
              <a:path w="149859" h="55244">
                <a:moveTo>
                  <a:pt x="146303" y="6095"/>
                </a:moveTo>
                <a:lnTo>
                  <a:pt x="143255" y="3047"/>
                </a:lnTo>
                <a:lnTo>
                  <a:pt x="143255" y="6095"/>
                </a:lnTo>
                <a:lnTo>
                  <a:pt x="146303" y="6095"/>
                </a:lnTo>
                <a:close/>
              </a:path>
              <a:path w="149859" h="55244">
                <a:moveTo>
                  <a:pt x="146303" y="48767"/>
                </a:moveTo>
                <a:lnTo>
                  <a:pt x="146303" y="6095"/>
                </a:lnTo>
                <a:lnTo>
                  <a:pt x="143255" y="6095"/>
                </a:lnTo>
                <a:lnTo>
                  <a:pt x="143255" y="48767"/>
                </a:lnTo>
                <a:lnTo>
                  <a:pt x="146303" y="48767"/>
                </a:lnTo>
                <a:close/>
              </a:path>
              <a:path w="149859" h="55244">
                <a:moveTo>
                  <a:pt x="146303" y="54863"/>
                </a:moveTo>
                <a:lnTo>
                  <a:pt x="146303" y="48767"/>
                </a:lnTo>
                <a:lnTo>
                  <a:pt x="143255" y="51815"/>
                </a:lnTo>
                <a:lnTo>
                  <a:pt x="143255" y="54863"/>
                </a:lnTo>
                <a:lnTo>
                  <a:pt x="146303" y="54863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127369" y="2837688"/>
            <a:ext cx="143510" cy="97790"/>
          </a:xfrm>
          <a:custGeom>
            <a:avLst/>
            <a:gdLst/>
            <a:ahLst/>
            <a:cxnLst/>
            <a:rect l="l" t="t" r="r" b="b"/>
            <a:pathLst>
              <a:path w="143509" h="97789">
                <a:moveTo>
                  <a:pt x="0" y="0"/>
                </a:moveTo>
                <a:lnTo>
                  <a:pt x="0" y="97535"/>
                </a:lnTo>
                <a:lnTo>
                  <a:pt x="143255" y="97535"/>
                </a:lnTo>
                <a:lnTo>
                  <a:pt x="14325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124321" y="2834639"/>
            <a:ext cx="149860" cy="104139"/>
          </a:xfrm>
          <a:custGeom>
            <a:avLst/>
            <a:gdLst/>
            <a:ahLst/>
            <a:cxnLst/>
            <a:rect l="l" t="t" r="r" b="b"/>
            <a:pathLst>
              <a:path w="149859" h="104139">
                <a:moveTo>
                  <a:pt x="149351" y="103631"/>
                </a:moveTo>
                <a:lnTo>
                  <a:pt x="149351" y="0"/>
                </a:lnTo>
                <a:lnTo>
                  <a:pt x="0" y="0"/>
                </a:lnTo>
                <a:lnTo>
                  <a:pt x="0" y="103631"/>
                </a:lnTo>
                <a:lnTo>
                  <a:pt x="3047" y="103631"/>
                </a:lnTo>
                <a:lnTo>
                  <a:pt x="3047" y="7619"/>
                </a:lnTo>
                <a:lnTo>
                  <a:pt x="6095" y="3047"/>
                </a:lnTo>
                <a:lnTo>
                  <a:pt x="6095" y="7619"/>
                </a:lnTo>
                <a:lnTo>
                  <a:pt x="143255" y="7619"/>
                </a:lnTo>
                <a:lnTo>
                  <a:pt x="143255" y="3047"/>
                </a:lnTo>
                <a:lnTo>
                  <a:pt x="146303" y="7619"/>
                </a:lnTo>
                <a:lnTo>
                  <a:pt x="146303" y="103631"/>
                </a:lnTo>
                <a:lnTo>
                  <a:pt x="149351" y="103631"/>
                </a:lnTo>
                <a:close/>
              </a:path>
              <a:path w="149859" h="104139">
                <a:moveTo>
                  <a:pt x="6095" y="7619"/>
                </a:moveTo>
                <a:lnTo>
                  <a:pt x="6095" y="3047"/>
                </a:lnTo>
                <a:lnTo>
                  <a:pt x="3047" y="7619"/>
                </a:lnTo>
                <a:lnTo>
                  <a:pt x="6095" y="7619"/>
                </a:lnTo>
                <a:close/>
              </a:path>
              <a:path w="149859" h="104139">
                <a:moveTo>
                  <a:pt x="6095" y="97535"/>
                </a:moveTo>
                <a:lnTo>
                  <a:pt x="6095" y="7619"/>
                </a:lnTo>
                <a:lnTo>
                  <a:pt x="3047" y="7619"/>
                </a:lnTo>
                <a:lnTo>
                  <a:pt x="3047" y="97535"/>
                </a:lnTo>
                <a:lnTo>
                  <a:pt x="6095" y="97535"/>
                </a:lnTo>
                <a:close/>
              </a:path>
              <a:path w="149859" h="104139">
                <a:moveTo>
                  <a:pt x="146303" y="97535"/>
                </a:moveTo>
                <a:lnTo>
                  <a:pt x="3047" y="97535"/>
                </a:lnTo>
                <a:lnTo>
                  <a:pt x="6095" y="100583"/>
                </a:lnTo>
                <a:lnTo>
                  <a:pt x="6095" y="103631"/>
                </a:lnTo>
                <a:lnTo>
                  <a:pt x="143255" y="103631"/>
                </a:lnTo>
                <a:lnTo>
                  <a:pt x="143255" y="100583"/>
                </a:lnTo>
                <a:lnTo>
                  <a:pt x="146303" y="97535"/>
                </a:lnTo>
                <a:close/>
              </a:path>
              <a:path w="149859" h="104139">
                <a:moveTo>
                  <a:pt x="6095" y="103631"/>
                </a:moveTo>
                <a:lnTo>
                  <a:pt x="6095" y="100583"/>
                </a:lnTo>
                <a:lnTo>
                  <a:pt x="3047" y="97535"/>
                </a:lnTo>
                <a:lnTo>
                  <a:pt x="3047" y="103631"/>
                </a:lnTo>
                <a:lnTo>
                  <a:pt x="6095" y="103631"/>
                </a:lnTo>
                <a:close/>
              </a:path>
              <a:path w="149859" h="104139">
                <a:moveTo>
                  <a:pt x="146303" y="7619"/>
                </a:moveTo>
                <a:lnTo>
                  <a:pt x="143255" y="3047"/>
                </a:lnTo>
                <a:lnTo>
                  <a:pt x="143255" y="7619"/>
                </a:lnTo>
                <a:lnTo>
                  <a:pt x="146303" y="7619"/>
                </a:lnTo>
                <a:close/>
              </a:path>
              <a:path w="149859" h="104139">
                <a:moveTo>
                  <a:pt x="146303" y="97535"/>
                </a:moveTo>
                <a:lnTo>
                  <a:pt x="146303" y="7619"/>
                </a:lnTo>
                <a:lnTo>
                  <a:pt x="143255" y="7619"/>
                </a:lnTo>
                <a:lnTo>
                  <a:pt x="143255" y="97535"/>
                </a:lnTo>
                <a:lnTo>
                  <a:pt x="146303" y="97535"/>
                </a:lnTo>
                <a:close/>
              </a:path>
              <a:path w="149859" h="104139">
                <a:moveTo>
                  <a:pt x="146303" y="103631"/>
                </a:moveTo>
                <a:lnTo>
                  <a:pt x="146303" y="97535"/>
                </a:lnTo>
                <a:lnTo>
                  <a:pt x="143255" y="100583"/>
                </a:lnTo>
                <a:lnTo>
                  <a:pt x="143255" y="103631"/>
                </a:lnTo>
                <a:lnTo>
                  <a:pt x="146303" y="103631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620390" y="4658867"/>
            <a:ext cx="153923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617342" y="4655820"/>
            <a:ext cx="160020" cy="158750"/>
          </a:xfrm>
          <a:custGeom>
            <a:avLst/>
            <a:gdLst/>
            <a:ahLst/>
            <a:cxnLst/>
            <a:rect l="l" t="t" r="r" b="b"/>
            <a:pathLst>
              <a:path w="160020" h="158750">
                <a:moveTo>
                  <a:pt x="160019" y="158495"/>
                </a:moveTo>
                <a:lnTo>
                  <a:pt x="160019" y="0"/>
                </a:lnTo>
                <a:lnTo>
                  <a:pt x="0" y="0"/>
                </a:lnTo>
                <a:lnTo>
                  <a:pt x="0" y="158495"/>
                </a:lnTo>
                <a:lnTo>
                  <a:pt x="1523" y="158495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156971" y="3047"/>
                </a:lnTo>
                <a:lnTo>
                  <a:pt x="156971" y="1523"/>
                </a:lnTo>
                <a:lnTo>
                  <a:pt x="158495" y="3047"/>
                </a:lnTo>
                <a:lnTo>
                  <a:pt x="158495" y="158495"/>
                </a:lnTo>
                <a:lnTo>
                  <a:pt x="160019" y="158495"/>
                </a:lnTo>
                <a:close/>
              </a:path>
              <a:path w="160020" h="158750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160020" h="158750">
                <a:moveTo>
                  <a:pt x="3047" y="155447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155447"/>
                </a:lnTo>
                <a:lnTo>
                  <a:pt x="3047" y="155447"/>
                </a:lnTo>
                <a:close/>
              </a:path>
              <a:path w="160020" h="158750">
                <a:moveTo>
                  <a:pt x="158495" y="155447"/>
                </a:moveTo>
                <a:lnTo>
                  <a:pt x="1523" y="155447"/>
                </a:lnTo>
                <a:lnTo>
                  <a:pt x="3047" y="156971"/>
                </a:lnTo>
                <a:lnTo>
                  <a:pt x="3047" y="158495"/>
                </a:lnTo>
                <a:lnTo>
                  <a:pt x="156971" y="158495"/>
                </a:lnTo>
                <a:lnTo>
                  <a:pt x="156971" y="156971"/>
                </a:lnTo>
                <a:lnTo>
                  <a:pt x="158495" y="155447"/>
                </a:lnTo>
                <a:close/>
              </a:path>
              <a:path w="160020" h="158750">
                <a:moveTo>
                  <a:pt x="3047" y="158495"/>
                </a:moveTo>
                <a:lnTo>
                  <a:pt x="3047" y="156971"/>
                </a:lnTo>
                <a:lnTo>
                  <a:pt x="1523" y="155447"/>
                </a:lnTo>
                <a:lnTo>
                  <a:pt x="1523" y="158495"/>
                </a:lnTo>
                <a:lnTo>
                  <a:pt x="3047" y="158495"/>
                </a:lnTo>
                <a:close/>
              </a:path>
              <a:path w="160020" h="158750">
                <a:moveTo>
                  <a:pt x="158495" y="3047"/>
                </a:moveTo>
                <a:lnTo>
                  <a:pt x="156971" y="1523"/>
                </a:lnTo>
                <a:lnTo>
                  <a:pt x="156971" y="3047"/>
                </a:lnTo>
                <a:lnTo>
                  <a:pt x="158495" y="3047"/>
                </a:lnTo>
                <a:close/>
              </a:path>
              <a:path w="160020" h="158750">
                <a:moveTo>
                  <a:pt x="158495" y="155447"/>
                </a:moveTo>
                <a:lnTo>
                  <a:pt x="158495" y="3047"/>
                </a:lnTo>
                <a:lnTo>
                  <a:pt x="156971" y="3047"/>
                </a:lnTo>
                <a:lnTo>
                  <a:pt x="156971" y="155447"/>
                </a:lnTo>
                <a:lnTo>
                  <a:pt x="158495" y="155447"/>
                </a:lnTo>
                <a:close/>
              </a:path>
              <a:path w="160020" h="158750">
                <a:moveTo>
                  <a:pt x="158495" y="158495"/>
                </a:moveTo>
                <a:lnTo>
                  <a:pt x="158495" y="155447"/>
                </a:lnTo>
                <a:lnTo>
                  <a:pt x="156971" y="156971"/>
                </a:lnTo>
                <a:lnTo>
                  <a:pt x="156971" y="158495"/>
                </a:lnTo>
                <a:lnTo>
                  <a:pt x="158495" y="1584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847465" y="4660391"/>
            <a:ext cx="152400" cy="1508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844418" y="4657344"/>
            <a:ext cx="158750" cy="157480"/>
          </a:xfrm>
          <a:custGeom>
            <a:avLst/>
            <a:gdLst/>
            <a:ahLst/>
            <a:cxnLst/>
            <a:rect l="l" t="t" r="r" b="b"/>
            <a:pathLst>
              <a:path w="158750" h="157479">
                <a:moveTo>
                  <a:pt x="158495" y="156971"/>
                </a:moveTo>
                <a:lnTo>
                  <a:pt x="158495" y="0"/>
                </a:lnTo>
                <a:lnTo>
                  <a:pt x="0" y="0"/>
                </a:lnTo>
                <a:lnTo>
                  <a:pt x="0" y="156971"/>
                </a:lnTo>
                <a:lnTo>
                  <a:pt x="1523" y="156971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155447" y="3047"/>
                </a:lnTo>
                <a:lnTo>
                  <a:pt x="155447" y="1523"/>
                </a:lnTo>
                <a:lnTo>
                  <a:pt x="156971" y="3047"/>
                </a:lnTo>
                <a:lnTo>
                  <a:pt x="156971" y="156971"/>
                </a:lnTo>
                <a:lnTo>
                  <a:pt x="158495" y="156971"/>
                </a:lnTo>
                <a:close/>
              </a:path>
              <a:path w="158750" h="157479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158750" h="157479">
                <a:moveTo>
                  <a:pt x="3047" y="153923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153923"/>
                </a:lnTo>
                <a:lnTo>
                  <a:pt x="3047" y="153923"/>
                </a:lnTo>
                <a:close/>
              </a:path>
              <a:path w="158750" h="157479">
                <a:moveTo>
                  <a:pt x="156971" y="153923"/>
                </a:moveTo>
                <a:lnTo>
                  <a:pt x="1523" y="153923"/>
                </a:lnTo>
                <a:lnTo>
                  <a:pt x="3047" y="155447"/>
                </a:lnTo>
                <a:lnTo>
                  <a:pt x="3047" y="156971"/>
                </a:lnTo>
                <a:lnTo>
                  <a:pt x="155447" y="156971"/>
                </a:lnTo>
                <a:lnTo>
                  <a:pt x="155447" y="155447"/>
                </a:lnTo>
                <a:lnTo>
                  <a:pt x="156971" y="153923"/>
                </a:lnTo>
                <a:close/>
              </a:path>
              <a:path w="158750" h="157479">
                <a:moveTo>
                  <a:pt x="3047" y="156971"/>
                </a:moveTo>
                <a:lnTo>
                  <a:pt x="3047" y="155447"/>
                </a:lnTo>
                <a:lnTo>
                  <a:pt x="1523" y="153923"/>
                </a:lnTo>
                <a:lnTo>
                  <a:pt x="1523" y="156971"/>
                </a:lnTo>
                <a:lnTo>
                  <a:pt x="3047" y="156971"/>
                </a:lnTo>
                <a:close/>
              </a:path>
              <a:path w="158750" h="157479">
                <a:moveTo>
                  <a:pt x="156971" y="3047"/>
                </a:moveTo>
                <a:lnTo>
                  <a:pt x="155447" y="1523"/>
                </a:lnTo>
                <a:lnTo>
                  <a:pt x="155447" y="3047"/>
                </a:lnTo>
                <a:lnTo>
                  <a:pt x="156971" y="3047"/>
                </a:lnTo>
                <a:close/>
              </a:path>
              <a:path w="158750" h="157479">
                <a:moveTo>
                  <a:pt x="156971" y="153923"/>
                </a:moveTo>
                <a:lnTo>
                  <a:pt x="156971" y="3047"/>
                </a:lnTo>
                <a:lnTo>
                  <a:pt x="155447" y="3047"/>
                </a:lnTo>
                <a:lnTo>
                  <a:pt x="155447" y="153923"/>
                </a:lnTo>
                <a:lnTo>
                  <a:pt x="156971" y="153923"/>
                </a:lnTo>
                <a:close/>
              </a:path>
              <a:path w="158750" h="157479">
                <a:moveTo>
                  <a:pt x="156971" y="156971"/>
                </a:moveTo>
                <a:lnTo>
                  <a:pt x="156971" y="153923"/>
                </a:lnTo>
                <a:lnTo>
                  <a:pt x="155447" y="155447"/>
                </a:lnTo>
                <a:lnTo>
                  <a:pt x="155447" y="156971"/>
                </a:lnTo>
                <a:lnTo>
                  <a:pt x="156971" y="1569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074542" y="4658867"/>
            <a:ext cx="1524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071494" y="4655820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495" y="158495"/>
                </a:moveTo>
                <a:lnTo>
                  <a:pt x="158495" y="0"/>
                </a:lnTo>
                <a:lnTo>
                  <a:pt x="0" y="0"/>
                </a:lnTo>
                <a:lnTo>
                  <a:pt x="0" y="158495"/>
                </a:lnTo>
                <a:lnTo>
                  <a:pt x="1523" y="158495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155447" y="3047"/>
                </a:lnTo>
                <a:lnTo>
                  <a:pt x="155447" y="1523"/>
                </a:lnTo>
                <a:lnTo>
                  <a:pt x="156971" y="3047"/>
                </a:lnTo>
                <a:lnTo>
                  <a:pt x="156971" y="158495"/>
                </a:lnTo>
                <a:lnTo>
                  <a:pt x="158495" y="158495"/>
                </a:lnTo>
                <a:close/>
              </a:path>
              <a:path w="158750" h="158750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158750" h="158750">
                <a:moveTo>
                  <a:pt x="3047" y="155447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155447"/>
                </a:lnTo>
                <a:lnTo>
                  <a:pt x="3047" y="155447"/>
                </a:lnTo>
                <a:close/>
              </a:path>
              <a:path w="158750" h="158750">
                <a:moveTo>
                  <a:pt x="156971" y="155447"/>
                </a:moveTo>
                <a:lnTo>
                  <a:pt x="1523" y="155447"/>
                </a:lnTo>
                <a:lnTo>
                  <a:pt x="3047" y="156971"/>
                </a:lnTo>
                <a:lnTo>
                  <a:pt x="3047" y="158495"/>
                </a:lnTo>
                <a:lnTo>
                  <a:pt x="155447" y="158495"/>
                </a:lnTo>
                <a:lnTo>
                  <a:pt x="155447" y="156971"/>
                </a:lnTo>
                <a:lnTo>
                  <a:pt x="156971" y="155447"/>
                </a:lnTo>
                <a:close/>
              </a:path>
              <a:path w="158750" h="158750">
                <a:moveTo>
                  <a:pt x="3047" y="158495"/>
                </a:moveTo>
                <a:lnTo>
                  <a:pt x="3047" y="156971"/>
                </a:lnTo>
                <a:lnTo>
                  <a:pt x="1523" y="155447"/>
                </a:lnTo>
                <a:lnTo>
                  <a:pt x="1523" y="158495"/>
                </a:lnTo>
                <a:lnTo>
                  <a:pt x="3047" y="158495"/>
                </a:lnTo>
                <a:close/>
              </a:path>
              <a:path w="158750" h="158750">
                <a:moveTo>
                  <a:pt x="156971" y="3047"/>
                </a:moveTo>
                <a:lnTo>
                  <a:pt x="155447" y="1523"/>
                </a:lnTo>
                <a:lnTo>
                  <a:pt x="155447" y="3047"/>
                </a:lnTo>
                <a:lnTo>
                  <a:pt x="156971" y="3047"/>
                </a:lnTo>
                <a:close/>
              </a:path>
              <a:path w="158750" h="158750">
                <a:moveTo>
                  <a:pt x="156971" y="155447"/>
                </a:moveTo>
                <a:lnTo>
                  <a:pt x="156971" y="3047"/>
                </a:lnTo>
                <a:lnTo>
                  <a:pt x="155447" y="3047"/>
                </a:lnTo>
                <a:lnTo>
                  <a:pt x="155447" y="155447"/>
                </a:lnTo>
                <a:lnTo>
                  <a:pt x="156971" y="155447"/>
                </a:lnTo>
                <a:close/>
              </a:path>
              <a:path w="158750" h="158750">
                <a:moveTo>
                  <a:pt x="156971" y="158495"/>
                </a:moveTo>
                <a:lnTo>
                  <a:pt x="156971" y="155447"/>
                </a:lnTo>
                <a:lnTo>
                  <a:pt x="155447" y="156971"/>
                </a:lnTo>
                <a:lnTo>
                  <a:pt x="155447" y="158495"/>
                </a:lnTo>
                <a:lnTo>
                  <a:pt x="156971" y="1584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441569" y="4664964"/>
            <a:ext cx="146304" cy="1463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438521" y="4661915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399" y="152399"/>
                </a:moveTo>
                <a:lnTo>
                  <a:pt x="152399" y="0"/>
                </a:lnTo>
                <a:lnTo>
                  <a:pt x="0" y="0"/>
                </a:lnTo>
                <a:lnTo>
                  <a:pt x="0" y="152399"/>
                </a:lnTo>
                <a:lnTo>
                  <a:pt x="1523" y="152399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149351" y="3047"/>
                </a:lnTo>
                <a:lnTo>
                  <a:pt x="149351" y="1523"/>
                </a:lnTo>
                <a:lnTo>
                  <a:pt x="150875" y="3047"/>
                </a:lnTo>
                <a:lnTo>
                  <a:pt x="150875" y="152399"/>
                </a:lnTo>
                <a:lnTo>
                  <a:pt x="152399" y="152399"/>
                </a:lnTo>
                <a:close/>
              </a:path>
              <a:path w="152400" h="152400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152400" h="152400">
                <a:moveTo>
                  <a:pt x="3047" y="149351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149351"/>
                </a:lnTo>
                <a:lnTo>
                  <a:pt x="3047" y="149351"/>
                </a:lnTo>
                <a:close/>
              </a:path>
              <a:path w="152400" h="152400">
                <a:moveTo>
                  <a:pt x="150875" y="149351"/>
                </a:moveTo>
                <a:lnTo>
                  <a:pt x="1523" y="149351"/>
                </a:lnTo>
                <a:lnTo>
                  <a:pt x="3047" y="150875"/>
                </a:lnTo>
                <a:lnTo>
                  <a:pt x="3047" y="152399"/>
                </a:lnTo>
                <a:lnTo>
                  <a:pt x="149351" y="152399"/>
                </a:lnTo>
                <a:lnTo>
                  <a:pt x="149351" y="150875"/>
                </a:lnTo>
                <a:lnTo>
                  <a:pt x="150875" y="149351"/>
                </a:lnTo>
                <a:close/>
              </a:path>
              <a:path w="152400" h="152400">
                <a:moveTo>
                  <a:pt x="3047" y="152399"/>
                </a:moveTo>
                <a:lnTo>
                  <a:pt x="3047" y="150875"/>
                </a:lnTo>
                <a:lnTo>
                  <a:pt x="1523" y="149351"/>
                </a:lnTo>
                <a:lnTo>
                  <a:pt x="1523" y="152399"/>
                </a:lnTo>
                <a:lnTo>
                  <a:pt x="3047" y="152399"/>
                </a:lnTo>
                <a:close/>
              </a:path>
              <a:path w="152400" h="152400">
                <a:moveTo>
                  <a:pt x="150875" y="3047"/>
                </a:moveTo>
                <a:lnTo>
                  <a:pt x="149351" y="1523"/>
                </a:lnTo>
                <a:lnTo>
                  <a:pt x="149351" y="3047"/>
                </a:lnTo>
                <a:lnTo>
                  <a:pt x="150875" y="3047"/>
                </a:lnTo>
                <a:close/>
              </a:path>
              <a:path w="152400" h="152400">
                <a:moveTo>
                  <a:pt x="150875" y="149351"/>
                </a:moveTo>
                <a:lnTo>
                  <a:pt x="150875" y="3047"/>
                </a:lnTo>
                <a:lnTo>
                  <a:pt x="149351" y="3047"/>
                </a:lnTo>
                <a:lnTo>
                  <a:pt x="149351" y="149351"/>
                </a:lnTo>
                <a:lnTo>
                  <a:pt x="150875" y="149351"/>
                </a:lnTo>
                <a:close/>
              </a:path>
              <a:path w="152400" h="152400">
                <a:moveTo>
                  <a:pt x="150875" y="152399"/>
                </a:moveTo>
                <a:lnTo>
                  <a:pt x="150875" y="149351"/>
                </a:lnTo>
                <a:lnTo>
                  <a:pt x="149351" y="150875"/>
                </a:lnTo>
                <a:lnTo>
                  <a:pt x="149351" y="152399"/>
                </a:lnTo>
                <a:lnTo>
                  <a:pt x="150875" y="152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670169" y="4664964"/>
            <a:ext cx="144779" cy="1463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667121" y="4661915"/>
            <a:ext cx="151130" cy="152400"/>
          </a:xfrm>
          <a:custGeom>
            <a:avLst/>
            <a:gdLst/>
            <a:ahLst/>
            <a:cxnLst/>
            <a:rect l="l" t="t" r="r" b="b"/>
            <a:pathLst>
              <a:path w="151129" h="152400">
                <a:moveTo>
                  <a:pt x="150875" y="152399"/>
                </a:moveTo>
                <a:lnTo>
                  <a:pt x="150875" y="0"/>
                </a:lnTo>
                <a:lnTo>
                  <a:pt x="0" y="0"/>
                </a:lnTo>
                <a:lnTo>
                  <a:pt x="0" y="152399"/>
                </a:lnTo>
                <a:lnTo>
                  <a:pt x="1523" y="152399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147827" y="3047"/>
                </a:lnTo>
                <a:lnTo>
                  <a:pt x="147827" y="1523"/>
                </a:lnTo>
                <a:lnTo>
                  <a:pt x="149351" y="3047"/>
                </a:lnTo>
                <a:lnTo>
                  <a:pt x="149351" y="152399"/>
                </a:lnTo>
                <a:lnTo>
                  <a:pt x="150875" y="152399"/>
                </a:lnTo>
                <a:close/>
              </a:path>
              <a:path w="151129" h="152400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151129" h="152400">
                <a:moveTo>
                  <a:pt x="3047" y="149351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149351"/>
                </a:lnTo>
                <a:lnTo>
                  <a:pt x="3047" y="149351"/>
                </a:lnTo>
                <a:close/>
              </a:path>
              <a:path w="151129" h="152400">
                <a:moveTo>
                  <a:pt x="149351" y="149351"/>
                </a:moveTo>
                <a:lnTo>
                  <a:pt x="1523" y="149351"/>
                </a:lnTo>
                <a:lnTo>
                  <a:pt x="3047" y="150875"/>
                </a:lnTo>
                <a:lnTo>
                  <a:pt x="3047" y="152399"/>
                </a:lnTo>
                <a:lnTo>
                  <a:pt x="147827" y="152399"/>
                </a:lnTo>
                <a:lnTo>
                  <a:pt x="147827" y="150875"/>
                </a:lnTo>
                <a:lnTo>
                  <a:pt x="149351" y="149351"/>
                </a:lnTo>
                <a:close/>
              </a:path>
              <a:path w="151129" h="152400">
                <a:moveTo>
                  <a:pt x="3047" y="152399"/>
                </a:moveTo>
                <a:lnTo>
                  <a:pt x="3047" y="150875"/>
                </a:lnTo>
                <a:lnTo>
                  <a:pt x="1523" y="149351"/>
                </a:lnTo>
                <a:lnTo>
                  <a:pt x="1523" y="152399"/>
                </a:lnTo>
                <a:lnTo>
                  <a:pt x="3047" y="152399"/>
                </a:lnTo>
                <a:close/>
              </a:path>
              <a:path w="151129" h="152400">
                <a:moveTo>
                  <a:pt x="149351" y="3047"/>
                </a:moveTo>
                <a:lnTo>
                  <a:pt x="147827" y="1523"/>
                </a:lnTo>
                <a:lnTo>
                  <a:pt x="147827" y="3047"/>
                </a:lnTo>
                <a:lnTo>
                  <a:pt x="149351" y="3047"/>
                </a:lnTo>
                <a:close/>
              </a:path>
              <a:path w="151129" h="152400">
                <a:moveTo>
                  <a:pt x="149351" y="149351"/>
                </a:moveTo>
                <a:lnTo>
                  <a:pt x="149351" y="3047"/>
                </a:lnTo>
                <a:lnTo>
                  <a:pt x="147827" y="3047"/>
                </a:lnTo>
                <a:lnTo>
                  <a:pt x="147827" y="149351"/>
                </a:lnTo>
                <a:lnTo>
                  <a:pt x="149351" y="149351"/>
                </a:lnTo>
                <a:close/>
              </a:path>
              <a:path w="151129" h="152400">
                <a:moveTo>
                  <a:pt x="149351" y="152399"/>
                </a:moveTo>
                <a:lnTo>
                  <a:pt x="149351" y="149351"/>
                </a:lnTo>
                <a:lnTo>
                  <a:pt x="147827" y="150875"/>
                </a:lnTo>
                <a:lnTo>
                  <a:pt x="147827" y="152399"/>
                </a:lnTo>
                <a:lnTo>
                  <a:pt x="149351" y="152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897245" y="4664964"/>
            <a:ext cx="146304" cy="1463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894197" y="4661915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399" y="152399"/>
                </a:moveTo>
                <a:lnTo>
                  <a:pt x="152399" y="0"/>
                </a:lnTo>
                <a:lnTo>
                  <a:pt x="0" y="0"/>
                </a:lnTo>
                <a:lnTo>
                  <a:pt x="0" y="152399"/>
                </a:lnTo>
                <a:lnTo>
                  <a:pt x="1523" y="152399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149351" y="3047"/>
                </a:lnTo>
                <a:lnTo>
                  <a:pt x="149351" y="1523"/>
                </a:lnTo>
                <a:lnTo>
                  <a:pt x="150875" y="3047"/>
                </a:lnTo>
                <a:lnTo>
                  <a:pt x="150875" y="152399"/>
                </a:lnTo>
                <a:lnTo>
                  <a:pt x="152399" y="152399"/>
                </a:lnTo>
                <a:close/>
              </a:path>
              <a:path w="152400" h="152400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152400" h="152400">
                <a:moveTo>
                  <a:pt x="3047" y="149351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149351"/>
                </a:lnTo>
                <a:lnTo>
                  <a:pt x="3047" y="149351"/>
                </a:lnTo>
                <a:close/>
              </a:path>
              <a:path w="152400" h="152400">
                <a:moveTo>
                  <a:pt x="150875" y="149351"/>
                </a:moveTo>
                <a:lnTo>
                  <a:pt x="1523" y="149351"/>
                </a:lnTo>
                <a:lnTo>
                  <a:pt x="3047" y="150875"/>
                </a:lnTo>
                <a:lnTo>
                  <a:pt x="3047" y="152399"/>
                </a:lnTo>
                <a:lnTo>
                  <a:pt x="149351" y="152399"/>
                </a:lnTo>
                <a:lnTo>
                  <a:pt x="149351" y="150875"/>
                </a:lnTo>
                <a:lnTo>
                  <a:pt x="150875" y="149351"/>
                </a:lnTo>
                <a:close/>
              </a:path>
              <a:path w="152400" h="152400">
                <a:moveTo>
                  <a:pt x="3047" y="152399"/>
                </a:moveTo>
                <a:lnTo>
                  <a:pt x="3047" y="150875"/>
                </a:lnTo>
                <a:lnTo>
                  <a:pt x="1523" y="149351"/>
                </a:lnTo>
                <a:lnTo>
                  <a:pt x="1523" y="152399"/>
                </a:lnTo>
                <a:lnTo>
                  <a:pt x="3047" y="152399"/>
                </a:lnTo>
                <a:close/>
              </a:path>
              <a:path w="152400" h="152400">
                <a:moveTo>
                  <a:pt x="150875" y="3047"/>
                </a:moveTo>
                <a:lnTo>
                  <a:pt x="149351" y="1523"/>
                </a:lnTo>
                <a:lnTo>
                  <a:pt x="149351" y="3047"/>
                </a:lnTo>
                <a:lnTo>
                  <a:pt x="150875" y="3047"/>
                </a:lnTo>
                <a:close/>
              </a:path>
              <a:path w="152400" h="152400">
                <a:moveTo>
                  <a:pt x="150875" y="149351"/>
                </a:moveTo>
                <a:lnTo>
                  <a:pt x="150875" y="3047"/>
                </a:lnTo>
                <a:lnTo>
                  <a:pt x="149351" y="3047"/>
                </a:lnTo>
                <a:lnTo>
                  <a:pt x="149351" y="149351"/>
                </a:lnTo>
                <a:lnTo>
                  <a:pt x="150875" y="149351"/>
                </a:lnTo>
                <a:close/>
              </a:path>
              <a:path w="152400" h="152400">
                <a:moveTo>
                  <a:pt x="150875" y="152399"/>
                </a:moveTo>
                <a:lnTo>
                  <a:pt x="150875" y="149351"/>
                </a:lnTo>
                <a:lnTo>
                  <a:pt x="149351" y="150875"/>
                </a:lnTo>
                <a:lnTo>
                  <a:pt x="149351" y="152399"/>
                </a:lnTo>
                <a:lnTo>
                  <a:pt x="150875" y="152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124321" y="4664964"/>
            <a:ext cx="146304" cy="1463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121274" y="4661915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399" y="152399"/>
                </a:moveTo>
                <a:lnTo>
                  <a:pt x="152399" y="0"/>
                </a:lnTo>
                <a:lnTo>
                  <a:pt x="0" y="0"/>
                </a:lnTo>
                <a:lnTo>
                  <a:pt x="0" y="152399"/>
                </a:lnTo>
                <a:lnTo>
                  <a:pt x="1523" y="152399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149351" y="3047"/>
                </a:lnTo>
                <a:lnTo>
                  <a:pt x="149351" y="1523"/>
                </a:lnTo>
                <a:lnTo>
                  <a:pt x="150875" y="3047"/>
                </a:lnTo>
                <a:lnTo>
                  <a:pt x="150875" y="152399"/>
                </a:lnTo>
                <a:lnTo>
                  <a:pt x="152399" y="152399"/>
                </a:lnTo>
                <a:close/>
              </a:path>
              <a:path w="152400" h="152400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152400" h="152400">
                <a:moveTo>
                  <a:pt x="3047" y="149351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149351"/>
                </a:lnTo>
                <a:lnTo>
                  <a:pt x="3047" y="149351"/>
                </a:lnTo>
                <a:close/>
              </a:path>
              <a:path w="152400" h="152400">
                <a:moveTo>
                  <a:pt x="150875" y="149351"/>
                </a:moveTo>
                <a:lnTo>
                  <a:pt x="1523" y="149351"/>
                </a:lnTo>
                <a:lnTo>
                  <a:pt x="3047" y="150875"/>
                </a:lnTo>
                <a:lnTo>
                  <a:pt x="3047" y="152399"/>
                </a:lnTo>
                <a:lnTo>
                  <a:pt x="149351" y="152399"/>
                </a:lnTo>
                <a:lnTo>
                  <a:pt x="149351" y="150875"/>
                </a:lnTo>
                <a:lnTo>
                  <a:pt x="150875" y="149351"/>
                </a:lnTo>
                <a:close/>
              </a:path>
              <a:path w="152400" h="152400">
                <a:moveTo>
                  <a:pt x="3047" y="152399"/>
                </a:moveTo>
                <a:lnTo>
                  <a:pt x="3047" y="150875"/>
                </a:lnTo>
                <a:lnTo>
                  <a:pt x="1523" y="149351"/>
                </a:lnTo>
                <a:lnTo>
                  <a:pt x="1523" y="152399"/>
                </a:lnTo>
                <a:lnTo>
                  <a:pt x="3047" y="152399"/>
                </a:lnTo>
                <a:close/>
              </a:path>
              <a:path w="152400" h="152400">
                <a:moveTo>
                  <a:pt x="150875" y="3047"/>
                </a:moveTo>
                <a:lnTo>
                  <a:pt x="149351" y="1523"/>
                </a:lnTo>
                <a:lnTo>
                  <a:pt x="149351" y="3047"/>
                </a:lnTo>
                <a:lnTo>
                  <a:pt x="150875" y="3047"/>
                </a:lnTo>
                <a:close/>
              </a:path>
              <a:path w="152400" h="152400">
                <a:moveTo>
                  <a:pt x="150875" y="149351"/>
                </a:moveTo>
                <a:lnTo>
                  <a:pt x="150875" y="3047"/>
                </a:lnTo>
                <a:lnTo>
                  <a:pt x="149351" y="3047"/>
                </a:lnTo>
                <a:lnTo>
                  <a:pt x="149351" y="149351"/>
                </a:lnTo>
                <a:lnTo>
                  <a:pt x="150875" y="149351"/>
                </a:lnTo>
                <a:close/>
              </a:path>
              <a:path w="152400" h="152400">
                <a:moveTo>
                  <a:pt x="150875" y="152399"/>
                </a:moveTo>
                <a:lnTo>
                  <a:pt x="150875" y="149351"/>
                </a:lnTo>
                <a:lnTo>
                  <a:pt x="149351" y="150875"/>
                </a:lnTo>
                <a:lnTo>
                  <a:pt x="149351" y="152399"/>
                </a:lnTo>
                <a:lnTo>
                  <a:pt x="150875" y="152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443093" y="4593335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779" y="0"/>
                </a:lnTo>
              </a:path>
            </a:pathLst>
          </a:custGeom>
          <a:ln w="46989">
            <a:solidFill>
              <a:srgbClr val="FFCC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440045" y="4567427"/>
            <a:ext cx="151130" cy="52069"/>
          </a:xfrm>
          <a:custGeom>
            <a:avLst/>
            <a:gdLst/>
            <a:ahLst/>
            <a:cxnLst/>
            <a:rect l="l" t="t" r="r" b="b"/>
            <a:pathLst>
              <a:path w="151129" h="52070">
                <a:moveTo>
                  <a:pt x="150875" y="51815"/>
                </a:moveTo>
                <a:lnTo>
                  <a:pt x="150875" y="0"/>
                </a:lnTo>
                <a:lnTo>
                  <a:pt x="0" y="0"/>
                </a:lnTo>
                <a:lnTo>
                  <a:pt x="0" y="51815"/>
                </a:lnTo>
                <a:lnTo>
                  <a:pt x="3047" y="51815"/>
                </a:lnTo>
                <a:lnTo>
                  <a:pt x="3047" y="6095"/>
                </a:lnTo>
                <a:lnTo>
                  <a:pt x="6095" y="3047"/>
                </a:lnTo>
                <a:lnTo>
                  <a:pt x="6095" y="6095"/>
                </a:lnTo>
                <a:lnTo>
                  <a:pt x="144779" y="6095"/>
                </a:lnTo>
                <a:lnTo>
                  <a:pt x="144779" y="3047"/>
                </a:lnTo>
                <a:lnTo>
                  <a:pt x="147827" y="6095"/>
                </a:lnTo>
                <a:lnTo>
                  <a:pt x="147827" y="51815"/>
                </a:lnTo>
                <a:lnTo>
                  <a:pt x="150875" y="51815"/>
                </a:lnTo>
                <a:close/>
              </a:path>
              <a:path w="151129" h="52070">
                <a:moveTo>
                  <a:pt x="6095" y="6095"/>
                </a:moveTo>
                <a:lnTo>
                  <a:pt x="6095" y="3047"/>
                </a:lnTo>
                <a:lnTo>
                  <a:pt x="3047" y="6095"/>
                </a:lnTo>
                <a:lnTo>
                  <a:pt x="6095" y="6095"/>
                </a:lnTo>
                <a:close/>
              </a:path>
              <a:path w="151129" h="52070">
                <a:moveTo>
                  <a:pt x="6095" y="45719"/>
                </a:moveTo>
                <a:lnTo>
                  <a:pt x="6095" y="6095"/>
                </a:lnTo>
                <a:lnTo>
                  <a:pt x="3047" y="6095"/>
                </a:lnTo>
                <a:lnTo>
                  <a:pt x="3047" y="45719"/>
                </a:lnTo>
                <a:lnTo>
                  <a:pt x="6095" y="45719"/>
                </a:lnTo>
                <a:close/>
              </a:path>
              <a:path w="151129" h="52070">
                <a:moveTo>
                  <a:pt x="147827" y="45719"/>
                </a:moveTo>
                <a:lnTo>
                  <a:pt x="3047" y="45719"/>
                </a:lnTo>
                <a:lnTo>
                  <a:pt x="6095" y="48767"/>
                </a:lnTo>
                <a:lnTo>
                  <a:pt x="6095" y="51815"/>
                </a:lnTo>
                <a:lnTo>
                  <a:pt x="144779" y="51815"/>
                </a:lnTo>
                <a:lnTo>
                  <a:pt x="144779" y="48767"/>
                </a:lnTo>
                <a:lnTo>
                  <a:pt x="147827" y="45719"/>
                </a:lnTo>
                <a:close/>
              </a:path>
              <a:path w="151129" h="52070">
                <a:moveTo>
                  <a:pt x="6095" y="51815"/>
                </a:moveTo>
                <a:lnTo>
                  <a:pt x="6095" y="48767"/>
                </a:lnTo>
                <a:lnTo>
                  <a:pt x="3047" y="45719"/>
                </a:lnTo>
                <a:lnTo>
                  <a:pt x="3047" y="51815"/>
                </a:lnTo>
                <a:lnTo>
                  <a:pt x="6095" y="51815"/>
                </a:lnTo>
                <a:close/>
              </a:path>
              <a:path w="151129" h="52070">
                <a:moveTo>
                  <a:pt x="147827" y="6095"/>
                </a:moveTo>
                <a:lnTo>
                  <a:pt x="144779" y="3047"/>
                </a:lnTo>
                <a:lnTo>
                  <a:pt x="144779" y="6095"/>
                </a:lnTo>
                <a:lnTo>
                  <a:pt x="147827" y="6095"/>
                </a:lnTo>
                <a:close/>
              </a:path>
              <a:path w="151129" h="52070">
                <a:moveTo>
                  <a:pt x="147827" y="45719"/>
                </a:moveTo>
                <a:lnTo>
                  <a:pt x="147827" y="6095"/>
                </a:lnTo>
                <a:lnTo>
                  <a:pt x="144779" y="6095"/>
                </a:lnTo>
                <a:lnTo>
                  <a:pt x="144779" y="45719"/>
                </a:lnTo>
                <a:lnTo>
                  <a:pt x="147827" y="45719"/>
                </a:lnTo>
                <a:close/>
              </a:path>
              <a:path w="151129" h="52070">
                <a:moveTo>
                  <a:pt x="147827" y="51815"/>
                </a:moveTo>
                <a:lnTo>
                  <a:pt x="147827" y="45719"/>
                </a:lnTo>
                <a:lnTo>
                  <a:pt x="144779" y="48767"/>
                </a:lnTo>
                <a:lnTo>
                  <a:pt x="144779" y="51815"/>
                </a:lnTo>
                <a:lnTo>
                  <a:pt x="147827" y="51815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668645" y="4500371"/>
            <a:ext cx="146685" cy="119380"/>
          </a:xfrm>
          <a:custGeom>
            <a:avLst/>
            <a:gdLst/>
            <a:ahLst/>
            <a:cxnLst/>
            <a:rect l="l" t="t" r="r" b="b"/>
            <a:pathLst>
              <a:path w="146684" h="119379">
                <a:moveTo>
                  <a:pt x="0" y="0"/>
                </a:moveTo>
                <a:lnTo>
                  <a:pt x="0" y="118871"/>
                </a:lnTo>
                <a:lnTo>
                  <a:pt x="146303" y="118871"/>
                </a:lnTo>
                <a:lnTo>
                  <a:pt x="1463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665597" y="4497323"/>
            <a:ext cx="152400" cy="125095"/>
          </a:xfrm>
          <a:custGeom>
            <a:avLst/>
            <a:gdLst/>
            <a:ahLst/>
            <a:cxnLst/>
            <a:rect l="l" t="t" r="r" b="b"/>
            <a:pathLst>
              <a:path w="152400" h="125095">
                <a:moveTo>
                  <a:pt x="152399" y="124967"/>
                </a:moveTo>
                <a:lnTo>
                  <a:pt x="152399" y="0"/>
                </a:lnTo>
                <a:lnTo>
                  <a:pt x="0" y="0"/>
                </a:lnTo>
                <a:lnTo>
                  <a:pt x="0" y="124967"/>
                </a:lnTo>
                <a:lnTo>
                  <a:pt x="3047" y="124967"/>
                </a:lnTo>
                <a:lnTo>
                  <a:pt x="3047" y="6095"/>
                </a:lnTo>
                <a:lnTo>
                  <a:pt x="6095" y="3047"/>
                </a:lnTo>
                <a:lnTo>
                  <a:pt x="6095" y="6095"/>
                </a:lnTo>
                <a:lnTo>
                  <a:pt x="146303" y="6095"/>
                </a:lnTo>
                <a:lnTo>
                  <a:pt x="146303" y="3047"/>
                </a:lnTo>
                <a:lnTo>
                  <a:pt x="149351" y="6095"/>
                </a:lnTo>
                <a:lnTo>
                  <a:pt x="149351" y="124967"/>
                </a:lnTo>
                <a:lnTo>
                  <a:pt x="152399" y="124967"/>
                </a:lnTo>
                <a:close/>
              </a:path>
              <a:path w="152400" h="125095">
                <a:moveTo>
                  <a:pt x="6095" y="6095"/>
                </a:moveTo>
                <a:lnTo>
                  <a:pt x="6095" y="3047"/>
                </a:lnTo>
                <a:lnTo>
                  <a:pt x="3047" y="6095"/>
                </a:lnTo>
                <a:lnTo>
                  <a:pt x="6095" y="6095"/>
                </a:lnTo>
                <a:close/>
              </a:path>
              <a:path w="152400" h="125095">
                <a:moveTo>
                  <a:pt x="6095" y="118871"/>
                </a:moveTo>
                <a:lnTo>
                  <a:pt x="6095" y="6095"/>
                </a:lnTo>
                <a:lnTo>
                  <a:pt x="3047" y="6095"/>
                </a:lnTo>
                <a:lnTo>
                  <a:pt x="3047" y="118871"/>
                </a:lnTo>
                <a:lnTo>
                  <a:pt x="6095" y="118871"/>
                </a:lnTo>
                <a:close/>
              </a:path>
              <a:path w="152400" h="125095">
                <a:moveTo>
                  <a:pt x="149351" y="118871"/>
                </a:moveTo>
                <a:lnTo>
                  <a:pt x="3047" y="118871"/>
                </a:lnTo>
                <a:lnTo>
                  <a:pt x="6095" y="121919"/>
                </a:lnTo>
                <a:lnTo>
                  <a:pt x="6095" y="124967"/>
                </a:lnTo>
                <a:lnTo>
                  <a:pt x="146303" y="124967"/>
                </a:lnTo>
                <a:lnTo>
                  <a:pt x="146303" y="121919"/>
                </a:lnTo>
                <a:lnTo>
                  <a:pt x="149351" y="118871"/>
                </a:lnTo>
                <a:close/>
              </a:path>
              <a:path w="152400" h="125095">
                <a:moveTo>
                  <a:pt x="6095" y="124967"/>
                </a:moveTo>
                <a:lnTo>
                  <a:pt x="6095" y="121919"/>
                </a:lnTo>
                <a:lnTo>
                  <a:pt x="3047" y="118871"/>
                </a:lnTo>
                <a:lnTo>
                  <a:pt x="3047" y="124967"/>
                </a:lnTo>
                <a:lnTo>
                  <a:pt x="6095" y="124967"/>
                </a:lnTo>
                <a:close/>
              </a:path>
              <a:path w="152400" h="125095">
                <a:moveTo>
                  <a:pt x="149351" y="6095"/>
                </a:moveTo>
                <a:lnTo>
                  <a:pt x="146303" y="3047"/>
                </a:lnTo>
                <a:lnTo>
                  <a:pt x="146303" y="6095"/>
                </a:lnTo>
                <a:lnTo>
                  <a:pt x="149351" y="6095"/>
                </a:lnTo>
                <a:close/>
              </a:path>
              <a:path w="152400" h="125095">
                <a:moveTo>
                  <a:pt x="149351" y="118871"/>
                </a:moveTo>
                <a:lnTo>
                  <a:pt x="149351" y="6095"/>
                </a:lnTo>
                <a:lnTo>
                  <a:pt x="146303" y="6095"/>
                </a:lnTo>
                <a:lnTo>
                  <a:pt x="146303" y="118871"/>
                </a:lnTo>
                <a:lnTo>
                  <a:pt x="149351" y="118871"/>
                </a:lnTo>
                <a:close/>
              </a:path>
              <a:path w="152400" h="125095">
                <a:moveTo>
                  <a:pt x="149351" y="124967"/>
                </a:moveTo>
                <a:lnTo>
                  <a:pt x="149351" y="118871"/>
                </a:lnTo>
                <a:lnTo>
                  <a:pt x="146303" y="121919"/>
                </a:lnTo>
                <a:lnTo>
                  <a:pt x="146303" y="124967"/>
                </a:lnTo>
                <a:lnTo>
                  <a:pt x="149351" y="124967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124321" y="4596383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4">
                <a:moveTo>
                  <a:pt x="0" y="0"/>
                </a:moveTo>
                <a:lnTo>
                  <a:pt x="146303" y="0"/>
                </a:lnTo>
              </a:path>
            </a:pathLst>
          </a:custGeom>
          <a:ln w="53085">
            <a:solidFill>
              <a:srgbClr val="FFCC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121274" y="4567427"/>
            <a:ext cx="152400" cy="58419"/>
          </a:xfrm>
          <a:custGeom>
            <a:avLst/>
            <a:gdLst/>
            <a:ahLst/>
            <a:cxnLst/>
            <a:rect l="l" t="t" r="r" b="b"/>
            <a:pathLst>
              <a:path w="152400" h="58420">
                <a:moveTo>
                  <a:pt x="152399" y="57911"/>
                </a:moveTo>
                <a:lnTo>
                  <a:pt x="152399" y="0"/>
                </a:lnTo>
                <a:lnTo>
                  <a:pt x="0" y="0"/>
                </a:lnTo>
                <a:lnTo>
                  <a:pt x="0" y="57911"/>
                </a:lnTo>
                <a:lnTo>
                  <a:pt x="3047" y="57911"/>
                </a:lnTo>
                <a:lnTo>
                  <a:pt x="3047" y="6095"/>
                </a:lnTo>
                <a:lnTo>
                  <a:pt x="6095" y="3047"/>
                </a:lnTo>
                <a:lnTo>
                  <a:pt x="6095" y="6095"/>
                </a:lnTo>
                <a:lnTo>
                  <a:pt x="146303" y="6095"/>
                </a:lnTo>
                <a:lnTo>
                  <a:pt x="146303" y="3047"/>
                </a:lnTo>
                <a:lnTo>
                  <a:pt x="149351" y="6095"/>
                </a:lnTo>
                <a:lnTo>
                  <a:pt x="149351" y="57911"/>
                </a:lnTo>
                <a:lnTo>
                  <a:pt x="152399" y="57911"/>
                </a:lnTo>
                <a:close/>
              </a:path>
              <a:path w="152400" h="58420">
                <a:moveTo>
                  <a:pt x="6095" y="6095"/>
                </a:moveTo>
                <a:lnTo>
                  <a:pt x="6095" y="3047"/>
                </a:lnTo>
                <a:lnTo>
                  <a:pt x="3047" y="6095"/>
                </a:lnTo>
                <a:lnTo>
                  <a:pt x="6095" y="6095"/>
                </a:lnTo>
                <a:close/>
              </a:path>
              <a:path w="152400" h="58420">
                <a:moveTo>
                  <a:pt x="6095" y="51815"/>
                </a:moveTo>
                <a:lnTo>
                  <a:pt x="6095" y="6095"/>
                </a:lnTo>
                <a:lnTo>
                  <a:pt x="3047" y="6095"/>
                </a:lnTo>
                <a:lnTo>
                  <a:pt x="3047" y="51815"/>
                </a:lnTo>
                <a:lnTo>
                  <a:pt x="6095" y="51815"/>
                </a:lnTo>
                <a:close/>
              </a:path>
              <a:path w="152400" h="58420">
                <a:moveTo>
                  <a:pt x="149351" y="51815"/>
                </a:moveTo>
                <a:lnTo>
                  <a:pt x="3047" y="51815"/>
                </a:lnTo>
                <a:lnTo>
                  <a:pt x="6095" y="54863"/>
                </a:lnTo>
                <a:lnTo>
                  <a:pt x="6095" y="57911"/>
                </a:lnTo>
                <a:lnTo>
                  <a:pt x="146303" y="57911"/>
                </a:lnTo>
                <a:lnTo>
                  <a:pt x="146303" y="54863"/>
                </a:lnTo>
                <a:lnTo>
                  <a:pt x="149351" y="51815"/>
                </a:lnTo>
                <a:close/>
              </a:path>
              <a:path w="152400" h="58420">
                <a:moveTo>
                  <a:pt x="6095" y="57911"/>
                </a:moveTo>
                <a:lnTo>
                  <a:pt x="6095" y="54863"/>
                </a:lnTo>
                <a:lnTo>
                  <a:pt x="3047" y="51815"/>
                </a:lnTo>
                <a:lnTo>
                  <a:pt x="3047" y="57911"/>
                </a:lnTo>
                <a:lnTo>
                  <a:pt x="6095" y="57911"/>
                </a:lnTo>
                <a:close/>
              </a:path>
              <a:path w="152400" h="58420">
                <a:moveTo>
                  <a:pt x="149351" y="6095"/>
                </a:moveTo>
                <a:lnTo>
                  <a:pt x="146303" y="3047"/>
                </a:lnTo>
                <a:lnTo>
                  <a:pt x="146303" y="6095"/>
                </a:lnTo>
                <a:lnTo>
                  <a:pt x="149351" y="6095"/>
                </a:lnTo>
                <a:close/>
              </a:path>
              <a:path w="152400" h="58420">
                <a:moveTo>
                  <a:pt x="149351" y="51815"/>
                </a:moveTo>
                <a:lnTo>
                  <a:pt x="149351" y="6095"/>
                </a:lnTo>
                <a:lnTo>
                  <a:pt x="146303" y="6095"/>
                </a:lnTo>
                <a:lnTo>
                  <a:pt x="146303" y="51815"/>
                </a:lnTo>
                <a:lnTo>
                  <a:pt x="149351" y="51815"/>
                </a:lnTo>
                <a:close/>
              </a:path>
              <a:path w="152400" h="58420">
                <a:moveTo>
                  <a:pt x="149351" y="57911"/>
                </a:moveTo>
                <a:lnTo>
                  <a:pt x="149351" y="51815"/>
                </a:lnTo>
                <a:lnTo>
                  <a:pt x="146303" y="54863"/>
                </a:lnTo>
                <a:lnTo>
                  <a:pt x="146303" y="57911"/>
                </a:lnTo>
                <a:lnTo>
                  <a:pt x="149351" y="57911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620390" y="6513576"/>
            <a:ext cx="153923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617342" y="6510528"/>
            <a:ext cx="160020" cy="158750"/>
          </a:xfrm>
          <a:custGeom>
            <a:avLst/>
            <a:gdLst/>
            <a:ahLst/>
            <a:cxnLst/>
            <a:rect l="l" t="t" r="r" b="b"/>
            <a:pathLst>
              <a:path w="160020" h="158750">
                <a:moveTo>
                  <a:pt x="160019" y="158495"/>
                </a:moveTo>
                <a:lnTo>
                  <a:pt x="160019" y="0"/>
                </a:lnTo>
                <a:lnTo>
                  <a:pt x="0" y="0"/>
                </a:lnTo>
                <a:lnTo>
                  <a:pt x="0" y="158495"/>
                </a:lnTo>
                <a:lnTo>
                  <a:pt x="1523" y="158495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156971" y="3047"/>
                </a:lnTo>
                <a:lnTo>
                  <a:pt x="156971" y="1523"/>
                </a:lnTo>
                <a:lnTo>
                  <a:pt x="158495" y="3047"/>
                </a:lnTo>
                <a:lnTo>
                  <a:pt x="158495" y="158495"/>
                </a:lnTo>
                <a:lnTo>
                  <a:pt x="160019" y="158495"/>
                </a:lnTo>
                <a:close/>
              </a:path>
              <a:path w="160020" h="158750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160020" h="158750">
                <a:moveTo>
                  <a:pt x="3047" y="155447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155447"/>
                </a:lnTo>
                <a:lnTo>
                  <a:pt x="3047" y="155447"/>
                </a:lnTo>
                <a:close/>
              </a:path>
              <a:path w="160020" h="158750">
                <a:moveTo>
                  <a:pt x="158495" y="155447"/>
                </a:moveTo>
                <a:lnTo>
                  <a:pt x="1523" y="155447"/>
                </a:lnTo>
                <a:lnTo>
                  <a:pt x="3047" y="156971"/>
                </a:lnTo>
                <a:lnTo>
                  <a:pt x="3047" y="158495"/>
                </a:lnTo>
                <a:lnTo>
                  <a:pt x="156971" y="158495"/>
                </a:lnTo>
                <a:lnTo>
                  <a:pt x="156971" y="156971"/>
                </a:lnTo>
                <a:lnTo>
                  <a:pt x="158495" y="155447"/>
                </a:lnTo>
                <a:close/>
              </a:path>
              <a:path w="160020" h="158750">
                <a:moveTo>
                  <a:pt x="3047" y="158495"/>
                </a:moveTo>
                <a:lnTo>
                  <a:pt x="3047" y="156971"/>
                </a:lnTo>
                <a:lnTo>
                  <a:pt x="1523" y="155447"/>
                </a:lnTo>
                <a:lnTo>
                  <a:pt x="1523" y="158495"/>
                </a:lnTo>
                <a:lnTo>
                  <a:pt x="3047" y="158495"/>
                </a:lnTo>
                <a:close/>
              </a:path>
              <a:path w="160020" h="158750">
                <a:moveTo>
                  <a:pt x="158495" y="3047"/>
                </a:moveTo>
                <a:lnTo>
                  <a:pt x="156971" y="1523"/>
                </a:lnTo>
                <a:lnTo>
                  <a:pt x="156971" y="3047"/>
                </a:lnTo>
                <a:lnTo>
                  <a:pt x="158495" y="3047"/>
                </a:lnTo>
                <a:close/>
              </a:path>
              <a:path w="160020" h="158750">
                <a:moveTo>
                  <a:pt x="158495" y="155447"/>
                </a:moveTo>
                <a:lnTo>
                  <a:pt x="158495" y="3047"/>
                </a:lnTo>
                <a:lnTo>
                  <a:pt x="156971" y="3047"/>
                </a:lnTo>
                <a:lnTo>
                  <a:pt x="156971" y="155447"/>
                </a:lnTo>
                <a:lnTo>
                  <a:pt x="158495" y="155447"/>
                </a:lnTo>
                <a:close/>
              </a:path>
              <a:path w="160020" h="158750">
                <a:moveTo>
                  <a:pt x="158495" y="158495"/>
                </a:moveTo>
                <a:lnTo>
                  <a:pt x="158495" y="155447"/>
                </a:lnTo>
                <a:lnTo>
                  <a:pt x="156971" y="156971"/>
                </a:lnTo>
                <a:lnTo>
                  <a:pt x="156971" y="158495"/>
                </a:lnTo>
                <a:lnTo>
                  <a:pt x="158495" y="1584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847465" y="6515100"/>
            <a:ext cx="152400" cy="1508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844418" y="6512052"/>
            <a:ext cx="158750" cy="157480"/>
          </a:xfrm>
          <a:custGeom>
            <a:avLst/>
            <a:gdLst/>
            <a:ahLst/>
            <a:cxnLst/>
            <a:rect l="l" t="t" r="r" b="b"/>
            <a:pathLst>
              <a:path w="158750" h="157479">
                <a:moveTo>
                  <a:pt x="158495" y="156971"/>
                </a:moveTo>
                <a:lnTo>
                  <a:pt x="158495" y="0"/>
                </a:lnTo>
                <a:lnTo>
                  <a:pt x="0" y="0"/>
                </a:lnTo>
                <a:lnTo>
                  <a:pt x="0" y="156971"/>
                </a:lnTo>
                <a:lnTo>
                  <a:pt x="1523" y="156971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155447" y="3047"/>
                </a:lnTo>
                <a:lnTo>
                  <a:pt x="155447" y="1523"/>
                </a:lnTo>
                <a:lnTo>
                  <a:pt x="156971" y="3047"/>
                </a:lnTo>
                <a:lnTo>
                  <a:pt x="156971" y="156971"/>
                </a:lnTo>
                <a:lnTo>
                  <a:pt x="158495" y="156971"/>
                </a:lnTo>
                <a:close/>
              </a:path>
              <a:path w="158750" h="157479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158750" h="157479">
                <a:moveTo>
                  <a:pt x="3047" y="153923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153923"/>
                </a:lnTo>
                <a:lnTo>
                  <a:pt x="3047" y="153923"/>
                </a:lnTo>
                <a:close/>
              </a:path>
              <a:path w="158750" h="157479">
                <a:moveTo>
                  <a:pt x="156971" y="153923"/>
                </a:moveTo>
                <a:lnTo>
                  <a:pt x="1523" y="153923"/>
                </a:lnTo>
                <a:lnTo>
                  <a:pt x="3047" y="155447"/>
                </a:lnTo>
                <a:lnTo>
                  <a:pt x="3047" y="156971"/>
                </a:lnTo>
                <a:lnTo>
                  <a:pt x="155447" y="156971"/>
                </a:lnTo>
                <a:lnTo>
                  <a:pt x="155447" y="155447"/>
                </a:lnTo>
                <a:lnTo>
                  <a:pt x="156971" y="153923"/>
                </a:lnTo>
                <a:close/>
              </a:path>
              <a:path w="158750" h="157479">
                <a:moveTo>
                  <a:pt x="3047" y="156971"/>
                </a:moveTo>
                <a:lnTo>
                  <a:pt x="3047" y="155447"/>
                </a:lnTo>
                <a:lnTo>
                  <a:pt x="1523" y="153923"/>
                </a:lnTo>
                <a:lnTo>
                  <a:pt x="1523" y="156971"/>
                </a:lnTo>
                <a:lnTo>
                  <a:pt x="3047" y="156971"/>
                </a:lnTo>
                <a:close/>
              </a:path>
              <a:path w="158750" h="157479">
                <a:moveTo>
                  <a:pt x="156971" y="3047"/>
                </a:moveTo>
                <a:lnTo>
                  <a:pt x="155447" y="1523"/>
                </a:lnTo>
                <a:lnTo>
                  <a:pt x="155447" y="3047"/>
                </a:lnTo>
                <a:lnTo>
                  <a:pt x="156971" y="3047"/>
                </a:lnTo>
                <a:close/>
              </a:path>
              <a:path w="158750" h="157479">
                <a:moveTo>
                  <a:pt x="156971" y="153923"/>
                </a:moveTo>
                <a:lnTo>
                  <a:pt x="156971" y="3047"/>
                </a:lnTo>
                <a:lnTo>
                  <a:pt x="155447" y="3047"/>
                </a:lnTo>
                <a:lnTo>
                  <a:pt x="155447" y="153923"/>
                </a:lnTo>
                <a:lnTo>
                  <a:pt x="156971" y="153923"/>
                </a:lnTo>
                <a:close/>
              </a:path>
              <a:path w="158750" h="157479">
                <a:moveTo>
                  <a:pt x="156971" y="156971"/>
                </a:moveTo>
                <a:lnTo>
                  <a:pt x="156971" y="153923"/>
                </a:lnTo>
                <a:lnTo>
                  <a:pt x="155447" y="155447"/>
                </a:lnTo>
                <a:lnTo>
                  <a:pt x="155447" y="156971"/>
                </a:lnTo>
                <a:lnTo>
                  <a:pt x="156971" y="1569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074542" y="6513576"/>
            <a:ext cx="1524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071494" y="6510528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495" y="158495"/>
                </a:moveTo>
                <a:lnTo>
                  <a:pt x="158495" y="0"/>
                </a:lnTo>
                <a:lnTo>
                  <a:pt x="0" y="0"/>
                </a:lnTo>
                <a:lnTo>
                  <a:pt x="0" y="158495"/>
                </a:lnTo>
                <a:lnTo>
                  <a:pt x="1523" y="158495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155447" y="3047"/>
                </a:lnTo>
                <a:lnTo>
                  <a:pt x="155447" y="1523"/>
                </a:lnTo>
                <a:lnTo>
                  <a:pt x="156971" y="3047"/>
                </a:lnTo>
                <a:lnTo>
                  <a:pt x="156971" y="158495"/>
                </a:lnTo>
                <a:lnTo>
                  <a:pt x="158495" y="158495"/>
                </a:lnTo>
                <a:close/>
              </a:path>
              <a:path w="158750" h="158750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158750" h="158750">
                <a:moveTo>
                  <a:pt x="3047" y="155447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155447"/>
                </a:lnTo>
                <a:lnTo>
                  <a:pt x="3047" y="155447"/>
                </a:lnTo>
                <a:close/>
              </a:path>
              <a:path w="158750" h="158750">
                <a:moveTo>
                  <a:pt x="156971" y="155447"/>
                </a:moveTo>
                <a:lnTo>
                  <a:pt x="1523" y="155447"/>
                </a:lnTo>
                <a:lnTo>
                  <a:pt x="3047" y="156971"/>
                </a:lnTo>
                <a:lnTo>
                  <a:pt x="3047" y="158495"/>
                </a:lnTo>
                <a:lnTo>
                  <a:pt x="155447" y="158495"/>
                </a:lnTo>
                <a:lnTo>
                  <a:pt x="155447" y="156971"/>
                </a:lnTo>
                <a:lnTo>
                  <a:pt x="156971" y="155447"/>
                </a:lnTo>
                <a:close/>
              </a:path>
              <a:path w="158750" h="158750">
                <a:moveTo>
                  <a:pt x="3047" y="158495"/>
                </a:moveTo>
                <a:lnTo>
                  <a:pt x="3047" y="156971"/>
                </a:lnTo>
                <a:lnTo>
                  <a:pt x="1523" y="155447"/>
                </a:lnTo>
                <a:lnTo>
                  <a:pt x="1523" y="158495"/>
                </a:lnTo>
                <a:lnTo>
                  <a:pt x="3047" y="158495"/>
                </a:lnTo>
                <a:close/>
              </a:path>
              <a:path w="158750" h="158750">
                <a:moveTo>
                  <a:pt x="156971" y="3047"/>
                </a:moveTo>
                <a:lnTo>
                  <a:pt x="155447" y="1523"/>
                </a:lnTo>
                <a:lnTo>
                  <a:pt x="155447" y="3047"/>
                </a:lnTo>
                <a:lnTo>
                  <a:pt x="156971" y="3047"/>
                </a:lnTo>
                <a:close/>
              </a:path>
              <a:path w="158750" h="158750">
                <a:moveTo>
                  <a:pt x="156971" y="155447"/>
                </a:moveTo>
                <a:lnTo>
                  <a:pt x="156971" y="3047"/>
                </a:lnTo>
                <a:lnTo>
                  <a:pt x="155447" y="3047"/>
                </a:lnTo>
                <a:lnTo>
                  <a:pt x="155447" y="155447"/>
                </a:lnTo>
                <a:lnTo>
                  <a:pt x="156971" y="155447"/>
                </a:lnTo>
                <a:close/>
              </a:path>
              <a:path w="158750" h="158750">
                <a:moveTo>
                  <a:pt x="156971" y="158495"/>
                </a:moveTo>
                <a:lnTo>
                  <a:pt x="156971" y="155447"/>
                </a:lnTo>
                <a:lnTo>
                  <a:pt x="155447" y="156971"/>
                </a:lnTo>
                <a:lnTo>
                  <a:pt x="155447" y="158495"/>
                </a:lnTo>
                <a:lnTo>
                  <a:pt x="156971" y="1584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303142" y="6519671"/>
            <a:ext cx="146304" cy="1463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300094" y="6516623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399" y="152399"/>
                </a:moveTo>
                <a:lnTo>
                  <a:pt x="152399" y="0"/>
                </a:lnTo>
                <a:lnTo>
                  <a:pt x="0" y="0"/>
                </a:lnTo>
                <a:lnTo>
                  <a:pt x="0" y="152399"/>
                </a:lnTo>
                <a:lnTo>
                  <a:pt x="1523" y="152399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149351" y="3047"/>
                </a:lnTo>
                <a:lnTo>
                  <a:pt x="149351" y="1523"/>
                </a:lnTo>
                <a:lnTo>
                  <a:pt x="150875" y="3047"/>
                </a:lnTo>
                <a:lnTo>
                  <a:pt x="150875" y="152399"/>
                </a:lnTo>
                <a:lnTo>
                  <a:pt x="152399" y="152399"/>
                </a:lnTo>
                <a:close/>
              </a:path>
              <a:path w="152400" h="152400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152400" h="152400">
                <a:moveTo>
                  <a:pt x="3047" y="149351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149351"/>
                </a:lnTo>
                <a:lnTo>
                  <a:pt x="3047" y="149351"/>
                </a:lnTo>
                <a:close/>
              </a:path>
              <a:path w="152400" h="152400">
                <a:moveTo>
                  <a:pt x="150875" y="149351"/>
                </a:moveTo>
                <a:lnTo>
                  <a:pt x="1523" y="149351"/>
                </a:lnTo>
                <a:lnTo>
                  <a:pt x="3047" y="150875"/>
                </a:lnTo>
                <a:lnTo>
                  <a:pt x="3047" y="152399"/>
                </a:lnTo>
                <a:lnTo>
                  <a:pt x="149351" y="152399"/>
                </a:lnTo>
                <a:lnTo>
                  <a:pt x="149351" y="150875"/>
                </a:lnTo>
                <a:lnTo>
                  <a:pt x="150875" y="149351"/>
                </a:lnTo>
                <a:close/>
              </a:path>
              <a:path w="152400" h="152400">
                <a:moveTo>
                  <a:pt x="3047" y="152399"/>
                </a:moveTo>
                <a:lnTo>
                  <a:pt x="3047" y="150875"/>
                </a:lnTo>
                <a:lnTo>
                  <a:pt x="1523" y="149351"/>
                </a:lnTo>
                <a:lnTo>
                  <a:pt x="1523" y="152399"/>
                </a:lnTo>
                <a:lnTo>
                  <a:pt x="3047" y="152399"/>
                </a:lnTo>
                <a:close/>
              </a:path>
              <a:path w="152400" h="152400">
                <a:moveTo>
                  <a:pt x="150875" y="3047"/>
                </a:moveTo>
                <a:lnTo>
                  <a:pt x="149351" y="1523"/>
                </a:lnTo>
                <a:lnTo>
                  <a:pt x="149351" y="3047"/>
                </a:lnTo>
                <a:lnTo>
                  <a:pt x="150875" y="3047"/>
                </a:lnTo>
                <a:close/>
              </a:path>
              <a:path w="152400" h="152400">
                <a:moveTo>
                  <a:pt x="150875" y="149351"/>
                </a:moveTo>
                <a:lnTo>
                  <a:pt x="150875" y="3047"/>
                </a:lnTo>
                <a:lnTo>
                  <a:pt x="149351" y="3047"/>
                </a:lnTo>
                <a:lnTo>
                  <a:pt x="149351" y="149351"/>
                </a:lnTo>
                <a:lnTo>
                  <a:pt x="150875" y="149351"/>
                </a:lnTo>
                <a:close/>
              </a:path>
              <a:path w="152400" h="152400">
                <a:moveTo>
                  <a:pt x="150875" y="152399"/>
                </a:moveTo>
                <a:lnTo>
                  <a:pt x="150875" y="149351"/>
                </a:lnTo>
                <a:lnTo>
                  <a:pt x="149351" y="150875"/>
                </a:lnTo>
                <a:lnTo>
                  <a:pt x="149351" y="152399"/>
                </a:lnTo>
                <a:lnTo>
                  <a:pt x="150875" y="152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758818" y="6519671"/>
            <a:ext cx="146304" cy="1463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755769" y="6516623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399" y="152399"/>
                </a:moveTo>
                <a:lnTo>
                  <a:pt x="152399" y="0"/>
                </a:lnTo>
                <a:lnTo>
                  <a:pt x="0" y="0"/>
                </a:lnTo>
                <a:lnTo>
                  <a:pt x="0" y="152399"/>
                </a:lnTo>
                <a:lnTo>
                  <a:pt x="1523" y="152399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149351" y="3047"/>
                </a:lnTo>
                <a:lnTo>
                  <a:pt x="149351" y="1523"/>
                </a:lnTo>
                <a:lnTo>
                  <a:pt x="150875" y="3047"/>
                </a:lnTo>
                <a:lnTo>
                  <a:pt x="150875" y="152399"/>
                </a:lnTo>
                <a:lnTo>
                  <a:pt x="152399" y="152399"/>
                </a:lnTo>
                <a:close/>
              </a:path>
              <a:path w="152400" h="152400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152400" h="152400">
                <a:moveTo>
                  <a:pt x="3047" y="149351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149351"/>
                </a:lnTo>
                <a:lnTo>
                  <a:pt x="3047" y="149351"/>
                </a:lnTo>
                <a:close/>
              </a:path>
              <a:path w="152400" h="152400">
                <a:moveTo>
                  <a:pt x="150875" y="149351"/>
                </a:moveTo>
                <a:lnTo>
                  <a:pt x="1523" y="149351"/>
                </a:lnTo>
                <a:lnTo>
                  <a:pt x="3047" y="150875"/>
                </a:lnTo>
                <a:lnTo>
                  <a:pt x="3047" y="152399"/>
                </a:lnTo>
                <a:lnTo>
                  <a:pt x="149351" y="152399"/>
                </a:lnTo>
                <a:lnTo>
                  <a:pt x="149351" y="150875"/>
                </a:lnTo>
                <a:lnTo>
                  <a:pt x="150875" y="149351"/>
                </a:lnTo>
                <a:close/>
              </a:path>
              <a:path w="152400" h="152400">
                <a:moveTo>
                  <a:pt x="3047" y="152399"/>
                </a:moveTo>
                <a:lnTo>
                  <a:pt x="3047" y="150875"/>
                </a:lnTo>
                <a:lnTo>
                  <a:pt x="1523" y="149351"/>
                </a:lnTo>
                <a:lnTo>
                  <a:pt x="1523" y="152399"/>
                </a:lnTo>
                <a:lnTo>
                  <a:pt x="3047" y="152399"/>
                </a:lnTo>
                <a:close/>
              </a:path>
              <a:path w="152400" h="152400">
                <a:moveTo>
                  <a:pt x="150875" y="3047"/>
                </a:moveTo>
                <a:lnTo>
                  <a:pt x="149351" y="1523"/>
                </a:lnTo>
                <a:lnTo>
                  <a:pt x="149351" y="3047"/>
                </a:lnTo>
                <a:lnTo>
                  <a:pt x="150875" y="3047"/>
                </a:lnTo>
                <a:close/>
              </a:path>
              <a:path w="152400" h="152400">
                <a:moveTo>
                  <a:pt x="150875" y="149351"/>
                </a:moveTo>
                <a:lnTo>
                  <a:pt x="150875" y="3047"/>
                </a:lnTo>
                <a:lnTo>
                  <a:pt x="149351" y="3047"/>
                </a:lnTo>
                <a:lnTo>
                  <a:pt x="149351" y="149351"/>
                </a:lnTo>
                <a:lnTo>
                  <a:pt x="150875" y="149351"/>
                </a:lnTo>
                <a:close/>
              </a:path>
              <a:path w="152400" h="152400">
                <a:moveTo>
                  <a:pt x="150875" y="152399"/>
                </a:moveTo>
                <a:lnTo>
                  <a:pt x="150875" y="149351"/>
                </a:lnTo>
                <a:lnTo>
                  <a:pt x="149351" y="150875"/>
                </a:lnTo>
                <a:lnTo>
                  <a:pt x="149351" y="152399"/>
                </a:lnTo>
                <a:lnTo>
                  <a:pt x="150875" y="152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531742" y="6519671"/>
            <a:ext cx="144779" cy="1463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528693" y="6516623"/>
            <a:ext cx="151130" cy="152400"/>
          </a:xfrm>
          <a:custGeom>
            <a:avLst/>
            <a:gdLst/>
            <a:ahLst/>
            <a:cxnLst/>
            <a:rect l="l" t="t" r="r" b="b"/>
            <a:pathLst>
              <a:path w="151129" h="152400">
                <a:moveTo>
                  <a:pt x="150875" y="152399"/>
                </a:moveTo>
                <a:lnTo>
                  <a:pt x="150875" y="0"/>
                </a:lnTo>
                <a:lnTo>
                  <a:pt x="0" y="0"/>
                </a:lnTo>
                <a:lnTo>
                  <a:pt x="0" y="152399"/>
                </a:lnTo>
                <a:lnTo>
                  <a:pt x="1523" y="152399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147827" y="3047"/>
                </a:lnTo>
                <a:lnTo>
                  <a:pt x="147827" y="1523"/>
                </a:lnTo>
                <a:lnTo>
                  <a:pt x="149351" y="3047"/>
                </a:lnTo>
                <a:lnTo>
                  <a:pt x="149351" y="152399"/>
                </a:lnTo>
                <a:lnTo>
                  <a:pt x="150875" y="152399"/>
                </a:lnTo>
                <a:close/>
              </a:path>
              <a:path w="151129" h="152400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151129" h="152400">
                <a:moveTo>
                  <a:pt x="3047" y="149351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149351"/>
                </a:lnTo>
                <a:lnTo>
                  <a:pt x="3047" y="149351"/>
                </a:lnTo>
                <a:close/>
              </a:path>
              <a:path w="151129" h="152400">
                <a:moveTo>
                  <a:pt x="149351" y="149351"/>
                </a:moveTo>
                <a:lnTo>
                  <a:pt x="1523" y="149351"/>
                </a:lnTo>
                <a:lnTo>
                  <a:pt x="3047" y="150875"/>
                </a:lnTo>
                <a:lnTo>
                  <a:pt x="3047" y="152399"/>
                </a:lnTo>
                <a:lnTo>
                  <a:pt x="147827" y="152399"/>
                </a:lnTo>
                <a:lnTo>
                  <a:pt x="147827" y="150875"/>
                </a:lnTo>
                <a:lnTo>
                  <a:pt x="149351" y="149351"/>
                </a:lnTo>
                <a:close/>
              </a:path>
              <a:path w="151129" h="152400">
                <a:moveTo>
                  <a:pt x="3047" y="152399"/>
                </a:moveTo>
                <a:lnTo>
                  <a:pt x="3047" y="150875"/>
                </a:lnTo>
                <a:lnTo>
                  <a:pt x="1523" y="149351"/>
                </a:lnTo>
                <a:lnTo>
                  <a:pt x="1523" y="152399"/>
                </a:lnTo>
                <a:lnTo>
                  <a:pt x="3047" y="152399"/>
                </a:lnTo>
                <a:close/>
              </a:path>
              <a:path w="151129" h="152400">
                <a:moveTo>
                  <a:pt x="149351" y="3047"/>
                </a:moveTo>
                <a:lnTo>
                  <a:pt x="147827" y="1523"/>
                </a:lnTo>
                <a:lnTo>
                  <a:pt x="147827" y="3047"/>
                </a:lnTo>
                <a:lnTo>
                  <a:pt x="149351" y="3047"/>
                </a:lnTo>
                <a:close/>
              </a:path>
              <a:path w="151129" h="152400">
                <a:moveTo>
                  <a:pt x="149351" y="149351"/>
                </a:moveTo>
                <a:lnTo>
                  <a:pt x="149351" y="3047"/>
                </a:lnTo>
                <a:lnTo>
                  <a:pt x="147827" y="3047"/>
                </a:lnTo>
                <a:lnTo>
                  <a:pt x="147827" y="149351"/>
                </a:lnTo>
                <a:lnTo>
                  <a:pt x="149351" y="149351"/>
                </a:lnTo>
                <a:close/>
              </a:path>
              <a:path w="151129" h="152400">
                <a:moveTo>
                  <a:pt x="149351" y="152399"/>
                </a:moveTo>
                <a:lnTo>
                  <a:pt x="149351" y="149351"/>
                </a:lnTo>
                <a:lnTo>
                  <a:pt x="147827" y="150875"/>
                </a:lnTo>
                <a:lnTo>
                  <a:pt x="147827" y="152399"/>
                </a:lnTo>
                <a:lnTo>
                  <a:pt x="149351" y="152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985893" y="6519671"/>
            <a:ext cx="146304" cy="1463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982845" y="6516623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399" y="152399"/>
                </a:moveTo>
                <a:lnTo>
                  <a:pt x="152399" y="0"/>
                </a:lnTo>
                <a:lnTo>
                  <a:pt x="0" y="0"/>
                </a:lnTo>
                <a:lnTo>
                  <a:pt x="0" y="152399"/>
                </a:lnTo>
                <a:lnTo>
                  <a:pt x="1523" y="152399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149351" y="3047"/>
                </a:lnTo>
                <a:lnTo>
                  <a:pt x="149351" y="1523"/>
                </a:lnTo>
                <a:lnTo>
                  <a:pt x="150875" y="3047"/>
                </a:lnTo>
                <a:lnTo>
                  <a:pt x="150875" y="152399"/>
                </a:lnTo>
                <a:lnTo>
                  <a:pt x="152399" y="152399"/>
                </a:lnTo>
                <a:close/>
              </a:path>
              <a:path w="152400" h="152400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152400" h="152400">
                <a:moveTo>
                  <a:pt x="3047" y="149351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149351"/>
                </a:lnTo>
                <a:lnTo>
                  <a:pt x="3047" y="149351"/>
                </a:lnTo>
                <a:close/>
              </a:path>
              <a:path w="152400" h="152400">
                <a:moveTo>
                  <a:pt x="150875" y="149351"/>
                </a:moveTo>
                <a:lnTo>
                  <a:pt x="1523" y="149351"/>
                </a:lnTo>
                <a:lnTo>
                  <a:pt x="3047" y="150875"/>
                </a:lnTo>
                <a:lnTo>
                  <a:pt x="3047" y="152399"/>
                </a:lnTo>
                <a:lnTo>
                  <a:pt x="149351" y="152399"/>
                </a:lnTo>
                <a:lnTo>
                  <a:pt x="149351" y="150875"/>
                </a:lnTo>
                <a:lnTo>
                  <a:pt x="150875" y="149351"/>
                </a:lnTo>
                <a:close/>
              </a:path>
              <a:path w="152400" h="152400">
                <a:moveTo>
                  <a:pt x="3047" y="152399"/>
                </a:moveTo>
                <a:lnTo>
                  <a:pt x="3047" y="150875"/>
                </a:lnTo>
                <a:lnTo>
                  <a:pt x="1523" y="149351"/>
                </a:lnTo>
                <a:lnTo>
                  <a:pt x="1523" y="152399"/>
                </a:lnTo>
                <a:lnTo>
                  <a:pt x="3047" y="152399"/>
                </a:lnTo>
                <a:close/>
              </a:path>
              <a:path w="152400" h="152400">
                <a:moveTo>
                  <a:pt x="150875" y="3047"/>
                </a:moveTo>
                <a:lnTo>
                  <a:pt x="149351" y="1523"/>
                </a:lnTo>
                <a:lnTo>
                  <a:pt x="149351" y="3047"/>
                </a:lnTo>
                <a:lnTo>
                  <a:pt x="150875" y="3047"/>
                </a:lnTo>
                <a:close/>
              </a:path>
              <a:path w="152400" h="152400">
                <a:moveTo>
                  <a:pt x="150875" y="149351"/>
                </a:moveTo>
                <a:lnTo>
                  <a:pt x="150875" y="3047"/>
                </a:lnTo>
                <a:lnTo>
                  <a:pt x="149351" y="3047"/>
                </a:lnTo>
                <a:lnTo>
                  <a:pt x="149351" y="149351"/>
                </a:lnTo>
                <a:lnTo>
                  <a:pt x="150875" y="149351"/>
                </a:lnTo>
                <a:close/>
              </a:path>
              <a:path w="152400" h="152400">
                <a:moveTo>
                  <a:pt x="150875" y="152399"/>
                </a:moveTo>
                <a:lnTo>
                  <a:pt x="150875" y="149351"/>
                </a:lnTo>
                <a:lnTo>
                  <a:pt x="149351" y="150875"/>
                </a:lnTo>
                <a:lnTo>
                  <a:pt x="149351" y="152399"/>
                </a:lnTo>
                <a:lnTo>
                  <a:pt x="150875" y="152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214493" y="6519671"/>
            <a:ext cx="144779" cy="1463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211445" y="6516623"/>
            <a:ext cx="151130" cy="152400"/>
          </a:xfrm>
          <a:custGeom>
            <a:avLst/>
            <a:gdLst/>
            <a:ahLst/>
            <a:cxnLst/>
            <a:rect l="l" t="t" r="r" b="b"/>
            <a:pathLst>
              <a:path w="151129" h="152400">
                <a:moveTo>
                  <a:pt x="150875" y="152399"/>
                </a:moveTo>
                <a:lnTo>
                  <a:pt x="150875" y="0"/>
                </a:lnTo>
                <a:lnTo>
                  <a:pt x="0" y="0"/>
                </a:lnTo>
                <a:lnTo>
                  <a:pt x="0" y="152399"/>
                </a:lnTo>
                <a:lnTo>
                  <a:pt x="1523" y="152399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147827" y="3047"/>
                </a:lnTo>
                <a:lnTo>
                  <a:pt x="147827" y="1523"/>
                </a:lnTo>
                <a:lnTo>
                  <a:pt x="149351" y="3047"/>
                </a:lnTo>
                <a:lnTo>
                  <a:pt x="149351" y="152399"/>
                </a:lnTo>
                <a:lnTo>
                  <a:pt x="150875" y="152399"/>
                </a:lnTo>
                <a:close/>
              </a:path>
              <a:path w="151129" h="152400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151129" h="152400">
                <a:moveTo>
                  <a:pt x="3047" y="149351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149351"/>
                </a:lnTo>
                <a:lnTo>
                  <a:pt x="3047" y="149351"/>
                </a:lnTo>
                <a:close/>
              </a:path>
              <a:path w="151129" h="152400">
                <a:moveTo>
                  <a:pt x="149351" y="149351"/>
                </a:moveTo>
                <a:lnTo>
                  <a:pt x="1523" y="149351"/>
                </a:lnTo>
                <a:lnTo>
                  <a:pt x="3047" y="150875"/>
                </a:lnTo>
                <a:lnTo>
                  <a:pt x="3047" y="152399"/>
                </a:lnTo>
                <a:lnTo>
                  <a:pt x="147827" y="152399"/>
                </a:lnTo>
                <a:lnTo>
                  <a:pt x="147827" y="150875"/>
                </a:lnTo>
                <a:lnTo>
                  <a:pt x="149351" y="149351"/>
                </a:lnTo>
                <a:close/>
              </a:path>
              <a:path w="151129" h="152400">
                <a:moveTo>
                  <a:pt x="3047" y="152399"/>
                </a:moveTo>
                <a:lnTo>
                  <a:pt x="3047" y="150875"/>
                </a:lnTo>
                <a:lnTo>
                  <a:pt x="1523" y="149351"/>
                </a:lnTo>
                <a:lnTo>
                  <a:pt x="1523" y="152399"/>
                </a:lnTo>
                <a:lnTo>
                  <a:pt x="3047" y="152399"/>
                </a:lnTo>
                <a:close/>
              </a:path>
              <a:path w="151129" h="152400">
                <a:moveTo>
                  <a:pt x="149351" y="3047"/>
                </a:moveTo>
                <a:lnTo>
                  <a:pt x="147827" y="1523"/>
                </a:lnTo>
                <a:lnTo>
                  <a:pt x="147827" y="3047"/>
                </a:lnTo>
                <a:lnTo>
                  <a:pt x="149351" y="3047"/>
                </a:lnTo>
                <a:close/>
              </a:path>
              <a:path w="151129" h="152400">
                <a:moveTo>
                  <a:pt x="149351" y="149351"/>
                </a:moveTo>
                <a:lnTo>
                  <a:pt x="149351" y="3047"/>
                </a:lnTo>
                <a:lnTo>
                  <a:pt x="147827" y="3047"/>
                </a:lnTo>
                <a:lnTo>
                  <a:pt x="147827" y="149351"/>
                </a:lnTo>
                <a:lnTo>
                  <a:pt x="149351" y="149351"/>
                </a:lnTo>
                <a:close/>
              </a:path>
              <a:path w="151129" h="152400">
                <a:moveTo>
                  <a:pt x="149351" y="152399"/>
                </a:moveTo>
                <a:lnTo>
                  <a:pt x="149351" y="149351"/>
                </a:lnTo>
                <a:lnTo>
                  <a:pt x="147827" y="150875"/>
                </a:lnTo>
                <a:lnTo>
                  <a:pt x="147827" y="152399"/>
                </a:lnTo>
                <a:lnTo>
                  <a:pt x="149351" y="152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297045" y="6327647"/>
            <a:ext cx="149860" cy="116205"/>
          </a:xfrm>
          <a:custGeom>
            <a:avLst/>
            <a:gdLst/>
            <a:ahLst/>
            <a:cxnLst/>
            <a:rect l="l" t="t" r="r" b="b"/>
            <a:pathLst>
              <a:path w="149860" h="116204">
                <a:moveTo>
                  <a:pt x="0" y="0"/>
                </a:moveTo>
                <a:lnTo>
                  <a:pt x="0" y="115823"/>
                </a:lnTo>
                <a:lnTo>
                  <a:pt x="149351" y="115823"/>
                </a:lnTo>
                <a:lnTo>
                  <a:pt x="1493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293997" y="6324600"/>
            <a:ext cx="155575" cy="121920"/>
          </a:xfrm>
          <a:custGeom>
            <a:avLst/>
            <a:gdLst/>
            <a:ahLst/>
            <a:cxnLst/>
            <a:rect l="l" t="t" r="r" b="b"/>
            <a:pathLst>
              <a:path w="155575" h="121920">
                <a:moveTo>
                  <a:pt x="155447" y="121919"/>
                </a:moveTo>
                <a:lnTo>
                  <a:pt x="155447" y="0"/>
                </a:lnTo>
                <a:lnTo>
                  <a:pt x="0" y="0"/>
                </a:lnTo>
                <a:lnTo>
                  <a:pt x="0" y="121919"/>
                </a:lnTo>
                <a:lnTo>
                  <a:pt x="3047" y="121919"/>
                </a:lnTo>
                <a:lnTo>
                  <a:pt x="3047" y="6095"/>
                </a:lnTo>
                <a:lnTo>
                  <a:pt x="6095" y="3047"/>
                </a:lnTo>
                <a:lnTo>
                  <a:pt x="6095" y="6095"/>
                </a:lnTo>
                <a:lnTo>
                  <a:pt x="149351" y="6095"/>
                </a:lnTo>
                <a:lnTo>
                  <a:pt x="149351" y="3047"/>
                </a:lnTo>
                <a:lnTo>
                  <a:pt x="152399" y="6095"/>
                </a:lnTo>
                <a:lnTo>
                  <a:pt x="152399" y="121919"/>
                </a:lnTo>
                <a:lnTo>
                  <a:pt x="155447" y="121919"/>
                </a:lnTo>
                <a:close/>
              </a:path>
              <a:path w="155575" h="121920">
                <a:moveTo>
                  <a:pt x="6095" y="6095"/>
                </a:moveTo>
                <a:lnTo>
                  <a:pt x="6095" y="3047"/>
                </a:lnTo>
                <a:lnTo>
                  <a:pt x="3047" y="6095"/>
                </a:lnTo>
                <a:lnTo>
                  <a:pt x="6095" y="6095"/>
                </a:lnTo>
                <a:close/>
              </a:path>
              <a:path w="155575" h="121920">
                <a:moveTo>
                  <a:pt x="6095" y="115823"/>
                </a:moveTo>
                <a:lnTo>
                  <a:pt x="6095" y="6095"/>
                </a:lnTo>
                <a:lnTo>
                  <a:pt x="3047" y="6095"/>
                </a:lnTo>
                <a:lnTo>
                  <a:pt x="3047" y="115823"/>
                </a:lnTo>
                <a:lnTo>
                  <a:pt x="6095" y="115823"/>
                </a:lnTo>
                <a:close/>
              </a:path>
              <a:path w="155575" h="121920">
                <a:moveTo>
                  <a:pt x="152399" y="115823"/>
                </a:moveTo>
                <a:lnTo>
                  <a:pt x="3047" y="115823"/>
                </a:lnTo>
                <a:lnTo>
                  <a:pt x="6095" y="118871"/>
                </a:lnTo>
                <a:lnTo>
                  <a:pt x="6095" y="121919"/>
                </a:lnTo>
                <a:lnTo>
                  <a:pt x="149351" y="121919"/>
                </a:lnTo>
                <a:lnTo>
                  <a:pt x="149351" y="118871"/>
                </a:lnTo>
                <a:lnTo>
                  <a:pt x="152399" y="115823"/>
                </a:lnTo>
                <a:close/>
              </a:path>
              <a:path w="155575" h="121920">
                <a:moveTo>
                  <a:pt x="6095" y="121919"/>
                </a:moveTo>
                <a:lnTo>
                  <a:pt x="6095" y="118871"/>
                </a:lnTo>
                <a:lnTo>
                  <a:pt x="3047" y="115823"/>
                </a:lnTo>
                <a:lnTo>
                  <a:pt x="3047" y="121919"/>
                </a:lnTo>
                <a:lnTo>
                  <a:pt x="6095" y="121919"/>
                </a:lnTo>
                <a:close/>
              </a:path>
              <a:path w="155575" h="121920">
                <a:moveTo>
                  <a:pt x="152399" y="6095"/>
                </a:moveTo>
                <a:lnTo>
                  <a:pt x="149351" y="3047"/>
                </a:lnTo>
                <a:lnTo>
                  <a:pt x="149351" y="6095"/>
                </a:lnTo>
                <a:lnTo>
                  <a:pt x="152399" y="6095"/>
                </a:lnTo>
                <a:close/>
              </a:path>
              <a:path w="155575" h="121920">
                <a:moveTo>
                  <a:pt x="152399" y="115823"/>
                </a:moveTo>
                <a:lnTo>
                  <a:pt x="152399" y="6095"/>
                </a:lnTo>
                <a:lnTo>
                  <a:pt x="149351" y="6095"/>
                </a:lnTo>
                <a:lnTo>
                  <a:pt x="149351" y="115823"/>
                </a:lnTo>
                <a:lnTo>
                  <a:pt x="152399" y="115823"/>
                </a:lnTo>
                <a:close/>
              </a:path>
              <a:path w="155575" h="121920">
                <a:moveTo>
                  <a:pt x="152399" y="121919"/>
                </a:moveTo>
                <a:lnTo>
                  <a:pt x="152399" y="115823"/>
                </a:lnTo>
                <a:lnTo>
                  <a:pt x="149351" y="118871"/>
                </a:lnTo>
                <a:lnTo>
                  <a:pt x="149351" y="121919"/>
                </a:lnTo>
                <a:lnTo>
                  <a:pt x="152399" y="121919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528693" y="6371844"/>
            <a:ext cx="142240" cy="71755"/>
          </a:xfrm>
          <a:custGeom>
            <a:avLst/>
            <a:gdLst/>
            <a:ahLst/>
            <a:cxnLst/>
            <a:rect l="l" t="t" r="r" b="b"/>
            <a:pathLst>
              <a:path w="142240" h="71754">
                <a:moveTo>
                  <a:pt x="0" y="0"/>
                </a:moveTo>
                <a:lnTo>
                  <a:pt x="0" y="71627"/>
                </a:lnTo>
                <a:lnTo>
                  <a:pt x="141731" y="71627"/>
                </a:lnTo>
                <a:lnTo>
                  <a:pt x="14173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525645" y="6368795"/>
            <a:ext cx="147955" cy="78105"/>
          </a:xfrm>
          <a:custGeom>
            <a:avLst/>
            <a:gdLst/>
            <a:ahLst/>
            <a:cxnLst/>
            <a:rect l="l" t="t" r="r" b="b"/>
            <a:pathLst>
              <a:path w="147954" h="78104">
                <a:moveTo>
                  <a:pt x="147827" y="77723"/>
                </a:moveTo>
                <a:lnTo>
                  <a:pt x="147827" y="0"/>
                </a:lnTo>
                <a:lnTo>
                  <a:pt x="0" y="0"/>
                </a:lnTo>
                <a:lnTo>
                  <a:pt x="0" y="77723"/>
                </a:lnTo>
                <a:lnTo>
                  <a:pt x="3047" y="77723"/>
                </a:lnTo>
                <a:lnTo>
                  <a:pt x="3047" y="6095"/>
                </a:lnTo>
                <a:lnTo>
                  <a:pt x="6095" y="3047"/>
                </a:lnTo>
                <a:lnTo>
                  <a:pt x="6095" y="6095"/>
                </a:lnTo>
                <a:lnTo>
                  <a:pt x="141731" y="6095"/>
                </a:lnTo>
                <a:lnTo>
                  <a:pt x="141731" y="3047"/>
                </a:lnTo>
                <a:lnTo>
                  <a:pt x="144779" y="6095"/>
                </a:lnTo>
                <a:lnTo>
                  <a:pt x="144779" y="77723"/>
                </a:lnTo>
                <a:lnTo>
                  <a:pt x="147827" y="77723"/>
                </a:lnTo>
                <a:close/>
              </a:path>
              <a:path w="147954" h="78104">
                <a:moveTo>
                  <a:pt x="6095" y="6095"/>
                </a:moveTo>
                <a:lnTo>
                  <a:pt x="6095" y="3047"/>
                </a:lnTo>
                <a:lnTo>
                  <a:pt x="3047" y="6095"/>
                </a:lnTo>
                <a:lnTo>
                  <a:pt x="6095" y="6095"/>
                </a:lnTo>
                <a:close/>
              </a:path>
              <a:path w="147954" h="78104">
                <a:moveTo>
                  <a:pt x="6095" y="71627"/>
                </a:moveTo>
                <a:lnTo>
                  <a:pt x="6095" y="6095"/>
                </a:lnTo>
                <a:lnTo>
                  <a:pt x="3047" y="6095"/>
                </a:lnTo>
                <a:lnTo>
                  <a:pt x="3047" y="71627"/>
                </a:lnTo>
                <a:lnTo>
                  <a:pt x="6095" y="71627"/>
                </a:lnTo>
                <a:close/>
              </a:path>
              <a:path w="147954" h="78104">
                <a:moveTo>
                  <a:pt x="144779" y="71627"/>
                </a:moveTo>
                <a:lnTo>
                  <a:pt x="3047" y="71627"/>
                </a:lnTo>
                <a:lnTo>
                  <a:pt x="6095" y="74675"/>
                </a:lnTo>
                <a:lnTo>
                  <a:pt x="6095" y="77723"/>
                </a:lnTo>
                <a:lnTo>
                  <a:pt x="141731" y="77723"/>
                </a:lnTo>
                <a:lnTo>
                  <a:pt x="141731" y="74675"/>
                </a:lnTo>
                <a:lnTo>
                  <a:pt x="144779" y="71627"/>
                </a:lnTo>
                <a:close/>
              </a:path>
              <a:path w="147954" h="78104">
                <a:moveTo>
                  <a:pt x="6095" y="77723"/>
                </a:moveTo>
                <a:lnTo>
                  <a:pt x="6095" y="74675"/>
                </a:lnTo>
                <a:lnTo>
                  <a:pt x="3047" y="71627"/>
                </a:lnTo>
                <a:lnTo>
                  <a:pt x="3047" y="77723"/>
                </a:lnTo>
                <a:lnTo>
                  <a:pt x="6095" y="77723"/>
                </a:lnTo>
                <a:close/>
              </a:path>
              <a:path w="147954" h="78104">
                <a:moveTo>
                  <a:pt x="144779" y="6095"/>
                </a:moveTo>
                <a:lnTo>
                  <a:pt x="141731" y="3047"/>
                </a:lnTo>
                <a:lnTo>
                  <a:pt x="141731" y="6095"/>
                </a:lnTo>
                <a:lnTo>
                  <a:pt x="144779" y="6095"/>
                </a:lnTo>
                <a:close/>
              </a:path>
              <a:path w="147954" h="78104">
                <a:moveTo>
                  <a:pt x="144779" y="71627"/>
                </a:moveTo>
                <a:lnTo>
                  <a:pt x="144779" y="6095"/>
                </a:lnTo>
                <a:lnTo>
                  <a:pt x="141731" y="6095"/>
                </a:lnTo>
                <a:lnTo>
                  <a:pt x="141731" y="71627"/>
                </a:lnTo>
                <a:lnTo>
                  <a:pt x="144779" y="71627"/>
                </a:lnTo>
                <a:close/>
              </a:path>
              <a:path w="147954" h="78104">
                <a:moveTo>
                  <a:pt x="144779" y="77723"/>
                </a:moveTo>
                <a:lnTo>
                  <a:pt x="144779" y="71627"/>
                </a:lnTo>
                <a:lnTo>
                  <a:pt x="141731" y="74675"/>
                </a:lnTo>
                <a:lnTo>
                  <a:pt x="141731" y="77723"/>
                </a:lnTo>
                <a:lnTo>
                  <a:pt x="144779" y="77723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752721" y="6371844"/>
            <a:ext cx="149860" cy="73660"/>
          </a:xfrm>
          <a:custGeom>
            <a:avLst/>
            <a:gdLst/>
            <a:ahLst/>
            <a:cxnLst/>
            <a:rect l="l" t="t" r="r" b="b"/>
            <a:pathLst>
              <a:path w="149859" h="73660">
                <a:moveTo>
                  <a:pt x="0" y="0"/>
                </a:moveTo>
                <a:lnTo>
                  <a:pt x="0" y="73151"/>
                </a:lnTo>
                <a:lnTo>
                  <a:pt x="149351" y="73151"/>
                </a:lnTo>
                <a:lnTo>
                  <a:pt x="1493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749674" y="6368795"/>
            <a:ext cx="155575" cy="79375"/>
          </a:xfrm>
          <a:custGeom>
            <a:avLst/>
            <a:gdLst/>
            <a:ahLst/>
            <a:cxnLst/>
            <a:rect l="l" t="t" r="r" b="b"/>
            <a:pathLst>
              <a:path w="155575" h="79375">
                <a:moveTo>
                  <a:pt x="155447" y="79247"/>
                </a:moveTo>
                <a:lnTo>
                  <a:pt x="155447" y="0"/>
                </a:lnTo>
                <a:lnTo>
                  <a:pt x="0" y="0"/>
                </a:lnTo>
                <a:lnTo>
                  <a:pt x="0" y="79247"/>
                </a:lnTo>
                <a:lnTo>
                  <a:pt x="3047" y="79247"/>
                </a:lnTo>
                <a:lnTo>
                  <a:pt x="3047" y="6095"/>
                </a:lnTo>
                <a:lnTo>
                  <a:pt x="6095" y="3047"/>
                </a:lnTo>
                <a:lnTo>
                  <a:pt x="6095" y="6095"/>
                </a:lnTo>
                <a:lnTo>
                  <a:pt x="149351" y="6095"/>
                </a:lnTo>
                <a:lnTo>
                  <a:pt x="149351" y="3047"/>
                </a:lnTo>
                <a:lnTo>
                  <a:pt x="152399" y="6095"/>
                </a:lnTo>
                <a:lnTo>
                  <a:pt x="152399" y="79247"/>
                </a:lnTo>
                <a:lnTo>
                  <a:pt x="155447" y="79247"/>
                </a:lnTo>
                <a:close/>
              </a:path>
              <a:path w="155575" h="79375">
                <a:moveTo>
                  <a:pt x="6095" y="6095"/>
                </a:moveTo>
                <a:lnTo>
                  <a:pt x="6095" y="3047"/>
                </a:lnTo>
                <a:lnTo>
                  <a:pt x="3047" y="6095"/>
                </a:lnTo>
                <a:lnTo>
                  <a:pt x="6095" y="6095"/>
                </a:lnTo>
                <a:close/>
              </a:path>
              <a:path w="155575" h="79375">
                <a:moveTo>
                  <a:pt x="6095" y="73151"/>
                </a:moveTo>
                <a:lnTo>
                  <a:pt x="6095" y="6095"/>
                </a:lnTo>
                <a:lnTo>
                  <a:pt x="3047" y="6095"/>
                </a:lnTo>
                <a:lnTo>
                  <a:pt x="3047" y="73151"/>
                </a:lnTo>
                <a:lnTo>
                  <a:pt x="6095" y="73151"/>
                </a:lnTo>
                <a:close/>
              </a:path>
              <a:path w="155575" h="79375">
                <a:moveTo>
                  <a:pt x="152399" y="73151"/>
                </a:moveTo>
                <a:lnTo>
                  <a:pt x="3047" y="73151"/>
                </a:lnTo>
                <a:lnTo>
                  <a:pt x="6095" y="76199"/>
                </a:lnTo>
                <a:lnTo>
                  <a:pt x="6095" y="79247"/>
                </a:lnTo>
                <a:lnTo>
                  <a:pt x="149351" y="79247"/>
                </a:lnTo>
                <a:lnTo>
                  <a:pt x="149351" y="76199"/>
                </a:lnTo>
                <a:lnTo>
                  <a:pt x="152399" y="73151"/>
                </a:lnTo>
                <a:close/>
              </a:path>
              <a:path w="155575" h="79375">
                <a:moveTo>
                  <a:pt x="6095" y="79247"/>
                </a:moveTo>
                <a:lnTo>
                  <a:pt x="6095" y="76199"/>
                </a:lnTo>
                <a:lnTo>
                  <a:pt x="3047" y="73151"/>
                </a:lnTo>
                <a:lnTo>
                  <a:pt x="3047" y="79247"/>
                </a:lnTo>
                <a:lnTo>
                  <a:pt x="6095" y="79247"/>
                </a:lnTo>
                <a:close/>
              </a:path>
              <a:path w="155575" h="79375">
                <a:moveTo>
                  <a:pt x="152399" y="6095"/>
                </a:moveTo>
                <a:lnTo>
                  <a:pt x="149351" y="3047"/>
                </a:lnTo>
                <a:lnTo>
                  <a:pt x="149351" y="6095"/>
                </a:lnTo>
                <a:lnTo>
                  <a:pt x="152399" y="6095"/>
                </a:lnTo>
                <a:close/>
              </a:path>
              <a:path w="155575" h="79375">
                <a:moveTo>
                  <a:pt x="152399" y="73151"/>
                </a:moveTo>
                <a:lnTo>
                  <a:pt x="152399" y="6095"/>
                </a:lnTo>
                <a:lnTo>
                  <a:pt x="149351" y="6095"/>
                </a:lnTo>
                <a:lnTo>
                  <a:pt x="149351" y="73151"/>
                </a:lnTo>
                <a:lnTo>
                  <a:pt x="152399" y="73151"/>
                </a:lnTo>
                <a:close/>
              </a:path>
              <a:path w="155575" h="79375">
                <a:moveTo>
                  <a:pt x="152399" y="79247"/>
                </a:moveTo>
                <a:lnTo>
                  <a:pt x="152399" y="73151"/>
                </a:lnTo>
                <a:lnTo>
                  <a:pt x="149351" y="76199"/>
                </a:lnTo>
                <a:lnTo>
                  <a:pt x="149351" y="79247"/>
                </a:lnTo>
                <a:lnTo>
                  <a:pt x="152399" y="79247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984369" y="6371844"/>
            <a:ext cx="144780" cy="71755"/>
          </a:xfrm>
          <a:custGeom>
            <a:avLst/>
            <a:gdLst/>
            <a:ahLst/>
            <a:cxnLst/>
            <a:rect l="l" t="t" r="r" b="b"/>
            <a:pathLst>
              <a:path w="144779" h="71754">
                <a:moveTo>
                  <a:pt x="0" y="0"/>
                </a:moveTo>
                <a:lnTo>
                  <a:pt x="0" y="71627"/>
                </a:lnTo>
                <a:lnTo>
                  <a:pt x="144779" y="71627"/>
                </a:lnTo>
                <a:lnTo>
                  <a:pt x="1447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981321" y="6368795"/>
            <a:ext cx="151130" cy="78105"/>
          </a:xfrm>
          <a:custGeom>
            <a:avLst/>
            <a:gdLst/>
            <a:ahLst/>
            <a:cxnLst/>
            <a:rect l="l" t="t" r="r" b="b"/>
            <a:pathLst>
              <a:path w="151129" h="78104">
                <a:moveTo>
                  <a:pt x="150875" y="77723"/>
                </a:moveTo>
                <a:lnTo>
                  <a:pt x="150875" y="0"/>
                </a:lnTo>
                <a:lnTo>
                  <a:pt x="0" y="0"/>
                </a:lnTo>
                <a:lnTo>
                  <a:pt x="0" y="77723"/>
                </a:lnTo>
                <a:lnTo>
                  <a:pt x="3047" y="77723"/>
                </a:lnTo>
                <a:lnTo>
                  <a:pt x="3047" y="6095"/>
                </a:lnTo>
                <a:lnTo>
                  <a:pt x="6095" y="3047"/>
                </a:lnTo>
                <a:lnTo>
                  <a:pt x="6095" y="6095"/>
                </a:lnTo>
                <a:lnTo>
                  <a:pt x="144779" y="6095"/>
                </a:lnTo>
                <a:lnTo>
                  <a:pt x="144779" y="3047"/>
                </a:lnTo>
                <a:lnTo>
                  <a:pt x="147827" y="6095"/>
                </a:lnTo>
                <a:lnTo>
                  <a:pt x="147827" y="77723"/>
                </a:lnTo>
                <a:lnTo>
                  <a:pt x="150875" y="77723"/>
                </a:lnTo>
                <a:close/>
              </a:path>
              <a:path w="151129" h="78104">
                <a:moveTo>
                  <a:pt x="6095" y="6095"/>
                </a:moveTo>
                <a:lnTo>
                  <a:pt x="6095" y="3047"/>
                </a:lnTo>
                <a:lnTo>
                  <a:pt x="3047" y="6095"/>
                </a:lnTo>
                <a:lnTo>
                  <a:pt x="6095" y="6095"/>
                </a:lnTo>
                <a:close/>
              </a:path>
              <a:path w="151129" h="78104">
                <a:moveTo>
                  <a:pt x="6095" y="71627"/>
                </a:moveTo>
                <a:lnTo>
                  <a:pt x="6095" y="6095"/>
                </a:lnTo>
                <a:lnTo>
                  <a:pt x="3047" y="6095"/>
                </a:lnTo>
                <a:lnTo>
                  <a:pt x="3047" y="71627"/>
                </a:lnTo>
                <a:lnTo>
                  <a:pt x="6095" y="71627"/>
                </a:lnTo>
                <a:close/>
              </a:path>
              <a:path w="151129" h="78104">
                <a:moveTo>
                  <a:pt x="147827" y="71627"/>
                </a:moveTo>
                <a:lnTo>
                  <a:pt x="3047" y="71627"/>
                </a:lnTo>
                <a:lnTo>
                  <a:pt x="6095" y="74675"/>
                </a:lnTo>
                <a:lnTo>
                  <a:pt x="6095" y="77723"/>
                </a:lnTo>
                <a:lnTo>
                  <a:pt x="144779" y="77723"/>
                </a:lnTo>
                <a:lnTo>
                  <a:pt x="144779" y="74675"/>
                </a:lnTo>
                <a:lnTo>
                  <a:pt x="147827" y="71627"/>
                </a:lnTo>
                <a:close/>
              </a:path>
              <a:path w="151129" h="78104">
                <a:moveTo>
                  <a:pt x="6095" y="77723"/>
                </a:moveTo>
                <a:lnTo>
                  <a:pt x="6095" y="74675"/>
                </a:lnTo>
                <a:lnTo>
                  <a:pt x="3047" y="71627"/>
                </a:lnTo>
                <a:lnTo>
                  <a:pt x="3047" y="77723"/>
                </a:lnTo>
                <a:lnTo>
                  <a:pt x="6095" y="77723"/>
                </a:lnTo>
                <a:close/>
              </a:path>
              <a:path w="151129" h="78104">
                <a:moveTo>
                  <a:pt x="147827" y="6095"/>
                </a:moveTo>
                <a:lnTo>
                  <a:pt x="144779" y="3047"/>
                </a:lnTo>
                <a:lnTo>
                  <a:pt x="144779" y="6095"/>
                </a:lnTo>
                <a:lnTo>
                  <a:pt x="147827" y="6095"/>
                </a:lnTo>
                <a:close/>
              </a:path>
              <a:path w="151129" h="78104">
                <a:moveTo>
                  <a:pt x="147827" y="71627"/>
                </a:moveTo>
                <a:lnTo>
                  <a:pt x="147827" y="6095"/>
                </a:lnTo>
                <a:lnTo>
                  <a:pt x="144779" y="6095"/>
                </a:lnTo>
                <a:lnTo>
                  <a:pt x="144779" y="71627"/>
                </a:lnTo>
                <a:lnTo>
                  <a:pt x="147827" y="71627"/>
                </a:lnTo>
                <a:close/>
              </a:path>
              <a:path w="151129" h="78104">
                <a:moveTo>
                  <a:pt x="147827" y="77723"/>
                </a:moveTo>
                <a:lnTo>
                  <a:pt x="147827" y="71627"/>
                </a:lnTo>
                <a:lnTo>
                  <a:pt x="144779" y="74675"/>
                </a:lnTo>
                <a:lnTo>
                  <a:pt x="144779" y="77723"/>
                </a:lnTo>
                <a:lnTo>
                  <a:pt x="147827" y="77723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211445" y="6327647"/>
            <a:ext cx="147955" cy="116205"/>
          </a:xfrm>
          <a:custGeom>
            <a:avLst/>
            <a:gdLst/>
            <a:ahLst/>
            <a:cxnLst/>
            <a:rect l="l" t="t" r="r" b="b"/>
            <a:pathLst>
              <a:path w="147954" h="116204">
                <a:moveTo>
                  <a:pt x="0" y="0"/>
                </a:moveTo>
                <a:lnTo>
                  <a:pt x="0" y="115823"/>
                </a:lnTo>
                <a:lnTo>
                  <a:pt x="147827" y="115823"/>
                </a:lnTo>
                <a:lnTo>
                  <a:pt x="14782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208397" y="6324600"/>
            <a:ext cx="154305" cy="121920"/>
          </a:xfrm>
          <a:custGeom>
            <a:avLst/>
            <a:gdLst/>
            <a:ahLst/>
            <a:cxnLst/>
            <a:rect l="l" t="t" r="r" b="b"/>
            <a:pathLst>
              <a:path w="154304" h="121920">
                <a:moveTo>
                  <a:pt x="153923" y="121919"/>
                </a:moveTo>
                <a:lnTo>
                  <a:pt x="153923" y="0"/>
                </a:lnTo>
                <a:lnTo>
                  <a:pt x="0" y="0"/>
                </a:lnTo>
                <a:lnTo>
                  <a:pt x="0" y="121919"/>
                </a:lnTo>
                <a:lnTo>
                  <a:pt x="3047" y="121919"/>
                </a:lnTo>
                <a:lnTo>
                  <a:pt x="3047" y="6095"/>
                </a:lnTo>
                <a:lnTo>
                  <a:pt x="6095" y="3047"/>
                </a:lnTo>
                <a:lnTo>
                  <a:pt x="6095" y="6095"/>
                </a:lnTo>
                <a:lnTo>
                  <a:pt x="147827" y="6095"/>
                </a:lnTo>
                <a:lnTo>
                  <a:pt x="147827" y="3047"/>
                </a:lnTo>
                <a:lnTo>
                  <a:pt x="150875" y="6095"/>
                </a:lnTo>
                <a:lnTo>
                  <a:pt x="150875" y="121919"/>
                </a:lnTo>
                <a:lnTo>
                  <a:pt x="153923" y="121919"/>
                </a:lnTo>
                <a:close/>
              </a:path>
              <a:path w="154304" h="121920">
                <a:moveTo>
                  <a:pt x="6095" y="6095"/>
                </a:moveTo>
                <a:lnTo>
                  <a:pt x="6095" y="3047"/>
                </a:lnTo>
                <a:lnTo>
                  <a:pt x="3047" y="6095"/>
                </a:lnTo>
                <a:lnTo>
                  <a:pt x="6095" y="6095"/>
                </a:lnTo>
                <a:close/>
              </a:path>
              <a:path w="154304" h="121920">
                <a:moveTo>
                  <a:pt x="6095" y="115823"/>
                </a:moveTo>
                <a:lnTo>
                  <a:pt x="6095" y="6095"/>
                </a:lnTo>
                <a:lnTo>
                  <a:pt x="3047" y="6095"/>
                </a:lnTo>
                <a:lnTo>
                  <a:pt x="3047" y="115823"/>
                </a:lnTo>
                <a:lnTo>
                  <a:pt x="6095" y="115823"/>
                </a:lnTo>
                <a:close/>
              </a:path>
              <a:path w="154304" h="121920">
                <a:moveTo>
                  <a:pt x="150875" y="115823"/>
                </a:moveTo>
                <a:lnTo>
                  <a:pt x="3047" y="115823"/>
                </a:lnTo>
                <a:lnTo>
                  <a:pt x="6095" y="118871"/>
                </a:lnTo>
                <a:lnTo>
                  <a:pt x="6095" y="121919"/>
                </a:lnTo>
                <a:lnTo>
                  <a:pt x="147827" y="121919"/>
                </a:lnTo>
                <a:lnTo>
                  <a:pt x="147827" y="118871"/>
                </a:lnTo>
                <a:lnTo>
                  <a:pt x="150875" y="115823"/>
                </a:lnTo>
                <a:close/>
              </a:path>
              <a:path w="154304" h="121920">
                <a:moveTo>
                  <a:pt x="6095" y="121919"/>
                </a:moveTo>
                <a:lnTo>
                  <a:pt x="6095" y="118871"/>
                </a:lnTo>
                <a:lnTo>
                  <a:pt x="3047" y="115823"/>
                </a:lnTo>
                <a:lnTo>
                  <a:pt x="3047" y="121919"/>
                </a:lnTo>
                <a:lnTo>
                  <a:pt x="6095" y="121919"/>
                </a:lnTo>
                <a:close/>
              </a:path>
              <a:path w="154304" h="121920">
                <a:moveTo>
                  <a:pt x="150875" y="6095"/>
                </a:moveTo>
                <a:lnTo>
                  <a:pt x="147827" y="3047"/>
                </a:lnTo>
                <a:lnTo>
                  <a:pt x="147827" y="6095"/>
                </a:lnTo>
                <a:lnTo>
                  <a:pt x="150875" y="6095"/>
                </a:lnTo>
                <a:close/>
              </a:path>
              <a:path w="154304" h="121920">
                <a:moveTo>
                  <a:pt x="150875" y="115823"/>
                </a:moveTo>
                <a:lnTo>
                  <a:pt x="150875" y="6095"/>
                </a:lnTo>
                <a:lnTo>
                  <a:pt x="147827" y="6095"/>
                </a:lnTo>
                <a:lnTo>
                  <a:pt x="147827" y="115823"/>
                </a:lnTo>
                <a:lnTo>
                  <a:pt x="150875" y="115823"/>
                </a:lnTo>
                <a:close/>
              </a:path>
              <a:path w="154304" h="121920">
                <a:moveTo>
                  <a:pt x="150875" y="121919"/>
                </a:moveTo>
                <a:lnTo>
                  <a:pt x="150875" y="115823"/>
                </a:lnTo>
                <a:lnTo>
                  <a:pt x="147827" y="118871"/>
                </a:lnTo>
                <a:lnTo>
                  <a:pt x="147827" y="121919"/>
                </a:lnTo>
                <a:lnTo>
                  <a:pt x="150875" y="121919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900293" y="4596383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4">
                <a:moveTo>
                  <a:pt x="0" y="0"/>
                </a:moveTo>
                <a:lnTo>
                  <a:pt x="146303" y="0"/>
                </a:lnTo>
              </a:path>
            </a:pathLst>
          </a:custGeom>
          <a:ln w="53085">
            <a:solidFill>
              <a:srgbClr val="FFCC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897245" y="4567427"/>
            <a:ext cx="152400" cy="58419"/>
          </a:xfrm>
          <a:custGeom>
            <a:avLst/>
            <a:gdLst/>
            <a:ahLst/>
            <a:cxnLst/>
            <a:rect l="l" t="t" r="r" b="b"/>
            <a:pathLst>
              <a:path w="152400" h="58420">
                <a:moveTo>
                  <a:pt x="152399" y="57911"/>
                </a:moveTo>
                <a:lnTo>
                  <a:pt x="152399" y="0"/>
                </a:lnTo>
                <a:lnTo>
                  <a:pt x="0" y="0"/>
                </a:lnTo>
                <a:lnTo>
                  <a:pt x="0" y="57911"/>
                </a:lnTo>
                <a:lnTo>
                  <a:pt x="3047" y="57911"/>
                </a:lnTo>
                <a:lnTo>
                  <a:pt x="3047" y="6095"/>
                </a:lnTo>
                <a:lnTo>
                  <a:pt x="6095" y="3047"/>
                </a:lnTo>
                <a:lnTo>
                  <a:pt x="6095" y="6095"/>
                </a:lnTo>
                <a:lnTo>
                  <a:pt x="146303" y="6095"/>
                </a:lnTo>
                <a:lnTo>
                  <a:pt x="146303" y="3047"/>
                </a:lnTo>
                <a:lnTo>
                  <a:pt x="149351" y="6095"/>
                </a:lnTo>
                <a:lnTo>
                  <a:pt x="149351" y="57911"/>
                </a:lnTo>
                <a:lnTo>
                  <a:pt x="152399" y="57911"/>
                </a:lnTo>
                <a:close/>
              </a:path>
              <a:path w="152400" h="58420">
                <a:moveTo>
                  <a:pt x="6095" y="6095"/>
                </a:moveTo>
                <a:lnTo>
                  <a:pt x="6095" y="3047"/>
                </a:lnTo>
                <a:lnTo>
                  <a:pt x="3047" y="6095"/>
                </a:lnTo>
                <a:lnTo>
                  <a:pt x="6095" y="6095"/>
                </a:lnTo>
                <a:close/>
              </a:path>
              <a:path w="152400" h="58420">
                <a:moveTo>
                  <a:pt x="6095" y="51815"/>
                </a:moveTo>
                <a:lnTo>
                  <a:pt x="6095" y="6095"/>
                </a:lnTo>
                <a:lnTo>
                  <a:pt x="3047" y="6095"/>
                </a:lnTo>
                <a:lnTo>
                  <a:pt x="3047" y="51815"/>
                </a:lnTo>
                <a:lnTo>
                  <a:pt x="6095" y="51815"/>
                </a:lnTo>
                <a:close/>
              </a:path>
              <a:path w="152400" h="58420">
                <a:moveTo>
                  <a:pt x="149351" y="51815"/>
                </a:moveTo>
                <a:lnTo>
                  <a:pt x="3047" y="51815"/>
                </a:lnTo>
                <a:lnTo>
                  <a:pt x="6095" y="54863"/>
                </a:lnTo>
                <a:lnTo>
                  <a:pt x="6095" y="57911"/>
                </a:lnTo>
                <a:lnTo>
                  <a:pt x="146303" y="57911"/>
                </a:lnTo>
                <a:lnTo>
                  <a:pt x="146303" y="54863"/>
                </a:lnTo>
                <a:lnTo>
                  <a:pt x="149351" y="51815"/>
                </a:lnTo>
                <a:close/>
              </a:path>
              <a:path w="152400" h="58420">
                <a:moveTo>
                  <a:pt x="6095" y="57911"/>
                </a:moveTo>
                <a:lnTo>
                  <a:pt x="6095" y="54863"/>
                </a:lnTo>
                <a:lnTo>
                  <a:pt x="3047" y="51815"/>
                </a:lnTo>
                <a:lnTo>
                  <a:pt x="3047" y="57911"/>
                </a:lnTo>
                <a:lnTo>
                  <a:pt x="6095" y="57911"/>
                </a:lnTo>
                <a:close/>
              </a:path>
              <a:path w="152400" h="58420">
                <a:moveTo>
                  <a:pt x="149351" y="6095"/>
                </a:moveTo>
                <a:lnTo>
                  <a:pt x="146303" y="3047"/>
                </a:lnTo>
                <a:lnTo>
                  <a:pt x="146303" y="6095"/>
                </a:lnTo>
                <a:lnTo>
                  <a:pt x="149351" y="6095"/>
                </a:lnTo>
                <a:close/>
              </a:path>
              <a:path w="152400" h="58420">
                <a:moveTo>
                  <a:pt x="149351" y="51815"/>
                </a:moveTo>
                <a:lnTo>
                  <a:pt x="149351" y="6095"/>
                </a:lnTo>
                <a:lnTo>
                  <a:pt x="146303" y="6095"/>
                </a:lnTo>
                <a:lnTo>
                  <a:pt x="146303" y="51815"/>
                </a:lnTo>
                <a:lnTo>
                  <a:pt x="149351" y="51815"/>
                </a:lnTo>
                <a:close/>
              </a:path>
              <a:path w="152400" h="58420">
                <a:moveTo>
                  <a:pt x="149351" y="57911"/>
                </a:moveTo>
                <a:lnTo>
                  <a:pt x="149351" y="51815"/>
                </a:lnTo>
                <a:lnTo>
                  <a:pt x="146303" y="54863"/>
                </a:lnTo>
                <a:lnTo>
                  <a:pt x="146303" y="57911"/>
                </a:lnTo>
                <a:lnTo>
                  <a:pt x="149351" y="57911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858133" y="6371844"/>
            <a:ext cx="142240" cy="71755"/>
          </a:xfrm>
          <a:custGeom>
            <a:avLst/>
            <a:gdLst/>
            <a:ahLst/>
            <a:cxnLst/>
            <a:rect l="l" t="t" r="r" b="b"/>
            <a:pathLst>
              <a:path w="142239" h="71754">
                <a:moveTo>
                  <a:pt x="0" y="0"/>
                </a:moveTo>
                <a:lnTo>
                  <a:pt x="0" y="71627"/>
                </a:lnTo>
                <a:lnTo>
                  <a:pt x="141731" y="71627"/>
                </a:lnTo>
                <a:lnTo>
                  <a:pt x="14173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855086" y="6368795"/>
            <a:ext cx="147955" cy="78105"/>
          </a:xfrm>
          <a:custGeom>
            <a:avLst/>
            <a:gdLst/>
            <a:ahLst/>
            <a:cxnLst/>
            <a:rect l="l" t="t" r="r" b="b"/>
            <a:pathLst>
              <a:path w="147954" h="78104">
                <a:moveTo>
                  <a:pt x="147827" y="77723"/>
                </a:moveTo>
                <a:lnTo>
                  <a:pt x="147827" y="0"/>
                </a:lnTo>
                <a:lnTo>
                  <a:pt x="0" y="0"/>
                </a:lnTo>
                <a:lnTo>
                  <a:pt x="0" y="77723"/>
                </a:lnTo>
                <a:lnTo>
                  <a:pt x="3047" y="77723"/>
                </a:lnTo>
                <a:lnTo>
                  <a:pt x="3047" y="6095"/>
                </a:lnTo>
                <a:lnTo>
                  <a:pt x="6095" y="3047"/>
                </a:lnTo>
                <a:lnTo>
                  <a:pt x="6095" y="6095"/>
                </a:lnTo>
                <a:lnTo>
                  <a:pt x="141731" y="6095"/>
                </a:lnTo>
                <a:lnTo>
                  <a:pt x="141731" y="3047"/>
                </a:lnTo>
                <a:lnTo>
                  <a:pt x="144779" y="6095"/>
                </a:lnTo>
                <a:lnTo>
                  <a:pt x="144779" y="77723"/>
                </a:lnTo>
                <a:lnTo>
                  <a:pt x="147827" y="77723"/>
                </a:lnTo>
                <a:close/>
              </a:path>
              <a:path w="147954" h="78104">
                <a:moveTo>
                  <a:pt x="6095" y="6095"/>
                </a:moveTo>
                <a:lnTo>
                  <a:pt x="6095" y="3047"/>
                </a:lnTo>
                <a:lnTo>
                  <a:pt x="3047" y="6095"/>
                </a:lnTo>
                <a:lnTo>
                  <a:pt x="6095" y="6095"/>
                </a:lnTo>
                <a:close/>
              </a:path>
              <a:path w="147954" h="78104">
                <a:moveTo>
                  <a:pt x="6095" y="71627"/>
                </a:moveTo>
                <a:lnTo>
                  <a:pt x="6095" y="6095"/>
                </a:lnTo>
                <a:lnTo>
                  <a:pt x="3047" y="6095"/>
                </a:lnTo>
                <a:lnTo>
                  <a:pt x="3047" y="71627"/>
                </a:lnTo>
                <a:lnTo>
                  <a:pt x="6095" y="71627"/>
                </a:lnTo>
                <a:close/>
              </a:path>
              <a:path w="147954" h="78104">
                <a:moveTo>
                  <a:pt x="144779" y="71627"/>
                </a:moveTo>
                <a:lnTo>
                  <a:pt x="3047" y="71627"/>
                </a:lnTo>
                <a:lnTo>
                  <a:pt x="6095" y="74675"/>
                </a:lnTo>
                <a:lnTo>
                  <a:pt x="6095" y="77723"/>
                </a:lnTo>
                <a:lnTo>
                  <a:pt x="141731" y="77723"/>
                </a:lnTo>
                <a:lnTo>
                  <a:pt x="141731" y="74675"/>
                </a:lnTo>
                <a:lnTo>
                  <a:pt x="144779" y="71627"/>
                </a:lnTo>
                <a:close/>
              </a:path>
              <a:path w="147954" h="78104">
                <a:moveTo>
                  <a:pt x="6095" y="77723"/>
                </a:moveTo>
                <a:lnTo>
                  <a:pt x="6095" y="74675"/>
                </a:lnTo>
                <a:lnTo>
                  <a:pt x="3047" y="71627"/>
                </a:lnTo>
                <a:lnTo>
                  <a:pt x="3047" y="77723"/>
                </a:lnTo>
                <a:lnTo>
                  <a:pt x="6095" y="77723"/>
                </a:lnTo>
                <a:close/>
              </a:path>
              <a:path w="147954" h="78104">
                <a:moveTo>
                  <a:pt x="144779" y="6095"/>
                </a:moveTo>
                <a:lnTo>
                  <a:pt x="141731" y="3047"/>
                </a:lnTo>
                <a:lnTo>
                  <a:pt x="141731" y="6095"/>
                </a:lnTo>
                <a:lnTo>
                  <a:pt x="144779" y="6095"/>
                </a:lnTo>
                <a:close/>
              </a:path>
              <a:path w="147954" h="78104">
                <a:moveTo>
                  <a:pt x="144779" y="71627"/>
                </a:moveTo>
                <a:lnTo>
                  <a:pt x="144779" y="6095"/>
                </a:lnTo>
                <a:lnTo>
                  <a:pt x="141731" y="6095"/>
                </a:lnTo>
                <a:lnTo>
                  <a:pt x="141731" y="71627"/>
                </a:lnTo>
                <a:lnTo>
                  <a:pt x="144779" y="71627"/>
                </a:lnTo>
                <a:close/>
              </a:path>
              <a:path w="147954" h="78104">
                <a:moveTo>
                  <a:pt x="144779" y="77723"/>
                </a:moveTo>
                <a:lnTo>
                  <a:pt x="144779" y="71627"/>
                </a:lnTo>
                <a:lnTo>
                  <a:pt x="141731" y="74675"/>
                </a:lnTo>
                <a:lnTo>
                  <a:pt x="141731" y="77723"/>
                </a:lnTo>
                <a:lnTo>
                  <a:pt x="144779" y="77723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082162" y="6371844"/>
            <a:ext cx="142240" cy="71755"/>
          </a:xfrm>
          <a:custGeom>
            <a:avLst/>
            <a:gdLst/>
            <a:ahLst/>
            <a:cxnLst/>
            <a:rect l="l" t="t" r="r" b="b"/>
            <a:pathLst>
              <a:path w="142239" h="71754">
                <a:moveTo>
                  <a:pt x="0" y="0"/>
                </a:moveTo>
                <a:lnTo>
                  <a:pt x="0" y="71627"/>
                </a:lnTo>
                <a:lnTo>
                  <a:pt x="141731" y="71627"/>
                </a:lnTo>
                <a:lnTo>
                  <a:pt x="14173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079113" y="6368795"/>
            <a:ext cx="147955" cy="78105"/>
          </a:xfrm>
          <a:custGeom>
            <a:avLst/>
            <a:gdLst/>
            <a:ahLst/>
            <a:cxnLst/>
            <a:rect l="l" t="t" r="r" b="b"/>
            <a:pathLst>
              <a:path w="147954" h="78104">
                <a:moveTo>
                  <a:pt x="147827" y="77723"/>
                </a:moveTo>
                <a:lnTo>
                  <a:pt x="147827" y="0"/>
                </a:lnTo>
                <a:lnTo>
                  <a:pt x="0" y="0"/>
                </a:lnTo>
                <a:lnTo>
                  <a:pt x="0" y="77723"/>
                </a:lnTo>
                <a:lnTo>
                  <a:pt x="3047" y="77723"/>
                </a:lnTo>
                <a:lnTo>
                  <a:pt x="3047" y="6095"/>
                </a:lnTo>
                <a:lnTo>
                  <a:pt x="6095" y="3047"/>
                </a:lnTo>
                <a:lnTo>
                  <a:pt x="6095" y="6095"/>
                </a:lnTo>
                <a:lnTo>
                  <a:pt x="141731" y="6095"/>
                </a:lnTo>
                <a:lnTo>
                  <a:pt x="141731" y="3047"/>
                </a:lnTo>
                <a:lnTo>
                  <a:pt x="144779" y="6095"/>
                </a:lnTo>
                <a:lnTo>
                  <a:pt x="144779" y="77723"/>
                </a:lnTo>
                <a:lnTo>
                  <a:pt x="147827" y="77723"/>
                </a:lnTo>
                <a:close/>
              </a:path>
              <a:path w="147954" h="78104">
                <a:moveTo>
                  <a:pt x="6095" y="6095"/>
                </a:moveTo>
                <a:lnTo>
                  <a:pt x="6095" y="3047"/>
                </a:lnTo>
                <a:lnTo>
                  <a:pt x="3047" y="6095"/>
                </a:lnTo>
                <a:lnTo>
                  <a:pt x="6095" y="6095"/>
                </a:lnTo>
                <a:close/>
              </a:path>
              <a:path w="147954" h="78104">
                <a:moveTo>
                  <a:pt x="6095" y="71627"/>
                </a:moveTo>
                <a:lnTo>
                  <a:pt x="6095" y="6095"/>
                </a:lnTo>
                <a:lnTo>
                  <a:pt x="3047" y="6095"/>
                </a:lnTo>
                <a:lnTo>
                  <a:pt x="3047" y="71627"/>
                </a:lnTo>
                <a:lnTo>
                  <a:pt x="6095" y="71627"/>
                </a:lnTo>
                <a:close/>
              </a:path>
              <a:path w="147954" h="78104">
                <a:moveTo>
                  <a:pt x="144779" y="71627"/>
                </a:moveTo>
                <a:lnTo>
                  <a:pt x="3047" y="71627"/>
                </a:lnTo>
                <a:lnTo>
                  <a:pt x="6095" y="74675"/>
                </a:lnTo>
                <a:lnTo>
                  <a:pt x="6095" y="77723"/>
                </a:lnTo>
                <a:lnTo>
                  <a:pt x="141731" y="77723"/>
                </a:lnTo>
                <a:lnTo>
                  <a:pt x="141731" y="74675"/>
                </a:lnTo>
                <a:lnTo>
                  <a:pt x="144779" y="71627"/>
                </a:lnTo>
                <a:close/>
              </a:path>
              <a:path w="147954" h="78104">
                <a:moveTo>
                  <a:pt x="6095" y="77723"/>
                </a:moveTo>
                <a:lnTo>
                  <a:pt x="6095" y="74675"/>
                </a:lnTo>
                <a:lnTo>
                  <a:pt x="3047" y="71627"/>
                </a:lnTo>
                <a:lnTo>
                  <a:pt x="3047" y="77723"/>
                </a:lnTo>
                <a:lnTo>
                  <a:pt x="6095" y="77723"/>
                </a:lnTo>
                <a:close/>
              </a:path>
              <a:path w="147954" h="78104">
                <a:moveTo>
                  <a:pt x="144779" y="6095"/>
                </a:moveTo>
                <a:lnTo>
                  <a:pt x="141731" y="3047"/>
                </a:lnTo>
                <a:lnTo>
                  <a:pt x="141731" y="6095"/>
                </a:lnTo>
                <a:lnTo>
                  <a:pt x="144779" y="6095"/>
                </a:lnTo>
                <a:close/>
              </a:path>
              <a:path w="147954" h="78104">
                <a:moveTo>
                  <a:pt x="144779" y="71627"/>
                </a:moveTo>
                <a:lnTo>
                  <a:pt x="144779" y="6095"/>
                </a:lnTo>
                <a:lnTo>
                  <a:pt x="141731" y="6095"/>
                </a:lnTo>
                <a:lnTo>
                  <a:pt x="141731" y="71627"/>
                </a:lnTo>
                <a:lnTo>
                  <a:pt x="144779" y="71627"/>
                </a:lnTo>
                <a:close/>
              </a:path>
              <a:path w="147954" h="78104">
                <a:moveTo>
                  <a:pt x="144779" y="77723"/>
                </a:moveTo>
                <a:lnTo>
                  <a:pt x="144779" y="71627"/>
                </a:lnTo>
                <a:lnTo>
                  <a:pt x="141731" y="74675"/>
                </a:lnTo>
                <a:lnTo>
                  <a:pt x="141731" y="77723"/>
                </a:lnTo>
                <a:lnTo>
                  <a:pt x="144779" y="77723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623438" y="6371844"/>
            <a:ext cx="151130" cy="71755"/>
          </a:xfrm>
          <a:custGeom>
            <a:avLst/>
            <a:gdLst/>
            <a:ahLst/>
            <a:cxnLst/>
            <a:rect l="l" t="t" r="r" b="b"/>
            <a:pathLst>
              <a:path w="151129" h="71754">
                <a:moveTo>
                  <a:pt x="0" y="0"/>
                </a:moveTo>
                <a:lnTo>
                  <a:pt x="0" y="71627"/>
                </a:lnTo>
                <a:lnTo>
                  <a:pt x="150875" y="71627"/>
                </a:lnTo>
                <a:lnTo>
                  <a:pt x="1508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620389" y="6368795"/>
            <a:ext cx="157480" cy="78105"/>
          </a:xfrm>
          <a:custGeom>
            <a:avLst/>
            <a:gdLst/>
            <a:ahLst/>
            <a:cxnLst/>
            <a:rect l="l" t="t" r="r" b="b"/>
            <a:pathLst>
              <a:path w="157479" h="78104">
                <a:moveTo>
                  <a:pt x="156971" y="77723"/>
                </a:moveTo>
                <a:lnTo>
                  <a:pt x="156971" y="0"/>
                </a:lnTo>
                <a:lnTo>
                  <a:pt x="0" y="0"/>
                </a:lnTo>
                <a:lnTo>
                  <a:pt x="0" y="77723"/>
                </a:lnTo>
                <a:lnTo>
                  <a:pt x="3047" y="77723"/>
                </a:lnTo>
                <a:lnTo>
                  <a:pt x="3047" y="6095"/>
                </a:lnTo>
                <a:lnTo>
                  <a:pt x="6095" y="3047"/>
                </a:lnTo>
                <a:lnTo>
                  <a:pt x="6095" y="6095"/>
                </a:lnTo>
                <a:lnTo>
                  <a:pt x="150875" y="6095"/>
                </a:lnTo>
                <a:lnTo>
                  <a:pt x="150875" y="3047"/>
                </a:lnTo>
                <a:lnTo>
                  <a:pt x="153923" y="6095"/>
                </a:lnTo>
                <a:lnTo>
                  <a:pt x="153923" y="77723"/>
                </a:lnTo>
                <a:lnTo>
                  <a:pt x="156971" y="77723"/>
                </a:lnTo>
                <a:close/>
              </a:path>
              <a:path w="157479" h="78104">
                <a:moveTo>
                  <a:pt x="6095" y="6095"/>
                </a:moveTo>
                <a:lnTo>
                  <a:pt x="6095" y="3047"/>
                </a:lnTo>
                <a:lnTo>
                  <a:pt x="3047" y="6095"/>
                </a:lnTo>
                <a:lnTo>
                  <a:pt x="6095" y="6095"/>
                </a:lnTo>
                <a:close/>
              </a:path>
              <a:path w="157479" h="78104">
                <a:moveTo>
                  <a:pt x="6095" y="71627"/>
                </a:moveTo>
                <a:lnTo>
                  <a:pt x="6095" y="6095"/>
                </a:lnTo>
                <a:lnTo>
                  <a:pt x="3047" y="6095"/>
                </a:lnTo>
                <a:lnTo>
                  <a:pt x="3047" y="71627"/>
                </a:lnTo>
                <a:lnTo>
                  <a:pt x="6095" y="71627"/>
                </a:lnTo>
                <a:close/>
              </a:path>
              <a:path w="157479" h="78104">
                <a:moveTo>
                  <a:pt x="153923" y="71627"/>
                </a:moveTo>
                <a:lnTo>
                  <a:pt x="3047" y="71627"/>
                </a:lnTo>
                <a:lnTo>
                  <a:pt x="6095" y="74675"/>
                </a:lnTo>
                <a:lnTo>
                  <a:pt x="6095" y="77723"/>
                </a:lnTo>
                <a:lnTo>
                  <a:pt x="150875" y="77723"/>
                </a:lnTo>
                <a:lnTo>
                  <a:pt x="150875" y="74675"/>
                </a:lnTo>
                <a:lnTo>
                  <a:pt x="153923" y="71627"/>
                </a:lnTo>
                <a:close/>
              </a:path>
              <a:path w="157479" h="78104">
                <a:moveTo>
                  <a:pt x="6095" y="77723"/>
                </a:moveTo>
                <a:lnTo>
                  <a:pt x="6095" y="74675"/>
                </a:lnTo>
                <a:lnTo>
                  <a:pt x="3047" y="71627"/>
                </a:lnTo>
                <a:lnTo>
                  <a:pt x="3047" y="77723"/>
                </a:lnTo>
                <a:lnTo>
                  <a:pt x="6095" y="77723"/>
                </a:lnTo>
                <a:close/>
              </a:path>
              <a:path w="157479" h="78104">
                <a:moveTo>
                  <a:pt x="153923" y="6095"/>
                </a:moveTo>
                <a:lnTo>
                  <a:pt x="150875" y="3047"/>
                </a:lnTo>
                <a:lnTo>
                  <a:pt x="150875" y="6095"/>
                </a:lnTo>
                <a:lnTo>
                  <a:pt x="153923" y="6095"/>
                </a:lnTo>
                <a:close/>
              </a:path>
              <a:path w="157479" h="78104">
                <a:moveTo>
                  <a:pt x="153923" y="71627"/>
                </a:moveTo>
                <a:lnTo>
                  <a:pt x="153923" y="6095"/>
                </a:lnTo>
                <a:lnTo>
                  <a:pt x="150875" y="6095"/>
                </a:lnTo>
                <a:lnTo>
                  <a:pt x="150875" y="71627"/>
                </a:lnTo>
                <a:lnTo>
                  <a:pt x="153923" y="71627"/>
                </a:lnTo>
                <a:close/>
              </a:path>
              <a:path w="157479" h="78104">
                <a:moveTo>
                  <a:pt x="153923" y="77723"/>
                </a:moveTo>
                <a:lnTo>
                  <a:pt x="153923" y="71627"/>
                </a:lnTo>
                <a:lnTo>
                  <a:pt x="150875" y="74675"/>
                </a:lnTo>
                <a:lnTo>
                  <a:pt x="150875" y="77723"/>
                </a:lnTo>
                <a:lnTo>
                  <a:pt x="153923" y="77723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618865" y="4498847"/>
            <a:ext cx="149860" cy="116205"/>
          </a:xfrm>
          <a:custGeom>
            <a:avLst/>
            <a:gdLst/>
            <a:ahLst/>
            <a:cxnLst/>
            <a:rect l="l" t="t" r="r" b="b"/>
            <a:pathLst>
              <a:path w="149860" h="116204">
                <a:moveTo>
                  <a:pt x="0" y="0"/>
                </a:moveTo>
                <a:lnTo>
                  <a:pt x="0" y="115823"/>
                </a:lnTo>
                <a:lnTo>
                  <a:pt x="149351" y="115823"/>
                </a:lnTo>
                <a:lnTo>
                  <a:pt x="1493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615818" y="4495800"/>
            <a:ext cx="155575" cy="121920"/>
          </a:xfrm>
          <a:custGeom>
            <a:avLst/>
            <a:gdLst/>
            <a:ahLst/>
            <a:cxnLst/>
            <a:rect l="l" t="t" r="r" b="b"/>
            <a:pathLst>
              <a:path w="155575" h="121920">
                <a:moveTo>
                  <a:pt x="155447" y="121919"/>
                </a:moveTo>
                <a:lnTo>
                  <a:pt x="155447" y="0"/>
                </a:lnTo>
                <a:lnTo>
                  <a:pt x="0" y="0"/>
                </a:lnTo>
                <a:lnTo>
                  <a:pt x="0" y="121919"/>
                </a:lnTo>
                <a:lnTo>
                  <a:pt x="3047" y="121919"/>
                </a:lnTo>
                <a:lnTo>
                  <a:pt x="3047" y="6095"/>
                </a:lnTo>
                <a:lnTo>
                  <a:pt x="6095" y="3047"/>
                </a:lnTo>
                <a:lnTo>
                  <a:pt x="6095" y="6095"/>
                </a:lnTo>
                <a:lnTo>
                  <a:pt x="149351" y="6095"/>
                </a:lnTo>
                <a:lnTo>
                  <a:pt x="149351" y="3047"/>
                </a:lnTo>
                <a:lnTo>
                  <a:pt x="152399" y="6095"/>
                </a:lnTo>
                <a:lnTo>
                  <a:pt x="152399" y="121919"/>
                </a:lnTo>
                <a:lnTo>
                  <a:pt x="155447" y="121919"/>
                </a:lnTo>
                <a:close/>
              </a:path>
              <a:path w="155575" h="121920">
                <a:moveTo>
                  <a:pt x="6095" y="6095"/>
                </a:moveTo>
                <a:lnTo>
                  <a:pt x="6095" y="3047"/>
                </a:lnTo>
                <a:lnTo>
                  <a:pt x="3047" y="6095"/>
                </a:lnTo>
                <a:lnTo>
                  <a:pt x="6095" y="6095"/>
                </a:lnTo>
                <a:close/>
              </a:path>
              <a:path w="155575" h="121920">
                <a:moveTo>
                  <a:pt x="6095" y="115823"/>
                </a:moveTo>
                <a:lnTo>
                  <a:pt x="6095" y="6095"/>
                </a:lnTo>
                <a:lnTo>
                  <a:pt x="3047" y="6095"/>
                </a:lnTo>
                <a:lnTo>
                  <a:pt x="3047" y="115823"/>
                </a:lnTo>
                <a:lnTo>
                  <a:pt x="6095" y="115823"/>
                </a:lnTo>
                <a:close/>
              </a:path>
              <a:path w="155575" h="121920">
                <a:moveTo>
                  <a:pt x="152399" y="115823"/>
                </a:moveTo>
                <a:lnTo>
                  <a:pt x="3047" y="115823"/>
                </a:lnTo>
                <a:lnTo>
                  <a:pt x="6095" y="118871"/>
                </a:lnTo>
                <a:lnTo>
                  <a:pt x="6095" y="121919"/>
                </a:lnTo>
                <a:lnTo>
                  <a:pt x="149351" y="121919"/>
                </a:lnTo>
                <a:lnTo>
                  <a:pt x="149351" y="118871"/>
                </a:lnTo>
                <a:lnTo>
                  <a:pt x="152399" y="115823"/>
                </a:lnTo>
                <a:close/>
              </a:path>
              <a:path w="155575" h="121920">
                <a:moveTo>
                  <a:pt x="6095" y="121919"/>
                </a:moveTo>
                <a:lnTo>
                  <a:pt x="6095" y="118871"/>
                </a:lnTo>
                <a:lnTo>
                  <a:pt x="3047" y="115823"/>
                </a:lnTo>
                <a:lnTo>
                  <a:pt x="3047" y="121919"/>
                </a:lnTo>
                <a:lnTo>
                  <a:pt x="6095" y="121919"/>
                </a:lnTo>
                <a:close/>
              </a:path>
              <a:path w="155575" h="121920">
                <a:moveTo>
                  <a:pt x="152399" y="6095"/>
                </a:moveTo>
                <a:lnTo>
                  <a:pt x="149351" y="3047"/>
                </a:lnTo>
                <a:lnTo>
                  <a:pt x="149351" y="6095"/>
                </a:lnTo>
                <a:lnTo>
                  <a:pt x="152399" y="6095"/>
                </a:lnTo>
                <a:close/>
              </a:path>
              <a:path w="155575" h="121920">
                <a:moveTo>
                  <a:pt x="152399" y="115823"/>
                </a:moveTo>
                <a:lnTo>
                  <a:pt x="152399" y="6095"/>
                </a:lnTo>
                <a:lnTo>
                  <a:pt x="149351" y="6095"/>
                </a:lnTo>
                <a:lnTo>
                  <a:pt x="149351" y="115823"/>
                </a:lnTo>
                <a:lnTo>
                  <a:pt x="152399" y="115823"/>
                </a:lnTo>
                <a:close/>
              </a:path>
              <a:path w="155575" h="121920">
                <a:moveTo>
                  <a:pt x="152399" y="121919"/>
                </a:moveTo>
                <a:lnTo>
                  <a:pt x="152399" y="115823"/>
                </a:lnTo>
                <a:lnTo>
                  <a:pt x="149351" y="118871"/>
                </a:lnTo>
                <a:lnTo>
                  <a:pt x="149351" y="121919"/>
                </a:lnTo>
                <a:lnTo>
                  <a:pt x="152399" y="121919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850513" y="4543044"/>
            <a:ext cx="142240" cy="71755"/>
          </a:xfrm>
          <a:custGeom>
            <a:avLst/>
            <a:gdLst/>
            <a:ahLst/>
            <a:cxnLst/>
            <a:rect l="l" t="t" r="r" b="b"/>
            <a:pathLst>
              <a:path w="142239" h="71754">
                <a:moveTo>
                  <a:pt x="0" y="0"/>
                </a:moveTo>
                <a:lnTo>
                  <a:pt x="0" y="71627"/>
                </a:lnTo>
                <a:lnTo>
                  <a:pt x="141731" y="71627"/>
                </a:lnTo>
                <a:lnTo>
                  <a:pt x="14173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847465" y="4539995"/>
            <a:ext cx="147955" cy="78105"/>
          </a:xfrm>
          <a:custGeom>
            <a:avLst/>
            <a:gdLst/>
            <a:ahLst/>
            <a:cxnLst/>
            <a:rect l="l" t="t" r="r" b="b"/>
            <a:pathLst>
              <a:path w="147954" h="78104">
                <a:moveTo>
                  <a:pt x="147827" y="77723"/>
                </a:moveTo>
                <a:lnTo>
                  <a:pt x="147827" y="0"/>
                </a:lnTo>
                <a:lnTo>
                  <a:pt x="0" y="0"/>
                </a:lnTo>
                <a:lnTo>
                  <a:pt x="0" y="77723"/>
                </a:lnTo>
                <a:lnTo>
                  <a:pt x="3047" y="77723"/>
                </a:lnTo>
                <a:lnTo>
                  <a:pt x="3047" y="6095"/>
                </a:lnTo>
                <a:lnTo>
                  <a:pt x="6095" y="3047"/>
                </a:lnTo>
                <a:lnTo>
                  <a:pt x="6095" y="6095"/>
                </a:lnTo>
                <a:lnTo>
                  <a:pt x="141731" y="6095"/>
                </a:lnTo>
                <a:lnTo>
                  <a:pt x="141731" y="3047"/>
                </a:lnTo>
                <a:lnTo>
                  <a:pt x="144779" y="6095"/>
                </a:lnTo>
                <a:lnTo>
                  <a:pt x="144779" y="77723"/>
                </a:lnTo>
                <a:lnTo>
                  <a:pt x="147827" y="77723"/>
                </a:lnTo>
                <a:close/>
              </a:path>
              <a:path w="147954" h="78104">
                <a:moveTo>
                  <a:pt x="6095" y="6095"/>
                </a:moveTo>
                <a:lnTo>
                  <a:pt x="6095" y="3047"/>
                </a:lnTo>
                <a:lnTo>
                  <a:pt x="3047" y="6095"/>
                </a:lnTo>
                <a:lnTo>
                  <a:pt x="6095" y="6095"/>
                </a:lnTo>
                <a:close/>
              </a:path>
              <a:path w="147954" h="78104">
                <a:moveTo>
                  <a:pt x="6095" y="71627"/>
                </a:moveTo>
                <a:lnTo>
                  <a:pt x="6095" y="6095"/>
                </a:lnTo>
                <a:lnTo>
                  <a:pt x="3047" y="6095"/>
                </a:lnTo>
                <a:lnTo>
                  <a:pt x="3047" y="71627"/>
                </a:lnTo>
                <a:lnTo>
                  <a:pt x="6095" y="71627"/>
                </a:lnTo>
                <a:close/>
              </a:path>
              <a:path w="147954" h="78104">
                <a:moveTo>
                  <a:pt x="144779" y="71627"/>
                </a:moveTo>
                <a:lnTo>
                  <a:pt x="3047" y="71627"/>
                </a:lnTo>
                <a:lnTo>
                  <a:pt x="6095" y="74675"/>
                </a:lnTo>
                <a:lnTo>
                  <a:pt x="6095" y="77723"/>
                </a:lnTo>
                <a:lnTo>
                  <a:pt x="141731" y="77723"/>
                </a:lnTo>
                <a:lnTo>
                  <a:pt x="141731" y="74675"/>
                </a:lnTo>
                <a:lnTo>
                  <a:pt x="144779" y="71627"/>
                </a:lnTo>
                <a:close/>
              </a:path>
              <a:path w="147954" h="78104">
                <a:moveTo>
                  <a:pt x="6095" y="77723"/>
                </a:moveTo>
                <a:lnTo>
                  <a:pt x="6095" y="74675"/>
                </a:lnTo>
                <a:lnTo>
                  <a:pt x="3047" y="71627"/>
                </a:lnTo>
                <a:lnTo>
                  <a:pt x="3047" y="77723"/>
                </a:lnTo>
                <a:lnTo>
                  <a:pt x="6095" y="77723"/>
                </a:lnTo>
                <a:close/>
              </a:path>
              <a:path w="147954" h="78104">
                <a:moveTo>
                  <a:pt x="144779" y="6095"/>
                </a:moveTo>
                <a:lnTo>
                  <a:pt x="141731" y="3047"/>
                </a:lnTo>
                <a:lnTo>
                  <a:pt x="141731" y="6095"/>
                </a:lnTo>
                <a:lnTo>
                  <a:pt x="144779" y="6095"/>
                </a:lnTo>
                <a:close/>
              </a:path>
              <a:path w="147954" h="78104">
                <a:moveTo>
                  <a:pt x="144779" y="71627"/>
                </a:moveTo>
                <a:lnTo>
                  <a:pt x="144779" y="6095"/>
                </a:lnTo>
                <a:lnTo>
                  <a:pt x="141731" y="6095"/>
                </a:lnTo>
                <a:lnTo>
                  <a:pt x="141731" y="71627"/>
                </a:lnTo>
                <a:lnTo>
                  <a:pt x="144779" y="71627"/>
                </a:lnTo>
                <a:close/>
              </a:path>
              <a:path w="147954" h="78104">
                <a:moveTo>
                  <a:pt x="144779" y="77723"/>
                </a:moveTo>
                <a:lnTo>
                  <a:pt x="144779" y="71627"/>
                </a:lnTo>
                <a:lnTo>
                  <a:pt x="141731" y="74675"/>
                </a:lnTo>
                <a:lnTo>
                  <a:pt x="141731" y="77723"/>
                </a:lnTo>
                <a:lnTo>
                  <a:pt x="144779" y="77723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076065" y="4543044"/>
            <a:ext cx="147955" cy="71755"/>
          </a:xfrm>
          <a:custGeom>
            <a:avLst/>
            <a:gdLst/>
            <a:ahLst/>
            <a:cxnLst/>
            <a:rect l="l" t="t" r="r" b="b"/>
            <a:pathLst>
              <a:path w="147954" h="71754">
                <a:moveTo>
                  <a:pt x="0" y="0"/>
                </a:moveTo>
                <a:lnTo>
                  <a:pt x="0" y="71627"/>
                </a:lnTo>
                <a:lnTo>
                  <a:pt x="147827" y="71627"/>
                </a:lnTo>
                <a:lnTo>
                  <a:pt x="14782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073018" y="4539995"/>
            <a:ext cx="154305" cy="78105"/>
          </a:xfrm>
          <a:custGeom>
            <a:avLst/>
            <a:gdLst/>
            <a:ahLst/>
            <a:cxnLst/>
            <a:rect l="l" t="t" r="r" b="b"/>
            <a:pathLst>
              <a:path w="154304" h="78104">
                <a:moveTo>
                  <a:pt x="153923" y="77723"/>
                </a:moveTo>
                <a:lnTo>
                  <a:pt x="153923" y="0"/>
                </a:lnTo>
                <a:lnTo>
                  <a:pt x="0" y="0"/>
                </a:lnTo>
                <a:lnTo>
                  <a:pt x="0" y="77723"/>
                </a:lnTo>
                <a:lnTo>
                  <a:pt x="3047" y="77723"/>
                </a:lnTo>
                <a:lnTo>
                  <a:pt x="3047" y="6095"/>
                </a:lnTo>
                <a:lnTo>
                  <a:pt x="6095" y="3047"/>
                </a:lnTo>
                <a:lnTo>
                  <a:pt x="6095" y="6095"/>
                </a:lnTo>
                <a:lnTo>
                  <a:pt x="147827" y="6095"/>
                </a:lnTo>
                <a:lnTo>
                  <a:pt x="147827" y="3047"/>
                </a:lnTo>
                <a:lnTo>
                  <a:pt x="150875" y="6095"/>
                </a:lnTo>
                <a:lnTo>
                  <a:pt x="150875" y="77723"/>
                </a:lnTo>
                <a:lnTo>
                  <a:pt x="153923" y="77723"/>
                </a:lnTo>
                <a:close/>
              </a:path>
              <a:path w="154304" h="78104">
                <a:moveTo>
                  <a:pt x="6095" y="6095"/>
                </a:moveTo>
                <a:lnTo>
                  <a:pt x="6095" y="3047"/>
                </a:lnTo>
                <a:lnTo>
                  <a:pt x="3047" y="6095"/>
                </a:lnTo>
                <a:lnTo>
                  <a:pt x="6095" y="6095"/>
                </a:lnTo>
                <a:close/>
              </a:path>
              <a:path w="154304" h="78104">
                <a:moveTo>
                  <a:pt x="6095" y="71627"/>
                </a:moveTo>
                <a:lnTo>
                  <a:pt x="6095" y="6095"/>
                </a:lnTo>
                <a:lnTo>
                  <a:pt x="3047" y="6095"/>
                </a:lnTo>
                <a:lnTo>
                  <a:pt x="3047" y="71627"/>
                </a:lnTo>
                <a:lnTo>
                  <a:pt x="6095" y="71627"/>
                </a:lnTo>
                <a:close/>
              </a:path>
              <a:path w="154304" h="78104">
                <a:moveTo>
                  <a:pt x="150875" y="71627"/>
                </a:moveTo>
                <a:lnTo>
                  <a:pt x="3047" y="71627"/>
                </a:lnTo>
                <a:lnTo>
                  <a:pt x="6095" y="74675"/>
                </a:lnTo>
                <a:lnTo>
                  <a:pt x="6095" y="77723"/>
                </a:lnTo>
                <a:lnTo>
                  <a:pt x="147827" y="77723"/>
                </a:lnTo>
                <a:lnTo>
                  <a:pt x="147827" y="74675"/>
                </a:lnTo>
                <a:lnTo>
                  <a:pt x="150875" y="71627"/>
                </a:lnTo>
                <a:close/>
              </a:path>
              <a:path w="154304" h="78104">
                <a:moveTo>
                  <a:pt x="6095" y="77723"/>
                </a:moveTo>
                <a:lnTo>
                  <a:pt x="6095" y="74675"/>
                </a:lnTo>
                <a:lnTo>
                  <a:pt x="3047" y="71627"/>
                </a:lnTo>
                <a:lnTo>
                  <a:pt x="3047" y="77723"/>
                </a:lnTo>
                <a:lnTo>
                  <a:pt x="6095" y="77723"/>
                </a:lnTo>
                <a:close/>
              </a:path>
              <a:path w="154304" h="78104">
                <a:moveTo>
                  <a:pt x="150875" y="6095"/>
                </a:moveTo>
                <a:lnTo>
                  <a:pt x="147827" y="3047"/>
                </a:lnTo>
                <a:lnTo>
                  <a:pt x="147827" y="6095"/>
                </a:lnTo>
                <a:lnTo>
                  <a:pt x="150875" y="6095"/>
                </a:lnTo>
                <a:close/>
              </a:path>
              <a:path w="154304" h="78104">
                <a:moveTo>
                  <a:pt x="150875" y="71627"/>
                </a:moveTo>
                <a:lnTo>
                  <a:pt x="150875" y="6095"/>
                </a:lnTo>
                <a:lnTo>
                  <a:pt x="147827" y="6095"/>
                </a:lnTo>
                <a:lnTo>
                  <a:pt x="147827" y="71627"/>
                </a:lnTo>
                <a:lnTo>
                  <a:pt x="150875" y="71627"/>
                </a:lnTo>
                <a:close/>
              </a:path>
              <a:path w="154304" h="78104">
                <a:moveTo>
                  <a:pt x="150875" y="77723"/>
                </a:moveTo>
                <a:lnTo>
                  <a:pt x="150875" y="71627"/>
                </a:lnTo>
                <a:lnTo>
                  <a:pt x="147827" y="74675"/>
                </a:lnTo>
                <a:lnTo>
                  <a:pt x="147827" y="77723"/>
                </a:lnTo>
                <a:lnTo>
                  <a:pt x="150875" y="77723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4</a:t>
            </a:fld>
            <a:endParaRPr spc="-10" dirty="0"/>
          </a:p>
        </p:txBody>
      </p:sp>
      <p:sp>
        <p:nvSpPr>
          <p:cNvPr id="162" name="object 18">
            <a:extLst>
              <a:ext uri="{FF2B5EF4-FFF2-40B4-BE49-F238E27FC236}">
                <a16:creationId xmlns:a16="http://schemas.microsoft.com/office/drawing/2014/main" id="{E8F6D332-0B66-4603-A98B-1C2898D9370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100" y="6999544"/>
            <a:ext cx="44756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/>
              <a:t>Prof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lang="en-US" spc="40" dirty="0"/>
              <a:t>Department of Computer Science and Engineering, </a:t>
            </a:r>
            <a:r>
              <a:rPr lang="en-US" spc="40" dirty="0" err="1"/>
              <a:t>SUSTech</a:t>
            </a:r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885" y="6916673"/>
            <a:ext cx="9105900" cy="0"/>
          </a:xfrm>
          <a:custGeom>
            <a:avLst/>
            <a:gdLst/>
            <a:ahLst/>
            <a:cxnLst/>
            <a:rect l="l" t="t" r="r" b="b"/>
            <a:pathLst>
              <a:path w="9105900">
                <a:moveTo>
                  <a:pt x="0" y="0"/>
                </a:moveTo>
                <a:lnTo>
                  <a:pt x="9105899" y="0"/>
                </a:lnTo>
              </a:path>
            </a:pathLst>
          </a:custGeom>
          <a:ln w="14985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2624" y="667914"/>
            <a:ext cx="577659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071C57"/>
                </a:solidFill>
                <a:latin typeface="Times New Roman"/>
                <a:cs typeface="Times New Roman"/>
              </a:rPr>
              <a:t>Or</a:t>
            </a:r>
            <a:r>
              <a:rPr sz="3600" spc="-5" dirty="0">
                <a:solidFill>
                  <a:srgbClr val="071C57"/>
                </a:solidFill>
                <a:latin typeface="Times New Roman"/>
                <a:cs typeface="Times New Roman"/>
              </a:rPr>
              <a:t>i</a:t>
            </a:r>
            <a:r>
              <a:rPr sz="3600" dirty="0">
                <a:solidFill>
                  <a:srgbClr val="071C57"/>
                </a:solidFill>
                <a:latin typeface="Times New Roman"/>
                <a:cs typeface="Times New Roman"/>
              </a:rPr>
              <a:t>g</a:t>
            </a:r>
            <a:r>
              <a:rPr sz="3600" spc="-5" dirty="0">
                <a:solidFill>
                  <a:srgbClr val="071C57"/>
                </a:solidFill>
                <a:latin typeface="Times New Roman"/>
                <a:cs typeface="Times New Roman"/>
              </a:rPr>
              <a:t>i</a:t>
            </a:r>
            <a:r>
              <a:rPr sz="3600" dirty="0">
                <a:solidFill>
                  <a:srgbClr val="071C57"/>
                </a:solidFill>
                <a:latin typeface="Times New Roman"/>
                <a:cs typeface="Times New Roman"/>
              </a:rPr>
              <a:t>n 2:</a:t>
            </a:r>
            <a:r>
              <a:rPr sz="3600" spc="5" dirty="0">
                <a:solidFill>
                  <a:srgbClr val="071C57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071C57"/>
                </a:solidFill>
                <a:latin typeface="Times New Roman"/>
                <a:cs typeface="Times New Roman"/>
              </a:rPr>
              <a:t>Ba</a:t>
            </a:r>
            <a:r>
              <a:rPr sz="3600" dirty="0">
                <a:solidFill>
                  <a:srgbClr val="071C57"/>
                </a:solidFill>
                <a:latin typeface="Times New Roman"/>
                <a:cs typeface="Times New Roman"/>
              </a:rPr>
              <a:t>g-of-words</a:t>
            </a:r>
            <a:r>
              <a:rPr sz="3600" spc="-10" dirty="0">
                <a:solidFill>
                  <a:srgbClr val="071C57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071C57"/>
                </a:solidFill>
                <a:latin typeface="Times New Roman"/>
                <a:cs typeface="Times New Roman"/>
              </a:rPr>
              <a:t>m</a:t>
            </a:r>
            <a:r>
              <a:rPr sz="3600" dirty="0">
                <a:solidFill>
                  <a:srgbClr val="071C57"/>
                </a:solidFill>
                <a:latin typeface="Times New Roman"/>
                <a:cs typeface="Times New Roman"/>
              </a:rPr>
              <a:t>od</a:t>
            </a:r>
            <a:r>
              <a:rPr sz="3600" spc="-5" dirty="0">
                <a:solidFill>
                  <a:srgbClr val="071C57"/>
                </a:solidFill>
                <a:latin typeface="Times New Roman"/>
                <a:cs typeface="Times New Roman"/>
              </a:rPr>
              <a:t>el</a:t>
            </a:r>
            <a:r>
              <a:rPr sz="3600" dirty="0">
                <a:solidFill>
                  <a:srgbClr val="071C57"/>
                </a:solidFill>
                <a:latin typeface="Times New Roman"/>
                <a:cs typeface="Times New Roman"/>
              </a:rPr>
              <a:t>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9786" y="2988563"/>
            <a:ext cx="6813804" cy="26075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02545" y="2941319"/>
            <a:ext cx="6905625" cy="2703830"/>
          </a:xfrm>
          <a:custGeom>
            <a:avLst/>
            <a:gdLst/>
            <a:ahLst/>
            <a:cxnLst/>
            <a:rect l="l" t="t" r="r" b="b"/>
            <a:pathLst>
              <a:path w="6905625" h="2703829">
                <a:moveTo>
                  <a:pt x="6905240" y="2703575"/>
                </a:moveTo>
                <a:lnTo>
                  <a:pt x="6905240" y="0"/>
                </a:lnTo>
                <a:lnTo>
                  <a:pt x="0" y="0"/>
                </a:lnTo>
                <a:lnTo>
                  <a:pt x="0" y="2703575"/>
                </a:lnTo>
                <a:lnTo>
                  <a:pt x="25904" y="2703575"/>
                </a:lnTo>
                <a:lnTo>
                  <a:pt x="25904" y="50291"/>
                </a:lnTo>
                <a:lnTo>
                  <a:pt x="50288" y="25907"/>
                </a:lnTo>
                <a:lnTo>
                  <a:pt x="50288" y="50291"/>
                </a:lnTo>
                <a:lnTo>
                  <a:pt x="6854948" y="50291"/>
                </a:lnTo>
                <a:lnTo>
                  <a:pt x="6854948" y="25907"/>
                </a:lnTo>
                <a:lnTo>
                  <a:pt x="6880856" y="50291"/>
                </a:lnTo>
                <a:lnTo>
                  <a:pt x="6880856" y="2703575"/>
                </a:lnTo>
                <a:lnTo>
                  <a:pt x="6905240" y="2703575"/>
                </a:lnTo>
                <a:close/>
              </a:path>
              <a:path w="6905625" h="2703829">
                <a:moveTo>
                  <a:pt x="50288" y="50291"/>
                </a:moveTo>
                <a:lnTo>
                  <a:pt x="50288" y="25907"/>
                </a:lnTo>
                <a:lnTo>
                  <a:pt x="25904" y="50291"/>
                </a:lnTo>
                <a:lnTo>
                  <a:pt x="50288" y="50291"/>
                </a:lnTo>
                <a:close/>
              </a:path>
              <a:path w="6905625" h="2703829">
                <a:moveTo>
                  <a:pt x="50288" y="2653283"/>
                </a:moveTo>
                <a:lnTo>
                  <a:pt x="50288" y="50291"/>
                </a:lnTo>
                <a:lnTo>
                  <a:pt x="25904" y="50291"/>
                </a:lnTo>
                <a:lnTo>
                  <a:pt x="25904" y="2653283"/>
                </a:lnTo>
                <a:lnTo>
                  <a:pt x="50288" y="2653283"/>
                </a:lnTo>
                <a:close/>
              </a:path>
              <a:path w="6905625" h="2703829">
                <a:moveTo>
                  <a:pt x="6880856" y="2653283"/>
                </a:moveTo>
                <a:lnTo>
                  <a:pt x="25904" y="2653283"/>
                </a:lnTo>
                <a:lnTo>
                  <a:pt x="50288" y="2677667"/>
                </a:lnTo>
                <a:lnTo>
                  <a:pt x="50288" y="2703575"/>
                </a:lnTo>
                <a:lnTo>
                  <a:pt x="6854948" y="2703575"/>
                </a:lnTo>
                <a:lnTo>
                  <a:pt x="6854948" y="2677667"/>
                </a:lnTo>
                <a:lnTo>
                  <a:pt x="6880856" y="2653283"/>
                </a:lnTo>
                <a:close/>
              </a:path>
              <a:path w="6905625" h="2703829">
                <a:moveTo>
                  <a:pt x="50288" y="2703575"/>
                </a:moveTo>
                <a:lnTo>
                  <a:pt x="50288" y="2677667"/>
                </a:lnTo>
                <a:lnTo>
                  <a:pt x="25904" y="2653283"/>
                </a:lnTo>
                <a:lnTo>
                  <a:pt x="25904" y="2703575"/>
                </a:lnTo>
                <a:lnTo>
                  <a:pt x="50288" y="2703575"/>
                </a:lnTo>
                <a:close/>
              </a:path>
              <a:path w="6905625" h="2703829">
                <a:moveTo>
                  <a:pt x="6880856" y="50291"/>
                </a:moveTo>
                <a:lnTo>
                  <a:pt x="6854948" y="25907"/>
                </a:lnTo>
                <a:lnTo>
                  <a:pt x="6854948" y="50291"/>
                </a:lnTo>
                <a:lnTo>
                  <a:pt x="6880856" y="50291"/>
                </a:lnTo>
                <a:close/>
              </a:path>
              <a:path w="6905625" h="2703829">
                <a:moveTo>
                  <a:pt x="6880856" y="2653283"/>
                </a:moveTo>
                <a:lnTo>
                  <a:pt x="6880856" y="50291"/>
                </a:lnTo>
                <a:lnTo>
                  <a:pt x="6854948" y="50291"/>
                </a:lnTo>
                <a:lnTo>
                  <a:pt x="6854948" y="2653283"/>
                </a:lnTo>
                <a:lnTo>
                  <a:pt x="6880856" y="2653283"/>
                </a:lnTo>
                <a:close/>
              </a:path>
              <a:path w="6905625" h="2703829">
                <a:moveTo>
                  <a:pt x="6880856" y="2703575"/>
                </a:moveTo>
                <a:lnTo>
                  <a:pt x="6880856" y="2653283"/>
                </a:lnTo>
                <a:lnTo>
                  <a:pt x="6854948" y="2677667"/>
                </a:lnTo>
                <a:lnTo>
                  <a:pt x="6854948" y="2703575"/>
                </a:lnTo>
                <a:lnTo>
                  <a:pt x="6880856" y="2703575"/>
                </a:lnTo>
                <a:close/>
              </a:path>
            </a:pathLst>
          </a:custGeom>
          <a:solidFill>
            <a:srgbClr val="00D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90222" y="3412235"/>
            <a:ext cx="6912864" cy="2645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46025" y="3368039"/>
            <a:ext cx="7004684" cy="2737485"/>
          </a:xfrm>
          <a:custGeom>
            <a:avLst/>
            <a:gdLst/>
            <a:ahLst/>
            <a:cxnLst/>
            <a:rect l="l" t="t" r="r" b="b"/>
            <a:pathLst>
              <a:path w="7004684" h="2737485">
                <a:moveTo>
                  <a:pt x="50291" y="25907"/>
                </a:moveTo>
                <a:lnTo>
                  <a:pt x="50291" y="0"/>
                </a:lnTo>
                <a:lnTo>
                  <a:pt x="0" y="0"/>
                </a:lnTo>
                <a:lnTo>
                  <a:pt x="0" y="2737103"/>
                </a:lnTo>
                <a:lnTo>
                  <a:pt x="24383" y="2737103"/>
                </a:lnTo>
                <a:lnTo>
                  <a:pt x="24383" y="51815"/>
                </a:lnTo>
                <a:lnTo>
                  <a:pt x="50291" y="25907"/>
                </a:lnTo>
                <a:close/>
              </a:path>
              <a:path w="7004684" h="2737485">
                <a:moveTo>
                  <a:pt x="50291" y="51815"/>
                </a:moveTo>
                <a:lnTo>
                  <a:pt x="50291" y="25907"/>
                </a:lnTo>
                <a:lnTo>
                  <a:pt x="24383" y="51815"/>
                </a:lnTo>
                <a:lnTo>
                  <a:pt x="50291" y="51815"/>
                </a:lnTo>
                <a:close/>
              </a:path>
              <a:path w="7004684" h="2737485">
                <a:moveTo>
                  <a:pt x="6978395" y="2686811"/>
                </a:moveTo>
                <a:lnTo>
                  <a:pt x="6978395" y="51815"/>
                </a:lnTo>
                <a:lnTo>
                  <a:pt x="24383" y="51815"/>
                </a:lnTo>
                <a:lnTo>
                  <a:pt x="24383" y="2686811"/>
                </a:lnTo>
                <a:lnTo>
                  <a:pt x="6978395" y="2686811"/>
                </a:lnTo>
                <a:close/>
              </a:path>
              <a:path w="7004684" h="2737485">
                <a:moveTo>
                  <a:pt x="50291" y="2712719"/>
                </a:moveTo>
                <a:lnTo>
                  <a:pt x="50291" y="2686811"/>
                </a:lnTo>
                <a:lnTo>
                  <a:pt x="24383" y="2686811"/>
                </a:lnTo>
                <a:lnTo>
                  <a:pt x="50291" y="2712719"/>
                </a:lnTo>
                <a:close/>
              </a:path>
              <a:path w="7004684" h="2737485">
                <a:moveTo>
                  <a:pt x="7004303" y="2737103"/>
                </a:moveTo>
                <a:lnTo>
                  <a:pt x="7004303" y="0"/>
                </a:lnTo>
                <a:lnTo>
                  <a:pt x="6952487" y="0"/>
                </a:lnTo>
                <a:lnTo>
                  <a:pt x="6952487" y="25907"/>
                </a:lnTo>
                <a:lnTo>
                  <a:pt x="6978395" y="51815"/>
                </a:lnTo>
                <a:lnTo>
                  <a:pt x="6978395" y="2737103"/>
                </a:lnTo>
                <a:lnTo>
                  <a:pt x="7004303" y="2737103"/>
                </a:lnTo>
                <a:close/>
              </a:path>
              <a:path w="7004684" h="2737485">
                <a:moveTo>
                  <a:pt x="6978395" y="51815"/>
                </a:moveTo>
                <a:lnTo>
                  <a:pt x="6952487" y="25907"/>
                </a:lnTo>
                <a:lnTo>
                  <a:pt x="6952487" y="51815"/>
                </a:lnTo>
                <a:lnTo>
                  <a:pt x="6978395" y="51815"/>
                </a:lnTo>
                <a:close/>
              </a:path>
              <a:path w="7004684" h="2737485">
                <a:moveTo>
                  <a:pt x="6978395" y="2686811"/>
                </a:moveTo>
                <a:lnTo>
                  <a:pt x="6952487" y="2686811"/>
                </a:lnTo>
                <a:lnTo>
                  <a:pt x="6952487" y="2712719"/>
                </a:lnTo>
                <a:lnTo>
                  <a:pt x="6978395" y="2686811"/>
                </a:lnTo>
                <a:close/>
              </a:path>
              <a:path w="7004684" h="2737485">
                <a:moveTo>
                  <a:pt x="6978395" y="2737103"/>
                </a:moveTo>
                <a:lnTo>
                  <a:pt x="6978395" y="2686811"/>
                </a:lnTo>
                <a:lnTo>
                  <a:pt x="6952487" y="2712719"/>
                </a:lnTo>
                <a:lnTo>
                  <a:pt x="6952487" y="2737103"/>
                </a:lnTo>
                <a:lnTo>
                  <a:pt x="6978395" y="2737103"/>
                </a:lnTo>
                <a:close/>
              </a:path>
            </a:pathLst>
          </a:custGeom>
          <a:solidFill>
            <a:srgbClr val="00D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25608" y="1903066"/>
            <a:ext cx="8328025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4345" marR="5080" indent="-461645">
              <a:lnSpc>
                <a:spcPct val="100000"/>
              </a:lnSpc>
              <a:buClr>
                <a:srgbClr val="071C57"/>
              </a:buClr>
              <a:buSzPct val="75000"/>
              <a:buFont typeface="Wingdings"/>
              <a:buChar char=""/>
              <a:tabLst>
                <a:tab pos="474980" algn="l"/>
                <a:tab pos="1859280" algn="l"/>
              </a:tabLst>
            </a:pPr>
            <a:r>
              <a:rPr sz="2400" spc="-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rderless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docu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representa</a:t>
            </a:r>
            <a:r>
              <a:rPr sz="2400" spc="-10" dirty="0">
                <a:latin typeface="Times New Roman"/>
                <a:cs typeface="Times New Roman"/>
              </a:rPr>
              <a:t>ti</a:t>
            </a:r>
            <a:r>
              <a:rPr sz="2400" dirty="0">
                <a:latin typeface="Times New Roman"/>
                <a:cs typeface="Times New Roman"/>
              </a:rPr>
              <a:t>on: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requencies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ords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rom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dictiona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y	</a:t>
            </a:r>
            <a:r>
              <a:rPr sz="1400" spc="-5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lto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&amp;</a:t>
            </a:r>
            <a:r>
              <a:rPr sz="1400" spc="-5" dirty="0">
                <a:latin typeface="Times New Roman"/>
                <a:cs typeface="Times New Roman"/>
              </a:rPr>
              <a:t> M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il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</a:t>
            </a:r>
            <a:r>
              <a:rPr sz="1400" spc="5" dirty="0">
                <a:latin typeface="Times New Roman"/>
                <a:cs typeface="Times New Roman"/>
              </a:rPr>
              <a:t>1983</a:t>
            </a:r>
            <a:r>
              <a:rPr sz="1400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08966" y="3861816"/>
            <a:ext cx="6839711" cy="25359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64769" y="3816095"/>
            <a:ext cx="6931659" cy="2628900"/>
          </a:xfrm>
          <a:custGeom>
            <a:avLst/>
            <a:gdLst/>
            <a:ahLst/>
            <a:cxnLst/>
            <a:rect l="l" t="t" r="r" b="b"/>
            <a:pathLst>
              <a:path w="6931659" h="2628900">
                <a:moveTo>
                  <a:pt x="6931151" y="2628899"/>
                </a:moveTo>
                <a:lnTo>
                  <a:pt x="6931151" y="0"/>
                </a:lnTo>
                <a:lnTo>
                  <a:pt x="0" y="0"/>
                </a:lnTo>
                <a:lnTo>
                  <a:pt x="0" y="2628899"/>
                </a:lnTo>
                <a:lnTo>
                  <a:pt x="25907" y="2628899"/>
                </a:lnTo>
                <a:lnTo>
                  <a:pt x="25907" y="50291"/>
                </a:lnTo>
                <a:lnTo>
                  <a:pt x="50291" y="25907"/>
                </a:lnTo>
                <a:lnTo>
                  <a:pt x="50291" y="50291"/>
                </a:lnTo>
                <a:lnTo>
                  <a:pt x="6880859" y="50291"/>
                </a:lnTo>
                <a:lnTo>
                  <a:pt x="6880859" y="25907"/>
                </a:lnTo>
                <a:lnTo>
                  <a:pt x="6905243" y="50291"/>
                </a:lnTo>
                <a:lnTo>
                  <a:pt x="6905243" y="2628899"/>
                </a:lnTo>
                <a:lnTo>
                  <a:pt x="6931151" y="2628899"/>
                </a:lnTo>
                <a:close/>
              </a:path>
              <a:path w="6931659" h="2628900">
                <a:moveTo>
                  <a:pt x="50291" y="50291"/>
                </a:moveTo>
                <a:lnTo>
                  <a:pt x="50291" y="25907"/>
                </a:lnTo>
                <a:lnTo>
                  <a:pt x="25907" y="50291"/>
                </a:lnTo>
                <a:lnTo>
                  <a:pt x="50291" y="50291"/>
                </a:lnTo>
                <a:close/>
              </a:path>
              <a:path w="6931659" h="2628900">
                <a:moveTo>
                  <a:pt x="50291" y="2578607"/>
                </a:moveTo>
                <a:lnTo>
                  <a:pt x="50291" y="50291"/>
                </a:lnTo>
                <a:lnTo>
                  <a:pt x="25907" y="50291"/>
                </a:lnTo>
                <a:lnTo>
                  <a:pt x="25907" y="2578607"/>
                </a:lnTo>
                <a:lnTo>
                  <a:pt x="50291" y="2578607"/>
                </a:lnTo>
                <a:close/>
              </a:path>
              <a:path w="6931659" h="2628900">
                <a:moveTo>
                  <a:pt x="6905243" y="2578607"/>
                </a:moveTo>
                <a:lnTo>
                  <a:pt x="25907" y="2578607"/>
                </a:lnTo>
                <a:lnTo>
                  <a:pt x="50291" y="2602991"/>
                </a:lnTo>
                <a:lnTo>
                  <a:pt x="50291" y="2628899"/>
                </a:lnTo>
                <a:lnTo>
                  <a:pt x="6880859" y="2628899"/>
                </a:lnTo>
                <a:lnTo>
                  <a:pt x="6880859" y="2602991"/>
                </a:lnTo>
                <a:lnTo>
                  <a:pt x="6905243" y="2578607"/>
                </a:lnTo>
                <a:close/>
              </a:path>
              <a:path w="6931659" h="2628900">
                <a:moveTo>
                  <a:pt x="50291" y="2628899"/>
                </a:moveTo>
                <a:lnTo>
                  <a:pt x="50291" y="2602991"/>
                </a:lnTo>
                <a:lnTo>
                  <a:pt x="25907" y="2578607"/>
                </a:lnTo>
                <a:lnTo>
                  <a:pt x="25907" y="2628899"/>
                </a:lnTo>
                <a:lnTo>
                  <a:pt x="50291" y="2628899"/>
                </a:lnTo>
                <a:close/>
              </a:path>
              <a:path w="6931659" h="2628900">
                <a:moveTo>
                  <a:pt x="6905243" y="50291"/>
                </a:moveTo>
                <a:lnTo>
                  <a:pt x="6880859" y="25907"/>
                </a:lnTo>
                <a:lnTo>
                  <a:pt x="6880859" y="50291"/>
                </a:lnTo>
                <a:lnTo>
                  <a:pt x="6905243" y="50291"/>
                </a:lnTo>
                <a:close/>
              </a:path>
              <a:path w="6931659" h="2628900">
                <a:moveTo>
                  <a:pt x="6905243" y="2578607"/>
                </a:moveTo>
                <a:lnTo>
                  <a:pt x="6905243" y="50291"/>
                </a:lnTo>
                <a:lnTo>
                  <a:pt x="6880859" y="50291"/>
                </a:lnTo>
                <a:lnTo>
                  <a:pt x="6880859" y="2578607"/>
                </a:lnTo>
                <a:lnTo>
                  <a:pt x="6905243" y="2578607"/>
                </a:lnTo>
                <a:close/>
              </a:path>
              <a:path w="6931659" h="2628900">
                <a:moveTo>
                  <a:pt x="6905243" y="2628899"/>
                </a:moveTo>
                <a:lnTo>
                  <a:pt x="6905243" y="2578607"/>
                </a:lnTo>
                <a:lnTo>
                  <a:pt x="6880859" y="2602991"/>
                </a:lnTo>
                <a:lnTo>
                  <a:pt x="6880859" y="2628899"/>
                </a:lnTo>
                <a:lnTo>
                  <a:pt x="6905243" y="2628899"/>
                </a:lnTo>
                <a:close/>
              </a:path>
            </a:pathLst>
          </a:custGeom>
          <a:solidFill>
            <a:srgbClr val="00D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5</a:t>
            </a:fld>
            <a:endParaRPr spc="-10" dirty="0"/>
          </a:p>
        </p:txBody>
      </p:sp>
      <p:sp>
        <p:nvSpPr>
          <p:cNvPr id="13" name="object 18">
            <a:extLst>
              <a:ext uri="{FF2B5EF4-FFF2-40B4-BE49-F238E27FC236}">
                <a16:creationId xmlns:a16="http://schemas.microsoft.com/office/drawing/2014/main" id="{E5B205B7-C80C-48E7-B7ED-A3B45EAA887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100" y="6999544"/>
            <a:ext cx="44756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/>
              <a:t>Prof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lang="en-US" spc="40" dirty="0"/>
              <a:t>Department of Computer Science and Engineering, </a:t>
            </a:r>
            <a:r>
              <a:rPr lang="en-US" spc="40" dirty="0" err="1"/>
              <a:t>SUSTech</a:t>
            </a:r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885" y="6916673"/>
            <a:ext cx="9105900" cy="0"/>
          </a:xfrm>
          <a:custGeom>
            <a:avLst/>
            <a:gdLst/>
            <a:ahLst/>
            <a:cxnLst/>
            <a:rect l="l" t="t" r="r" b="b"/>
            <a:pathLst>
              <a:path w="9105900">
                <a:moveTo>
                  <a:pt x="0" y="0"/>
                </a:moveTo>
                <a:lnTo>
                  <a:pt x="9105899" y="0"/>
                </a:lnTo>
              </a:path>
            </a:pathLst>
          </a:custGeom>
          <a:ln w="14985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64458" y="2196083"/>
            <a:ext cx="3433571" cy="2602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5313" y="2185416"/>
            <a:ext cx="3451860" cy="2623185"/>
          </a:xfrm>
          <a:custGeom>
            <a:avLst/>
            <a:gdLst/>
            <a:ahLst/>
            <a:cxnLst/>
            <a:rect l="l" t="t" r="r" b="b"/>
            <a:pathLst>
              <a:path w="3451859" h="2623185">
                <a:moveTo>
                  <a:pt x="3451859" y="2622803"/>
                </a:moveTo>
                <a:lnTo>
                  <a:pt x="3451859" y="0"/>
                </a:lnTo>
                <a:lnTo>
                  <a:pt x="0" y="0"/>
                </a:lnTo>
                <a:lnTo>
                  <a:pt x="0" y="2622803"/>
                </a:lnTo>
                <a:lnTo>
                  <a:pt x="4571" y="2622803"/>
                </a:lnTo>
                <a:lnTo>
                  <a:pt x="4571" y="10667"/>
                </a:lnTo>
                <a:lnTo>
                  <a:pt x="9143" y="4571"/>
                </a:lnTo>
                <a:lnTo>
                  <a:pt x="9143" y="10667"/>
                </a:lnTo>
                <a:lnTo>
                  <a:pt x="3442715" y="10667"/>
                </a:lnTo>
                <a:lnTo>
                  <a:pt x="3442715" y="4571"/>
                </a:lnTo>
                <a:lnTo>
                  <a:pt x="3447287" y="10667"/>
                </a:lnTo>
                <a:lnTo>
                  <a:pt x="3447287" y="2622803"/>
                </a:lnTo>
                <a:lnTo>
                  <a:pt x="3451859" y="2622803"/>
                </a:lnTo>
                <a:close/>
              </a:path>
              <a:path w="3451859" h="2623185">
                <a:moveTo>
                  <a:pt x="9143" y="10667"/>
                </a:moveTo>
                <a:lnTo>
                  <a:pt x="9143" y="4571"/>
                </a:lnTo>
                <a:lnTo>
                  <a:pt x="4571" y="10667"/>
                </a:lnTo>
                <a:lnTo>
                  <a:pt x="9143" y="10667"/>
                </a:lnTo>
                <a:close/>
              </a:path>
              <a:path w="3451859" h="2623185">
                <a:moveTo>
                  <a:pt x="9143" y="2613659"/>
                </a:moveTo>
                <a:lnTo>
                  <a:pt x="9143" y="10667"/>
                </a:lnTo>
                <a:lnTo>
                  <a:pt x="4571" y="10667"/>
                </a:lnTo>
                <a:lnTo>
                  <a:pt x="4571" y="2613659"/>
                </a:lnTo>
                <a:lnTo>
                  <a:pt x="9143" y="2613659"/>
                </a:lnTo>
                <a:close/>
              </a:path>
              <a:path w="3451859" h="2623185">
                <a:moveTo>
                  <a:pt x="3447287" y="2613659"/>
                </a:moveTo>
                <a:lnTo>
                  <a:pt x="4571" y="2613659"/>
                </a:lnTo>
                <a:lnTo>
                  <a:pt x="9143" y="2618231"/>
                </a:lnTo>
                <a:lnTo>
                  <a:pt x="9143" y="2622803"/>
                </a:lnTo>
                <a:lnTo>
                  <a:pt x="3442715" y="2622803"/>
                </a:lnTo>
                <a:lnTo>
                  <a:pt x="3442715" y="2618231"/>
                </a:lnTo>
                <a:lnTo>
                  <a:pt x="3447287" y="2613659"/>
                </a:lnTo>
                <a:close/>
              </a:path>
              <a:path w="3451859" h="2623185">
                <a:moveTo>
                  <a:pt x="9143" y="2622803"/>
                </a:moveTo>
                <a:lnTo>
                  <a:pt x="9143" y="2618231"/>
                </a:lnTo>
                <a:lnTo>
                  <a:pt x="4571" y="2613659"/>
                </a:lnTo>
                <a:lnTo>
                  <a:pt x="4571" y="2622803"/>
                </a:lnTo>
                <a:lnTo>
                  <a:pt x="9143" y="2622803"/>
                </a:lnTo>
                <a:close/>
              </a:path>
              <a:path w="3451859" h="2623185">
                <a:moveTo>
                  <a:pt x="3447287" y="10667"/>
                </a:moveTo>
                <a:lnTo>
                  <a:pt x="3442715" y="4571"/>
                </a:lnTo>
                <a:lnTo>
                  <a:pt x="3442715" y="10667"/>
                </a:lnTo>
                <a:lnTo>
                  <a:pt x="3447287" y="10667"/>
                </a:lnTo>
                <a:close/>
              </a:path>
              <a:path w="3451859" h="2623185">
                <a:moveTo>
                  <a:pt x="3447287" y="2613659"/>
                </a:moveTo>
                <a:lnTo>
                  <a:pt x="3447287" y="10667"/>
                </a:lnTo>
                <a:lnTo>
                  <a:pt x="3442715" y="10667"/>
                </a:lnTo>
                <a:lnTo>
                  <a:pt x="3442715" y="2613659"/>
                </a:lnTo>
                <a:lnTo>
                  <a:pt x="3447287" y="2613659"/>
                </a:lnTo>
                <a:close/>
              </a:path>
              <a:path w="3451859" h="2623185">
                <a:moveTo>
                  <a:pt x="3447287" y="2622803"/>
                </a:moveTo>
                <a:lnTo>
                  <a:pt x="3447287" y="2613659"/>
                </a:lnTo>
                <a:lnTo>
                  <a:pt x="3442715" y="2618231"/>
                </a:lnTo>
                <a:lnTo>
                  <a:pt x="3442715" y="2622803"/>
                </a:lnTo>
                <a:lnTo>
                  <a:pt x="3447287" y="26228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1060">
              <a:lnSpc>
                <a:spcPct val="100000"/>
              </a:lnSpc>
            </a:pPr>
            <a:r>
              <a:rPr i="1" spc="-5" dirty="0">
                <a:latin typeface="Times New Roman"/>
                <a:cs typeface="Times New Roman"/>
              </a:rPr>
              <a:t>B</a:t>
            </a:r>
            <a:r>
              <a:rPr i="1" dirty="0">
                <a:latin typeface="Times New Roman"/>
                <a:cs typeface="Times New Roman"/>
              </a:rPr>
              <a:t>ags of</a:t>
            </a:r>
            <a:r>
              <a:rPr i="1" spc="-5" dirty="0">
                <a:latin typeface="Times New Roman"/>
                <a:cs typeface="Times New Roman"/>
              </a:rPr>
              <a:t> fe</a:t>
            </a:r>
            <a:r>
              <a:rPr i="1" dirty="0">
                <a:latin typeface="Times New Roman"/>
                <a:cs typeface="Times New Roman"/>
              </a:rPr>
              <a:t>a</a:t>
            </a:r>
            <a:r>
              <a:rPr i="1" spc="-5" dirty="0">
                <a:latin typeface="Times New Roman"/>
                <a:cs typeface="Times New Roman"/>
              </a:rPr>
              <a:t>t</a:t>
            </a:r>
            <a:r>
              <a:rPr i="1" dirty="0">
                <a:latin typeface="Times New Roman"/>
                <a:cs typeface="Times New Roman"/>
              </a:rPr>
              <a:t>ur</a:t>
            </a:r>
            <a:r>
              <a:rPr i="1" spc="-5" dirty="0">
                <a:latin typeface="Times New Roman"/>
                <a:cs typeface="Times New Roman"/>
              </a:rPr>
              <a:t>e</a:t>
            </a:r>
            <a:r>
              <a:rPr i="1" dirty="0">
                <a:latin typeface="Times New Roman"/>
                <a:cs typeface="Times New Roman"/>
              </a:rPr>
              <a:t>s</a:t>
            </a:r>
            <a:r>
              <a:rPr i="1" spc="15" dirty="0">
                <a:latin typeface="Times New Roman"/>
                <a:cs typeface="Times New Roman"/>
              </a:rPr>
              <a:t> </a:t>
            </a:r>
            <a:r>
              <a:rPr dirty="0"/>
              <a:t>for ob</a:t>
            </a:r>
            <a:r>
              <a:rPr spc="-5" dirty="0"/>
              <a:t>jec</a:t>
            </a:r>
            <a:r>
              <a:rPr dirty="0"/>
              <a:t>t</a:t>
            </a:r>
            <a:r>
              <a:rPr spc="5" dirty="0"/>
              <a:t> </a:t>
            </a:r>
            <a:r>
              <a:rPr dirty="0"/>
              <a:t>r</a:t>
            </a:r>
            <a:r>
              <a:rPr spc="-5" dirty="0"/>
              <a:t>ec</a:t>
            </a:r>
            <a:r>
              <a:rPr dirty="0"/>
              <a:t>ogn</a:t>
            </a:r>
            <a:r>
              <a:rPr spc="-5" dirty="0"/>
              <a:t>iti</a:t>
            </a:r>
            <a:r>
              <a:rPr dirty="0"/>
              <a:t>on</a:t>
            </a:r>
          </a:p>
        </p:txBody>
      </p:sp>
      <p:sp>
        <p:nvSpPr>
          <p:cNvPr id="6" name="object 6"/>
          <p:cNvSpPr/>
          <p:nvPr/>
        </p:nvSpPr>
        <p:spPr>
          <a:xfrm>
            <a:off x="1097159" y="2196084"/>
            <a:ext cx="3887723" cy="26167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8017" y="2185416"/>
            <a:ext cx="3907790" cy="2638425"/>
          </a:xfrm>
          <a:custGeom>
            <a:avLst/>
            <a:gdLst/>
            <a:ahLst/>
            <a:cxnLst/>
            <a:rect l="l" t="t" r="r" b="b"/>
            <a:pathLst>
              <a:path w="3907790" h="2638425">
                <a:moveTo>
                  <a:pt x="3907532" y="2638043"/>
                </a:moveTo>
                <a:lnTo>
                  <a:pt x="3907532" y="0"/>
                </a:lnTo>
                <a:lnTo>
                  <a:pt x="0" y="0"/>
                </a:lnTo>
                <a:lnTo>
                  <a:pt x="0" y="2638043"/>
                </a:lnTo>
                <a:lnTo>
                  <a:pt x="4571" y="2638043"/>
                </a:lnTo>
                <a:lnTo>
                  <a:pt x="4571" y="10667"/>
                </a:lnTo>
                <a:lnTo>
                  <a:pt x="9143" y="4571"/>
                </a:lnTo>
                <a:lnTo>
                  <a:pt x="9143" y="10667"/>
                </a:lnTo>
                <a:lnTo>
                  <a:pt x="3896864" y="10667"/>
                </a:lnTo>
                <a:lnTo>
                  <a:pt x="3896864" y="4571"/>
                </a:lnTo>
                <a:lnTo>
                  <a:pt x="3902960" y="10667"/>
                </a:lnTo>
                <a:lnTo>
                  <a:pt x="3902960" y="2638043"/>
                </a:lnTo>
                <a:lnTo>
                  <a:pt x="3907532" y="2638043"/>
                </a:lnTo>
                <a:close/>
              </a:path>
              <a:path w="3907790" h="2638425">
                <a:moveTo>
                  <a:pt x="9143" y="10667"/>
                </a:moveTo>
                <a:lnTo>
                  <a:pt x="9143" y="4571"/>
                </a:lnTo>
                <a:lnTo>
                  <a:pt x="4571" y="10667"/>
                </a:lnTo>
                <a:lnTo>
                  <a:pt x="9143" y="10667"/>
                </a:lnTo>
                <a:close/>
              </a:path>
              <a:path w="3907790" h="2638425">
                <a:moveTo>
                  <a:pt x="9143" y="2627375"/>
                </a:moveTo>
                <a:lnTo>
                  <a:pt x="9143" y="10667"/>
                </a:lnTo>
                <a:lnTo>
                  <a:pt x="4571" y="10667"/>
                </a:lnTo>
                <a:lnTo>
                  <a:pt x="4571" y="2627375"/>
                </a:lnTo>
                <a:lnTo>
                  <a:pt x="9143" y="2627375"/>
                </a:lnTo>
                <a:close/>
              </a:path>
              <a:path w="3907790" h="2638425">
                <a:moveTo>
                  <a:pt x="3902960" y="2627375"/>
                </a:moveTo>
                <a:lnTo>
                  <a:pt x="4571" y="2627375"/>
                </a:lnTo>
                <a:lnTo>
                  <a:pt x="9143" y="2631947"/>
                </a:lnTo>
                <a:lnTo>
                  <a:pt x="9143" y="2638043"/>
                </a:lnTo>
                <a:lnTo>
                  <a:pt x="3896864" y="2638043"/>
                </a:lnTo>
                <a:lnTo>
                  <a:pt x="3896864" y="2631947"/>
                </a:lnTo>
                <a:lnTo>
                  <a:pt x="3902960" y="2627375"/>
                </a:lnTo>
                <a:close/>
              </a:path>
              <a:path w="3907790" h="2638425">
                <a:moveTo>
                  <a:pt x="9143" y="2638043"/>
                </a:moveTo>
                <a:lnTo>
                  <a:pt x="9143" y="2631947"/>
                </a:lnTo>
                <a:lnTo>
                  <a:pt x="4571" y="2627375"/>
                </a:lnTo>
                <a:lnTo>
                  <a:pt x="4571" y="2638043"/>
                </a:lnTo>
                <a:lnTo>
                  <a:pt x="9143" y="2638043"/>
                </a:lnTo>
                <a:close/>
              </a:path>
              <a:path w="3907790" h="2638425">
                <a:moveTo>
                  <a:pt x="3902960" y="10667"/>
                </a:moveTo>
                <a:lnTo>
                  <a:pt x="3896864" y="4571"/>
                </a:lnTo>
                <a:lnTo>
                  <a:pt x="3896864" y="10667"/>
                </a:lnTo>
                <a:lnTo>
                  <a:pt x="3902960" y="10667"/>
                </a:lnTo>
                <a:close/>
              </a:path>
              <a:path w="3907790" h="2638425">
                <a:moveTo>
                  <a:pt x="3902960" y="2627375"/>
                </a:moveTo>
                <a:lnTo>
                  <a:pt x="3902960" y="10667"/>
                </a:lnTo>
                <a:lnTo>
                  <a:pt x="3896864" y="10667"/>
                </a:lnTo>
                <a:lnTo>
                  <a:pt x="3896864" y="2627375"/>
                </a:lnTo>
                <a:lnTo>
                  <a:pt x="3902960" y="2627375"/>
                </a:lnTo>
                <a:close/>
              </a:path>
              <a:path w="3907790" h="2638425">
                <a:moveTo>
                  <a:pt x="3902960" y="2638043"/>
                </a:moveTo>
                <a:lnTo>
                  <a:pt x="3902960" y="2627375"/>
                </a:lnTo>
                <a:lnTo>
                  <a:pt x="3896864" y="2631947"/>
                </a:lnTo>
                <a:lnTo>
                  <a:pt x="3896864" y="2638043"/>
                </a:lnTo>
                <a:lnTo>
                  <a:pt x="3902960" y="26380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95194" y="3151631"/>
            <a:ext cx="759460" cy="789940"/>
          </a:xfrm>
          <a:custGeom>
            <a:avLst/>
            <a:gdLst/>
            <a:ahLst/>
            <a:cxnLst/>
            <a:rect l="l" t="t" r="r" b="b"/>
            <a:pathLst>
              <a:path w="759460" h="789939">
                <a:moveTo>
                  <a:pt x="568451" y="592835"/>
                </a:moveTo>
                <a:lnTo>
                  <a:pt x="568451" y="196595"/>
                </a:lnTo>
                <a:lnTo>
                  <a:pt x="0" y="196595"/>
                </a:lnTo>
                <a:lnTo>
                  <a:pt x="0" y="592835"/>
                </a:lnTo>
                <a:lnTo>
                  <a:pt x="568451" y="592835"/>
                </a:lnTo>
                <a:close/>
              </a:path>
              <a:path w="759460" h="789939">
                <a:moveTo>
                  <a:pt x="758951" y="394715"/>
                </a:moveTo>
                <a:lnTo>
                  <a:pt x="568451" y="0"/>
                </a:lnTo>
                <a:lnTo>
                  <a:pt x="568451" y="789431"/>
                </a:lnTo>
                <a:lnTo>
                  <a:pt x="758951" y="394715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86050" y="3108959"/>
            <a:ext cx="779145" cy="875030"/>
          </a:xfrm>
          <a:custGeom>
            <a:avLst/>
            <a:gdLst/>
            <a:ahLst/>
            <a:cxnLst/>
            <a:rect l="l" t="t" r="r" b="b"/>
            <a:pathLst>
              <a:path w="779145" h="875029">
                <a:moveTo>
                  <a:pt x="577595" y="230123"/>
                </a:moveTo>
                <a:lnTo>
                  <a:pt x="0" y="230123"/>
                </a:lnTo>
                <a:lnTo>
                  <a:pt x="0" y="644651"/>
                </a:lnTo>
                <a:lnTo>
                  <a:pt x="9143" y="644651"/>
                </a:lnTo>
                <a:lnTo>
                  <a:pt x="9143" y="249935"/>
                </a:lnTo>
                <a:lnTo>
                  <a:pt x="18287" y="239267"/>
                </a:lnTo>
                <a:lnTo>
                  <a:pt x="18287" y="249935"/>
                </a:lnTo>
                <a:lnTo>
                  <a:pt x="568451" y="249935"/>
                </a:lnTo>
                <a:lnTo>
                  <a:pt x="568451" y="239267"/>
                </a:lnTo>
                <a:lnTo>
                  <a:pt x="577595" y="230123"/>
                </a:lnTo>
                <a:close/>
              </a:path>
              <a:path w="779145" h="875029">
                <a:moveTo>
                  <a:pt x="18287" y="249935"/>
                </a:moveTo>
                <a:lnTo>
                  <a:pt x="18287" y="239267"/>
                </a:lnTo>
                <a:lnTo>
                  <a:pt x="9143" y="249935"/>
                </a:lnTo>
                <a:lnTo>
                  <a:pt x="18287" y="249935"/>
                </a:lnTo>
                <a:close/>
              </a:path>
              <a:path w="779145" h="875029">
                <a:moveTo>
                  <a:pt x="18287" y="624839"/>
                </a:moveTo>
                <a:lnTo>
                  <a:pt x="18287" y="249935"/>
                </a:lnTo>
                <a:lnTo>
                  <a:pt x="9143" y="249935"/>
                </a:lnTo>
                <a:lnTo>
                  <a:pt x="9143" y="624839"/>
                </a:lnTo>
                <a:lnTo>
                  <a:pt x="18287" y="624839"/>
                </a:lnTo>
                <a:close/>
              </a:path>
              <a:path w="779145" h="875029">
                <a:moveTo>
                  <a:pt x="588263" y="790710"/>
                </a:moveTo>
                <a:lnTo>
                  <a:pt x="588263" y="624839"/>
                </a:lnTo>
                <a:lnTo>
                  <a:pt x="9143" y="624839"/>
                </a:lnTo>
                <a:lnTo>
                  <a:pt x="18287" y="635507"/>
                </a:lnTo>
                <a:lnTo>
                  <a:pt x="18287" y="644651"/>
                </a:lnTo>
                <a:lnTo>
                  <a:pt x="568451" y="644651"/>
                </a:lnTo>
                <a:lnTo>
                  <a:pt x="568451" y="635507"/>
                </a:lnTo>
                <a:lnTo>
                  <a:pt x="577595" y="644651"/>
                </a:lnTo>
                <a:lnTo>
                  <a:pt x="577595" y="813078"/>
                </a:lnTo>
                <a:lnTo>
                  <a:pt x="588263" y="790710"/>
                </a:lnTo>
                <a:close/>
              </a:path>
              <a:path w="779145" h="875029">
                <a:moveTo>
                  <a:pt x="18287" y="644651"/>
                </a:moveTo>
                <a:lnTo>
                  <a:pt x="18287" y="635507"/>
                </a:lnTo>
                <a:lnTo>
                  <a:pt x="9143" y="624839"/>
                </a:lnTo>
                <a:lnTo>
                  <a:pt x="9143" y="644651"/>
                </a:lnTo>
                <a:lnTo>
                  <a:pt x="18287" y="644651"/>
                </a:lnTo>
                <a:close/>
              </a:path>
              <a:path w="779145" h="875029">
                <a:moveTo>
                  <a:pt x="778763" y="437387"/>
                </a:moveTo>
                <a:lnTo>
                  <a:pt x="568451" y="0"/>
                </a:lnTo>
                <a:lnTo>
                  <a:pt x="568451" y="230123"/>
                </a:lnTo>
                <a:lnTo>
                  <a:pt x="569975" y="230123"/>
                </a:lnTo>
                <a:lnTo>
                  <a:pt x="569975" y="45719"/>
                </a:lnTo>
                <a:lnTo>
                  <a:pt x="588263" y="42671"/>
                </a:lnTo>
                <a:lnTo>
                  <a:pt x="588263" y="84065"/>
                </a:lnTo>
                <a:lnTo>
                  <a:pt x="756771" y="437387"/>
                </a:lnTo>
                <a:lnTo>
                  <a:pt x="758951" y="432815"/>
                </a:lnTo>
                <a:lnTo>
                  <a:pt x="758951" y="478591"/>
                </a:lnTo>
                <a:lnTo>
                  <a:pt x="778763" y="437387"/>
                </a:lnTo>
                <a:close/>
              </a:path>
              <a:path w="779145" h="875029">
                <a:moveTo>
                  <a:pt x="577595" y="249935"/>
                </a:moveTo>
                <a:lnTo>
                  <a:pt x="577595" y="230123"/>
                </a:lnTo>
                <a:lnTo>
                  <a:pt x="568451" y="239267"/>
                </a:lnTo>
                <a:lnTo>
                  <a:pt x="568451" y="249935"/>
                </a:lnTo>
                <a:lnTo>
                  <a:pt x="577595" y="249935"/>
                </a:lnTo>
                <a:close/>
              </a:path>
              <a:path w="779145" h="875029">
                <a:moveTo>
                  <a:pt x="577595" y="644651"/>
                </a:moveTo>
                <a:lnTo>
                  <a:pt x="568451" y="635507"/>
                </a:lnTo>
                <a:lnTo>
                  <a:pt x="568451" y="644651"/>
                </a:lnTo>
                <a:lnTo>
                  <a:pt x="577595" y="644651"/>
                </a:lnTo>
                <a:close/>
              </a:path>
              <a:path w="779145" h="875029">
                <a:moveTo>
                  <a:pt x="577595" y="813078"/>
                </a:moveTo>
                <a:lnTo>
                  <a:pt x="577595" y="644651"/>
                </a:lnTo>
                <a:lnTo>
                  <a:pt x="568451" y="644651"/>
                </a:lnTo>
                <a:lnTo>
                  <a:pt x="568451" y="874775"/>
                </a:lnTo>
                <a:lnTo>
                  <a:pt x="569975" y="871606"/>
                </a:lnTo>
                <a:lnTo>
                  <a:pt x="569975" y="829055"/>
                </a:lnTo>
                <a:lnTo>
                  <a:pt x="577595" y="813078"/>
                </a:lnTo>
                <a:close/>
              </a:path>
              <a:path w="779145" h="875029">
                <a:moveTo>
                  <a:pt x="588263" y="84065"/>
                </a:moveTo>
                <a:lnTo>
                  <a:pt x="588263" y="42671"/>
                </a:lnTo>
                <a:lnTo>
                  <a:pt x="569975" y="45719"/>
                </a:lnTo>
                <a:lnTo>
                  <a:pt x="588263" y="84065"/>
                </a:lnTo>
                <a:close/>
              </a:path>
              <a:path w="779145" h="875029">
                <a:moveTo>
                  <a:pt x="588263" y="249935"/>
                </a:moveTo>
                <a:lnTo>
                  <a:pt x="588263" y="84065"/>
                </a:lnTo>
                <a:lnTo>
                  <a:pt x="569975" y="45719"/>
                </a:lnTo>
                <a:lnTo>
                  <a:pt x="569975" y="230123"/>
                </a:lnTo>
                <a:lnTo>
                  <a:pt x="577595" y="230123"/>
                </a:lnTo>
                <a:lnTo>
                  <a:pt x="577595" y="249935"/>
                </a:lnTo>
                <a:lnTo>
                  <a:pt x="588263" y="249935"/>
                </a:lnTo>
                <a:close/>
              </a:path>
              <a:path w="779145" h="875029">
                <a:moveTo>
                  <a:pt x="758951" y="478591"/>
                </a:moveTo>
                <a:lnTo>
                  <a:pt x="758951" y="441959"/>
                </a:lnTo>
                <a:lnTo>
                  <a:pt x="756771" y="437387"/>
                </a:lnTo>
                <a:lnTo>
                  <a:pt x="569975" y="829055"/>
                </a:lnTo>
                <a:lnTo>
                  <a:pt x="588263" y="832103"/>
                </a:lnTo>
                <a:lnTo>
                  <a:pt x="588263" y="833572"/>
                </a:lnTo>
                <a:lnTo>
                  <a:pt x="758951" y="478591"/>
                </a:lnTo>
                <a:close/>
              </a:path>
              <a:path w="779145" h="875029">
                <a:moveTo>
                  <a:pt x="588263" y="833572"/>
                </a:moveTo>
                <a:lnTo>
                  <a:pt x="588263" y="832103"/>
                </a:lnTo>
                <a:lnTo>
                  <a:pt x="569975" y="829055"/>
                </a:lnTo>
                <a:lnTo>
                  <a:pt x="569975" y="871606"/>
                </a:lnTo>
                <a:lnTo>
                  <a:pt x="588263" y="833572"/>
                </a:lnTo>
                <a:close/>
              </a:path>
              <a:path w="779145" h="875029">
                <a:moveTo>
                  <a:pt x="758951" y="441959"/>
                </a:moveTo>
                <a:lnTo>
                  <a:pt x="758951" y="432815"/>
                </a:lnTo>
                <a:lnTo>
                  <a:pt x="756771" y="437387"/>
                </a:lnTo>
                <a:lnTo>
                  <a:pt x="758951" y="4419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92868" y="6904021"/>
            <a:ext cx="2171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t  </a:t>
            </a:r>
            <a:r>
              <a:rPr sz="12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6</a:t>
            </a:fld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3468000" y="6904021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58899" y="4918929"/>
            <a:ext cx="19342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f</a:t>
            </a:r>
            <a:r>
              <a:rPr sz="1600" b="1" spc="-5" dirty="0">
                <a:latin typeface="Times New Roman"/>
                <a:cs typeface="Times New Roman"/>
              </a:rPr>
              <a:t>a</a:t>
            </a:r>
            <a:r>
              <a:rPr sz="1600" b="1" spc="-15" dirty="0">
                <a:latin typeface="Times New Roman"/>
                <a:cs typeface="Times New Roman"/>
              </a:rPr>
              <a:t>ce</a:t>
            </a:r>
            <a:r>
              <a:rPr sz="1600" b="1" spc="-5" dirty="0">
                <a:latin typeface="Times New Roman"/>
                <a:cs typeface="Times New Roman"/>
              </a:rPr>
              <a:t>,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f</a:t>
            </a:r>
            <a:r>
              <a:rPr sz="1600" b="1" spc="-5" dirty="0">
                <a:latin typeface="Times New Roman"/>
                <a:cs typeface="Times New Roman"/>
              </a:rPr>
              <a:t>lo</a:t>
            </a:r>
            <a:r>
              <a:rPr sz="1600" b="1" spc="0" dirty="0">
                <a:latin typeface="Times New Roman"/>
                <a:cs typeface="Times New Roman"/>
              </a:rPr>
              <a:t>w</a:t>
            </a:r>
            <a:r>
              <a:rPr sz="1600" b="1" spc="-15" dirty="0">
                <a:latin typeface="Times New Roman"/>
                <a:cs typeface="Times New Roman"/>
              </a:rPr>
              <a:t>er</a:t>
            </a:r>
            <a:r>
              <a:rPr sz="1600" b="1" spc="-10" dirty="0">
                <a:latin typeface="Times New Roman"/>
                <a:cs typeface="Times New Roman"/>
              </a:rPr>
              <a:t>s, building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87712" y="5804505"/>
            <a:ext cx="54711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Q</a:t>
            </a:r>
            <a:r>
              <a:rPr sz="2400" dirty="0">
                <a:latin typeface="Times New Roman"/>
                <a:cs typeface="Times New Roman"/>
              </a:rPr>
              <a:t>uite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ff</a:t>
            </a:r>
            <a:r>
              <a:rPr sz="2400" dirty="0">
                <a:latin typeface="Times New Roman"/>
                <a:cs typeface="Times New Roman"/>
              </a:rPr>
              <a:t>ective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or i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age-level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classi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ic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8">
            <a:extLst>
              <a:ext uri="{FF2B5EF4-FFF2-40B4-BE49-F238E27FC236}">
                <a16:creationId xmlns:a16="http://schemas.microsoft.com/office/drawing/2014/main" id="{85613A36-AAF4-4FDA-A482-94A60E23175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100" y="6999544"/>
            <a:ext cx="44756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/>
              <a:t>Prof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lang="en-US" spc="40" dirty="0"/>
              <a:t>Department of Computer Science and Engineering, </a:t>
            </a:r>
            <a:r>
              <a:rPr lang="en-US" spc="40" dirty="0" err="1"/>
              <a:t>SUSTech</a:t>
            </a:r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2100" y="809646"/>
            <a:ext cx="476186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071C57"/>
                </a:solidFill>
                <a:latin typeface="Times New Roman"/>
                <a:cs typeface="Times New Roman"/>
              </a:rPr>
              <a:t>Ba</a:t>
            </a:r>
            <a:r>
              <a:rPr sz="3600" dirty="0">
                <a:solidFill>
                  <a:srgbClr val="071C57"/>
                </a:solidFill>
                <a:latin typeface="Times New Roman"/>
                <a:cs typeface="Times New Roman"/>
              </a:rPr>
              <a:t>g of f</a:t>
            </a:r>
            <a:r>
              <a:rPr sz="3600" spc="-5" dirty="0">
                <a:solidFill>
                  <a:srgbClr val="071C57"/>
                </a:solidFill>
                <a:latin typeface="Times New Roman"/>
                <a:cs typeface="Times New Roman"/>
              </a:rPr>
              <a:t>eat</a:t>
            </a:r>
            <a:r>
              <a:rPr sz="3600" dirty="0">
                <a:solidFill>
                  <a:srgbClr val="071C57"/>
                </a:solidFill>
                <a:latin typeface="Times New Roman"/>
                <a:cs typeface="Times New Roman"/>
              </a:rPr>
              <a:t>ur</a:t>
            </a:r>
            <a:r>
              <a:rPr sz="3600" spc="-5" dirty="0">
                <a:solidFill>
                  <a:srgbClr val="071C57"/>
                </a:solidFill>
                <a:latin typeface="Times New Roman"/>
                <a:cs typeface="Times New Roman"/>
              </a:rPr>
              <a:t>e</a:t>
            </a:r>
            <a:r>
              <a:rPr sz="3600" dirty="0">
                <a:solidFill>
                  <a:srgbClr val="071C57"/>
                </a:solidFill>
                <a:latin typeface="Times New Roman"/>
                <a:cs typeface="Times New Roman"/>
              </a:rPr>
              <a:t>s:</a:t>
            </a:r>
            <a:r>
              <a:rPr sz="3600" spc="15" dirty="0">
                <a:solidFill>
                  <a:srgbClr val="071C57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71C57"/>
                </a:solidFill>
                <a:latin typeface="Times New Roman"/>
                <a:cs typeface="Times New Roman"/>
              </a:rPr>
              <a:t>ov</a:t>
            </a:r>
            <a:r>
              <a:rPr sz="3600" spc="-5" dirty="0">
                <a:solidFill>
                  <a:srgbClr val="071C57"/>
                </a:solidFill>
                <a:latin typeface="Times New Roman"/>
                <a:cs typeface="Times New Roman"/>
              </a:rPr>
              <a:t>e</a:t>
            </a:r>
            <a:r>
              <a:rPr sz="3600" dirty="0">
                <a:solidFill>
                  <a:srgbClr val="071C57"/>
                </a:solidFill>
                <a:latin typeface="Times New Roman"/>
                <a:cs typeface="Times New Roman"/>
              </a:rPr>
              <a:t>rv</a:t>
            </a:r>
            <a:r>
              <a:rPr sz="3600" spc="-5" dirty="0">
                <a:solidFill>
                  <a:srgbClr val="071C57"/>
                </a:solidFill>
                <a:latin typeface="Times New Roman"/>
                <a:cs typeface="Times New Roman"/>
              </a:rPr>
              <a:t>ie</a:t>
            </a:r>
            <a:r>
              <a:rPr sz="3600" dirty="0">
                <a:solidFill>
                  <a:srgbClr val="071C57"/>
                </a:solidFill>
                <a:latin typeface="Times New Roman"/>
                <a:cs typeface="Times New Roman"/>
              </a:rPr>
              <a:t>w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5336" y="1880206"/>
            <a:ext cx="2475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2925" algn="l"/>
              </a:tabLst>
            </a:pPr>
            <a:r>
              <a:rPr sz="1800" dirty="0">
                <a:solidFill>
                  <a:srgbClr val="071C57"/>
                </a:solidFill>
                <a:latin typeface="Times New Roman"/>
                <a:cs typeface="Times New Roman"/>
              </a:rPr>
              <a:t>1.	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xtract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eatures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71578" y="3383279"/>
            <a:ext cx="513587" cy="359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29134" y="3896867"/>
            <a:ext cx="513587" cy="373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2646" y="3896867"/>
            <a:ext cx="513587" cy="4495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00435" y="3383279"/>
            <a:ext cx="515112" cy="3855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00890" y="2868167"/>
            <a:ext cx="513587" cy="4419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56922" y="4410455"/>
            <a:ext cx="643127" cy="4511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26870" y="3857244"/>
            <a:ext cx="790955" cy="3627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17014" y="3012948"/>
            <a:ext cx="704087" cy="7010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68930" y="3320796"/>
            <a:ext cx="790955" cy="4419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37638" y="4015740"/>
            <a:ext cx="524255" cy="5699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31058" y="4015740"/>
            <a:ext cx="574548" cy="8077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98057" y="4035552"/>
            <a:ext cx="472439" cy="6644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34505" y="3961638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29933" y="3566159"/>
            <a:ext cx="585216" cy="45262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29833" y="3957828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56097" y="3660647"/>
            <a:ext cx="713231" cy="31394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08626" y="3753611"/>
            <a:ext cx="310895" cy="70256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52693" y="3008376"/>
            <a:ext cx="603503" cy="4663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78873" y="2697479"/>
            <a:ext cx="2164080" cy="2392680"/>
          </a:xfrm>
          <a:custGeom>
            <a:avLst/>
            <a:gdLst/>
            <a:ahLst/>
            <a:cxnLst/>
            <a:rect l="l" t="t" r="r" b="b"/>
            <a:pathLst>
              <a:path w="2164080" h="2392679">
                <a:moveTo>
                  <a:pt x="2164076" y="2392679"/>
                </a:moveTo>
                <a:lnTo>
                  <a:pt x="2164076" y="0"/>
                </a:lnTo>
                <a:lnTo>
                  <a:pt x="0" y="0"/>
                </a:lnTo>
                <a:lnTo>
                  <a:pt x="0" y="2392679"/>
                </a:lnTo>
                <a:lnTo>
                  <a:pt x="18287" y="2392679"/>
                </a:lnTo>
                <a:lnTo>
                  <a:pt x="18287" y="38099"/>
                </a:lnTo>
                <a:lnTo>
                  <a:pt x="38099" y="18287"/>
                </a:lnTo>
                <a:lnTo>
                  <a:pt x="38099" y="38099"/>
                </a:lnTo>
                <a:lnTo>
                  <a:pt x="2125976" y="38099"/>
                </a:lnTo>
                <a:lnTo>
                  <a:pt x="2125976" y="18287"/>
                </a:lnTo>
                <a:lnTo>
                  <a:pt x="2144264" y="38099"/>
                </a:lnTo>
                <a:lnTo>
                  <a:pt x="2144264" y="2392679"/>
                </a:lnTo>
                <a:lnTo>
                  <a:pt x="2164076" y="2392679"/>
                </a:lnTo>
                <a:close/>
              </a:path>
              <a:path w="2164080" h="2392679">
                <a:moveTo>
                  <a:pt x="38099" y="38099"/>
                </a:moveTo>
                <a:lnTo>
                  <a:pt x="38099" y="18287"/>
                </a:lnTo>
                <a:lnTo>
                  <a:pt x="18287" y="38099"/>
                </a:lnTo>
                <a:lnTo>
                  <a:pt x="38099" y="38099"/>
                </a:lnTo>
                <a:close/>
              </a:path>
              <a:path w="2164080" h="2392679">
                <a:moveTo>
                  <a:pt x="38099" y="2354579"/>
                </a:moveTo>
                <a:lnTo>
                  <a:pt x="38099" y="38099"/>
                </a:lnTo>
                <a:lnTo>
                  <a:pt x="18287" y="38099"/>
                </a:lnTo>
                <a:lnTo>
                  <a:pt x="18287" y="2354579"/>
                </a:lnTo>
                <a:lnTo>
                  <a:pt x="38099" y="2354579"/>
                </a:lnTo>
                <a:close/>
              </a:path>
              <a:path w="2164080" h="2392679">
                <a:moveTo>
                  <a:pt x="2144264" y="2354579"/>
                </a:moveTo>
                <a:lnTo>
                  <a:pt x="18287" y="2354579"/>
                </a:lnTo>
                <a:lnTo>
                  <a:pt x="38099" y="2372867"/>
                </a:lnTo>
                <a:lnTo>
                  <a:pt x="38099" y="2392679"/>
                </a:lnTo>
                <a:lnTo>
                  <a:pt x="2125976" y="2392679"/>
                </a:lnTo>
                <a:lnTo>
                  <a:pt x="2125976" y="2372867"/>
                </a:lnTo>
                <a:lnTo>
                  <a:pt x="2144264" y="2354579"/>
                </a:lnTo>
                <a:close/>
              </a:path>
              <a:path w="2164080" h="2392679">
                <a:moveTo>
                  <a:pt x="38099" y="2392679"/>
                </a:moveTo>
                <a:lnTo>
                  <a:pt x="38099" y="2372867"/>
                </a:lnTo>
                <a:lnTo>
                  <a:pt x="18287" y="2354579"/>
                </a:lnTo>
                <a:lnTo>
                  <a:pt x="18287" y="2392679"/>
                </a:lnTo>
                <a:lnTo>
                  <a:pt x="38099" y="2392679"/>
                </a:lnTo>
                <a:close/>
              </a:path>
              <a:path w="2164080" h="2392679">
                <a:moveTo>
                  <a:pt x="2144264" y="38099"/>
                </a:moveTo>
                <a:lnTo>
                  <a:pt x="2125976" y="18287"/>
                </a:lnTo>
                <a:lnTo>
                  <a:pt x="2125976" y="38099"/>
                </a:lnTo>
                <a:lnTo>
                  <a:pt x="2144264" y="38099"/>
                </a:lnTo>
                <a:close/>
              </a:path>
              <a:path w="2164080" h="2392679">
                <a:moveTo>
                  <a:pt x="2144264" y="2354579"/>
                </a:moveTo>
                <a:lnTo>
                  <a:pt x="2144264" y="38099"/>
                </a:lnTo>
                <a:lnTo>
                  <a:pt x="2125976" y="38099"/>
                </a:lnTo>
                <a:lnTo>
                  <a:pt x="2125976" y="2354579"/>
                </a:lnTo>
                <a:lnTo>
                  <a:pt x="2144264" y="2354579"/>
                </a:lnTo>
                <a:close/>
              </a:path>
              <a:path w="2164080" h="2392679">
                <a:moveTo>
                  <a:pt x="2144264" y="2392679"/>
                </a:moveTo>
                <a:lnTo>
                  <a:pt x="2144264" y="2354579"/>
                </a:lnTo>
                <a:lnTo>
                  <a:pt x="2125976" y="2372867"/>
                </a:lnTo>
                <a:lnTo>
                  <a:pt x="2125976" y="2392679"/>
                </a:lnTo>
                <a:lnTo>
                  <a:pt x="2144264" y="2392679"/>
                </a:lnTo>
                <a:close/>
              </a:path>
            </a:pathLst>
          </a:custGeom>
          <a:solidFill>
            <a:srgbClr val="854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3801" y="2697479"/>
            <a:ext cx="2464435" cy="2392680"/>
          </a:xfrm>
          <a:custGeom>
            <a:avLst/>
            <a:gdLst/>
            <a:ahLst/>
            <a:cxnLst/>
            <a:rect l="l" t="t" r="r" b="b"/>
            <a:pathLst>
              <a:path w="2464435" h="2392679">
                <a:moveTo>
                  <a:pt x="2464307" y="2392679"/>
                </a:moveTo>
                <a:lnTo>
                  <a:pt x="2464307" y="0"/>
                </a:lnTo>
                <a:lnTo>
                  <a:pt x="0" y="0"/>
                </a:lnTo>
                <a:lnTo>
                  <a:pt x="0" y="2392679"/>
                </a:lnTo>
                <a:lnTo>
                  <a:pt x="18287" y="2392679"/>
                </a:lnTo>
                <a:lnTo>
                  <a:pt x="18287" y="38099"/>
                </a:lnTo>
                <a:lnTo>
                  <a:pt x="38099" y="18287"/>
                </a:lnTo>
                <a:lnTo>
                  <a:pt x="38099" y="38099"/>
                </a:lnTo>
                <a:lnTo>
                  <a:pt x="2426207" y="38099"/>
                </a:lnTo>
                <a:lnTo>
                  <a:pt x="2426207" y="18287"/>
                </a:lnTo>
                <a:lnTo>
                  <a:pt x="2446019" y="38099"/>
                </a:lnTo>
                <a:lnTo>
                  <a:pt x="2446019" y="2392679"/>
                </a:lnTo>
                <a:lnTo>
                  <a:pt x="2464307" y="2392679"/>
                </a:lnTo>
                <a:close/>
              </a:path>
              <a:path w="2464435" h="2392679">
                <a:moveTo>
                  <a:pt x="38099" y="38099"/>
                </a:moveTo>
                <a:lnTo>
                  <a:pt x="38099" y="18287"/>
                </a:lnTo>
                <a:lnTo>
                  <a:pt x="18287" y="38099"/>
                </a:lnTo>
                <a:lnTo>
                  <a:pt x="38099" y="38099"/>
                </a:lnTo>
                <a:close/>
              </a:path>
              <a:path w="2464435" h="2392679">
                <a:moveTo>
                  <a:pt x="38099" y="2354579"/>
                </a:moveTo>
                <a:lnTo>
                  <a:pt x="38099" y="38099"/>
                </a:lnTo>
                <a:lnTo>
                  <a:pt x="18287" y="38099"/>
                </a:lnTo>
                <a:lnTo>
                  <a:pt x="18287" y="2354579"/>
                </a:lnTo>
                <a:lnTo>
                  <a:pt x="38099" y="2354579"/>
                </a:lnTo>
                <a:close/>
              </a:path>
              <a:path w="2464435" h="2392679">
                <a:moveTo>
                  <a:pt x="2446019" y="2354579"/>
                </a:moveTo>
                <a:lnTo>
                  <a:pt x="18287" y="2354579"/>
                </a:lnTo>
                <a:lnTo>
                  <a:pt x="38099" y="2372867"/>
                </a:lnTo>
                <a:lnTo>
                  <a:pt x="38099" y="2392679"/>
                </a:lnTo>
                <a:lnTo>
                  <a:pt x="2426207" y="2392679"/>
                </a:lnTo>
                <a:lnTo>
                  <a:pt x="2426207" y="2372867"/>
                </a:lnTo>
                <a:lnTo>
                  <a:pt x="2446019" y="2354579"/>
                </a:lnTo>
                <a:close/>
              </a:path>
              <a:path w="2464435" h="2392679">
                <a:moveTo>
                  <a:pt x="38099" y="2392679"/>
                </a:moveTo>
                <a:lnTo>
                  <a:pt x="38099" y="2372867"/>
                </a:lnTo>
                <a:lnTo>
                  <a:pt x="18287" y="2354579"/>
                </a:lnTo>
                <a:lnTo>
                  <a:pt x="18287" y="2392679"/>
                </a:lnTo>
                <a:lnTo>
                  <a:pt x="38099" y="2392679"/>
                </a:lnTo>
                <a:close/>
              </a:path>
              <a:path w="2464435" h="2392679">
                <a:moveTo>
                  <a:pt x="2446019" y="38099"/>
                </a:moveTo>
                <a:lnTo>
                  <a:pt x="2426207" y="18287"/>
                </a:lnTo>
                <a:lnTo>
                  <a:pt x="2426207" y="38099"/>
                </a:lnTo>
                <a:lnTo>
                  <a:pt x="2446019" y="38099"/>
                </a:lnTo>
                <a:close/>
              </a:path>
              <a:path w="2464435" h="2392679">
                <a:moveTo>
                  <a:pt x="2446019" y="2354579"/>
                </a:moveTo>
                <a:lnTo>
                  <a:pt x="2446019" y="38099"/>
                </a:lnTo>
                <a:lnTo>
                  <a:pt x="2426207" y="38099"/>
                </a:lnTo>
                <a:lnTo>
                  <a:pt x="2426207" y="2354579"/>
                </a:lnTo>
                <a:lnTo>
                  <a:pt x="2446019" y="2354579"/>
                </a:lnTo>
                <a:close/>
              </a:path>
              <a:path w="2464435" h="2392679">
                <a:moveTo>
                  <a:pt x="2446019" y="2392679"/>
                </a:moveTo>
                <a:lnTo>
                  <a:pt x="2446019" y="2354579"/>
                </a:lnTo>
                <a:lnTo>
                  <a:pt x="2426207" y="2372867"/>
                </a:lnTo>
                <a:lnTo>
                  <a:pt x="2426207" y="2392679"/>
                </a:lnTo>
                <a:lnTo>
                  <a:pt x="2446019" y="2392679"/>
                </a:lnTo>
                <a:close/>
              </a:path>
            </a:pathLst>
          </a:custGeom>
          <a:solidFill>
            <a:srgbClr val="854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48962" y="2697479"/>
            <a:ext cx="2467610" cy="2392680"/>
          </a:xfrm>
          <a:custGeom>
            <a:avLst/>
            <a:gdLst/>
            <a:ahLst/>
            <a:cxnLst/>
            <a:rect l="l" t="t" r="r" b="b"/>
            <a:pathLst>
              <a:path w="2467609" h="2392679">
                <a:moveTo>
                  <a:pt x="2467355" y="2392679"/>
                </a:moveTo>
                <a:lnTo>
                  <a:pt x="2467355" y="0"/>
                </a:lnTo>
                <a:lnTo>
                  <a:pt x="0" y="0"/>
                </a:lnTo>
                <a:lnTo>
                  <a:pt x="0" y="2392679"/>
                </a:lnTo>
                <a:lnTo>
                  <a:pt x="19811" y="2392679"/>
                </a:lnTo>
                <a:lnTo>
                  <a:pt x="19811" y="38099"/>
                </a:lnTo>
                <a:lnTo>
                  <a:pt x="38099" y="18287"/>
                </a:lnTo>
                <a:lnTo>
                  <a:pt x="38099" y="38099"/>
                </a:lnTo>
                <a:lnTo>
                  <a:pt x="2429255" y="38099"/>
                </a:lnTo>
                <a:lnTo>
                  <a:pt x="2429255" y="18287"/>
                </a:lnTo>
                <a:lnTo>
                  <a:pt x="2449067" y="38099"/>
                </a:lnTo>
                <a:lnTo>
                  <a:pt x="2449067" y="2392679"/>
                </a:lnTo>
                <a:lnTo>
                  <a:pt x="2467355" y="2392679"/>
                </a:lnTo>
                <a:close/>
              </a:path>
              <a:path w="2467609" h="2392679">
                <a:moveTo>
                  <a:pt x="38099" y="38099"/>
                </a:moveTo>
                <a:lnTo>
                  <a:pt x="38099" y="18287"/>
                </a:lnTo>
                <a:lnTo>
                  <a:pt x="19811" y="38099"/>
                </a:lnTo>
                <a:lnTo>
                  <a:pt x="38099" y="38099"/>
                </a:lnTo>
                <a:close/>
              </a:path>
              <a:path w="2467609" h="2392679">
                <a:moveTo>
                  <a:pt x="38099" y="2354579"/>
                </a:moveTo>
                <a:lnTo>
                  <a:pt x="38099" y="38099"/>
                </a:lnTo>
                <a:lnTo>
                  <a:pt x="19811" y="38099"/>
                </a:lnTo>
                <a:lnTo>
                  <a:pt x="19811" y="2354579"/>
                </a:lnTo>
                <a:lnTo>
                  <a:pt x="38099" y="2354579"/>
                </a:lnTo>
                <a:close/>
              </a:path>
              <a:path w="2467609" h="2392679">
                <a:moveTo>
                  <a:pt x="2449067" y="2354579"/>
                </a:moveTo>
                <a:lnTo>
                  <a:pt x="19811" y="2354579"/>
                </a:lnTo>
                <a:lnTo>
                  <a:pt x="38099" y="2372867"/>
                </a:lnTo>
                <a:lnTo>
                  <a:pt x="38099" y="2392679"/>
                </a:lnTo>
                <a:lnTo>
                  <a:pt x="2429255" y="2392679"/>
                </a:lnTo>
                <a:lnTo>
                  <a:pt x="2429255" y="2372867"/>
                </a:lnTo>
                <a:lnTo>
                  <a:pt x="2449067" y="2354579"/>
                </a:lnTo>
                <a:close/>
              </a:path>
              <a:path w="2467609" h="2392679">
                <a:moveTo>
                  <a:pt x="38099" y="2392679"/>
                </a:moveTo>
                <a:lnTo>
                  <a:pt x="38099" y="2372867"/>
                </a:lnTo>
                <a:lnTo>
                  <a:pt x="19811" y="2354579"/>
                </a:lnTo>
                <a:lnTo>
                  <a:pt x="19811" y="2392679"/>
                </a:lnTo>
                <a:lnTo>
                  <a:pt x="38099" y="2392679"/>
                </a:lnTo>
                <a:close/>
              </a:path>
              <a:path w="2467609" h="2392679">
                <a:moveTo>
                  <a:pt x="2449067" y="38099"/>
                </a:moveTo>
                <a:lnTo>
                  <a:pt x="2429255" y="18287"/>
                </a:lnTo>
                <a:lnTo>
                  <a:pt x="2429255" y="38099"/>
                </a:lnTo>
                <a:lnTo>
                  <a:pt x="2449067" y="38099"/>
                </a:lnTo>
                <a:close/>
              </a:path>
              <a:path w="2467609" h="2392679">
                <a:moveTo>
                  <a:pt x="2449067" y="2354579"/>
                </a:moveTo>
                <a:lnTo>
                  <a:pt x="2449067" y="38099"/>
                </a:lnTo>
                <a:lnTo>
                  <a:pt x="2429255" y="38099"/>
                </a:lnTo>
                <a:lnTo>
                  <a:pt x="2429255" y="2354579"/>
                </a:lnTo>
                <a:lnTo>
                  <a:pt x="2449067" y="2354579"/>
                </a:lnTo>
                <a:close/>
              </a:path>
              <a:path w="2467609" h="2392679">
                <a:moveTo>
                  <a:pt x="2449067" y="2392679"/>
                </a:moveTo>
                <a:lnTo>
                  <a:pt x="2449067" y="2354579"/>
                </a:lnTo>
                <a:lnTo>
                  <a:pt x="2429255" y="2372867"/>
                </a:lnTo>
                <a:lnTo>
                  <a:pt x="2429255" y="2392679"/>
                </a:lnTo>
                <a:lnTo>
                  <a:pt x="2449067" y="2392679"/>
                </a:lnTo>
                <a:close/>
              </a:path>
            </a:pathLst>
          </a:custGeom>
          <a:solidFill>
            <a:srgbClr val="854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7</a:t>
            </a:fld>
            <a:endParaRPr spc="-10" dirty="0"/>
          </a:p>
        </p:txBody>
      </p:sp>
      <p:sp>
        <p:nvSpPr>
          <p:cNvPr id="27" name="object 18">
            <a:extLst>
              <a:ext uri="{FF2B5EF4-FFF2-40B4-BE49-F238E27FC236}">
                <a16:creationId xmlns:a16="http://schemas.microsoft.com/office/drawing/2014/main" id="{D3B345B0-557E-406F-942B-09E959D2F3D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100" y="6999544"/>
            <a:ext cx="44756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/>
              <a:t>Prof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lang="en-US" spc="40" dirty="0"/>
              <a:t>Department of Computer Science and Engineering, </a:t>
            </a:r>
            <a:r>
              <a:rPr lang="en-US" spc="40" dirty="0" err="1"/>
              <a:t>SUSTech</a:t>
            </a:r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885" y="6916673"/>
            <a:ext cx="9105900" cy="0"/>
          </a:xfrm>
          <a:custGeom>
            <a:avLst/>
            <a:gdLst/>
            <a:ahLst/>
            <a:cxnLst/>
            <a:rect l="l" t="t" r="r" b="b"/>
            <a:pathLst>
              <a:path w="9105900">
                <a:moveTo>
                  <a:pt x="0" y="0"/>
                </a:moveTo>
                <a:lnTo>
                  <a:pt x="9105899" y="0"/>
                </a:lnTo>
              </a:path>
            </a:pathLst>
          </a:custGeom>
          <a:ln w="14985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574" rIns="0" bIns="0" rtlCol="0">
            <a:spAutoFit/>
          </a:bodyPr>
          <a:lstStyle/>
          <a:p>
            <a:pPr marL="303530">
              <a:lnSpc>
                <a:spcPct val="100000"/>
              </a:lnSpc>
            </a:pPr>
            <a:r>
              <a:rPr spc="-5" dirty="0"/>
              <a:t>Ba</a:t>
            </a:r>
            <a:r>
              <a:rPr dirty="0"/>
              <a:t>g of f</a:t>
            </a:r>
            <a:r>
              <a:rPr spc="-5" dirty="0"/>
              <a:t>eat</a:t>
            </a:r>
            <a:r>
              <a:rPr dirty="0"/>
              <a:t>ur</a:t>
            </a:r>
            <a:r>
              <a:rPr spc="-5" dirty="0"/>
              <a:t>e</a:t>
            </a:r>
            <a:r>
              <a:rPr dirty="0"/>
              <a:t>s:</a:t>
            </a:r>
            <a:r>
              <a:rPr spc="15" dirty="0"/>
              <a:t> </a:t>
            </a:r>
            <a:r>
              <a:rPr dirty="0"/>
              <a:t>ov</a:t>
            </a:r>
            <a:r>
              <a:rPr spc="-5" dirty="0"/>
              <a:t>e</a:t>
            </a:r>
            <a:r>
              <a:rPr dirty="0"/>
              <a:t>rv</a:t>
            </a:r>
            <a:r>
              <a:rPr spc="-5" dirty="0"/>
              <a:t>ie</a:t>
            </a:r>
            <a:r>
              <a:rPr dirty="0"/>
              <a:t>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5336" y="1880206"/>
            <a:ext cx="7372350" cy="76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2925" indent="-530225">
              <a:lnSpc>
                <a:spcPct val="100000"/>
              </a:lnSpc>
              <a:buClr>
                <a:srgbClr val="071C57"/>
              </a:buClr>
              <a:buSzPct val="75000"/>
              <a:buFont typeface="Times New Roman"/>
              <a:buAutoNum type="arabicPeriod"/>
              <a:tabLst>
                <a:tab pos="543560" algn="l"/>
              </a:tabLst>
            </a:pP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xtract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eatures</a:t>
            </a:r>
            <a:endParaRPr sz="2400">
              <a:latin typeface="Times New Roman"/>
              <a:cs typeface="Times New Roman"/>
            </a:endParaRPr>
          </a:p>
          <a:p>
            <a:pPr marL="542925" indent="-530225">
              <a:lnSpc>
                <a:spcPct val="100000"/>
              </a:lnSpc>
              <a:spcBef>
                <a:spcPts val="575"/>
              </a:spcBef>
              <a:buClr>
                <a:srgbClr val="071C57"/>
              </a:buClr>
              <a:buSzPct val="75000"/>
              <a:buFont typeface="Times New Roman"/>
              <a:buAutoNum type="arabicPeriod"/>
              <a:tabLst>
                <a:tab pos="543560" algn="l"/>
              </a:tabLst>
            </a:pP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earn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visual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vocabulary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(‘diction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ry’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visual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‘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ords’)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15062" y="3118103"/>
            <a:ext cx="5009515" cy="814069"/>
          </a:xfrm>
          <a:custGeom>
            <a:avLst/>
            <a:gdLst/>
            <a:ahLst/>
            <a:cxnLst/>
            <a:rect l="l" t="t" r="r" b="b"/>
            <a:pathLst>
              <a:path w="5009515" h="814070">
                <a:moveTo>
                  <a:pt x="0" y="0"/>
                </a:moveTo>
                <a:lnTo>
                  <a:pt x="0" y="813815"/>
                </a:lnTo>
                <a:lnTo>
                  <a:pt x="5009387" y="813815"/>
                </a:lnTo>
                <a:lnTo>
                  <a:pt x="50093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6774" y="3098291"/>
            <a:ext cx="5046345" cy="853440"/>
          </a:xfrm>
          <a:custGeom>
            <a:avLst/>
            <a:gdLst/>
            <a:ahLst/>
            <a:cxnLst/>
            <a:rect l="l" t="t" r="r" b="b"/>
            <a:pathLst>
              <a:path w="5046345" h="853439">
                <a:moveTo>
                  <a:pt x="5045963" y="853439"/>
                </a:moveTo>
                <a:lnTo>
                  <a:pt x="5045963" y="0"/>
                </a:lnTo>
                <a:lnTo>
                  <a:pt x="0" y="0"/>
                </a:lnTo>
                <a:lnTo>
                  <a:pt x="0" y="853439"/>
                </a:lnTo>
                <a:lnTo>
                  <a:pt x="18287" y="853439"/>
                </a:lnTo>
                <a:lnTo>
                  <a:pt x="18287" y="38099"/>
                </a:lnTo>
                <a:lnTo>
                  <a:pt x="38099" y="19811"/>
                </a:lnTo>
                <a:lnTo>
                  <a:pt x="38099" y="38099"/>
                </a:lnTo>
                <a:lnTo>
                  <a:pt x="5007863" y="38099"/>
                </a:lnTo>
                <a:lnTo>
                  <a:pt x="5007863" y="19811"/>
                </a:lnTo>
                <a:lnTo>
                  <a:pt x="5027675" y="38099"/>
                </a:lnTo>
                <a:lnTo>
                  <a:pt x="5027675" y="853439"/>
                </a:lnTo>
                <a:lnTo>
                  <a:pt x="5045963" y="853439"/>
                </a:lnTo>
                <a:close/>
              </a:path>
              <a:path w="5046345" h="853439">
                <a:moveTo>
                  <a:pt x="38099" y="38099"/>
                </a:moveTo>
                <a:lnTo>
                  <a:pt x="38099" y="19811"/>
                </a:lnTo>
                <a:lnTo>
                  <a:pt x="18287" y="38099"/>
                </a:lnTo>
                <a:lnTo>
                  <a:pt x="38099" y="38099"/>
                </a:lnTo>
                <a:close/>
              </a:path>
              <a:path w="5046345" h="853439">
                <a:moveTo>
                  <a:pt x="38099" y="815339"/>
                </a:moveTo>
                <a:lnTo>
                  <a:pt x="38099" y="38099"/>
                </a:lnTo>
                <a:lnTo>
                  <a:pt x="18287" y="38099"/>
                </a:lnTo>
                <a:lnTo>
                  <a:pt x="18287" y="815339"/>
                </a:lnTo>
                <a:lnTo>
                  <a:pt x="38099" y="815339"/>
                </a:lnTo>
                <a:close/>
              </a:path>
              <a:path w="5046345" h="853439">
                <a:moveTo>
                  <a:pt x="5027675" y="815339"/>
                </a:moveTo>
                <a:lnTo>
                  <a:pt x="18287" y="815339"/>
                </a:lnTo>
                <a:lnTo>
                  <a:pt x="38099" y="833627"/>
                </a:lnTo>
                <a:lnTo>
                  <a:pt x="38099" y="853439"/>
                </a:lnTo>
                <a:lnTo>
                  <a:pt x="5007863" y="853439"/>
                </a:lnTo>
                <a:lnTo>
                  <a:pt x="5007863" y="833627"/>
                </a:lnTo>
                <a:lnTo>
                  <a:pt x="5027675" y="815339"/>
                </a:lnTo>
                <a:close/>
              </a:path>
              <a:path w="5046345" h="853439">
                <a:moveTo>
                  <a:pt x="38099" y="853439"/>
                </a:moveTo>
                <a:lnTo>
                  <a:pt x="38099" y="833627"/>
                </a:lnTo>
                <a:lnTo>
                  <a:pt x="18287" y="815339"/>
                </a:lnTo>
                <a:lnTo>
                  <a:pt x="18287" y="853439"/>
                </a:lnTo>
                <a:lnTo>
                  <a:pt x="38099" y="853439"/>
                </a:lnTo>
                <a:close/>
              </a:path>
              <a:path w="5046345" h="853439">
                <a:moveTo>
                  <a:pt x="5027675" y="38099"/>
                </a:moveTo>
                <a:lnTo>
                  <a:pt x="5007863" y="19811"/>
                </a:lnTo>
                <a:lnTo>
                  <a:pt x="5007863" y="38099"/>
                </a:lnTo>
                <a:lnTo>
                  <a:pt x="5027675" y="38099"/>
                </a:lnTo>
                <a:close/>
              </a:path>
              <a:path w="5046345" h="853439">
                <a:moveTo>
                  <a:pt x="5027675" y="815339"/>
                </a:moveTo>
                <a:lnTo>
                  <a:pt x="5027675" y="38099"/>
                </a:lnTo>
                <a:lnTo>
                  <a:pt x="5007863" y="38099"/>
                </a:lnTo>
                <a:lnTo>
                  <a:pt x="5007863" y="815339"/>
                </a:lnTo>
                <a:lnTo>
                  <a:pt x="5027675" y="815339"/>
                </a:lnTo>
                <a:close/>
              </a:path>
              <a:path w="5046345" h="853439">
                <a:moveTo>
                  <a:pt x="5027675" y="853439"/>
                </a:moveTo>
                <a:lnTo>
                  <a:pt x="5027675" y="815339"/>
                </a:lnTo>
                <a:lnTo>
                  <a:pt x="5007863" y="833627"/>
                </a:lnTo>
                <a:lnTo>
                  <a:pt x="5007863" y="853439"/>
                </a:lnTo>
                <a:lnTo>
                  <a:pt x="5027675" y="853439"/>
                </a:lnTo>
                <a:close/>
              </a:path>
            </a:pathLst>
          </a:custGeom>
          <a:solidFill>
            <a:srgbClr val="854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4602" y="3589020"/>
            <a:ext cx="341375" cy="240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10633" y="3546347"/>
            <a:ext cx="342900" cy="2484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44602" y="3203448"/>
            <a:ext cx="341375" cy="3002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40786" y="3546347"/>
            <a:ext cx="341375" cy="2575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14221" y="3252215"/>
            <a:ext cx="342900" cy="2941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84297" y="3246120"/>
            <a:ext cx="428244" cy="3002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06602" y="3624071"/>
            <a:ext cx="396240" cy="1844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76978" y="3541776"/>
            <a:ext cx="288036" cy="2590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50030" y="3241548"/>
            <a:ext cx="263652" cy="2849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51482" y="3241548"/>
            <a:ext cx="350520" cy="3520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34690" y="3241548"/>
            <a:ext cx="396240" cy="2225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48177" y="3304032"/>
            <a:ext cx="195072" cy="4419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58946" y="3291840"/>
            <a:ext cx="301752" cy="42824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43050" y="34640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15618" y="3628644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12570" y="3377184"/>
            <a:ext cx="374904" cy="28955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26386" y="3823715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16658" y="3631691"/>
            <a:ext cx="454152" cy="20116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71322" y="3331464"/>
            <a:ext cx="198120" cy="4511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05705" y="3203448"/>
            <a:ext cx="390143" cy="2987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ct val="100000"/>
              </a:lnSpc>
            </a:pPr>
            <a:fld id="{81D60167-4931-47E6-BA6A-407CBD079E47}" type="slidenum">
              <a:rPr spc="-10" dirty="0"/>
              <a:t>8</a:t>
            </a:fld>
            <a:endParaRPr spc="-10" dirty="0"/>
          </a:p>
        </p:txBody>
      </p:sp>
      <p:sp>
        <p:nvSpPr>
          <p:cNvPr id="29" name="object 18">
            <a:extLst>
              <a:ext uri="{FF2B5EF4-FFF2-40B4-BE49-F238E27FC236}">
                <a16:creationId xmlns:a16="http://schemas.microsoft.com/office/drawing/2014/main" id="{974BEAE1-6C5B-488D-9E3F-A246B5D0C98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100" y="6999544"/>
            <a:ext cx="44756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/>
              <a:t>Prof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lang="en-US" spc="40" dirty="0"/>
              <a:t>Department of Computer Science and Engineering, </a:t>
            </a:r>
            <a:r>
              <a:rPr lang="en-US" spc="40" dirty="0" err="1"/>
              <a:t>SUSTech</a:t>
            </a:r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885" y="6916673"/>
            <a:ext cx="9105900" cy="0"/>
          </a:xfrm>
          <a:custGeom>
            <a:avLst/>
            <a:gdLst/>
            <a:ahLst/>
            <a:cxnLst/>
            <a:rect l="l" t="t" r="r" b="b"/>
            <a:pathLst>
              <a:path w="9105900">
                <a:moveTo>
                  <a:pt x="0" y="0"/>
                </a:moveTo>
                <a:lnTo>
                  <a:pt x="9105899" y="0"/>
                </a:lnTo>
              </a:path>
            </a:pathLst>
          </a:custGeom>
          <a:ln w="14985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574" rIns="0" bIns="0" rtlCol="0">
            <a:spAutoFit/>
          </a:bodyPr>
          <a:lstStyle/>
          <a:p>
            <a:pPr marL="302260">
              <a:lnSpc>
                <a:spcPct val="100000"/>
              </a:lnSpc>
            </a:pPr>
            <a:r>
              <a:rPr spc="-5" dirty="0"/>
              <a:t>Ba</a:t>
            </a:r>
            <a:r>
              <a:rPr dirty="0"/>
              <a:t>g of f</a:t>
            </a:r>
            <a:r>
              <a:rPr spc="-5" dirty="0"/>
              <a:t>eat</a:t>
            </a:r>
            <a:r>
              <a:rPr dirty="0"/>
              <a:t>ur</a:t>
            </a:r>
            <a:r>
              <a:rPr spc="-5" dirty="0"/>
              <a:t>e</a:t>
            </a:r>
            <a:r>
              <a:rPr dirty="0"/>
              <a:t>s:</a:t>
            </a:r>
            <a:r>
              <a:rPr spc="15" dirty="0"/>
              <a:t> </a:t>
            </a:r>
            <a:r>
              <a:rPr dirty="0"/>
              <a:t>ov</a:t>
            </a:r>
            <a:r>
              <a:rPr spc="-5" dirty="0"/>
              <a:t>e</a:t>
            </a:r>
            <a:r>
              <a:rPr dirty="0"/>
              <a:t>rv</a:t>
            </a:r>
            <a:r>
              <a:rPr spc="-5" dirty="0"/>
              <a:t>ie</a:t>
            </a:r>
            <a:r>
              <a:rPr dirty="0"/>
              <a:t>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ct val="100000"/>
              </a:lnSpc>
            </a:pPr>
            <a:fld id="{81D60167-4931-47E6-BA6A-407CBD079E47}" type="slidenum">
              <a:rPr spc="-10" dirty="0"/>
              <a:t>9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1233812" y="1878682"/>
            <a:ext cx="7372350" cy="1208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2925" indent="-530225">
              <a:lnSpc>
                <a:spcPct val="100000"/>
              </a:lnSpc>
              <a:buClr>
                <a:srgbClr val="071C57"/>
              </a:buClr>
              <a:buSzPct val="75000"/>
              <a:buFont typeface="Times New Roman"/>
              <a:buAutoNum type="arabicPeriod"/>
              <a:tabLst>
                <a:tab pos="543560" algn="l"/>
              </a:tabLst>
            </a:pP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xtract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eatures</a:t>
            </a:r>
            <a:endParaRPr sz="2400">
              <a:latin typeface="Times New Roman"/>
              <a:cs typeface="Times New Roman"/>
            </a:endParaRPr>
          </a:p>
          <a:p>
            <a:pPr marL="542925" indent="-530225">
              <a:lnSpc>
                <a:spcPct val="100000"/>
              </a:lnSpc>
              <a:spcBef>
                <a:spcPts val="575"/>
              </a:spcBef>
              <a:buClr>
                <a:srgbClr val="071C57"/>
              </a:buClr>
              <a:buSzPct val="75000"/>
              <a:buFont typeface="Times New Roman"/>
              <a:buAutoNum type="arabicPeriod"/>
              <a:tabLst>
                <a:tab pos="543560" algn="l"/>
              </a:tabLst>
            </a:pP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earn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visual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vocabulary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(‘diction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ry’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visual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‘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ords’)</a:t>
            </a:r>
            <a:endParaRPr sz="2400">
              <a:latin typeface="Times New Roman"/>
              <a:cs typeface="Times New Roman"/>
            </a:endParaRPr>
          </a:p>
          <a:p>
            <a:pPr marL="542925" indent="-530225">
              <a:lnSpc>
                <a:spcPct val="100000"/>
              </a:lnSpc>
              <a:spcBef>
                <a:spcPts val="575"/>
              </a:spcBef>
              <a:buClr>
                <a:srgbClr val="071C57"/>
              </a:buClr>
              <a:buSzPct val="75000"/>
              <a:buFont typeface="Times New Roman"/>
              <a:buAutoNum type="arabicPeriod"/>
              <a:tabLst>
                <a:tab pos="543560" algn="l"/>
              </a:tabLst>
            </a:pPr>
            <a:r>
              <a:rPr sz="2400" spc="-5" dirty="0">
                <a:latin typeface="Times New Roman"/>
                <a:cs typeface="Times New Roman"/>
              </a:rPr>
              <a:t>Q</a:t>
            </a:r>
            <a:r>
              <a:rPr sz="2400" dirty="0">
                <a:latin typeface="Times New Roman"/>
                <a:cs typeface="Times New Roman"/>
              </a:rPr>
              <a:t>uantize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eatures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visual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vocabulary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18">
            <a:extLst>
              <a:ext uri="{FF2B5EF4-FFF2-40B4-BE49-F238E27FC236}">
                <a16:creationId xmlns:a16="http://schemas.microsoft.com/office/drawing/2014/main" id="{22BACBAA-3F2A-4C8F-8F9C-2042F3721A7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100" y="6999544"/>
            <a:ext cx="44756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/>
              <a:t>Prof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lang="en-US" spc="40" dirty="0"/>
              <a:t>Department of Computer Science and Engineering, </a:t>
            </a:r>
            <a:r>
              <a:rPr lang="en-US" spc="40" dirty="0" err="1"/>
              <a:t>SUSTech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631</Words>
  <Application>Microsoft Office PowerPoint</Application>
  <PresentationFormat>自定义</PresentationFormat>
  <Paragraphs>107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Calibri</vt:lpstr>
      <vt:lpstr>Times New Roman</vt:lpstr>
      <vt:lpstr>Wingdings</vt:lpstr>
      <vt:lpstr>Office Theme</vt:lpstr>
      <vt:lpstr>Contents</vt:lpstr>
      <vt:lpstr>Bag of features models</vt:lpstr>
      <vt:lpstr>Origin 1: Texture recognition</vt:lpstr>
      <vt:lpstr>Origin 1: Texture recognition</vt:lpstr>
      <vt:lpstr>PowerPoint 演示文稿</vt:lpstr>
      <vt:lpstr>Bags of features for object recognition</vt:lpstr>
      <vt:lpstr>PowerPoint 演示文稿</vt:lpstr>
      <vt:lpstr>Bag of features: overview</vt:lpstr>
      <vt:lpstr>Bag of features: overview</vt:lpstr>
      <vt:lpstr>Bag of features: overview</vt:lpstr>
      <vt:lpstr>1. Feature extraction</vt:lpstr>
      <vt:lpstr>1. Feature extraction</vt:lpstr>
      <vt:lpstr>PowerPoint 演示文稿</vt:lpstr>
      <vt:lpstr>PowerPoint 演示文稿</vt:lpstr>
      <vt:lpstr>PowerPoint 演示文稿</vt:lpstr>
      <vt:lpstr>PowerPoint 演示文稿</vt:lpstr>
      <vt:lpstr>Example visual vocabulary</vt:lpstr>
      <vt:lpstr>Image patch examples of visual words</vt:lpstr>
      <vt:lpstr>3. Image representation</vt:lpstr>
      <vt:lpstr>Image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BoW [Compatibility Mode]</dc:title>
  <dc:creator>stephen</dc:creator>
  <cp:keywords>()</cp:keywords>
  <cp:lastModifiedBy>夜 辉</cp:lastModifiedBy>
  <cp:revision>6</cp:revision>
  <cp:lastPrinted>2021-10-28T03:21:34Z</cp:lastPrinted>
  <dcterms:created xsi:type="dcterms:W3CDTF">2019-07-16T12:57:12Z</dcterms:created>
  <dcterms:modified xsi:type="dcterms:W3CDTF">2023-11-12T11:44:12Z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2013-11-12T00:00:00Z</vt:filetime>
  </property>
  <property fmtid="{D5CDD505-2E9C-101B-9397-08002B2CF9AE}" pid="3" name="LastSaved">
    <vt:filetime>2019-07-16T00:00:00Z</vt:filetime>
  </property>
</Properties>
</file>