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10693400" cy="75565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66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1546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69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868" tIns="43434" rIns="86868" bIns="43434"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3885" y="150266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3885" y="1585721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7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3885" y="1505711"/>
            <a:ext cx="9105896" cy="7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3885" y="1499615"/>
            <a:ext cx="9105900" cy="90170"/>
          </a:xfrm>
          <a:custGeom>
            <a:avLst/>
            <a:gdLst/>
            <a:ahLst/>
            <a:cxnLst/>
            <a:rect l="l" t="t" r="r" b="b"/>
            <a:pathLst>
              <a:path w="9105900" h="90169">
                <a:moveTo>
                  <a:pt x="9105897" y="89915"/>
                </a:moveTo>
                <a:lnTo>
                  <a:pt x="9105897" y="0"/>
                </a:lnTo>
                <a:lnTo>
                  <a:pt x="0" y="0"/>
                </a:lnTo>
                <a:lnTo>
                  <a:pt x="0" y="13715"/>
                </a:lnTo>
                <a:lnTo>
                  <a:pt x="7619" y="6095"/>
                </a:lnTo>
                <a:lnTo>
                  <a:pt x="7619" y="13715"/>
                </a:lnTo>
                <a:lnTo>
                  <a:pt x="9099800" y="13715"/>
                </a:lnTo>
                <a:lnTo>
                  <a:pt x="9099800" y="6095"/>
                </a:lnTo>
                <a:lnTo>
                  <a:pt x="9105896" y="13715"/>
                </a:lnTo>
                <a:lnTo>
                  <a:pt x="9105896" y="89915"/>
                </a:lnTo>
                <a:close/>
              </a:path>
              <a:path w="9105900" h="90169">
                <a:moveTo>
                  <a:pt x="7619" y="13715"/>
                </a:moveTo>
                <a:lnTo>
                  <a:pt x="7619" y="6095"/>
                </a:lnTo>
                <a:lnTo>
                  <a:pt x="0" y="13715"/>
                </a:lnTo>
                <a:lnTo>
                  <a:pt x="7619" y="13715"/>
                </a:lnTo>
                <a:close/>
              </a:path>
              <a:path w="9105900" h="90169">
                <a:moveTo>
                  <a:pt x="7619" y="76200"/>
                </a:moveTo>
                <a:lnTo>
                  <a:pt x="7619" y="13715"/>
                </a:lnTo>
                <a:lnTo>
                  <a:pt x="0" y="13715"/>
                </a:lnTo>
                <a:lnTo>
                  <a:pt x="0" y="76200"/>
                </a:lnTo>
                <a:lnTo>
                  <a:pt x="7619" y="76200"/>
                </a:lnTo>
                <a:close/>
              </a:path>
              <a:path w="9105900" h="90169">
                <a:moveTo>
                  <a:pt x="7619" y="82295"/>
                </a:moveTo>
                <a:lnTo>
                  <a:pt x="7619" y="76200"/>
                </a:lnTo>
                <a:lnTo>
                  <a:pt x="0" y="76200"/>
                </a:lnTo>
                <a:lnTo>
                  <a:pt x="7619" y="82295"/>
                </a:lnTo>
                <a:close/>
              </a:path>
              <a:path w="9105900" h="90169">
                <a:moveTo>
                  <a:pt x="7619" y="89915"/>
                </a:moveTo>
                <a:lnTo>
                  <a:pt x="7619" y="82295"/>
                </a:lnTo>
                <a:lnTo>
                  <a:pt x="0" y="76200"/>
                </a:lnTo>
                <a:lnTo>
                  <a:pt x="0" y="89915"/>
                </a:lnTo>
                <a:lnTo>
                  <a:pt x="7619" y="89915"/>
                </a:lnTo>
                <a:close/>
              </a:path>
              <a:path w="9105900" h="90169">
                <a:moveTo>
                  <a:pt x="9105896" y="76199"/>
                </a:moveTo>
                <a:lnTo>
                  <a:pt x="7619" y="76200"/>
                </a:lnTo>
                <a:lnTo>
                  <a:pt x="7619" y="89915"/>
                </a:lnTo>
                <a:lnTo>
                  <a:pt x="9099800" y="89915"/>
                </a:lnTo>
                <a:lnTo>
                  <a:pt x="9099800" y="82295"/>
                </a:lnTo>
                <a:lnTo>
                  <a:pt x="9105896" y="76199"/>
                </a:lnTo>
                <a:close/>
              </a:path>
              <a:path w="9105900" h="90169">
                <a:moveTo>
                  <a:pt x="9105896" y="13715"/>
                </a:moveTo>
                <a:lnTo>
                  <a:pt x="9099800" y="6095"/>
                </a:lnTo>
                <a:lnTo>
                  <a:pt x="9099800" y="13715"/>
                </a:lnTo>
                <a:lnTo>
                  <a:pt x="9105896" y="13715"/>
                </a:lnTo>
                <a:close/>
              </a:path>
              <a:path w="9105900" h="90169">
                <a:moveTo>
                  <a:pt x="9105896" y="76199"/>
                </a:moveTo>
                <a:lnTo>
                  <a:pt x="9105896" y="13715"/>
                </a:lnTo>
                <a:lnTo>
                  <a:pt x="9099800" y="13715"/>
                </a:lnTo>
                <a:lnTo>
                  <a:pt x="9099800" y="76199"/>
                </a:lnTo>
                <a:lnTo>
                  <a:pt x="9105896" y="76199"/>
                </a:lnTo>
                <a:close/>
              </a:path>
              <a:path w="9105900" h="90169">
                <a:moveTo>
                  <a:pt x="9105896" y="89915"/>
                </a:moveTo>
                <a:lnTo>
                  <a:pt x="9105896" y="76199"/>
                </a:lnTo>
                <a:lnTo>
                  <a:pt x="9099800" y="82295"/>
                </a:lnTo>
                <a:lnTo>
                  <a:pt x="9099800" y="89915"/>
                </a:lnTo>
                <a:lnTo>
                  <a:pt x="9105896" y="89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Dr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spc="-15" dirty="0"/>
              <a:t>S</a:t>
            </a:r>
            <a:r>
              <a:rPr spc="-5" dirty="0"/>
              <a:t>c</a:t>
            </a:r>
            <a:r>
              <a:rPr spc="-15" dirty="0"/>
              <a:t>h</a:t>
            </a:r>
            <a:r>
              <a:rPr dirty="0"/>
              <a:t>oo</a:t>
            </a:r>
            <a:r>
              <a:rPr spc="-5" dirty="0"/>
              <a:t>l</a:t>
            </a:r>
            <a:r>
              <a:rPr dirty="0"/>
              <a:t> o</a:t>
            </a:r>
            <a:r>
              <a:rPr spc="-5" dirty="0"/>
              <a:t>f</a:t>
            </a:r>
            <a:r>
              <a:rPr dirty="0"/>
              <a:t> </a:t>
            </a:r>
            <a:r>
              <a:rPr spc="5" dirty="0"/>
              <a:t> </a:t>
            </a:r>
            <a:r>
              <a:rPr spc="-15" dirty="0"/>
              <a:t>C</a:t>
            </a:r>
            <a:r>
              <a:rPr dirty="0"/>
              <a:t>o</a:t>
            </a:r>
            <a:r>
              <a:rPr spc="-30" dirty="0"/>
              <a:t>m</a:t>
            </a:r>
            <a:r>
              <a:rPr dirty="0"/>
              <a:t>p</a:t>
            </a:r>
            <a:r>
              <a:rPr spc="-15" dirty="0"/>
              <a:t>u</a:t>
            </a:r>
            <a:r>
              <a:rPr spc="-10" dirty="0"/>
              <a:t>ti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30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-10" dirty="0"/>
              <a:t>i</a:t>
            </a:r>
            <a:r>
              <a:rPr spc="-15" dirty="0"/>
              <a:t>v</a:t>
            </a:r>
            <a:r>
              <a:rPr spc="-5" dirty="0"/>
              <a:t>er</a:t>
            </a:r>
            <a:r>
              <a:rPr spc="-10" dirty="0"/>
              <a:t>sit</a:t>
            </a:r>
            <a:r>
              <a:rPr spc="-5" dirty="0"/>
              <a:t>y</a:t>
            </a:r>
            <a:r>
              <a:rPr spc="30" dirty="0"/>
              <a:t> </a:t>
            </a:r>
            <a:r>
              <a:rPr dirty="0"/>
              <a:t>o</a:t>
            </a:r>
            <a:r>
              <a:rPr spc="-5" dirty="0"/>
              <a:t>f</a:t>
            </a:r>
            <a:r>
              <a:rPr spc="5" dirty="0"/>
              <a:t> </a:t>
            </a:r>
            <a:r>
              <a:rPr spc="-10" dirty="0"/>
              <a:t>D</a:t>
            </a:r>
            <a:r>
              <a:rPr spc="-15" dirty="0"/>
              <a:t>un</a:t>
            </a:r>
            <a:r>
              <a:rPr dirty="0"/>
              <a:t>d</a:t>
            </a:r>
            <a:r>
              <a:rPr spc="-5" dirty="0"/>
              <a:t>ee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Dr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spc="-15" dirty="0"/>
              <a:t>S</a:t>
            </a:r>
            <a:r>
              <a:rPr spc="-5" dirty="0"/>
              <a:t>c</a:t>
            </a:r>
            <a:r>
              <a:rPr spc="-15" dirty="0"/>
              <a:t>h</a:t>
            </a:r>
            <a:r>
              <a:rPr dirty="0"/>
              <a:t>oo</a:t>
            </a:r>
            <a:r>
              <a:rPr spc="-5" dirty="0"/>
              <a:t>l</a:t>
            </a:r>
            <a:r>
              <a:rPr dirty="0"/>
              <a:t> o</a:t>
            </a:r>
            <a:r>
              <a:rPr spc="-5" dirty="0"/>
              <a:t>f</a:t>
            </a:r>
            <a:r>
              <a:rPr dirty="0"/>
              <a:t> </a:t>
            </a:r>
            <a:r>
              <a:rPr spc="5" dirty="0"/>
              <a:t> </a:t>
            </a:r>
            <a:r>
              <a:rPr spc="-15" dirty="0"/>
              <a:t>C</a:t>
            </a:r>
            <a:r>
              <a:rPr dirty="0"/>
              <a:t>o</a:t>
            </a:r>
            <a:r>
              <a:rPr spc="-30" dirty="0"/>
              <a:t>m</a:t>
            </a:r>
            <a:r>
              <a:rPr dirty="0"/>
              <a:t>p</a:t>
            </a:r>
            <a:r>
              <a:rPr spc="-15" dirty="0"/>
              <a:t>u</a:t>
            </a:r>
            <a:r>
              <a:rPr spc="-10" dirty="0"/>
              <a:t>ti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30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-10" dirty="0"/>
              <a:t>i</a:t>
            </a:r>
            <a:r>
              <a:rPr spc="-15" dirty="0"/>
              <a:t>v</a:t>
            </a:r>
            <a:r>
              <a:rPr spc="-5" dirty="0"/>
              <a:t>er</a:t>
            </a:r>
            <a:r>
              <a:rPr spc="-10" dirty="0"/>
              <a:t>sit</a:t>
            </a:r>
            <a:r>
              <a:rPr spc="-5" dirty="0"/>
              <a:t>y</a:t>
            </a:r>
            <a:r>
              <a:rPr spc="30" dirty="0"/>
              <a:t> </a:t>
            </a:r>
            <a:r>
              <a:rPr dirty="0"/>
              <a:t>o</a:t>
            </a:r>
            <a:r>
              <a:rPr spc="-5" dirty="0"/>
              <a:t>f</a:t>
            </a:r>
            <a:r>
              <a:rPr spc="5" dirty="0"/>
              <a:t> </a:t>
            </a:r>
            <a:r>
              <a:rPr spc="-10" dirty="0"/>
              <a:t>D</a:t>
            </a:r>
            <a:r>
              <a:rPr spc="-15" dirty="0"/>
              <a:t>un</a:t>
            </a:r>
            <a:r>
              <a:rPr dirty="0"/>
              <a:t>d</a:t>
            </a:r>
            <a:r>
              <a:rPr spc="-5" dirty="0"/>
              <a:t>ee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Dr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spc="-15" dirty="0"/>
              <a:t>S</a:t>
            </a:r>
            <a:r>
              <a:rPr spc="-5" dirty="0"/>
              <a:t>c</a:t>
            </a:r>
            <a:r>
              <a:rPr spc="-15" dirty="0"/>
              <a:t>h</a:t>
            </a:r>
            <a:r>
              <a:rPr dirty="0"/>
              <a:t>oo</a:t>
            </a:r>
            <a:r>
              <a:rPr spc="-5" dirty="0"/>
              <a:t>l</a:t>
            </a:r>
            <a:r>
              <a:rPr dirty="0"/>
              <a:t> o</a:t>
            </a:r>
            <a:r>
              <a:rPr spc="-5" dirty="0"/>
              <a:t>f</a:t>
            </a:r>
            <a:r>
              <a:rPr dirty="0"/>
              <a:t> </a:t>
            </a:r>
            <a:r>
              <a:rPr spc="5" dirty="0"/>
              <a:t> </a:t>
            </a:r>
            <a:r>
              <a:rPr spc="-15" dirty="0"/>
              <a:t>C</a:t>
            </a:r>
            <a:r>
              <a:rPr dirty="0"/>
              <a:t>o</a:t>
            </a:r>
            <a:r>
              <a:rPr spc="-30" dirty="0"/>
              <a:t>m</a:t>
            </a:r>
            <a:r>
              <a:rPr dirty="0"/>
              <a:t>p</a:t>
            </a:r>
            <a:r>
              <a:rPr spc="-15" dirty="0"/>
              <a:t>u</a:t>
            </a:r>
            <a:r>
              <a:rPr spc="-10" dirty="0"/>
              <a:t>ti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30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-10" dirty="0"/>
              <a:t>i</a:t>
            </a:r>
            <a:r>
              <a:rPr spc="-15" dirty="0"/>
              <a:t>v</a:t>
            </a:r>
            <a:r>
              <a:rPr spc="-5" dirty="0"/>
              <a:t>er</a:t>
            </a:r>
            <a:r>
              <a:rPr spc="-10" dirty="0"/>
              <a:t>sit</a:t>
            </a:r>
            <a:r>
              <a:rPr spc="-5" dirty="0"/>
              <a:t>y</a:t>
            </a:r>
            <a:r>
              <a:rPr spc="30" dirty="0"/>
              <a:t> </a:t>
            </a:r>
            <a:r>
              <a:rPr dirty="0"/>
              <a:t>o</a:t>
            </a:r>
            <a:r>
              <a:rPr spc="-5" dirty="0"/>
              <a:t>f</a:t>
            </a:r>
            <a:r>
              <a:rPr spc="5" dirty="0"/>
              <a:t> </a:t>
            </a:r>
            <a:r>
              <a:rPr spc="-10" dirty="0"/>
              <a:t>D</a:t>
            </a:r>
            <a:r>
              <a:rPr spc="-15" dirty="0"/>
              <a:t>un</a:t>
            </a:r>
            <a:r>
              <a:rPr dirty="0"/>
              <a:t>d</a:t>
            </a:r>
            <a:r>
              <a:rPr spc="-5" dirty="0"/>
              <a:t>ee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3885" y="150266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3885" y="1585721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7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3885" y="1505711"/>
            <a:ext cx="9105896" cy="7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3885" y="1499615"/>
            <a:ext cx="9105900" cy="90170"/>
          </a:xfrm>
          <a:custGeom>
            <a:avLst/>
            <a:gdLst/>
            <a:ahLst/>
            <a:cxnLst/>
            <a:rect l="l" t="t" r="r" b="b"/>
            <a:pathLst>
              <a:path w="9105900" h="90169">
                <a:moveTo>
                  <a:pt x="9105897" y="89915"/>
                </a:moveTo>
                <a:lnTo>
                  <a:pt x="9105897" y="0"/>
                </a:lnTo>
                <a:lnTo>
                  <a:pt x="0" y="0"/>
                </a:lnTo>
                <a:lnTo>
                  <a:pt x="0" y="13715"/>
                </a:lnTo>
                <a:lnTo>
                  <a:pt x="7619" y="6095"/>
                </a:lnTo>
                <a:lnTo>
                  <a:pt x="7619" y="13715"/>
                </a:lnTo>
                <a:lnTo>
                  <a:pt x="9099800" y="13715"/>
                </a:lnTo>
                <a:lnTo>
                  <a:pt x="9099800" y="6095"/>
                </a:lnTo>
                <a:lnTo>
                  <a:pt x="9105896" y="13715"/>
                </a:lnTo>
                <a:lnTo>
                  <a:pt x="9105896" y="89915"/>
                </a:lnTo>
                <a:close/>
              </a:path>
              <a:path w="9105900" h="90169">
                <a:moveTo>
                  <a:pt x="7619" y="13715"/>
                </a:moveTo>
                <a:lnTo>
                  <a:pt x="7619" y="6095"/>
                </a:lnTo>
                <a:lnTo>
                  <a:pt x="0" y="13715"/>
                </a:lnTo>
                <a:lnTo>
                  <a:pt x="7619" y="13715"/>
                </a:lnTo>
                <a:close/>
              </a:path>
              <a:path w="9105900" h="90169">
                <a:moveTo>
                  <a:pt x="7619" y="76200"/>
                </a:moveTo>
                <a:lnTo>
                  <a:pt x="7619" y="13715"/>
                </a:lnTo>
                <a:lnTo>
                  <a:pt x="0" y="13715"/>
                </a:lnTo>
                <a:lnTo>
                  <a:pt x="0" y="76200"/>
                </a:lnTo>
                <a:lnTo>
                  <a:pt x="7619" y="76200"/>
                </a:lnTo>
                <a:close/>
              </a:path>
              <a:path w="9105900" h="90169">
                <a:moveTo>
                  <a:pt x="7619" y="82295"/>
                </a:moveTo>
                <a:lnTo>
                  <a:pt x="7619" y="76200"/>
                </a:lnTo>
                <a:lnTo>
                  <a:pt x="0" y="76200"/>
                </a:lnTo>
                <a:lnTo>
                  <a:pt x="7619" y="82295"/>
                </a:lnTo>
                <a:close/>
              </a:path>
              <a:path w="9105900" h="90169">
                <a:moveTo>
                  <a:pt x="7619" y="89915"/>
                </a:moveTo>
                <a:lnTo>
                  <a:pt x="7619" y="82295"/>
                </a:lnTo>
                <a:lnTo>
                  <a:pt x="0" y="76200"/>
                </a:lnTo>
                <a:lnTo>
                  <a:pt x="0" y="89915"/>
                </a:lnTo>
                <a:lnTo>
                  <a:pt x="7619" y="89915"/>
                </a:lnTo>
                <a:close/>
              </a:path>
              <a:path w="9105900" h="90169">
                <a:moveTo>
                  <a:pt x="9105896" y="76199"/>
                </a:moveTo>
                <a:lnTo>
                  <a:pt x="7619" y="76200"/>
                </a:lnTo>
                <a:lnTo>
                  <a:pt x="7619" y="89915"/>
                </a:lnTo>
                <a:lnTo>
                  <a:pt x="9099800" y="89915"/>
                </a:lnTo>
                <a:lnTo>
                  <a:pt x="9099800" y="82295"/>
                </a:lnTo>
                <a:lnTo>
                  <a:pt x="9105896" y="76199"/>
                </a:lnTo>
                <a:close/>
              </a:path>
              <a:path w="9105900" h="90169">
                <a:moveTo>
                  <a:pt x="9105896" y="13715"/>
                </a:moveTo>
                <a:lnTo>
                  <a:pt x="9099800" y="6095"/>
                </a:lnTo>
                <a:lnTo>
                  <a:pt x="9099800" y="13715"/>
                </a:lnTo>
                <a:lnTo>
                  <a:pt x="9105896" y="13715"/>
                </a:lnTo>
                <a:close/>
              </a:path>
              <a:path w="9105900" h="90169">
                <a:moveTo>
                  <a:pt x="9105896" y="76199"/>
                </a:moveTo>
                <a:lnTo>
                  <a:pt x="9105896" y="13715"/>
                </a:lnTo>
                <a:lnTo>
                  <a:pt x="9099800" y="13715"/>
                </a:lnTo>
                <a:lnTo>
                  <a:pt x="9099800" y="76199"/>
                </a:lnTo>
                <a:lnTo>
                  <a:pt x="9105896" y="76199"/>
                </a:lnTo>
                <a:close/>
              </a:path>
              <a:path w="9105900" h="90169">
                <a:moveTo>
                  <a:pt x="9105896" y="89915"/>
                </a:moveTo>
                <a:lnTo>
                  <a:pt x="9105896" y="76199"/>
                </a:lnTo>
                <a:lnTo>
                  <a:pt x="9099800" y="82295"/>
                </a:lnTo>
                <a:lnTo>
                  <a:pt x="9099800" y="89915"/>
                </a:lnTo>
                <a:lnTo>
                  <a:pt x="9105896" y="89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Dr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spc="-15" dirty="0"/>
              <a:t>S</a:t>
            </a:r>
            <a:r>
              <a:rPr spc="-5" dirty="0"/>
              <a:t>c</a:t>
            </a:r>
            <a:r>
              <a:rPr spc="-15" dirty="0"/>
              <a:t>h</a:t>
            </a:r>
            <a:r>
              <a:rPr dirty="0"/>
              <a:t>oo</a:t>
            </a:r>
            <a:r>
              <a:rPr spc="-5" dirty="0"/>
              <a:t>l</a:t>
            </a:r>
            <a:r>
              <a:rPr dirty="0"/>
              <a:t> o</a:t>
            </a:r>
            <a:r>
              <a:rPr spc="-5" dirty="0"/>
              <a:t>f</a:t>
            </a:r>
            <a:r>
              <a:rPr dirty="0"/>
              <a:t> </a:t>
            </a:r>
            <a:r>
              <a:rPr spc="5" dirty="0"/>
              <a:t> </a:t>
            </a:r>
            <a:r>
              <a:rPr spc="-15" dirty="0"/>
              <a:t>C</a:t>
            </a:r>
            <a:r>
              <a:rPr dirty="0"/>
              <a:t>o</a:t>
            </a:r>
            <a:r>
              <a:rPr spc="-30" dirty="0"/>
              <a:t>m</a:t>
            </a:r>
            <a:r>
              <a:rPr dirty="0"/>
              <a:t>p</a:t>
            </a:r>
            <a:r>
              <a:rPr spc="-15" dirty="0"/>
              <a:t>u</a:t>
            </a:r>
            <a:r>
              <a:rPr spc="-10" dirty="0"/>
              <a:t>ti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30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-10" dirty="0"/>
              <a:t>i</a:t>
            </a:r>
            <a:r>
              <a:rPr spc="-15" dirty="0"/>
              <a:t>v</a:t>
            </a:r>
            <a:r>
              <a:rPr spc="-5" dirty="0"/>
              <a:t>er</a:t>
            </a:r>
            <a:r>
              <a:rPr spc="-10" dirty="0"/>
              <a:t>sit</a:t>
            </a:r>
            <a:r>
              <a:rPr spc="-5" dirty="0"/>
              <a:t>y</a:t>
            </a:r>
            <a:r>
              <a:rPr spc="30" dirty="0"/>
              <a:t> </a:t>
            </a:r>
            <a:r>
              <a:rPr dirty="0"/>
              <a:t>o</a:t>
            </a:r>
            <a:r>
              <a:rPr spc="-5" dirty="0"/>
              <a:t>f</a:t>
            </a:r>
            <a:r>
              <a:rPr spc="5" dirty="0"/>
              <a:t> </a:t>
            </a:r>
            <a:r>
              <a:rPr spc="-10" dirty="0"/>
              <a:t>D</a:t>
            </a:r>
            <a:r>
              <a:rPr spc="-15" dirty="0"/>
              <a:t>un</a:t>
            </a:r>
            <a:r>
              <a:rPr dirty="0"/>
              <a:t>d</a:t>
            </a:r>
            <a:r>
              <a:rPr spc="-5" dirty="0"/>
              <a:t>ee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Dr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spc="-15" dirty="0"/>
              <a:t>S</a:t>
            </a:r>
            <a:r>
              <a:rPr spc="-5" dirty="0"/>
              <a:t>c</a:t>
            </a:r>
            <a:r>
              <a:rPr spc="-15" dirty="0"/>
              <a:t>h</a:t>
            </a:r>
            <a:r>
              <a:rPr dirty="0"/>
              <a:t>oo</a:t>
            </a:r>
            <a:r>
              <a:rPr spc="-5" dirty="0"/>
              <a:t>l</a:t>
            </a:r>
            <a:r>
              <a:rPr dirty="0"/>
              <a:t> o</a:t>
            </a:r>
            <a:r>
              <a:rPr spc="-5" dirty="0"/>
              <a:t>f</a:t>
            </a:r>
            <a:r>
              <a:rPr dirty="0"/>
              <a:t> </a:t>
            </a:r>
            <a:r>
              <a:rPr spc="5" dirty="0"/>
              <a:t> </a:t>
            </a:r>
            <a:r>
              <a:rPr spc="-15" dirty="0"/>
              <a:t>C</a:t>
            </a:r>
            <a:r>
              <a:rPr dirty="0"/>
              <a:t>o</a:t>
            </a:r>
            <a:r>
              <a:rPr spc="-30" dirty="0"/>
              <a:t>m</a:t>
            </a:r>
            <a:r>
              <a:rPr dirty="0"/>
              <a:t>p</a:t>
            </a:r>
            <a:r>
              <a:rPr spc="-15" dirty="0"/>
              <a:t>u</a:t>
            </a:r>
            <a:r>
              <a:rPr spc="-10" dirty="0"/>
              <a:t>ti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30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-10" dirty="0"/>
              <a:t>i</a:t>
            </a:r>
            <a:r>
              <a:rPr spc="-15" dirty="0"/>
              <a:t>v</a:t>
            </a:r>
            <a:r>
              <a:rPr spc="-5" dirty="0"/>
              <a:t>er</a:t>
            </a:r>
            <a:r>
              <a:rPr spc="-10" dirty="0"/>
              <a:t>sit</a:t>
            </a:r>
            <a:r>
              <a:rPr spc="-5" dirty="0"/>
              <a:t>y</a:t>
            </a:r>
            <a:r>
              <a:rPr spc="30" dirty="0"/>
              <a:t> </a:t>
            </a:r>
            <a:r>
              <a:rPr dirty="0"/>
              <a:t>o</a:t>
            </a:r>
            <a:r>
              <a:rPr spc="-5" dirty="0"/>
              <a:t>f</a:t>
            </a:r>
            <a:r>
              <a:rPr spc="5" dirty="0"/>
              <a:t> </a:t>
            </a:r>
            <a:r>
              <a:rPr spc="-10" dirty="0"/>
              <a:t>D</a:t>
            </a:r>
            <a:r>
              <a:rPr spc="-15" dirty="0"/>
              <a:t>un</a:t>
            </a:r>
            <a:r>
              <a:rPr dirty="0"/>
              <a:t>d</a:t>
            </a:r>
            <a:r>
              <a:rPr spc="-5" dirty="0"/>
              <a:t>ee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3885" y="150266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3885" y="1585721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7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3885" y="1505711"/>
            <a:ext cx="9105896" cy="76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3885" y="1499615"/>
            <a:ext cx="9105900" cy="90170"/>
          </a:xfrm>
          <a:custGeom>
            <a:avLst/>
            <a:gdLst/>
            <a:ahLst/>
            <a:cxnLst/>
            <a:rect l="l" t="t" r="r" b="b"/>
            <a:pathLst>
              <a:path w="9105900" h="90169">
                <a:moveTo>
                  <a:pt x="9105897" y="89915"/>
                </a:moveTo>
                <a:lnTo>
                  <a:pt x="9105897" y="0"/>
                </a:lnTo>
                <a:lnTo>
                  <a:pt x="0" y="0"/>
                </a:lnTo>
                <a:lnTo>
                  <a:pt x="0" y="13715"/>
                </a:lnTo>
                <a:lnTo>
                  <a:pt x="7619" y="6095"/>
                </a:lnTo>
                <a:lnTo>
                  <a:pt x="7619" y="13715"/>
                </a:lnTo>
                <a:lnTo>
                  <a:pt x="9099800" y="13715"/>
                </a:lnTo>
                <a:lnTo>
                  <a:pt x="9099800" y="6095"/>
                </a:lnTo>
                <a:lnTo>
                  <a:pt x="9105896" y="13715"/>
                </a:lnTo>
                <a:lnTo>
                  <a:pt x="9105896" y="89915"/>
                </a:lnTo>
                <a:close/>
              </a:path>
              <a:path w="9105900" h="90169">
                <a:moveTo>
                  <a:pt x="7619" y="13715"/>
                </a:moveTo>
                <a:lnTo>
                  <a:pt x="7619" y="6095"/>
                </a:lnTo>
                <a:lnTo>
                  <a:pt x="0" y="13715"/>
                </a:lnTo>
                <a:lnTo>
                  <a:pt x="7619" y="13715"/>
                </a:lnTo>
                <a:close/>
              </a:path>
              <a:path w="9105900" h="90169">
                <a:moveTo>
                  <a:pt x="7619" y="76200"/>
                </a:moveTo>
                <a:lnTo>
                  <a:pt x="7619" y="13715"/>
                </a:lnTo>
                <a:lnTo>
                  <a:pt x="0" y="13715"/>
                </a:lnTo>
                <a:lnTo>
                  <a:pt x="0" y="76200"/>
                </a:lnTo>
                <a:lnTo>
                  <a:pt x="7619" y="76200"/>
                </a:lnTo>
                <a:close/>
              </a:path>
              <a:path w="9105900" h="90169">
                <a:moveTo>
                  <a:pt x="7619" y="82295"/>
                </a:moveTo>
                <a:lnTo>
                  <a:pt x="7619" y="76200"/>
                </a:lnTo>
                <a:lnTo>
                  <a:pt x="0" y="76200"/>
                </a:lnTo>
                <a:lnTo>
                  <a:pt x="7619" y="82295"/>
                </a:lnTo>
                <a:close/>
              </a:path>
              <a:path w="9105900" h="90169">
                <a:moveTo>
                  <a:pt x="7619" y="89915"/>
                </a:moveTo>
                <a:lnTo>
                  <a:pt x="7619" y="82295"/>
                </a:lnTo>
                <a:lnTo>
                  <a:pt x="0" y="76200"/>
                </a:lnTo>
                <a:lnTo>
                  <a:pt x="0" y="89915"/>
                </a:lnTo>
                <a:lnTo>
                  <a:pt x="7619" y="89915"/>
                </a:lnTo>
                <a:close/>
              </a:path>
              <a:path w="9105900" h="90169">
                <a:moveTo>
                  <a:pt x="9105896" y="76199"/>
                </a:moveTo>
                <a:lnTo>
                  <a:pt x="7619" y="76200"/>
                </a:lnTo>
                <a:lnTo>
                  <a:pt x="7619" y="89915"/>
                </a:lnTo>
                <a:lnTo>
                  <a:pt x="9099800" y="89915"/>
                </a:lnTo>
                <a:lnTo>
                  <a:pt x="9099800" y="82295"/>
                </a:lnTo>
                <a:lnTo>
                  <a:pt x="9105896" y="76199"/>
                </a:lnTo>
                <a:close/>
              </a:path>
              <a:path w="9105900" h="90169">
                <a:moveTo>
                  <a:pt x="9105896" y="13715"/>
                </a:moveTo>
                <a:lnTo>
                  <a:pt x="9099800" y="6095"/>
                </a:lnTo>
                <a:lnTo>
                  <a:pt x="9099800" y="13715"/>
                </a:lnTo>
                <a:lnTo>
                  <a:pt x="9105896" y="13715"/>
                </a:lnTo>
                <a:close/>
              </a:path>
              <a:path w="9105900" h="90169">
                <a:moveTo>
                  <a:pt x="9105896" y="76199"/>
                </a:moveTo>
                <a:lnTo>
                  <a:pt x="9105896" y="13715"/>
                </a:lnTo>
                <a:lnTo>
                  <a:pt x="9099800" y="13715"/>
                </a:lnTo>
                <a:lnTo>
                  <a:pt x="9099800" y="76199"/>
                </a:lnTo>
                <a:lnTo>
                  <a:pt x="9105896" y="76199"/>
                </a:lnTo>
                <a:close/>
              </a:path>
              <a:path w="9105900" h="90169">
                <a:moveTo>
                  <a:pt x="9105896" y="89915"/>
                </a:moveTo>
                <a:lnTo>
                  <a:pt x="9105896" y="76199"/>
                </a:lnTo>
                <a:lnTo>
                  <a:pt x="9099800" y="82295"/>
                </a:lnTo>
                <a:lnTo>
                  <a:pt x="9099800" y="89915"/>
                </a:lnTo>
                <a:lnTo>
                  <a:pt x="9105896" y="89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1016" y="675071"/>
            <a:ext cx="8771367" cy="581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2313" y="2652874"/>
            <a:ext cx="7908773" cy="3442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1100" y="6999544"/>
            <a:ext cx="30448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71C57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Dr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spc="-15" dirty="0"/>
              <a:t>S</a:t>
            </a:r>
            <a:r>
              <a:rPr spc="-5" dirty="0"/>
              <a:t>c</a:t>
            </a:r>
            <a:r>
              <a:rPr spc="-15" dirty="0"/>
              <a:t>h</a:t>
            </a:r>
            <a:r>
              <a:rPr dirty="0"/>
              <a:t>oo</a:t>
            </a:r>
            <a:r>
              <a:rPr spc="-5" dirty="0"/>
              <a:t>l</a:t>
            </a:r>
            <a:r>
              <a:rPr dirty="0"/>
              <a:t> o</a:t>
            </a:r>
            <a:r>
              <a:rPr spc="-5" dirty="0"/>
              <a:t>f</a:t>
            </a:r>
            <a:r>
              <a:rPr dirty="0"/>
              <a:t> </a:t>
            </a:r>
            <a:r>
              <a:rPr spc="5" dirty="0"/>
              <a:t> </a:t>
            </a:r>
            <a:r>
              <a:rPr spc="-15" dirty="0"/>
              <a:t>C</a:t>
            </a:r>
            <a:r>
              <a:rPr dirty="0"/>
              <a:t>o</a:t>
            </a:r>
            <a:r>
              <a:rPr spc="-30" dirty="0"/>
              <a:t>m</a:t>
            </a:r>
            <a:r>
              <a:rPr dirty="0"/>
              <a:t>p</a:t>
            </a:r>
            <a:r>
              <a:rPr spc="-15" dirty="0"/>
              <a:t>u</a:t>
            </a:r>
            <a:r>
              <a:rPr spc="-10" dirty="0"/>
              <a:t>ti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30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-10" dirty="0"/>
              <a:t>i</a:t>
            </a:r>
            <a:r>
              <a:rPr spc="-15" dirty="0"/>
              <a:t>v</a:t>
            </a:r>
            <a:r>
              <a:rPr spc="-5" dirty="0"/>
              <a:t>er</a:t>
            </a:r>
            <a:r>
              <a:rPr spc="-10" dirty="0"/>
              <a:t>sit</a:t>
            </a:r>
            <a:r>
              <a:rPr spc="-5" dirty="0"/>
              <a:t>y</a:t>
            </a:r>
            <a:r>
              <a:rPr spc="30" dirty="0"/>
              <a:t> </a:t>
            </a:r>
            <a:r>
              <a:rPr dirty="0"/>
              <a:t>o</a:t>
            </a:r>
            <a:r>
              <a:rPr spc="-5" dirty="0"/>
              <a:t>f</a:t>
            </a:r>
            <a:r>
              <a:rPr spc="5" dirty="0"/>
              <a:t> </a:t>
            </a:r>
            <a:r>
              <a:rPr spc="-10" dirty="0"/>
              <a:t>D</a:t>
            </a:r>
            <a:r>
              <a:rPr spc="-15" dirty="0"/>
              <a:t>un</a:t>
            </a:r>
            <a:r>
              <a:rPr dirty="0"/>
              <a:t>d</a:t>
            </a:r>
            <a:r>
              <a:rPr spc="-5" dirty="0"/>
              <a:t>ee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8125" y="6906224"/>
            <a:ext cx="25463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0.png"/><Relationship Id="rId21" Type="http://schemas.openxmlformats.org/officeDocument/2006/relationships/image" Target="../media/image113.png"/><Relationship Id="rId42" Type="http://schemas.openxmlformats.org/officeDocument/2006/relationships/image" Target="../media/image247.png"/><Relationship Id="rId47" Type="http://schemas.openxmlformats.org/officeDocument/2006/relationships/image" Target="../media/image139.png"/><Relationship Id="rId63" Type="http://schemas.openxmlformats.org/officeDocument/2006/relationships/image" Target="../media/image155.png"/><Relationship Id="rId68" Type="http://schemas.openxmlformats.org/officeDocument/2006/relationships/image" Target="../media/image208.png"/><Relationship Id="rId84" Type="http://schemas.openxmlformats.org/officeDocument/2006/relationships/image" Target="../media/image260.png"/><Relationship Id="rId89" Type="http://schemas.openxmlformats.org/officeDocument/2006/relationships/image" Target="../media/image90.png"/><Relationship Id="rId16" Type="http://schemas.openxmlformats.org/officeDocument/2006/relationships/image" Target="../media/image108.png"/><Relationship Id="rId11" Type="http://schemas.openxmlformats.org/officeDocument/2006/relationships/image" Target="../media/image103.png"/><Relationship Id="rId32" Type="http://schemas.openxmlformats.org/officeDocument/2006/relationships/image" Target="../media/image237.png"/><Relationship Id="rId37" Type="http://schemas.openxmlformats.org/officeDocument/2006/relationships/image" Target="../media/image242.png"/><Relationship Id="rId53" Type="http://schemas.openxmlformats.org/officeDocument/2006/relationships/image" Target="../media/image145.png"/><Relationship Id="rId58" Type="http://schemas.openxmlformats.org/officeDocument/2006/relationships/image" Target="../media/image150.png"/><Relationship Id="rId74" Type="http://schemas.openxmlformats.org/officeDocument/2006/relationships/image" Target="../media/image250.png"/><Relationship Id="rId79" Type="http://schemas.openxmlformats.org/officeDocument/2006/relationships/image" Target="../media/image255.png"/><Relationship Id="rId5" Type="http://schemas.openxmlformats.org/officeDocument/2006/relationships/image" Target="../media/image235.png"/><Relationship Id="rId90" Type="http://schemas.openxmlformats.org/officeDocument/2006/relationships/image" Target="../media/image9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Relationship Id="rId27" Type="http://schemas.openxmlformats.org/officeDocument/2006/relationships/image" Target="../media/image191.png"/><Relationship Id="rId30" Type="http://schemas.openxmlformats.org/officeDocument/2006/relationships/image" Target="../media/image194.png"/><Relationship Id="rId35" Type="http://schemas.openxmlformats.org/officeDocument/2006/relationships/image" Target="../media/image240.png"/><Relationship Id="rId43" Type="http://schemas.openxmlformats.org/officeDocument/2006/relationships/image" Target="../media/image248.png"/><Relationship Id="rId48" Type="http://schemas.openxmlformats.org/officeDocument/2006/relationships/image" Target="../media/image140.png"/><Relationship Id="rId56" Type="http://schemas.openxmlformats.org/officeDocument/2006/relationships/image" Target="../media/image148.png"/><Relationship Id="rId64" Type="http://schemas.openxmlformats.org/officeDocument/2006/relationships/image" Target="../media/image156.png"/><Relationship Id="rId69" Type="http://schemas.openxmlformats.org/officeDocument/2006/relationships/image" Target="../media/image209.png"/><Relationship Id="rId77" Type="http://schemas.openxmlformats.org/officeDocument/2006/relationships/image" Target="../media/image253.png"/><Relationship Id="rId8" Type="http://schemas.openxmlformats.org/officeDocument/2006/relationships/image" Target="../media/image100.png"/><Relationship Id="rId51" Type="http://schemas.openxmlformats.org/officeDocument/2006/relationships/image" Target="../media/image143.png"/><Relationship Id="rId72" Type="http://schemas.openxmlformats.org/officeDocument/2006/relationships/image" Target="../media/image212.png"/><Relationship Id="rId80" Type="http://schemas.openxmlformats.org/officeDocument/2006/relationships/image" Target="../media/image256.png"/><Relationship Id="rId85" Type="http://schemas.openxmlformats.org/officeDocument/2006/relationships/image" Target="../media/image261.png"/><Relationship Id="rId3" Type="http://schemas.openxmlformats.org/officeDocument/2006/relationships/image" Target="../media/image233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5" Type="http://schemas.openxmlformats.org/officeDocument/2006/relationships/image" Target="../media/image189.png"/><Relationship Id="rId33" Type="http://schemas.openxmlformats.org/officeDocument/2006/relationships/image" Target="../media/image238.png"/><Relationship Id="rId38" Type="http://schemas.openxmlformats.org/officeDocument/2006/relationships/image" Target="../media/image243.png"/><Relationship Id="rId46" Type="http://schemas.openxmlformats.org/officeDocument/2006/relationships/image" Target="../media/image138.png"/><Relationship Id="rId59" Type="http://schemas.openxmlformats.org/officeDocument/2006/relationships/image" Target="../media/image151.png"/><Relationship Id="rId67" Type="http://schemas.openxmlformats.org/officeDocument/2006/relationships/image" Target="../media/image207.png"/><Relationship Id="rId20" Type="http://schemas.openxmlformats.org/officeDocument/2006/relationships/image" Target="../media/image112.png"/><Relationship Id="rId41" Type="http://schemas.openxmlformats.org/officeDocument/2006/relationships/image" Target="../media/image246.png"/><Relationship Id="rId54" Type="http://schemas.openxmlformats.org/officeDocument/2006/relationships/image" Target="../media/image146.png"/><Relationship Id="rId62" Type="http://schemas.openxmlformats.org/officeDocument/2006/relationships/image" Target="../media/image154.png"/><Relationship Id="rId70" Type="http://schemas.openxmlformats.org/officeDocument/2006/relationships/image" Target="../media/image210.png"/><Relationship Id="rId75" Type="http://schemas.openxmlformats.org/officeDocument/2006/relationships/image" Target="../media/image251.png"/><Relationship Id="rId83" Type="http://schemas.openxmlformats.org/officeDocument/2006/relationships/image" Target="../media/image259.png"/><Relationship Id="rId88" Type="http://schemas.openxmlformats.org/officeDocument/2006/relationships/image" Target="../media/image89.png"/><Relationship Id="rId91" Type="http://schemas.openxmlformats.org/officeDocument/2006/relationships/image" Target="../media/image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28" Type="http://schemas.openxmlformats.org/officeDocument/2006/relationships/image" Target="../media/image192.png"/><Relationship Id="rId36" Type="http://schemas.openxmlformats.org/officeDocument/2006/relationships/image" Target="../media/image241.png"/><Relationship Id="rId49" Type="http://schemas.openxmlformats.org/officeDocument/2006/relationships/image" Target="../media/image141.png"/><Relationship Id="rId57" Type="http://schemas.openxmlformats.org/officeDocument/2006/relationships/image" Target="../media/image149.png"/><Relationship Id="rId10" Type="http://schemas.openxmlformats.org/officeDocument/2006/relationships/image" Target="../media/image102.png"/><Relationship Id="rId31" Type="http://schemas.openxmlformats.org/officeDocument/2006/relationships/image" Target="../media/image236.png"/><Relationship Id="rId44" Type="http://schemas.openxmlformats.org/officeDocument/2006/relationships/image" Target="../media/image136.png"/><Relationship Id="rId52" Type="http://schemas.openxmlformats.org/officeDocument/2006/relationships/image" Target="../media/image144.png"/><Relationship Id="rId60" Type="http://schemas.openxmlformats.org/officeDocument/2006/relationships/image" Target="../media/image152.png"/><Relationship Id="rId65" Type="http://schemas.openxmlformats.org/officeDocument/2006/relationships/image" Target="../media/image157.png"/><Relationship Id="rId73" Type="http://schemas.openxmlformats.org/officeDocument/2006/relationships/image" Target="../media/image249.png"/><Relationship Id="rId78" Type="http://schemas.openxmlformats.org/officeDocument/2006/relationships/image" Target="../media/image254.png"/><Relationship Id="rId81" Type="http://schemas.openxmlformats.org/officeDocument/2006/relationships/image" Target="../media/image257.png"/><Relationship Id="rId86" Type="http://schemas.openxmlformats.org/officeDocument/2006/relationships/image" Target="../media/image262.png"/><Relationship Id="rId4" Type="http://schemas.openxmlformats.org/officeDocument/2006/relationships/image" Target="../media/image234.png"/><Relationship Id="rId9" Type="http://schemas.openxmlformats.org/officeDocument/2006/relationships/image" Target="../media/image101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9" Type="http://schemas.openxmlformats.org/officeDocument/2006/relationships/image" Target="../media/image244.png"/><Relationship Id="rId34" Type="http://schemas.openxmlformats.org/officeDocument/2006/relationships/image" Target="../media/image239.png"/><Relationship Id="rId50" Type="http://schemas.openxmlformats.org/officeDocument/2006/relationships/image" Target="../media/image142.png"/><Relationship Id="rId55" Type="http://schemas.openxmlformats.org/officeDocument/2006/relationships/image" Target="../media/image147.png"/><Relationship Id="rId76" Type="http://schemas.openxmlformats.org/officeDocument/2006/relationships/image" Target="../media/image252.png"/><Relationship Id="rId7" Type="http://schemas.openxmlformats.org/officeDocument/2006/relationships/image" Target="../media/image99.png"/><Relationship Id="rId71" Type="http://schemas.openxmlformats.org/officeDocument/2006/relationships/image" Target="../media/image211.png"/><Relationship Id="rId92" Type="http://schemas.openxmlformats.org/officeDocument/2006/relationships/image" Target="../media/image93.png"/><Relationship Id="rId2" Type="http://schemas.openxmlformats.org/officeDocument/2006/relationships/notesSlide" Target="../notesSlides/notesSlide10.xml"/><Relationship Id="rId29" Type="http://schemas.openxmlformats.org/officeDocument/2006/relationships/image" Target="../media/image193.png"/><Relationship Id="rId24" Type="http://schemas.openxmlformats.org/officeDocument/2006/relationships/image" Target="../media/image188.png"/><Relationship Id="rId40" Type="http://schemas.openxmlformats.org/officeDocument/2006/relationships/image" Target="../media/image245.png"/><Relationship Id="rId45" Type="http://schemas.openxmlformats.org/officeDocument/2006/relationships/image" Target="../media/image137.png"/><Relationship Id="rId66" Type="http://schemas.openxmlformats.org/officeDocument/2006/relationships/image" Target="../media/image206.png"/><Relationship Id="rId87" Type="http://schemas.openxmlformats.org/officeDocument/2006/relationships/image" Target="../media/image263.png"/><Relationship Id="rId61" Type="http://schemas.openxmlformats.org/officeDocument/2006/relationships/image" Target="../media/image153.png"/><Relationship Id="rId82" Type="http://schemas.openxmlformats.org/officeDocument/2006/relationships/image" Target="../media/image258.png"/><Relationship Id="rId19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5.png"/><Relationship Id="rId21" Type="http://schemas.openxmlformats.org/officeDocument/2006/relationships/image" Target="../media/image272.png"/><Relationship Id="rId42" Type="http://schemas.openxmlformats.org/officeDocument/2006/relationships/image" Target="../media/image285.png"/><Relationship Id="rId47" Type="http://schemas.openxmlformats.org/officeDocument/2006/relationships/image" Target="../media/image290.png"/><Relationship Id="rId63" Type="http://schemas.openxmlformats.org/officeDocument/2006/relationships/image" Target="../media/image306.png"/><Relationship Id="rId68" Type="http://schemas.openxmlformats.org/officeDocument/2006/relationships/image" Target="../media/image311.png"/><Relationship Id="rId84" Type="http://schemas.openxmlformats.org/officeDocument/2006/relationships/image" Target="../media/image327.png"/><Relationship Id="rId89" Type="http://schemas.openxmlformats.org/officeDocument/2006/relationships/image" Target="../media/image332.png"/><Relationship Id="rId16" Type="http://schemas.openxmlformats.org/officeDocument/2006/relationships/image" Target="../media/image269.png"/><Relationship Id="rId11" Type="http://schemas.openxmlformats.org/officeDocument/2006/relationships/image" Target="../media/image265.png"/><Relationship Id="rId32" Type="http://schemas.openxmlformats.org/officeDocument/2006/relationships/image" Target="../media/image237.png"/><Relationship Id="rId37" Type="http://schemas.openxmlformats.org/officeDocument/2006/relationships/image" Target="../media/image281.png"/><Relationship Id="rId53" Type="http://schemas.openxmlformats.org/officeDocument/2006/relationships/image" Target="../media/image296.png"/><Relationship Id="rId58" Type="http://schemas.openxmlformats.org/officeDocument/2006/relationships/image" Target="../media/image301.png"/><Relationship Id="rId74" Type="http://schemas.openxmlformats.org/officeDocument/2006/relationships/image" Target="../media/image317.png"/><Relationship Id="rId79" Type="http://schemas.openxmlformats.org/officeDocument/2006/relationships/image" Target="../media/image322.png"/><Relationship Id="rId5" Type="http://schemas.openxmlformats.org/officeDocument/2006/relationships/image" Target="../media/image97.png"/><Relationship Id="rId90" Type="http://schemas.openxmlformats.org/officeDocument/2006/relationships/image" Target="../media/image333.png"/><Relationship Id="rId22" Type="http://schemas.openxmlformats.org/officeDocument/2006/relationships/image" Target="../media/image273.png"/><Relationship Id="rId27" Type="http://schemas.openxmlformats.org/officeDocument/2006/relationships/image" Target="../media/image191.png"/><Relationship Id="rId43" Type="http://schemas.openxmlformats.org/officeDocument/2006/relationships/image" Target="../media/image286.png"/><Relationship Id="rId48" Type="http://schemas.openxmlformats.org/officeDocument/2006/relationships/image" Target="../media/image291.png"/><Relationship Id="rId64" Type="http://schemas.openxmlformats.org/officeDocument/2006/relationships/image" Target="../media/image307.png"/><Relationship Id="rId69" Type="http://schemas.openxmlformats.org/officeDocument/2006/relationships/image" Target="../media/image312.png"/><Relationship Id="rId8" Type="http://schemas.openxmlformats.org/officeDocument/2006/relationships/image" Target="../media/image100.png"/><Relationship Id="rId51" Type="http://schemas.openxmlformats.org/officeDocument/2006/relationships/image" Target="../media/image294.png"/><Relationship Id="rId72" Type="http://schemas.openxmlformats.org/officeDocument/2006/relationships/image" Target="../media/image315.png"/><Relationship Id="rId80" Type="http://schemas.openxmlformats.org/officeDocument/2006/relationships/image" Target="../media/image323.png"/><Relationship Id="rId85" Type="http://schemas.openxmlformats.org/officeDocument/2006/relationships/image" Target="../media/image328.png"/><Relationship Id="rId93" Type="http://schemas.openxmlformats.org/officeDocument/2006/relationships/image" Target="../media/image336.png"/><Relationship Id="rId3" Type="http://schemas.openxmlformats.org/officeDocument/2006/relationships/image" Target="../media/image95.png"/><Relationship Id="rId12" Type="http://schemas.openxmlformats.org/officeDocument/2006/relationships/image" Target="../media/image104.png"/><Relationship Id="rId17" Type="http://schemas.openxmlformats.org/officeDocument/2006/relationships/image" Target="../media/image270.png"/><Relationship Id="rId25" Type="http://schemas.openxmlformats.org/officeDocument/2006/relationships/image" Target="../media/image189.png"/><Relationship Id="rId33" Type="http://schemas.openxmlformats.org/officeDocument/2006/relationships/image" Target="../media/image278.png"/><Relationship Id="rId38" Type="http://schemas.openxmlformats.org/officeDocument/2006/relationships/image" Target="../media/image243.png"/><Relationship Id="rId46" Type="http://schemas.openxmlformats.org/officeDocument/2006/relationships/image" Target="../media/image289.png"/><Relationship Id="rId59" Type="http://schemas.openxmlformats.org/officeDocument/2006/relationships/image" Target="../media/image302.png"/><Relationship Id="rId67" Type="http://schemas.openxmlformats.org/officeDocument/2006/relationships/image" Target="../media/image310.png"/><Relationship Id="rId20" Type="http://schemas.openxmlformats.org/officeDocument/2006/relationships/image" Target="../media/image112.png"/><Relationship Id="rId41" Type="http://schemas.openxmlformats.org/officeDocument/2006/relationships/image" Target="../media/image284.png"/><Relationship Id="rId54" Type="http://schemas.openxmlformats.org/officeDocument/2006/relationships/image" Target="../media/image297.png"/><Relationship Id="rId62" Type="http://schemas.openxmlformats.org/officeDocument/2006/relationships/image" Target="../media/image305.png"/><Relationship Id="rId70" Type="http://schemas.openxmlformats.org/officeDocument/2006/relationships/image" Target="../media/image313.png"/><Relationship Id="rId75" Type="http://schemas.openxmlformats.org/officeDocument/2006/relationships/image" Target="../media/image318.png"/><Relationship Id="rId83" Type="http://schemas.openxmlformats.org/officeDocument/2006/relationships/image" Target="../media/image326.png"/><Relationship Id="rId88" Type="http://schemas.openxmlformats.org/officeDocument/2006/relationships/image" Target="../media/image331.png"/><Relationship Id="rId91" Type="http://schemas.openxmlformats.org/officeDocument/2006/relationships/image" Target="../media/image3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5" Type="http://schemas.openxmlformats.org/officeDocument/2006/relationships/image" Target="../media/image268.png"/><Relationship Id="rId23" Type="http://schemas.openxmlformats.org/officeDocument/2006/relationships/image" Target="../media/image115.png"/><Relationship Id="rId28" Type="http://schemas.openxmlformats.org/officeDocument/2006/relationships/image" Target="../media/image192.png"/><Relationship Id="rId36" Type="http://schemas.openxmlformats.org/officeDocument/2006/relationships/image" Target="../media/image280.png"/><Relationship Id="rId49" Type="http://schemas.openxmlformats.org/officeDocument/2006/relationships/image" Target="../media/image292.png"/><Relationship Id="rId57" Type="http://schemas.openxmlformats.org/officeDocument/2006/relationships/image" Target="../media/image300.png"/><Relationship Id="rId10" Type="http://schemas.openxmlformats.org/officeDocument/2006/relationships/image" Target="../media/image264.png"/><Relationship Id="rId31" Type="http://schemas.openxmlformats.org/officeDocument/2006/relationships/image" Target="../media/image277.png"/><Relationship Id="rId44" Type="http://schemas.openxmlformats.org/officeDocument/2006/relationships/image" Target="../media/image287.png"/><Relationship Id="rId52" Type="http://schemas.openxmlformats.org/officeDocument/2006/relationships/image" Target="../media/image295.png"/><Relationship Id="rId60" Type="http://schemas.openxmlformats.org/officeDocument/2006/relationships/image" Target="../media/image303.png"/><Relationship Id="rId65" Type="http://schemas.openxmlformats.org/officeDocument/2006/relationships/image" Target="../media/image308.png"/><Relationship Id="rId73" Type="http://schemas.openxmlformats.org/officeDocument/2006/relationships/image" Target="../media/image316.png"/><Relationship Id="rId78" Type="http://schemas.openxmlformats.org/officeDocument/2006/relationships/image" Target="../media/image321.png"/><Relationship Id="rId81" Type="http://schemas.openxmlformats.org/officeDocument/2006/relationships/image" Target="../media/image324.png"/><Relationship Id="rId86" Type="http://schemas.openxmlformats.org/officeDocument/2006/relationships/image" Target="../media/image329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3" Type="http://schemas.openxmlformats.org/officeDocument/2006/relationships/image" Target="../media/image266.png"/><Relationship Id="rId18" Type="http://schemas.openxmlformats.org/officeDocument/2006/relationships/image" Target="../media/image110.png"/><Relationship Id="rId39" Type="http://schemas.openxmlformats.org/officeDocument/2006/relationships/image" Target="../media/image282.png"/><Relationship Id="rId34" Type="http://schemas.openxmlformats.org/officeDocument/2006/relationships/image" Target="../media/image239.png"/><Relationship Id="rId50" Type="http://schemas.openxmlformats.org/officeDocument/2006/relationships/image" Target="../media/image293.png"/><Relationship Id="rId55" Type="http://schemas.openxmlformats.org/officeDocument/2006/relationships/image" Target="../media/image298.png"/><Relationship Id="rId76" Type="http://schemas.openxmlformats.org/officeDocument/2006/relationships/image" Target="../media/image319.png"/><Relationship Id="rId7" Type="http://schemas.openxmlformats.org/officeDocument/2006/relationships/image" Target="../media/image99.png"/><Relationship Id="rId71" Type="http://schemas.openxmlformats.org/officeDocument/2006/relationships/image" Target="../media/image314.png"/><Relationship Id="rId92" Type="http://schemas.openxmlformats.org/officeDocument/2006/relationships/image" Target="../media/image335.png"/><Relationship Id="rId2" Type="http://schemas.openxmlformats.org/officeDocument/2006/relationships/notesSlide" Target="../notesSlides/notesSlide11.xml"/><Relationship Id="rId29" Type="http://schemas.openxmlformats.org/officeDocument/2006/relationships/image" Target="../media/image276.png"/><Relationship Id="rId24" Type="http://schemas.openxmlformats.org/officeDocument/2006/relationships/image" Target="../media/image274.png"/><Relationship Id="rId40" Type="http://schemas.openxmlformats.org/officeDocument/2006/relationships/image" Target="../media/image283.png"/><Relationship Id="rId45" Type="http://schemas.openxmlformats.org/officeDocument/2006/relationships/image" Target="../media/image288.png"/><Relationship Id="rId66" Type="http://schemas.openxmlformats.org/officeDocument/2006/relationships/image" Target="../media/image309.png"/><Relationship Id="rId87" Type="http://schemas.openxmlformats.org/officeDocument/2006/relationships/image" Target="../media/image330.png"/><Relationship Id="rId61" Type="http://schemas.openxmlformats.org/officeDocument/2006/relationships/image" Target="../media/image304.png"/><Relationship Id="rId82" Type="http://schemas.openxmlformats.org/officeDocument/2006/relationships/image" Target="../media/image325.png"/><Relationship Id="rId19" Type="http://schemas.openxmlformats.org/officeDocument/2006/relationships/image" Target="../media/image271.png"/><Relationship Id="rId14" Type="http://schemas.openxmlformats.org/officeDocument/2006/relationships/image" Target="../media/image267.png"/><Relationship Id="rId30" Type="http://schemas.openxmlformats.org/officeDocument/2006/relationships/image" Target="../media/image194.png"/><Relationship Id="rId35" Type="http://schemas.openxmlformats.org/officeDocument/2006/relationships/image" Target="../media/image279.png"/><Relationship Id="rId56" Type="http://schemas.openxmlformats.org/officeDocument/2006/relationships/image" Target="../media/image299.png"/><Relationship Id="rId77" Type="http://schemas.openxmlformats.org/officeDocument/2006/relationships/image" Target="../media/image32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0.png"/><Relationship Id="rId21" Type="http://schemas.openxmlformats.org/officeDocument/2006/relationships/image" Target="../media/image355.png"/><Relationship Id="rId42" Type="http://schemas.openxmlformats.org/officeDocument/2006/relationships/image" Target="../media/image376.png"/><Relationship Id="rId47" Type="http://schemas.openxmlformats.org/officeDocument/2006/relationships/image" Target="../media/image381.png"/><Relationship Id="rId63" Type="http://schemas.openxmlformats.org/officeDocument/2006/relationships/image" Target="../media/image397.png"/><Relationship Id="rId68" Type="http://schemas.openxmlformats.org/officeDocument/2006/relationships/image" Target="../media/image402.png"/><Relationship Id="rId84" Type="http://schemas.openxmlformats.org/officeDocument/2006/relationships/image" Target="../media/image418.png"/><Relationship Id="rId89" Type="http://schemas.openxmlformats.org/officeDocument/2006/relationships/image" Target="../media/image333.png"/><Relationship Id="rId16" Type="http://schemas.openxmlformats.org/officeDocument/2006/relationships/image" Target="../media/image350.png"/><Relationship Id="rId11" Type="http://schemas.openxmlformats.org/officeDocument/2006/relationships/image" Target="../media/image345.png"/><Relationship Id="rId32" Type="http://schemas.openxmlformats.org/officeDocument/2006/relationships/image" Target="../media/image366.png"/><Relationship Id="rId37" Type="http://schemas.openxmlformats.org/officeDocument/2006/relationships/image" Target="../media/image371.png"/><Relationship Id="rId53" Type="http://schemas.openxmlformats.org/officeDocument/2006/relationships/image" Target="../media/image387.png"/><Relationship Id="rId58" Type="http://schemas.openxmlformats.org/officeDocument/2006/relationships/image" Target="../media/image392.png"/><Relationship Id="rId74" Type="http://schemas.openxmlformats.org/officeDocument/2006/relationships/image" Target="../media/image408.png"/><Relationship Id="rId79" Type="http://schemas.openxmlformats.org/officeDocument/2006/relationships/image" Target="../media/image413.png"/><Relationship Id="rId5" Type="http://schemas.openxmlformats.org/officeDocument/2006/relationships/image" Target="../media/image339.png"/><Relationship Id="rId90" Type="http://schemas.openxmlformats.org/officeDocument/2006/relationships/image" Target="../media/image334.png"/><Relationship Id="rId14" Type="http://schemas.openxmlformats.org/officeDocument/2006/relationships/image" Target="../media/image348.png"/><Relationship Id="rId22" Type="http://schemas.openxmlformats.org/officeDocument/2006/relationships/image" Target="../media/image356.png"/><Relationship Id="rId27" Type="http://schemas.openxmlformats.org/officeDocument/2006/relationships/image" Target="../media/image361.png"/><Relationship Id="rId30" Type="http://schemas.openxmlformats.org/officeDocument/2006/relationships/image" Target="../media/image364.png"/><Relationship Id="rId35" Type="http://schemas.openxmlformats.org/officeDocument/2006/relationships/image" Target="../media/image369.png"/><Relationship Id="rId43" Type="http://schemas.openxmlformats.org/officeDocument/2006/relationships/image" Target="../media/image377.png"/><Relationship Id="rId48" Type="http://schemas.openxmlformats.org/officeDocument/2006/relationships/image" Target="../media/image382.png"/><Relationship Id="rId56" Type="http://schemas.openxmlformats.org/officeDocument/2006/relationships/image" Target="../media/image390.png"/><Relationship Id="rId64" Type="http://schemas.openxmlformats.org/officeDocument/2006/relationships/image" Target="../media/image398.png"/><Relationship Id="rId69" Type="http://schemas.openxmlformats.org/officeDocument/2006/relationships/image" Target="../media/image403.png"/><Relationship Id="rId77" Type="http://schemas.openxmlformats.org/officeDocument/2006/relationships/image" Target="../media/image411.png"/><Relationship Id="rId8" Type="http://schemas.openxmlformats.org/officeDocument/2006/relationships/image" Target="../media/image342.png"/><Relationship Id="rId51" Type="http://schemas.openxmlformats.org/officeDocument/2006/relationships/image" Target="../media/image385.png"/><Relationship Id="rId72" Type="http://schemas.openxmlformats.org/officeDocument/2006/relationships/image" Target="../media/image406.png"/><Relationship Id="rId80" Type="http://schemas.openxmlformats.org/officeDocument/2006/relationships/image" Target="../media/image414.png"/><Relationship Id="rId85" Type="http://schemas.openxmlformats.org/officeDocument/2006/relationships/image" Target="../media/image419.png"/><Relationship Id="rId3" Type="http://schemas.openxmlformats.org/officeDocument/2006/relationships/image" Target="../media/image337.png"/><Relationship Id="rId12" Type="http://schemas.openxmlformats.org/officeDocument/2006/relationships/image" Target="../media/image346.png"/><Relationship Id="rId17" Type="http://schemas.openxmlformats.org/officeDocument/2006/relationships/image" Target="../media/image351.png"/><Relationship Id="rId25" Type="http://schemas.openxmlformats.org/officeDocument/2006/relationships/image" Target="../media/image359.png"/><Relationship Id="rId33" Type="http://schemas.openxmlformats.org/officeDocument/2006/relationships/image" Target="../media/image367.png"/><Relationship Id="rId38" Type="http://schemas.openxmlformats.org/officeDocument/2006/relationships/image" Target="../media/image372.png"/><Relationship Id="rId46" Type="http://schemas.openxmlformats.org/officeDocument/2006/relationships/image" Target="../media/image380.png"/><Relationship Id="rId59" Type="http://schemas.openxmlformats.org/officeDocument/2006/relationships/image" Target="../media/image393.png"/><Relationship Id="rId67" Type="http://schemas.openxmlformats.org/officeDocument/2006/relationships/image" Target="../media/image401.png"/><Relationship Id="rId20" Type="http://schemas.openxmlformats.org/officeDocument/2006/relationships/image" Target="../media/image354.png"/><Relationship Id="rId41" Type="http://schemas.openxmlformats.org/officeDocument/2006/relationships/image" Target="../media/image375.png"/><Relationship Id="rId54" Type="http://schemas.openxmlformats.org/officeDocument/2006/relationships/image" Target="../media/image388.png"/><Relationship Id="rId62" Type="http://schemas.openxmlformats.org/officeDocument/2006/relationships/image" Target="../media/image396.png"/><Relationship Id="rId70" Type="http://schemas.openxmlformats.org/officeDocument/2006/relationships/image" Target="../media/image404.png"/><Relationship Id="rId75" Type="http://schemas.openxmlformats.org/officeDocument/2006/relationships/image" Target="../media/image409.png"/><Relationship Id="rId83" Type="http://schemas.openxmlformats.org/officeDocument/2006/relationships/image" Target="../media/image417.png"/><Relationship Id="rId88" Type="http://schemas.openxmlformats.org/officeDocument/2006/relationships/image" Target="../media/image332.png"/><Relationship Id="rId91" Type="http://schemas.openxmlformats.org/officeDocument/2006/relationships/image" Target="../media/image3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0.png"/><Relationship Id="rId15" Type="http://schemas.openxmlformats.org/officeDocument/2006/relationships/image" Target="../media/image349.png"/><Relationship Id="rId23" Type="http://schemas.openxmlformats.org/officeDocument/2006/relationships/image" Target="../media/image357.png"/><Relationship Id="rId28" Type="http://schemas.openxmlformats.org/officeDocument/2006/relationships/image" Target="../media/image362.png"/><Relationship Id="rId36" Type="http://schemas.openxmlformats.org/officeDocument/2006/relationships/image" Target="../media/image370.png"/><Relationship Id="rId49" Type="http://schemas.openxmlformats.org/officeDocument/2006/relationships/image" Target="../media/image383.png"/><Relationship Id="rId57" Type="http://schemas.openxmlformats.org/officeDocument/2006/relationships/image" Target="../media/image391.png"/><Relationship Id="rId10" Type="http://schemas.openxmlformats.org/officeDocument/2006/relationships/image" Target="../media/image344.png"/><Relationship Id="rId31" Type="http://schemas.openxmlformats.org/officeDocument/2006/relationships/image" Target="../media/image365.png"/><Relationship Id="rId44" Type="http://schemas.openxmlformats.org/officeDocument/2006/relationships/image" Target="../media/image378.png"/><Relationship Id="rId52" Type="http://schemas.openxmlformats.org/officeDocument/2006/relationships/image" Target="../media/image386.png"/><Relationship Id="rId60" Type="http://schemas.openxmlformats.org/officeDocument/2006/relationships/image" Target="../media/image394.png"/><Relationship Id="rId65" Type="http://schemas.openxmlformats.org/officeDocument/2006/relationships/image" Target="../media/image399.png"/><Relationship Id="rId73" Type="http://schemas.openxmlformats.org/officeDocument/2006/relationships/image" Target="../media/image407.png"/><Relationship Id="rId78" Type="http://schemas.openxmlformats.org/officeDocument/2006/relationships/image" Target="../media/image412.png"/><Relationship Id="rId81" Type="http://schemas.openxmlformats.org/officeDocument/2006/relationships/image" Target="../media/image415.png"/><Relationship Id="rId86" Type="http://schemas.openxmlformats.org/officeDocument/2006/relationships/image" Target="../media/image420.png"/><Relationship Id="rId4" Type="http://schemas.openxmlformats.org/officeDocument/2006/relationships/image" Target="../media/image338.png"/><Relationship Id="rId9" Type="http://schemas.openxmlformats.org/officeDocument/2006/relationships/image" Target="../media/image343.png"/><Relationship Id="rId13" Type="http://schemas.openxmlformats.org/officeDocument/2006/relationships/image" Target="../media/image347.png"/><Relationship Id="rId18" Type="http://schemas.openxmlformats.org/officeDocument/2006/relationships/image" Target="../media/image352.png"/><Relationship Id="rId39" Type="http://schemas.openxmlformats.org/officeDocument/2006/relationships/image" Target="../media/image373.png"/><Relationship Id="rId34" Type="http://schemas.openxmlformats.org/officeDocument/2006/relationships/image" Target="../media/image368.png"/><Relationship Id="rId50" Type="http://schemas.openxmlformats.org/officeDocument/2006/relationships/image" Target="../media/image384.png"/><Relationship Id="rId55" Type="http://schemas.openxmlformats.org/officeDocument/2006/relationships/image" Target="../media/image389.png"/><Relationship Id="rId76" Type="http://schemas.openxmlformats.org/officeDocument/2006/relationships/image" Target="../media/image410.png"/><Relationship Id="rId7" Type="http://schemas.openxmlformats.org/officeDocument/2006/relationships/image" Target="../media/image341.png"/><Relationship Id="rId71" Type="http://schemas.openxmlformats.org/officeDocument/2006/relationships/image" Target="../media/image405.png"/><Relationship Id="rId92" Type="http://schemas.openxmlformats.org/officeDocument/2006/relationships/image" Target="../media/image336.png"/><Relationship Id="rId2" Type="http://schemas.openxmlformats.org/officeDocument/2006/relationships/notesSlide" Target="../notesSlides/notesSlide12.xml"/><Relationship Id="rId29" Type="http://schemas.openxmlformats.org/officeDocument/2006/relationships/image" Target="../media/image363.png"/><Relationship Id="rId24" Type="http://schemas.openxmlformats.org/officeDocument/2006/relationships/image" Target="../media/image358.png"/><Relationship Id="rId40" Type="http://schemas.openxmlformats.org/officeDocument/2006/relationships/image" Target="../media/image374.png"/><Relationship Id="rId45" Type="http://schemas.openxmlformats.org/officeDocument/2006/relationships/image" Target="../media/image379.png"/><Relationship Id="rId66" Type="http://schemas.openxmlformats.org/officeDocument/2006/relationships/image" Target="../media/image400.png"/><Relationship Id="rId87" Type="http://schemas.openxmlformats.org/officeDocument/2006/relationships/image" Target="../media/image421.png"/><Relationship Id="rId61" Type="http://schemas.openxmlformats.org/officeDocument/2006/relationships/image" Target="../media/image395.png"/><Relationship Id="rId82" Type="http://schemas.openxmlformats.org/officeDocument/2006/relationships/image" Target="../media/image416.png"/><Relationship Id="rId19" Type="http://schemas.openxmlformats.org/officeDocument/2006/relationships/image" Target="../media/image353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45.png"/><Relationship Id="rId21" Type="http://schemas.openxmlformats.org/officeDocument/2006/relationships/image" Target="../media/image440.png"/><Relationship Id="rId42" Type="http://schemas.openxmlformats.org/officeDocument/2006/relationships/image" Target="../media/image461.png"/><Relationship Id="rId47" Type="http://schemas.openxmlformats.org/officeDocument/2006/relationships/image" Target="../media/image466.png"/><Relationship Id="rId63" Type="http://schemas.openxmlformats.org/officeDocument/2006/relationships/image" Target="../media/image482.png"/><Relationship Id="rId68" Type="http://schemas.openxmlformats.org/officeDocument/2006/relationships/image" Target="../media/image487.png"/><Relationship Id="rId84" Type="http://schemas.openxmlformats.org/officeDocument/2006/relationships/image" Target="../media/image503.png"/><Relationship Id="rId89" Type="http://schemas.openxmlformats.org/officeDocument/2006/relationships/image" Target="../media/image508.png"/><Relationship Id="rId16" Type="http://schemas.openxmlformats.org/officeDocument/2006/relationships/image" Target="../media/image435.png"/><Relationship Id="rId11" Type="http://schemas.openxmlformats.org/officeDocument/2006/relationships/image" Target="../media/image430.png"/><Relationship Id="rId32" Type="http://schemas.openxmlformats.org/officeDocument/2006/relationships/image" Target="../media/image451.png"/><Relationship Id="rId37" Type="http://schemas.openxmlformats.org/officeDocument/2006/relationships/image" Target="../media/image456.png"/><Relationship Id="rId53" Type="http://schemas.openxmlformats.org/officeDocument/2006/relationships/image" Target="../media/image472.png"/><Relationship Id="rId58" Type="http://schemas.openxmlformats.org/officeDocument/2006/relationships/image" Target="../media/image477.png"/><Relationship Id="rId74" Type="http://schemas.openxmlformats.org/officeDocument/2006/relationships/image" Target="../media/image493.png"/><Relationship Id="rId79" Type="http://schemas.openxmlformats.org/officeDocument/2006/relationships/image" Target="../media/image498.png"/><Relationship Id="rId5" Type="http://schemas.openxmlformats.org/officeDocument/2006/relationships/image" Target="../media/image424.png"/><Relationship Id="rId90" Type="http://schemas.openxmlformats.org/officeDocument/2006/relationships/image" Target="../media/image509.png"/><Relationship Id="rId14" Type="http://schemas.openxmlformats.org/officeDocument/2006/relationships/image" Target="../media/image433.png"/><Relationship Id="rId22" Type="http://schemas.openxmlformats.org/officeDocument/2006/relationships/image" Target="../media/image441.png"/><Relationship Id="rId27" Type="http://schemas.openxmlformats.org/officeDocument/2006/relationships/image" Target="../media/image446.png"/><Relationship Id="rId30" Type="http://schemas.openxmlformats.org/officeDocument/2006/relationships/image" Target="../media/image449.png"/><Relationship Id="rId35" Type="http://schemas.openxmlformats.org/officeDocument/2006/relationships/image" Target="../media/image454.png"/><Relationship Id="rId43" Type="http://schemas.openxmlformats.org/officeDocument/2006/relationships/image" Target="../media/image462.png"/><Relationship Id="rId48" Type="http://schemas.openxmlformats.org/officeDocument/2006/relationships/image" Target="../media/image467.png"/><Relationship Id="rId56" Type="http://schemas.openxmlformats.org/officeDocument/2006/relationships/image" Target="../media/image475.png"/><Relationship Id="rId64" Type="http://schemas.openxmlformats.org/officeDocument/2006/relationships/image" Target="../media/image483.png"/><Relationship Id="rId69" Type="http://schemas.openxmlformats.org/officeDocument/2006/relationships/image" Target="../media/image488.png"/><Relationship Id="rId77" Type="http://schemas.openxmlformats.org/officeDocument/2006/relationships/image" Target="../media/image496.png"/><Relationship Id="rId8" Type="http://schemas.openxmlformats.org/officeDocument/2006/relationships/image" Target="../media/image427.png"/><Relationship Id="rId51" Type="http://schemas.openxmlformats.org/officeDocument/2006/relationships/image" Target="../media/image470.png"/><Relationship Id="rId72" Type="http://schemas.openxmlformats.org/officeDocument/2006/relationships/image" Target="../media/image491.png"/><Relationship Id="rId80" Type="http://schemas.openxmlformats.org/officeDocument/2006/relationships/image" Target="../media/image499.png"/><Relationship Id="rId85" Type="http://schemas.openxmlformats.org/officeDocument/2006/relationships/image" Target="../media/image504.png"/><Relationship Id="rId3" Type="http://schemas.openxmlformats.org/officeDocument/2006/relationships/image" Target="../media/image422.png"/><Relationship Id="rId12" Type="http://schemas.openxmlformats.org/officeDocument/2006/relationships/image" Target="../media/image431.png"/><Relationship Id="rId17" Type="http://schemas.openxmlformats.org/officeDocument/2006/relationships/image" Target="../media/image436.png"/><Relationship Id="rId25" Type="http://schemas.openxmlformats.org/officeDocument/2006/relationships/image" Target="../media/image444.png"/><Relationship Id="rId33" Type="http://schemas.openxmlformats.org/officeDocument/2006/relationships/image" Target="../media/image452.png"/><Relationship Id="rId38" Type="http://schemas.openxmlformats.org/officeDocument/2006/relationships/image" Target="../media/image457.png"/><Relationship Id="rId46" Type="http://schemas.openxmlformats.org/officeDocument/2006/relationships/image" Target="../media/image465.png"/><Relationship Id="rId59" Type="http://schemas.openxmlformats.org/officeDocument/2006/relationships/image" Target="../media/image478.png"/><Relationship Id="rId67" Type="http://schemas.openxmlformats.org/officeDocument/2006/relationships/image" Target="../media/image486.png"/><Relationship Id="rId20" Type="http://schemas.openxmlformats.org/officeDocument/2006/relationships/image" Target="../media/image439.png"/><Relationship Id="rId41" Type="http://schemas.openxmlformats.org/officeDocument/2006/relationships/image" Target="../media/image460.png"/><Relationship Id="rId54" Type="http://schemas.openxmlformats.org/officeDocument/2006/relationships/image" Target="../media/image473.png"/><Relationship Id="rId62" Type="http://schemas.openxmlformats.org/officeDocument/2006/relationships/image" Target="../media/image481.png"/><Relationship Id="rId70" Type="http://schemas.openxmlformats.org/officeDocument/2006/relationships/image" Target="../media/image489.png"/><Relationship Id="rId75" Type="http://schemas.openxmlformats.org/officeDocument/2006/relationships/image" Target="../media/image494.png"/><Relationship Id="rId83" Type="http://schemas.openxmlformats.org/officeDocument/2006/relationships/image" Target="../media/image502.png"/><Relationship Id="rId88" Type="http://schemas.openxmlformats.org/officeDocument/2006/relationships/image" Target="../media/image507.png"/><Relationship Id="rId91" Type="http://schemas.openxmlformats.org/officeDocument/2006/relationships/image" Target="../media/image5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5.png"/><Relationship Id="rId15" Type="http://schemas.openxmlformats.org/officeDocument/2006/relationships/image" Target="../media/image434.png"/><Relationship Id="rId23" Type="http://schemas.openxmlformats.org/officeDocument/2006/relationships/image" Target="../media/image442.png"/><Relationship Id="rId28" Type="http://schemas.openxmlformats.org/officeDocument/2006/relationships/image" Target="../media/image447.png"/><Relationship Id="rId36" Type="http://schemas.openxmlformats.org/officeDocument/2006/relationships/image" Target="../media/image455.png"/><Relationship Id="rId49" Type="http://schemas.openxmlformats.org/officeDocument/2006/relationships/image" Target="../media/image468.png"/><Relationship Id="rId57" Type="http://schemas.openxmlformats.org/officeDocument/2006/relationships/image" Target="../media/image476.png"/><Relationship Id="rId10" Type="http://schemas.openxmlformats.org/officeDocument/2006/relationships/image" Target="../media/image429.png"/><Relationship Id="rId31" Type="http://schemas.openxmlformats.org/officeDocument/2006/relationships/image" Target="../media/image450.png"/><Relationship Id="rId44" Type="http://schemas.openxmlformats.org/officeDocument/2006/relationships/image" Target="../media/image463.png"/><Relationship Id="rId52" Type="http://schemas.openxmlformats.org/officeDocument/2006/relationships/image" Target="../media/image471.png"/><Relationship Id="rId60" Type="http://schemas.openxmlformats.org/officeDocument/2006/relationships/image" Target="../media/image479.png"/><Relationship Id="rId65" Type="http://schemas.openxmlformats.org/officeDocument/2006/relationships/image" Target="../media/image484.png"/><Relationship Id="rId73" Type="http://schemas.openxmlformats.org/officeDocument/2006/relationships/image" Target="../media/image492.png"/><Relationship Id="rId78" Type="http://schemas.openxmlformats.org/officeDocument/2006/relationships/image" Target="../media/image497.png"/><Relationship Id="rId81" Type="http://schemas.openxmlformats.org/officeDocument/2006/relationships/image" Target="../media/image500.png"/><Relationship Id="rId86" Type="http://schemas.openxmlformats.org/officeDocument/2006/relationships/image" Target="../media/image505.png"/><Relationship Id="rId4" Type="http://schemas.openxmlformats.org/officeDocument/2006/relationships/image" Target="../media/image423.png"/><Relationship Id="rId9" Type="http://schemas.openxmlformats.org/officeDocument/2006/relationships/image" Target="../media/image428.png"/><Relationship Id="rId13" Type="http://schemas.openxmlformats.org/officeDocument/2006/relationships/image" Target="../media/image432.png"/><Relationship Id="rId18" Type="http://schemas.openxmlformats.org/officeDocument/2006/relationships/image" Target="../media/image437.png"/><Relationship Id="rId39" Type="http://schemas.openxmlformats.org/officeDocument/2006/relationships/image" Target="../media/image458.png"/><Relationship Id="rId34" Type="http://schemas.openxmlformats.org/officeDocument/2006/relationships/image" Target="../media/image453.png"/><Relationship Id="rId50" Type="http://schemas.openxmlformats.org/officeDocument/2006/relationships/image" Target="../media/image469.png"/><Relationship Id="rId55" Type="http://schemas.openxmlformats.org/officeDocument/2006/relationships/image" Target="../media/image474.png"/><Relationship Id="rId76" Type="http://schemas.openxmlformats.org/officeDocument/2006/relationships/image" Target="../media/image495.png"/><Relationship Id="rId7" Type="http://schemas.openxmlformats.org/officeDocument/2006/relationships/image" Target="../media/image426.png"/><Relationship Id="rId71" Type="http://schemas.openxmlformats.org/officeDocument/2006/relationships/image" Target="../media/image490.png"/><Relationship Id="rId92" Type="http://schemas.openxmlformats.org/officeDocument/2006/relationships/image" Target="../media/image511.png"/><Relationship Id="rId2" Type="http://schemas.openxmlformats.org/officeDocument/2006/relationships/notesSlide" Target="../notesSlides/notesSlide13.xml"/><Relationship Id="rId29" Type="http://schemas.openxmlformats.org/officeDocument/2006/relationships/image" Target="../media/image448.png"/><Relationship Id="rId24" Type="http://schemas.openxmlformats.org/officeDocument/2006/relationships/image" Target="../media/image443.png"/><Relationship Id="rId40" Type="http://schemas.openxmlformats.org/officeDocument/2006/relationships/image" Target="../media/image459.png"/><Relationship Id="rId45" Type="http://schemas.openxmlformats.org/officeDocument/2006/relationships/image" Target="../media/image464.png"/><Relationship Id="rId66" Type="http://schemas.openxmlformats.org/officeDocument/2006/relationships/image" Target="../media/image485.png"/><Relationship Id="rId87" Type="http://schemas.openxmlformats.org/officeDocument/2006/relationships/image" Target="../media/image506.png"/><Relationship Id="rId61" Type="http://schemas.openxmlformats.org/officeDocument/2006/relationships/image" Target="../media/image480.png"/><Relationship Id="rId82" Type="http://schemas.openxmlformats.org/officeDocument/2006/relationships/image" Target="../media/image501.png"/><Relationship Id="rId19" Type="http://schemas.openxmlformats.org/officeDocument/2006/relationships/image" Target="../media/image4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4.png"/><Relationship Id="rId4" Type="http://schemas.openxmlformats.org/officeDocument/2006/relationships/image" Target="../media/image5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8.jpg"/><Relationship Id="rId5" Type="http://schemas.openxmlformats.org/officeDocument/2006/relationships/image" Target="../media/image517.jpg"/><Relationship Id="rId4" Type="http://schemas.openxmlformats.org/officeDocument/2006/relationships/image" Target="../media/image51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.png"/><Relationship Id="rId21" Type="http://schemas.openxmlformats.org/officeDocument/2006/relationships/image" Target="../media/image22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63" Type="http://schemas.openxmlformats.org/officeDocument/2006/relationships/image" Target="../media/image64.png"/><Relationship Id="rId68" Type="http://schemas.openxmlformats.org/officeDocument/2006/relationships/image" Target="../media/image69.png"/><Relationship Id="rId84" Type="http://schemas.openxmlformats.org/officeDocument/2006/relationships/image" Target="../media/image85.png"/><Relationship Id="rId89" Type="http://schemas.openxmlformats.org/officeDocument/2006/relationships/image" Target="../media/image90.png"/><Relationship Id="rId16" Type="http://schemas.openxmlformats.org/officeDocument/2006/relationships/image" Target="../media/image17.png"/><Relationship Id="rId11" Type="http://schemas.openxmlformats.org/officeDocument/2006/relationships/image" Target="../media/image12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74" Type="http://schemas.openxmlformats.org/officeDocument/2006/relationships/image" Target="../media/image75.png"/><Relationship Id="rId79" Type="http://schemas.openxmlformats.org/officeDocument/2006/relationships/image" Target="../media/image80.png"/><Relationship Id="rId5" Type="http://schemas.openxmlformats.org/officeDocument/2006/relationships/image" Target="../media/image6.png"/><Relationship Id="rId90" Type="http://schemas.openxmlformats.org/officeDocument/2006/relationships/image" Target="../media/image91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64" Type="http://schemas.openxmlformats.org/officeDocument/2006/relationships/image" Target="../media/image65.png"/><Relationship Id="rId69" Type="http://schemas.openxmlformats.org/officeDocument/2006/relationships/image" Target="../media/image70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72" Type="http://schemas.openxmlformats.org/officeDocument/2006/relationships/image" Target="../media/image73.png"/><Relationship Id="rId80" Type="http://schemas.openxmlformats.org/officeDocument/2006/relationships/image" Target="../media/image81.png"/><Relationship Id="rId85" Type="http://schemas.openxmlformats.org/officeDocument/2006/relationships/image" Target="../media/image86.png"/><Relationship Id="rId93" Type="http://schemas.openxmlformats.org/officeDocument/2006/relationships/image" Target="../media/image94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67" Type="http://schemas.openxmlformats.org/officeDocument/2006/relationships/image" Target="../media/image68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Relationship Id="rId70" Type="http://schemas.openxmlformats.org/officeDocument/2006/relationships/image" Target="../media/image71.png"/><Relationship Id="rId75" Type="http://schemas.openxmlformats.org/officeDocument/2006/relationships/image" Target="../media/image76.png"/><Relationship Id="rId83" Type="http://schemas.openxmlformats.org/officeDocument/2006/relationships/image" Target="../media/image84.png"/><Relationship Id="rId88" Type="http://schemas.openxmlformats.org/officeDocument/2006/relationships/image" Target="../media/image89.png"/><Relationship Id="rId91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10" Type="http://schemas.openxmlformats.org/officeDocument/2006/relationships/image" Target="../media/image11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73" Type="http://schemas.openxmlformats.org/officeDocument/2006/relationships/image" Target="../media/image74.png"/><Relationship Id="rId78" Type="http://schemas.openxmlformats.org/officeDocument/2006/relationships/image" Target="../media/image79.png"/><Relationship Id="rId81" Type="http://schemas.openxmlformats.org/officeDocument/2006/relationships/image" Target="../media/image82.png"/><Relationship Id="rId86" Type="http://schemas.openxmlformats.org/officeDocument/2006/relationships/image" Target="../media/image8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9" Type="http://schemas.openxmlformats.org/officeDocument/2006/relationships/image" Target="../media/image40.png"/><Relationship Id="rId34" Type="http://schemas.openxmlformats.org/officeDocument/2006/relationships/image" Target="../media/image35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6" Type="http://schemas.openxmlformats.org/officeDocument/2006/relationships/image" Target="../media/image77.png"/><Relationship Id="rId7" Type="http://schemas.openxmlformats.org/officeDocument/2006/relationships/image" Target="../media/image8.png"/><Relationship Id="rId71" Type="http://schemas.openxmlformats.org/officeDocument/2006/relationships/image" Target="../media/image72.png"/><Relationship Id="rId92" Type="http://schemas.openxmlformats.org/officeDocument/2006/relationships/image" Target="../media/image93.png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30.png"/><Relationship Id="rId24" Type="http://schemas.openxmlformats.org/officeDocument/2006/relationships/image" Target="../media/image25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66" Type="http://schemas.openxmlformats.org/officeDocument/2006/relationships/image" Target="../media/image67.png"/><Relationship Id="rId87" Type="http://schemas.openxmlformats.org/officeDocument/2006/relationships/image" Target="../media/image88.png"/><Relationship Id="rId61" Type="http://schemas.openxmlformats.org/officeDocument/2006/relationships/image" Target="../media/image62.png"/><Relationship Id="rId82" Type="http://schemas.openxmlformats.org/officeDocument/2006/relationships/image" Target="../media/image83.png"/><Relationship Id="rId19" Type="http://schemas.openxmlformats.org/officeDocument/2006/relationships/image" Target="../media/image20.png"/><Relationship Id="rId14" Type="http://schemas.openxmlformats.org/officeDocument/2006/relationships/image" Target="../media/image15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56" Type="http://schemas.openxmlformats.org/officeDocument/2006/relationships/image" Target="../media/image57.png"/><Relationship Id="rId77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.png"/><Relationship Id="rId21" Type="http://schemas.openxmlformats.org/officeDocument/2006/relationships/image" Target="../media/image113.png"/><Relationship Id="rId42" Type="http://schemas.openxmlformats.org/officeDocument/2006/relationships/image" Target="../media/image134.png"/><Relationship Id="rId47" Type="http://schemas.openxmlformats.org/officeDocument/2006/relationships/image" Target="../media/image139.png"/><Relationship Id="rId63" Type="http://schemas.openxmlformats.org/officeDocument/2006/relationships/image" Target="../media/image155.png"/><Relationship Id="rId68" Type="http://schemas.openxmlformats.org/officeDocument/2006/relationships/image" Target="../media/image160.png"/><Relationship Id="rId84" Type="http://schemas.openxmlformats.org/officeDocument/2006/relationships/image" Target="../media/image176.png"/><Relationship Id="rId89" Type="http://schemas.openxmlformats.org/officeDocument/2006/relationships/image" Target="../media/image181.png"/><Relationship Id="rId16" Type="http://schemas.openxmlformats.org/officeDocument/2006/relationships/image" Target="../media/image108.png"/><Relationship Id="rId11" Type="http://schemas.openxmlformats.org/officeDocument/2006/relationships/image" Target="../media/image103.png"/><Relationship Id="rId32" Type="http://schemas.openxmlformats.org/officeDocument/2006/relationships/image" Target="../media/image124.png"/><Relationship Id="rId37" Type="http://schemas.openxmlformats.org/officeDocument/2006/relationships/image" Target="../media/image129.png"/><Relationship Id="rId53" Type="http://schemas.openxmlformats.org/officeDocument/2006/relationships/image" Target="../media/image145.png"/><Relationship Id="rId58" Type="http://schemas.openxmlformats.org/officeDocument/2006/relationships/image" Target="../media/image150.png"/><Relationship Id="rId74" Type="http://schemas.openxmlformats.org/officeDocument/2006/relationships/image" Target="../media/image166.png"/><Relationship Id="rId79" Type="http://schemas.openxmlformats.org/officeDocument/2006/relationships/image" Target="../media/image171.png"/><Relationship Id="rId5" Type="http://schemas.openxmlformats.org/officeDocument/2006/relationships/image" Target="../media/image97.png"/><Relationship Id="rId90" Type="http://schemas.openxmlformats.org/officeDocument/2006/relationships/image" Target="../media/image182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Relationship Id="rId30" Type="http://schemas.openxmlformats.org/officeDocument/2006/relationships/image" Target="../media/image122.png"/><Relationship Id="rId35" Type="http://schemas.openxmlformats.org/officeDocument/2006/relationships/image" Target="../media/image127.png"/><Relationship Id="rId43" Type="http://schemas.openxmlformats.org/officeDocument/2006/relationships/image" Target="../media/image135.png"/><Relationship Id="rId48" Type="http://schemas.openxmlformats.org/officeDocument/2006/relationships/image" Target="../media/image140.png"/><Relationship Id="rId56" Type="http://schemas.openxmlformats.org/officeDocument/2006/relationships/image" Target="../media/image148.png"/><Relationship Id="rId64" Type="http://schemas.openxmlformats.org/officeDocument/2006/relationships/image" Target="../media/image156.png"/><Relationship Id="rId69" Type="http://schemas.openxmlformats.org/officeDocument/2006/relationships/image" Target="../media/image161.png"/><Relationship Id="rId77" Type="http://schemas.openxmlformats.org/officeDocument/2006/relationships/image" Target="../media/image169.png"/><Relationship Id="rId8" Type="http://schemas.openxmlformats.org/officeDocument/2006/relationships/image" Target="../media/image100.png"/><Relationship Id="rId51" Type="http://schemas.openxmlformats.org/officeDocument/2006/relationships/image" Target="../media/image143.png"/><Relationship Id="rId72" Type="http://schemas.openxmlformats.org/officeDocument/2006/relationships/image" Target="../media/image164.png"/><Relationship Id="rId80" Type="http://schemas.openxmlformats.org/officeDocument/2006/relationships/image" Target="../media/image172.png"/><Relationship Id="rId85" Type="http://schemas.openxmlformats.org/officeDocument/2006/relationships/image" Target="../media/image177.png"/><Relationship Id="rId3" Type="http://schemas.openxmlformats.org/officeDocument/2006/relationships/image" Target="../media/image95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5" Type="http://schemas.openxmlformats.org/officeDocument/2006/relationships/image" Target="../media/image117.png"/><Relationship Id="rId33" Type="http://schemas.openxmlformats.org/officeDocument/2006/relationships/image" Target="../media/image125.png"/><Relationship Id="rId38" Type="http://schemas.openxmlformats.org/officeDocument/2006/relationships/image" Target="../media/image130.png"/><Relationship Id="rId46" Type="http://schemas.openxmlformats.org/officeDocument/2006/relationships/image" Target="../media/image138.png"/><Relationship Id="rId59" Type="http://schemas.openxmlformats.org/officeDocument/2006/relationships/image" Target="../media/image151.png"/><Relationship Id="rId67" Type="http://schemas.openxmlformats.org/officeDocument/2006/relationships/image" Target="../media/image159.png"/><Relationship Id="rId20" Type="http://schemas.openxmlformats.org/officeDocument/2006/relationships/image" Target="../media/image112.png"/><Relationship Id="rId41" Type="http://schemas.openxmlformats.org/officeDocument/2006/relationships/image" Target="../media/image133.png"/><Relationship Id="rId54" Type="http://schemas.openxmlformats.org/officeDocument/2006/relationships/image" Target="../media/image146.png"/><Relationship Id="rId62" Type="http://schemas.openxmlformats.org/officeDocument/2006/relationships/image" Target="../media/image154.png"/><Relationship Id="rId70" Type="http://schemas.openxmlformats.org/officeDocument/2006/relationships/image" Target="../media/image162.png"/><Relationship Id="rId75" Type="http://schemas.openxmlformats.org/officeDocument/2006/relationships/image" Target="../media/image167.png"/><Relationship Id="rId83" Type="http://schemas.openxmlformats.org/officeDocument/2006/relationships/image" Target="../media/image175.png"/><Relationship Id="rId88" Type="http://schemas.openxmlformats.org/officeDocument/2006/relationships/image" Target="../media/image180.png"/><Relationship Id="rId91" Type="http://schemas.openxmlformats.org/officeDocument/2006/relationships/image" Target="../media/image1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28" Type="http://schemas.openxmlformats.org/officeDocument/2006/relationships/image" Target="../media/image120.png"/><Relationship Id="rId36" Type="http://schemas.openxmlformats.org/officeDocument/2006/relationships/image" Target="../media/image128.png"/><Relationship Id="rId49" Type="http://schemas.openxmlformats.org/officeDocument/2006/relationships/image" Target="../media/image141.png"/><Relationship Id="rId57" Type="http://schemas.openxmlformats.org/officeDocument/2006/relationships/image" Target="../media/image149.png"/><Relationship Id="rId10" Type="http://schemas.openxmlformats.org/officeDocument/2006/relationships/image" Target="../media/image102.png"/><Relationship Id="rId31" Type="http://schemas.openxmlformats.org/officeDocument/2006/relationships/image" Target="../media/image123.png"/><Relationship Id="rId44" Type="http://schemas.openxmlformats.org/officeDocument/2006/relationships/image" Target="../media/image136.png"/><Relationship Id="rId52" Type="http://schemas.openxmlformats.org/officeDocument/2006/relationships/image" Target="../media/image144.png"/><Relationship Id="rId60" Type="http://schemas.openxmlformats.org/officeDocument/2006/relationships/image" Target="../media/image152.png"/><Relationship Id="rId65" Type="http://schemas.openxmlformats.org/officeDocument/2006/relationships/image" Target="../media/image157.png"/><Relationship Id="rId73" Type="http://schemas.openxmlformats.org/officeDocument/2006/relationships/image" Target="../media/image165.png"/><Relationship Id="rId78" Type="http://schemas.openxmlformats.org/officeDocument/2006/relationships/image" Target="../media/image170.png"/><Relationship Id="rId81" Type="http://schemas.openxmlformats.org/officeDocument/2006/relationships/image" Target="../media/image173.png"/><Relationship Id="rId86" Type="http://schemas.openxmlformats.org/officeDocument/2006/relationships/image" Target="../media/image178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9" Type="http://schemas.openxmlformats.org/officeDocument/2006/relationships/image" Target="../media/image131.png"/><Relationship Id="rId34" Type="http://schemas.openxmlformats.org/officeDocument/2006/relationships/image" Target="../media/image126.png"/><Relationship Id="rId50" Type="http://schemas.openxmlformats.org/officeDocument/2006/relationships/image" Target="../media/image142.png"/><Relationship Id="rId55" Type="http://schemas.openxmlformats.org/officeDocument/2006/relationships/image" Target="../media/image147.png"/><Relationship Id="rId76" Type="http://schemas.openxmlformats.org/officeDocument/2006/relationships/image" Target="../media/image168.png"/><Relationship Id="rId7" Type="http://schemas.openxmlformats.org/officeDocument/2006/relationships/image" Target="../media/image99.png"/><Relationship Id="rId71" Type="http://schemas.openxmlformats.org/officeDocument/2006/relationships/image" Target="../media/image163.png"/><Relationship Id="rId92" Type="http://schemas.openxmlformats.org/officeDocument/2006/relationships/image" Target="../media/image184.png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121.png"/><Relationship Id="rId24" Type="http://schemas.openxmlformats.org/officeDocument/2006/relationships/image" Target="../media/image116.png"/><Relationship Id="rId40" Type="http://schemas.openxmlformats.org/officeDocument/2006/relationships/image" Target="../media/image132.png"/><Relationship Id="rId45" Type="http://schemas.openxmlformats.org/officeDocument/2006/relationships/image" Target="../media/image137.png"/><Relationship Id="rId66" Type="http://schemas.openxmlformats.org/officeDocument/2006/relationships/image" Target="../media/image158.png"/><Relationship Id="rId87" Type="http://schemas.openxmlformats.org/officeDocument/2006/relationships/image" Target="../media/image179.png"/><Relationship Id="rId61" Type="http://schemas.openxmlformats.org/officeDocument/2006/relationships/image" Target="../media/image153.png"/><Relationship Id="rId82" Type="http://schemas.openxmlformats.org/officeDocument/2006/relationships/image" Target="../media/image174.png"/><Relationship Id="rId19" Type="http://schemas.openxmlformats.org/officeDocument/2006/relationships/image" Target="../media/image111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0.png"/><Relationship Id="rId21" Type="http://schemas.openxmlformats.org/officeDocument/2006/relationships/image" Target="../media/image113.png"/><Relationship Id="rId42" Type="http://schemas.openxmlformats.org/officeDocument/2006/relationships/image" Target="../media/image134.png"/><Relationship Id="rId47" Type="http://schemas.openxmlformats.org/officeDocument/2006/relationships/image" Target="../media/image139.png"/><Relationship Id="rId63" Type="http://schemas.openxmlformats.org/officeDocument/2006/relationships/image" Target="../media/image155.png"/><Relationship Id="rId68" Type="http://schemas.openxmlformats.org/officeDocument/2006/relationships/image" Target="../media/image208.png"/><Relationship Id="rId84" Type="http://schemas.openxmlformats.org/officeDocument/2006/relationships/image" Target="../media/image224.png"/><Relationship Id="rId89" Type="http://schemas.openxmlformats.org/officeDocument/2006/relationships/image" Target="../media/image229.png"/><Relationship Id="rId16" Type="http://schemas.openxmlformats.org/officeDocument/2006/relationships/image" Target="../media/image108.png"/><Relationship Id="rId11" Type="http://schemas.openxmlformats.org/officeDocument/2006/relationships/image" Target="../media/image103.png"/><Relationship Id="rId32" Type="http://schemas.openxmlformats.org/officeDocument/2006/relationships/image" Target="../media/image196.png"/><Relationship Id="rId37" Type="http://schemas.openxmlformats.org/officeDocument/2006/relationships/image" Target="../media/image201.png"/><Relationship Id="rId53" Type="http://schemas.openxmlformats.org/officeDocument/2006/relationships/image" Target="../media/image145.png"/><Relationship Id="rId58" Type="http://schemas.openxmlformats.org/officeDocument/2006/relationships/image" Target="../media/image150.png"/><Relationship Id="rId74" Type="http://schemas.openxmlformats.org/officeDocument/2006/relationships/image" Target="../media/image214.png"/><Relationship Id="rId79" Type="http://schemas.openxmlformats.org/officeDocument/2006/relationships/image" Target="../media/image219.png"/><Relationship Id="rId5" Type="http://schemas.openxmlformats.org/officeDocument/2006/relationships/image" Target="../media/image187.png"/><Relationship Id="rId90" Type="http://schemas.openxmlformats.org/officeDocument/2006/relationships/image" Target="../media/image230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Relationship Id="rId27" Type="http://schemas.openxmlformats.org/officeDocument/2006/relationships/image" Target="../media/image191.png"/><Relationship Id="rId30" Type="http://schemas.openxmlformats.org/officeDocument/2006/relationships/image" Target="../media/image194.png"/><Relationship Id="rId35" Type="http://schemas.openxmlformats.org/officeDocument/2006/relationships/image" Target="../media/image199.png"/><Relationship Id="rId43" Type="http://schemas.openxmlformats.org/officeDocument/2006/relationships/image" Target="../media/image135.png"/><Relationship Id="rId48" Type="http://schemas.openxmlformats.org/officeDocument/2006/relationships/image" Target="../media/image140.png"/><Relationship Id="rId56" Type="http://schemas.openxmlformats.org/officeDocument/2006/relationships/image" Target="../media/image148.png"/><Relationship Id="rId64" Type="http://schemas.openxmlformats.org/officeDocument/2006/relationships/image" Target="../media/image156.png"/><Relationship Id="rId69" Type="http://schemas.openxmlformats.org/officeDocument/2006/relationships/image" Target="../media/image209.png"/><Relationship Id="rId77" Type="http://schemas.openxmlformats.org/officeDocument/2006/relationships/image" Target="../media/image217.png"/><Relationship Id="rId8" Type="http://schemas.openxmlformats.org/officeDocument/2006/relationships/image" Target="../media/image100.png"/><Relationship Id="rId51" Type="http://schemas.openxmlformats.org/officeDocument/2006/relationships/image" Target="../media/image143.png"/><Relationship Id="rId72" Type="http://schemas.openxmlformats.org/officeDocument/2006/relationships/image" Target="../media/image212.png"/><Relationship Id="rId80" Type="http://schemas.openxmlformats.org/officeDocument/2006/relationships/image" Target="../media/image220.png"/><Relationship Id="rId85" Type="http://schemas.openxmlformats.org/officeDocument/2006/relationships/image" Target="../media/image225.png"/><Relationship Id="rId3" Type="http://schemas.openxmlformats.org/officeDocument/2006/relationships/image" Target="../media/image185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5" Type="http://schemas.openxmlformats.org/officeDocument/2006/relationships/image" Target="../media/image189.png"/><Relationship Id="rId33" Type="http://schemas.openxmlformats.org/officeDocument/2006/relationships/image" Target="../media/image197.png"/><Relationship Id="rId38" Type="http://schemas.openxmlformats.org/officeDocument/2006/relationships/image" Target="../media/image202.png"/><Relationship Id="rId46" Type="http://schemas.openxmlformats.org/officeDocument/2006/relationships/image" Target="../media/image138.png"/><Relationship Id="rId59" Type="http://schemas.openxmlformats.org/officeDocument/2006/relationships/image" Target="../media/image151.png"/><Relationship Id="rId67" Type="http://schemas.openxmlformats.org/officeDocument/2006/relationships/image" Target="../media/image207.png"/><Relationship Id="rId20" Type="http://schemas.openxmlformats.org/officeDocument/2006/relationships/image" Target="../media/image112.png"/><Relationship Id="rId41" Type="http://schemas.openxmlformats.org/officeDocument/2006/relationships/image" Target="../media/image205.png"/><Relationship Id="rId54" Type="http://schemas.openxmlformats.org/officeDocument/2006/relationships/image" Target="../media/image146.png"/><Relationship Id="rId62" Type="http://schemas.openxmlformats.org/officeDocument/2006/relationships/image" Target="../media/image154.png"/><Relationship Id="rId70" Type="http://schemas.openxmlformats.org/officeDocument/2006/relationships/image" Target="../media/image210.png"/><Relationship Id="rId75" Type="http://schemas.openxmlformats.org/officeDocument/2006/relationships/image" Target="../media/image215.png"/><Relationship Id="rId83" Type="http://schemas.openxmlformats.org/officeDocument/2006/relationships/image" Target="../media/image223.png"/><Relationship Id="rId88" Type="http://schemas.openxmlformats.org/officeDocument/2006/relationships/image" Target="../media/image228.png"/><Relationship Id="rId91" Type="http://schemas.openxmlformats.org/officeDocument/2006/relationships/image" Target="../media/image2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28" Type="http://schemas.openxmlformats.org/officeDocument/2006/relationships/image" Target="../media/image192.png"/><Relationship Id="rId36" Type="http://schemas.openxmlformats.org/officeDocument/2006/relationships/image" Target="../media/image200.png"/><Relationship Id="rId49" Type="http://schemas.openxmlformats.org/officeDocument/2006/relationships/image" Target="../media/image141.png"/><Relationship Id="rId57" Type="http://schemas.openxmlformats.org/officeDocument/2006/relationships/image" Target="../media/image149.png"/><Relationship Id="rId10" Type="http://schemas.openxmlformats.org/officeDocument/2006/relationships/image" Target="../media/image102.png"/><Relationship Id="rId31" Type="http://schemas.openxmlformats.org/officeDocument/2006/relationships/image" Target="../media/image195.png"/><Relationship Id="rId44" Type="http://schemas.openxmlformats.org/officeDocument/2006/relationships/image" Target="../media/image136.png"/><Relationship Id="rId52" Type="http://schemas.openxmlformats.org/officeDocument/2006/relationships/image" Target="../media/image144.png"/><Relationship Id="rId60" Type="http://schemas.openxmlformats.org/officeDocument/2006/relationships/image" Target="../media/image152.png"/><Relationship Id="rId65" Type="http://schemas.openxmlformats.org/officeDocument/2006/relationships/image" Target="../media/image157.png"/><Relationship Id="rId73" Type="http://schemas.openxmlformats.org/officeDocument/2006/relationships/image" Target="../media/image213.png"/><Relationship Id="rId78" Type="http://schemas.openxmlformats.org/officeDocument/2006/relationships/image" Target="../media/image218.png"/><Relationship Id="rId81" Type="http://schemas.openxmlformats.org/officeDocument/2006/relationships/image" Target="../media/image221.png"/><Relationship Id="rId86" Type="http://schemas.openxmlformats.org/officeDocument/2006/relationships/image" Target="../media/image226.png"/><Relationship Id="rId4" Type="http://schemas.openxmlformats.org/officeDocument/2006/relationships/image" Target="../media/image186.png"/><Relationship Id="rId9" Type="http://schemas.openxmlformats.org/officeDocument/2006/relationships/image" Target="../media/image101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9" Type="http://schemas.openxmlformats.org/officeDocument/2006/relationships/image" Target="../media/image203.png"/><Relationship Id="rId34" Type="http://schemas.openxmlformats.org/officeDocument/2006/relationships/image" Target="../media/image198.png"/><Relationship Id="rId50" Type="http://schemas.openxmlformats.org/officeDocument/2006/relationships/image" Target="../media/image142.png"/><Relationship Id="rId55" Type="http://schemas.openxmlformats.org/officeDocument/2006/relationships/image" Target="../media/image147.png"/><Relationship Id="rId76" Type="http://schemas.openxmlformats.org/officeDocument/2006/relationships/image" Target="../media/image216.png"/><Relationship Id="rId7" Type="http://schemas.openxmlformats.org/officeDocument/2006/relationships/image" Target="../media/image99.png"/><Relationship Id="rId71" Type="http://schemas.openxmlformats.org/officeDocument/2006/relationships/image" Target="../media/image211.png"/><Relationship Id="rId92" Type="http://schemas.openxmlformats.org/officeDocument/2006/relationships/image" Target="../media/image232.png"/><Relationship Id="rId2" Type="http://schemas.openxmlformats.org/officeDocument/2006/relationships/notesSlide" Target="../notesSlides/notesSlide9.xml"/><Relationship Id="rId29" Type="http://schemas.openxmlformats.org/officeDocument/2006/relationships/image" Target="../media/image193.png"/><Relationship Id="rId24" Type="http://schemas.openxmlformats.org/officeDocument/2006/relationships/image" Target="../media/image188.png"/><Relationship Id="rId40" Type="http://schemas.openxmlformats.org/officeDocument/2006/relationships/image" Target="../media/image204.png"/><Relationship Id="rId45" Type="http://schemas.openxmlformats.org/officeDocument/2006/relationships/image" Target="../media/image137.png"/><Relationship Id="rId66" Type="http://schemas.openxmlformats.org/officeDocument/2006/relationships/image" Target="../media/image206.png"/><Relationship Id="rId87" Type="http://schemas.openxmlformats.org/officeDocument/2006/relationships/image" Target="../media/image227.png"/><Relationship Id="rId61" Type="http://schemas.openxmlformats.org/officeDocument/2006/relationships/image" Target="../media/image153.png"/><Relationship Id="rId82" Type="http://schemas.openxmlformats.org/officeDocument/2006/relationships/image" Target="../media/image222.png"/><Relationship Id="rId19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328422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on</a:t>
            </a:r>
            <a:r>
              <a:rPr spc="-5" dirty="0"/>
              <a:t>te</a:t>
            </a:r>
            <a:r>
              <a:rPr dirty="0"/>
              <a:t>n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392313" y="2274922"/>
            <a:ext cx="6849987" cy="2159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indent="-461645">
              <a:lnSpc>
                <a:spcPct val="100000"/>
              </a:lnSpc>
              <a:buClr>
                <a:srgbClr val="071C57"/>
              </a:buClr>
              <a:buSzPct val="75000"/>
              <a:buFont typeface="Wingdings"/>
              <a:buChar char=""/>
              <a:tabLst>
                <a:tab pos="474980" algn="l"/>
              </a:tabLst>
            </a:pPr>
            <a:r>
              <a:rPr sz="4400" spc="-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racking</a:t>
            </a:r>
          </a:p>
          <a:p>
            <a:pPr marL="1043940" lvl="1" indent="-452120">
              <a:lnSpc>
                <a:spcPct val="100000"/>
              </a:lnSpc>
              <a:spcBef>
                <a:spcPts val="495"/>
              </a:spcBef>
              <a:buFont typeface="Wingdings"/>
              <a:buChar char=""/>
              <a:tabLst>
                <a:tab pos="1044575" algn="l"/>
              </a:tabLst>
            </a:pPr>
            <a:r>
              <a:rPr sz="4400" spc="-10" dirty="0" err="1">
                <a:latin typeface="Times New Roman"/>
                <a:cs typeface="Times New Roman"/>
              </a:rPr>
              <a:t>M</a:t>
            </a:r>
            <a:r>
              <a:rPr sz="4400" spc="-5" dirty="0" err="1">
                <a:latin typeface="Times New Roman"/>
                <a:cs typeface="Times New Roman"/>
              </a:rPr>
              <a:t>ea</a:t>
            </a:r>
            <a:r>
              <a:rPr sz="4400" spc="5" dirty="0" err="1">
                <a:latin typeface="Times New Roman"/>
                <a:cs typeface="Times New Roman"/>
              </a:rPr>
              <a:t>n</a:t>
            </a:r>
            <a:r>
              <a:rPr sz="4400" dirty="0" err="1">
                <a:latin typeface="Times New Roman"/>
                <a:cs typeface="Times New Roman"/>
              </a:rPr>
              <a:t>s</a:t>
            </a:r>
            <a:r>
              <a:rPr sz="4400" spc="5" dirty="0" err="1">
                <a:latin typeface="Times New Roman"/>
                <a:cs typeface="Times New Roman"/>
              </a:rPr>
              <a:t>h</a:t>
            </a:r>
            <a:r>
              <a:rPr sz="4400" spc="-10" dirty="0" err="1">
                <a:latin typeface="Times New Roman"/>
                <a:cs typeface="Times New Roman"/>
              </a:rPr>
              <a:t>i</a:t>
            </a:r>
            <a:r>
              <a:rPr sz="4400" dirty="0" err="1">
                <a:latin typeface="Times New Roman"/>
                <a:cs typeface="Times New Roman"/>
              </a:rPr>
              <a:t>ft</a:t>
            </a:r>
            <a:endParaRPr sz="4400" dirty="0">
              <a:latin typeface="Times New Roman"/>
              <a:cs typeface="Times New Roman"/>
            </a:endParaRPr>
          </a:p>
          <a:p>
            <a:pPr marL="1043940" lvl="1" indent="-452120">
              <a:lnSpc>
                <a:spcPct val="100000"/>
              </a:lnSpc>
              <a:spcBef>
                <a:spcPts val="480"/>
              </a:spcBef>
              <a:buFont typeface="Wingdings"/>
              <a:buChar char=""/>
              <a:tabLst>
                <a:tab pos="1044575" algn="l"/>
              </a:tabLst>
            </a:pPr>
            <a:r>
              <a:rPr sz="4400" spc="5" dirty="0">
                <a:latin typeface="Times New Roman"/>
                <a:cs typeface="Times New Roman"/>
              </a:rPr>
              <a:t>O</a:t>
            </a:r>
            <a:r>
              <a:rPr sz="4400" spc="-10" dirty="0">
                <a:latin typeface="Times New Roman"/>
                <a:cs typeface="Times New Roman"/>
              </a:rPr>
              <a:t>t</a:t>
            </a:r>
            <a:r>
              <a:rPr sz="4400" spc="5" dirty="0">
                <a:latin typeface="Times New Roman"/>
                <a:cs typeface="Times New Roman"/>
              </a:rPr>
              <a:t>h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</a:t>
            </a:r>
            <a:r>
              <a:rPr sz="4400" spc="5" dirty="0">
                <a:latin typeface="Times New Roman"/>
                <a:cs typeface="Times New Roman"/>
              </a:rPr>
              <a:t>pp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5" dirty="0">
                <a:latin typeface="Times New Roman"/>
                <a:cs typeface="Times New Roman"/>
              </a:rPr>
              <a:t>o</a:t>
            </a:r>
            <a:r>
              <a:rPr sz="4400" spc="-5" dirty="0">
                <a:latin typeface="Times New Roman"/>
                <a:cs typeface="Times New Roman"/>
              </a:rPr>
              <a:t>ac</a:t>
            </a:r>
            <a:r>
              <a:rPr sz="4400" spc="-10" dirty="0">
                <a:latin typeface="Times New Roman"/>
                <a:cs typeface="Times New Roman"/>
              </a:rPr>
              <a:t>h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F7166E45-198D-4D81-8984-9B63D6C13C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3621" y="3779858"/>
            <a:ext cx="151316" cy="151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9362" y="3779858"/>
            <a:ext cx="150008" cy="152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3162" y="3627458"/>
            <a:ext cx="151386" cy="151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3225" y="3573923"/>
            <a:ext cx="150252" cy="150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2493" y="3942926"/>
            <a:ext cx="151359" cy="150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6942" y="3942926"/>
            <a:ext cx="150008" cy="1505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2429" y="3965674"/>
            <a:ext cx="151625" cy="1506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5877" y="3779858"/>
            <a:ext cx="151316" cy="1519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1969" y="3779858"/>
            <a:ext cx="151359" cy="1519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0238" y="3496281"/>
            <a:ext cx="151677" cy="1506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9821" y="3400382"/>
            <a:ext cx="151316" cy="1519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2221" y="4159222"/>
            <a:ext cx="150005" cy="1521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8945" y="4180558"/>
            <a:ext cx="150005" cy="1521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54145" y="4029780"/>
            <a:ext cx="151317" cy="1519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7069" y="3779858"/>
            <a:ext cx="151359" cy="1519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54145" y="3552768"/>
            <a:ext cx="151317" cy="1505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7897" y="4006822"/>
            <a:ext cx="150005" cy="1521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1697" y="4311622"/>
            <a:ext cx="150005" cy="1506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8233" y="4442784"/>
            <a:ext cx="150035" cy="15205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58945" y="4462498"/>
            <a:ext cx="150005" cy="1521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03269" y="4311622"/>
            <a:ext cx="150005" cy="1506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23794" y="4006822"/>
            <a:ext cx="150005" cy="1521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7594" y="3476568"/>
            <a:ext cx="151360" cy="1505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27069" y="3400382"/>
            <a:ext cx="151359" cy="1519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06545" y="3173292"/>
            <a:ext cx="151317" cy="1505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90238" y="3173292"/>
            <a:ext cx="151388" cy="15051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09821" y="2868506"/>
            <a:ext cx="151316" cy="15198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99994" y="3173194"/>
            <a:ext cx="150005" cy="1506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79469" y="2944604"/>
            <a:ext cx="150004" cy="15212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09821" y="2338140"/>
            <a:ext cx="151317" cy="1505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54145" y="2565230"/>
            <a:ext cx="151316" cy="15198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90238" y="2793816"/>
            <a:ext cx="151388" cy="15051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90238" y="1730078"/>
            <a:ext cx="151386" cy="1519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1697" y="2488928"/>
            <a:ext cx="150004" cy="15212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28565" y="3030050"/>
            <a:ext cx="150008" cy="15204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17897" y="3476470"/>
            <a:ext cx="150005" cy="1506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97374" y="3247880"/>
            <a:ext cx="150004" cy="15212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7374" y="2868404"/>
            <a:ext cx="150004" cy="15212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21174" y="2414242"/>
            <a:ext cx="150005" cy="1506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92574" y="1958664"/>
            <a:ext cx="151317" cy="15050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00650" y="1655300"/>
            <a:ext cx="150004" cy="15062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76850" y="2109452"/>
            <a:ext cx="150004" cy="15212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80126" y="2717518"/>
            <a:ext cx="149969" cy="150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72050" y="3703658"/>
            <a:ext cx="151316" cy="15198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7726" y="3247982"/>
            <a:ext cx="151316" cy="15198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86677" y="3324182"/>
            <a:ext cx="151316" cy="15198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00650" y="4235422"/>
            <a:ext cx="150005" cy="15063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41669" y="3781382"/>
            <a:ext cx="151359" cy="15198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44974" y="4614996"/>
            <a:ext cx="151317" cy="15050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07202" y="4691196"/>
            <a:ext cx="151317" cy="1505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00650" y="5070491"/>
            <a:ext cx="150278" cy="15072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65497" y="4918272"/>
            <a:ext cx="151317" cy="15198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9821" y="4842072"/>
            <a:ext cx="151317" cy="15198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89297" y="5373849"/>
            <a:ext cx="151625" cy="15062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44974" y="5829525"/>
            <a:ext cx="151625" cy="15062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38421" y="5829443"/>
            <a:ext cx="150278" cy="15072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82745" y="5373767"/>
            <a:ext cx="150278" cy="15072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79469" y="4918174"/>
            <a:ext cx="150005" cy="15212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71394" y="4614996"/>
            <a:ext cx="151360" cy="15050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99994" y="5297650"/>
            <a:ext cx="150005" cy="15212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27069" y="5829525"/>
            <a:ext cx="151656" cy="15063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91918" y="5980500"/>
            <a:ext cx="151360" cy="15198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15718" y="5373849"/>
            <a:ext cx="151656" cy="15063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85365" y="4614996"/>
            <a:ext cx="150010" cy="1505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15718" y="4311720"/>
            <a:ext cx="151360" cy="15050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44318" y="3779756"/>
            <a:ext cx="150004" cy="15212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12442" y="3324182"/>
            <a:ext cx="151359" cy="151983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44318" y="2944604"/>
            <a:ext cx="150004" cy="15212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99994" y="2793718"/>
            <a:ext cx="150005" cy="15063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20518" y="2185652"/>
            <a:ext cx="150004" cy="15212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03269" y="1958566"/>
            <a:ext cx="150005" cy="15063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68118" y="1579202"/>
            <a:ext cx="151359" cy="150503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12442" y="1958664"/>
            <a:ext cx="151360" cy="15050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36242" y="2565230"/>
            <a:ext cx="151359" cy="15198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56765" y="3020906"/>
            <a:ext cx="151359" cy="15198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36242" y="3856044"/>
            <a:ext cx="151360" cy="15050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77289" y="3932244"/>
            <a:ext cx="151388" cy="150513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02613" y="4765872"/>
            <a:ext cx="150010" cy="15205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29689" y="5601024"/>
            <a:ext cx="151388" cy="15199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46937" y="5980500"/>
            <a:ext cx="150010" cy="15205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91262" y="5221548"/>
            <a:ext cx="151388" cy="151991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91262" y="4311720"/>
            <a:ext cx="151388" cy="15051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97813" y="3097092"/>
            <a:ext cx="151388" cy="150513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77289" y="2261954"/>
            <a:ext cx="151386" cy="15199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67462" y="2261954"/>
            <a:ext cx="150008" cy="15204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15062" y="3400382"/>
            <a:ext cx="151386" cy="151990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52834" y="5070574"/>
            <a:ext cx="151677" cy="15063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29034" y="6132802"/>
            <a:ext cx="150301" cy="14950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29034" y="3856044"/>
            <a:ext cx="150035" cy="15055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79909" y="2641430"/>
            <a:ext cx="151386" cy="15199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32309" y="1579202"/>
            <a:ext cx="151386" cy="15050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74013" y="1426802"/>
            <a:ext cx="151386" cy="15199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34845" y="2020823"/>
            <a:ext cx="2834640" cy="2910840"/>
          </a:xfrm>
          <a:custGeom>
            <a:avLst/>
            <a:gdLst/>
            <a:ahLst/>
            <a:cxnLst/>
            <a:rect l="l" t="t" r="r" b="b"/>
            <a:pathLst>
              <a:path w="2834640" h="2910840">
                <a:moveTo>
                  <a:pt x="15239" y="1440179"/>
                </a:moveTo>
                <a:lnTo>
                  <a:pt x="15239" y="1234439"/>
                </a:lnTo>
                <a:lnTo>
                  <a:pt x="0" y="1271015"/>
                </a:lnTo>
                <a:lnTo>
                  <a:pt x="0" y="1441703"/>
                </a:lnTo>
                <a:lnTo>
                  <a:pt x="15239" y="1440179"/>
                </a:lnTo>
                <a:close/>
              </a:path>
              <a:path w="2834640" h="2910840">
                <a:moveTo>
                  <a:pt x="15239" y="1450847"/>
                </a:moveTo>
                <a:lnTo>
                  <a:pt x="15239" y="1440179"/>
                </a:lnTo>
                <a:lnTo>
                  <a:pt x="0" y="1441703"/>
                </a:lnTo>
                <a:lnTo>
                  <a:pt x="0" y="1455419"/>
                </a:lnTo>
                <a:lnTo>
                  <a:pt x="15239" y="1450847"/>
                </a:lnTo>
                <a:close/>
              </a:path>
              <a:path w="2834640" h="2910840">
                <a:moveTo>
                  <a:pt x="15239" y="1455419"/>
                </a:moveTo>
                <a:lnTo>
                  <a:pt x="15239" y="1450847"/>
                </a:lnTo>
                <a:lnTo>
                  <a:pt x="0" y="1455419"/>
                </a:lnTo>
                <a:lnTo>
                  <a:pt x="0" y="1459991"/>
                </a:lnTo>
                <a:lnTo>
                  <a:pt x="15239" y="1455419"/>
                </a:lnTo>
                <a:close/>
              </a:path>
              <a:path w="2834640" h="2910840">
                <a:moveTo>
                  <a:pt x="15239" y="1469135"/>
                </a:moveTo>
                <a:lnTo>
                  <a:pt x="15239" y="1455419"/>
                </a:lnTo>
                <a:lnTo>
                  <a:pt x="0" y="1459991"/>
                </a:lnTo>
                <a:lnTo>
                  <a:pt x="0" y="1470659"/>
                </a:lnTo>
                <a:lnTo>
                  <a:pt x="15239" y="1469135"/>
                </a:lnTo>
                <a:close/>
              </a:path>
              <a:path w="2834640" h="2910840">
                <a:moveTo>
                  <a:pt x="15239" y="1677923"/>
                </a:moveTo>
                <a:lnTo>
                  <a:pt x="15239" y="1469135"/>
                </a:lnTo>
                <a:lnTo>
                  <a:pt x="0" y="1470659"/>
                </a:lnTo>
                <a:lnTo>
                  <a:pt x="0" y="1641347"/>
                </a:lnTo>
                <a:lnTo>
                  <a:pt x="15239" y="1677923"/>
                </a:lnTo>
                <a:close/>
              </a:path>
              <a:path w="2834640" h="2910840">
                <a:moveTo>
                  <a:pt x="2788919" y="1239011"/>
                </a:moveTo>
                <a:lnTo>
                  <a:pt x="2788919" y="1091183"/>
                </a:lnTo>
                <a:lnTo>
                  <a:pt x="2773679" y="1057655"/>
                </a:lnTo>
                <a:lnTo>
                  <a:pt x="2758439" y="1022603"/>
                </a:lnTo>
                <a:lnTo>
                  <a:pt x="2743199" y="955547"/>
                </a:lnTo>
                <a:lnTo>
                  <a:pt x="2712719" y="888491"/>
                </a:lnTo>
                <a:lnTo>
                  <a:pt x="2666999" y="792479"/>
                </a:lnTo>
                <a:lnTo>
                  <a:pt x="2606039" y="670559"/>
                </a:lnTo>
                <a:lnTo>
                  <a:pt x="2560319" y="612647"/>
                </a:lnTo>
                <a:lnTo>
                  <a:pt x="2545079" y="585215"/>
                </a:lnTo>
                <a:lnTo>
                  <a:pt x="2529839" y="556259"/>
                </a:lnTo>
                <a:lnTo>
                  <a:pt x="2499359" y="530351"/>
                </a:lnTo>
                <a:lnTo>
                  <a:pt x="2484119" y="502919"/>
                </a:lnTo>
                <a:lnTo>
                  <a:pt x="2453639" y="477011"/>
                </a:lnTo>
                <a:lnTo>
                  <a:pt x="2438399" y="451103"/>
                </a:lnTo>
                <a:lnTo>
                  <a:pt x="2407919" y="426719"/>
                </a:lnTo>
                <a:lnTo>
                  <a:pt x="2362199" y="377951"/>
                </a:lnTo>
                <a:lnTo>
                  <a:pt x="2316479" y="332231"/>
                </a:lnTo>
                <a:lnTo>
                  <a:pt x="2225039" y="268223"/>
                </a:lnTo>
                <a:lnTo>
                  <a:pt x="2209799" y="248411"/>
                </a:lnTo>
                <a:lnTo>
                  <a:pt x="2179319" y="228599"/>
                </a:lnTo>
                <a:lnTo>
                  <a:pt x="2148839" y="210311"/>
                </a:lnTo>
                <a:lnTo>
                  <a:pt x="2118359" y="193547"/>
                </a:lnTo>
                <a:lnTo>
                  <a:pt x="2087879" y="175259"/>
                </a:lnTo>
                <a:lnTo>
                  <a:pt x="2057399" y="160019"/>
                </a:lnTo>
                <a:lnTo>
                  <a:pt x="2026919" y="143255"/>
                </a:lnTo>
                <a:lnTo>
                  <a:pt x="1996439" y="128015"/>
                </a:lnTo>
                <a:lnTo>
                  <a:pt x="1935479" y="100583"/>
                </a:lnTo>
                <a:lnTo>
                  <a:pt x="1904999" y="88391"/>
                </a:lnTo>
                <a:lnTo>
                  <a:pt x="1859279" y="76199"/>
                </a:lnTo>
                <a:lnTo>
                  <a:pt x="1798319" y="54863"/>
                </a:lnTo>
                <a:lnTo>
                  <a:pt x="1737359" y="36575"/>
                </a:lnTo>
                <a:lnTo>
                  <a:pt x="1691639" y="28955"/>
                </a:lnTo>
                <a:lnTo>
                  <a:pt x="1630679" y="16763"/>
                </a:lnTo>
                <a:lnTo>
                  <a:pt x="1584959" y="12191"/>
                </a:lnTo>
                <a:lnTo>
                  <a:pt x="1554479" y="7619"/>
                </a:lnTo>
                <a:lnTo>
                  <a:pt x="1523999" y="4571"/>
                </a:lnTo>
                <a:lnTo>
                  <a:pt x="1478279" y="1523"/>
                </a:lnTo>
                <a:lnTo>
                  <a:pt x="1447799" y="0"/>
                </a:lnTo>
                <a:lnTo>
                  <a:pt x="1371599" y="0"/>
                </a:lnTo>
                <a:lnTo>
                  <a:pt x="1295399" y="4571"/>
                </a:lnTo>
                <a:lnTo>
                  <a:pt x="1234439" y="10667"/>
                </a:lnTo>
                <a:lnTo>
                  <a:pt x="1127759" y="28955"/>
                </a:lnTo>
                <a:lnTo>
                  <a:pt x="1097279" y="36575"/>
                </a:lnTo>
                <a:lnTo>
                  <a:pt x="1051559" y="45719"/>
                </a:lnTo>
                <a:lnTo>
                  <a:pt x="1021079" y="54863"/>
                </a:lnTo>
                <a:lnTo>
                  <a:pt x="960119" y="76199"/>
                </a:lnTo>
                <a:lnTo>
                  <a:pt x="883919" y="100583"/>
                </a:lnTo>
                <a:lnTo>
                  <a:pt x="822959" y="128015"/>
                </a:lnTo>
                <a:lnTo>
                  <a:pt x="761999" y="158495"/>
                </a:lnTo>
                <a:lnTo>
                  <a:pt x="731519" y="175259"/>
                </a:lnTo>
                <a:lnTo>
                  <a:pt x="701039" y="193547"/>
                </a:lnTo>
                <a:lnTo>
                  <a:pt x="670559" y="210311"/>
                </a:lnTo>
                <a:lnTo>
                  <a:pt x="640079" y="230123"/>
                </a:lnTo>
                <a:lnTo>
                  <a:pt x="624839" y="248411"/>
                </a:lnTo>
                <a:lnTo>
                  <a:pt x="594359" y="268223"/>
                </a:lnTo>
                <a:lnTo>
                  <a:pt x="502919" y="332231"/>
                </a:lnTo>
                <a:lnTo>
                  <a:pt x="457199" y="377951"/>
                </a:lnTo>
                <a:lnTo>
                  <a:pt x="411479" y="426719"/>
                </a:lnTo>
                <a:lnTo>
                  <a:pt x="380999" y="451103"/>
                </a:lnTo>
                <a:lnTo>
                  <a:pt x="365759" y="477011"/>
                </a:lnTo>
                <a:lnTo>
                  <a:pt x="335279" y="502919"/>
                </a:lnTo>
                <a:lnTo>
                  <a:pt x="320039" y="530351"/>
                </a:lnTo>
                <a:lnTo>
                  <a:pt x="289559" y="557783"/>
                </a:lnTo>
                <a:lnTo>
                  <a:pt x="259079" y="612647"/>
                </a:lnTo>
                <a:lnTo>
                  <a:pt x="228599" y="641603"/>
                </a:lnTo>
                <a:lnTo>
                  <a:pt x="213359" y="672083"/>
                </a:lnTo>
                <a:lnTo>
                  <a:pt x="198119" y="701039"/>
                </a:lnTo>
                <a:lnTo>
                  <a:pt x="167639" y="761999"/>
                </a:lnTo>
                <a:lnTo>
                  <a:pt x="152399" y="794003"/>
                </a:lnTo>
                <a:lnTo>
                  <a:pt x="137159" y="824483"/>
                </a:lnTo>
                <a:lnTo>
                  <a:pt x="121919" y="856487"/>
                </a:lnTo>
                <a:lnTo>
                  <a:pt x="106679" y="890015"/>
                </a:lnTo>
                <a:lnTo>
                  <a:pt x="91439" y="922019"/>
                </a:lnTo>
                <a:lnTo>
                  <a:pt x="76199" y="955547"/>
                </a:lnTo>
                <a:lnTo>
                  <a:pt x="60959" y="1022603"/>
                </a:lnTo>
                <a:lnTo>
                  <a:pt x="30479" y="1092707"/>
                </a:lnTo>
                <a:lnTo>
                  <a:pt x="15239" y="1197863"/>
                </a:lnTo>
                <a:lnTo>
                  <a:pt x="15239" y="1418843"/>
                </a:lnTo>
                <a:lnTo>
                  <a:pt x="30479" y="1345691"/>
                </a:lnTo>
                <a:lnTo>
                  <a:pt x="30479" y="1237487"/>
                </a:lnTo>
                <a:lnTo>
                  <a:pt x="45719" y="1167383"/>
                </a:lnTo>
                <a:lnTo>
                  <a:pt x="60959" y="1133855"/>
                </a:lnTo>
                <a:lnTo>
                  <a:pt x="60959" y="1098803"/>
                </a:lnTo>
                <a:lnTo>
                  <a:pt x="76199" y="1065275"/>
                </a:lnTo>
                <a:lnTo>
                  <a:pt x="106679" y="964691"/>
                </a:lnTo>
                <a:lnTo>
                  <a:pt x="121919" y="932687"/>
                </a:lnTo>
                <a:lnTo>
                  <a:pt x="137159" y="899159"/>
                </a:lnTo>
                <a:lnTo>
                  <a:pt x="137159" y="868679"/>
                </a:lnTo>
                <a:lnTo>
                  <a:pt x="152399" y="836675"/>
                </a:lnTo>
                <a:lnTo>
                  <a:pt x="198119" y="745235"/>
                </a:lnTo>
                <a:lnTo>
                  <a:pt x="228599" y="714755"/>
                </a:lnTo>
                <a:lnTo>
                  <a:pt x="259079" y="656843"/>
                </a:lnTo>
                <a:lnTo>
                  <a:pt x="320039" y="574547"/>
                </a:lnTo>
                <a:lnTo>
                  <a:pt x="335279" y="547115"/>
                </a:lnTo>
                <a:lnTo>
                  <a:pt x="365759" y="521207"/>
                </a:lnTo>
                <a:lnTo>
                  <a:pt x="380999" y="495299"/>
                </a:lnTo>
                <a:lnTo>
                  <a:pt x="411479" y="470915"/>
                </a:lnTo>
                <a:lnTo>
                  <a:pt x="426719" y="446531"/>
                </a:lnTo>
                <a:lnTo>
                  <a:pt x="457199" y="422147"/>
                </a:lnTo>
                <a:lnTo>
                  <a:pt x="472439" y="399287"/>
                </a:lnTo>
                <a:lnTo>
                  <a:pt x="533399" y="353567"/>
                </a:lnTo>
                <a:lnTo>
                  <a:pt x="548639" y="332231"/>
                </a:lnTo>
                <a:lnTo>
                  <a:pt x="579119" y="312419"/>
                </a:lnTo>
                <a:lnTo>
                  <a:pt x="609599" y="291083"/>
                </a:lnTo>
                <a:lnTo>
                  <a:pt x="640079" y="271271"/>
                </a:lnTo>
                <a:lnTo>
                  <a:pt x="655319" y="252983"/>
                </a:lnTo>
                <a:lnTo>
                  <a:pt x="685799" y="234695"/>
                </a:lnTo>
                <a:lnTo>
                  <a:pt x="777239" y="184403"/>
                </a:lnTo>
                <a:lnTo>
                  <a:pt x="838199" y="153923"/>
                </a:lnTo>
                <a:lnTo>
                  <a:pt x="899159" y="126491"/>
                </a:lnTo>
                <a:lnTo>
                  <a:pt x="990599" y="92963"/>
                </a:lnTo>
                <a:lnTo>
                  <a:pt x="1036319" y="82295"/>
                </a:lnTo>
                <a:lnTo>
                  <a:pt x="1066799" y="73151"/>
                </a:lnTo>
                <a:lnTo>
                  <a:pt x="1097279" y="65531"/>
                </a:lnTo>
                <a:lnTo>
                  <a:pt x="1127759" y="56387"/>
                </a:lnTo>
                <a:lnTo>
                  <a:pt x="1158239" y="50291"/>
                </a:lnTo>
                <a:lnTo>
                  <a:pt x="1203959" y="44195"/>
                </a:lnTo>
                <a:lnTo>
                  <a:pt x="1264919" y="35051"/>
                </a:lnTo>
                <a:lnTo>
                  <a:pt x="1310639" y="32003"/>
                </a:lnTo>
                <a:lnTo>
                  <a:pt x="1371599" y="28955"/>
                </a:lnTo>
                <a:lnTo>
                  <a:pt x="1417319" y="27431"/>
                </a:lnTo>
                <a:lnTo>
                  <a:pt x="1447799" y="28955"/>
                </a:lnTo>
                <a:lnTo>
                  <a:pt x="1523999" y="32003"/>
                </a:lnTo>
                <a:lnTo>
                  <a:pt x="1554479" y="36575"/>
                </a:lnTo>
                <a:lnTo>
                  <a:pt x="1584959" y="39623"/>
                </a:lnTo>
                <a:lnTo>
                  <a:pt x="1615439" y="45719"/>
                </a:lnTo>
                <a:lnTo>
                  <a:pt x="1661159" y="50291"/>
                </a:lnTo>
                <a:lnTo>
                  <a:pt x="1752599" y="73151"/>
                </a:lnTo>
                <a:lnTo>
                  <a:pt x="1798319" y="82295"/>
                </a:lnTo>
                <a:lnTo>
                  <a:pt x="1859279" y="103631"/>
                </a:lnTo>
                <a:lnTo>
                  <a:pt x="1950719" y="140207"/>
                </a:lnTo>
                <a:lnTo>
                  <a:pt x="2042159" y="184403"/>
                </a:lnTo>
                <a:lnTo>
                  <a:pt x="2133599" y="234695"/>
                </a:lnTo>
                <a:lnTo>
                  <a:pt x="2194559" y="272795"/>
                </a:lnTo>
                <a:lnTo>
                  <a:pt x="2209799" y="291083"/>
                </a:lnTo>
                <a:lnTo>
                  <a:pt x="2240279" y="312419"/>
                </a:lnTo>
                <a:lnTo>
                  <a:pt x="2270759" y="332231"/>
                </a:lnTo>
                <a:lnTo>
                  <a:pt x="2301239" y="355091"/>
                </a:lnTo>
                <a:lnTo>
                  <a:pt x="2316479" y="376427"/>
                </a:lnTo>
                <a:lnTo>
                  <a:pt x="2362199" y="422147"/>
                </a:lnTo>
                <a:lnTo>
                  <a:pt x="2423159" y="470915"/>
                </a:lnTo>
                <a:lnTo>
                  <a:pt x="2438399" y="496823"/>
                </a:lnTo>
                <a:lnTo>
                  <a:pt x="2453639" y="521207"/>
                </a:lnTo>
                <a:lnTo>
                  <a:pt x="2484119" y="548639"/>
                </a:lnTo>
                <a:lnTo>
                  <a:pt x="2499359" y="574547"/>
                </a:lnTo>
                <a:lnTo>
                  <a:pt x="2545079" y="629411"/>
                </a:lnTo>
                <a:lnTo>
                  <a:pt x="2560319" y="658367"/>
                </a:lnTo>
                <a:lnTo>
                  <a:pt x="2575559" y="685799"/>
                </a:lnTo>
                <a:lnTo>
                  <a:pt x="2606039" y="716279"/>
                </a:lnTo>
                <a:lnTo>
                  <a:pt x="2621279" y="745235"/>
                </a:lnTo>
                <a:lnTo>
                  <a:pt x="2666999" y="836675"/>
                </a:lnTo>
                <a:lnTo>
                  <a:pt x="2697479" y="900683"/>
                </a:lnTo>
                <a:lnTo>
                  <a:pt x="2712719" y="964691"/>
                </a:lnTo>
                <a:lnTo>
                  <a:pt x="2743199" y="1031747"/>
                </a:lnTo>
                <a:lnTo>
                  <a:pt x="2773679" y="1168907"/>
                </a:lnTo>
                <a:lnTo>
                  <a:pt x="2773679" y="1202435"/>
                </a:lnTo>
                <a:lnTo>
                  <a:pt x="2788919" y="1239011"/>
                </a:lnTo>
                <a:close/>
              </a:path>
              <a:path w="2834640" h="2910840">
                <a:moveTo>
                  <a:pt x="60959" y="1888235"/>
                </a:moveTo>
                <a:lnTo>
                  <a:pt x="60959" y="1778507"/>
                </a:lnTo>
                <a:lnTo>
                  <a:pt x="45719" y="1743455"/>
                </a:lnTo>
                <a:lnTo>
                  <a:pt x="30479" y="1673351"/>
                </a:lnTo>
                <a:lnTo>
                  <a:pt x="30479" y="1565147"/>
                </a:lnTo>
                <a:lnTo>
                  <a:pt x="15239" y="1491995"/>
                </a:lnTo>
                <a:lnTo>
                  <a:pt x="15239" y="1749551"/>
                </a:lnTo>
                <a:lnTo>
                  <a:pt x="30479" y="1819655"/>
                </a:lnTo>
                <a:lnTo>
                  <a:pt x="45719" y="1854707"/>
                </a:lnTo>
                <a:lnTo>
                  <a:pt x="60959" y="1888235"/>
                </a:lnTo>
                <a:close/>
              </a:path>
              <a:path w="2834640" h="2910840">
                <a:moveTo>
                  <a:pt x="2758439" y="1921763"/>
                </a:moveTo>
                <a:lnTo>
                  <a:pt x="2758439" y="1812035"/>
                </a:lnTo>
                <a:lnTo>
                  <a:pt x="2743199" y="1847087"/>
                </a:lnTo>
                <a:lnTo>
                  <a:pt x="2743199" y="1880615"/>
                </a:lnTo>
                <a:lnTo>
                  <a:pt x="2727959" y="1914143"/>
                </a:lnTo>
                <a:lnTo>
                  <a:pt x="2712719" y="1946147"/>
                </a:lnTo>
                <a:lnTo>
                  <a:pt x="2697479" y="1979675"/>
                </a:lnTo>
                <a:lnTo>
                  <a:pt x="2697479" y="2011679"/>
                </a:lnTo>
                <a:lnTo>
                  <a:pt x="2682239" y="2043683"/>
                </a:lnTo>
                <a:lnTo>
                  <a:pt x="2666999" y="2074163"/>
                </a:lnTo>
                <a:lnTo>
                  <a:pt x="2651759" y="2106167"/>
                </a:lnTo>
                <a:lnTo>
                  <a:pt x="2621279" y="2167127"/>
                </a:lnTo>
                <a:lnTo>
                  <a:pt x="2606039" y="2196083"/>
                </a:lnTo>
                <a:lnTo>
                  <a:pt x="2560319" y="2253995"/>
                </a:lnTo>
                <a:lnTo>
                  <a:pt x="2545079" y="2281427"/>
                </a:lnTo>
                <a:lnTo>
                  <a:pt x="2529839" y="2310383"/>
                </a:lnTo>
                <a:lnTo>
                  <a:pt x="2499359" y="2337815"/>
                </a:lnTo>
                <a:lnTo>
                  <a:pt x="2438399" y="2415539"/>
                </a:lnTo>
                <a:lnTo>
                  <a:pt x="2423159" y="2439923"/>
                </a:lnTo>
                <a:lnTo>
                  <a:pt x="2362199" y="2488691"/>
                </a:lnTo>
                <a:lnTo>
                  <a:pt x="2346959" y="2513075"/>
                </a:lnTo>
                <a:lnTo>
                  <a:pt x="2316479" y="2534411"/>
                </a:lnTo>
                <a:lnTo>
                  <a:pt x="2301239" y="2557271"/>
                </a:lnTo>
                <a:lnTo>
                  <a:pt x="2240279" y="2599943"/>
                </a:lnTo>
                <a:lnTo>
                  <a:pt x="2179319" y="2639567"/>
                </a:lnTo>
                <a:lnTo>
                  <a:pt x="2164079" y="2657855"/>
                </a:lnTo>
                <a:lnTo>
                  <a:pt x="2103119" y="2694431"/>
                </a:lnTo>
                <a:lnTo>
                  <a:pt x="1981199" y="2756915"/>
                </a:lnTo>
                <a:lnTo>
                  <a:pt x="1920239" y="2784347"/>
                </a:lnTo>
                <a:lnTo>
                  <a:pt x="1859279" y="2807207"/>
                </a:lnTo>
                <a:lnTo>
                  <a:pt x="1828799" y="2819399"/>
                </a:lnTo>
                <a:lnTo>
                  <a:pt x="1783079" y="2828543"/>
                </a:lnTo>
                <a:lnTo>
                  <a:pt x="1722119" y="2846831"/>
                </a:lnTo>
                <a:lnTo>
                  <a:pt x="1691639" y="2854451"/>
                </a:lnTo>
                <a:lnTo>
                  <a:pt x="1615439" y="2866643"/>
                </a:lnTo>
                <a:lnTo>
                  <a:pt x="1554479" y="2875787"/>
                </a:lnTo>
                <a:lnTo>
                  <a:pt x="1523999" y="2878835"/>
                </a:lnTo>
                <a:lnTo>
                  <a:pt x="1478279" y="2880359"/>
                </a:lnTo>
                <a:lnTo>
                  <a:pt x="1447799" y="2881883"/>
                </a:lnTo>
                <a:lnTo>
                  <a:pt x="1371599" y="2881883"/>
                </a:lnTo>
                <a:lnTo>
                  <a:pt x="1310639" y="2878835"/>
                </a:lnTo>
                <a:lnTo>
                  <a:pt x="1264919" y="2875787"/>
                </a:lnTo>
                <a:lnTo>
                  <a:pt x="1203959" y="2866643"/>
                </a:lnTo>
                <a:lnTo>
                  <a:pt x="1158239" y="2860547"/>
                </a:lnTo>
                <a:lnTo>
                  <a:pt x="1127759" y="2854451"/>
                </a:lnTo>
                <a:lnTo>
                  <a:pt x="1097279" y="2846831"/>
                </a:lnTo>
                <a:lnTo>
                  <a:pt x="1036319" y="2828543"/>
                </a:lnTo>
                <a:lnTo>
                  <a:pt x="990599" y="2819399"/>
                </a:lnTo>
                <a:lnTo>
                  <a:pt x="960119" y="2807207"/>
                </a:lnTo>
                <a:lnTo>
                  <a:pt x="929639" y="2796539"/>
                </a:lnTo>
                <a:lnTo>
                  <a:pt x="899159" y="2784347"/>
                </a:lnTo>
                <a:lnTo>
                  <a:pt x="838199" y="2756915"/>
                </a:lnTo>
                <a:lnTo>
                  <a:pt x="746759" y="2711195"/>
                </a:lnTo>
                <a:lnTo>
                  <a:pt x="655319" y="2657855"/>
                </a:lnTo>
                <a:lnTo>
                  <a:pt x="640079" y="2639567"/>
                </a:lnTo>
                <a:lnTo>
                  <a:pt x="579119" y="2599943"/>
                </a:lnTo>
                <a:lnTo>
                  <a:pt x="548639" y="2578607"/>
                </a:lnTo>
                <a:lnTo>
                  <a:pt x="533399" y="2557271"/>
                </a:lnTo>
                <a:lnTo>
                  <a:pt x="472439" y="2511551"/>
                </a:lnTo>
                <a:lnTo>
                  <a:pt x="457199" y="2488691"/>
                </a:lnTo>
                <a:lnTo>
                  <a:pt x="426719" y="2464307"/>
                </a:lnTo>
                <a:lnTo>
                  <a:pt x="411479" y="2439923"/>
                </a:lnTo>
                <a:lnTo>
                  <a:pt x="380999" y="2415539"/>
                </a:lnTo>
                <a:lnTo>
                  <a:pt x="335279" y="2363723"/>
                </a:lnTo>
                <a:lnTo>
                  <a:pt x="320039" y="2336291"/>
                </a:lnTo>
                <a:lnTo>
                  <a:pt x="259079" y="2253995"/>
                </a:lnTo>
                <a:lnTo>
                  <a:pt x="228599" y="2196083"/>
                </a:lnTo>
                <a:lnTo>
                  <a:pt x="198119" y="2165603"/>
                </a:lnTo>
                <a:lnTo>
                  <a:pt x="182879" y="2136647"/>
                </a:lnTo>
                <a:lnTo>
                  <a:pt x="167639" y="2106167"/>
                </a:lnTo>
                <a:lnTo>
                  <a:pt x="152399" y="2074163"/>
                </a:lnTo>
                <a:lnTo>
                  <a:pt x="137159" y="2043683"/>
                </a:lnTo>
                <a:lnTo>
                  <a:pt x="137159" y="2011679"/>
                </a:lnTo>
                <a:lnTo>
                  <a:pt x="121919" y="1978151"/>
                </a:lnTo>
                <a:lnTo>
                  <a:pt x="106679" y="1946147"/>
                </a:lnTo>
                <a:lnTo>
                  <a:pt x="91439" y="1912619"/>
                </a:lnTo>
                <a:lnTo>
                  <a:pt x="91439" y="1880615"/>
                </a:lnTo>
                <a:lnTo>
                  <a:pt x="76199" y="1845563"/>
                </a:lnTo>
                <a:lnTo>
                  <a:pt x="60959" y="1812035"/>
                </a:lnTo>
                <a:lnTo>
                  <a:pt x="60959" y="1923287"/>
                </a:lnTo>
                <a:lnTo>
                  <a:pt x="76199" y="1956815"/>
                </a:lnTo>
                <a:lnTo>
                  <a:pt x="91439" y="1988819"/>
                </a:lnTo>
                <a:lnTo>
                  <a:pt x="106679" y="2022347"/>
                </a:lnTo>
                <a:lnTo>
                  <a:pt x="167639" y="2150363"/>
                </a:lnTo>
                <a:lnTo>
                  <a:pt x="182879" y="2180843"/>
                </a:lnTo>
                <a:lnTo>
                  <a:pt x="198119" y="2209799"/>
                </a:lnTo>
                <a:lnTo>
                  <a:pt x="213359" y="2240279"/>
                </a:lnTo>
                <a:lnTo>
                  <a:pt x="228599" y="2269235"/>
                </a:lnTo>
                <a:lnTo>
                  <a:pt x="259079" y="2298191"/>
                </a:lnTo>
                <a:lnTo>
                  <a:pt x="274319" y="2327147"/>
                </a:lnTo>
                <a:lnTo>
                  <a:pt x="289559" y="2354579"/>
                </a:lnTo>
                <a:lnTo>
                  <a:pt x="320039" y="2382011"/>
                </a:lnTo>
                <a:lnTo>
                  <a:pt x="411479" y="2485643"/>
                </a:lnTo>
                <a:lnTo>
                  <a:pt x="426719" y="2510027"/>
                </a:lnTo>
                <a:lnTo>
                  <a:pt x="487679" y="2555747"/>
                </a:lnTo>
                <a:lnTo>
                  <a:pt x="502919" y="2578607"/>
                </a:lnTo>
                <a:lnTo>
                  <a:pt x="533399" y="2601467"/>
                </a:lnTo>
                <a:lnTo>
                  <a:pt x="563879" y="2622803"/>
                </a:lnTo>
                <a:lnTo>
                  <a:pt x="624839" y="2662427"/>
                </a:lnTo>
                <a:lnTo>
                  <a:pt x="640079" y="2682239"/>
                </a:lnTo>
                <a:lnTo>
                  <a:pt x="701039" y="2718815"/>
                </a:lnTo>
                <a:lnTo>
                  <a:pt x="761999" y="2752343"/>
                </a:lnTo>
                <a:lnTo>
                  <a:pt x="822959" y="2782823"/>
                </a:lnTo>
                <a:lnTo>
                  <a:pt x="883919" y="2810255"/>
                </a:lnTo>
                <a:lnTo>
                  <a:pt x="929639" y="2822447"/>
                </a:lnTo>
                <a:lnTo>
                  <a:pt x="960119" y="2834639"/>
                </a:lnTo>
                <a:lnTo>
                  <a:pt x="1021079" y="2855975"/>
                </a:lnTo>
                <a:lnTo>
                  <a:pt x="1097279" y="2874263"/>
                </a:lnTo>
                <a:lnTo>
                  <a:pt x="1158239" y="2889503"/>
                </a:lnTo>
                <a:lnTo>
                  <a:pt x="1188719" y="2894075"/>
                </a:lnTo>
                <a:lnTo>
                  <a:pt x="1234439" y="2900171"/>
                </a:lnTo>
                <a:lnTo>
                  <a:pt x="1264919" y="2903219"/>
                </a:lnTo>
                <a:lnTo>
                  <a:pt x="1295399" y="2907791"/>
                </a:lnTo>
                <a:lnTo>
                  <a:pt x="1341119" y="2909315"/>
                </a:lnTo>
                <a:lnTo>
                  <a:pt x="1371599" y="2910839"/>
                </a:lnTo>
                <a:lnTo>
                  <a:pt x="1447799" y="2910839"/>
                </a:lnTo>
                <a:lnTo>
                  <a:pt x="1478279" y="2909315"/>
                </a:lnTo>
                <a:lnTo>
                  <a:pt x="1523999" y="2906267"/>
                </a:lnTo>
                <a:lnTo>
                  <a:pt x="1584959" y="2900171"/>
                </a:lnTo>
                <a:lnTo>
                  <a:pt x="1691639" y="2881883"/>
                </a:lnTo>
                <a:lnTo>
                  <a:pt x="1737359" y="2874263"/>
                </a:lnTo>
                <a:lnTo>
                  <a:pt x="1798319" y="2855975"/>
                </a:lnTo>
                <a:lnTo>
                  <a:pt x="1859279" y="2834639"/>
                </a:lnTo>
                <a:lnTo>
                  <a:pt x="1935479" y="2810255"/>
                </a:lnTo>
                <a:lnTo>
                  <a:pt x="1996439" y="2782823"/>
                </a:lnTo>
                <a:lnTo>
                  <a:pt x="2057399" y="2752343"/>
                </a:lnTo>
                <a:lnTo>
                  <a:pt x="2118359" y="2718815"/>
                </a:lnTo>
                <a:lnTo>
                  <a:pt x="2179319" y="2682239"/>
                </a:lnTo>
                <a:lnTo>
                  <a:pt x="2225039" y="2642615"/>
                </a:lnTo>
                <a:lnTo>
                  <a:pt x="2255519" y="2621279"/>
                </a:lnTo>
                <a:lnTo>
                  <a:pt x="2362199" y="2532887"/>
                </a:lnTo>
                <a:lnTo>
                  <a:pt x="2438399" y="2459735"/>
                </a:lnTo>
                <a:lnTo>
                  <a:pt x="2484119" y="2407919"/>
                </a:lnTo>
                <a:lnTo>
                  <a:pt x="2499359" y="2382011"/>
                </a:lnTo>
                <a:lnTo>
                  <a:pt x="2545079" y="2327147"/>
                </a:lnTo>
                <a:lnTo>
                  <a:pt x="2590799" y="2269235"/>
                </a:lnTo>
                <a:lnTo>
                  <a:pt x="2606039" y="2240279"/>
                </a:lnTo>
                <a:lnTo>
                  <a:pt x="2621279" y="2209799"/>
                </a:lnTo>
                <a:lnTo>
                  <a:pt x="2636519" y="2180843"/>
                </a:lnTo>
                <a:lnTo>
                  <a:pt x="2651759" y="2148839"/>
                </a:lnTo>
                <a:lnTo>
                  <a:pt x="2666999" y="2118359"/>
                </a:lnTo>
                <a:lnTo>
                  <a:pt x="2712719" y="2022347"/>
                </a:lnTo>
                <a:lnTo>
                  <a:pt x="2758439" y="1921763"/>
                </a:lnTo>
                <a:close/>
              </a:path>
              <a:path w="2834640" h="2910840">
                <a:moveTo>
                  <a:pt x="2804159" y="1749551"/>
                </a:moveTo>
                <a:lnTo>
                  <a:pt x="2804159" y="1530095"/>
                </a:lnTo>
                <a:lnTo>
                  <a:pt x="2788919" y="1565147"/>
                </a:lnTo>
                <a:lnTo>
                  <a:pt x="2788919" y="1673351"/>
                </a:lnTo>
                <a:lnTo>
                  <a:pt x="2773679" y="1743455"/>
                </a:lnTo>
                <a:lnTo>
                  <a:pt x="2758439" y="1778507"/>
                </a:lnTo>
                <a:lnTo>
                  <a:pt x="2758439" y="1888235"/>
                </a:lnTo>
                <a:lnTo>
                  <a:pt x="2773679" y="1854707"/>
                </a:lnTo>
                <a:lnTo>
                  <a:pt x="2788919" y="1784603"/>
                </a:lnTo>
                <a:lnTo>
                  <a:pt x="2804159" y="1749551"/>
                </a:lnTo>
                <a:close/>
              </a:path>
              <a:path w="2834640" h="2910840">
                <a:moveTo>
                  <a:pt x="2804159" y="1455419"/>
                </a:moveTo>
                <a:lnTo>
                  <a:pt x="2804159" y="1162811"/>
                </a:lnTo>
                <a:lnTo>
                  <a:pt x="2788919" y="1126235"/>
                </a:lnTo>
                <a:lnTo>
                  <a:pt x="2788919" y="1345691"/>
                </a:lnTo>
                <a:lnTo>
                  <a:pt x="2804159" y="1455419"/>
                </a:lnTo>
                <a:close/>
              </a:path>
              <a:path w="2834640" h="2910840">
                <a:moveTo>
                  <a:pt x="2819399" y="1677923"/>
                </a:moveTo>
                <a:lnTo>
                  <a:pt x="2819399" y="1234439"/>
                </a:lnTo>
                <a:lnTo>
                  <a:pt x="2804159" y="1197863"/>
                </a:lnTo>
                <a:lnTo>
                  <a:pt x="2804159" y="1712975"/>
                </a:lnTo>
                <a:lnTo>
                  <a:pt x="2819399" y="1677923"/>
                </a:lnTo>
                <a:close/>
              </a:path>
              <a:path w="2834640" h="2910840">
                <a:moveTo>
                  <a:pt x="2834639" y="1493519"/>
                </a:moveTo>
                <a:lnTo>
                  <a:pt x="2834639" y="1417319"/>
                </a:lnTo>
                <a:lnTo>
                  <a:pt x="2819399" y="1344167"/>
                </a:lnTo>
                <a:lnTo>
                  <a:pt x="2819399" y="1530095"/>
                </a:lnTo>
                <a:lnTo>
                  <a:pt x="2834639" y="149351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36342" y="3345179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135635"/>
                </a:moveTo>
                <a:lnTo>
                  <a:pt x="246887" y="109727"/>
                </a:lnTo>
                <a:lnTo>
                  <a:pt x="245363" y="97535"/>
                </a:lnTo>
                <a:lnTo>
                  <a:pt x="240791" y="86867"/>
                </a:lnTo>
                <a:lnTo>
                  <a:pt x="237743" y="74675"/>
                </a:lnTo>
                <a:lnTo>
                  <a:pt x="231647" y="64007"/>
                </a:lnTo>
                <a:lnTo>
                  <a:pt x="225551" y="54863"/>
                </a:lnTo>
                <a:lnTo>
                  <a:pt x="219455" y="44195"/>
                </a:lnTo>
                <a:lnTo>
                  <a:pt x="210311" y="36575"/>
                </a:lnTo>
                <a:lnTo>
                  <a:pt x="202691" y="27431"/>
                </a:lnTo>
                <a:lnTo>
                  <a:pt x="192023" y="21335"/>
                </a:lnTo>
                <a:lnTo>
                  <a:pt x="182879" y="15239"/>
                </a:lnTo>
                <a:lnTo>
                  <a:pt x="172211" y="9143"/>
                </a:lnTo>
                <a:lnTo>
                  <a:pt x="135635" y="0"/>
                </a:lnTo>
                <a:lnTo>
                  <a:pt x="123443" y="0"/>
                </a:lnTo>
                <a:lnTo>
                  <a:pt x="99059" y="3047"/>
                </a:lnTo>
                <a:lnTo>
                  <a:pt x="86867" y="6095"/>
                </a:lnTo>
                <a:lnTo>
                  <a:pt x="76199" y="10667"/>
                </a:lnTo>
                <a:lnTo>
                  <a:pt x="64007" y="15239"/>
                </a:lnTo>
                <a:lnTo>
                  <a:pt x="21335" y="54863"/>
                </a:lnTo>
                <a:lnTo>
                  <a:pt x="3047" y="99059"/>
                </a:lnTo>
                <a:lnTo>
                  <a:pt x="0" y="123443"/>
                </a:lnTo>
                <a:lnTo>
                  <a:pt x="1523" y="137159"/>
                </a:lnTo>
                <a:lnTo>
                  <a:pt x="15239" y="182879"/>
                </a:lnTo>
                <a:lnTo>
                  <a:pt x="19811" y="190880"/>
                </a:lnTo>
                <a:lnTo>
                  <a:pt x="19811" y="112775"/>
                </a:lnTo>
                <a:lnTo>
                  <a:pt x="21335" y="102107"/>
                </a:lnTo>
                <a:lnTo>
                  <a:pt x="24383" y="91439"/>
                </a:lnTo>
                <a:lnTo>
                  <a:pt x="27431" y="82295"/>
                </a:lnTo>
                <a:lnTo>
                  <a:pt x="32003" y="73151"/>
                </a:lnTo>
                <a:lnTo>
                  <a:pt x="38099" y="65531"/>
                </a:lnTo>
                <a:lnTo>
                  <a:pt x="44195" y="56387"/>
                </a:lnTo>
                <a:lnTo>
                  <a:pt x="83819" y="27431"/>
                </a:lnTo>
                <a:lnTo>
                  <a:pt x="114299" y="19811"/>
                </a:lnTo>
                <a:lnTo>
                  <a:pt x="135635" y="19811"/>
                </a:lnTo>
                <a:lnTo>
                  <a:pt x="182879" y="36575"/>
                </a:lnTo>
                <a:lnTo>
                  <a:pt x="210311" y="65531"/>
                </a:lnTo>
                <a:lnTo>
                  <a:pt x="219455" y="83819"/>
                </a:lnTo>
                <a:lnTo>
                  <a:pt x="224027" y="92963"/>
                </a:lnTo>
                <a:lnTo>
                  <a:pt x="225551" y="103631"/>
                </a:lnTo>
                <a:lnTo>
                  <a:pt x="227075" y="112775"/>
                </a:lnTo>
                <a:lnTo>
                  <a:pt x="228599" y="123443"/>
                </a:lnTo>
                <a:lnTo>
                  <a:pt x="228599" y="189356"/>
                </a:lnTo>
                <a:lnTo>
                  <a:pt x="233171" y="181355"/>
                </a:lnTo>
                <a:lnTo>
                  <a:pt x="242315" y="160019"/>
                </a:lnTo>
                <a:lnTo>
                  <a:pt x="245363" y="147827"/>
                </a:lnTo>
                <a:lnTo>
                  <a:pt x="246887" y="135635"/>
                </a:lnTo>
                <a:close/>
              </a:path>
              <a:path w="247014" h="247014">
                <a:moveTo>
                  <a:pt x="228599" y="189356"/>
                </a:moveTo>
                <a:lnTo>
                  <a:pt x="228599" y="123443"/>
                </a:lnTo>
                <a:lnTo>
                  <a:pt x="224027" y="155447"/>
                </a:lnTo>
                <a:lnTo>
                  <a:pt x="214883" y="173735"/>
                </a:lnTo>
                <a:lnTo>
                  <a:pt x="190499" y="204215"/>
                </a:lnTo>
                <a:lnTo>
                  <a:pt x="153923" y="222503"/>
                </a:lnTo>
                <a:lnTo>
                  <a:pt x="144779" y="225551"/>
                </a:lnTo>
                <a:lnTo>
                  <a:pt x="134111" y="227075"/>
                </a:lnTo>
                <a:lnTo>
                  <a:pt x="112775" y="227075"/>
                </a:lnTo>
                <a:lnTo>
                  <a:pt x="102107" y="225551"/>
                </a:lnTo>
                <a:lnTo>
                  <a:pt x="92963" y="222503"/>
                </a:lnTo>
                <a:lnTo>
                  <a:pt x="82295" y="219455"/>
                </a:lnTo>
                <a:lnTo>
                  <a:pt x="42671" y="188975"/>
                </a:lnTo>
                <a:lnTo>
                  <a:pt x="24383" y="153923"/>
                </a:lnTo>
                <a:lnTo>
                  <a:pt x="19811" y="134111"/>
                </a:lnTo>
                <a:lnTo>
                  <a:pt x="19811" y="190880"/>
                </a:lnTo>
                <a:lnTo>
                  <a:pt x="45719" y="219455"/>
                </a:lnTo>
                <a:lnTo>
                  <a:pt x="88391" y="240791"/>
                </a:lnTo>
                <a:lnTo>
                  <a:pt x="99059" y="243839"/>
                </a:lnTo>
                <a:lnTo>
                  <a:pt x="111251" y="246887"/>
                </a:lnTo>
                <a:lnTo>
                  <a:pt x="137159" y="246887"/>
                </a:lnTo>
                <a:lnTo>
                  <a:pt x="182879" y="231647"/>
                </a:lnTo>
                <a:lnTo>
                  <a:pt x="227075" y="192023"/>
                </a:lnTo>
                <a:lnTo>
                  <a:pt x="228599" y="189356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59786" y="3247644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10413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29662" y="3471671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675" y="0"/>
                </a:lnTo>
              </a:path>
            </a:pathLst>
          </a:custGeom>
          <a:ln w="10413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20333" y="1266444"/>
            <a:ext cx="1463040" cy="626745"/>
          </a:xfrm>
          <a:custGeom>
            <a:avLst/>
            <a:gdLst/>
            <a:ahLst/>
            <a:cxnLst/>
            <a:rect l="l" t="t" r="r" b="b"/>
            <a:pathLst>
              <a:path w="1463040" h="626744">
                <a:moveTo>
                  <a:pt x="1463039" y="515111"/>
                </a:moveTo>
                <a:lnTo>
                  <a:pt x="1463039" y="111251"/>
                </a:lnTo>
                <a:lnTo>
                  <a:pt x="1461515" y="99059"/>
                </a:lnTo>
                <a:lnTo>
                  <a:pt x="1449323" y="57911"/>
                </a:lnTo>
                <a:lnTo>
                  <a:pt x="1421891" y="25907"/>
                </a:lnTo>
                <a:lnTo>
                  <a:pt x="1414271" y="18287"/>
                </a:lnTo>
                <a:lnTo>
                  <a:pt x="1403603" y="13715"/>
                </a:lnTo>
                <a:lnTo>
                  <a:pt x="1394459" y="9143"/>
                </a:lnTo>
                <a:lnTo>
                  <a:pt x="1383791" y="4571"/>
                </a:lnTo>
                <a:lnTo>
                  <a:pt x="1374647" y="3047"/>
                </a:lnTo>
                <a:lnTo>
                  <a:pt x="1362455" y="0"/>
                </a:lnTo>
                <a:lnTo>
                  <a:pt x="111251" y="0"/>
                </a:lnTo>
                <a:lnTo>
                  <a:pt x="68579" y="9143"/>
                </a:lnTo>
                <a:lnTo>
                  <a:pt x="32003" y="33527"/>
                </a:lnTo>
                <a:lnTo>
                  <a:pt x="9143" y="68579"/>
                </a:lnTo>
                <a:lnTo>
                  <a:pt x="6095" y="79247"/>
                </a:lnTo>
                <a:lnTo>
                  <a:pt x="3047" y="88391"/>
                </a:lnTo>
                <a:lnTo>
                  <a:pt x="1523" y="100583"/>
                </a:lnTo>
                <a:lnTo>
                  <a:pt x="0" y="111251"/>
                </a:lnTo>
                <a:lnTo>
                  <a:pt x="0" y="515111"/>
                </a:lnTo>
                <a:lnTo>
                  <a:pt x="9143" y="559307"/>
                </a:lnTo>
                <a:lnTo>
                  <a:pt x="19811" y="577595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3819"/>
                </a:lnTo>
                <a:lnTo>
                  <a:pt x="27431" y="74675"/>
                </a:lnTo>
                <a:lnTo>
                  <a:pt x="30479" y="67055"/>
                </a:lnTo>
                <a:lnTo>
                  <a:pt x="76199" y="25907"/>
                </a:lnTo>
                <a:lnTo>
                  <a:pt x="102107" y="19811"/>
                </a:lnTo>
                <a:lnTo>
                  <a:pt x="1362455" y="19811"/>
                </a:lnTo>
                <a:lnTo>
                  <a:pt x="1371599" y="21335"/>
                </a:lnTo>
                <a:lnTo>
                  <a:pt x="1379219" y="22859"/>
                </a:lnTo>
                <a:lnTo>
                  <a:pt x="1388363" y="27431"/>
                </a:lnTo>
                <a:lnTo>
                  <a:pt x="1395983" y="30479"/>
                </a:lnTo>
                <a:lnTo>
                  <a:pt x="1403603" y="35051"/>
                </a:lnTo>
                <a:lnTo>
                  <a:pt x="1411223" y="41147"/>
                </a:lnTo>
                <a:lnTo>
                  <a:pt x="1417319" y="45719"/>
                </a:lnTo>
                <a:lnTo>
                  <a:pt x="1440179" y="83819"/>
                </a:lnTo>
                <a:lnTo>
                  <a:pt x="1443227" y="102107"/>
                </a:lnTo>
                <a:lnTo>
                  <a:pt x="1443227" y="577900"/>
                </a:lnTo>
                <a:lnTo>
                  <a:pt x="1444751" y="576071"/>
                </a:lnTo>
                <a:lnTo>
                  <a:pt x="1453895" y="557783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6744">
                <a:moveTo>
                  <a:pt x="1443227" y="577900"/>
                </a:moveTo>
                <a:lnTo>
                  <a:pt x="1443227" y="525779"/>
                </a:lnTo>
                <a:lnTo>
                  <a:pt x="1441703" y="533399"/>
                </a:lnTo>
                <a:lnTo>
                  <a:pt x="1435607" y="551687"/>
                </a:lnTo>
                <a:lnTo>
                  <a:pt x="1409699" y="586739"/>
                </a:lnTo>
                <a:lnTo>
                  <a:pt x="1379219" y="601979"/>
                </a:lnTo>
                <a:lnTo>
                  <a:pt x="1370075" y="605027"/>
                </a:lnTo>
                <a:lnTo>
                  <a:pt x="1360931" y="606551"/>
                </a:lnTo>
                <a:lnTo>
                  <a:pt x="102107" y="606551"/>
                </a:lnTo>
                <a:lnTo>
                  <a:pt x="92963" y="605027"/>
                </a:lnTo>
                <a:lnTo>
                  <a:pt x="74675" y="598931"/>
                </a:lnTo>
                <a:lnTo>
                  <a:pt x="67055" y="595883"/>
                </a:lnTo>
                <a:lnTo>
                  <a:pt x="59435" y="591311"/>
                </a:lnTo>
                <a:lnTo>
                  <a:pt x="53339" y="585215"/>
                </a:lnTo>
                <a:lnTo>
                  <a:pt x="45719" y="579119"/>
                </a:lnTo>
                <a:lnTo>
                  <a:pt x="39623" y="573023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2543"/>
                </a:lnTo>
                <a:lnTo>
                  <a:pt x="19811" y="524255"/>
                </a:lnTo>
                <a:lnTo>
                  <a:pt x="19811" y="577595"/>
                </a:lnTo>
                <a:lnTo>
                  <a:pt x="59435" y="612647"/>
                </a:lnTo>
                <a:lnTo>
                  <a:pt x="111251" y="626363"/>
                </a:lnTo>
                <a:lnTo>
                  <a:pt x="1351787" y="626363"/>
                </a:lnTo>
                <a:lnTo>
                  <a:pt x="1395983" y="617219"/>
                </a:lnTo>
                <a:lnTo>
                  <a:pt x="1431035" y="592835"/>
                </a:lnTo>
                <a:lnTo>
                  <a:pt x="1437131" y="585215"/>
                </a:lnTo>
                <a:lnTo>
                  <a:pt x="1443227" y="5779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20333" y="1949195"/>
            <a:ext cx="1463040" cy="626745"/>
          </a:xfrm>
          <a:custGeom>
            <a:avLst/>
            <a:gdLst/>
            <a:ahLst/>
            <a:cxnLst/>
            <a:rect l="l" t="t" r="r" b="b"/>
            <a:pathLst>
              <a:path w="1463040" h="626744">
                <a:moveTo>
                  <a:pt x="1463039" y="515111"/>
                </a:moveTo>
                <a:lnTo>
                  <a:pt x="1463039" y="109727"/>
                </a:lnTo>
                <a:lnTo>
                  <a:pt x="1459991" y="88391"/>
                </a:lnTo>
                <a:lnTo>
                  <a:pt x="1437131" y="39623"/>
                </a:lnTo>
                <a:lnTo>
                  <a:pt x="1421891" y="25907"/>
                </a:lnTo>
                <a:lnTo>
                  <a:pt x="1414271" y="18287"/>
                </a:lnTo>
                <a:lnTo>
                  <a:pt x="1403603" y="13715"/>
                </a:lnTo>
                <a:lnTo>
                  <a:pt x="1394459" y="9143"/>
                </a:lnTo>
                <a:lnTo>
                  <a:pt x="1383791" y="4571"/>
                </a:lnTo>
                <a:lnTo>
                  <a:pt x="1374647" y="3047"/>
                </a:lnTo>
                <a:lnTo>
                  <a:pt x="1362455" y="0"/>
                </a:lnTo>
                <a:lnTo>
                  <a:pt x="99059" y="0"/>
                </a:lnTo>
                <a:lnTo>
                  <a:pt x="88391" y="3047"/>
                </a:lnTo>
                <a:lnTo>
                  <a:pt x="77723" y="4571"/>
                </a:lnTo>
                <a:lnTo>
                  <a:pt x="68579" y="9143"/>
                </a:lnTo>
                <a:lnTo>
                  <a:pt x="32003" y="33527"/>
                </a:lnTo>
                <a:lnTo>
                  <a:pt x="9143" y="68579"/>
                </a:lnTo>
                <a:lnTo>
                  <a:pt x="1523" y="100583"/>
                </a:lnTo>
                <a:lnTo>
                  <a:pt x="0" y="111251"/>
                </a:lnTo>
                <a:lnTo>
                  <a:pt x="0" y="515111"/>
                </a:lnTo>
                <a:lnTo>
                  <a:pt x="1523" y="527303"/>
                </a:lnTo>
                <a:lnTo>
                  <a:pt x="13715" y="568451"/>
                </a:lnTo>
                <a:lnTo>
                  <a:pt x="19811" y="577595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3819"/>
                </a:lnTo>
                <a:lnTo>
                  <a:pt x="27431" y="74675"/>
                </a:lnTo>
                <a:lnTo>
                  <a:pt x="30479" y="67055"/>
                </a:lnTo>
                <a:lnTo>
                  <a:pt x="76199" y="25907"/>
                </a:lnTo>
                <a:lnTo>
                  <a:pt x="1362455" y="19811"/>
                </a:lnTo>
                <a:lnTo>
                  <a:pt x="1371599" y="21335"/>
                </a:lnTo>
                <a:lnTo>
                  <a:pt x="1379219" y="22859"/>
                </a:lnTo>
                <a:lnTo>
                  <a:pt x="1388363" y="25907"/>
                </a:lnTo>
                <a:lnTo>
                  <a:pt x="1403603" y="35051"/>
                </a:lnTo>
                <a:lnTo>
                  <a:pt x="1411223" y="41147"/>
                </a:lnTo>
                <a:lnTo>
                  <a:pt x="1417319" y="45719"/>
                </a:lnTo>
                <a:lnTo>
                  <a:pt x="1440179" y="83819"/>
                </a:lnTo>
                <a:lnTo>
                  <a:pt x="1443227" y="102107"/>
                </a:lnTo>
                <a:lnTo>
                  <a:pt x="1443227" y="577900"/>
                </a:lnTo>
                <a:lnTo>
                  <a:pt x="1444751" y="576071"/>
                </a:lnTo>
                <a:lnTo>
                  <a:pt x="1453895" y="557783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6744">
                <a:moveTo>
                  <a:pt x="1443227" y="577900"/>
                </a:moveTo>
                <a:lnTo>
                  <a:pt x="1443227" y="524255"/>
                </a:lnTo>
                <a:lnTo>
                  <a:pt x="1441703" y="533399"/>
                </a:lnTo>
                <a:lnTo>
                  <a:pt x="1435607" y="551687"/>
                </a:lnTo>
                <a:lnTo>
                  <a:pt x="1432559" y="559307"/>
                </a:lnTo>
                <a:lnTo>
                  <a:pt x="1427987" y="566927"/>
                </a:lnTo>
                <a:lnTo>
                  <a:pt x="1421891" y="573023"/>
                </a:lnTo>
                <a:lnTo>
                  <a:pt x="1415795" y="580643"/>
                </a:lnTo>
                <a:lnTo>
                  <a:pt x="1409699" y="586739"/>
                </a:lnTo>
                <a:lnTo>
                  <a:pt x="1403603" y="591311"/>
                </a:lnTo>
                <a:lnTo>
                  <a:pt x="1395983" y="595883"/>
                </a:lnTo>
                <a:lnTo>
                  <a:pt x="1386839" y="598931"/>
                </a:lnTo>
                <a:lnTo>
                  <a:pt x="1379219" y="601979"/>
                </a:lnTo>
                <a:lnTo>
                  <a:pt x="1370075" y="605027"/>
                </a:lnTo>
                <a:lnTo>
                  <a:pt x="1360931" y="606551"/>
                </a:lnTo>
                <a:lnTo>
                  <a:pt x="102107" y="606551"/>
                </a:lnTo>
                <a:lnTo>
                  <a:pt x="92963" y="605027"/>
                </a:lnTo>
                <a:lnTo>
                  <a:pt x="74675" y="598931"/>
                </a:lnTo>
                <a:lnTo>
                  <a:pt x="67055" y="595883"/>
                </a:lnTo>
                <a:lnTo>
                  <a:pt x="59435" y="591311"/>
                </a:lnTo>
                <a:lnTo>
                  <a:pt x="53339" y="585215"/>
                </a:lnTo>
                <a:lnTo>
                  <a:pt x="45719" y="579119"/>
                </a:lnTo>
                <a:lnTo>
                  <a:pt x="39623" y="573023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2543"/>
                </a:lnTo>
                <a:lnTo>
                  <a:pt x="19811" y="524255"/>
                </a:lnTo>
                <a:lnTo>
                  <a:pt x="19811" y="577595"/>
                </a:lnTo>
                <a:lnTo>
                  <a:pt x="59435" y="612647"/>
                </a:lnTo>
                <a:lnTo>
                  <a:pt x="111251" y="626363"/>
                </a:lnTo>
                <a:lnTo>
                  <a:pt x="1351787" y="626363"/>
                </a:lnTo>
                <a:lnTo>
                  <a:pt x="1395983" y="617219"/>
                </a:lnTo>
                <a:lnTo>
                  <a:pt x="1431035" y="592835"/>
                </a:lnTo>
                <a:lnTo>
                  <a:pt x="1437131" y="585215"/>
                </a:lnTo>
                <a:lnTo>
                  <a:pt x="1443227" y="57790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8506342" y="1356199"/>
            <a:ext cx="891540" cy="115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910"/>
              </a:lnSpc>
            </a:pP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9209" marR="22860" algn="ctr">
              <a:lnSpc>
                <a:spcPts val="1910"/>
              </a:lnSpc>
            </a:pP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enter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 ma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231002" y="5753100"/>
            <a:ext cx="1443355" cy="607060"/>
          </a:xfrm>
          <a:custGeom>
            <a:avLst/>
            <a:gdLst/>
            <a:ahLst/>
            <a:cxnLst/>
            <a:rect l="l" t="t" r="r" b="b"/>
            <a:pathLst>
              <a:path w="1443354" h="607060">
                <a:moveTo>
                  <a:pt x="1443227" y="505967"/>
                </a:moveTo>
                <a:lnTo>
                  <a:pt x="1443140" y="96434"/>
                </a:lnTo>
                <a:lnTo>
                  <a:pt x="1432466" y="55892"/>
                </a:lnTo>
                <a:lnTo>
                  <a:pt x="1406735" y="23741"/>
                </a:lnTo>
                <a:lnTo>
                  <a:pt x="1369898" y="4103"/>
                </a:lnTo>
                <a:lnTo>
                  <a:pt x="1341119" y="0"/>
                </a:lnTo>
                <a:lnTo>
                  <a:pt x="97566" y="43"/>
                </a:lnTo>
                <a:lnTo>
                  <a:pt x="55978" y="10346"/>
                </a:lnTo>
                <a:lnTo>
                  <a:pt x="23574" y="35829"/>
                </a:lnTo>
                <a:lnTo>
                  <a:pt x="4045" y="72276"/>
                </a:lnTo>
                <a:lnTo>
                  <a:pt x="0" y="100583"/>
                </a:lnTo>
                <a:lnTo>
                  <a:pt x="42" y="508906"/>
                </a:lnTo>
                <a:lnTo>
                  <a:pt x="10079" y="549906"/>
                </a:lnTo>
                <a:lnTo>
                  <a:pt x="35204" y="582472"/>
                </a:lnTo>
                <a:lnTo>
                  <a:pt x="71726" y="602386"/>
                </a:lnTo>
                <a:lnTo>
                  <a:pt x="100583" y="606551"/>
                </a:lnTo>
                <a:lnTo>
                  <a:pt x="1345381" y="606464"/>
                </a:lnTo>
                <a:lnTo>
                  <a:pt x="1386792" y="595828"/>
                </a:lnTo>
                <a:lnTo>
                  <a:pt x="1419354" y="570323"/>
                </a:lnTo>
                <a:lnTo>
                  <a:pt x="1439115" y="534071"/>
                </a:lnTo>
                <a:lnTo>
                  <a:pt x="1443227" y="50596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20333" y="5743955"/>
            <a:ext cx="1463040" cy="624840"/>
          </a:xfrm>
          <a:custGeom>
            <a:avLst/>
            <a:gdLst/>
            <a:ahLst/>
            <a:cxnLst/>
            <a:rect l="l" t="t" r="r" b="b"/>
            <a:pathLst>
              <a:path w="1463040" h="624839">
                <a:moveTo>
                  <a:pt x="1463039" y="515111"/>
                </a:moveTo>
                <a:lnTo>
                  <a:pt x="1463039" y="109727"/>
                </a:lnTo>
                <a:lnTo>
                  <a:pt x="1461515" y="97535"/>
                </a:lnTo>
                <a:lnTo>
                  <a:pt x="1449323" y="56387"/>
                </a:lnTo>
                <a:lnTo>
                  <a:pt x="1421891" y="24383"/>
                </a:lnTo>
                <a:lnTo>
                  <a:pt x="1383791" y="4571"/>
                </a:lnTo>
                <a:lnTo>
                  <a:pt x="1374647" y="1523"/>
                </a:lnTo>
                <a:lnTo>
                  <a:pt x="1362455" y="0"/>
                </a:lnTo>
                <a:lnTo>
                  <a:pt x="99059" y="0"/>
                </a:lnTo>
                <a:lnTo>
                  <a:pt x="88391" y="1523"/>
                </a:lnTo>
                <a:lnTo>
                  <a:pt x="77723" y="4571"/>
                </a:lnTo>
                <a:lnTo>
                  <a:pt x="68579" y="9143"/>
                </a:lnTo>
                <a:lnTo>
                  <a:pt x="57911" y="13715"/>
                </a:lnTo>
                <a:lnTo>
                  <a:pt x="25907" y="39623"/>
                </a:lnTo>
                <a:lnTo>
                  <a:pt x="3047" y="88391"/>
                </a:lnTo>
                <a:lnTo>
                  <a:pt x="0" y="109727"/>
                </a:lnTo>
                <a:lnTo>
                  <a:pt x="0" y="515111"/>
                </a:lnTo>
                <a:lnTo>
                  <a:pt x="3047" y="536447"/>
                </a:lnTo>
                <a:lnTo>
                  <a:pt x="9143" y="557783"/>
                </a:lnTo>
                <a:lnTo>
                  <a:pt x="13715" y="566927"/>
                </a:lnTo>
                <a:lnTo>
                  <a:pt x="19811" y="576071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2295"/>
                </a:lnTo>
                <a:lnTo>
                  <a:pt x="27431" y="74675"/>
                </a:lnTo>
                <a:lnTo>
                  <a:pt x="30479" y="65531"/>
                </a:lnTo>
                <a:lnTo>
                  <a:pt x="60959" y="33527"/>
                </a:lnTo>
                <a:lnTo>
                  <a:pt x="102107" y="18287"/>
                </a:lnTo>
                <a:lnTo>
                  <a:pt x="1362455" y="18287"/>
                </a:lnTo>
                <a:lnTo>
                  <a:pt x="1371599" y="19811"/>
                </a:lnTo>
                <a:lnTo>
                  <a:pt x="1379219" y="22859"/>
                </a:lnTo>
                <a:lnTo>
                  <a:pt x="1388363" y="25907"/>
                </a:lnTo>
                <a:lnTo>
                  <a:pt x="1423415" y="51815"/>
                </a:lnTo>
                <a:lnTo>
                  <a:pt x="1441703" y="91439"/>
                </a:lnTo>
                <a:lnTo>
                  <a:pt x="1443227" y="100583"/>
                </a:lnTo>
                <a:lnTo>
                  <a:pt x="1443227" y="577595"/>
                </a:lnTo>
                <a:lnTo>
                  <a:pt x="1444751" y="576071"/>
                </a:lnTo>
                <a:lnTo>
                  <a:pt x="1449323" y="566927"/>
                </a:lnTo>
                <a:lnTo>
                  <a:pt x="1453895" y="556259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4839">
                <a:moveTo>
                  <a:pt x="1443227" y="577595"/>
                </a:moveTo>
                <a:lnTo>
                  <a:pt x="1443227" y="524255"/>
                </a:lnTo>
                <a:lnTo>
                  <a:pt x="1441703" y="533399"/>
                </a:lnTo>
                <a:lnTo>
                  <a:pt x="1438655" y="542543"/>
                </a:lnTo>
                <a:lnTo>
                  <a:pt x="1403603" y="591311"/>
                </a:lnTo>
                <a:lnTo>
                  <a:pt x="1386839" y="598931"/>
                </a:lnTo>
                <a:lnTo>
                  <a:pt x="1379219" y="601979"/>
                </a:lnTo>
                <a:lnTo>
                  <a:pt x="1351787" y="606551"/>
                </a:lnTo>
                <a:lnTo>
                  <a:pt x="111251" y="606551"/>
                </a:lnTo>
                <a:lnTo>
                  <a:pt x="59435" y="589787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1019"/>
                </a:lnTo>
                <a:lnTo>
                  <a:pt x="19811" y="522731"/>
                </a:lnTo>
                <a:lnTo>
                  <a:pt x="19811" y="576071"/>
                </a:lnTo>
                <a:lnTo>
                  <a:pt x="25907" y="585215"/>
                </a:lnTo>
                <a:lnTo>
                  <a:pt x="41147" y="600455"/>
                </a:lnTo>
                <a:lnTo>
                  <a:pt x="50291" y="606551"/>
                </a:lnTo>
                <a:lnTo>
                  <a:pt x="59435" y="611123"/>
                </a:lnTo>
                <a:lnTo>
                  <a:pt x="68579" y="617219"/>
                </a:lnTo>
                <a:lnTo>
                  <a:pt x="89915" y="623315"/>
                </a:lnTo>
                <a:lnTo>
                  <a:pt x="100583" y="624839"/>
                </a:lnTo>
                <a:lnTo>
                  <a:pt x="1363979" y="624839"/>
                </a:lnTo>
                <a:lnTo>
                  <a:pt x="1414271" y="606551"/>
                </a:lnTo>
                <a:lnTo>
                  <a:pt x="1423415" y="598931"/>
                </a:lnTo>
                <a:lnTo>
                  <a:pt x="1431035" y="592835"/>
                </a:lnTo>
                <a:lnTo>
                  <a:pt x="1437131" y="583691"/>
                </a:lnTo>
                <a:lnTo>
                  <a:pt x="1443227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11474" y="3649979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245363" y="135635"/>
                </a:moveTo>
                <a:lnTo>
                  <a:pt x="245363" y="109727"/>
                </a:lnTo>
                <a:lnTo>
                  <a:pt x="243839" y="97535"/>
                </a:lnTo>
                <a:lnTo>
                  <a:pt x="240791" y="86867"/>
                </a:lnTo>
                <a:lnTo>
                  <a:pt x="236219" y="74675"/>
                </a:lnTo>
                <a:lnTo>
                  <a:pt x="231647" y="64007"/>
                </a:lnTo>
                <a:lnTo>
                  <a:pt x="224027" y="54863"/>
                </a:lnTo>
                <a:lnTo>
                  <a:pt x="217931" y="44195"/>
                </a:lnTo>
                <a:lnTo>
                  <a:pt x="181355" y="15239"/>
                </a:lnTo>
                <a:lnTo>
                  <a:pt x="121919" y="0"/>
                </a:lnTo>
                <a:lnTo>
                  <a:pt x="97535" y="3047"/>
                </a:lnTo>
                <a:lnTo>
                  <a:pt x="53339" y="21335"/>
                </a:lnTo>
                <a:lnTo>
                  <a:pt x="19811" y="54863"/>
                </a:lnTo>
                <a:lnTo>
                  <a:pt x="1523" y="99059"/>
                </a:lnTo>
                <a:lnTo>
                  <a:pt x="0" y="111251"/>
                </a:lnTo>
                <a:lnTo>
                  <a:pt x="0" y="137159"/>
                </a:lnTo>
                <a:lnTo>
                  <a:pt x="13715" y="182879"/>
                </a:lnTo>
                <a:lnTo>
                  <a:pt x="18287" y="189737"/>
                </a:lnTo>
                <a:lnTo>
                  <a:pt x="18287" y="112775"/>
                </a:lnTo>
                <a:lnTo>
                  <a:pt x="19811" y="102107"/>
                </a:lnTo>
                <a:lnTo>
                  <a:pt x="22859" y="91439"/>
                </a:lnTo>
                <a:lnTo>
                  <a:pt x="25907" y="82295"/>
                </a:lnTo>
                <a:lnTo>
                  <a:pt x="30479" y="73151"/>
                </a:lnTo>
                <a:lnTo>
                  <a:pt x="36575" y="65531"/>
                </a:lnTo>
                <a:lnTo>
                  <a:pt x="42671" y="56387"/>
                </a:lnTo>
                <a:lnTo>
                  <a:pt x="82295" y="27431"/>
                </a:lnTo>
                <a:lnTo>
                  <a:pt x="112775" y="19811"/>
                </a:lnTo>
                <a:lnTo>
                  <a:pt x="134111" y="19811"/>
                </a:lnTo>
                <a:lnTo>
                  <a:pt x="172211" y="32003"/>
                </a:lnTo>
                <a:lnTo>
                  <a:pt x="204215" y="57911"/>
                </a:lnTo>
                <a:lnTo>
                  <a:pt x="208787" y="65531"/>
                </a:lnTo>
                <a:lnTo>
                  <a:pt x="214883" y="74675"/>
                </a:lnTo>
                <a:lnTo>
                  <a:pt x="219455" y="83819"/>
                </a:lnTo>
                <a:lnTo>
                  <a:pt x="222503" y="92963"/>
                </a:lnTo>
                <a:lnTo>
                  <a:pt x="225551" y="103631"/>
                </a:lnTo>
                <a:lnTo>
                  <a:pt x="227075" y="112775"/>
                </a:lnTo>
                <a:lnTo>
                  <a:pt x="227075" y="189356"/>
                </a:lnTo>
                <a:lnTo>
                  <a:pt x="231647" y="181355"/>
                </a:lnTo>
                <a:lnTo>
                  <a:pt x="240791" y="160019"/>
                </a:lnTo>
                <a:lnTo>
                  <a:pt x="243839" y="147827"/>
                </a:lnTo>
                <a:lnTo>
                  <a:pt x="245363" y="135635"/>
                </a:lnTo>
                <a:close/>
              </a:path>
              <a:path w="245745" h="247014">
                <a:moveTo>
                  <a:pt x="227075" y="189356"/>
                </a:moveTo>
                <a:lnTo>
                  <a:pt x="227075" y="134111"/>
                </a:lnTo>
                <a:lnTo>
                  <a:pt x="225551" y="144779"/>
                </a:lnTo>
                <a:lnTo>
                  <a:pt x="222503" y="155447"/>
                </a:lnTo>
                <a:lnTo>
                  <a:pt x="217931" y="164591"/>
                </a:lnTo>
                <a:lnTo>
                  <a:pt x="214883" y="173735"/>
                </a:lnTo>
                <a:lnTo>
                  <a:pt x="208787" y="181355"/>
                </a:lnTo>
                <a:lnTo>
                  <a:pt x="181355" y="210311"/>
                </a:lnTo>
                <a:lnTo>
                  <a:pt x="143255" y="225551"/>
                </a:lnTo>
                <a:lnTo>
                  <a:pt x="132587" y="227075"/>
                </a:lnTo>
                <a:lnTo>
                  <a:pt x="111251" y="227075"/>
                </a:lnTo>
                <a:lnTo>
                  <a:pt x="73151" y="214883"/>
                </a:lnTo>
                <a:lnTo>
                  <a:pt x="41147" y="188975"/>
                </a:lnTo>
                <a:lnTo>
                  <a:pt x="22859" y="153923"/>
                </a:lnTo>
                <a:lnTo>
                  <a:pt x="18287" y="134111"/>
                </a:lnTo>
                <a:lnTo>
                  <a:pt x="18287" y="189737"/>
                </a:lnTo>
                <a:lnTo>
                  <a:pt x="44195" y="219455"/>
                </a:lnTo>
                <a:lnTo>
                  <a:pt x="86867" y="240791"/>
                </a:lnTo>
                <a:lnTo>
                  <a:pt x="97535" y="243839"/>
                </a:lnTo>
                <a:lnTo>
                  <a:pt x="111251" y="245363"/>
                </a:lnTo>
                <a:lnTo>
                  <a:pt x="123443" y="246887"/>
                </a:lnTo>
                <a:lnTo>
                  <a:pt x="147827" y="243839"/>
                </a:lnTo>
                <a:lnTo>
                  <a:pt x="192023" y="225551"/>
                </a:lnTo>
                <a:lnTo>
                  <a:pt x="225551" y="192023"/>
                </a:lnTo>
                <a:lnTo>
                  <a:pt x="227075" y="189356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034156" y="3552444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11937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03269" y="3776471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675" y="0"/>
                </a:lnTo>
              </a:path>
            </a:pathLst>
          </a:custGeom>
          <a:ln w="10413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8454526" y="5832185"/>
            <a:ext cx="995044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Mean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ft 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231780" y="6362932"/>
            <a:ext cx="6611620" cy="79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64740" algn="ctr">
              <a:lnSpc>
                <a:spcPts val="2310"/>
              </a:lnSpc>
            </a:pPr>
            <a:r>
              <a:rPr sz="2000" b="1" u="heavy" spc="-25" dirty="0">
                <a:solidFill>
                  <a:srgbClr val="FF9900"/>
                </a:solidFill>
                <a:latin typeface="Arial"/>
                <a:cs typeface="Arial"/>
              </a:rPr>
              <a:t>Ob</a:t>
            </a:r>
            <a:r>
              <a:rPr sz="2000" b="1" u="heavy" spc="-15" dirty="0">
                <a:solidFill>
                  <a:srgbClr val="FF9900"/>
                </a:solidFill>
                <a:latin typeface="Arial"/>
                <a:cs typeface="Arial"/>
              </a:rPr>
              <a:t>jecti</a:t>
            </a:r>
            <a:r>
              <a:rPr sz="2000" b="1" u="heavy" spc="-35" dirty="0">
                <a:solidFill>
                  <a:srgbClr val="FF9900"/>
                </a:solidFill>
                <a:latin typeface="Arial"/>
                <a:cs typeface="Arial"/>
              </a:rPr>
              <a:t>v</a:t>
            </a:r>
            <a:r>
              <a:rPr sz="2000" b="1" u="heavy" spc="-15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u="heavy" spc="2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: 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F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h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ses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000" b="1" spc="2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00"/>
                </a:solidFill>
                <a:latin typeface="Arial"/>
                <a:cs typeface="Arial"/>
              </a:rPr>
              <a:t>r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g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R="2374265" algn="ctr">
              <a:lnSpc>
                <a:spcPts val="2310"/>
              </a:lnSpc>
            </a:pP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Dis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tr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but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f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dent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ic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l</a:t>
            </a:r>
            <a:r>
              <a:rPr sz="2000" spc="2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illi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ard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ba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lls</a:t>
            </a:r>
            <a:endParaRPr sz="2000">
              <a:latin typeface="Arial"/>
              <a:cs typeface="Arial"/>
            </a:endParaRPr>
          </a:p>
          <a:p>
            <a:pPr marL="3531235">
              <a:lnSpc>
                <a:spcPct val="100000"/>
              </a:lnSpc>
              <a:spcBef>
                <a:spcPts val="365"/>
              </a:spcBef>
            </a:pPr>
            <a:r>
              <a:rPr sz="1200" b="1" i="1" spc="-5" dirty="0">
                <a:latin typeface="Times New Roman"/>
                <a:cs typeface="Times New Roman"/>
              </a:rPr>
              <a:t>(</a:t>
            </a:r>
            <a:r>
              <a:rPr sz="1200" b="1" i="1" dirty="0">
                <a:latin typeface="Times New Roman"/>
                <a:cs typeface="Times New Roman"/>
              </a:rPr>
              <a:t>Slide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c</a:t>
            </a:r>
            <a:r>
              <a:rPr sz="1200" b="1" i="1" dirty="0">
                <a:latin typeface="Times New Roman"/>
                <a:cs typeface="Times New Roman"/>
              </a:rPr>
              <a:t>r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dit:</a:t>
            </a:r>
            <a:r>
              <a:rPr sz="1200" b="1" i="1" spc="-20" dirty="0">
                <a:latin typeface="Times New Roman"/>
                <a:cs typeface="Times New Roman"/>
              </a:rPr>
              <a:t> </a:t>
            </a:r>
            <a:r>
              <a:rPr sz="1200" b="1" i="1" spc="-100" dirty="0">
                <a:latin typeface="Times New Roman"/>
                <a:cs typeface="Times New Roman"/>
              </a:rPr>
              <a:t>Y</a:t>
            </a:r>
            <a:r>
              <a:rPr sz="1200" b="1" i="1" dirty="0">
                <a:latin typeface="Times New Roman"/>
                <a:cs typeface="Times New Roman"/>
              </a:rPr>
              <a:t>aron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U</a:t>
            </a:r>
            <a:r>
              <a:rPr sz="1200" b="1" i="1" dirty="0">
                <a:latin typeface="Times New Roman"/>
                <a:cs typeface="Times New Roman"/>
              </a:rPr>
              <a:t>krainitz </a:t>
            </a:r>
            <a:r>
              <a:rPr sz="1200" b="1" i="1" spc="-2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&amp;  B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rnard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Sar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l)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3621" y="3779858"/>
            <a:ext cx="151316" cy="151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9362" y="3779858"/>
            <a:ext cx="150008" cy="152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3162" y="3627458"/>
            <a:ext cx="151386" cy="151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3225" y="3573923"/>
            <a:ext cx="150252" cy="150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2493" y="3942926"/>
            <a:ext cx="151359" cy="150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6942" y="3942926"/>
            <a:ext cx="150008" cy="1505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2429" y="3965674"/>
            <a:ext cx="151625" cy="1506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5877" y="3779858"/>
            <a:ext cx="151316" cy="1519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1969" y="3779858"/>
            <a:ext cx="151359" cy="1519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0238" y="3496281"/>
            <a:ext cx="151677" cy="1506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9821" y="3400382"/>
            <a:ext cx="151316" cy="1519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2221" y="4159222"/>
            <a:ext cx="150005" cy="1521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8945" y="4180558"/>
            <a:ext cx="150005" cy="1521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54145" y="4029780"/>
            <a:ext cx="151317" cy="1519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7069" y="3779858"/>
            <a:ext cx="151359" cy="1519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54145" y="3552768"/>
            <a:ext cx="151317" cy="1505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7897" y="4006822"/>
            <a:ext cx="150005" cy="1521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1697" y="4311622"/>
            <a:ext cx="150005" cy="1506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8233" y="4442784"/>
            <a:ext cx="150035" cy="15205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58945" y="4462498"/>
            <a:ext cx="150005" cy="1521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03269" y="4311622"/>
            <a:ext cx="150005" cy="1506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23794" y="4006822"/>
            <a:ext cx="150005" cy="1521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7594" y="3476568"/>
            <a:ext cx="151360" cy="1505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27069" y="3400382"/>
            <a:ext cx="151359" cy="1519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06545" y="3173292"/>
            <a:ext cx="151317" cy="1505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90238" y="3173292"/>
            <a:ext cx="151388" cy="15051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09821" y="2868506"/>
            <a:ext cx="151316" cy="15198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99994" y="3173194"/>
            <a:ext cx="150005" cy="1506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79469" y="2944604"/>
            <a:ext cx="150004" cy="15212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09821" y="2338140"/>
            <a:ext cx="151317" cy="1505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54145" y="2565230"/>
            <a:ext cx="151316" cy="15198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90238" y="2793816"/>
            <a:ext cx="151388" cy="15051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90238" y="1730078"/>
            <a:ext cx="151386" cy="1519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1697" y="2488928"/>
            <a:ext cx="150004" cy="15212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28565" y="3030050"/>
            <a:ext cx="150008" cy="15204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17897" y="3476470"/>
            <a:ext cx="150005" cy="1506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97374" y="3247880"/>
            <a:ext cx="150004" cy="15212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7374" y="2868404"/>
            <a:ext cx="150004" cy="15212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21174" y="2414242"/>
            <a:ext cx="150005" cy="1506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92574" y="1958664"/>
            <a:ext cx="151317" cy="15050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00650" y="1655300"/>
            <a:ext cx="150004" cy="15062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76850" y="2109452"/>
            <a:ext cx="150004" cy="15212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80126" y="2717518"/>
            <a:ext cx="149969" cy="150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72050" y="3703658"/>
            <a:ext cx="151316" cy="15198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7726" y="3247982"/>
            <a:ext cx="151316" cy="15198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86677" y="3324182"/>
            <a:ext cx="151316" cy="15198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00650" y="4235422"/>
            <a:ext cx="150005" cy="15063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41669" y="3781382"/>
            <a:ext cx="151359" cy="15198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44974" y="4614996"/>
            <a:ext cx="151317" cy="1505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07202" y="4691196"/>
            <a:ext cx="151317" cy="15050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00650" y="5070491"/>
            <a:ext cx="150278" cy="15072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65497" y="4918272"/>
            <a:ext cx="151317" cy="15198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9821" y="4842072"/>
            <a:ext cx="151317" cy="15198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89297" y="5373849"/>
            <a:ext cx="151625" cy="15062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44974" y="5829525"/>
            <a:ext cx="151625" cy="15062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38421" y="5829443"/>
            <a:ext cx="150278" cy="15072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82745" y="5373767"/>
            <a:ext cx="150278" cy="15072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79469" y="4918174"/>
            <a:ext cx="150005" cy="15212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71394" y="4614996"/>
            <a:ext cx="151360" cy="15050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99994" y="5297650"/>
            <a:ext cx="150005" cy="15212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27069" y="5829525"/>
            <a:ext cx="151656" cy="15063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91918" y="5980500"/>
            <a:ext cx="151360" cy="15198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15718" y="5373849"/>
            <a:ext cx="151656" cy="15063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85365" y="4614996"/>
            <a:ext cx="150010" cy="1505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15718" y="4311720"/>
            <a:ext cx="151360" cy="150508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44318" y="3779756"/>
            <a:ext cx="150004" cy="15212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12442" y="3324182"/>
            <a:ext cx="151359" cy="151983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44318" y="2944604"/>
            <a:ext cx="150004" cy="152121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99994" y="2793718"/>
            <a:ext cx="150005" cy="15063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20518" y="2185652"/>
            <a:ext cx="150004" cy="152121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03269" y="1958566"/>
            <a:ext cx="150005" cy="15063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68118" y="1579202"/>
            <a:ext cx="151359" cy="150503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12442" y="1958664"/>
            <a:ext cx="151360" cy="150508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36242" y="2565230"/>
            <a:ext cx="151359" cy="151983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56765" y="3020906"/>
            <a:ext cx="151359" cy="151983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36242" y="3856044"/>
            <a:ext cx="151360" cy="15050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77289" y="3932244"/>
            <a:ext cx="151388" cy="150513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02613" y="4765872"/>
            <a:ext cx="150010" cy="15205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29689" y="5601024"/>
            <a:ext cx="151388" cy="151991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46937" y="5980500"/>
            <a:ext cx="150010" cy="152055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91262" y="5221548"/>
            <a:ext cx="151388" cy="151991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91262" y="4311720"/>
            <a:ext cx="151388" cy="150513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97813" y="3097092"/>
            <a:ext cx="151388" cy="150513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77289" y="2261954"/>
            <a:ext cx="151386" cy="151990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67462" y="2261954"/>
            <a:ext cx="150008" cy="15204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15062" y="3400382"/>
            <a:ext cx="151386" cy="151990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52834" y="5070574"/>
            <a:ext cx="151677" cy="15063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29034" y="6132802"/>
            <a:ext cx="150301" cy="149501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29034" y="3856044"/>
            <a:ext cx="150035" cy="15055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79909" y="2641430"/>
            <a:ext cx="151386" cy="151990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32309" y="1579202"/>
            <a:ext cx="151386" cy="150508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74013" y="1426802"/>
            <a:ext cx="151386" cy="151990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605406" y="2324100"/>
            <a:ext cx="2834640" cy="2910840"/>
          </a:xfrm>
          <a:custGeom>
            <a:avLst/>
            <a:gdLst/>
            <a:ahLst/>
            <a:cxnLst/>
            <a:rect l="l" t="t" r="r" b="b"/>
            <a:pathLst>
              <a:path w="2834640" h="2910840">
                <a:moveTo>
                  <a:pt x="15239" y="1440179"/>
                </a:moveTo>
                <a:lnTo>
                  <a:pt x="15239" y="1234439"/>
                </a:lnTo>
                <a:lnTo>
                  <a:pt x="0" y="1307591"/>
                </a:lnTo>
                <a:lnTo>
                  <a:pt x="0" y="1440179"/>
                </a:lnTo>
                <a:lnTo>
                  <a:pt x="15239" y="1440179"/>
                </a:lnTo>
                <a:close/>
              </a:path>
              <a:path w="2834640" h="2910840">
                <a:moveTo>
                  <a:pt x="15239" y="1443227"/>
                </a:moveTo>
                <a:lnTo>
                  <a:pt x="15239" y="1440179"/>
                </a:lnTo>
                <a:lnTo>
                  <a:pt x="0" y="1440179"/>
                </a:lnTo>
                <a:lnTo>
                  <a:pt x="0" y="1455419"/>
                </a:lnTo>
                <a:lnTo>
                  <a:pt x="15239" y="1443227"/>
                </a:lnTo>
                <a:close/>
              </a:path>
              <a:path w="2834640" h="2910840">
                <a:moveTo>
                  <a:pt x="60959" y="1132331"/>
                </a:moveTo>
                <a:lnTo>
                  <a:pt x="60959" y="1022603"/>
                </a:lnTo>
                <a:lnTo>
                  <a:pt x="30479" y="1127759"/>
                </a:lnTo>
                <a:lnTo>
                  <a:pt x="15239" y="1162811"/>
                </a:lnTo>
                <a:lnTo>
                  <a:pt x="15239" y="1443227"/>
                </a:lnTo>
                <a:lnTo>
                  <a:pt x="0" y="1455419"/>
                </a:lnTo>
                <a:lnTo>
                  <a:pt x="0" y="1467611"/>
                </a:lnTo>
                <a:lnTo>
                  <a:pt x="15239" y="1455419"/>
                </a:lnTo>
                <a:lnTo>
                  <a:pt x="30479" y="1418843"/>
                </a:lnTo>
                <a:lnTo>
                  <a:pt x="30479" y="1274063"/>
                </a:lnTo>
                <a:lnTo>
                  <a:pt x="45719" y="1237487"/>
                </a:lnTo>
                <a:lnTo>
                  <a:pt x="45719" y="1167383"/>
                </a:lnTo>
                <a:lnTo>
                  <a:pt x="60959" y="1132331"/>
                </a:lnTo>
                <a:close/>
              </a:path>
              <a:path w="2834640" h="2910840">
                <a:moveTo>
                  <a:pt x="15239" y="1470659"/>
                </a:moveTo>
                <a:lnTo>
                  <a:pt x="15239" y="1455419"/>
                </a:lnTo>
                <a:lnTo>
                  <a:pt x="0" y="1467611"/>
                </a:lnTo>
                <a:lnTo>
                  <a:pt x="0" y="1470659"/>
                </a:lnTo>
                <a:lnTo>
                  <a:pt x="15239" y="1470659"/>
                </a:lnTo>
                <a:close/>
              </a:path>
              <a:path w="2834640" h="2910840">
                <a:moveTo>
                  <a:pt x="15239" y="1677923"/>
                </a:moveTo>
                <a:lnTo>
                  <a:pt x="15239" y="1470659"/>
                </a:lnTo>
                <a:lnTo>
                  <a:pt x="0" y="1470659"/>
                </a:lnTo>
                <a:lnTo>
                  <a:pt x="0" y="1604771"/>
                </a:lnTo>
                <a:lnTo>
                  <a:pt x="15239" y="1677923"/>
                </a:lnTo>
                <a:close/>
              </a:path>
              <a:path w="2834640" h="2910840">
                <a:moveTo>
                  <a:pt x="60959" y="1888235"/>
                </a:moveTo>
                <a:lnTo>
                  <a:pt x="60959" y="1776983"/>
                </a:lnTo>
                <a:lnTo>
                  <a:pt x="45719" y="1743455"/>
                </a:lnTo>
                <a:lnTo>
                  <a:pt x="45719" y="1673351"/>
                </a:lnTo>
                <a:lnTo>
                  <a:pt x="30479" y="1636775"/>
                </a:lnTo>
                <a:lnTo>
                  <a:pt x="30479" y="1528571"/>
                </a:lnTo>
                <a:lnTo>
                  <a:pt x="15239" y="1491995"/>
                </a:lnTo>
                <a:lnTo>
                  <a:pt x="15239" y="1749551"/>
                </a:lnTo>
                <a:lnTo>
                  <a:pt x="30479" y="1784603"/>
                </a:lnTo>
                <a:lnTo>
                  <a:pt x="45719" y="1854707"/>
                </a:lnTo>
                <a:lnTo>
                  <a:pt x="60959" y="1888235"/>
                </a:lnTo>
                <a:close/>
              </a:path>
              <a:path w="2834640" h="2910840">
                <a:moveTo>
                  <a:pt x="2773679" y="1133855"/>
                </a:moveTo>
                <a:lnTo>
                  <a:pt x="2773679" y="1022603"/>
                </a:lnTo>
                <a:lnTo>
                  <a:pt x="2712719" y="888491"/>
                </a:lnTo>
                <a:lnTo>
                  <a:pt x="2712719" y="856487"/>
                </a:lnTo>
                <a:lnTo>
                  <a:pt x="2682239" y="792479"/>
                </a:lnTo>
                <a:lnTo>
                  <a:pt x="2666999" y="761999"/>
                </a:lnTo>
                <a:lnTo>
                  <a:pt x="2636519" y="731519"/>
                </a:lnTo>
                <a:lnTo>
                  <a:pt x="2606039" y="670559"/>
                </a:lnTo>
                <a:lnTo>
                  <a:pt x="2575559" y="612647"/>
                </a:lnTo>
                <a:lnTo>
                  <a:pt x="2545079" y="585215"/>
                </a:lnTo>
                <a:lnTo>
                  <a:pt x="2529839" y="556259"/>
                </a:lnTo>
                <a:lnTo>
                  <a:pt x="2499359" y="530351"/>
                </a:lnTo>
                <a:lnTo>
                  <a:pt x="2484119" y="502919"/>
                </a:lnTo>
                <a:lnTo>
                  <a:pt x="2438399" y="451103"/>
                </a:lnTo>
                <a:lnTo>
                  <a:pt x="2362199" y="377951"/>
                </a:lnTo>
                <a:lnTo>
                  <a:pt x="2316479" y="332231"/>
                </a:lnTo>
                <a:lnTo>
                  <a:pt x="2285999" y="310895"/>
                </a:lnTo>
                <a:lnTo>
                  <a:pt x="2240279" y="268223"/>
                </a:lnTo>
                <a:lnTo>
                  <a:pt x="2179319" y="228599"/>
                </a:lnTo>
                <a:lnTo>
                  <a:pt x="2118359" y="192023"/>
                </a:lnTo>
                <a:lnTo>
                  <a:pt x="2057399" y="158495"/>
                </a:lnTo>
                <a:lnTo>
                  <a:pt x="1996439" y="128015"/>
                </a:lnTo>
                <a:lnTo>
                  <a:pt x="1935479" y="100583"/>
                </a:lnTo>
                <a:lnTo>
                  <a:pt x="1874519" y="76199"/>
                </a:lnTo>
                <a:lnTo>
                  <a:pt x="1798319" y="54863"/>
                </a:lnTo>
                <a:lnTo>
                  <a:pt x="1737359" y="36575"/>
                </a:lnTo>
                <a:lnTo>
                  <a:pt x="1691639" y="28955"/>
                </a:lnTo>
                <a:lnTo>
                  <a:pt x="1630679" y="16763"/>
                </a:lnTo>
                <a:lnTo>
                  <a:pt x="1600199" y="12191"/>
                </a:lnTo>
                <a:lnTo>
                  <a:pt x="1523999" y="4571"/>
                </a:lnTo>
                <a:lnTo>
                  <a:pt x="1478279" y="1523"/>
                </a:lnTo>
                <a:lnTo>
                  <a:pt x="1447799" y="0"/>
                </a:lnTo>
                <a:lnTo>
                  <a:pt x="1371599" y="0"/>
                </a:lnTo>
                <a:lnTo>
                  <a:pt x="1310639" y="3047"/>
                </a:lnTo>
                <a:lnTo>
                  <a:pt x="1234439" y="10667"/>
                </a:lnTo>
                <a:lnTo>
                  <a:pt x="1188719" y="16763"/>
                </a:lnTo>
                <a:lnTo>
                  <a:pt x="1127759" y="28955"/>
                </a:lnTo>
                <a:lnTo>
                  <a:pt x="1097279" y="36575"/>
                </a:lnTo>
                <a:lnTo>
                  <a:pt x="1051559" y="45719"/>
                </a:lnTo>
                <a:lnTo>
                  <a:pt x="1021079" y="54863"/>
                </a:lnTo>
                <a:lnTo>
                  <a:pt x="960119" y="76199"/>
                </a:lnTo>
                <a:lnTo>
                  <a:pt x="899159" y="100583"/>
                </a:lnTo>
                <a:lnTo>
                  <a:pt x="822959" y="128015"/>
                </a:lnTo>
                <a:lnTo>
                  <a:pt x="761999" y="158495"/>
                </a:lnTo>
                <a:lnTo>
                  <a:pt x="731519" y="175259"/>
                </a:lnTo>
                <a:lnTo>
                  <a:pt x="701039" y="193547"/>
                </a:lnTo>
                <a:lnTo>
                  <a:pt x="670559" y="210311"/>
                </a:lnTo>
                <a:lnTo>
                  <a:pt x="640079" y="228599"/>
                </a:lnTo>
                <a:lnTo>
                  <a:pt x="624839" y="248411"/>
                </a:lnTo>
                <a:lnTo>
                  <a:pt x="594359" y="268223"/>
                </a:lnTo>
                <a:lnTo>
                  <a:pt x="502919" y="332231"/>
                </a:lnTo>
                <a:lnTo>
                  <a:pt x="457199" y="377951"/>
                </a:lnTo>
                <a:lnTo>
                  <a:pt x="380999" y="451103"/>
                </a:lnTo>
                <a:lnTo>
                  <a:pt x="335279" y="502919"/>
                </a:lnTo>
                <a:lnTo>
                  <a:pt x="274319" y="585215"/>
                </a:lnTo>
                <a:lnTo>
                  <a:pt x="259079" y="612647"/>
                </a:lnTo>
                <a:lnTo>
                  <a:pt x="228599" y="641603"/>
                </a:lnTo>
                <a:lnTo>
                  <a:pt x="213359" y="670559"/>
                </a:lnTo>
                <a:lnTo>
                  <a:pt x="152399" y="792479"/>
                </a:lnTo>
                <a:lnTo>
                  <a:pt x="121919" y="856487"/>
                </a:lnTo>
                <a:lnTo>
                  <a:pt x="106679" y="890015"/>
                </a:lnTo>
                <a:lnTo>
                  <a:pt x="91439" y="922019"/>
                </a:lnTo>
                <a:lnTo>
                  <a:pt x="60959" y="989075"/>
                </a:lnTo>
                <a:lnTo>
                  <a:pt x="60959" y="1098803"/>
                </a:lnTo>
                <a:lnTo>
                  <a:pt x="91439" y="1031747"/>
                </a:lnTo>
                <a:lnTo>
                  <a:pt x="91439" y="998219"/>
                </a:lnTo>
                <a:lnTo>
                  <a:pt x="106679" y="964691"/>
                </a:lnTo>
                <a:lnTo>
                  <a:pt x="121919" y="932687"/>
                </a:lnTo>
                <a:lnTo>
                  <a:pt x="137159" y="899159"/>
                </a:lnTo>
                <a:lnTo>
                  <a:pt x="152399" y="868679"/>
                </a:lnTo>
                <a:lnTo>
                  <a:pt x="152399" y="836675"/>
                </a:lnTo>
                <a:lnTo>
                  <a:pt x="182879" y="775715"/>
                </a:lnTo>
                <a:lnTo>
                  <a:pt x="228599" y="714755"/>
                </a:lnTo>
                <a:lnTo>
                  <a:pt x="259079" y="656843"/>
                </a:lnTo>
                <a:lnTo>
                  <a:pt x="320039" y="574547"/>
                </a:lnTo>
                <a:lnTo>
                  <a:pt x="335279" y="547115"/>
                </a:lnTo>
                <a:lnTo>
                  <a:pt x="380999" y="495299"/>
                </a:lnTo>
                <a:lnTo>
                  <a:pt x="411479" y="470915"/>
                </a:lnTo>
                <a:lnTo>
                  <a:pt x="426719" y="446531"/>
                </a:lnTo>
                <a:lnTo>
                  <a:pt x="457199" y="422147"/>
                </a:lnTo>
                <a:lnTo>
                  <a:pt x="472439" y="399287"/>
                </a:lnTo>
                <a:lnTo>
                  <a:pt x="533399" y="353567"/>
                </a:lnTo>
                <a:lnTo>
                  <a:pt x="548639" y="332231"/>
                </a:lnTo>
                <a:lnTo>
                  <a:pt x="579119" y="312419"/>
                </a:lnTo>
                <a:lnTo>
                  <a:pt x="609599" y="291083"/>
                </a:lnTo>
                <a:lnTo>
                  <a:pt x="640079" y="271271"/>
                </a:lnTo>
                <a:lnTo>
                  <a:pt x="670559" y="252983"/>
                </a:lnTo>
                <a:lnTo>
                  <a:pt x="685799" y="234695"/>
                </a:lnTo>
                <a:lnTo>
                  <a:pt x="716279" y="217931"/>
                </a:lnTo>
                <a:lnTo>
                  <a:pt x="838199" y="153923"/>
                </a:lnTo>
                <a:lnTo>
                  <a:pt x="899159" y="126491"/>
                </a:lnTo>
                <a:lnTo>
                  <a:pt x="1005839" y="92963"/>
                </a:lnTo>
                <a:lnTo>
                  <a:pt x="1036319" y="82295"/>
                </a:lnTo>
                <a:lnTo>
                  <a:pt x="1097279" y="64007"/>
                </a:lnTo>
                <a:lnTo>
                  <a:pt x="1127759" y="56387"/>
                </a:lnTo>
                <a:lnTo>
                  <a:pt x="1173479" y="50291"/>
                </a:lnTo>
                <a:lnTo>
                  <a:pt x="1203959" y="44195"/>
                </a:lnTo>
                <a:lnTo>
                  <a:pt x="1264919" y="35051"/>
                </a:lnTo>
                <a:lnTo>
                  <a:pt x="1310639" y="32003"/>
                </a:lnTo>
                <a:lnTo>
                  <a:pt x="1371599" y="28955"/>
                </a:lnTo>
                <a:lnTo>
                  <a:pt x="1417319" y="27431"/>
                </a:lnTo>
                <a:lnTo>
                  <a:pt x="1478279" y="30479"/>
                </a:lnTo>
                <a:lnTo>
                  <a:pt x="1523999" y="32003"/>
                </a:lnTo>
                <a:lnTo>
                  <a:pt x="1554479" y="36575"/>
                </a:lnTo>
                <a:lnTo>
                  <a:pt x="1630679" y="44195"/>
                </a:lnTo>
                <a:lnTo>
                  <a:pt x="1661159" y="50291"/>
                </a:lnTo>
                <a:lnTo>
                  <a:pt x="1752599" y="73151"/>
                </a:lnTo>
                <a:lnTo>
                  <a:pt x="1798319" y="82295"/>
                </a:lnTo>
                <a:lnTo>
                  <a:pt x="1889759" y="114299"/>
                </a:lnTo>
                <a:lnTo>
                  <a:pt x="1920239" y="128015"/>
                </a:lnTo>
                <a:lnTo>
                  <a:pt x="1950719" y="140207"/>
                </a:lnTo>
                <a:lnTo>
                  <a:pt x="1981199" y="153923"/>
                </a:lnTo>
                <a:lnTo>
                  <a:pt x="2042159" y="184403"/>
                </a:lnTo>
                <a:lnTo>
                  <a:pt x="2133599" y="234695"/>
                </a:lnTo>
                <a:lnTo>
                  <a:pt x="2194559" y="272795"/>
                </a:lnTo>
                <a:lnTo>
                  <a:pt x="2209799" y="291083"/>
                </a:lnTo>
                <a:lnTo>
                  <a:pt x="2240279" y="312419"/>
                </a:lnTo>
                <a:lnTo>
                  <a:pt x="2270759" y="332231"/>
                </a:lnTo>
                <a:lnTo>
                  <a:pt x="2301239" y="355091"/>
                </a:lnTo>
                <a:lnTo>
                  <a:pt x="2316479" y="376427"/>
                </a:lnTo>
                <a:lnTo>
                  <a:pt x="2377439" y="422147"/>
                </a:lnTo>
                <a:lnTo>
                  <a:pt x="2392679" y="446531"/>
                </a:lnTo>
                <a:lnTo>
                  <a:pt x="2438399" y="495299"/>
                </a:lnTo>
                <a:lnTo>
                  <a:pt x="2468879" y="521207"/>
                </a:lnTo>
                <a:lnTo>
                  <a:pt x="2484119" y="547115"/>
                </a:lnTo>
                <a:lnTo>
                  <a:pt x="2499359" y="574547"/>
                </a:lnTo>
                <a:lnTo>
                  <a:pt x="2545079" y="629411"/>
                </a:lnTo>
                <a:lnTo>
                  <a:pt x="2560319" y="658367"/>
                </a:lnTo>
                <a:lnTo>
                  <a:pt x="2590799" y="685799"/>
                </a:lnTo>
                <a:lnTo>
                  <a:pt x="2606039" y="716279"/>
                </a:lnTo>
                <a:lnTo>
                  <a:pt x="2621279" y="745235"/>
                </a:lnTo>
                <a:lnTo>
                  <a:pt x="2666999" y="836675"/>
                </a:lnTo>
                <a:lnTo>
                  <a:pt x="2697479" y="900683"/>
                </a:lnTo>
                <a:lnTo>
                  <a:pt x="2712719" y="964691"/>
                </a:lnTo>
                <a:lnTo>
                  <a:pt x="2743199" y="1065275"/>
                </a:lnTo>
                <a:lnTo>
                  <a:pt x="2758439" y="1098803"/>
                </a:lnTo>
                <a:lnTo>
                  <a:pt x="2773679" y="1133855"/>
                </a:lnTo>
                <a:close/>
              </a:path>
              <a:path w="2834640" h="2910840">
                <a:moveTo>
                  <a:pt x="2712719" y="2054351"/>
                </a:moveTo>
                <a:lnTo>
                  <a:pt x="2712719" y="1979675"/>
                </a:lnTo>
                <a:lnTo>
                  <a:pt x="2682239" y="2043683"/>
                </a:lnTo>
                <a:lnTo>
                  <a:pt x="2666999" y="2074163"/>
                </a:lnTo>
                <a:lnTo>
                  <a:pt x="2651759" y="2106167"/>
                </a:lnTo>
                <a:lnTo>
                  <a:pt x="2621279" y="2167127"/>
                </a:lnTo>
                <a:lnTo>
                  <a:pt x="2606039" y="2196083"/>
                </a:lnTo>
                <a:lnTo>
                  <a:pt x="2560319" y="2253995"/>
                </a:lnTo>
                <a:lnTo>
                  <a:pt x="2545079" y="2281427"/>
                </a:lnTo>
                <a:lnTo>
                  <a:pt x="2529839" y="2310383"/>
                </a:lnTo>
                <a:lnTo>
                  <a:pt x="2499359" y="2337815"/>
                </a:lnTo>
                <a:lnTo>
                  <a:pt x="2468879" y="2389631"/>
                </a:lnTo>
                <a:lnTo>
                  <a:pt x="2438399" y="2415539"/>
                </a:lnTo>
                <a:lnTo>
                  <a:pt x="2392679" y="2464307"/>
                </a:lnTo>
                <a:lnTo>
                  <a:pt x="2377439" y="2488691"/>
                </a:lnTo>
                <a:lnTo>
                  <a:pt x="2316479" y="2534411"/>
                </a:lnTo>
                <a:lnTo>
                  <a:pt x="2301239" y="2557271"/>
                </a:lnTo>
                <a:lnTo>
                  <a:pt x="2240279" y="2599943"/>
                </a:lnTo>
                <a:lnTo>
                  <a:pt x="2194559" y="2639567"/>
                </a:lnTo>
                <a:lnTo>
                  <a:pt x="2103119" y="2694431"/>
                </a:lnTo>
                <a:lnTo>
                  <a:pt x="1981199" y="2756915"/>
                </a:lnTo>
                <a:lnTo>
                  <a:pt x="1920239" y="2784347"/>
                </a:lnTo>
                <a:lnTo>
                  <a:pt x="1798319" y="2828543"/>
                </a:lnTo>
                <a:lnTo>
                  <a:pt x="1722119" y="2846831"/>
                </a:lnTo>
                <a:lnTo>
                  <a:pt x="1691639" y="2854451"/>
                </a:lnTo>
                <a:lnTo>
                  <a:pt x="1630679" y="2866643"/>
                </a:lnTo>
                <a:lnTo>
                  <a:pt x="1554479" y="2875787"/>
                </a:lnTo>
                <a:lnTo>
                  <a:pt x="1523999" y="2878835"/>
                </a:lnTo>
                <a:lnTo>
                  <a:pt x="1447799" y="2881883"/>
                </a:lnTo>
                <a:lnTo>
                  <a:pt x="1371599" y="2881883"/>
                </a:lnTo>
                <a:lnTo>
                  <a:pt x="1310639" y="2878835"/>
                </a:lnTo>
                <a:lnTo>
                  <a:pt x="1264919" y="2875787"/>
                </a:lnTo>
                <a:lnTo>
                  <a:pt x="1203959" y="2866643"/>
                </a:lnTo>
                <a:lnTo>
                  <a:pt x="1173479" y="2860547"/>
                </a:lnTo>
                <a:lnTo>
                  <a:pt x="1127759" y="2854451"/>
                </a:lnTo>
                <a:lnTo>
                  <a:pt x="1097279" y="2846831"/>
                </a:lnTo>
                <a:lnTo>
                  <a:pt x="1005839" y="2819399"/>
                </a:lnTo>
                <a:lnTo>
                  <a:pt x="960119" y="2807207"/>
                </a:lnTo>
                <a:lnTo>
                  <a:pt x="899159" y="2784347"/>
                </a:lnTo>
                <a:lnTo>
                  <a:pt x="838199" y="2756915"/>
                </a:lnTo>
                <a:lnTo>
                  <a:pt x="746759" y="2711195"/>
                </a:lnTo>
                <a:lnTo>
                  <a:pt x="685799" y="2676143"/>
                </a:lnTo>
                <a:lnTo>
                  <a:pt x="670559" y="2657855"/>
                </a:lnTo>
                <a:lnTo>
                  <a:pt x="640079" y="2639567"/>
                </a:lnTo>
                <a:lnTo>
                  <a:pt x="579119" y="2599943"/>
                </a:lnTo>
                <a:lnTo>
                  <a:pt x="548639" y="2578607"/>
                </a:lnTo>
                <a:lnTo>
                  <a:pt x="533399" y="2557271"/>
                </a:lnTo>
                <a:lnTo>
                  <a:pt x="502919" y="2534411"/>
                </a:lnTo>
                <a:lnTo>
                  <a:pt x="457199" y="2488691"/>
                </a:lnTo>
                <a:lnTo>
                  <a:pt x="426719" y="2464307"/>
                </a:lnTo>
                <a:lnTo>
                  <a:pt x="380999" y="2415539"/>
                </a:lnTo>
                <a:lnTo>
                  <a:pt x="365759" y="2389631"/>
                </a:lnTo>
                <a:lnTo>
                  <a:pt x="335279" y="2363723"/>
                </a:lnTo>
                <a:lnTo>
                  <a:pt x="304799" y="2308859"/>
                </a:lnTo>
                <a:lnTo>
                  <a:pt x="274319" y="2281427"/>
                </a:lnTo>
                <a:lnTo>
                  <a:pt x="259079" y="2253995"/>
                </a:lnTo>
                <a:lnTo>
                  <a:pt x="228599" y="2196083"/>
                </a:lnTo>
                <a:lnTo>
                  <a:pt x="213359" y="2165603"/>
                </a:lnTo>
                <a:lnTo>
                  <a:pt x="182879" y="2136647"/>
                </a:lnTo>
                <a:lnTo>
                  <a:pt x="167639" y="2104643"/>
                </a:lnTo>
                <a:lnTo>
                  <a:pt x="152399" y="2074163"/>
                </a:lnTo>
                <a:lnTo>
                  <a:pt x="152399" y="2042159"/>
                </a:lnTo>
                <a:lnTo>
                  <a:pt x="137159" y="2011679"/>
                </a:lnTo>
                <a:lnTo>
                  <a:pt x="121919" y="1978151"/>
                </a:lnTo>
                <a:lnTo>
                  <a:pt x="106679" y="1946147"/>
                </a:lnTo>
                <a:lnTo>
                  <a:pt x="91439" y="1912619"/>
                </a:lnTo>
                <a:lnTo>
                  <a:pt x="91439" y="1880615"/>
                </a:lnTo>
                <a:lnTo>
                  <a:pt x="76199" y="1845563"/>
                </a:lnTo>
                <a:lnTo>
                  <a:pt x="60959" y="1812035"/>
                </a:lnTo>
                <a:lnTo>
                  <a:pt x="60959" y="1921763"/>
                </a:lnTo>
                <a:lnTo>
                  <a:pt x="76199" y="1956815"/>
                </a:lnTo>
                <a:lnTo>
                  <a:pt x="91439" y="1988819"/>
                </a:lnTo>
                <a:lnTo>
                  <a:pt x="106679" y="2022347"/>
                </a:lnTo>
                <a:lnTo>
                  <a:pt x="152399" y="2118359"/>
                </a:lnTo>
                <a:lnTo>
                  <a:pt x="167639" y="2148839"/>
                </a:lnTo>
                <a:lnTo>
                  <a:pt x="182879" y="2180843"/>
                </a:lnTo>
                <a:lnTo>
                  <a:pt x="198119" y="2209799"/>
                </a:lnTo>
                <a:lnTo>
                  <a:pt x="213359" y="2240279"/>
                </a:lnTo>
                <a:lnTo>
                  <a:pt x="228599" y="2269235"/>
                </a:lnTo>
                <a:lnTo>
                  <a:pt x="274319" y="2327147"/>
                </a:lnTo>
                <a:lnTo>
                  <a:pt x="320039" y="2382011"/>
                </a:lnTo>
                <a:lnTo>
                  <a:pt x="335279" y="2407919"/>
                </a:lnTo>
                <a:lnTo>
                  <a:pt x="380999" y="2459735"/>
                </a:lnTo>
                <a:lnTo>
                  <a:pt x="411479" y="2485643"/>
                </a:lnTo>
                <a:lnTo>
                  <a:pt x="426719" y="2510027"/>
                </a:lnTo>
                <a:lnTo>
                  <a:pt x="457199" y="2532887"/>
                </a:lnTo>
                <a:lnTo>
                  <a:pt x="502919" y="2578607"/>
                </a:lnTo>
                <a:lnTo>
                  <a:pt x="533399" y="2601467"/>
                </a:lnTo>
                <a:lnTo>
                  <a:pt x="563879" y="2622803"/>
                </a:lnTo>
                <a:lnTo>
                  <a:pt x="655319" y="2682239"/>
                </a:lnTo>
                <a:lnTo>
                  <a:pt x="701039" y="2718815"/>
                </a:lnTo>
                <a:lnTo>
                  <a:pt x="761999" y="2752343"/>
                </a:lnTo>
                <a:lnTo>
                  <a:pt x="822959" y="2782823"/>
                </a:lnTo>
                <a:lnTo>
                  <a:pt x="899159" y="2810255"/>
                </a:lnTo>
                <a:lnTo>
                  <a:pt x="960119" y="2834639"/>
                </a:lnTo>
                <a:lnTo>
                  <a:pt x="1021079" y="2855975"/>
                </a:lnTo>
                <a:lnTo>
                  <a:pt x="1051559" y="2865119"/>
                </a:lnTo>
                <a:lnTo>
                  <a:pt x="1097279" y="2874263"/>
                </a:lnTo>
                <a:lnTo>
                  <a:pt x="1127759" y="2881883"/>
                </a:lnTo>
                <a:lnTo>
                  <a:pt x="1234439" y="2900171"/>
                </a:lnTo>
                <a:lnTo>
                  <a:pt x="1310639" y="2907791"/>
                </a:lnTo>
                <a:lnTo>
                  <a:pt x="1371599" y="2910839"/>
                </a:lnTo>
                <a:lnTo>
                  <a:pt x="1447799" y="2910839"/>
                </a:lnTo>
                <a:lnTo>
                  <a:pt x="1478279" y="2909315"/>
                </a:lnTo>
                <a:lnTo>
                  <a:pt x="1523999" y="2906267"/>
                </a:lnTo>
                <a:lnTo>
                  <a:pt x="1554479" y="2903219"/>
                </a:lnTo>
                <a:lnTo>
                  <a:pt x="1600199" y="2900171"/>
                </a:lnTo>
                <a:lnTo>
                  <a:pt x="1691639" y="2881883"/>
                </a:lnTo>
                <a:lnTo>
                  <a:pt x="1737359" y="2874263"/>
                </a:lnTo>
                <a:lnTo>
                  <a:pt x="1798319" y="2855975"/>
                </a:lnTo>
                <a:lnTo>
                  <a:pt x="1874519" y="2834639"/>
                </a:lnTo>
                <a:lnTo>
                  <a:pt x="1935479" y="2810255"/>
                </a:lnTo>
                <a:lnTo>
                  <a:pt x="1996439" y="2782823"/>
                </a:lnTo>
                <a:lnTo>
                  <a:pt x="2057399" y="2752343"/>
                </a:lnTo>
                <a:lnTo>
                  <a:pt x="2118359" y="2718815"/>
                </a:lnTo>
                <a:lnTo>
                  <a:pt x="2179319" y="2682239"/>
                </a:lnTo>
                <a:lnTo>
                  <a:pt x="2240279" y="2642615"/>
                </a:lnTo>
                <a:lnTo>
                  <a:pt x="2285999" y="2599943"/>
                </a:lnTo>
                <a:lnTo>
                  <a:pt x="2316479" y="2578607"/>
                </a:lnTo>
                <a:lnTo>
                  <a:pt x="2346959" y="2555747"/>
                </a:lnTo>
                <a:lnTo>
                  <a:pt x="2362199" y="2532887"/>
                </a:lnTo>
                <a:lnTo>
                  <a:pt x="2423159" y="2484119"/>
                </a:lnTo>
                <a:lnTo>
                  <a:pt x="2438399" y="2459735"/>
                </a:lnTo>
                <a:lnTo>
                  <a:pt x="2514599" y="2382011"/>
                </a:lnTo>
                <a:lnTo>
                  <a:pt x="2529839" y="2354579"/>
                </a:lnTo>
                <a:lnTo>
                  <a:pt x="2545079" y="2325623"/>
                </a:lnTo>
                <a:lnTo>
                  <a:pt x="2575559" y="2298191"/>
                </a:lnTo>
                <a:lnTo>
                  <a:pt x="2606039" y="2240279"/>
                </a:lnTo>
                <a:lnTo>
                  <a:pt x="2636519" y="2179319"/>
                </a:lnTo>
                <a:lnTo>
                  <a:pt x="2666999" y="2148839"/>
                </a:lnTo>
                <a:lnTo>
                  <a:pt x="2682239" y="2118359"/>
                </a:lnTo>
                <a:lnTo>
                  <a:pt x="2712719" y="2054351"/>
                </a:lnTo>
                <a:close/>
              </a:path>
              <a:path w="2834640" h="2910840">
                <a:moveTo>
                  <a:pt x="2804159" y="1749551"/>
                </a:moveTo>
                <a:lnTo>
                  <a:pt x="2804159" y="1565147"/>
                </a:lnTo>
                <a:lnTo>
                  <a:pt x="2788919" y="1601723"/>
                </a:lnTo>
                <a:lnTo>
                  <a:pt x="2788919" y="1673351"/>
                </a:lnTo>
                <a:lnTo>
                  <a:pt x="2773679" y="1743455"/>
                </a:lnTo>
                <a:lnTo>
                  <a:pt x="2773679" y="1778507"/>
                </a:lnTo>
                <a:lnTo>
                  <a:pt x="2758439" y="1812035"/>
                </a:lnTo>
                <a:lnTo>
                  <a:pt x="2743199" y="1847087"/>
                </a:lnTo>
                <a:lnTo>
                  <a:pt x="2727959" y="1914143"/>
                </a:lnTo>
                <a:lnTo>
                  <a:pt x="2712719" y="1946147"/>
                </a:lnTo>
                <a:lnTo>
                  <a:pt x="2712719" y="2022347"/>
                </a:lnTo>
                <a:lnTo>
                  <a:pt x="2743199" y="1955291"/>
                </a:lnTo>
                <a:lnTo>
                  <a:pt x="2773679" y="1854707"/>
                </a:lnTo>
                <a:lnTo>
                  <a:pt x="2788919" y="1819655"/>
                </a:lnTo>
                <a:lnTo>
                  <a:pt x="2804159" y="1749551"/>
                </a:lnTo>
                <a:close/>
              </a:path>
              <a:path w="2834640" h="2910840">
                <a:moveTo>
                  <a:pt x="2788919" y="1239011"/>
                </a:moveTo>
                <a:lnTo>
                  <a:pt x="2788919" y="1091183"/>
                </a:lnTo>
                <a:lnTo>
                  <a:pt x="2773679" y="1057655"/>
                </a:lnTo>
                <a:lnTo>
                  <a:pt x="2773679" y="1202435"/>
                </a:lnTo>
                <a:lnTo>
                  <a:pt x="2788919" y="1239011"/>
                </a:lnTo>
                <a:close/>
              </a:path>
              <a:path w="2834640" h="2910840">
                <a:moveTo>
                  <a:pt x="2804159" y="1382267"/>
                </a:moveTo>
                <a:lnTo>
                  <a:pt x="2804159" y="1162811"/>
                </a:lnTo>
                <a:lnTo>
                  <a:pt x="2788919" y="1126235"/>
                </a:lnTo>
                <a:lnTo>
                  <a:pt x="2788919" y="1309115"/>
                </a:lnTo>
                <a:lnTo>
                  <a:pt x="2804159" y="1382267"/>
                </a:lnTo>
                <a:close/>
              </a:path>
              <a:path w="2834640" h="2910840">
                <a:moveTo>
                  <a:pt x="2819399" y="1677923"/>
                </a:moveTo>
                <a:lnTo>
                  <a:pt x="2819399" y="1234439"/>
                </a:lnTo>
                <a:lnTo>
                  <a:pt x="2804159" y="1197863"/>
                </a:lnTo>
                <a:lnTo>
                  <a:pt x="2804159" y="1712975"/>
                </a:lnTo>
                <a:lnTo>
                  <a:pt x="2819399" y="1677923"/>
                </a:lnTo>
                <a:close/>
              </a:path>
              <a:path w="2834640" h="2910840">
                <a:moveTo>
                  <a:pt x="2834639" y="1530095"/>
                </a:moveTo>
                <a:lnTo>
                  <a:pt x="2834639" y="1380743"/>
                </a:lnTo>
                <a:lnTo>
                  <a:pt x="2819399" y="1344167"/>
                </a:lnTo>
                <a:lnTo>
                  <a:pt x="2819399" y="1568195"/>
                </a:lnTo>
                <a:lnTo>
                  <a:pt x="2834639" y="153009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08425" y="364845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135635"/>
                </a:moveTo>
                <a:lnTo>
                  <a:pt x="246887" y="109727"/>
                </a:lnTo>
                <a:lnTo>
                  <a:pt x="245363" y="97535"/>
                </a:lnTo>
                <a:lnTo>
                  <a:pt x="225551" y="53339"/>
                </a:lnTo>
                <a:lnTo>
                  <a:pt x="210311" y="36575"/>
                </a:lnTo>
                <a:lnTo>
                  <a:pt x="202691" y="27431"/>
                </a:lnTo>
                <a:lnTo>
                  <a:pt x="192023" y="21335"/>
                </a:lnTo>
                <a:lnTo>
                  <a:pt x="182879" y="15239"/>
                </a:lnTo>
                <a:lnTo>
                  <a:pt x="172211" y="9143"/>
                </a:lnTo>
                <a:lnTo>
                  <a:pt x="135635" y="0"/>
                </a:lnTo>
                <a:lnTo>
                  <a:pt x="111251" y="0"/>
                </a:lnTo>
                <a:lnTo>
                  <a:pt x="65531" y="15239"/>
                </a:lnTo>
                <a:lnTo>
                  <a:pt x="21335" y="54863"/>
                </a:lnTo>
                <a:lnTo>
                  <a:pt x="3047" y="99059"/>
                </a:lnTo>
                <a:lnTo>
                  <a:pt x="0" y="123443"/>
                </a:lnTo>
                <a:lnTo>
                  <a:pt x="1523" y="137159"/>
                </a:lnTo>
                <a:lnTo>
                  <a:pt x="15239" y="182879"/>
                </a:lnTo>
                <a:lnTo>
                  <a:pt x="19811" y="189737"/>
                </a:lnTo>
                <a:lnTo>
                  <a:pt x="19811" y="112775"/>
                </a:lnTo>
                <a:lnTo>
                  <a:pt x="21335" y="102107"/>
                </a:lnTo>
                <a:lnTo>
                  <a:pt x="38099" y="64007"/>
                </a:lnTo>
                <a:lnTo>
                  <a:pt x="65531" y="36575"/>
                </a:lnTo>
                <a:lnTo>
                  <a:pt x="103631" y="21335"/>
                </a:lnTo>
                <a:lnTo>
                  <a:pt x="114299" y="19811"/>
                </a:lnTo>
                <a:lnTo>
                  <a:pt x="135635" y="19811"/>
                </a:lnTo>
                <a:lnTo>
                  <a:pt x="182879" y="36575"/>
                </a:lnTo>
                <a:lnTo>
                  <a:pt x="210311" y="65531"/>
                </a:lnTo>
                <a:lnTo>
                  <a:pt x="227075" y="102107"/>
                </a:lnTo>
                <a:lnTo>
                  <a:pt x="228599" y="112775"/>
                </a:lnTo>
                <a:lnTo>
                  <a:pt x="228599" y="189356"/>
                </a:lnTo>
                <a:lnTo>
                  <a:pt x="233171" y="181355"/>
                </a:lnTo>
                <a:lnTo>
                  <a:pt x="242315" y="160019"/>
                </a:lnTo>
                <a:lnTo>
                  <a:pt x="245363" y="147827"/>
                </a:lnTo>
                <a:lnTo>
                  <a:pt x="246887" y="135635"/>
                </a:lnTo>
                <a:close/>
              </a:path>
              <a:path w="247014" h="247014">
                <a:moveTo>
                  <a:pt x="228599" y="189356"/>
                </a:moveTo>
                <a:lnTo>
                  <a:pt x="228599" y="134111"/>
                </a:lnTo>
                <a:lnTo>
                  <a:pt x="225551" y="144779"/>
                </a:lnTo>
                <a:lnTo>
                  <a:pt x="224027" y="155447"/>
                </a:lnTo>
                <a:lnTo>
                  <a:pt x="219455" y="164591"/>
                </a:lnTo>
                <a:lnTo>
                  <a:pt x="216407" y="173735"/>
                </a:lnTo>
                <a:lnTo>
                  <a:pt x="210311" y="181355"/>
                </a:lnTo>
                <a:lnTo>
                  <a:pt x="204215" y="190499"/>
                </a:lnTo>
                <a:lnTo>
                  <a:pt x="173735" y="214883"/>
                </a:lnTo>
                <a:lnTo>
                  <a:pt x="134111" y="227075"/>
                </a:lnTo>
                <a:lnTo>
                  <a:pt x="112775" y="227075"/>
                </a:lnTo>
                <a:lnTo>
                  <a:pt x="65531" y="210311"/>
                </a:lnTo>
                <a:lnTo>
                  <a:pt x="36575" y="181355"/>
                </a:lnTo>
                <a:lnTo>
                  <a:pt x="21335" y="143255"/>
                </a:lnTo>
                <a:lnTo>
                  <a:pt x="19811" y="134111"/>
                </a:lnTo>
                <a:lnTo>
                  <a:pt x="19811" y="189737"/>
                </a:lnTo>
                <a:lnTo>
                  <a:pt x="45719" y="219455"/>
                </a:lnTo>
                <a:lnTo>
                  <a:pt x="88391" y="240791"/>
                </a:lnTo>
                <a:lnTo>
                  <a:pt x="99059" y="243839"/>
                </a:lnTo>
                <a:lnTo>
                  <a:pt x="112775" y="246887"/>
                </a:lnTo>
                <a:lnTo>
                  <a:pt x="124967" y="246887"/>
                </a:lnTo>
                <a:lnTo>
                  <a:pt x="182879" y="231647"/>
                </a:lnTo>
                <a:lnTo>
                  <a:pt x="227075" y="192023"/>
                </a:lnTo>
                <a:lnTo>
                  <a:pt x="228599" y="189356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32631" y="3550920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11937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801745" y="3774947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675" y="0"/>
                </a:lnTo>
              </a:path>
            </a:pathLst>
          </a:custGeom>
          <a:ln w="10413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20333" y="1266444"/>
            <a:ext cx="1463040" cy="626745"/>
          </a:xfrm>
          <a:custGeom>
            <a:avLst/>
            <a:gdLst/>
            <a:ahLst/>
            <a:cxnLst/>
            <a:rect l="l" t="t" r="r" b="b"/>
            <a:pathLst>
              <a:path w="1463040" h="626744">
                <a:moveTo>
                  <a:pt x="1463039" y="515111"/>
                </a:moveTo>
                <a:lnTo>
                  <a:pt x="1463039" y="111251"/>
                </a:lnTo>
                <a:lnTo>
                  <a:pt x="1461515" y="99059"/>
                </a:lnTo>
                <a:lnTo>
                  <a:pt x="1449323" y="57911"/>
                </a:lnTo>
                <a:lnTo>
                  <a:pt x="1421891" y="25907"/>
                </a:lnTo>
                <a:lnTo>
                  <a:pt x="1414271" y="18287"/>
                </a:lnTo>
                <a:lnTo>
                  <a:pt x="1403603" y="13715"/>
                </a:lnTo>
                <a:lnTo>
                  <a:pt x="1394459" y="9143"/>
                </a:lnTo>
                <a:lnTo>
                  <a:pt x="1383791" y="4571"/>
                </a:lnTo>
                <a:lnTo>
                  <a:pt x="1374647" y="3047"/>
                </a:lnTo>
                <a:lnTo>
                  <a:pt x="1362455" y="0"/>
                </a:lnTo>
                <a:lnTo>
                  <a:pt x="111251" y="0"/>
                </a:lnTo>
                <a:lnTo>
                  <a:pt x="68579" y="9143"/>
                </a:lnTo>
                <a:lnTo>
                  <a:pt x="32003" y="33527"/>
                </a:lnTo>
                <a:lnTo>
                  <a:pt x="9143" y="68579"/>
                </a:lnTo>
                <a:lnTo>
                  <a:pt x="6095" y="79247"/>
                </a:lnTo>
                <a:lnTo>
                  <a:pt x="3047" y="88391"/>
                </a:lnTo>
                <a:lnTo>
                  <a:pt x="1523" y="100583"/>
                </a:lnTo>
                <a:lnTo>
                  <a:pt x="0" y="111251"/>
                </a:lnTo>
                <a:lnTo>
                  <a:pt x="0" y="515111"/>
                </a:lnTo>
                <a:lnTo>
                  <a:pt x="9143" y="559307"/>
                </a:lnTo>
                <a:lnTo>
                  <a:pt x="19811" y="577595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3819"/>
                </a:lnTo>
                <a:lnTo>
                  <a:pt x="27431" y="74675"/>
                </a:lnTo>
                <a:lnTo>
                  <a:pt x="30479" y="67055"/>
                </a:lnTo>
                <a:lnTo>
                  <a:pt x="76199" y="25907"/>
                </a:lnTo>
                <a:lnTo>
                  <a:pt x="102107" y="19811"/>
                </a:lnTo>
                <a:lnTo>
                  <a:pt x="1362455" y="19811"/>
                </a:lnTo>
                <a:lnTo>
                  <a:pt x="1371599" y="21335"/>
                </a:lnTo>
                <a:lnTo>
                  <a:pt x="1379219" y="22859"/>
                </a:lnTo>
                <a:lnTo>
                  <a:pt x="1388363" y="27431"/>
                </a:lnTo>
                <a:lnTo>
                  <a:pt x="1395983" y="30479"/>
                </a:lnTo>
                <a:lnTo>
                  <a:pt x="1403603" y="35051"/>
                </a:lnTo>
                <a:lnTo>
                  <a:pt x="1411223" y="41147"/>
                </a:lnTo>
                <a:lnTo>
                  <a:pt x="1417319" y="45719"/>
                </a:lnTo>
                <a:lnTo>
                  <a:pt x="1440179" y="83819"/>
                </a:lnTo>
                <a:lnTo>
                  <a:pt x="1443227" y="102107"/>
                </a:lnTo>
                <a:lnTo>
                  <a:pt x="1443227" y="577900"/>
                </a:lnTo>
                <a:lnTo>
                  <a:pt x="1444751" y="576071"/>
                </a:lnTo>
                <a:lnTo>
                  <a:pt x="1453895" y="557783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6744">
                <a:moveTo>
                  <a:pt x="1443227" y="577900"/>
                </a:moveTo>
                <a:lnTo>
                  <a:pt x="1443227" y="525779"/>
                </a:lnTo>
                <a:lnTo>
                  <a:pt x="1441703" y="533399"/>
                </a:lnTo>
                <a:lnTo>
                  <a:pt x="1435607" y="551687"/>
                </a:lnTo>
                <a:lnTo>
                  <a:pt x="1409699" y="586739"/>
                </a:lnTo>
                <a:lnTo>
                  <a:pt x="1379219" y="601979"/>
                </a:lnTo>
                <a:lnTo>
                  <a:pt x="1370075" y="605027"/>
                </a:lnTo>
                <a:lnTo>
                  <a:pt x="1360931" y="606551"/>
                </a:lnTo>
                <a:lnTo>
                  <a:pt x="102107" y="606551"/>
                </a:lnTo>
                <a:lnTo>
                  <a:pt x="92963" y="605027"/>
                </a:lnTo>
                <a:lnTo>
                  <a:pt x="74675" y="598931"/>
                </a:lnTo>
                <a:lnTo>
                  <a:pt x="67055" y="595883"/>
                </a:lnTo>
                <a:lnTo>
                  <a:pt x="59435" y="591311"/>
                </a:lnTo>
                <a:lnTo>
                  <a:pt x="53339" y="585215"/>
                </a:lnTo>
                <a:lnTo>
                  <a:pt x="45719" y="579119"/>
                </a:lnTo>
                <a:lnTo>
                  <a:pt x="39623" y="573023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2543"/>
                </a:lnTo>
                <a:lnTo>
                  <a:pt x="19811" y="524255"/>
                </a:lnTo>
                <a:lnTo>
                  <a:pt x="19811" y="577595"/>
                </a:lnTo>
                <a:lnTo>
                  <a:pt x="59435" y="612647"/>
                </a:lnTo>
                <a:lnTo>
                  <a:pt x="111251" y="626363"/>
                </a:lnTo>
                <a:lnTo>
                  <a:pt x="1351787" y="626363"/>
                </a:lnTo>
                <a:lnTo>
                  <a:pt x="1395983" y="617219"/>
                </a:lnTo>
                <a:lnTo>
                  <a:pt x="1431035" y="592835"/>
                </a:lnTo>
                <a:lnTo>
                  <a:pt x="1437131" y="585215"/>
                </a:lnTo>
                <a:lnTo>
                  <a:pt x="1443227" y="5779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20333" y="1949195"/>
            <a:ext cx="1463040" cy="626745"/>
          </a:xfrm>
          <a:custGeom>
            <a:avLst/>
            <a:gdLst/>
            <a:ahLst/>
            <a:cxnLst/>
            <a:rect l="l" t="t" r="r" b="b"/>
            <a:pathLst>
              <a:path w="1463040" h="626744">
                <a:moveTo>
                  <a:pt x="1463039" y="515111"/>
                </a:moveTo>
                <a:lnTo>
                  <a:pt x="1463039" y="109727"/>
                </a:lnTo>
                <a:lnTo>
                  <a:pt x="1459991" y="88391"/>
                </a:lnTo>
                <a:lnTo>
                  <a:pt x="1437131" y="39623"/>
                </a:lnTo>
                <a:lnTo>
                  <a:pt x="1421891" y="25907"/>
                </a:lnTo>
                <a:lnTo>
                  <a:pt x="1414271" y="18287"/>
                </a:lnTo>
                <a:lnTo>
                  <a:pt x="1403603" y="13715"/>
                </a:lnTo>
                <a:lnTo>
                  <a:pt x="1394459" y="9143"/>
                </a:lnTo>
                <a:lnTo>
                  <a:pt x="1383791" y="4571"/>
                </a:lnTo>
                <a:lnTo>
                  <a:pt x="1374647" y="3047"/>
                </a:lnTo>
                <a:lnTo>
                  <a:pt x="1362455" y="0"/>
                </a:lnTo>
                <a:lnTo>
                  <a:pt x="99059" y="0"/>
                </a:lnTo>
                <a:lnTo>
                  <a:pt x="88391" y="3047"/>
                </a:lnTo>
                <a:lnTo>
                  <a:pt x="77723" y="4571"/>
                </a:lnTo>
                <a:lnTo>
                  <a:pt x="68579" y="9143"/>
                </a:lnTo>
                <a:lnTo>
                  <a:pt x="32003" y="33527"/>
                </a:lnTo>
                <a:lnTo>
                  <a:pt x="9143" y="68579"/>
                </a:lnTo>
                <a:lnTo>
                  <a:pt x="1523" y="100583"/>
                </a:lnTo>
                <a:lnTo>
                  <a:pt x="0" y="111251"/>
                </a:lnTo>
                <a:lnTo>
                  <a:pt x="0" y="515111"/>
                </a:lnTo>
                <a:lnTo>
                  <a:pt x="1523" y="527303"/>
                </a:lnTo>
                <a:lnTo>
                  <a:pt x="13715" y="568451"/>
                </a:lnTo>
                <a:lnTo>
                  <a:pt x="19811" y="577595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3819"/>
                </a:lnTo>
                <a:lnTo>
                  <a:pt x="27431" y="74675"/>
                </a:lnTo>
                <a:lnTo>
                  <a:pt x="30479" y="67055"/>
                </a:lnTo>
                <a:lnTo>
                  <a:pt x="76199" y="25907"/>
                </a:lnTo>
                <a:lnTo>
                  <a:pt x="1362455" y="19811"/>
                </a:lnTo>
                <a:lnTo>
                  <a:pt x="1371599" y="21335"/>
                </a:lnTo>
                <a:lnTo>
                  <a:pt x="1379219" y="22859"/>
                </a:lnTo>
                <a:lnTo>
                  <a:pt x="1388363" y="25907"/>
                </a:lnTo>
                <a:lnTo>
                  <a:pt x="1403603" y="35051"/>
                </a:lnTo>
                <a:lnTo>
                  <a:pt x="1411223" y="41147"/>
                </a:lnTo>
                <a:lnTo>
                  <a:pt x="1417319" y="45719"/>
                </a:lnTo>
                <a:lnTo>
                  <a:pt x="1440179" y="83819"/>
                </a:lnTo>
                <a:lnTo>
                  <a:pt x="1443227" y="102107"/>
                </a:lnTo>
                <a:lnTo>
                  <a:pt x="1443227" y="577900"/>
                </a:lnTo>
                <a:lnTo>
                  <a:pt x="1444751" y="576071"/>
                </a:lnTo>
                <a:lnTo>
                  <a:pt x="1453895" y="557783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6744">
                <a:moveTo>
                  <a:pt x="1443227" y="577900"/>
                </a:moveTo>
                <a:lnTo>
                  <a:pt x="1443227" y="524255"/>
                </a:lnTo>
                <a:lnTo>
                  <a:pt x="1441703" y="533399"/>
                </a:lnTo>
                <a:lnTo>
                  <a:pt x="1435607" y="551687"/>
                </a:lnTo>
                <a:lnTo>
                  <a:pt x="1432559" y="559307"/>
                </a:lnTo>
                <a:lnTo>
                  <a:pt x="1427987" y="566927"/>
                </a:lnTo>
                <a:lnTo>
                  <a:pt x="1421891" y="573023"/>
                </a:lnTo>
                <a:lnTo>
                  <a:pt x="1415795" y="580643"/>
                </a:lnTo>
                <a:lnTo>
                  <a:pt x="1409699" y="586739"/>
                </a:lnTo>
                <a:lnTo>
                  <a:pt x="1403603" y="591311"/>
                </a:lnTo>
                <a:lnTo>
                  <a:pt x="1395983" y="595883"/>
                </a:lnTo>
                <a:lnTo>
                  <a:pt x="1386839" y="598931"/>
                </a:lnTo>
                <a:lnTo>
                  <a:pt x="1379219" y="601979"/>
                </a:lnTo>
                <a:lnTo>
                  <a:pt x="1370075" y="605027"/>
                </a:lnTo>
                <a:lnTo>
                  <a:pt x="1360931" y="606551"/>
                </a:lnTo>
                <a:lnTo>
                  <a:pt x="102107" y="606551"/>
                </a:lnTo>
                <a:lnTo>
                  <a:pt x="92963" y="605027"/>
                </a:lnTo>
                <a:lnTo>
                  <a:pt x="74675" y="598931"/>
                </a:lnTo>
                <a:lnTo>
                  <a:pt x="67055" y="595883"/>
                </a:lnTo>
                <a:lnTo>
                  <a:pt x="59435" y="591311"/>
                </a:lnTo>
                <a:lnTo>
                  <a:pt x="53339" y="585215"/>
                </a:lnTo>
                <a:lnTo>
                  <a:pt x="45719" y="579119"/>
                </a:lnTo>
                <a:lnTo>
                  <a:pt x="39623" y="573023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2543"/>
                </a:lnTo>
                <a:lnTo>
                  <a:pt x="19811" y="524255"/>
                </a:lnTo>
                <a:lnTo>
                  <a:pt x="19811" y="577595"/>
                </a:lnTo>
                <a:lnTo>
                  <a:pt x="59435" y="612647"/>
                </a:lnTo>
                <a:lnTo>
                  <a:pt x="111251" y="626363"/>
                </a:lnTo>
                <a:lnTo>
                  <a:pt x="1351787" y="626363"/>
                </a:lnTo>
                <a:lnTo>
                  <a:pt x="1395983" y="617219"/>
                </a:lnTo>
                <a:lnTo>
                  <a:pt x="1431035" y="592835"/>
                </a:lnTo>
                <a:lnTo>
                  <a:pt x="1437131" y="585215"/>
                </a:lnTo>
                <a:lnTo>
                  <a:pt x="1443227" y="57790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8506342" y="1356199"/>
            <a:ext cx="891540" cy="115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910"/>
              </a:lnSpc>
            </a:pP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9209" marR="22860" algn="ctr">
              <a:lnSpc>
                <a:spcPts val="1910"/>
              </a:lnSpc>
            </a:pP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enter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 ma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231002" y="5753100"/>
            <a:ext cx="1443355" cy="607060"/>
          </a:xfrm>
          <a:custGeom>
            <a:avLst/>
            <a:gdLst/>
            <a:ahLst/>
            <a:cxnLst/>
            <a:rect l="l" t="t" r="r" b="b"/>
            <a:pathLst>
              <a:path w="1443354" h="607060">
                <a:moveTo>
                  <a:pt x="1443227" y="505967"/>
                </a:moveTo>
                <a:lnTo>
                  <a:pt x="1443140" y="96434"/>
                </a:lnTo>
                <a:lnTo>
                  <a:pt x="1432466" y="55892"/>
                </a:lnTo>
                <a:lnTo>
                  <a:pt x="1406735" y="23741"/>
                </a:lnTo>
                <a:lnTo>
                  <a:pt x="1369898" y="4103"/>
                </a:lnTo>
                <a:lnTo>
                  <a:pt x="1341119" y="0"/>
                </a:lnTo>
                <a:lnTo>
                  <a:pt x="97566" y="43"/>
                </a:lnTo>
                <a:lnTo>
                  <a:pt x="55978" y="10346"/>
                </a:lnTo>
                <a:lnTo>
                  <a:pt x="23574" y="35829"/>
                </a:lnTo>
                <a:lnTo>
                  <a:pt x="4045" y="72276"/>
                </a:lnTo>
                <a:lnTo>
                  <a:pt x="0" y="100583"/>
                </a:lnTo>
                <a:lnTo>
                  <a:pt x="42" y="508906"/>
                </a:lnTo>
                <a:lnTo>
                  <a:pt x="10079" y="549906"/>
                </a:lnTo>
                <a:lnTo>
                  <a:pt x="35204" y="582472"/>
                </a:lnTo>
                <a:lnTo>
                  <a:pt x="71726" y="602386"/>
                </a:lnTo>
                <a:lnTo>
                  <a:pt x="100583" y="606551"/>
                </a:lnTo>
                <a:lnTo>
                  <a:pt x="1345381" y="606464"/>
                </a:lnTo>
                <a:lnTo>
                  <a:pt x="1386792" y="595828"/>
                </a:lnTo>
                <a:lnTo>
                  <a:pt x="1419354" y="570323"/>
                </a:lnTo>
                <a:lnTo>
                  <a:pt x="1439115" y="534071"/>
                </a:lnTo>
                <a:lnTo>
                  <a:pt x="1443227" y="50596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20333" y="5743955"/>
            <a:ext cx="1463040" cy="624840"/>
          </a:xfrm>
          <a:custGeom>
            <a:avLst/>
            <a:gdLst/>
            <a:ahLst/>
            <a:cxnLst/>
            <a:rect l="l" t="t" r="r" b="b"/>
            <a:pathLst>
              <a:path w="1463040" h="624839">
                <a:moveTo>
                  <a:pt x="1463039" y="515111"/>
                </a:moveTo>
                <a:lnTo>
                  <a:pt x="1463039" y="109727"/>
                </a:lnTo>
                <a:lnTo>
                  <a:pt x="1461515" y="97535"/>
                </a:lnTo>
                <a:lnTo>
                  <a:pt x="1449323" y="56387"/>
                </a:lnTo>
                <a:lnTo>
                  <a:pt x="1421891" y="24383"/>
                </a:lnTo>
                <a:lnTo>
                  <a:pt x="1383791" y="4571"/>
                </a:lnTo>
                <a:lnTo>
                  <a:pt x="1374647" y="1523"/>
                </a:lnTo>
                <a:lnTo>
                  <a:pt x="1362455" y="0"/>
                </a:lnTo>
                <a:lnTo>
                  <a:pt x="99059" y="0"/>
                </a:lnTo>
                <a:lnTo>
                  <a:pt x="88391" y="1523"/>
                </a:lnTo>
                <a:lnTo>
                  <a:pt x="77723" y="4571"/>
                </a:lnTo>
                <a:lnTo>
                  <a:pt x="68579" y="9143"/>
                </a:lnTo>
                <a:lnTo>
                  <a:pt x="57911" y="13715"/>
                </a:lnTo>
                <a:lnTo>
                  <a:pt x="25907" y="39623"/>
                </a:lnTo>
                <a:lnTo>
                  <a:pt x="3047" y="88391"/>
                </a:lnTo>
                <a:lnTo>
                  <a:pt x="0" y="109727"/>
                </a:lnTo>
                <a:lnTo>
                  <a:pt x="0" y="515111"/>
                </a:lnTo>
                <a:lnTo>
                  <a:pt x="3047" y="536447"/>
                </a:lnTo>
                <a:lnTo>
                  <a:pt x="9143" y="557783"/>
                </a:lnTo>
                <a:lnTo>
                  <a:pt x="13715" y="566927"/>
                </a:lnTo>
                <a:lnTo>
                  <a:pt x="19811" y="576071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2295"/>
                </a:lnTo>
                <a:lnTo>
                  <a:pt x="27431" y="74675"/>
                </a:lnTo>
                <a:lnTo>
                  <a:pt x="30479" y="65531"/>
                </a:lnTo>
                <a:lnTo>
                  <a:pt x="60959" y="33527"/>
                </a:lnTo>
                <a:lnTo>
                  <a:pt x="102107" y="18287"/>
                </a:lnTo>
                <a:lnTo>
                  <a:pt x="1362455" y="18287"/>
                </a:lnTo>
                <a:lnTo>
                  <a:pt x="1371599" y="19811"/>
                </a:lnTo>
                <a:lnTo>
                  <a:pt x="1379219" y="22859"/>
                </a:lnTo>
                <a:lnTo>
                  <a:pt x="1388363" y="25907"/>
                </a:lnTo>
                <a:lnTo>
                  <a:pt x="1423415" y="51815"/>
                </a:lnTo>
                <a:lnTo>
                  <a:pt x="1441703" y="91439"/>
                </a:lnTo>
                <a:lnTo>
                  <a:pt x="1443227" y="100583"/>
                </a:lnTo>
                <a:lnTo>
                  <a:pt x="1443227" y="577595"/>
                </a:lnTo>
                <a:lnTo>
                  <a:pt x="1444751" y="576071"/>
                </a:lnTo>
                <a:lnTo>
                  <a:pt x="1449323" y="566927"/>
                </a:lnTo>
                <a:lnTo>
                  <a:pt x="1453895" y="556259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4839">
                <a:moveTo>
                  <a:pt x="1443227" y="577595"/>
                </a:moveTo>
                <a:lnTo>
                  <a:pt x="1443227" y="524255"/>
                </a:lnTo>
                <a:lnTo>
                  <a:pt x="1441703" y="533399"/>
                </a:lnTo>
                <a:lnTo>
                  <a:pt x="1438655" y="542543"/>
                </a:lnTo>
                <a:lnTo>
                  <a:pt x="1403603" y="591311"/>
                </a:lnTo>
                <a:lnTo>
                  <a:pt x="1386839" y="598931"/>
                </a:lnTo>
                <a:lnTo>
                  <a:pt x="1379219" y="601979"/>
                </a:lnTo>
                <a:lnTo>
                  <a:pt x="1351787" y="606551"/>
                </a:lnTo>
                <a:lnTo>
                  <a:pt x="111251" y="606551"/>
                </a:lnTo>
                <a:lnTo>
                  <a:pt x="59435" y="589787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1019"/>
                </a:lnTo>
                <a:lnTo>
                  <a:pt x="19811" y="522731"/>
                </a:lnTo>
                <a:lnTo>
                  <a:pt x="19811" y="576071"/>
                </a:lnTo>
                <a:lnTo>
                  <a:pt x="25907" y="585215"/>
                </a:lnTo>
                <a:lnTo>
                  <a:pt x="41147" y="600455"/>
                </a:lnTo>
                <a:lnTo>
                  <a:pt x="50291" y="606551"/>
                </a:lnTo>
                <a:lnTo>
                  <a:pt x="59435" y="611123"/>
                </a:lnTo>
                <a:lnTo>
                  <a:pt x="68579" y="617219"/>
                </a:lnTo>
                <a:lnTo>
                  <a:pt x="89915" y="623315"/>
                </a:lnTo>
                <a:lnTo>
                  <a:pt x="100583" y="624839"/>
                </a:lnTo>
                <a:lnTo>
                  <a:pt x="1363979" y="624839"/>
                </a:lnTo>
                <a:lnTo>
                  <a:pt x="1414271" y="606551"/>
                </a:lnTo>
                <a:lnTo>
                  <a:pt x="1423415" y="598931"/>
                </a:lnTo>
                <a:lnTo>
                  <a:pt x="1431035" y="592835"/>
                </a:lnTo>
                <a:lnTo>
                  <a:pt x="1437131" y="583691"/>
                </a:lnTo>
                <a:lnTo>
                  <a:pt x="1443227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69613" y="3713988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5" h="247014">
                <a:moveTo>
                  <a:pt x="246887" y="135635"/>
                </a:moveTo>
                <a:lnTo>
                  <a:pt x="246887" y="123443"/>
                </a:lnTo>
                <a:lnTo>
                  <a:pt x="243839" y="99059"/>
                </a:lnTo>
                <a:lnTo>
                  <a:pt x="225551" y="54863"/>
                </a:lnTo>
                <a:lnTo>
                  <a:pt x="192023" y="21335"/>
                </a:lnTo>
                <a:lnTo>
                  <a:pt x="147827" y="3047"/>
                </a:lnTo>
                <a:lnTo>
                  <a:pt x="123443" y="0"/>
                </a:lnTo>
                <a:lnTo>
                  <a:pt x="109727" y="1523"/>
                </a:lnTo>
                <a:lnTo>
                  <a:pt x="64007" y="15239"/>
                </a:lnTo>
                <a:lnTo>
                  <a:pt x="27431" y="45719"/>
                </a:lnTo>
                <a:lnTo>
                  <a:pt x="4571" y="86867"/>
                </a:lnTo>
                <a:lnTo>
                  <a:pt x="0" y="111251"/>
                </a:lnTo>
                <a:lnTo>
                  <a:pt x="0" y="137159"/>
                </a:lnTo>
                <a:lnTo>
                  <a:pt x="6095" y="161543"/>
                </a:lnTo>
                <a:lnTo>
                  <a:pt x="9143" y="172211"/>
                </a:lnTo>
                <a:lnTo>
                  <a:pt x="18287" y="188213"/>
                </a:lnTo>
                <a:lnTo>
                  <a:pt x="18287" y="123443"/>
                </a:lnTo>
                <a:lnTo>
                  <a:pt x="21335" y="102107"/>
                </a:lnTo>
                <a:lnTo>
                  <a:pt x="24383" y="92963"/>
                </a:lnTo>
                <a:lnTo>
                  <a:pt x="27431" y="82295"/>
                </a:lnTo>
                <a:lnTo>
                  <a:pt x="32003" y="73151"/>
                </a:lnTo>
                <a:lnTo>
                  <a:pt x="36575" y="65531"/>
                </a:lnTo>
                <a:lnTo>
                  <a:pt x="42671" y="56387"/>
                </a:lnTo>
                <a:lnTo>
                  <a:pt x="50291" y="50291"/>
                </a:lnTo>
                <a:lnTo>
                  <a:pt x="57911" y="42671"/>
                </a:lnTo>
                <a:lnTo>
                  <a:pt x="65531" y="36575"/>
                </a:lnTo>
                <a:lnTo>
                  <a:pt x="83819" y="27431"/>
                </a:lnTo>
                <a:lnTo>
                  <a:pt x="102107" y="21335"/>
                </a:lnTo>
                <a:lnTo>
                  <a:pt x="112775" y="19811"/>
                </a:lnTo>
                <a:lnTo>
                  <a:pt x="134111" y="19811"/>
                </a:lnTo>
                <a:lnTo>
                  <a:pt x="173735" y="32003"/>
                </a:lnTo>
                <a:lnTo>
                  <a:pt x="181355" y="38099"/>
                </a:lnTo>
                <a:lnTo>
                  <a:pt x="190499" y="42671"/>
                </a:lnTo>
                <a:lnTo>
                  <a:pt x="219455" y="83819"/>
                </a:lnTo>
                <a:lnTo>
                  <a:pt x="227075" y="112775"/>
                </a:lnTo>
                <a:lnTo>
                  <a:pt x="227075" y="189737"/>
                </a:lnTo>
                <a:lnTo>
                  <a:pt x="231647" y="182879"/>
                </a:lnTo>
                <a:lnTo>
                  <a:pt x="237743" y="170687"/>
                </a:lnTo>
                <a:lnTo>
                  <a:pt x="240791" y="160019"/>
                </a:lnTo>
                <a:lnTo>
                  <a:pt x="246887" y="135635"/>
                </a:lnTo>
                <a:close/>
              </a:path>
              <a:path w="247015" h="247014">
                <a:moveTo>
                  <a:pt x="227075" y="189737"/>
                </a:moveTo>
                <a:lnTo>
                  <a:pt x="227075" y="134111"/>
                </a:lnTo>
                <a:lnTo>
                  <a:pt x="225551" y="144779"/>
                </a:lnTo>
                <a:lnTo>
                  <a:pt x="222503" y="155447"/>
                </a:lnTo>
                <a:lnTo>
                  <a:pt x="204215" y="190499"/>
                </a:lnTo>
                <a:lnTo>
                  <a:pt x="172211" y="216407"/>
                </a:lnTo>
                <a:lnTo>
                  <a:pt x="163067" y="219455"/>
                </a:lnTo>
                <a:lnTo>
                  <a:pt x="153923" y="224027"/>
                </a:lnTo>
                <a:lnTo>
                  <a:pt x="143255" y="225551"/>
                </a:lnTo>
                <a:lnTo>
                  <a:pt x="134111" y="227075"/>
                </a:lnTo>
                <a:lnTo>
                  <a:pt x="123443" y="228599"/>
                </a:lnTo>
                <a:lnTo>
                  <a:pt x="64007" y="210311"/>
                </a:lnTo>
                <a:lnTo>
                  <a:pt x="36575" y="181355"/>
                </a:lnTo>
                <a:lnTo>
                  <a:pt x="21335" y="144779"/>
                </a:lnTo>
                <a:lnTo>
                  <a:pt x="18287" y="123443"/>
                </a:lnTo>
                <a:lnTo>
                  <a:pt x="18287" y="188213"/>
                </a:lnTo>
                <a:lnTo>
                  <a:pt x="54863" y="227075"/>
                </a:lnTo>
                <a:lnTo>
                  <a:pt x="99059" y="245363"/>
                </a:lnTo>
                <a:lnTo>
                  <a:pt x="111251" y="246887"/>
                </a:lnTo>
                <a:lnTo>
                  <a:pt x="135635" y="246887"/>
                </a:lnTo>
                <a:lnTo>
                  <a:pt x="149351" y="243839"/>
                </a:lnTo>
                <a:lnTo>
                  <a:pt x="160019" y="240791"/>
                </a:lnTo>
                <a:lnTo>
                  <a:pt x="172211" y="237743"/>
                </a:lnTo>
                <a:lnTo>
                  <a:pt x="182879" y="231647"/>
                </a:lnTo>
                <a:lnTo>
                  <a:pt x="192023" y="225551"/>
                </a:lnTo>
                <a:lnTo>
                  <a:pt x="202691" y="219455"/>
                </a:lnTo>
                <a:lnTo>
                  <a:pt x="210311" y="210311"/>
                </a:lnTo>
                <a:lnTo>
                  <a:pt x="219455" y="201167"/>
                </a:lnTo>
                <a:lnTo>
                  <a:pt x="227075" y="189737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93057" y="3616451"/>
            <a:ext cx="0" cy="455930"/>
          </a:xfrm>
          <a:custGeom>
            <a:avLst/>
            <a:gdLst/>
            <a:ahLst/>
            <a:cxnLst/>
            <a:rect l="l" t="t" r="r" b="b"/>
            <a:pathLst>
              <a:path h="455929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0413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161409" y="3840479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675" y="0"/>
                </a:lnTo>
              </a:path>
            </a:pathLst>
          </a:custGeom>
          <a:ln w="10413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48633" y="3730751"/>
            <a:ext cx="379730" cy="163195"/>
          </a:xfrm>
          <a:custGeom>
            <a:avLst/>
            <a:gdLst/>
            <a:ahLst/>
            <a:cxnLst/>
            <a:rect l="l" t="t" r="r" b="b"/>
            <a:pathLst>
              <a:path w="379729" h="163195">
                <a:moveTo>
                  <a:pt x="379475" y="105155"/>
                </a:moveTo>
                <a:lnTo>
                  <a:pt x="300227" y="13715"/>
                </a:lnTo>
                <a:lnTo>
                  <a:pt x="294131" y="50291"/>
                </a:lnTo>
                <a:lnTo>
                  <a:pt x="13715" y="0"/>
                </a:lnTo>
                <a:lnTo>
                  <a:pt x="0" y="74675"/>
                </a:lnTo>
                <a:lnTo>
                  <a:pt x="280415" y="124967"/>
                </a:lnTo>
                <a:lnTo>
                  <a:pt x="280415" y="158931"/>
                </a:lnTo>
                <a:lnTo>
                  <a:pt x="379475" y="105155"/>
                </a:lnTo>
                <a:close/>
              </a:path>
              <a:path w="379729" h="163195">
                <a:moveTo>
                  <a:pt x="280415" y="158931"/>
                </a:moveTo>
                <a:lnTo>
                  <a:pt x="280415" y="124967"/>
                </a:lnTo>
                <a:lnTo>
                  <a:pt x="272795" y="163067"/>
                </a:lnTo>
                <a:lnTo>
                  <a:pt x="280415" y="15893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42537" y="3724655"/>
            <a:ext cx="393700" cy="178435"/>
          </a:xfrm>
          <a:custGeom>
            <a:avLst/>
            <a:gdLst/>
            <a:ahLst/>
            <a:cxnLst/>
            <a:rect l="l" t="t" r="r" b="b"/>
            <a:pathLst>
              <a:path w="393700" h="178435">
                <a:moveTo>
                  <a:pt x="296502" y="51138"/>
                </a:moveTo>
                <a:lnTo>
                  <a:pt x="15239" y="0"/>
                </a:lnTo>
                <a:lnTo>
                  <a:pt x="0" y="85343"/>
                </a:lnTo>
                <a:lnTo>
                  <a:pt x="7619" y="86729"/>
                </a:lnTo>
                <a:lnTo>
                  <a:pt x="7619" y="76199"/>
                </a:lnTo>
                <a:lnTo>
                  <a:pt x="11633" y="76933"/>
                </a:lnTo>
                <a:lnTo>
                  <a:pt x="18287" y="39962"/>
                </a:lnTo>
                <a:lnTo>
                  <a:pt x="18287" y="10667"/>
                </a:lnTo>
                <a:lnTo>
                  <a:pt x="24383" y="6095"/>
                </a:lnTo>
                <a:lnTo>
                  <a:pt x="24383" y="11776"/>
                </a:lnTo>
                <a:lnTo>
                  <a:pt x="295655" y="61098"/>
                </a:lnTo>
                <a:lnTo>
                  <a:pt x="295655" y="56387"/>
                </a:lnTo>
                <a:lnTo>
                  <a:pt x="296502" y="51138"/>
                </a:lnTo>
                <a:close/>
              </a:path>
              <a:path w="393700" h="178435">
                <a:moveTo>
                  <a:pt x="11633" y="76933"/>
                </a:moveTo>
                <a:lnTo>
                  <a:pt x="7619" y="76199"/>
                </a:lnTo>
                <a:lnTo>
                  <a:pt x="10667" y="82295"/>
                </a:lnTo>
                <a:lnTo>
                  <a:pt x="11633" y="76933"/>
                </a:lnTo>
                <a:close/>
              </a:path>
              <a:path w="393700" h="178435">
                <a:moveTo>
                  <a:pt x="291083" y="128015"/>
                </a:moveTo>
                <a:lnTo>
                  <a:pt x="11633" y="76933"/>
                </a:lnTo>
                <a:lnTo>
                  <a:pt x="10667" y="82295"/>
                </a:lnTo>
                <a:lnTo>
                  <a:pt x="7619" y="76199"/>
                </a:lnTo>
                <a:lnTo>
                  <a:pt x="7619" y="86729"/>
                </a:lnTo>
                <a:lnTo>
                  <a:pt x="280903" y="136417"/>
                </a:lnTo>
                <a:lnTo>
                  <a:pt x="281939" y="131063"/>
                </a:lnTo>
                <a:lnTo>
                  <a:pt x="284987" y="137159"/>
                </a:lnTo>
                <a:lnTo>
                  <a:pt x="284987" y="160455"/>
                </a:lnTo>
                <a:lnTo>
                  <a:pt x="285323" y="160273"/>
                </a:lnTo>
                <a:lnTo>
                  <a:pt x="291083" y="128015"/>
                </a:lnTo>
                <a:close/>
              </a:path>
              <a:path w="393700" h="178435">
                <a:moveTo>
                  <a:pt x="24383" y="6095"/>
                </a:moveTo>
                <a:lnTo>
                  <a:pt x="18287" y="10667"/>
                </a:lnTo>
                <a:lnTo>
                  <a:pt x="23393" y="11596"/>
                </a:lnTo>
                <a:lnTo>
                  <a:pt x="24383" y="6095"/>
                </a:lnTo>
                <a:close/>
              </a:path>
              <a:path w="393700" h="178435">
                <a:moveTo>
                  <a:pt x="23393" y="11596"/>
                </a:moveTo>
                <a:lnTo>
                  <a:pt x="18287" y="10667"/>
                </a:lnTo>
                <a:lnTo>
                  <a:pt x="18287" y="39962"/>
                </a:lnTo>
                <a:lnTo>
                  <a:pt x="23393" y="11596"/>
                </a:lnTo>
                <a:close/>
              </a:path>
              <a:path w="393700" h="178435">
                <a:moveTo>
                  <a:pt x="24383" y="11776"/>
                </a:moveTo>
                <a:lnTo>
                  <a:pt x="24383" y="6095"/>
                </a:lnTo>
                <a:lnTo>
                  <a:pt x="23393" y="11596"/>
                </a:lnTo>
                <a:lnTo>
                  <a:pt x="24383" y="11776"/>
                </a:lnTo>
                <a:close/>
              </a:path>
              <a:path w="393700" h="178435">
                <a:moveTo>
                  <a:pt x="284987" y="160455"/>
                </a:moveTo>
                <a:lnTo>
                  <a:pt x="284987" y="137159"/>
                </a:lnTo>
                <a:lnTo>
                  <a:pt x="280903" y="136417"/>
                </a:lnTo>
                <a:lnTo>
                  <a:pt x="272795" y="178307"/>
                </a:lnTo>
                <a:lnTo>
                  <a:pt x="277367" y="175819"/>
                </a:lnTo>
                <a:lnTo>
                  <a:pt x="277367" y="164591"/>
                </a:lnTo>
                <a:lnTo>
                  <a:pt x="284987" y="160455"/>
                </a:lnTo>
                <a:close/>
              </a:path>
              <a:path w="393700" h="178435">
                <a:moveTo>
                  <a:pt x="285323" y="160273"/>
                </a:moveTo>
                <a:lnTo>
                  <a:pt x="277367" y="164591"/>
                </a:lnTo>
                <a:lnTo>
                  <a:pt x="283463" y="170687"/>
                </a:lnTo>
                <a:lnTo>
                  <a:pt x="285323" y="160273"/>
                </a:lnTo>
                <a:close/>
              </a:path>
              <a:path w="393700" h="178435">
                <a:moveTo>
                  <a:pt x="384047" y="117753"/>
                </a:moveTo>
                <a:lnTo>
                  <a:pt x="384047" y="106679"/>
                </a:lnTo>
                <a:lnTo>
                  <a:pt x="382523" y="114299"/>
                </a:lnTo>
                <a:lnTo>
                  <a:pt x="378520" y="109680"/>
                </a:lnTo>
                <a:lnTo>
                  <a:pt x="285323" y="160273"/>
                </a:lnTo>
                <a:lnTo>
                  <a:pt x="283463" y="170687"/>
                </a:lnTo>
                <a:lnTo>
                  <a:pt x="277367" y="164591"/>
                </a:lnTo>
                <a:lnTo>
                  <a:pt x="277367" y="175819"/>
                </a:lnTo>
                <a:lnTo>
                  <a:pt x="384047" y="117753"/>
                </a:lnTo>
                <a:close/>
              </a:path>
              <a:path w="393700" h="178435">
                <a:moveTo>
                  <a:pt x="284987" y="137159"/>
                </a:moveTo>
                <a:lnTo>
                  <a:pt x="281939" y="131063"/>
                </a:lnTo>
                <a:lnTo>
                  <a:pt x="280903" y="136417"/>
                </a:lnTo>
                <a:lnTo>
                  <a:pt x="284987" y="137159"/>
                </a:lnTo>
                <a:close/>
              </a:path>
              <a:path w="393700" h="178435">
                <a:moveTo>
                  <a:pt x="300227" y="51815"/>
                </a:moveTo>
                <a:lnTo>
                  <a:pt x="296502" y="51138"/>
                </a:lnTo>
                <a:lnTo>
                  <a:pt x="295655" y="56387"/>
                </a:lnTo>
                <a:lnTo>
                  <a:pt x="300227" y="51815"/>
                </a:lnTo>
                <a:close/>
              </a:path>
              <a:path w="393700" h="178435">
                <a:moveTo>
                  <a:pt x="300227" y="61929"/>
                </a:moveTo>
                <a:lnTo>
                  <a:pt x="300227" y="51815"/>
                </a:lnTo>
                <a:lnTo>
                  <a:pt x="295655" y="56387"/>
                </a:lnTo>
                <a:lnTo>
                  <a:pt x="295655" y="61098"/>
                </a:lnTo>
                <a:lnTo>
                  <a:pt x="300227" y="61929"/>
                </a:lnTo>
                <a:close/>
              </a:path>
              <a:path w="393700" h="178435">
                <a:moveTo>
                  <a:pt x="393191" y="112775"/>
                </a:moveTo>
                <a:lnTo>
                  <a:pt x="303275" y="9143"/>
                </a:lnTo>
                <a:lnTo>
                  <a:pt x="296502" y="51138"/>
                </a:lnTo>
                <a:lnTo>
                  <a:pt x="300227" y="51815"/>
                </a:lnTo>
                <a:lnTo>
                  <a:pt x="300227" y="61929"/>
                </a:lnTo>
                <a:lnTo>
                  <a:pt x="303275" y="62483"/>
                </a:lnTo>
                <a:lnTo>
                  <a:pt x="303275" y="22859"/>
                </a:lnTo>
                <a:lnTo>
                  <a:pt x="310895" y="19811"/>
                </a:lnTo>
                <a:lnTo>
                  <a:pt x="310895" y="31652"/>
                </a:lnTo>
                <a:lnTo>
                  <a:pt x="378520" y="109680"/>
                </a:lnTo>
                <a:lnTo>
                  <a:pt x="384047" y="106679"/>
                </a:lnTo>
                <a:lnTo>
                  <a:pt x="384047" y="117753"/>
                </a:lnTo>
                <a:lnTo>
                  <a:pt x="393191" y="112775"/>
                </a:lnTo>
                <a:close/>
              </a:path>
              <a:path w="393700" h="178435">
                <a:moveTo>
                  <a:pt x="310895" y="19811"/>
                </a:moveTo>
                <a:lnTo>
                  <a:pt x="303275" y="22859"/>
                </a:lnTo>
                <a:lnTo>
                  <a:pt x="309142" y="29629"/>
                </a:lnTo>
                <a:lnTo>
                  <a:pt x="310895" y="19811"/>
                </a:lnTo>
                <a:close/>
              </a:path>
              <a:path w="393700" h="178435">
                <a:moveTo>
                  <a:pt x="309142" y="29629"/>
                </a:moveTo>
                <a:lnTo>
                  <a:pt x="303275" y="22859"/>
                </a:lnTo>
                <a:lnTo>
                  <a:pt x="303275" y="62483"/>
                </a:lnTo>
                <a:lnTo>
                  <a:pt x="309142" y="29629"/>
                </a:lnTo>
                <a:close/>
              </a:path>
              <a:path w="393700" h="178435">
                <a:moveTo>
                  <a:pt x="310895" y="31652"/>
                </a:moveTo>
                <a:lnTo>
                  <a:pt x="310895" y="19811"/>
                </a:lnTo>
                <a:lnTo>
                  <a:pt x="309142" y="29629"/>
                </a:lnTo>
                <a:lnTo>
                  <a:pt x="310895" y="31652"/>
                </a:lnTo>
                <a:close/>
              </a:path>
              <a:path w="393700" h="178435">
                <a:moveTo>
                  <a:pt x="384047" y="106679"/>
                </a:moveTo>
                <a:lnTo>
                  <a:pt x="378520" y="109680"/>
                </a:lnTo>
                <a:lnTo>
                  <a:pt x="382523" y="114299"/>
                </a:lnTo>
                <a:lnTo>
                  <a:pt x="384047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8454526" y="5832185"/>
            <a:ext cx="995044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Mean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ft 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231780" y="6362932"/>
            <a:ext cx="6611620" cy="79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64740" algn="ctr">
              <a:lnSpc>
                <a:spcPts val="2310"/>
              </a:lnSpc>
            </a:pPr>
            <a:r>
              <a:rPr sz="2000" b="1" u="heavy" spc="-25" dirty="0">
                <a:solidFill>
                  <a:srgbClr val="FF9900"/>
                </a:solidFill>
                <a:latin typeface="Arial"/>
                <a:cs typeface="Arial"/>
              </a:rPr>
              <a:t>Ob</a:t>
            </a:r>
            <a:r>
              <a:rPr sz="2000" b="1" u="heavy" spc="-15" dirty="0">
                <a:solidFill>
                  <a:srgbClr val="FF9900"/>
                </a:solidFill>
                <a:latin typeface="Arial"/>
                <a:cs typeface="Arial"/>
              </a:rPr>
              <a:t>jecti</a:t>
            </a:r>
            <a:r>
              <a:rPr sz="2000" b="1" u="heavy" spc="-35" dirty="0">
                <a:solidFill>
                  <a:srgbClr val="FF9900"/>
                </a:solidFill>
                <a:latin typeface="Arial"/>
                <a:cs typeface="Arial"/>
              </a:rPr>
              <a:t>v</a:t>
            </a:r>
            <a:r>
              <a:rPr sz="2000" b="1" u="heavy" spc="-15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u="heavy" spc="2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: 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F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h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ses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000" b="1" spc="2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00"/>
                </a:solidFill>
                <a:latin typeface="Arial"/>
                <a:cs typeface="Arial"/>
              </a:rPr>
              <a:t>r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g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R="2374265" algn="ctr">
              <a:lnSpc>
                <a:spcPts val="2310"/>
              </a:lnSpc>
            </a:pP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Dis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tr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but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f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dent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ic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l</a:t>
            </a:r>
            <a:r>
              <a:rPr sz="2000" spc="2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illi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ard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ba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lls</a:t>
            </a:r>
            <a:endParaRPr sz="2000" dirty="0">
              <a:latin typeface="Arial"/>
              <a:cs typeface="Arial"/>
            </a:endParaRPr>
          </a:p>
          <a:p>
            <a:pPr marL="3531235">
              <a:lnSpc>
                <a:spcPct val="100000"/>
              </a:lnSpc>
              <a:spcBef>
                <a:spcPts val="365"/>
              </a:spcBef>
            </a:pPr>
            <a:r>
              <a:rPr sz="1200" b="1" i="1" spc="-5" dirty="0">
                <a:latin typeface="Times New Roman"/>
                <a:cs typeface="Times New Roman"/>
              </a:rPr>
              <a:t>(</a:t>
            </a:r>
            <a:r>
              <a:rPr sz="1200" b="1" i="1" dirty="0">
                <a:latin typeface="Times New Roman"/>
                <a:cs typeface="Times New Roman"/>
              </a:rPr>
              <a:t>Slide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c</a:t>
            </a:r>
            <a:r>
              <a:rPr sz="1200" b="1" i="1" dirty="0">
                <a:latin typeface="Times New Roman"/>
                <a:cs typeface="Times New Roman"/>
              </a:rPr>
              <a:t>r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dit:</a:t>
            </a:r>
            <a:r>
              <a:rPr sz="1200" b="1" i="1" spc="-20" dirty="0">
                <a:latin typeface="Times New Roman"/>
                <a:cs typeface="Times New Roman"/>
              </a:rPr>
              <a:t> </a:t>
            </a:r>
            <a:r>
              <a:rPr sz="1200" b="1" i="1" spc="-100" dirty="0">
                <a:latin typeface="Times New Roman"/>
                <a:cs typeface="Times New Roman"/>
              </a:rPr>
              <a:t>Y</a:t>
            </a:r>
            <a:r>
              <a:rPr sz="1200" b="1" i="1" dirty="0">
                <a:latin typeface="Times New Roman"/>
                <a:cs typeface="Times New Roman"/>
              </a:rPr>
              <a:t>aron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U</a:t>
            </a:r>
            <a:r>
              <a:rPr sz="1200" b="1" i="1" dirty="0">
                <a:latin typeface="Times New Roman"/>
                <a:cs typeface="Times New Roman"/>
              </a:rPr>
              <a:t>krainitz </a:t>
            </a:r>
            <a:r>
              <a:rPr sz="1200" b="1" i="1" spc="-2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&amp;  B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rnard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Sar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l)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0" name="object 10">
            <a:extLst>
              <a:ext uri="{FF2B5EF4-FFF2-40B4-BE49-F238E27FC236}">
                <a16:creationId xmlns:a16="http://schemas.microsoft.com/office/drawing/2014/main" id="{AC34FBCD-72E2-4DC6-A855-BED99CBAC49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18125" y="6906224"/>
            <a:ext cx="2546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3621" y="3779858"/>
            <a:ext cx="151316" cy="151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9362" y="3779858"/>
            <a:ext cx="150008" cy="152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3162" y="3627458"/>
            <a:ext cx="151386" cy="151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3225" y="3573923"/>
            <a:ext cx="150252" cy="150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2493" y="3942926"/>
            <a:ext cx="151359" cy="150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6942" y="3942926"/>
            <a:ext cx="150008" cy="1505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2429" y="3965674"/>
            <a:ext cx="151625" cy="1506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5877" y="3779858"/>
            <a:ext cx="151316" cy="1519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1969" y="3779858"/>
            <a:ext cx="151359" cy="1519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0238" y="3496281"/>
            <a:ext cx="151677" cy="1506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9821" y="3400382"/>
            <a:ext cx="151316" cy="1519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2221" y="4159222"/>
            <a:ext cx="150005" cy="1521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8945" y="4180558"/>
            <a:ext cx="150005" cy="1521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54145" y="4029780"/>
            <a:ext cx="151317" cy="1519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7069" y="3779858"/>
            <a:ext cx="151359" cy="1519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54145" y="3552768"/>
            <a:ext cx="151317" cy="1505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7897" y="4006822"/>
            <a:ext cx="150005" cy="1521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1697" y="4311622"/>
            <a:ext cx="150005" cy="1506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8233" y="4442784"/>
            <a:ext cx="150035" cy="15205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58945" y="4462498"/>
            <a:ext cx="150005" cy="1521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03269" y="4311622"/>
            <a:ext cx="150005" cy="1506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23794" y="4006822"/>
            <a:ext cx="150005" cy="1521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7594" y="3476568"/>
            <a:ext cx="151360" cy="1505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27069" y="3400382"/>
            <a:ext cx="151359" cy="1519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06545" y="3173292"/>
            <a:ext cx="151317" cy="1505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90238" y="3173292"/>
            <a:ext cx="151388" cy="15051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09821" y="2868506"/>
            <a:ext cx="151316" cy="15198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99994" y="3173194"/>
            <a:ext cx="150005" cy="1506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79469" y="2944604"/>
            <a:ext cx="150004" cy="15212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09821" y="2338140"/>
            <a:ext cx="151317" cy="1505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54145" y="2565230"/>
            <a:ext cx="151316" cy="15198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90238" y="2793816"/>
            <a:ext cx="151388" cy="15051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90238" y="1730078"/>
            <a:ext cx="151386" cy="1519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1697" y="2488928"/>
            <a:ext cx="150004" cy="15212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28565" y="3030050"/>
            <a:ext cx="150008" cy="15204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17897" y="3476470"/>
            <a:ext cx="150005" cy="1506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97374" y="3247880"/>
            <a:ext cx="150004" cy="15212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7374" y="2868404"/>
            <a:ext cx="150004" cy="15212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21174" y="2414242"/>
            <a:ext cx="150005" cy="1506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92574" y="1958664"/>
            <a:ext cx="151317" cy="15050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00650" y="1655300"/>
            <a:ext cx="150004" cy="15062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76850" y="2109452"/>
            <a:ext cx="150004" cy="15212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80126" y="2717518"/>
            <a:ext cx="149969" cy="150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72050" y="3703658"/>
            <a:ext cx="151316" cy="15198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7726" y="3247982"/>
            <a:ext cx="151316" cy="15198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86677" y="3324182"/>
            <a:ext cx="151316" cy="15198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00650" y="4235422"/>
            <a:ext cx="150005" cy="15063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41669" y="3781382"/>
            <a:ext cx="151359" cy="15198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44974" y="4614996"/>
            <a:ext cx="151317" cy="15050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07202" y="4691196"/>
            <a:ext cx="151317" cy="1505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00650" y="5070491"/>
            <a:ext cx="150278" cy="15072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65497" y="4918272"/>
            <a:ext cx="151317" cy="15198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9821" y="4842072"/>
            <a:ext cx="151317" cy="15198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89297" y="5373849"/>
            <a:ext cx="151625" cy="15062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44974" y="5829525"/>
            <a:ext cx="151625" cy="15062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38421" y="5829443"/>
            <a:ext cx="150278" cy="15072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82745" y="5373767"/>
            <a:ext cx="150278" cy="15072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79469" y="4918174"/>
            <a:ext cx="150005" cy="15212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71394" y="4614996"/>
            <a:ext cx="151360" cy="15050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99994" y="5297650"/>
            <a:ext cx="150005" cy="15212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27069" y="5829525"/>
            <a:ext cx="151656" cy="15063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91918" y="5980500"/>
            <a:ext cx="151360" cy="15198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15718" y="5373849"/>
            <a:ext cx="151656" cy="15063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85365" y="4614996"/>
            <a:ext cx="150010" cy="1505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15718" y="4311720"/>
            <a:ext cx="151360" cy="15050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44318" y="3779756"/>
            <a:ext cx="150004" cy="15212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12442" y="3324182"/>
            <a:ext cx="151359" cy="151983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44318" y="2944604"/>
            <a:ext cx="150004" cy="15212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99994" y="2793718"/>
            <a:ext cx="150005" cy="15063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20518" y="2185652"/>
            <a:ext cx="150004" cy="15212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03269" y="1958566"/>
            <a:ext cx="150005" cy="15063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68118" y="1579202"/>
            <a:ext cx="151359" cy="150503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12442" y="1958664"/>
            <a:ext cx="151360" cy="15050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36242" y="2565230"/>
            <a:ext cx="151359" cy="15198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56765" y="3020906"/>
            <a:ext cx="151359" cy="15198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36242" y="3856044"/>
            <a:ext cx="151360" cy="15050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77289" y="3932244"/>
            <a:ext cx="151388" cy="150513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02613" y="4765872"/>
            <a:ext cx="150010" cy="15205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29689" y="5601024"/>
            <a:ext cx="151388" cy="15199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46937" y="5980500"/>
            <a:ext cx="150010" cy="15205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91262" y="5221548"/>
            <a:ext cx="151388" cy="151991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91262" y="4311720"/>
            <a:ext cx="151388" cy="15051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97813" y="3097092"/>
            <a:ext cx="151388" cy="150513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77289" y="2261954"/>
            <a:ext cx="151386" cy="15199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67462" y="2261954"/>
            <a:ext cx="150008" cy="15204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15062" y="3400382"/>
            <a:ext cx="151386" cy="151990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52834" y="5070574"/>
            <a:ext cx="151677" cy="15063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29034" y="6132802"/>
            <a:ext cx="150301" cy="14950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29034" y="3856044"/>
            <a:ext cx="150035" cy="15055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79909" y="2641430"/>
            <a:ext cx="151386" cy="15199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32309" y="1579202"/>
            <a:ext cx="151386" cy="15050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74013" y="1426802"/>
            <a:ext cx="151386" cy="15199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605406" y="2324100"/>
            <a:ext cx="2834640" cy="2910840"/>
          </a:xfrm>
          <a:custGeom>
            <a:avLst/>
            <a:gdLst/>
            <a:ahLst/>
            <a:cxnLst/>
            <a:rect l="l" t="t" r="r" b="b"/>
            <a:pathLst>
              <a:path w="2834640" h="2910840">
                <a:moveTo>
                  <a:pt x="15239" y="1440179"/>
                </a:moveTo>
                <a:lnTo>
                  <a:pt x="15239" y="1234439"/>
                </a:lnTo>
                <a:lnTo>
                  <a:pt x="0" y="1307591"/>
                </a:lnTo>
                <a:lnTo>
                  <a:pt x="0" y="1440179"/>
                </a:lnTo>
                <a:lnTo>
                  <a:pt x="15239" y="1440179"/>
                </a:lnTo>
                <a:close/>
              </a:path>
              <a:path w="2834640" h="2910840">
                <a:moveTo>
                  <a:pt x="15239" y="1443227"/>
                </a:moveTo>
                <a:lnTo>
                  <a:pt x="15239" y="1440179"/>
                </a:lnTo>
                <a:lnTo>
                  <a:pt x="0" y="1440179"/>
                </a:lnTo>
                <a:lnTo>
                  <a:pt x="0" y="1455419"/>
                </a:lnTo>
                <a:lnTo>
                  <a:pt x="15239" y="1443227"/>
                </a:lnTo>
                <a:close/>
              </a:path>
              <a:path w="2834640" h="2910840">
                <a:moveTo>
                  <a:pt x="60959" y="1132331"/>
                </a:moveTo>
                <a:lnTo>
                  <a:pt x="60959" y="1022603"/>
                </a:lnTo>
                <a:lnTo>
                  <a:pt x="30479" y="1127759"/>
                </a:lnTo>
                <a:lnTo>
                  <a:pt x="15239" y="1162811"/>
                </a:lnTo>
                <a:lnTo>
                  <a:pt x="15239" y="1443227"/>
                </a:lnTo>
                <a:lnTo>
                  <a:pt x="0" y="1455419"/>
                </a:lnTo>
                <a:lnTo>
                  <a:pt x="0" y="1467611"/>
                </a:lnTo>
                <a:lnTo>
                  <a:pt x="15239" y="1455419"/>
                </a:lnTo>
                <a:lnTo>
                  <a:pt x="30479" y="1418843"/>
                </a:lnTo>
                <a:lnTo>
                  <a:pt x="30479" y="1274063"/>
                </a:lnTo>
                <a:lnTo>
                  <a:pt x="45719" y="1237487"/>
                </a:lnTo>
                <a:lnTo>
                  <a:pt x="45719" y="1167383"/>
                </a:lnTo>
                <a:lnTo>
                  <a:pt x="60959" y="1132331"/>
                </a:lnTo>
                <a:close/>
              </a:path>
              <a:path w="2834640" h="2910840">
                <a:moveTo>
                  <a:pt x="15239" y="1470659"/>
                </a:moveTo>
                <a:lnTo>
                  <a:pt x="15239" y="1455419"/>
                </a:lnTo>
                <a:lnTo>
                  <a:pt x="0" y="1467611"/>
                </a:lnTo>
                <a:lnTo>
                  <a:pt x="0" y="1470659"/>
                </a:lnTo>
                <a:lnTo>
                  <a:pt x="15239" y="1470659"/>
                </a:lnTo>
                <a:close/>
              </a:path>
              <a:path w="2834640" h="2910840">
                <a:moveTo>
                  <a:pt x="15239" y="1677923"/>
                </a:moveTo>
                <a:lnTo>
                  <a:pt x="15239" y="1470659"/>
                </a:lnTo>
                <a:lnTo>
                  <a:pt x="0" y="1470659"/>
                </a:lnTo>
                <a:lnTo>
                  <a:pt x="0" y="1604771"/>
                </a:lnTo>
                <a:lnTo>
                  <a:pt x="15239" y="1677923"/>
                </a:lnTo>
                <a:close/>
              </a:path>
              <a:path w="2834640" h="2910840">
                <a:moveTo>
                  <a:pt x="60959" y="1888235"/>
                </a:moveTo>
                <a:lnTo>
                  <a:pt x="60959" y="1776983"/>
                </a:lnTo>
                <a:lnTo>
                  <a:pt x="45719" y="1743455"/>
                </a:lnTo>
                <a:lnTo>
                  <a:pt x="45719" y="1673351"/>
                </a:lnTo>
                <a:lnTo>
                  <a:pt x="30479" y="1636775"/>
                </a:lnTo>
                <a:lnTo>
                  <a:pt x="30479" y="1528571"/>
                </a:lnTo>
                <a:lnTo>
                  <a:pt x="15239" y="1491995"/>
                </a:lnTo>
                <a:lnTo>
                  <a:pt x="15239" y="1749551"/>
                </a:lnTo>
                <a:lnTo>
                  <a:pt x="30479" y="1784603"/>
                </a:lnTo>
                <a:lnTo>
                  <a:pt x="45719" y="1854707"/>
                </a:lnTo>
                <a:lnTo>
                  <a:pt x="60959" y="1888235"/>
                </a:lnTo>
                <a:close/>
              </a:path>
              <a:path w="2834640" h="2910840">
                <a:moveTo>
                  <a:pt x="2773679" y="1133855"/>
                </a:moveTo>
                <a:lnTo>
                  <a:pt x="2773679" y="1022603"/>
                </a:lnTo>
                <a:lnTo>
                  <a:pt x="2712719" y="888491"/>
                </a:lnTo>
                <a:lnTo>
                  <a:pt x="2712719" y="856487"/>
                </a:lnTo>
                <a:lnTo>
                  <a:pt x="2682239" y="792479"/>
                </a:lnTo>
                <a:lnTo>
                  <a:pt x="2666999" y="761999"/>
                </a:lnTo>
                <a:lnTo>
                  <a:pt x="2636519" y="731519"/>
                </a:lnTo>
                <a:lnTo>
                  <a:pt x="2606039" y="670559"/>
                </a:lnTo>
                <a:lnTo>
                  <a:pt x="2575559" y="612647"/>
                </a:lnTo>
                <a:lnTo>
                  <a:pt x="2545079" y="585215"/>
                </a:lnTo>
                <a:lnTo>
                  <a:pt x="2529839" y="556259"/>
                </a:lnTo>
                <a:lnTo>
                  <a:pt x="2499359" y="530351"/>
                </a:lnTo>
                <a:lnTo>
                  <a:pt x="2484119" y="502919"/>
                </a:lnTo>
                <a:lnTo>
                  <a:pt x="2438399" y="451103"/>
                </a:lnTo>
                <a:lnTo>
                  <a:pt x="2362199" y="377951"/>
                </a:lnTo>
                <a:lnTo>
                  <a:pt x="2316479" y="332231"/>
                </a:lnTo>
                <a:lnTo>
                  <a:pt x="2285999" y="310895"/>
                </a:lnTo>
                <a:lnTo>
                  <a:pt x="2240279" y="268223"/>
                </a:lnTo>
                <a:lnTo>
                  <a:pt x="2179319" y="228599"/>
                </a:lnTo>
                <a:lnTo>
                  <a:pt x="2118359" y="192023"/>
                </a:lnTo>
                <a:lnTo>
                  <a:pt x="2057399" y="158495"/>
                </a:lnTo>
                <a:lnTo>
                  <a:pt x="1996439" y="128015"/>
                </a:lnTo>
                <a:lnTo>
                  <a:pt x="1935479" y="100583"/>
                </a:lnTo>
                <a:lnTo>
                  <a:pt x="1874519" y="76199"/>
                </a:lnTo>
                <a:lnTo>
                  <a:pt x="1798319" y="54863"/>
                </a:lnTo>
                <a:lnTo>
                  <a:pt x="1737359" y="36575"/>
                </a:lnTo>
                <a:lnTo>
                  <a:pt x="1691639" y="28955"/>
                </a:lnTo>
                <a:lnTo>
                  <a:pt x="1630679" y="16763"/>
                </a:lnTo>
                <a:lnTo>
                  <a:pt x="1600199" y="12191"/>
                </a:lnTo>
                <a:lnTo>
                  <a:pt x="1523999" y="4571"/>
                </a:lnTo>
                <a:lnTo>
                  <a:pt x="1478279" y="1523"/>
                </a:lnTo>
                <a:lnTo>
                  <a:pt x="1447799" y="0"/>
                </a:lnTo>
                <a:lnTo>
                  <a:pt x="1371599" y="0"/>
                </a:lnTo>
                <a:lnTo>
                  <a:pt x="1310639" y="3047"/>
                </a:lnTo>
                <a:lnTo>
                  <a:pt x="1234439" y="10667"/>
                </a:lnTo>
                <a:lnTo>
                  <a:pt x="1188719" y="16763"/>
                </a:lnTo>
                <a:lnTo>
                  <a:pt x="1127759" y="28955"/>
                </a:lnTo>
                <a:lnTo>
                  <a:pt x="1097279" y="36575"/>
                </a:lnTo>
                <a:lnTo>
                  <a:pt x="1051559" y="45719"/>
                </a:lnTo>
                <a:lnTo>
                  <a:pt x="1021079" y="54863"/>
                </a:lnTo>
                <a:lnTo>
                  <a:pt x="960119" y="76199"/>
                </a:lnTo>
                <a:lnTo>
                  <a:pt x="899159" y="100583"/>
                </a:lnTo>
                <a:lnTo>
                  <a:pt x="822959" y="128015"/>
                </a:lnTo>
                <a:lnTo>
                  <a:pt x="761999" y="158495"/>
                </a:lnTo>
                <a:lnTo>
                  <a:pt x="731519" y="175259"/>
                </a:lnTo>
                <a:lnTo>
                  <a:pt x="701039" y="193547"/>
                </a:lnTo>
                <a:lnTo>
                  <a:pt x="670559" y="210311"/>
                </a:lnTo>
                <a:lnTo>
                  <a:pt x="640079" y="228599"/>
                </a:lnTo>
                <a:lnTo>
                  <a:pt x="624839" y="248411"/>
                </a:lnTo>
                <a:lnTo>
                  <a:pt x="594359" y="268223"/>
                </a:lnTo>
                <a:lnTo>
                  <a:pt x="502919" y="332231"/>
                </a:lnTo>
                <a:lnTo>
                  <a:pt x="457199" y="377951"/>
                </a:lnTo>
                <a:lnTo>
                  <a:pt x="380999" y="451103"/>
                </a:lnTo>
                <a:lnTo>
                  <a:pt x="335279" y="502919"/>
                </a:lnTo>
                <a:lnTo>
                  <a:pt x="274319" y="585215"/>
                </a:lnTo>
                <a:lnTo>
                  <a:pt x="259079" y="612647"/>
                </a:lnTo>
                <a:lnTo>
                  <a:pt x="228599" y="641603"/>
                </a:lnTo>
                <a:lnTo>
                  <a:pt x="213359" y="670559"/>
                </a:lnTo>
                <a:lnTo>
                  <a:pt x="152399" y="792479"/>
                </a:lnTo>
                <a:lnTo>
                  <a:pt x="121919" y="856487"/>
                </a:lnTo>
                <a:lnTo>
                  <a:pt x="106679" y="890015"/>
                </a:lnTo>
                <a:lnTo>
                  <a:pt x="91439" y="922019"/>
                </a:lnTo>
                <a:lnTo>
                  <a:pt x="60959" y="989075"/>
                </a:lnTo>
                <a:lnTo>
                  <a:pt x="60959" y="1098803"/>
                </a:lnTo>
                <a:lnTo>
                  <a:pt x="91439" y="1031747"/>
                </a:lnTo>
                <a:lnTo>
                  <a:pt x="91439" y="998219"/>
                </a:lnTo>
                <a:lnTo>
                  <a:pt x="106679" y="964691"/>
                </a:lnTo>
                <a:lnTo>
                  <a:pt x="121919" y="932687"/>
                </a:lnTo>
                <a:lnTo>
                  <a:pt x="137159" y="899159"/>
                </a:lnTo>
                <a:lnTo>
                  <a:pt x="152399" y="868679"/>
                </a:lnTo>
                <a:lnTo>
                  <a:pt x="152399" y="836675"/>
                </a:lnTo>
                <a:lnTo>
                  <a:pt x="182879" y="775715"/>
                </a:lnTo>
                <a:lnTo>
                  <a:pt x="228599" y="714755"/>
                </a:lnTo>
                <a:lnTo>
                  <a:pt x="259079" y="656843"/>
                </a:lnTo>
                <a:lnTo>
                  <a:pt x="320039" y="574547"/>
                </a:lnTo>
                <a:lnTo>
                  <a:pt x="335279" y="547115"/>
                </a:lnTo>
                <a:lnTo>
                  <a:pt x="380999" y="495299"/>
                </a:lnTo>
                <a:lnTo>
                  <a:pt x="411479" y="470915"/>
                </a:lnTo>
                <a:lnTo>
                  <a:pt x="426719" y="446531"/>
                </a:lnTo>
                <a:lnTo>
                  <a:pt x="457199" y="422147"/>
                </a:lnTo>
                <a:lnTo>
                  <a:pt x="472439" y="399287"/>
                </a:lnTo>
                <a:lnTo>
                  <a:pt x="533399" y="353567"/>
                </a:lnTo>
                <a:lnTo>
                  <a:pt x="548639" y="332231"/>
                </a:lnTo>
                <a:lnTo>
                  <a:pt x="579119" y="312419"/>
                </a:lnTo>
                <a:lnTo>
                  <a:pt x="609599" y="291083"/>
                </a:lnTo>
                <a:lnTo>
                  <a:pt x="640079" y="271271"/>
                </a:lnTo>
                <a:lnTo>
                  <a:pt x="670559" y="252983"/>
                </a:lnTo>
                <a:lnTo>
                  <a:pt x="685799" y="234695"/>
                </a:lnTo>
                <a:lnTo>
                  <a:pt x="716279" y="217931"/>
                </a:lnTo>
                <a:lnTo>
                  <a:pt x="838199" y="153923"/>
                </a:lnTo>
                <a:lnTo>
                  <a:pt x="899159" y="126491"/>
                </a:lnTo>
                <a:lnTo>
                  <a:pt x="1005839" y="92963"/>
                </a:lnTo>
                <a:lnTo>
                  <a:pt x="1036319" y="82295"/>
                </a:lnTo>
                <a:lnTo>
                  <a:pt x="1097279" y="64007"/>
                </a:lnTo>
                <a:lnTo>
                  <a:pt x="1127759" y="56387"/>
                </a:lnTo>
                <a:lnTo>
                  <a:pt x="1173479" y="50291"/>
                </a:lnTo>
                <a:lnTo>
                  <a:pt x="1203959" y="44195"/>
                </a:lnTo>
                <a:lnTo>
                  <a:pt x="1264919" y="35051"/>
                </a:lnTo>
                <a:lnTo>
                  <a:pt x="1310639" y="32003"/>
                </a:lnTo>
                <a:lnTo>
                  <a:pt x="1371599" y="28955"/>
                </a:lnTo>
                <a:lnTo>
                  <a:pt x="1417319" y="27431"/>
                </a:lnTo>
                <a:lnTo>
                  <a:pt x="1478279" y="30479"/>
                </a:lnTo>
                <a:lnTo>
                  <a:pt x="1523999" y="32003"/>
                </a:lnTo>
                <a:lnTo>
                  <a:pt x="1554479" y="36575"/>
                </a:lnTo>
                <a:lnTo>
                  <a:pt x="1630679" y="44195"/>
                </a:lnTo>
                <a:lnTo>
                  <a:pt x="1661159" y="50291"/>
                </a:lnTo>
                <a:lnTo>
                  <a:pt x="1752599" y="73151"/>
                </a:lnTo>
                <a:lnTo>
                  <a:pt x="1798319" y="82295"/>
                </a:lnTo>
                <a:lnTo>
                  <a:pt x="1889759" y="114299"/>
                </a:lnTo>
                <a:lnTo>
                  <a:pt x="1920239" y="128015"/>
                </a:lnTo>
                <a:lnTo>
                  <a:pt x="1950719" y="140207"/>
                </a:lnTo>
                <a:lnTo>
                  <a:pt x="1981199" y="153923"/>
                </a:lnTo>
                <a:lnTo>
                  <a:pt x="2042159" y="184403"/>
                </a:lnTo>
                <a:lnTo>
                  <a:pt x="2133599" y="234695"/>
                </a:lnTo>
                <a:lnTo>
                  <a:pt x="2194559" y="272795"/>
                </a:lnTo>
                <a:lnTo>
                  <a:pt x="2209799" y="291083"/>
                </a:lnTo>
                <a:lnTo>
                  <a:pt x="2240279" y="312419"/>
                </a:lnTo>
                <a:lnTo>
                  <a:pt x="2270759" y="332231"/>
                </a:lnTo>
                <a:lnTo>
                  <a:pt x="2301239" y="355091"/>
                </a:lnTo>
                <a:lnTo>
                  <a:pt x="2316479" y="376427"/>
                </a:lnTo>
                <a:lnTo>
                  <a:pt x="2377439" y="422147"/>
                </a:lnTo>
                <a:lnTo>
                  <a:pt x="2392679" y="446531"/>
                </a:lnTo>
                <a:lnTo>
                  <a:pt x="2438399" y="495299"/>
                </a:lnTo>
                <a:lnTo>
                  <a:pt x="2468879" y="521207"/>
                </a:lnTo>
                <a:lnTo>
                  <a:pt x="2484119" y="547115"/>
                </a:lnTo>
                <a:lnTo>
                  <a:pt x="2499359" y="574547"/>
                </a:lnTo>
                <a:lnTo>
                  <a:pt x="2545079" y="629411"/>
                </a:lnTo>
                <a:lnTo>
                  <a:pt x="2560319" y="658367"/>
                </a:lnTo>
                <a:lnTo>
                  <a:pt x="2590799" y="685799"/>
                </a:lnTo>
                <a:lnTo>
                  <a:pt x="2606039" y="716279"/>
                </a:lnTo>
                <a:lnTo>
                  <a:pt x="2621279" y="745235"/>
                </a:lnTo>
                <a:lnTo>
                  <a:pt x="2666999" y="836675"/>
                </a:lnTo>
                <a:lnTo>
                  <a:pt x="2697479" y="900683"/>
                </a:lnTo>
                <a:lnTo>
                  <a:pt x="2712719" y="964691"/>
                </a:lnTo>
                <a:lnTo>
                  <a:pt x="2743199" y="1065275"/>
                </a:lnTo>
                <a:lnTo>
                  <a:pt x="2758439" y="1098803"/>
                </a:lnTo>
                <a:lnTo>
                  <a:pt x="2773679" y="1133855"/>
                </a:lnTo>
                <a:close/>
              </a:path>
              <a:path w="2834640" h="2910840">
                <a:moveTo>
                  <a:pt x="2712719" y="2054351"/>
                </a:moveTo>
                <a:lnTo>
                  <a:pt x="2712719" y="1979675"/>
                </a:lnTo>
                <a:lnTo>
                  <a:pt x="2682239" y="2043683"/>
                </a:lnTo>
                <a:lnTo>
                  <a:pt x="2666999" y="2074163"/>
                </a:lnTo>
                <a:lnTo>
                  <a:pt x="2651759" y="2106167"/>
                </a:lnTo>
                <a:lnTo>
                  <a:pt x="2621279" y="2167127"/>
                </a:lnTo>
                <a:lnTo>
                  <a:pt x="2606039" y="2196083"/>
                </a:lnTo>
                <a:lnTo>
                  <a:pt x="2560319" y="2253995"/>
                </a:lnTo>
                <a:lnTo>
                  <a:pt x="2545079" y="2281427"/>
                </a:lnTo>
                <a:lnTo>
                  <a:pt x="2529839" y="2310383"/>
                </a:lnTo>
                <a:lnTo>
                  <a:pt x="2499359" y="2337815"/>
                </a:lnTo>
                <a:lnTo>
                  <a:pt x="2468879" y="2389631"/>
                </a:lnTo>
                <a:lnTo>
                  <a:pt x="2438399" y="2415539"/>
                </a:lnTo>
                <a:lnTo>
                  <a:pt x="2392679" y="2464307"/>
                </a:lnTo>
                <a:lnTo>
                  <a:pt x="2377439" y="2488691"/>
                </a:lnTo>
                <a:lnTo>
                  <a:pt x="2316479" y="2534411"/>
                </a:lnTo>
                <a:lnTo>
                  <a:pt x="2301239" y="2557271"/>
                </a:lnTo>
                <a:lnTo>
                  <a:pt x="2240279" y="2599943"/>
                </a:lnTo>
                <a:lnTo>
                  <a:pt x="2194559" y="2639567"/>
                </a:lnTo>
                <a:lnTo>
                  <a:pt x="2103119" y="2694431"/>
                </a:lnTo>
                <a:lnTo>
                  <a:pt x="1981199" y="2756915"/>
                </a:lnTo>
                <a:lnTo>
                  <a:pt x="1920239" y="2784347"/>
                </a:lnTo>
                <a:lnTo>
                  <a:pt x="1798319" y="2828543"/>
                </a:lnTo>
                <a:lnTo>
                  <a:pt x="1722119" y="2846831"/>
                </a:lnTo>
                <a:lnTo>
                  <a:pt x="1691639" y="2854451"/>
                </a:lnTo>
                <a:lnTo>
                  <a:pt x="1630679" y="2866643"/>
                </a:lnTo>
                <a:lnTo>
                  <a:pt x="1554479" y="2875787"/>
                </a:lnTo>
                <a:lnTo>
                  <a:pt x="1523999" y="2878835"/>
                </a:lnTo>
                <a:lnTo>
                  <a:pt x="1447799" y="2881883"/>
                </a:lnTo>
                <a:lnTo>
                  <a:pt x="1371599" y="2881883"/>
                </a:lnTo>
                <a:lnTo>
                  <a:pt x="1310639" y="2878835"/>
                </a:lnTo>
                <a:lnTo>
                  <a:pt x="1264919" y="2875787"/>
                </a:lnTo>
                <a:lnTo>
                  <a:pt x="1203959" y="2866643"/>
                </a:lnTo>
                <a:lnTo>
                  <a:pt x="1173479" y="2860547"/>
                </a:lnTo>
                <a:lnTo>
                  <a:pt x="1127759" y="2854451"/>
                </a:lnTo>
                <a:lnTo>
                  <a:pt x="1097279" y="2846831"/>
                </a:lnTo>
                <a:lnTo>
                  <a:pt x="1005839" y="2819399"/>
                </a:lnTo>
                <a:lnTo>
                  <a:pt x="960119" y="2807207"/>
                </a:lnTo>
                <a:lnTo>
                  <a:pt x="899159" y="2784347"/>
                </a:lnTo>
                <a:lnTo>
                  <a:pt x="838199" y="2756915"/>
                </a:lnTo>
                <a:lnTo>
                  <a:pt x="746759" y="2711195"/>
                </a:lnTo>
                <a:lnTo>
                  <a:pt x="685799" y="2676143"/>
                </a:lnTo>
                <a:lnTo>
                  <a:pt x="670559" y="2657855"/>
                </a:lnTo>
                <a:lnTo>
                  <a:pt x="640079" y="2639567"/>
                </a:lnTo>
                <a:lnTo>
                  <a:pt x="579119" y="2599943"/>
                </a:lnTo>
                <a:lnTo>
                  <a:pt x="548639" y="2578607"/>
                </a:lnTo>
                <a:lnTo>
                  <a:pt x="533399" y="2557271"/>
                </a:lnTo>
                <a:lnTo>
                  <a:pt x="502919" y="2534411"/>
                </a:lnTo>
                <a:lnTo>
                  <a:pt x="457199" y="2488691"/>
                </a:lnTo>
                <a:lnTo>
                  <a:pt x="426719" y="2464307"/>
                </a:lnTo>
                <a:lnTo>
                  <a:pt x="380999" y="2415539"/>
                </a:lnTo>
                <a:lnTo>
                  <a:pt x="365759" y="2389631"/>
                </a:lnTo>
                <a:lnTo>
                  <a:pt x="335279" y="2363723"/>
                </a:lnTo>
                <a:lnTo>
                  <a:pt x="304799" y="2308859"/>
                </a:lnTo>
                <a:lnTo>
                  <a:pt x="274319" y="2281427"/>
                </a:lnTo>
                <a:lnTo>
                  <a:pt x="259079" y="2253995"/>
                </a:lnTo>
                <a:lnTo>
                  <a:pt x="228599" y="2196083"/>
                </a:lnTo>
                <a:lnTo>
                  <a:pt x="213359" y="2165603"/>
                </a:lnTo>
                <a:lnTo>
                  <a:pt x="182879" y="2136647"/>
                </a:lnTo>
                <a:lnTo>
                  <a:pt x="167639" y="2104643"/>
                </a:lnTo>
                <a:lnTo>
                  <a:pt x="152399" y="2074163"/>
                </a:lnTo>
                <a:lnTo>
                  <a:pt x="152399" y="2042159"/>
                </a:lnTo>
                <a:lnTo>
                  <a:pt x="137159" y="2011679"/>
                </a:lnTo>
                <a:lnTo>
                  <a:pt x="121919" y="1978151"/>
                </a:lnTo>
                <a:lnTo>
                  <a:pt x="106679" y="1946147"/>
                </a:lnTo>
                <a:lnTo>
                  <a:pt x="91439" y="1912619"/>
                </a:lnTo>
                <a:lnTo>
                  <a:pt x="91439" y="1880615"/>
                </a:lnTo>
                <a:lnTo>
                  <a:pt x="76199" y="1845563"/>
                </a:lnTo>
                <a:lnTo>
                  <a:pt x="60959" y="1812035"/>
                </a:lnTo>
                <a:lnTo>
                  <a:pt x="60959" y="1921763"/>
                </a:lnTo>
                <a:lnTo>
                  <a:pt x="76199" y="1956815"/>
                </a:lnTo>
                <a:lnTo>
                  <a:pt x="91439" y="1988819"/>
                </a:lnTo>
                <a:lnTo>
                  <a:pt x="106679" y="2022347"/>
                </a:lnTo>
                <a:lnTo>
                  <a:pt x="152399" y="2118359"/>
                </a:lnTo>
                <a:lnTo>
                  <a:pt x="167639" y="2148839"/>
                </a:lnTo>
                <a:lnTo>
                  <a:pt x="182879" y="2180843"/>
                </a:lnTo>
                <a:lnTo>
                  <a:pt x="198119" y="2209799"/>
                </a:lnTo>
                <a:lnTo>
                  <a:pt x="213359" y="2240279"/>
                </a:lnTo>
                <a:lnTo>
                  <a:pt x="228599" y="2269235"/>
                </a:lnTo>
                <a:lnTo>
                  <a:pt x="274319" y="2327147"/>
                </a:lnTo>
                <a:lnTo>
                  <a:pt x="320039" y="2382011"/>
                </a:lnTo>
                <a:lnTo>
                  <a:pt x="335279" y="2407919"/>
                </a:lnTo>
                <a:lnTo>
                  <a:pt x="380999" y="2459735"/>
                </a:lnTo>
                <a:lnTo>
                  <a:pt x="411479" y="2485643"/>
                </a:lnTo>
                <a:lnTo>
                  <a:pt x="426719" y="2510027"/>
                </a:lnTo>
                <a:lnTo>
                  <a:pt x="457199" y="2532887"/>
                </a:lnTo>
                <a:lnTo>
                  <a:pt x="502919" y="2578607"/>
                </a:lnTo>
                <a:lnTo>
                  <a:pt x="533399" y="2601467"/>
                </a:lnTo>
                <a:lnTo>
                  <a:pt x="563879" y="2622803"/>
                </a:lnTo>
                <a:lnTo>
                  <a:pt x="655319" y="2682239"/>
                </a:lnTo>
                <a:lnTo>
                  <a:pt x="701039" y="2718815"/>
                </a:lnTo>
                <a:lnTo>
                  <a:pt x="761999" y="2752343"/>
                </a:lnTo>
                <a:lnTo>
                  <a:pt x="822959" y="2782823"/>
                </a:lnTo>
                <a:lnTo>
                  <a:pt x="899159" y="2810255"/>
                </a:lnTo>
                <a:lnTo>
                  <a:pt x="960119" y="2834639"/>
                </a:lnTo>
                <a:lnTo>
                  <a:pt x="1021079" y="2855975"/>
                </a:lnTo>
                <a:lnTo>
                  <a:pt x="1051559" y="2865119"/>
                </a:lnTo>
                <a:lnTo>
                  <a:pt x="1097279" y="2874263"/>
                </a:lnTo>
                <a:lnTo>
                  <a:pt x="1127759" y="2881883"/>
                </a:lnTo>
                <a:lnTo>
                  <a:pt x="1234439" y="2900171"/>
                </a:lnTo>
                <a:lnTo>
                  <a:pt x="1310639" y="2907791"/>
                </a:lnTo>
                <a:lnTo>
                  <a:pt x="1371599" y="2910839"/>
                </a:lnTo>
                <a:lnTo>
                  <a:pt x="1447799" y="2910839"/>
                </a:lnTo>
                <a:lnTo>
                  <a:pt x="1478279" y="2909315"/>
                </a:lnTo>
                <a:lnTo>
                  <a:pt x="1523999" y="2906267"/>
                </a:lnTo>
                <a:lnTo>
                  <a:pt x="1554479" y="2903219"/>
                </a:lnTo>
                <a:lnTo>
                  <a:pt x="1600199" y="2900171"/>
                </a:lnTo>
                <a:lnTo>
                  <a:pt x="1691639" y="2881883"/>
                </a:lnTo>
                <a:lnTo>
                  <a:pt x="1737359" y="2874263"/>
                </a:lnTo>
                <a:lnTo>
                  <a:pt x="1798319" y="2855975"/>
                </a:lnTo>
                <a:lnTo>
                  <a:pt x="1874519" y="2834639"/>
                </a:lnTo>
                <a:lnTo>
                  <a:pt x="1935479" y="2810255"/>
                </a:lnTo>
                <a:lnTo>
                  <a:pt x="1996439" y="2782823"/>
                </a:lnTo>
                <a:lnTo>
                  <a:pt x="2057399" y="2752343"/>
                </a:lnTo>
                <a:lnTo>
                  <a:pt x="2118359" y="2718815"/>
                </a:lnTo>
                <a:lnTo>
                  <a:pt x="2179319" y="2682239"/>
                </a:lnTo>
                <a:lnTo>
                  <a:pt x="2240279" y="2642615"/>
                </a:lnTo>
                <a:lnTo>
                  <a:pt x="2285999" y="2599943"/>
                </a:lnTo>
                <a:lnTo>
                  <a:pt x="2316479" y="2578607"/>
                </a:lnTo>
                <a:lnTo>
                  <a:pt x="2346959" y="2555747"/>
                </a:lnTo>
                <a:lnTo>
                  <a:pt x="2362199" y="2532887"/>
                </a:lnTo>
                <a:lnTo>
                  <a:pt x="2423159" y="2484119"/>
                </a:lnTo>
                <a:lnTo>
                  <a:pt x="2438399" y="2459735"/>
                </a:lnTo>
                <a:lnTo>
                  <a:pt x="2514599" y="2382011"/>
                </a:lnTo>
                <a:lnTo>
                  <a:pt x="2529839" y="2354579"/>
                </a:lnTo>
                <a:lnTo>
                  <a:pt x="2545079" y="2325623"/>
                </a:lnTo>
                <a:lnTo>
                  <a:pt x="2575559" y="2298191"/>
                </a:lnTo>
                <a:lnTo>
                  <a:pt x="2606039" y="2240279"/>
                </a:lnTo>
                <a:lnTo>
                  <a:pt x="2636519" y="2179319"/>
                </a:lnTo>
                <a:lnTo>
                  <a:pt x="2666999" y="2148839"/>
                </a:lnTo>
                <a:lnTo>
                  <a:pt x="2682239" y="2118359"/>
                </a:lnTo>
                <a:lnTo>
                  <a:pt x="2712719" y="2054351"/>
                </a:lnTo>
                <a:close/>
              </a:path>
              <a:path w="2834640" h="2910840">
                <a:moveTo>
                  <a:pt x="2804159" y="1749551"/>
                </a:moveTo>
                <a:lnTo>
                  <a:pt x="2804159" y="1565147"/>
                </a:lnTo>
                <a:lnTo>
                  <a:pt x="2788919" y="1601723"/>
                </a:lnTo>
                <a:lnTo>
                  <a:pt x="2788919" y="1673351"/>
                </a:lnTo>
                <a:lnTo>
                  <a:pt x="2773679" y="1743455"/>
                </a:lnTo>
                <a:lnTo>
                  <a:pt x="2773679" y="1778507"/>
                </a:lnTo>
                <a:lnTo>
                  <a:pt x="2758439" y="1812035"/>
                </a:lnTo>
                <a:lnTo>
                  <a:pt x="2743199" y="1847087"/>
                </a:lnTo>
                <a:lnTo>
                  <a:pt x="2727959" y="1914143"/>
                </a:lnTo>
                <a:lnTo>
                  <a:pt x="2712719" y="1946147"/>
                </a:lnTo>
                <a:lnTo>
                  <a:pt x="2712719" y="2022347"/>
                </a:lnTo>
                <a:lnTo>
                  <a:pt x="2743199" y="1955291"/>
                </a:lnTo>
                <a:lnTo>
                  <a:pt x="2773679" y="1854707"/>
                </a:lnTo>
                <a:lnTo>
                  <a:pt x="2788919" y="1819655"/>
                </a:lnTo>
                <a:lnTo>
                  <a:pt x="2804159" y="1749551"/>
                </a:lnTo>
                <a:close/>
              </a:path>
              <a:path w="2834640" h="2910840">
                <a:moveTo>
                  <a:pt x="2788919" y="1239011"/>
                </a:moveTo>
                <a:lnTo>
                  <a:pt x="2788919" y="1091183"/>
                </a:lnTo>
                <a:lnTo>
                  <a:pt x="2773679" y="1057655"/>
                </a:lnTo>
                <a:lnTo>
                  <a:pt x="2773679" y="1202435"/>
                </a:lnTo>
                <a:lnTo>
                  <a:pt x="2788919" y="1239011"/>
                </a:lnTo>
                <a:close/>
              </a:path>
              <a:path w="2834640" h="2910840">
                <a:moveTo>
                  <a:pt x="2804159" y="1382267"/>
                </a:moveTo>
                <a:lnTo>
                  <a:pt x="2804159" y="1162811"/>
                </a:lnTo>
                <a:lnTo>
                  <a:pt x="2788919" y="1126235"/>
                </a:lnTo>
                <a:lnTo>
                  <a:pt x="2788919" y="1309115"/>
                </a:lnTo>
                <a:lnTo>
                  <a:pt x="2804159" y="1382267"/>
                </a:lnTo>
                <a:close/>
              </a:path>
              <a:path w="2834640" h="2910840">
                <a:moveTo>
                  <a:pt x="2819399" y="1677923"/>
                </a:moveTo>
                <a:lnTo>
                  <a:pt x="2819399" y="1234439"/>
                </a:lnTo>
                <a:lnTo>
                  <a:pt x="2804159" y="1197863"/>
                </a:lnTo>
                <a:lnTo>
                  <a:pt x="2804159" y="1712975"/>
                </a:lnTo>
                <a:lnTo>
                  <a:pt x="2819399" y="1677923"/>
                </a:lnTo>
                <a:close/>
              </a:path>
              <a:path w="2834640" h="2910840">
                <a:moveTo>
                  <a:pt x="2834639" y="1530095"/>
                </a:moveTo>
                <a:lnTo>
                  <a:pt x="2834639" y="1380743"/>
                </a:lnTo>
                <a:lnTo>
                  <a:pt x="2819399" y="1344167"/>
                </a:lnTo>
                <a:lnTo>
                  <a:pt x="2819399" y="1568195"/>
                </a:lnTo>
                <a:lnTo>
                  <a:pt x="2834639" y="153009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08425" y="364845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135635"/>
                </a:moveTo>
                <a:lnTo>
                  <a:pt x="246887" y="109727"/>
                </a:lnTo>
                <a:lnTo>
                  <a:pt x="245363" y="97535"/>
                </a:lnTo>
                <a:lnTo>
                  <a:pt x="225551" y="53339"/>
                </a:lnTo>
                <a:lnTo>
                  <a:pt x="210311" y="36575"/>
                </a:lnTo>
                <a:lnTo>
                  <a:pt x="202691" y="27431"/>
                </a:lnTo>
                <a:lnTo>
                  <a:pt x="192023" y="21335"/>
                </a:lnTo>
                <a:lnTo>
                  <a:pt x="182879" y="15239"/>
                </a:lnTo>
                <a:lnTo>
                  <a:pt x="172211" y="9143"/>
                </a:lnTo>
                <a:lnTo>
                  <a:pt x="135635" y="0"/>
                </a:lnTo>
                <a:lnTo>
                  <a:pt x="111251" y="0"/>
                </a:lnTo>
                <a:lnTo>
                  <a:pt x="65531" y="15239"/>
                </a:lnTo>
                <a:lnTo>
                  <a:pt x="21335" y="54863"/>
                </a:lnTo>
                <a:lnTo>
                  <a:pt x="3047" y="99059"/>
                </a:lnTo>
                <a:lnTo>
                  <a:pt x="0" y="123443"/>
                </a:lnTo>
                <a:lnTo>
                  <a:pt x="1523" y="137159"/>
                </a:lnTo>
                <a:lnTo>
                  <a:pt x="15239" y="182879"/>
                </a:lnTo>
                <a:lnTo>
                  <a:pt x="19811" y="189737"/>
                </a:lnTo>
                <a:lnTo>
                  <a:pt x="19811" y="112775"/>
                </a:lnTo>
                <a:lnTo>
                  <a:pt x="21335" y="102107"/>
                </a:lnTo>
                <a:lnTo>
                  <a:pt x="38099" y="64007"/>
                </a:lnTo>
                <a:lnTo>
                  <a:pt x="65531" y="36575"/>
                </a:lnTo>
                <a:lnTo>
                  <a:pt x="103631" y="21335"/>
                </a:lnTo>
                <a:lnTo>
                  <a:pt x="114299" y="19811"/>
                </a:lnTo>
                <a:lnTo>
                  <a:pt x="135635" y="19811"/>
                </a:lnTo>
                <a:lnTo>
                  <a:pt x="182879" y="36575"/>
                </a:lnTo>
                <a:lnTo>
                  <a:pt x="210311" y="65531"/>
                </a:lnTo>
                <a:lnTo>
                  <a:pt x="227075" y="102107"/>
                </a:lnTo>
                <a:lnTo>
                  <a:pt x="228599" y="112775"/>
                </a:lnTo>
                <a:lnTo>
                  <a:pt x="228599" y="189356"/>
                </a:lnTo>
                <a:lnTo>
                  <a:pt x="233171" y="181355"/>
                </a:lnTo>
                <a:lnTo>
                  <a:pt x="242315" y="160019"/>
                </a:lnTo>
                <a:lnTo>
                  <a:pt x="245363" y="147827"/>
                </a:lnTo>
                <a:lnTo>
                  <a:pt x="246887" y="135635"/>
                </a:lnTo>
                <a:close/>
              </a:path>
              <a:path w="247014" h="247014">
                <a:moveTo>
                  <a:pt x="228599" y="189356"/>
                </a:moveTo>
                <a:lnTo>
                  <a:pt x="228599" y="134111"/>
                </a:lnTo>
                <a:lnTo>
                  <a:pt x="225551" y="144779"/>
                </a:lnTo>
                <a:lnTo>
                  <a:pt x="224027" y="155447"/>
                </a:lnTo>
                <a:lnTo>
                  <a:pt x="219455" y="164591"/>
                </a:lnTo>
                <a:lnTo>
                  <a:pt x="216407" y="173735"/>
                </a:lnTo>
                <a:lnTo>
                  <a:pt x="210311" y="181355"/>
                </a:lnTo>
                <a:lnTo>
                  <a:pt x="204215" y="190499"/>
                </a:lnTo>
                <a:lnTo>
                  <a:pt x="173735" y="214883"/>
                </a:lnTo>
                <a:lnTo>
                  <a:pt x="134111" y="227075"/>
                </a:lnTo>
                <a:lnTo>
                  <a:pt x="112775" y="227075"/>
                </a:lnTo>
                <a:lnTo>
                  <a:pt x="65531" y="210311"/>
                </a:lnTo>
                <a:lnTo>
                  <a:pt x="36575" y="181355"/>
                </a:lnTo>
                <a:lnTo>
                  <a:pt x="21335" y="143255"/>
                </a:lnTo>
                <a:lnTo>
                  <a:pt x="19811" y="134111"/>
                </a:lnTo>
                <a:lnTo>
                  <a:pt x="19811" y="189737"/>
                </a:lnTo>
                <a:lnTo>
                  <a:pt x="45719" y="219455"/>
                </a:lnTo>
                <a:lnTo>
                  <a:pt x="88391" y="240791"/>
                </a:lnTo>
                <a:lnTo>
                  <a:pt x="99059" y="243839"/>
                </a:lnTo>
                <a:lnTo>
                  <a:pt x="112775" y="246887"/>
                </a:lnTo>
                <a:lnTo>
                  <a:pt x="124967" y="246887"/>
                </a:lnTo>
                <a:lnTo>
                  <a:pt x="182879" y="231647"/>
                </a:lnTo>
                <a:lnTo>
                  <a:pt x="227075" y="192023"/>
                </a:lnTo>
                <a:lnTo>
                  <a:pt x="228599" y="189356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32631" y="3550920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11937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801745" y="3774947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675" y="0"/>
                </a:lnTo>
              </a:path>
            </a:pathLst>
          </a:custGeom>
          <a:ln w="10413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20333" y="1266444"/>
            <a:ext cx="1463040" cy="626745"/>
          </a:xfrm>
          <a:custGeom>
            <a:avLst/>
            <a:gdLst/>
            <a:ahLst/>
            <a:cxnLst/>
            <a:rect l="l" t="t" r="r" b="b"/>
            <a:pathLst>
              <a:path w="1463040" h="626744">
                <a:moveTo>
                  <a:pt x="1463039" y="515111"/>
                </a:moveTo>
                <a:lnTo>
                  <a:pt x="1463039" y="111251"/>
                </a:lnTo>
                <a:lnTo>
                  <a:pt x="1461515" y="99059"/>
                </a:lnTo>
                <a:lnTo>
                  <a:pt x="1449323" y="57911"/>
                </a:lnTo>
                <a:lnTo>
                  <a:pt x="1421891" y="25907"/>
                </a:lnTo>
                <a:lnTo>
                  <a:pt x="1414271" y="18287"/>
                </a:lnTo>
                <a:lnTo>
                  <a:pt x="1403603" y="13715"/>
                </a:lnTo>
                <a:lnTo>
                  <a:pt x="1394459" y="9143"/>
                </a:lnTo>
                <a:lnTo>
                  <a:pt x="1383791" y="4571"/>
                </a:lnTo>
                <a:lnTo>
                  <a:pt x="1374647" y="3047"/>
                </a:lnTo>
                <a:lnTo>
                  <a:pt x="1362455" y="0"/>
                </a:lnTo>
                <a:lnTo>
                  <a:pt x="111251" y="0"/>
                </a:lnTo>
                <a:lnTo>
                  <a:pt x="68579" y="9143"/>
                </a:lnTo>
                <a:lnTo>
                  <a:pt x="32003" y="33527"/>
                </a:lnTo>
                <a:lnTo>
                  <a:pt x="9143" y="68579"/>
                </a:lnTo>
                <a:lnTo>
                  <a:pt x="6095" y="79247"/>
                </a:lnTo>
                <a:lnTo>
                  <a:pt x="3047" y="88391"/>
                </a:lnTo>
                <a:lnTo>
                  <a:pt x="1523" y="100583"/>
                </a:lnTo>
                <a:lnTo>
                  <a:pt x="0" y="111251"/>
                </a:lnTo>
                <a:lnTo>
                  <a:pt x="0" y="515111"/>
                </a:lnTo>
                <a:lnTo>
                  <a:pt x="9143" y="559307"/>
                </a:lnTo>
                <a:lnTo>
                  <a:pt x="19811" y="577595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3819"/>
                </a:lnTo>
                <a:lnTo>
                  <a:pt x="27431" y="74675"/>
                </a:lnTo>
                <a:lnTo>
                  <a:pt x="30479" y="67055"/>
                </a:lnTo>
                <a:lnTo>
                  <a:pt x="76199" y="25907"/>
                </a:lnTo>
                <a:lnTo>
                  <a:pt x="102107" y="19811"/>
                </a:lnTo>
                <a:lnTo>
                  <a:pt x="1362455" y="19811"/>
                </a:lnTo>
                <a:lnTo>
                  <a:pt x="1371599" y="21335"/>
                </a:lnTo>
                <a:lnTo>
                  <a:pt x="1379219" y="22859"/>
                </a:lnTo>
                <a:lnTo>
                  <a:pt x="1388363" y="27431"/>
                </a:lnTo>
                <a:lnTo>
                  <a:pt x="1395983" y="30479"/>
                </a:lnTo>
                <a:lnTo>
                  <a:pt x="1403603" y="35051"/>
                </a:lnTo>
                <a:lnTo>
                  <a:pt x="1411223" y="41147"/>
                </a:lnTo>
                <a:lnTo>
                  <a:pt x="1417319" y="45719"/>
                </a:lnTo>
                <a:lnTo>
                  <a:pt x="1440179" y="83819"/>
                </a:lnTo>
                <a:lnTo>
                  <a:pt x="1443227" y="102107"/>
                </a:lnTo>
                <a:lnTo>
                  <a:pt x="1443227" y="577900"/>
                </a:lnTo>
                <a:lnTo>
                  <a:pt x="1444751" y="576071"/>
                </a:lnTo>
                <a:lnTo>
                  <a:pt x="1453895" y="557783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6744">
                <a:moveTo>
                  <a:pt x="1443227" y="577900"/>
                </a:moveTo>
                <a:lnTo>
                  <a:pt x="1443227" y="525779"/>
                </a:lnTo>
                <a:lnTo>
                  <a:pt x="1441703" y="533399"/>
                </a:lnTo>
                <a:lnTo>
                  <a:pt x="1435607" y="551687"/>
                </a:lnTo>
                <a:lnTo>
                  <a:pt x="1409699" y="586739"/>
                </a:lnTo>
                <a:lnTo>
                  <a:pt x="1379219" y="601979"/>
                </a:lnTo>
                <a:lnTo>
                  <a:pt x="1370075" y="605027"/>
                </a:lnTo>
                <a:lnTo>
                  <a:pt x="1360931" y="606551"/>
                </a:lnTo>
                <a:lnTo>
                  <a:pt x="102107" y="606551"/>
                </a:lnTo>
                <a:lnTo>
                  <a:pt x="92963" y="605027"/>
                </a:lnTo>
                <a:lnTo>
                  <a:pt x="74675" y="598931"/>
                </a:lnTo>
                <a:lnTo>
                  <a:pt x="67055" y="595883"/>
                </a:lnTo>
                <a:lnTo>
                  <a:pt x="59435" y="591311"/>
                </a:lnTo>
                <a:lnTo>
                  <a:pt x="53339" y="585215"/>
                </a:lnTo>
                <a:lnTo>
                  <a:pt x="45719" y="579119"/>
                </a:lnTo>
                <a:lnTo>
                  <a:pt x="39623" y="573023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2543"/>
                </a:lnTo>
                <a:lnTo>
                  <a:pt x="19811" y="524255"/>
                </a:lnTo>
                <a:lnTo>
                  <a:pt x="19811" y="577595"/>
                </a:lnTo>
                <a:lnTo>
                  <a:pt x="59435" y="612647"/>
                </a:lnTo>
                <a:lnTo>
                  <a:pt x="111251" y="626363"/>
                </a:lnTo>
                <a:lnTo>
                  <a:pt x="1351787" y="626363"/>
                </a:lnTo>
                <a:lnTo>
                  <a:pt x="1395983" y="617219"/>
                </a:lnTo>
                <a:lnTo>
                  <a:pt x="1431035" y="592835"/>
                </a:lnTo>
                <a:lnTo>
                  <a:pt x="1437131" y="585215"/>
                </a:lnTo>
                <a:lnTo>
                  <a:pt x="1443227" y="5779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20333" y="1949195"/>
            <a:ext cx="1463040" cy="626745"/>
          </a:xfrm>
          <a:custGeom>
            <a:avLst/>
            <a:gdLst/>
            <a:ahLst/>
            <a:cxnLst/>
            <a:rect l="l" t="t" r="r" b="b"/>
            <a:pathLst>
              <a:path w="1463040" h="626744">
                <a:moveTo>
                  <a:pt x="1463039" y="515111"/>
                </a:moveTo>
                <a:lnTo>
                  <a:pt x="1463039" y="109727"/>
                </a:lnTo>
                <a:lnTo>
                  <a:pt x="1459991" y="88391"/>
                </a:lnTo>
                <a:lnTo>
                  <a:pt x="1437131" y="39623"/>
                </a:lnTo>
                <a:lnTo>
                  <a:pt x="1421891" y="25907"/>
                </a:lnTo>
                <a:lnTo>
                  <a:pt x="1414271" y="18287"/>
                </a:lnTo>
                <a:lnTo>
                  <a:pt x="1403603" y="13715"/>
                </a:lnTo>
                <a:lnTo>
                  <a:pt x="1394459" y="9143"/>
                </a:lnTo>
                <a:lnTo>
                  <a:pt x="1383791" y="4571"/>
                </a:lnTo>
                <a:lnTo>
                  <a:pt x="1374647" y="3047"/>
                </a:lnTo>
                <a:lnTo>
                  <a:pt x="1362455" y="0"/>
                </a:lnTo>
                <a:lnTo>
                  <a:pt x="99059" y="0"/>
                </a:lnTo>
                <a:lnTo>
                  <a:pt x="88391" y="3047"/>
                </a:lnTo>
                <a:lnTo>
                  <a:pt x="77723" y="4571"/>
                </a:lnTo>
                <a:lnTo>
                  <a:pt x="68579" y="9143"/>
                </a:lnTo>
                <a:lnTo>
                  <a:pt x="32003" y="33527"/>
                </a:lnTo>
                <a:lnTo>
                  <a:pt x="9143" y="68579"/>
                </a:lnTo>
                <a:lnTo>
                  <a:pt x="1523" y="100583"/>
                </a:lnTo>
                <a:lnTo>
                  <a:pt x="0" y="111251"/>
                </a:lnTo>
                <a:lnTo>
                  <a:pt x="0" y="515111"/>
                </a:lnTo>
                <a:lnTo>
                  <a:pt x="1523" y="527303"/>
                </a:lnTo>
                <a:lnTo>
                  <a:pt x="13715" y="568451"/>
                </a:lnTo>
                <a:lnTo>
                  <a:pt x="19811" y="577595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3819"/>
                </a:lnTo>
                <a:lnTo>
                  <a:pt x="27431" y="74675"/>
                </a:lnTo>
                <a:lnTo>
                  <a:pt x="30479" y="67055"/>
                </a:lnTo>
                <a:lnTo>
                  <a:pt x="76199" y="25907"/>
                </a:lnTo>
                <a:lnTo>
                  <a:pt x="1362455" y="19811"/>
                </a:lnTo>
                <a:lnTo>
                  <a:pt x="1371599" y="21335"/>
                </a:lnTo>
                <a:lnTo>
                  <a:pt x="1379219" y="22859"/>
                </a:lnTo>
                <a:lnTo>
                  <a:pt x="1388363" y="25907"/>
                </a:lnTo>
                <a:lnTo>
                  <a:pt x="1403603" y="35051"/>
                </a:lnTo>
                <a:lnTo>
                  <a:pt x="1411223" y="41147"/>
                </a:lnTo>
                <a:lnTo>
                  <a:pt x="1417319" y="45719"/>
                </a:lnTo>
                <a:lnTo>
                  <a:pt x="1440179" y="83819"/>
                </a:lnTo>
                <a:lnTo>
                  <a:pt x="1443227" y="102107"/>
                </a:lnTo>
                <a:lnTo>
                  <a:pt x="1443227" y="577900"/>
                </a:lnTo>
                <a:lnTo>
                  <a:pt x="1444751" y="576071"/>
                </a:lnTo>
                <a:lnTo>
                  <a:pt x="1453895" y="557783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6744">
                <a:moveTo>
                  <a:pt x="1443227" y="577900"/>
                </a:moveTo>
                <a:lnTo>
                  <a:pt x="1443227" y="524255"/>
                </a:lnTo>
                <a:lnTo>
                  <a:pt x="1441703" y="533399"/>
                </a:lnTo>
                <a:lnTo>
                  <a:pt x="1435607" y="551687"/>
                </a:lnTo>
                <a:lnTo>
                  <a:pt x="1432559" y="559307"/>
                </a:lnTo>
                <a:lnTo>
                  <a:pt x="1427987" y="566927"/>
                </a:lnTo>
                <a:lnTo>
                  <a:pt x="1421891" y="573023"/>
                </a:lnTo>
                <a:lnTo>
                  <a:pt x="1415795" y="580643"/>
                </a:lnTo>
                <a:lnTo>
                  <a:pt x="1409699" y="586739"/>
                </a:lnTo>
                <a:lnTo>
                  <a:pt x="1403603" y="591311"/>
                </a:lnTo>
                <a:lnTo>
                  <a:pt x="1395983" y="595883"/>
                </a:lnTo>
                <a:lnTo>
                  <a:pt x="1386839" y="598931"/>
                </a:lnTo>
                <a:lnTo>
                  <a:pt x="1379219" y="601979"/>
                </a:lnTo>
                <a:lnTo>
                  <a:pt x="1370075" y="605027"/>
                </a:lnTo>
                <a:lnTo>
                  <a:pt x="1360931" y="606551"/>
                </a:lnTo>
                <a:lnTo>
                  <a:pt x="102107" y="606551"/>
                </a:lnTo>
                <a:lnTo>
                  <a:pt x="92963" y="605027"/>
                </a:lnTo>
                <a:lnTo>
                  <a:pt x="74675" y="598931"/>
                </a:lnTo>
                <a:lnTo>
                  <a:pt x="67055" y="595883"/>
                </a:lnTo>
                <a:lnTo>
                  <a:pt x="59435" y="591311"/>
                </a:lnTo>
                <a:lnTo>
                  <a:pt x="53339" y="585215"/>
                </a:lnTo>
                <a:lnTo>
                  <a:pt x="45719" y="579119"/>
                </a:lnTo>
                <a:lnTo>
                  <a:pt x="39623" y="573023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2543"/>
                </a:lnTo>
                <a:lnTo>
                  <a:pt x="19811" y="524255"/>
                </a:lnTo>
                <a:lnTo>
                  <a:pt x="19811" y="577595"/>
                </a:lnTo>
                <a:lnTo>
                  <a:pt x="59435" y="612647"/>
                </a:lnTo>
                <a:lnTo>
                  <a:pt x="111251" y="626363"/>
                </a:lnTo>
                <a:lnTo>
                  <a:pt x="1351787" y="626363"/>
                </a:lnTo>
                <a:lnTo>
                  <a:pt x="1395983" y="617219"/>
                </a:lnTo>
                <a:lnTo>
                  <a:pt x="1431035" y="592835"/>
                </a:lnTo>
                <a:lnTo>
                  <a:pt x="1437131" y="585215"/>
                </a:lnTo>
                <a:lnTo>
                  <a:pt x="1443227" y="57790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8506342" y="1356199"/>
            <a:ext cx="891540" cy="115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910"/>
              </a:lnSpc>
            </a:pP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9209" marR="22860" algn="ctr">
              <a:lnSpc>
                <a:spcPts val="1910"/>
              </a:lnSpc>
            </a:pP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enter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 ma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231002" y="5753100"/>
            <a:ext cx="1443355" cy="607060"/>
          </a:xfrm>
          <a:custGeom>
            <a:avLst/>
            <a:gdLst/>
            <a:ahLst/>
            <a:cxnLst/>
            <a:rect l="l" t="t" r="r" b="b"/>
            <a:pathLst>
              <a:path w="1443354" h="607060">
                <a:moveTo>
                  <a:pt x="1443227" y="505967"/>
                </a:moveTo>
                <a:lnTo>
                  <a:pt x="1443140" y="96434"/>
                </a:lnTo>
                <a:lnTo>
                  <a:pt x="1432466" y="55892"/>
                </a:lnTo>
                <a:lnTo>
                  <a:pt x="1406735" y="23741"/>
                </a:lnTo>
                <a:lnTo>
                  <a:pt x="1369898" y="4103"/>
                </a:lnTo>
                <a:lnTo>
                  <a:pt x="1341119" y="0"/>
                </a:lnTo>
                <a:lnTo>
                  <a:pt x="97566" y="43"/>
                </a:lnTo>
                <a:lnTo>
                  <a:pt x="55978" y="10346"/>
                </a:lnTo>
                <a:lnTo>
                  <a:pt x="23574" y="35829"/>
                </a:lnTo>
                <a:lnTo>
                  <a:pt x="4045" y="72276"/>
                </a:lnTo>
                <a:lnTo>
                  <a:pt x="0" y="100583"/>
                </a:lnTo>
                <a:lnTo>
                  <a:pt x="42" y="508906"/>
                </a:lnTo>
                <a:lnTo>
                  <a:pt x="10079" y="549906"/>
                </a:lnTo>
                <a:lnTo>
                  <a:pt x="35204" y="582472"/>
                </a:lnTo>
                <a:lnTo>
                  <a:pt x="71726" y="602386"/>
                </a:lnTo>
                <a:lnTo>
                  <a:pt x="100583" y="606551"/>
                </a:lnTo>
                <a:lnTo>
                  <a:pt x="1345381" y="606464"/>
                </a:lnTo>
                <a:lnTo>
                  <a:pt x="1386792" y="595828"/>
                </a:lnTo>
                <a:lnTo>
                  <a:pt x="1419354" y="570323"/>
                </a:lnTo>
                <a:lnTo>
                  <a:pt x="1439115" y="534071"/>
                </a:lnTo>
                <a:lnTo>
                  <a:pt x="1443227" y="50596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20333" y="5743955"/>
            <a:ext cx="1463040" cy="624840"/>
          </a:xfrm>
          <a:custGeom>
            <a:avLst/>
            <a:gdLst/>
            <a:ahLst/>
            <a:cxnLst/>
            <a:rect l="l" t="t" r="r" b="b"/>
            <a:pathLst>
              <a:path w="1463040" h="624839">
                <a:moveTo>
                  <a:pt x="1463039" y="515111"/>
                </a:moveTo>
                <a:lnTo>
                  <a:pt x="1463039" y="109727"/>
                </a:lnTo>
                <a:lnTo>
                  <a:pt x="1461515" y="97535"/>
                </a:lnTo>
                <a:lnTo>
                  <a:pt x="1449323" y="56387"/>
                </a:lnTo>
                <a:lnTo>
                  <a:pt x="1421891" y="24383"/>
                </a:lnTo>
                <a:lnTo>
                  <a:pt x="1383791" y="4571"/>
                </a:lnTo>
                <a:lnTo>
                  <a:pt x="1374647" y="1523"/>
                </a:lnTo>
                <a:lnTo>
                  <a:pt x="1362455" y="0"/>
                </a:lnTo>
                <a:lnTo>
                  <a:pt x="99059" y="0"/>
                </a:lnTo>
                <a:lnTo>
                  <a:pt x="88391" y="1523"/>
                </a:lnTo>
                <a:lnTo>
                  <a:pt x="77723" y="4571"/>
                </a:lnTo>
                <a:lnTo>
                  <a:pt x="68579" y="9143"/>
                </a:lnTo>
                <a:lnTo>
                  <a:pt x="57911" y="13715"/>
                </a:lnTo>
                <a:lnTo>
                  <a:pt x="25907" y="39623"/>
                </a:lnTo>
                <a:lnTo>
                  <a:pt x="3047" y="88391"/>
                </a:lnTo>
                <a:lnTo>
                  <a:pt x="0" y="109727"/>
                </a:lnTo>
                <a:lnTo>
                  <a:pt x="0" y="515111"/>
                </a:lnTo>
                <a:lnTo>
                  <a:pt x="3047" y="536447"/>
                </a:lnTo>
                <a:lnTo>
                  <a:pt x="9143" y="557783"/>
                </a:lnTo>
                <a:lnTo>
                  <a:pt x="13715" y="566927"/>
                </a:lnTo>
                <a:lnTo>
                  <a:pt x="19811" y="576071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2295"/>
                </a:lnTo>
                <a:lnTo>
                  <a:pt x="27431" y="74675"/>
                </a:lnTo>
                <a:lnTo>
                  <a:pt x="30479" y="65531"/>
                </a:lnTo>
                <a:lnTo>
                  <a:pt x="60959" y="33527"/>
                </a:lnTo>
                <a:lnTo>
                  <a:pt x="102107" y="18287"/>
                </a:lnTo>
                <a:lnTo>
                  <a:pt x="1362455" y="18287"/>
                </a:lnTo>
                <a:lnTo>
                  <a:pt x="1371599" y="19811"/>
                </a:lnTo>
                <a:lnTo>
                  <a:pt x="1379219" y="22859"/>
                </a:lnTo>
                <a:lnTo>
                  <a:pt x="1388363" y="25907"/>
                </a:lnTo>
                <a:lnTo>
                  <a:pt x="1423415" y="51815"/>
                </a:lnTo>
                <a:lnTo>
                  <a:pt x="1441703" y="91439"/>
                </a:lnTo>
                <a:lnTo>
                  <a:pt x="1443227" y="100583"/>
                </a:lnTo>
                <a:lnTo>
                  <a:pt x="1443227" y="577595"/>
                </a:lnTo>
                <a:lnTo>
                  <a:pt x="1444751" y="576071"/>
                </a:lnTo>
                <a:lnTo>
                  <a:pt x="1449323" y="566927"/>
                </a:lnTo>
                <a:lnTo>
                  <a:pt x="1453895" y="556259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4839">
                <a:moveTo>
                  <a:pt x="1443227" y="577595"/>
                </a:moveTo>
                <a:lnTo>
                  <a:pt x="1443227" y="524255"/>
                </a:lnTo>
                <a:lnTo>
                  <a:pt x="1441703" y="533399"/>
                </a:lnTo>
                <a:lnTo>
                  <a:pt x="1438655" y="542543"/>
                </a:lnTo>
                <a:lnTo>
                  <a:pt x="1403603" y="591311"/>
                </a:lnTo>
                <a:lnTo>
                  <a:pt x="1386839" y="598931"/>
                </a:lnTo>
                <a:lnTo>
                  <a:pt x="1379219" y="601979"/>
                </a:lnTo>
                <a:lnTo>
                  <a:pt x="1351787" y="606551"/>
                </a:lnTo>
                <a:lnTo>
                  <a:pt x="111251" y="606551"/>
                </a:lnTo>
                <a:lnTo>
                  <a:pt x="59435" y="589787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1019"/>
                </a:lnTo>
                <a:lnTo>
                  <a:pt x="19811" y="522731"/>
                </a:lnTo>
                <a:lnTo>
                  <a:pt x="19811" y="576071"/>
                </a:lnTo>
                <a:lnTo>
                  <a:pt x="25907" y="585215"/>
                </a:lnTo>
                <a:lnTo>
                  <a:pt x="41147" y="600455"/>
                </a:lnTo>
                <a:lnTo>
                  <a:pt x="50291" y="606551"/>
                </a:lnTo>
                <a:lnTo>
                  <a:pt x="59435" y="611123"/>
                </a:lnTo>
                <a:lnTo>
                  <a:pt x="68579" y="617219"/>
                </a:lnTo>
                <a:lnTo>
                  <a:pt x="89915" y="623315"/>
                </a:lnTo>
                <a:lnTo>
                  <a:pt x="100583" y="624839"/>
                </a:lnTo>
                <a:lnTo>
                  <a:pt x="1363979" y="624839"/>
                </a:lnTo>
                <a:lnTo>
                  <a:pt x="1414271" y="606551"/>
                </a:lnTo>
                <a:lnTo>
                  <a:pt x="1423415" y="598931"/>
                </a:lnTo>
                <a:lnTo>
                  <a:pt x="1431035" y="592835"/>
                </a:lnTo>
                <a:lnTo>
                  <a:pt x="1437131" y="583691"/>
                </a:lnTo>
                <a:lnTo>
                  <a:pt x="1443227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69613" y="3713988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5" h="247014">
                <a:moveTo>
                  <a:pt x="246887" y="135635"/>
                </a:moveTo>
                <a:lnTo>
                  <a:pt x="246887" y="123443"/>
                </a:lnTo>
                <a:lnTo>
                  <a:pt x="243839" y="99059"/>
                </a:lnTo>
                <a:lnTo>
                  <a:pt x="225551" y="54863"/>
                </a:lnTo>
                <a:lnTo>
                  <a:pt x="192023" y="21335"/>
                </a:lnTo>
                <a:lnTo>
                  <a:pt x="147827" y="3047"/>
                </a:lnTo>
                <a:lnTo>
                  <a:pt x="123443" y="0"/>
                </a:lnTo>
                <a:lnTo>
                  <a:pt x="109727" y="1523"/>
                </a:lnTo>
                <a:lnTo>
                  <a:pt x="64007" y="15239"/>
                </a:lnTo>
                <a:lnTo>
                  <a:pt x="27431" y="45719"/>
                </a:lnTo>
                <a:lnTo>
                  <a:pt x="4571" y="86867"/>
                </a:lnTo>
                <a:lnTo>
                  <a:pt x="0" y="111251"/>
                </a:lnTo>
                <a:lnTo>
                  <a:pt x="0" y="137159"/>
                </a:lnTo>
                <a:lnTo>
                  <a:pt x="6095" y="161543"/>
                </a:lnTo>
                <a:lnTo>
                  <a:pt x="9143" y="172211"/>
                </a:lnTo>
                <a:lnTo>
                  <a:pt x="18287" y="188213"/>
                </a:lnTo>
                <a:lnTo>
                  <a:pt x="18287" y="123443"/>
                </a:lnTo>
                <a:lnTo>
                  <a:pt x="21335" y="102107"/>
                </a:lnTo>
                <a:lnTo>
                  <a:pt x="24383" y="92963"/>
                </a:lnTo>
                <a:lnTo>
                  <a:pt x="27431" y="82295"/>
                </a:lnTo>
                <a:lnTo>
                  <a:pt x="32003" y="73151"/>
                </a:lnTo>
                <a:lnTo>
                  <a:pt x="36575" y="65531"/>
                </a:lnTo>
                <a:lnTo>
                  <a:pt x="42671" y="56387"/>
                </a:lnTo>
                <a:lnTo>
                  <a:pt x="50291" y="50291"/>
                </a:lnTo>
                <a:lnTo>
                  <a:pt x="57911" y="42671"/>
                </a:lnTo>
                <a:lnTo>
                  <a:pt x="65531" y="36575"/>
                </a:lnTo>
                <a:lnTo>
                  <a:pt x="83819" y="27431"/>
                </a:lnTo>
                <a:lnTo>
                  <a:pt x="102107" y="21335"/>
                </a:lnTo>
                <a:lnTo>
                  <a:pt x="112775" y="19811"/>
                </a:lnTo>
                <a:lnTo>
                  <a:pt x="134111" y="19811"/>
                </a:lnTo>
                <a:lnTo>
                  <a:pt x="173735" y="32003"/>
                </a:lnTo>
                <a:lnTo>
                  <a:pt x="181355" y="38099"/>
                </a:lnTo>
                <a:lnTo>
                  <a:pt x="190499" y="42671"/>
                </a:lnTo>
                <a:lnTo>
                  <a:pt x="219455" y="83819"/>
                </a:lnTo>
                <a:lnTo>
                  <a:pt x="227075" y="112775"/>
                </a:lnTo>
                <a:lnTo>
                  <a:pt x="227075" y="189737"/>
                </a:lnTo>
                <a:lnTo>
                  <a:pt x="231647" y="182879"/>
                </a:lnTo>
                <a:lnTo>
                  <a:pt x="237743" y="170687"/>
                </a:lnTo>
                <a:lnTo>
                  <a:pt x="240791" y="160019"/>
                </a:lnTo>
                <a:lnTo>
                  <a:pt x="246887" y="135635"/>
                </a:lnTo>
                <a:close/>
              </a:path>
              <a:path w="247015" h="247014">
                <a:moveTo>
                  <a:pt x="227075" y="189737"/>
                </a:moveTo>
                <a:lnTo>
                  <a:pt x="227075" y="134111"/>
                </a:lnTo>
                <a:lnTo>
                  <a:pt x="225551" y="144779"/>
                </a:lnTo>
                <a:lnTo>
                  <a:pt x="222503" y="155447"/>
                </a:lnTo>
                <a:lnTo>
                  <a:pt x="204215" y="190499"/>
                </a:lnTo>
                <a:lnTo>
                  <a:pt x="172211" y="216407"/>
                </a:lnTo>
                <a:lnTo>
                  <a:pt x="163067" y="219455"/>
                </a:lnTo>
                <a:lnTo>
                  <a:pt x="153923" y="224027"/>
                </a:lnTo>
                <a:lnTo>
                  <a:pt x="143255" y="225551"/>
                </a:lnTo>
                <a:lnTo>
                  <a:pt x="134111" y="227075"/>
                </a:lnTo>
                <a:lnTo>
                  <a:pt x="123443" y="228599"/>
                </a:lnTo>
                <a:lnTo>
                  <a:pt x="64007" y="210311"/>
                </a:lnTo>
                <a:lnTo>
                  <a:pt x="36575" y="181355"/>
                </a:lnTo>
                <a:lnTo>
                  <a:pt x="21335" y="144779"/>
                </a:lnTo>
                <a:lnTo>
                  <a:pt x="18287" y="123443"/>
                </a:lnTo>
                <a:lnTo>
                  <a:pt x="18287" y="188213"/>
                </a:lnTo>
                <a:lnTo>
                  <a:pt x="54863" y="227075"/>
                </a:lnTo>
                <a:lnTo>
                  <a:pt x="99059" y="245363"/>
                </a:lnTo>
                <a:lnTo>
                  <a:pt x="111251" y="246887"/>
                </a:lnTo>
                <a:lnTo>
                  <a:pt x="135635" y="246887"/>
                </a:lnTo>
                <a:lnTo>
                  <a:pt x="149351" y="243839"/>
                </a:lnTo>
                <a:lnTo>
                  <a:pt x="160019" y="240791"/>
                </a:lnTo>
                <a:lnTo>
                  <a:pt x="172211" y="237743"/>
                </a:lnTo>
                <a:lnTo>
                  <a:pt x="182879" y="231647"/>
                </a:lnTo>
                <a:lnTo>
                  <a:pt x="192023" y="225551"/>
                </a:lnTo>
                <a:lnTo>
                  <a:pt x="202691" y="219455"/>
                </a:lnTo>
                <a:lnTo>
                  <a:pt x="210311" y="210311"/>
                </a:lnTo>
                <a:lnTo>
                  <a:pt x="219455" y="201167"/>
                </a:lnTo>
                <a:lnTo>
                  <a:pt x="227075" y="189737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93057" y="3616451"/>
            <a:ext cx="0" cy="455930"/>
          </a:xfrm>
          <a:custGeom>
            <a:avLst/>
            <a:gdLst/>
            <a:ahLst/>
            <a:cxnLst/>
            <a:rect l="l" t="t" r="r" b="b"/>
            <a:pathLst>
              <a:path h="455929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0413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161409" y="3840479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675" y="0"/>
                </a:lnTo>
              </a:path>
            </a:pathLst>
          </a:custGeom>
          <a:ln w="10413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8454526" y="5832185"/>
            <a:ext cx="995044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Mean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ft 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231780" y="6362932"/>
            <a:ext cx="6611620" cy="79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64740" algn="ctr">
              <a:lnSpc>
                <a:spcPts val="2310"/>
              </a:lnSpc>
            </a:pPr>
            <a:r>
              <a:rPr sz="2000" b="1" u="heavy" spc="-25" dirty="0">
                <a:solidFill>
                  <a:srgbClr val="FF9900"/>
                </a:solidFill>
                <a:latin typeface="Arial"/>
                <a:cs typeface="Arial"/>
              </a:rPr>
              <a:t>Ob</a:t>
            </a:r>
            <a:r>
              <a:rPr sz="2000" b="1" u="heavy" spc="-15" dirty="0">
                <a:solidFill>
                  <a:srgbClr val="FF9900"/>
                </a:solidFill>
                <a:latin typeface="Arial"/>
                <a:cs typeface="Arial"/>
              </a:rPr>
              <a:t>jecti</a:t>
            </a:r>
            <a:r>
              <a:rPr sz="2000" b="1" u="heavy" spc="-35" dirty="0">
                <a:solidFill>
                  <a:srgbClr val="FF9900"/>
                </a:solidFill>
                <a:latin typeface="Arial"/>
                <a:cs typeface="Arial"/>
              </a:rPr>
              <a:t>v</a:t>
            </a:r>
            <a:r>
              <a:rPr sz="2000" b="1" u="heavy" spc="-15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u="heavy" spc="2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: 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F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h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ses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000" b="1" spc="2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00"/>
                </a:solidFill>
                <a:latin typeface="Arial"/>
                <a:cs typeface="Arial"/>
              </a:rPr>
              <a:t>r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g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R="2374265" algn="ctr">
              <a:lnSpc>
                <a:spcPts val="2310"/>
              </a:lnSpc>
            </a:pP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Dis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tr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but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f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dent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ic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l</a:t>
            </a:r>
            <a:r>
              <a:rPr sz="2000" spc="2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illi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ard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ba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lls</a:t>
            </a:r>
            <a:endParaRPr sz="2000" dirty="0">
              <a:latin typeface="Arial"/>
              <a:cs typeface="Arial"/>
            </a:endParaRPr>
          </a:p>
          <a:p>
            <a:pPr marL="3531235">
              <a:lnSpc>
                <a:spcPct val="100000"/>
              </a:lnSpc>
              <a:spcBef>
                <a:spcPts val="365"/>
              </a:spcBef>
            </a:pPr>
            <a:r>
              <a:rPr sz="1200" b="1" i="1" spc="-5" dirty="0">
                <a:latin typeface="Times New Roman"/>
                <a:cs typeface="Times New Roman"/>
              </a:rPr>
              <a:t>(</a:t>
            </a:r>
            <a:r>
              <a:rPr sz="1200" b="1" i="1" dirty="0">
                <a:latin typeface="Times New Roman"/>
                <a:cs typeface="Times New Roman"/>
              </a:rPr>
              <a:t>Slide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c</a:t>
            </a:r>
            <a:r>
              <a:rPr sz="1200" b="1" i="1" dirty="0">
                <a:latin typeface="Times New Roman"/>
                <a:cs typeface="Times New Roman"/>
              </a:rPr>
              <a:t>r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dit:</a:t>
            </a:r>
            <a:r>
              <a:rPr sz="1200" b="1" i="1" spc="-20" dirty="0">
                <a:latin typeface="Times New Roman"/>
                <a:cs typeface="Times New Roman"/>
              </a:rPr>
              <a:t> </a:t>
            </a:r>
            <a:r>
              <a:rPr sz="1200" b="1" i="1" spc="-100" dirty="0">
                <a:latin typeface="Times New Roman"/>
                <a:cs typeface="Times New Roman"/>
              </a:rPr>
              <a:t>Y</a:t>
            </a:r>
            <a:r>
              <a:rPr sz="1200" b="1" i="1" dirty="0">
                <a:latin typeface="Times New Roman"/>
                <a:cs typeface="Times New Roman"/>
              </a:rPr>
              <a:t>aron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U</a:t>
            </a:r>
            <a:r>
              <a:rPr sz="1200" b="1" i="1" dirty="0">
                <a:latin typeface="Times New Roman"/>
                <a:cs typeface="Times New Roman"/>
              </a:rPr>
              <a:t>krainitz </a:t>
            </a:r>
            <a:r>
              <a:rPr sz="1200" b="1" i="1" spc="-2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&amp;  B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rnard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Sar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l)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8" name="object 10">
            <a:extLst>
              <a:ext uri="{FF2B5EF4-FFF2-40B4-BE49-F238E27FC236}">
                <a16:creationId xmlns:a16="http://schemas.microsoft.com/office/drawing/2014/main" id="{AD98E545-9C0F-4B42-8BAA-20E340A0CE2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18125" y="6906224"/>
            <a:ext cx="2546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3621" y="3779858"/>
            <a:ext cx="151316" cy="151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9362" y="3779858"/>
            <a:ext cx="150008" cy="152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3162" y="3627458"/>
            <a:ext cx="151386" cy="151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3225" y="3573923"/>
            <a:ext cx="150252" cy="150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2493" y="3942926"/>
            <a:ext cx="151359" cy="150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6942" y="3942926"/>
            <a:ext cx="150008" cy="1505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2429" y="3965674"/>
            <a:ext cx="151625" cy="1506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5877" y="3779858"/>
            <a:ext cx="151316" cy="1519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1969" y="3779858"/>
            <a:ext cx="151359" cy="1519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0238" y="3496281"/>
            <a:ext cx="151677" cy="1506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9821" y="3400382"/>
            <a:ext cx="151316" cy="1519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2221" y="4159222"/>
            <a:ext cx="150005" cy="1521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8945" y="4180558"/>
            <a:ext cx="150005" cy="1521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54145" y="4029780"/>
            <a:ext cx="151317" cy="1519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7069" y="3779858"/>
            <a:ext cx="151359" cy="1519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54145" y="3552768"/>
            <a:ext cx="151317" cy="1505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7897" y="4006822"/>
            <a:ext cx="150005" cy="1521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1697" y="4311622"/>
            <a:ext cx="150005" cy="1506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8233" y="4442784"/>
            <a:ext cx="150035" cy="15205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58945" y="4462498"/>
            <a:ext cx="150005" cy="1521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03269" y="4311622"/>
            <a:ext cx="150005" cy="1506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23794" y="4006822"/>
            <a:ext cx="150005" cy="1521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7594" y="3476568"/>
            <a:ext cx="151360" cy="1505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27069" y="3400382"/>
            <a:ext cx="151359" cy="1519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06545" y="3173292"/>
            <a:ext cx="151317" cy="1505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90238" y="3173292"/>
            <a:ext cx="151388" cy="15051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09821" y="2868506"/>
            <a:ext cx="151316" cy="15198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99994" y="3173194"/>
            <a:ext cx="150005" cy="1506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79469" y="2944604"/>
            <a:ext cx="150004" cy="15212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09821" y="2338140"/>
            <a:ext cx="151317" cy="1505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54145" y="2565230"/>
            <a:ext cx="151316" cy="15198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90238" y="2793816"/>
            <a:ext cx="151388" cy="15051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90238" y="1730078"/>
            <a:ext cx="151386" cy="1519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1697" y="2488928"/>
            <a:ext cx="150004" cy="15212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28565" y="3030050"/>
            <a:ext cx="150008" cy="15204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17897" y="3476470"/>
            <a:ext cx="150005" cy="1506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97374" y="3247880"/>
            <a:ext cx="150004" cy="15212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7374" y="2868404"/>
            <a:ext cx="150004" cy="15212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21174" y="2414242"/>
            <a:ext cx="150005" cy="1506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92574" y="1958664"/>
            <a:ext cx="151317" cy="15050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00650" y="1655300"/>
            <a:ext cx="150004" cy="15062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76850" y="2109452"/>
            <a:ext cx="150004" cy="15212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80126" y="2717518"/>
            <a:ext cx="149969" cy="150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72050" y="3703658"/>
            <a:ext cx="151316" cy="15198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7726" y="3247982"/>
            <a:ext cx="151316" cy="15198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86677" y="3324182"/>
            <a:ext cx="151316" cy="15198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00650" y="4235422"/>
            <a:ext cx="150005" cy="15063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41669" y="3781382"/>
            <a:ext cx="151359" cy="15198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44974" y="4614996"/>
            <a:ext cx="151317" cy="15050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07202" y="4691196"/>
            <a:ext cx="151317" cy="1505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00650" y="5070491"/>
            <a:ext cx="150278" cy="15072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65497" y="4918272"/>
            <a:ext cx="151317" cy="15198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9821" y="4842072"/>
            <a:ext cx="151317" cy="15198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89297" y="5373849"/>
            <a:ext cx="151625" cy="15062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44974" y="5829525"/>
            <a:ext cx="151625" cy="15062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38421" y="5829443"/>
            <a:ext cx="150278" cy="15072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82745" y="5373767"/>
            <a:ext cx="150278" cy="15072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79469" y="4918174"/>
            <a:ext cx="150005" cy="15212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71394" y="4614996"/>
            <a:ext cx="151360" cy="15050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99994" y="5297650"/>
            <a:ext cx="150005" cy="15212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27069" y="5829525"/>
            <a:ext cx="151656" cy="15063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91918" y="5980500"/>
            <a:ext cx="151360" cy="15198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15718" y="5373849"/>
            <a:ext cx="151656" cy="15063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85365" y="4614996"/>
            <a:ext cx="150010" cy="1505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15718" y="4311720"/>
            <a:ext cx="151360" cy="15050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44318" y="3779756"/>
            <a:ext cx="150004" cy="15212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12442" y="3324182"/>
            <a:ext cx="151359" cy="151983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44318" y="2944604"/>
            <a:ext cx="150004" cy="15212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99994" y="2793718"/>
            <a:ext cx="150005" cy="15063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20518" y="2185652"/>
            <a:ext cx="150004" cy="15212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03269" y="1958566"/>
            <a:ext cx="150005" cy="15063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68118" y="1579202"/>
            <a:ext cx="151359" cy="150503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12442" y="1958664"/>
            <a:ext cx="151360" cy="15050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36242" y="2565230"/>
            <a:ext cx="151359" cy="15198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56765" y="3020906"/>
            <a:ext cx="151359" cy="15198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36242" y="3856044"/>
            <a:ext cx="151360" cy="15050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77289" y="3932244"/>
            <a:ext cx="151388" cy="150513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02613" y="4765872"/>
            <a:ext cx="150010" cy="15205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29689" y="5601024"/>
            <a:ext cx="151388" cy="15199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46937" y="5980500"/>
            <a:ext cx="150010" cy="15205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91262" y="5221548"/>
            <a:ext cx="151388" cy="151991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91262" y="4311720"/>
            <a:ext cx="151388" cy="15051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97813" y="3097092"/>
            <a:ext cx="151388" cy="150513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77289" y="2261954"/>
            <a:ext cx="151386" cy="15199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67462" y="2261954"/>
            <a:ext cx="150008" cy="15204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15062" y="3400382"/>
            <a:ext cx="151386" cy="151990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52834" y="5070574"/>
            <a:ext cx="151677" cy="15063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29034" y="6132802"/>
            <a:ext cx="150301" cy="14950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29034" y="3856044"/>
            <a:ext cx="150035" cy="15055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79909" y="2641430"/>
            <a:ext cx="151386" cy="15199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32309" y="1579202"/>
            <a:ext cx="151386" cy="15050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74013" y="1426802"/>
            <a:ext cx="151386" cy="15199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74213" y="2389631"/>
            <a:ext cx="2834640" cy="2912745"/>
          </a:xfrm>
          <a:custGeom>
            <a:avLst/>
            <a:gdLst/>
            <a:ahLst/>
            <a:cxnLst/>
            <a:rect l="l" t="t" r="r" b="b"/>
            <a:pathLst>
              <a:path w="2834640" h="2912745">
                <a:moveTo>
                  <a:pt x="15239" y="1441703"/>
                </a:moveTo>
                <a:lnTo>
                  <a:pt x="15239" y="1235963"/>
                </a:lnTo>
                <a:lnTo>
                  <a:pt x="0" y="1271015"/>
                </a:lnTo>
                <a:lnTo>
                  <a:pt x="0" y="1441703"/>
                </a:lnTo>
                <a:lnTo>
                  <a:pt x="15239" y="1441703"/>
                </a:lnTo>
                <a:close/>
              </a:path>
              <a:path w="2834640" h="2912745">
                <a:moveTo>
                  <a:pt x="15239" y="1444751"/>
                </a:moveTo>
                <a:lnTo>
                  <a:pt x="15239" y="1441703"/>
                </a:lnTo>
                <a:lnTo>
                  <a:pt x="0" y="1441703"/>
                </a:lnTo>
                <a:lnTo>
                  <a:pt x="0" y="1456943"/>
                </a:lnTo>
                <a:lnTo>
                  <a:pt x="15239" y="1444751"/>
                </a:lnTo>
                <a:close/>
              </a:path>
              <a:path w="2834640" h="2912745">
                <a:moveTo>
                  <a:pt x="15239" y="1456943"/>
                </a:moveTo>
                <a:lnTo>
                  <a:pt x="15239" y="1444751"/>
                </a:lnTo>
                <a:lnTo>
                  <a:pt x="0" y="1456943"/>
                </a:lnTo>
                <a:lnTo>
                  <a:pt x="0" y="1469135"/>
                </a:lnTo>
                <a:lnTo>
                  <a:pt x="15239" y="1456943"/>
                </a:lnTo>
                <a:close/>
              </a:path>
              <a:path w="2834640" h="2912745">
                <a:moveTo>
                  <a:pt x="15239" y="1472183"/>
                </a:moveTo>
                <a:lnTo>
                  <a:pt x="15239" y="1456943"/>
                </a:lnTo>
                <a:lnTo>
                  <a:pt x="0" y="1469135"/>
                </a:lnTo>
                <a:lnTo>
                  <a:pt x="0" y="1472183"/>
                </a:lnTo>
                <a:lnTo>
                  <a:pt x="15239" y="1472183"/>
                </a:lnTo>
                <a:close/>
              </a:path>
              <a:path w="2834640" h="2912745">
                <a:moveTo>
                  <a:pt x="15239" y="1714499"/>
                </a:moveTo>
                <a:lnTo>
                  <a:pt x="15239" y="1472183"/>
                </a:lnTo>
                <a:lnTo>
                  <a:pt x="0" y="1472183"/>
                </a:lnTo>
                <a:lnTo>
                  <a:pt x="0" y="1641347"/>
                </a:lnTo>
                <a:lnTo>
                  <a:pt x="15239" y="1714499"/>
                </a:lnTo>
                <a:close/>
              </a:path>
              <a:path w="2834640" h="2912745">
                <a:moveTo>
                  <a:pt x="30479" y="1383791"/>
                </a:moveTo>
                <a:lnTo>
                  <a:pt x="30479" y="1127759"/>
                </a:lnTo>
                <a:lnTo>
                  <a:pt x="15239" y="1164335"/>
                </a:lnTo>
                <a:lnTo>
                  <a:pt x="15239" y="1420367"/>
                </a:lnTo>
                <a:lnTo>
                  <a:pt x="30479" y="1383791"/>
                </a:lnTo>
                <a:close/>
              </a:path>
              <a:path w="2834640" h="2912745">
                <a:moveTo>
                  <a:pt x="30479" y="1786127"/>
                </a:moveTo>
                <a:lnTo>
                  <a:pt x="30479" y="1566671"/>
                </a:lnTo>
                <a:lnTo>
                  <a:pt x="15239" y="1493519"/>
                </a:lnTo>
                <a:lnTo>
                  <a:pt x="15239" y="1749551"/>
                </a:lnTo>
                <a:lnTo>
                  <a:pt x="30479" y="1786127"/>
                </a:lnTo>
                <a:close/>
              </a:path>
              <a:path w="2834640" h="2912745">
                <a:moveTo>
                  <a:pt x="60959" y="1133855"/>
                </a:moveTo>
                <a:lnTo>
                  <a:pt x="60959" y="1024127"/>
                </a:lnTo>
                <a:lnTo>
                  <a:pt x="45719" y="1059179"/>
                </a:lnTo>
                <a:lnTo>
                  <a:pt x="30479" y="1092707"/>
                </a:lnTo>
                <a:lnTo>
                  <a:pt x="30479" y="1239011"/>
                </a:lnTo>
                <a:lnTo>
                  <a:pt x="45719" y="1203959"/>
                </a:lnTo>
                <a:lnTo>
                  <a:pt x="45719" y="1168907"/>
                </a:lnTo>
                <a:lnTo>
                  <a:pt x="60959" y="1133855"/>
                </a:lnTo>
                <a:close/>
              </a:path>
              <a:path w="2834640" h="2912745">
                <a:moveTo>
                  <a:pt x="2712719" y="2055875"/>
                </a:moveTo>
                <a:lnTo>
                  <a:pt x="2712719" y="1979675"/>
                </a:lnTo>
                <a:lnTo>
                  <a:pt x="2697479" y="2013203"/>
                </a:lnTo>
                <a:lnTo>
                  <a:pt x="2682239" y="2043683"/>
                </a:lnTo>
                <a:lnTo>
                  <a:pt x="2666999" y="2075687"/>
                </a:lnTo>
                <a:lnTo>
                  <a:pt x="2606039" y="2197607"/>
                </a:lnTo>
                <a:lnTo>
                  <a:pt x="2560319" y="2255519"/>
                </a:lnTo>
                <a:lnTo>
                  <a:pt x="2529839" y="2310383"/>
                </a:lnTo>
                <a:lnTo>
                  <a:pt x="2499359" y="2337815"/>
                </a:lnTo>
                <a:lnTo>
                  <a:pt x="2484119" y="2365247"/>
                </a:lnTo>
                <a:lnTo>
                  <a:pt x="2468879" y="2391155"/>
                </a:lnTo>
                <a:lnTo>
                  <a:pt x="2438399" y="2417063"/>
                </a:lnTo>
                <a:lnTo>
                  <a:pt x="2392679" y="2465831"/>
                </a:lnTo>
                <a:lnTo>
                  <a:pt x="2377439" y="2490215"/>
                </a:lnTo>
                <a:lnTo>
                  <a:pt x="2316479" y="2535935"/>
                </a:lnTo>
                <a:lnTo>
                  <a:pt x="2301239" y="2558795"/>
                </a:lnTo>
                <a:lnTo>
                  <a:pt x="2270759" y="2580131"/>
                </a:lnTo>
                <a:lnTo>
                  <a:pt x="2240279" y="2599943"/>
                </a:lnTo>
                <a:lnTo>
                  <a:pt x="2209799" y="2621279"/>
                </a:lnTo>
                <a:lnTo>
                  <a:pt x="2133599" y="2677667"/>
                </a:lnTo>
                <a:lnTo>
                  <a:pt x="2042159" y="2727959"/>
                </a:lnTo>
                <a:lnTo>
                  <a:pt x="1981199" y="2758439"/>
                </a:lnTo>
                <a:lnTo>
                  <a:pt x="1920239" y="2784347"/>
                </a:lnTo>
                <a:lnTo>
                  <a:pt x="1889759" y="2798063"/>
                </a:lnTo>
                <a:lnTo>
                  <a:pt x="1798319" y="2830067"/>
                </a:lnTo>
                <a:lnTo>
                  <a:pt x="1752599" y="2839211"/>
                </a:lnTo>
                <a:lnTo>
                  <a:pt x="1661159" y="2862071"/>
                </a:lnTo>
                <a:lnTo>
                  <a:pt x="1630679" y="2866643"/>
                </a:lnTo>
                <a:lnTo>
                  <a:pt x="1584959" y="2872739"/>
                </a:lnTo>
                <a:lnTo>
                  <a:pt x="1554479" y="2875787"/>
                </a:lnTo>
                <a:lnTo>
                  <a:pt x="1523999" y="2880359"/>
                </a:lnTo>
                <a:lnTo>
                  <a:pt x="1478279" y="2881883"/>
                </a:lnTo>
                <a:lnTo>
                  <a:pt x="1447799" y="2883407"/>
                </a:lnTo>
                <a:lnTo>
                  <a:pt x="1371599" y="2883407"/>
                </a:lnTo>
                <a:lnTo>
                  <a:pt x="1310639" y="2880359"/>
                </a:lnTo>
                <a:lnTo>
                  <a:pt x="1264919" y="2877311"/>
                </a:lnTo>
                <a:lnTo>
                  <a:pt x="1203959" y="2868167"/>
                </a:lnTo>
                <a:lnTo>
                  <a:pt x="1158239" y="2862071"/>
                </a:lnTo>
                <a:lnTo>
                  <a:pt x="1066799" y="2839211"/>
                </a:lnTo>
                <a:lnTo>
                  <a:pt x="1036319" y="2830067"/>
                </a:lnTo>
                <a:lnTo>
                  <a:pt x="1005839" y="2819399"/>
                </a:lnTo>
                <a:lnTo>
                  <a:pt x="960119" y="2808731"/>
                </a:lnTo>
                <a:lnTo>
                  <a:pt x="929639" y="2798063"/>
                </a:lnTo>
                <a:lnTo>
                  <a:pt x="899159" y="2784347"/>
                </a:lnTo>
                <a:lnTo>
                  <a:pt x="868679" y="2772155"/>
                </a:lnTo>
                <a:lnTo>
                  <a:pt x="777239" y="2727959"/>
                </a:lnTo>
                <a:lnTo>
                  <a:pt x="685799" y="2677667"/>
                </a:lnTo>
                <a:lnTo>
                  <a:pt x="640079" y="2639567"/>
                </a:lnTo>
                <a:lnTo>
                  <a:pt x="609599" y="2621279"/>
                </a:lnTo>
                <a:lnTo>
                  <a:pt x="579119" y="2599943"/>
                </a:lnTo>
                <a:lnTo>
                  <a:pt x="548639" y="2580131"/>
                </a:lnTo>
                <a:lnTo>
                  <a:pt x="533399" y="2558795"/>
                </a:lnTo>
                <a:lnTo>
                  <a:pt x="502919" y="2535935"/>
                </a:lnTo>
                <a:lnTo>
                  <a:pt x="457199" y="2490215"/>
                </a:lnTo>
                <a:lnTo>
                  <a:pt x="426719" y="2465831"/>
                </a:lnTo>
                <a:lnTo>
                  <a:pt x="380999" y="2417063"/>
                </a:lnTo>
                <a:lnTo>
                  <a:pt x="365759" y="2391155"/>
                </a:lnTo>
                <a:lnTo>
                  <a:pt x="335279" y="2365247"/>
                </a:lnTo>
                <a:lnTo>
                  <a:pt x="320039" y="2337815"/>
                </a:lnTo>
                <a:lnTo>
                  <a:pt x="274319" y="2282951"/>
                </a:lnTo>
                <a:lnTo>
                  <a:pt x="259079" y="2253995"/>
                </a:lnTo>
                <a:lnTo>
                  <a:pt x="243839" y="2226563"/>
                </a:lnTo>
                <a:lnTo>
                  <a:pt x="228599" y="2196083"/>
                </a:lnTo>
                <a:lnTo>
                  <a:pt x="213359" y="2167127"/>
                </a:lnTo>
                <a:lnTo>
                  <a:pt x="182879" y="2136647"/>
                </a:lnTo>
                <a:lnTo>
                  <a:pt x="152399" y="2075687"/>
                </a:lnTo>
                <a:lnTo>
                  <a:pt x="137159" y="2043683"/>
                </a:lnTo>
                <a:lnTo>
                  <a:pt x="137159" y="2011679"/>
                </a:lnTo>
                <a:lnTo>
                  <a:pt x="106679" y="1947671"/>
                </a:lnTo>
                <a:lnTo>
                  <a:pt x="76199" y="1847087"/>
                </a:lnTo>
                <a:lnTo>
                  <a:pt x="60959" y="1813559"/>
                </a:lnTo>
                <a:lnTo>
                  <a:pt x="45719" y="1743455"/>
                </a:lnTo>
                <a:lnTo>
                  <a:pt x="45719" y="1709927"/>
                </a:lnTo>
                <a:lnTo>
                  <a:pt x="30479" y="1673351"/>
                </a:lnTo>
                <a:lnTo>
                  <a:pt x="30479" y="1821179"/>
                </a:lnTo>
                <a:lnTo>
                  <a:pt x="45719" y="1854707"/>
                </a:lnTo>
                <a:lnTo>
                  <a:pt x="60959" y="1889759"/>
                </a:lnTo>
                <a:lnTo>
                  <a:pt x="60959" y="1923287"/>
                </a:lnTo>
                <a:lnTo>
                  <a:pt x="106679" y="2023871"/>
                </a:lnTo>
                <a:lnTo>
                  <a:pt x="152399" y="2119883"/>
                </a:lnTo>
                <a:lnTo>
                  <a:pt x="213359" y="2241803"/>
                </a:lnTo>
                <a:lnTo>
                  <a:pt x="228599" y="2270759"/>
                </a:lnTo>
                <a:lnTo>
                  <a:pt x="259079" y="2299715"/>
                </a:lnTo>
                <a:lnTo>
                  <a:pt x="274319" y="2327147"/>
                </a:lnTo>
                <a:lnTo>
                  <a:pt x="289559" y="2356103"/>
                </a:lnTo>
                <a:lnTo>
                  <a:pt x="320039" y="2383535"/>
                </a:lnTo>
                <a:lnTo>
                  <a:pt x="335279" y="2409443"/>
                </a:lnTo>
                <a:lnTo>
                  <a:pt x="380999" y="2461259"/>
                </a:lnTo>
                <a:lnTo>
                  <a:pt x="457199" y="2534411"/>
                </a:lnTo>
                <a:lnTo>
                  <a:pt x="502919" y="2580131"/>
                </a:lnTo>
                <a:lnTo>
                  <a:pt x="594359" y="2644139"/>
                </a:lnTo>
                <a:lnTo>
                  <a:pt x="624839" y="2663951"/>
                </a:lnTo>
                <a:lnTo>
                  <a:pt x="640079" y="2683763"/>
                </a:lnTo>
                <a:lnTo>
                  <a:pt x="701039" y="2720339"/>
                </a:lnTo>
                <a:lnTo>
                  <a:pt x="761999" y="2753867"/>
                </a:lnTo>
                <a:lnTo>
                  <a:pt x="822959" y="2784347"/>
                </a:lnTo>
                <a:lnTo>
                  <a:pt x="899159" y="2811779"/>
                </a:lnTo>
                <a:lnTo>
                  <a:pt x="960119" y="2836163"/>
                </a:lnTo>
                <a:lnTo>
                  <a:pt x="1021079" y="2857499"/>
                </a:lnTo>
                <a:lnTo>
                  <a:pt x="1051559" y="2866643"/>
                </a:lnTo>
                <a:lnTo>
                  <a:pt x="1097279" y="2875787"/>
                </a:lnTo>
                <a:lnTo>
                  <a:pt x="1127759" y="2883407"/>
                </a:lnTo>
                <a:lnTo>
                  <a:pt x="1188719" y="2895599"/>
                </a:lnTo>
                <a:lnTo>
                  <a:pt x="1234439" y="2900171"/>
                </a:lnTo>
                <a:lnTo>
                  <a:pt x="1264919" y="2904743"/>
                </a:lnTo>
                <a:lnTo>
                  <a:pt x="1295399" y="2907791"/>
                </a:lnTo>
                <a:lnTo>
                  <a:pt x="1341119" y="2910839"/>
                </a:lnTo>
                <a:lnTo>
                  <a:pt x="1371599" y="2912363"/>
                </a:lnTo>
                <a:lnTo>
                  <a:pt x="1447799" y="2912363"/>
                </a:lnTo>
                <a:lnTo>
                  <a:pt x="1478279" y="2910839"/>
                </a:lnTo>
                <a:lnTo>
                  <a:pt x="1523999" y="2907791"/>
                </a:lnTo>
                <a:lnTo>
                  <a:pt x="1554479" y="2904743"/>
                </a:lnTo>
                <a:lnTo>
                  <a:pt x="1584959" y="2900171"/>
                </a:lnTo>
                <a:lnTo>
                  <a:pt x="1630679" y="2895599"/>
                </a:lnTo>
                <a:lnTo>
                  <a:pt x="1691639" y="2883407"/>
                </a:lnTo>
                <a:lnTo>
                  <a:pt x="1737359" y="2875787"/>
                </a:lnTo>
                <a:lnTo>
                  <a:pt x="1798319" y="2857499"/>
                </a:lnTo>
                <a:lnTo>
                  <a:pt x="1874519" y="2836163"/>
                </a:lnTo>
                <a:lnTo>
                  <a:pt x="1935479" y="2811779"/>
                </a:lnTo>
                <a:lnTo>
                  <a:pt x="1996439" y="2784347"/>
                </a:lnTo>
                <a:lnTo>
                  <a:pt x="2057399" y="2752343"/>
                </a:lnTo>
                <a:lnTo>
                  <a:pt x="2087879" y="2737103"/>
                </a:lnTo>
                <a:lnTo>
                  <a:pt x="2118359" y="2718815"/>
                </a:lnTo>
                <a:lnTo>
                  <a:pt x="2148839" y="2702051"/>
                </a:lnTo>
                <a:lnTo>
                  <a:pt x="2179319" y="2682239"/>
                </a:lnTo>
                <a:lnTo>
                  <a:pt x="2209799" y="2663951"/>
                </a:lnTo>
                <a:lnTo>
                  <a:pt x="2240279" y="2644139"/>
                </a:lnTo>
                <a:lnTo>
                  <a:pt x="2285999" y="2601467"/>
                </a:lnTo>
                <a:lnTo>
                  <a:pt x="2316479" y="2580131"/>
                </a:lnTo>
                <a:lnTo>
                  <a:pt x="2362199" y="2534411"/>
                </a:lnTo>
                <a:lnTo>
                  <a:pt x="2438399" y="2461259"/>
                </a:lnTo>
                <a:lnTo>
                  <a:pt x="2484119" y="2409443"/>
                </a:lnTo>
                <a:lnTo>
                  <a:pt x="2545079" y="2327147"/>
                </a:lnTo>
                <a:lnTo>
                  <a:pt x="2575559" y="2299715"/>
                </a:lnTo>
                <a:lnTo>
                  <a:pt x="2606039" y="2241803"/>
                </a:lnTo>
                <a:lnTo>
                  <a:pt x="2621279" y="2211323"/>
                </a:lnTo>
                <a:lnTo>
                  <a:pt x="2682239" y="2119883"/>
                </a:lnTo>
                <a:lnTo>
                  <a:pt x="2712719" y="2055875"/>
                </a:lnTo>
                <a:close/>
              </a:path>
              <a:path w="2834640" h="2912745">
                <a:moveTo>
                  <a:pt x="2804159" y="1383791"/>
                </a:moveTo>
                <a:lnTo>
                  <a:pt x="2804159" y="1162811"/>
                </a:lnTo>
                <a:lnTo>
                  <a:pt x="2788919" y="1127759"/>
                </a:lnTo>
                <a:lnTo>
                  <a:pt x="2773679" y="1057655"/>
                </a:lnTo>
                <a:lnTo>
                  <a:pt x="2773679" y="1024127"/>
                </a:lnTo>
                <a:lnTo>
                  <a:pt x="2758439" y="990599"/>
                </a:lnTo>
                <a:lnTo>
                  <a:pt x="2743199" y="955547"/>
                </a:lnTo>
                <a:lnTo>
                  <a:pt x="2727959" y="923543"/>
                </a:lnTo>
                <a:lnTo>
                  <a:pt x="2712719" y="890015"/>
                </a:lnTo>
                <a:lnTo>
                  <a:pt x="2697479" y="826007"/>
                </a:lnTo>
                <a:lnTo>
                  <a:pt x="2682239" y="794003"/>
                </a:lnTo>
                <a:lnTo>
                  <a:pt x="2651759" y="763523"/>
                </a:lnTo>
                <a:lnTo>
                  <a:pt x="2636519" y="731519"/>
                </a:lnTo>
                <a:lnTo>
                  <a:pt x="2621279" y="702563"/>
                </a:lnTo>
                <a:lnTo>
                  <a:pt x="2606039" y="672083"/>
                </a:lnTo>
                <a:lnTo>
                  <a:pt x="2590799" y="643127"/>
                </a:lnTo>
                <a:lnTo>
                  <a:pt x="2545079" y="585215"/>
                </a:lnTo>
                <a:lnTo>
                  <a:pt x="2499359" y="530351"/>
                </a:lnTo>
                <a:lnTo>
                  <a:pt x="2484119" y="504443"/>
                </a:lnTo>
                <a:lnTo>
                  <a:pt x="2438399" y="452627"/>
                </a:lnTo>
                <a:lnTo>
                  <a:pt x="2407919" y="426719"/>
                </a:lnTo>
                <a:lnTo>
                  <a:pt x="2392679" y="402335"/>
                </a:lnTo>
                <a:lnTo>
                  <a:pt x="2362199" y="379475"/>
                </a:lnTo>
                <a:lnTo>
                  <a:pt x="2285999" y="310895"/>
                </a:lnTo>
                <a:lnTo>
                  <a:pt x="2255519" y="289559"/>
                </a:lnTo>
                <a:lnTo>
                  <a:pt x="2179319" y="230123"/>
                </a:lnTo>
                <a:lnTo>
                  <a:pt x="2118359" y="193547"/>
                </a:lnTo>
                <a:lnTo>
                  <a:pt x="2057399" y="160019"/>
                </a:lnTo>
                <a:lnTo>
                  <a:pt x="1996439" y="129539"/>
                </a:lnTo>
                <a:lnTo>
                  <a:pt x="1935479" y="102107"/>
                </a:lnTo>
                <a:lnTo>
                  <a:pt x="1859279" y="77723"/>
                </a:lnTo>
                <a:lnTo>
                  <a:pt x="1798319" y="56387"/>
                </a:lnTo>
                <a:lnTo>
                  <a:pt x="1737359" y="38099"/>
                </a:lnTo>
                <a:lnTo>
                  <a:pt x="1691639" y="30479"/>
                </a:lnTo>
                <a:lnTo>
                  <a:pt x="1630679" y="18287"/>
                </a:lnTo>
                <a:lnTo>
                  <a:pt x="1584959" y="12191"/>
                </a:lnTo>
                <a:lnTo>
                  <a:pt x="1554479" y="9143"/>
                </a:lnTo>
                <a:lnTo>
                  <a:pt x="1523999" y="4571"/>
                </a:lnTo>
                <a:lnTo>
                  <a:pt x="1478279" y="3047"/>
                </a:lnTo>
                <a:lnTo>
                  <a:pt x="1417319" y="0"/>
                </a:lnTo>
                <a:lnTo>
                  <a:pt x="1295399" y="4571"/>
                </a:lnTo>
                <a:lnTo>
                  <a:pt x="1264919" y="7619"/>
                </a:lnTo>
                <a:lnTo>
                  <a:pt x="1234439" y="12191"/>
                </a:lnTo>
                <a:lnTo>
                  <a:pt x="1188719" y="16763"/>
                </a:lnTo>
                <a:lnTo>
                  <a:pt x="1158239" y="22859"/>
                </a:lnTo>
                <a:lnTo>
                  <a:pt x="1097279" y="38099"/>
                </a:lnTo>
                <a:lnTo>
                  <a:pt x="1051559" y="47243"/>
                </a:lnTo>
                <a:lnTo>
                  <a:pt x="1021079" y="56387"/>
                </a:lnTo>
                <a:lnTo>
                  <a:pt x="960119" y="77723"/>
                </a:lnTo>
                <a:lnTo>
                  <a:pt x="899159" y="102107"/>
                </a:lnTo>
                <a:lnTo>
                  <a:pt x="853439" y="115823"/>
                </a:lnTo>
                <a:lnTo>
                  <a:pt x="761999" y="160019"/>
                </a:lnTo>
                <a:lnTo>
                  <a:pt x="701039" y="193547"/>
                </a:lnTo>
                <a:lnTo>
                  <a:pt x="640079" y="230123"/>
                </a:lnTo>
                <a:lnTo>
                  <a:pt x="624839" y="249935"/>
                </a:lnTo>
                <a:lnTo>
                  <a:pt x="594359" y="269747"/>
                </a:lnTo>
                <a:lnTo>
                  <a:pt x="502919" y="333755"/>
                </a:lnTo>
                <a:lnTo>
                  <a:pt x="457199" y="379475"/>
                </a:lnTo>
                <a:lnTo>
                  <a:pt x="380999" y="452627"/>
                </a:lnTo>
                <a:lnTo>
                  <a:pt x="335279" y="504443"/>
                </a:lnTo>
                <a:lnTo>
                  <a:pt x="320039" y="530351"/>
                </a:lnTo>
                <a:lnTo>
                  <a:pt x="289559" y="557783"/>
                </a:lnTo>
                <a:lnTo>
                  <a:pt x="274319" y="586739"/>
                </a:lnTo>
                <a:lnTo>
                  <a:pt x="259079" y="614171"/>
                </a:lnTo>
                <a:lnTo>
                  <a:pt x="228599" y="643127"/>
                </a:lnTo>
                <a:lnTo>
                  <a:pt x="213359" y="672083"/>
                </a:lnTo>
                <a:lnTo>
                  <a:pt x="152399" y="794003"/>
                </a:lnTo>
                <a:lnTo>
                  <a:pt x="106679" y="890015"/>
                </a:lnTo>
                <a:lnTo>
                  <a:pt x="60959" y="990599"/>
                </a:lnTo>
                <a:lnTo>
                  <a:pt x="60959" y="1100327"/>
                </a:lnTo>
                <a:lnTo>
                  <a:pt x="76199" y="1065275"/>
                </a:lnTo>
                <a:lnTo>
                  <a:pt x="91439" y="1031747"/>
                </a:lnTo>
                <a:lnTo>
                  <a:pt x="91439" y="998219"/>
                </a:lnTo>
                <a:lnTo>
                  <a:pt x="106679" y="966215"/>
                </a:lnTo>
                <a:lnTo>
                  <a:pt x="121919" y="932687"/>
                </a:lnTo>
                <a:lnTo>
                  <a:pt x="152399" y="868679"/>
                </a:lnTo>
                <a:lnTo>
                  <a:pt x="152399" y="838199"/>
                </a:lnTo>
                <a:lnTo>
                  <a:pt x="167639" y="806195"/>
                </a:lnTo>
                <a:lnTo>
                  <a:pt x="182879" y="775715"/>
                </a:lnTo>
                <a:lnTo>
                  <a:pt x="213359" y="746759"/>
                </a:lnTo>
                <a:lnTo>
                  <a:pt x="228599" y="716279"/>
                </a:lnTo>
                <a:lnTo>
                  <a:pt x="259079" y="658367"/>
                </a:lnTo>
                <a:lnTo>
                  <a:pt x="274319" y="630935"/>
                </a:lnTo>
                <a:lnTo>
                  <a:pt x="304799" y="601979"/>
                </a:lnTo>
                <a:lnTo>
                  <a:pt x="320039" y="576071"/>
                </a:lnTo>
                <a:lnTo>
                  <a:pt x="335279" y="548639"/>
                </a:lnTo>
                <a:lnTo>
                  <a:pt x="365759" y="522731"/>
                </a:lnTo>
                <a:lnTo>
                  <a:pt x="380999" y="496823"/>
                </a:lnTo>
                <a:lnTo>
                  <a:pt x="426719" y="448055"/>
                </a:lnTo>
                <a:lnTo>
                  <a:pt x="457199" y="423671"/>
                </a:lnTo>
                <a:lnTo>
                  <a:pt x="502919" y="377951"/>
                </a:lnTo>
                <a:lnTo>
                  <a:pt x="533399" y="355091"/>
                </a:lnTo>
                <a:lnTo>
                  <a:pt x="579119" y="312419"/>
                </a:lnTo>
                <a:lnTo>
                  <a:pt x="640079" y="272795"/>
                </a:lnTo>
                <a:lnTo>
                  <a:pt x="670559" y="254507"/>
                </a:lnTo>
                <a:lnTo>
                  <a:pt x="685799" y="236219"/>
                </a:lnTo>
                <a:lnTo>
                  <a:pt x="716279" y="217931"/>
                </a:lnTo>
                <a:lnTo>
                  <a:pt x="838199" y="155447"/>
                </a:lnTo>
                <a:lnTo>
                  <a:pt x="899159" y="128015"/>
                </a:lnTo>
                <a:lnTo>
                  <a:pt x="960119" y="103631"/>
                </a:lnTo>
                <a:lnTo>
                  <a:pt x="1005839" y="92963"/>
                </a:lnTo>
                <a:lnTo>
                  <a:pt x="1097279" y="65531"/>
                </a:lnTo>
                <a:lnTo>
                  <a:pt x="1127759" y="57911"/>
                </a:lnTo>
                <a:lnTo>
                  <a:pt x="1173479" y="51815"/>
                </a:lnTo>
                <a:lnTo>
                  <a:pt x="1203959" y="45719"/>
                </a:lnTo>
                <a:lnTo>
                  <a:pt x="1264919" y="36575"/>
                </a:lnTo>
                <a:lnTo>
                  <a:pt x="1341119" y="30479"/>
                </a:lnTo>
                <a:lnTo>
                  <a:pt x="1371599" y="28955"/>
                </a:lnTo>
                <a:lnTo>
                  <a:pt x="1417319" y="28955"/>
                </a:lnTo>
                <a:lnTo>
                  <a:pt x="1478279" y="32003"/>
                </a:lnTo>
                <a:lnTo>
                  <a:pt x="1523999" y="33527"/>
                </a:lnTo>
                <a:lnTo>
                  <a:pt x="1554479" y="36575"/>
                </a:lnTo>
                <a:lnTo>
                  <a:pt x="1630679" y="45719"/>
                </a:lnTo>
                <a:lnTo>
                  <a:pt x="1691639" y="57911"/>
                </a:lnTo>
                <a:lnTo>
                  <a:pt x="1722119" y="65531"/>
                </a:lnTo>
                <a:lnTo>
                  <a:pt x="1798319" y="83819"/>
                </a:lnTo>
                <a:lnTo>
                  <a:pt x="1889759" y="115823"/>
                </a:lnTo>
                <a:lnTo>
                  <a:pt x="1981199" y="155447"/>
                </a:lnTo>
                <a:lnTo>
                  <a:pt x="2072639" y="201167"/>
                </a:lnTo>
                <a:lnTo>
                  <a:pt x="2103119" y="219455"/>
                </a:lnTo>
                <a:lnTo>
                  <a:pt x="2133599" y="236219"/>
                </a:lnTo>
                <a:lnTo>
                  <a:pt x="2194559" y="272795"/>
                </a:lnTo>
                <a:lnTo>
                  <a:pt x="2240279" y="312419"/>
                </a:lnTo>
                <a:lnTo>
                  <a:pt x="2301239" y="355091"/>
                </a:lnTo>
                <a:lnTo>
                  <a:pt x="2316479" y="377951"/>
                </a:lnTo>
                <a:lnTo>
                  <a:pt x="2377439" y="423671"/>
                </a:lnTo>
                <a:lnTo>
                  <a:pt x="2392679" y="448055"/>
                </a:lnTo>
                <a:lnTo>
                  <a:pt x="2438399" y="496823"/>
                </a:lnTo>
                <a:lnTo>
                  <a:pt x="2468879" y="522731"/>
                </a:lnTo>
                <a:lnTo>
                  <a:pt x="2484119" y="548639"/>
                </a:lnTo>
                <a:lnTo>
                  <a:pt x="2499359" y="576071"/>
                </a:lnTo>
                <a:lnTo>
                  <a:pt x="2529839" y="603503"/>
                </a:lnTo>
                <a:lnTo>
                  <a:pt x="2560319" y="658367"/>
                </a:lnTo>
                <a:lnTo>
                  <a:pt x="2606039" y="716279"/>
                </a:lnTo>
                <a:lnTo>
                  <a:pt x="2666999" y="838199"/>
                </a:lnTo>
                <a:lnTo>
                  <a:pt x="2682239" y="870203"/>
                </a:lnTo>
                <a:lnTo>
                  <a:pt x="2697479" y="900683"/>
                </a:lnTo>
                <a:lnTo>
                  <a:pt x="2712719" y="934211"/>
                </a:lnTo>
                <a:lnTo>
                  <a:pt x="2712719" y="966215"/>
                </a:lnTo>
                <a:lnTo>
                  <a:pt x="2727959" y="999743"/>
                </a:lnTo>
                <a:lnTo>
                  <a:pt x="2743199" y="1031747"/>
                </a:lnTo>
                <a:lnTo>
                  <a:pt x="2743199" y="1066799"/>
                </a:lnTo>
                <a:lnTo>
                  <a:pt x="2758439" y="1100327"/>
                </a:lnTo>
                <a:lnTo>
                  <a:pt x="2758439" y="1133855"/>
                </a:lnTo>
                <a:lnTo>
                  <a:pt x="2773679" y="1203959"/>
                </a:lnTo>
                <a:lnTo>
                  <a:pt x="2788919" y="1239011"/>
                </a:lnTo>
                <a:lnTo>
                  <a:pt x="2788919" y="1310639"/>
                </a:lnTo>
                <a:lnTo>
                  <a:pt x="2804159" y="1383791"/>
                </a:lnTo>
                <a:close/>
              </a:path>
              <a:path w="2834640" h="2912745">
                <a:moveTo>
                  <a:pt x="2804159" y="1749551"/>
                </a:moveTo>
                <a:lnTo>
                  <a:pt x="2804159" y="1530095"/>
                </a:lnTo>
                <a:lnTo>
                  <a:pt x="2788919" y="1603247"/>
                </a:lnTo>
                <a:lnTo>
                  <a:pt x="2788919" y="1674875"/>
                </a:lnTo>
                <a:lnTo>
                  <a:pt x="2773679" y="1709927"/>
                </a:lnTo>
                <a:lnTo>
                  <a:pt x="2773679" y="1780031"/>
                </a:lnTo>
                <a:lnTo>
                  <a:pt x="2743199" y="1847087"/>
                </a:lnTo>
                <a:lnTo>
                  <a:pt x="2743199" y="1882139"/>
                </a:lnTo>
                <a:lnTo>
                  <a:pt x="2727959" y="1914143"/>
                </a:lnTo>
                <a:lnTo>
                  <a:pt x="2712719" y="1947671"/>
                </a:lnTo>
                <a:lnTo>
                  <a:pt x="2712719" y="2023871"/>
                </a:lnTo>
                <a:lnTo>
                  <a:pt x="2773679" y="1889759"/>
                </a:lnTo>
                <a:lnTo>
                  <a:pt x="2788919" y="1784603"/>
                </a:lnTo>
                <a:lnTo>
                  <a:pt x="2804159" y="1749551"/>
                </a:lnTo>
                <a:close/>
              </a:path>
              <a:path w="2834640" h="2912745">
                <a:moveTo>
                  <a:pt x="2819399" y="1677923"/>
                </a:moveTo>
                <a:lnTo>
                  <a:pt x="2819399" y="1234439"/>
                </a:lnTo>
                <a:lnTo>
                  <a:pt x="2804159" y="1199387"/>
                </a:lnTo>
                <a:lnTo>
                  <a:pt x="2804159" y="1714499"/>
                </a:lnTo>
                <a:lnTo>
                  <a:pt x="2819399" y="1677923"/>
                </a:lnTo>
                <a:close/>
              </a:path>
              <a:path w="2834640" h="2912745">
                <a:moveTo>
                  <a:pt x="2834639" y="1531619"/>
                </a:moveTo>
                <a:lnTo>
                  <a:pt x="2834639" y="1382267"/>
                </a:lnTo>
                <a:lnTo>
                  <a:pt x="2819399" y="1344167"/>
                </a:lnTo>
                <a:lnTo>
                  <a:pt x="2819399" y="1568195"/>
                </a:lnTo>
                <a:lnTo>
                  <a:pt x="2834639" y="153161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77233" y="37155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5" h="247014">
                <a:moveTo>
                  <a:pt x="246887" y="135635"/>
                </a:moveTo>
                <a:lnTo>
                  <a:pt x="246887" y="109727"/>
                </a:lnTo>
                <a:lnTo>
                  <a:pt x="240791" y="85343"/>
                </a:lnTo>
                <a:lnTo>
                  <a:pt x="210311" y="35051"/>
                </a:lnTo>
                <a:lnTo>
                  <a:pt x="160019" y="4571"/>
                </a:lnTo>
                <a:lnTo>
                  <a:pt x="135635" y="0"/>
                </a:lnTo>
                <a:lnTo>
                  <a:pt x="111251" y="0"/>
                </a:lnTo>
                <a:lnTo>
                  <a:pt x="97535" y="1523"/>
                </a:lnTo>
                <a:lnTo>
                  <a:pt x="86867" y="6095"/>
                </a:lnTo>
                <a:lnTo>
                  <a:pt x="74675" y="9143"/>
                </a:lnTo>
                <a:lnTo>
                  <a:pt x="64007" y="15239"/>
                </a:lnTo>
                <a:lnTo>
                  <a:pt x="54863" y="21335"/>
                </a:lnTo>
                <a:lnTo>
                  <a:pt x="44195" y="27431"/>
                </a:lnTo>
                <a:lnTo>
                  <a:pt x="36575" y="36575"/>
                </a:lnTo>
                <a:lnTo>
                  <a:pt x="27431" y="44195"/>
                </a:lnTo>
                <a:lnTo>
                  <a:pt x="21335" y="54863"/>
                </a:lnTo>
                <a:lnTo>
                  <a:pt x="3047" y="99059"/>
                </a:lnTo>
                <a:lnTo>
                  <a:pt x="0" y="123443"/>
                </a:lnTo>
                <a:lnTo>
                  <a:pt x="3047" y="147827"/>
                </a:lnTo>
                <a:lnTo>
                  <a:pt x="6095" y="160019"/>
                </a:lnTo>
                <a:lnTo>
                  <a:pt x="10667" y="170687"/>
                </a:lnTo>
                <a:lnTo>
                  <a:pt x="15239" y="182879"/>
                </a:lnTo>
                <a:lnTo>
                  <a:pt x="19811" y="189737"/>
                </a:lnTo>
                <a:lnTo>
                  <a:pt x="19811" y="111251"/>
                </a:lnTo>
                <a:lnTo>
                  <a:pt x="21335" y="102107"/>
                </a:lnTo>
                <a:lnTo>
                  <a:pt x="36575" y="64007"/>
                </a:lnTo>
                <a:lnTo>
                  <a:pt x="65531" y="36575"/>
                </a:lnTo>
                <a:lnTo>
                  <a:pt x="83819" y="27431"/>
                </a:lnTo>
                <a:lnTo>
                  <a:pt x="92963" y="22859"/>
                </a:lnTo>
                <a:lnTo>
                  <a:pt x="103631" y="21335"/>
                </a:lnTo>
                <a:lnTo>
                  <a:pt x="112775" y="19811"/>
                </a:lnTo>
                <a:lnTo>
                  <a:pt x="123443" y="18287"/>
                </a:lnTo>
                <a:lnTo>
                  <a:pt x="182879" y="36575"/>
                </a:lnTo>
                <a:lnTo>
                  <a:pt x="210311" y="65531"/>
                </a:lnTo>
                <a:lnTo>
                  <a:pt x="225551" y="102107"/>
                </a:lnTo>
                <a:lnTo>
                  <a:pt x="228599" y="123443"/>
                </a:lnTo>
                <a:lnTo>
                  <a:pt x="228599" y="186689"/>
                </a:lnTo>
                <a:lnTo>
                  <a:pt x="237743" y="170687"/>
                </a:lnTo>
                <a:lnTo>
                  <a:pt x="240791" y="158495"/>
                </a:lnTo>
                <a:lnTo>
                  <a:pt x="245363" y="147827"/>
                </a:lnTo>
                <a:lnTo>
                  <a:pt x="246887" y="135635"/>
                </a:lnTo>
                <a:close/>
              </a:path>
              <a:path w="247015" h="247014">
                <a:moveTo>
                  <a:pt x="228599" y="186689"/>
                </a:moveTo>
                <a:lnTo>
                  <a:pt x="228599" y="123443"/>
                </a:lnTo>
                <a:lnTo>
                  <a:pt x="225551" y="144779"/>
                </a:lnTo>
                <a:lnTo>
                  <a:pt x="222503" y="153923"/>
                </a:lnTo>
                <a:lnTo>
                  <a:pt x="204215" y="188975"/>
                </a:lnTo>
                <a:lnTo>
                  <a:pt x="173735" y="214883"/>
                </a:lnTo>
                <a:lnTo>
                  <a:pt x="153923" y="222503"/>
                </a:lnTo>
                <a:lnTo>
                  <a:pt x="144779" y="225551"/>
                </a:lnTo>
                <a:lnTo>
                  <a:pt x="134111" y="227075"/>
                </a:lnTo>
                <a:lnTo>
                  <a:pt x="112775" y="227075"/>
                </a:lnTo>
                <a:lnTo>
                  <a:pt x="102107" y="225551"/>
                </a:lnTo>
                <a:lnTo>
                  <a:pt x="92963" y="222503"/>
                </a:lnTo>
                <a:lnTo>
                  <a:pt x="82295" y="219455"/>
                </a:lnTo>
                <a:lnTo>
                  <a:pt x="73151" y="214883"/>
                </a:lnTo>
                <a:lnTo>
                  <a:pt x="65531" y="208787"/>
                </a:lnTo>
                <a:lnTo>
                  <a:pt x="56387" y="202691"/>
                </a:lnTo>
                <a:lnTo>
                  <a:pt x="27431" y="163067"/>
                </a:lnTo>
                <a:lnTo>
                  <a:pt x="19811" y="132587"/>
                </a:lnTo>
                <a:lnTo>
                  <a:pt x="19811" y="189737"/>
                </a:lnTo>
                <a:lnTo>
                  <a:pt x="54863" y="225551"/>
                </a:lnTo>
                <a:lnTo>
                  <a:pt x="99059" y="243839"/>
                </a:lnTo>
                <a:lnTo>
                  <a:pt x="123443" y="246887"/>
                </a:lnTo>
                <a:lnTo>
                  <a:pt x="137159" y="245363"/>
                </a:lnTo>
                <a:lnTo>
                  <a:pt x="182879" y="231647"/>
                </a:lnTo>
                <a:lnTo>
                  <a:pt x="219455" y="201167"/>
                </a:lnTo>
                <a:lnTo>
                  <a:pt x="225551" y="192023"/>
                </a:lnTo>
                <a:lnTo>
                  <a:pt x="228599" y="18668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00677" y="3617976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10413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70553" y="3842003"/>
            <a:ext cx="454659" cy="0"/>
          </a:xfrm>
          <a:custGeom>
            <a:avLst/>
            <a:gdLst/>
            <a:ahLst/>
            <a:cxnLst/>
            <a:rect l="l" t="t" r="r" b="b"/>
            <a:pathLst>
              <a:path w="454659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10413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20333" y="1266444"/>
            <a:ext cx="1463040" cy="626745"/>
          </a:xfrm>
          <a:custGeom>
            <a:avLst/>
            <a:gdLst/>
            <a:ahLst/>
            <a:cxnLst/>
            <a:rect l="l" t="t" r="r" b="b"/>
            <a:pathLst>
              <a:path w="1463040" h="626744">
                <a:moveTo>
                  <a:pt x="1463039" y="515111"/>
                </a:moveTo>
                <a:lnTo>
                  <a:pt x="1463039" y="111251"/>
                </a:lnTo>
                <a:lnTo>
                  <a:pt x="1461515" y="99059"/>
                </a:lnTo>
                <a:lnTo>
                  <a:pt x="1449323" y="57911"/>
                </a:lnTo>
                <a:lnTo>
                  <a:pt x="1421891" y="25907"/>
                </a:lnTo>
                <a:lnTo>
                  <a:pt x="1414271" y="18287"/>
                </a:lnTo>
                <a:lnTo>
                  <a:pt x="1403603" y="13715"/>
                </a:lnTo>
                <a:lnTo>
                  <a:pt x="1394459" y="9143"/>
                </a:lnTo>
                <a:lnTo>
                  <a:pt x="1383791" y="4571"/>
                </a:lnTo>
                <a:lnTo>
                  <a:pt x="1374647" y="3047"/>
                </a:lnTo>
                <a:lnTo>
                  <a:pt x="1362455" y="0"/>
                </a:lnTo>
                <a:lnTo>
                  <a:pt x="111251" y="0"/>
                </a:lnTo>
                <a:lnTo>
                  <a:pt x="68579" y="9143"/>
                </a:lnTo>
                <a:lnTo>
                  <a:pt x="32003" y="33527"/>
                </a:lnTo>
                <a:lnTo>
                  <a:pt x="9143" y="68579"/>
                </a:lnTo>
                <a:lnTo>
                  <a:pt x="6095" y="79247"/>
                </a:lnTo>
                <a:lnTo>
                  <a:pt x="3047" y="88391"/>
                </a:lnTo>
                <a:lnTo>
                  <a:pt x="1523" y="100583"/>
                </a:lnTo>
                <a:lnTo>
                  <a:pt x="0" y="111251"/>
                </a:lnTo>
                <a:lnTo>
                  <a:pt x="0" y="515111"/>
                </a:lnTo>
                <a:lnTo>
                  <a:pt x="9143" y="559307"/>
                </a:lnTo>
                <a:lnTo>
                  <a:pt x="19811" y="577595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3819"/>
                </a:lnTo>
                <a:lnTo>
                  <a:pt x="27431" y="74675"/>
                </a:lnTo>
                <a:lnTo>
                  <a:pt x="30479" y="67055"/>
                </a:lnTo>
                <a:lnTo>
                  <a:pt x="76199" y="25907"/>
                </a:lnTo>
                <a:lnTo>
                  <a:pt x="102107" y="19811"/>
                </a:lnTo>
                <a:lnTo>
                  <a:pt x="1362455" y="19811"/>
                </a:lnTo>
                <a:lnTo>
                  <a:pt x="1371599" y="21335"/>
                </a:lnTo>
                <a:lnTo>
                  <a:pt x="1379219" y="22859"/>
                </a:lnTo>
                <a:lnTo>
                  <a:pt x="1388363" y="27431"/>
                </a:lnTo>
                <a:lnTo>
                  <a:pt x="1395983" y="30479"/>
                </a:lnTo>
                <a:lnTo>
                  <a:pt x="1403603" y="35051"/>
                </a:lnTo>
                <a:lnTo>
                  <a:pt x="1411223" y="41147"/>
                </a:lnTo>
                <a:lnTo>
                  <a:pt x="1417319" y="45719"/>
                </a:lnTo>
                <a:lnTo>
                  <a:pt x="1440179" y="83819"/>
                </a:lnTo>
                <a:lnTo>
                  <a:pt x="1443227" y="102107"/>
                </a:lnTo>
                <a:lnTo>
                  <a:pt x="1443227" y="577900"/>
                </a:lnTo>
                <a:lnTo>
                  <a:pt x="1444751" y="576071"/>
                </a:lnTo>
                <a:lnTo>
                  <a:pt x="1453895" y="557783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6744">
                <a:moveTo>
                  <a:pt x="1443227" y="577900"/>
                </a:moveTo>
                <a:lnTo>
                  <a:pt x="1443227" y="525779"/>
                </a:lnTo>
                <a:lnTo>
                  <a:pt x="1441703" y="533399"/>
                </a:lnTo>
                <a:lnTo>
                  <a:pt x="1435607" y="551687"/>
                </a:lnTo>
                <a:lnTo>
                  <a:pt x="1409699" y="586739"/>
                </a:lnTo>
                <a:lnTo>
                  <a:pt x="1379219" y="601979"/>
                </a:lnTo>
                <a:lnTo>
                  <a:pt x="1370075" y="605027"/>
                </a:lnTo>
                <a:lnTo>
                  <a:pt x="1360931" y="606551"/>
                </a:lnTo>
                <a:lnTo>
                  <a:pt x="102107" y="606551"/>
                </a:lnTo>
                <a:lnTo>
                  <a:pt x="92963" y="605027"/>
                </a:lnTo>
                <a:lnTo>
                  <a:pt x="74675" y="598931"/>
                </a:lnTo>
                <a:lnTo>
                  <a:pt x="67055" y="595883"/>
                </a:lnTo>
                <a:lnTo>
                  <a:pt x="59435" y="591311"/>
                </a:lnTo>
                <a:lnTo>
                  <a:pt x="53339" y="585215"/>
                </a:lnTo>
                <a:lnTo>
                  <a:pt x="45719" y="579119"/>
                </a:lnTo>
                <a:lnTo>
                  <a:pt x="39623" y="573023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2543"/>
                </a:lnTo>
                <a:lnTo>
                  <a:pt x="19811" y="524255"/>
                </a:lnTo>
                <a:lnTo>
                  <a:pt x="19811" y="577595"/>
                </a:lnTo>
                <a:lnTo>
                  <a:pt x="59435" y="612647"/>
                </a:lnTo>
                <a:lnTo>
                  <a:pt x="111251" y="626363"/>
                </a:lnTo>
                <a:lnTo>
                  <a:pt x="1351787" y="626363"/>
                </a:lnTo>
                <a:lnTo>
                  <a:pt x="1395983" y="617219"/>
                </a:lnTo>
                <a:lnTo>
                  <a:pt x="1431035" y="592835"/>
                </a:lnTo>
                <a:lnTo>
                  <a:pt x="1437131" y="585215"/>
                </a:lnTo>
                <a:lnTo>
                  <a:pt x="1443227" y="5779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20333" y="1949195"/>
            <a:ext cx="1463040" cy="626745"/>
          </a:xfrm>
          <a:custGeom>
            <a:avLst/>
            <a:gdLst/>
            <a:ahLst/>
            <a:cxnLst/>
            <a:rect l="l" t="t" r="r" b="b"/>
            <a:pathLst>
              <a:path w="1463040" h="626744">
                <a:moveTo>
                  <a:pt x="1463039" y="515111"/>
                </a:moveTo>
                <a:lnTo>
                  <a:pt x="1463039" y="109727"/>
                </a:lnTo>
                <a:lnTo>
                  <a:pt x="1459991" y="88391"/>
                </a:lnTo>
                <a:lnTo>
                  <a:pt x="1437131" y="39623"/>
                </a:lnTo>
                <a:lnTo>
                  <a:pt x="1421891" y="25907"/>
                </a:lnTo>
                <a:lnTo>
                  <a:pt x="1414271" y="18287"/>
                </a:lnTo>
                <a:lnTo>
                  <a:pt x="1403603" y="13715"/>
                </a:lnTo>
                <a:lnTo>
                  <a:pt x="1394459" y="9143"/>
                </a:lnTo>
                <a:lnTo>
                  <a:pt x="1383791" y="4571"/>
                </a:lnTo>
                <a:lnTo>
                  <a:pt x="1374647" y="3047"/>
                </a:lnTo>
                <a:lnTo>
                  <a:pt x="1362455" y="0"/>
                </a:lnTo>
                <a:lnTo>
                  <a:pt x="99059" y="0"/>
                </a:lnTo>
                <a:lnTo>
                  <a:pt x="88391" y="3047"/>
                </a:lnTo>
                <a:lnTo>
                  <a:pt x="77723" y="4571"/>
                </a:lnTo>
                <a:lnTo>
                  <a:pt x="68579" y="9143"/>
                </a:lnTo>
                <a:lnTo>
                  <a:pt x="32003" y="33527"/>
                </a:lnTo>
                <a:lnTo>
                  <a:pt x="9143" y="68579"/>
                </a:lnTo>
                <a:lnTo>
                  <a:pt x="1523" y="100583"/>
                </a:lnTo>
                <a:lnTo>
                  <a:pt x="0" y="111251"/>
                </a:lnTo>
                <a:lnTo>
                  <a:pt x="0" y="515111"/>
                </a:lnTo>
                <a:lnTo>
                  <a:pt x="1523" y="527303"/>
                </a:lnTo>
                <a:lnTo>
                  <a:pt x="13715" y="568451"/>
                </a:lnTo>
                <a:lnTo>
                  <a:pt x="19811" y="577595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3819"/>
                </a:lnTo>
                <a:lnTo>
                  <a:pt x="27431" y="74675"/>
                </a:lnTo>
                <a:lnTo>
                  <a:pt x="30479" y="67055"/>
                </a:lnTo>
                <a:lnTo>
                  <a:pt x="76199" y="25907"/>
                </a:lnTo>
                <a:lnTo>
                  <a:pt x="1362455" y="19811"/>
                </a:lnTo>
                <a:lnTo>
                  <a:pt x="1371599" y="21335"/>
                </a:lnTo>
                <a:lnTo>
                  <a:pt x="1379219" y="22859"/>
                </a:lnTo>
                <a:lnTo>
                  <a:pt x="1388363" y="25907"/>
                </a:lnTo>
                <a:lnTo>
                  <a:pt x="1403603" y="35051"/>
                </a:lnTo>
                <a:lnTo>
                  <a:pt x="1411223" y="41147"/>
                </a:lnTo>
                <a:lnTo>
                  <a:pt x="1417319" y="45719"/>
                </a:lnTo>
                <a:lnTo>
                  <a:pt x="1440179" y="83819"/>
                </a:lnTo>
                <a:lnTo>
                  <a:pt x="1443227" y="102107"/>
                </a:lnTo>
                <a:lnTo>
                  <a:pt x="1443227" y="577900"/>
                </a:lnTo>
                <a:lnTo>
                  <a:pt x="1444751" y="576071"/>
                </a:lnTo>
                <a:lnTo>
                  <a:pt x="1453895" y="557783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6744">
                <a:moveTo>
                  <a:pt x="1443227" y="577900"/>
                </a:moveTo>
                <a:lnTo>
                  <a:pt x="1443227" y="524255"/>
                </a:lnTo>
                <a:lnTo>
                  <a:pt x="1441703" y="533399"/>
                </a:lnTo>
                <a:lnTo>
                  <a:pt x="1435607" y="551687"/>
                </a:lnTo>
                <a:lnTo>
                  <a:pt x="1432559" y="559307"/>
                </a:lnTo>
                <a:lnTo>
                  <a:pt x="1427987" y="566927"/>
                </a:lnTo>
                <a:lnTo>
                  <a:pt x="1421891" y="573023"/>
                </a:lnTo>
                <a:lnTo>
                  <a:pt x="1415795" y="580643"/>
                </a:lnTo>
                <a:lnTo>
                  <a:pt x="1409699" y="586739"/>
                </a:lnTo>
                <a:lnTo>
                  <a:pt x="1403603" y="591311"/>
                </a:lnTo>
                <a:lnTo>
                  <a:pt x="1395983" y="595883"/>
                </a:lnTo>
                <a:lnTo>
                  <a:pt x="1386839" y="598931"/>
                </a:lnTo>
                <a:lnTo>
                  <a:pt x="1379219" y="601979"/>
                </a:lnTo>
                <a:lnTo>
                  <a:pt x="1370075" y="605027"/>
                </a:lnTo>
                <a:lnTo>
                  <a:pt x="1360931" y="606551"/>
                </a:lnTo>
                <a:lnTo>
                  <a:pt x="102107" y="606551"/>
                </a:lnTo>
                <a:lnTo>
                  <a:pt x="92963" y="605027"/>
                </a:lnTo>
                <a:lnTo>
                  <a:pt x="74675" y="598931"/>
                </a:lnTo>
                <a:lnTo>
                  <a:pt x="67055" y="595883"/>
                </a:lnTo>
                <a:lnTo>
                  <a:pt x="59435" y="591311"/>
                </a:lnTo>
                <a:lnTo>
                  <a:pt x="53339" y="585215"/>
                </a:lnTo>
                <a:lnTo>
                  <a:pt x="45719" y="579119"/>
                </a:lnTo>
                <a:lnTo>
                  <a:pt x="39623" y="573023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2543"/>
                </a:lnTo>
                <a:lnTo>
                  <a:pt x="19811" y="524255"/>
                </a:lnTo>
                <a:lnTo>
                  <a:pt x="19811" y="577595"/>
                </a:lnTo>
                <a:lnTo>
                  <a:pt x="59435" y="612647"/>
                </a:lnTo>
                <a:lnTo>
                  <a:pt x="111251" y="626363"/>
                </a:lnTo>
                <a:lnTo>
                  <a:pt x="1351787" y="626363"/>
                </a:lnTo>
                <a:lnTo>
                  <a:pt x="1395983" y="617219"/>
                </a:lnTo>
                <a:lnTo>
                  <a:pt x="1431035" y="592835"/>
                </a:lnTo>
                <a:lnTo>
                  <a:pt x="1437131" y="585215"/>
                </a:lnTo>
                <a:lnTo>
                  <a:pt x="1443227" y="57790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8506342" y="1356199"/>
            <a:ext cx="891540" cy="115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910"/>
              </a:lnSpc>
            </a:pP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9209" marR="22860" algn="ctr">
              <a:lnSpc>
                <a:spcPts val="1910"/>
              </a:lnSpc>
            </a:pP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enter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 ma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260469" y="3704844"/>
            <a:ext cx="265430" cy="265430"/>
          </a:xfrm>
          <a:custGeom>
            <a:avLst/>
            <a:gdLst/>
            <a:ahLst/>
            <a:cxnLst/>
            <a:rect l="l" t="t" r="r" b="b"/>
            <a:pathLst>
              <a:path w="265429" h="265429">
                <a:moveTo>
                  <a:pt x="265175" y="144779"/>
                </a:moveTo>
                <a:lnTo>
                  <a:pt x="265175" y="118871"/>
                </a:lnTo>
                <a:lnTo>
                  <a:pt x="262127" y="105155"/>
                </a:lnTo>
                <a:lnTo>
                  <a:pt x="248411" y="68579"/>
                </a:lnTo>
                <a:lnTo>
                  <a:pt x="216407" y="28955"/>
                </a:lnTo>
                <a:lnTo>
                  <a:pt x="170687" y="6095"/>
                </a:lnTo>
                <a:lnTo>
                  <a:pt x="144779" y="0"/>
                </a:lnTo>
                <a:lnTo>
                  <a:pt x="117347" y="0"/>
                </a:lnTo>
                <a:lnTo>
                  <a:pt x="105155" y="3047"/>
                </a:lnTo>
                <a:lnTo>
                  <a:pt x="91439" y="6095"/>
                </a:lnTo>
                <a:lnTo>
                  <a:pt x="47243" y="30479"/>
                </a:lnTo>
                <a:lnTo>
                  <a:pt x="21335" y="59435"/>
                </a:lnTo>
                <a:lnTo>
                  <a:pt x="4571" y="94487"/>
                </a:lnTo>
                <a:lnTo>
                  <a:pt x="0" y="120395"/>
                </a:lnTo>
                <a:lnTo>
                  <a:pt x="0" y="147827"/>
                </a:lnTo>
                <a:lnTo>
                  <a:pt x="3047" y="160019"/>
                </a:lnTo>
                <a:lnTo>
                  <a:pt x="6095" y="173735"/>
                </a:lnTo>
                <a:lnTo>
                  <a:pt x="10667" y="185927"/>
                </a:lnTo>
                <a:lnTo>
                  <a:pt x="15239" y="196595"/>
                </a:lnTo>
                <a:lnTo>
                  <a:pt x="30479" y="217931"/>
                </a:lnTo>
                <a:lnTo>
                  <a:pt x="38099" y="225551"/>
                </a:lnTo>
                <a:lnTo>
                  <a:pt x="38099" y="121919"/>
                </a:lnTo>
                <a:lnTo>
                  <a:pt x="39623" y="112775"/>
                </a:lnTo>
                <a:lnTo>
                  <a:pt x="45719" y="94487"/>
                </a:lnTo>
                <a:lnTo>
                  <a:pt x="48767" y="86867"/>
                </a:lnTo>
                <a:lnTo>
                  <a:pt x="54863" y="79247"/>
                </a:lnTo>
                <a:lnTo>
                  <a:pt x="59435" y="71627"/>
                </a:lnTo>
                <a:lnTo>
                  <a:pt x="96011" y="45719"/>
                </a:lnTo>
                <a:lnTo>
                  <a:pt x="123443" y="38099"/>
                </a:lnTo>
                <a:lnTo>
                  <a:pt x="143255" y="38099"/>
                </a:lnTo>
                <a:lnTo>
                  <a:pt x="152399" y="39623"/>
                </a:lnTo>
                <a:lnTo>
                  <a:pt x="170687" y="45719"/>
                </a:lnTo>
                <a:lnTo>
                  <a:pt x="193547" y="59435"/>
                </a:lnTo>
                <a:lnTo>
                  <a:pt x="199643" y="67055"/>
                </a:lnTo>
                <a:lnTo>
                  <a:pt x="205739" y="73151"/>
                </a:lnTo>
                <a:lnTo>
                  <a:pt x="211835" y="80771"/>
                </a:lnTo>
                <a:lnTo>
                  <a:pt x="216407" y="88391"/>
                </a:lnTo>
                <a:lnTo>
                  <a:pt x="219455" y="96011"/>
                </a:lnTo>
                <a:lnTo>
                  <a:pt x="224027" y="105155"/>
                </a:lnTo>
                <a:lnTo>
                  <a:pt x="227075" y="123443"/>
                </a:lnTo>
                <a:lnTo>
                  <a:pt x="227075" y="225551"/>
                </a:lnTo>
                <a:lnTo>
                  <a:pt x="236219" y="216407"/>
                </a:lnTo>
                <a:lnTo>
                  <a:pt x="243839" y="205739"/>
                </a:lnTo>
                <a:lnTo>
                  <a:pt x="256031" y="184403"/>
                </a:lnTo>
                <a:lnTo>
                  <a:pt x="259079" y="172211"/>
                </a:lnTo>
                <a:lnTo>
                  <a:pt x="263651" y="158495"/>
                </a:lnTo>
                <a:lnTo>
                  <a:pt x="265175" y="144779"/>
                </a:lnTo>
                <a:close/>
              </a:path>
              <a:path w="265429" h="265429">
                <a:moveTo>
                  <a:pt x="227075" y="225551"/>
                </a:moveTo>
                <a:lnTo>
                  <a:pt x="227075" y="143255"/>
                </a:lnTo>
                <a:lnTo>
                  <a:pt x="225551" y="152399"/>
                </a:lnTo>
                <a:lnTo>
                  <a:pt x="219455" y="170687"/>
                </a:lnTo>
                <a:lnTo>
                  <a:pt x="214883" y="178307"/>
                </a:lnTo>
                <a:lnTo>
                  <a:pt x="210311" y="187451"/>
                </a:lnTo>
                <a:lnTo>
                  <a:pt x="205739" y="193547"/>
                </a:lnTo>
                <a:lnTo>
                  <a:pt x="169163" y="220979"/>
                </a:lnTo>
                <a:lnTo>
                  <a:pt x="141731" y="227075"/>
                </a:lnTo>
                <a:lnTo>
                  <a:pt x="121919" y="227075"/>
                </a:lnTo>
                <a:lnTo>
                  <a:pt x="79247" y="211835"/>
                </a:lnTo>
                <a:lnTo>
                  <a:pt x="44195" y="169163"/>
                </a:lnTo>
                <a:lnTo>
                  <a:pt x="38099" y="141731"/>
                </a:lnTo>
                <a:lnTo>
                  <a:pt x="38099" y="225551"/>
                </a:lnTo>
                <a:lnTo>
                  <a:pt x="70103" y="249935"/>
                </a:lnTo>
                <a:lnTo>
                  <a:pt x="106679" y="263651"/>
                </a:lnTo>
                <a:lnTo>
                  <a:pt x="120395" y="265175"/>
                </a:lnTo>
                <a:lnTo>
                  <a:pt x="146303" y="265175"/>
                </a:lnTo>
                <a:lnTo>
                  <a:pt x="160019" y="263651"/>
                </a:lnTo>
                <a:lnTo>
                  <a:pt x="196595" y="249935"/>
                </a:lnTo>
                <a:lnTo>
                  <a:pt x="217931" y="234695"/>
                </a:lnTo>
                <a:lnTo>
                  <a:pt x="227075" y="225551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92295" y="3616451"/>
            <a:ext cx="0" cy="455930"/>
          </a:xfrm>
          <a:custGeom>
            <a:avLst/>
            <a:gdLst/>
            <a:ahLst/>
            <a:cxnLst/>
            <a:rect l="l" t="t" r="r" b="b"/>
            <a:pathLst>
              <a:path h="455929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39369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61409" y="3841241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675" y="0"/>
                </a:lnTo>
              </a:path>
            </a:pathLst>
          </a:custGeom>
          <a:ln w="39369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231780" y="6362932"/>
            <a:ext cx="6611620" cy="79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64740" algn="ctr">
              <a:lnSpc>
                <a:spcPts val="2310"/>
              </a:lnSpc>
            </a:pPr>
            <a:r>
              <a:rPr sz="2000" b="1" u="heavy" spc="-25" dirty="0">
                <a:solidFill>
                  <a:srgbClr val="FF9900"/>
                </a:solidFill>
                <a:latin typeface="Arial"/>
                <a:cs typeface="Arial"/>
              </a:rPr>
              <a:t>Ob</a:t>
            </a:r>
            <a:r>
              <a:rPr sz="2000" b="1" u="heavy" spc="-15" dirty="0">
                <a:solidFill>
                  <a:srgbClr val="FF9900"/>
                </a:solidFill>
                <a:latin typeface="Arial"/>
                <a:cs typeface="Arial"/>
              </a:rPr>
              <a:t>jecti</a:t>
            </a:r>
            <a:r>
              <a:rPr sz="2000" b="1" u="heavy" spc="-35" dirty="0">
                <a:solidFill>
                  <a:srgbClr val="FF9900"/>
                </a:solidFill>
                <a:latin typeface="Arial"/>
                <a:cs typeface="Arial"/>
              </a:rPr>
              <a:t>v</a:t>
            </a:r>
            <a:r>
              <a:rPr sz="2000" b="1" u="heavy" spc="-15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u="heavy" spc="2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: 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F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h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ses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000" b="1" spc="2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00"/>
                </a:solidFill>
                <a:latin typeface="Arial"/>
                <a:cs typeface="Arial"/>
              </a:rPr>
              <a:t>r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g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R="2374265" algn="ctr">
              <a:lnSpc>
                <a:spcPts val="2310"/>
              </a:lnSpc>
            </a:pP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Dis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tr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but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f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dent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ic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l</a:t>
            </a:r>
            <a:r>
              <a:rPr sz="2000" spc="2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illi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ard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ba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lls</a:t>
            </a:r>
            <a:endParaRPr sz="2000" dirty="0">
              <a:latin typeface="Arial"/>
              <a:cs typeface="Arial"/>
            </a:endParaRPr>
          </a:p>
          <a:p>
            <a:pPr marL="3531235">
              <a:lnSpc>
                <a:spcPct val="100000"/>
              </a:lnSpc>
              <a:spcBef>
                <a:spcPts val="365"/>
              </a:spcBef>
            </a:pPr>
            <a:r>
              <a:rPr sz="1200" b="1" i="1" spc="-5" dirty="0">
                <a:latin typeface="Times New Roman"/>
                <a:cs typeface="Times New Roman"/>
              </a:rPr>
              <a:t>(</a:t>
            </a:r>
            <a:r>
              <a:rPr sz="1200" b="1" i="1" dirty="0">
                <a:latin typeface="Times New Roman"/>
                <a:cs typeface="Times New Roman"/>
              </a:rPr>
              <a:t>Slide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c</a:t>
            </a:r>
            <a:r>
              <a:rPr sz="1200" b="1" i="1" dirty="0">
                <a:latin typeface="Times New Roman"/>
                <a:cs typeface="Times New Roman"/>
              </a:rPr>
              <a:t>r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dit:</a:t>
            </a:r>
            <a:r>
              <a:rPr sz="1200" b="1" i="1" spc="-20" dirty="0">
                <a:latin typeface="Times New Roman"/>
                <a:cs typeface="Times New Roman"/>
              </a:rPr>
              <a:t> </a:t>
            </a:r>
            <a:r>
              <a:rPr sz="1200" b="1" i="1" spc="-100" dirty="0">
                <a:latin typeface="Times New Roman"/>
                <a:cs typeface="Times New Roman"/>
              </a:rPr>
              <a:t>Y</a:t>
            </a:r>
            <a:r>
              <a:rPr sz="1200" b="1" i="1" dirty="0">
                <a:latin typeface="Times New Roman"/>
                <a:cs typeface="Times New Roman"/>
              </a:rPr>
              <a:t>aron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U</a:t>
            </a:r>
            <a:r>
              <a:rPr sz="1200" b="1" i="1" dirty="0">
                <a:latin typeface="Times New Roman"/>
                <a:cs typeface="Times New Roman"/>
              </a:rPr>
              <a:t>krainitz </a:t>
            </a:r>
            <a:r>
              <a:rPr sz="1200" b="1" i="1" spc="-2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&amp;  B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rnard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Sar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l)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5" name="object 10">
            <a:extLst>
              <a:ext uri="{FF2B5EF4-FFF2-40B4-BE49-F238E27FC236}">
                <a16:creationId xmlns:a16="http://schemas.microsoft.com/office/drawing/2014/main" id="{6A99968A-662D-4A1B-AD97-ACD9DDECA8B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18125" y="6906224"/>
            <a:ext cx="2546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Wh</a:t>
            </a:r>
            <a:r>
              <a:rPr sz="435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a</a:t>
            </a: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t</a:t>
            </a:r>
            <a:r>
              <a:rPr sz="4350" b="1" spc="20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4350" b="1" spc="-10" dirty="0">
                <a:solidFill>
                  <a:srgbClr val="0065FF"/>
                </a:solidFill>
                <a:latin typeface="Times New Roman"/>
                <a:cs typeface="Times New Roman"/>
              </a:rPr>
              <a:t>i</a:t>
            </a: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s </a:t>
            </a:r>
            <a:r>
              <a:rPr sz="435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M</a:t>
            </a:r>
            <a:r>
              <a:rPr sz="435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e</a:t>
            </a:r>
            <a:r>
              <a:rPr sz="435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a</a:t>
            </a: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n</a:t>
            </a:r>
            <a:r>
              <a:rPr sz="435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Sh</a:t>
            </a:r>
            <a:r>
              <a:rPr sz="4350" b="1" spc="-10" dirty="0">
                <a:solidFill>
                  <a:srgbClr val="0065FF"/>
                </a:solidFill>
                <a:latin typeface="Times New Roman"/>
                <a:cs typeface="Times New Roman"/>
              </a:rPr>
              <a:t>i</a:t>
            </a:r>
            <a:r>
              <a:rPr sz="435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f</a:t>
            </a: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t</a:t>
            </a:r>
            <a:r>
              <a:rPr sz="4350" b="1" spc="20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?</a:t>
            </a:r>
            <a:endParaRPr sz="4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9074" y="3285744"/>
            <a:ext cx="5770245" cy="2247900"/>
          </a:xfrm>
          <a:custGeom>
            <a:avLst/>
            <a:gdLst/>
            <a:ahLst/>
            <a:cxnLst/>
            <a:rect l="l" t="t" r="r" b="b"/>
            <a:pathLst>
              <a:path w="5770245" h="2247900">
                <a:moveTo>
                  <a:pt x="5769863" y="2247899"/>
                </a:moveTo>
                <a:lnTo>
                  <a:pt x="5769863" y="0"/>
                </a:lnTo>
                <a:lnTo>
                  <a:pt x="0" y="0"/>
                </a:lnTo>
                <a:lnTo>
                  <a:pt x="0" y="2247899"/>
                </a:lnTo>
                <a:lnTo>
                  <a:pt x="4571" y="2247899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5760719" y="9143"/>
                </a:lnTo>
                <a:lnTo>
                  <a:pt x="5760719" y="4571"/>
                </a:lnTo>
                <a:lnTo>
                  <a:pt x="5765291" y="9143"/>
                </a:lnTo>
                <a:lnTo>
                  <a:pt x="5765291" y="2247899"/>
                </a:lnTo>
                <a:lnTo>
                  <a:pt x="5769863" y="2247899"/>
                </a:lnTo>
                <a:close/>
              </a:path>
              <a:path w="5770245" h="2247900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5770245" h="2247900">
                <a:moveTo>
                  <a:pt x="9143" y="2238755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2238755"/>
                </a:lnTo>
                <a:lnTo>
                  <a:pt x="9143" y="2238755"/>
                </a:lnTo>
                <a:close/>
              </a:path>
              <a:path w="5770245" h="2247900">
                <a:moveTo>
                  <a:pt x="5765291" y="2238755"/>
                </a:moveTo>
                <a:lnTo>
                  <a:pt x="4571" y="2238755"/>
                </a:lnTo>
                <a:lnTo>
                  <a:pt x="9143" y="2243327"/>
                </a:lnTo>
                <a:lnTo>
                  <a:pt x="9143" y="2247899"/>
                </a:lnTo>
                <a:lnTo>
                  <a:pt x="5760719" y="2247899"/>
                </a:lnTo>
                <a:lnTo>
                  <a:pt x="5760719" y="2243327"/>
                </a:lnTo>
                <a:lnTo>
                  <a:pt x="5765291" y="2238755"/>
                </a:lnTo>
                <a:close/>
              </a:path>
              <a:path w="5770245" h="2247900">
                <a:moveTo>
                  <a:pt x="9143" y="2247899"/>
                </a:moveTo>
                <a:lnTo>
                  <a:pt x="9143" y="2243327"/>
                </a:lnTo>
                <a:lnTo>
                  <a:pt x="4571" y="2238755"/>
                </a:lnTo>
                <a:lnTo>
                  <a:pt x="4571" y="2247899"/>
                </a:lnTo>
                <a:lnTo>
                  <a:pt x="9143" y="2247899"/>
                </a:lnTo>
                <a:close/>
              </a:path>
              <a:path w="5770245" h="2247900">
                <a:moveTo>
                  <a:pt x="5765291" y="9143"/>
                </a:moveTo>
                <a:lnTo>
                  <a:pt x="5760719" y="4571"/>
                </a:lnTo>
                <a:lnTo>
                  <a:pt x="5760719" y="9143"/>
                </a:lnTo>
                <a:lnTo>
                  <a:pt x="5765291" y="9143"/>
                </a:lnTo>
                <a:close/>
              </a:path>
              <a:path w="5770245" h="2247900">
                <a:moveTo>
                  <a:pt x="5765291" y="2238755"/>
                </a:moveTo>
                <a:lnTo>
                  <a:pt x="5765291" y="9143"/>
                </a:lnTo>
                <a:lnTo>
                  <a:pt x="5760719" y="9143"/>
                </a:lnTo>
                <a:lnTo>
                  <a:pt x="5760719" y="2238755"/>
                </a:lnTo>
                <a:lnTo>
                  <a:pt x="5765291" y="2238755"/>
                </a:lnTo>
                <a:close/>
              </a:path>
              <a:path w="5770245" h="2247900">
                <a:moveTo>
                  <a:pt x="5765291" y="2247899"/>
                </a:moveTo>
                <a:lnTo>
                  <a:pt x="5765291" y="2238755"/>
                </a:lnTo>
                <a:lnTo>
                  <a:pt x="5760719" y="2243327"/>
                </a:lnTo>
                <a:lnTo>
                  <a:pt x="5760719" y="2247899"/>
                </a:lnTo>
                <a:lnTo>
                  <a:pt x="5765291" y="2247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3646" y="3290315"/>
            <a:ext cx="5760720" cy="22390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ct val="100000"/>
              </a:lnSpc>
            </a:pPr>
            <a:r>
              <a:rPr sz="2000" b="1" u="heavy" spc="-25" dirty="0">
                <a:solidFill>
                  <a:srgbClr val="9900CC"/>
                </a:solidFill>
                <a:latin typeface="Arial"/>
                <a:cs typeface="Arial"/>
              </a:rPr>
              <a:t>Th</a:t>
            </a:r>
            <a:r>
              <a:rPr sz="2000" b="1" u="heavy" spc="-15" dirty="0">
                <a:solidFill>
                  <a:srgbClr val="9900CC"/>
                </a:solidFill>
                <a:latin typeface="Arial"/>
                <a:cs typeface="Arial"/>
              </a:rPr>
              <a:t>e</a:t>
            </a:r>
            <a:r>
              <a:rPr sz="2000" b="1" u="heavy" spc="-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u="heavy" spc="-25" dirty="0">
                <a:solidFill>
                  <a:srgbClr val="9900CC"/>
                </a:solidFill>
                <a:latin typeface="Arial"/>
                <a:cs typeface="Arial"/>
              </a:rPr>
              <a:t>d</a:t>
            </a:r>
            <a:r>
              <a:rPr sz="2000" b="1" u="heavy" spc="-15" dirty="0">
                <a:solidFill>
                  <a:srgbClr val="9900CC"/>
                </a:solidFill>
                <a:latin typeface="Arial"/>
                <a:cs typeface="Arial"/>
              </a:rPr>
              <a:t>ist</a:t>
            </a:r>
            <a:r>
              <a:rPr sz="2000" b="1" u="heavy" spc="-5" dirty="0">
                <a:solidFill>
                  <a:srgbClr val="9900CC"/>
                </a:solidFill>
                <a:latin typeface="Arial"/>
                <a:cs typeface="Arial"/>
              </a:rPr>
              <a:t>r</a:t>
            </a:r>
            <a:r>
              <a:rPr sz="2000" b="1" u="heavy" spc="-1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b="1" u="heavy" spc="-25" dirty="0">
                <a:solidFill>
                  <a:srgbClr val="9900CC"/>
                </a:solidFill>
                <a:latin typeface="Arial"/>
                <a:cs typeface="Arial"/>
              </a:rPr>
              <a:t>bu</a:t>
            </a:r>
            <a:r>
              <a:rPr sz="2000" b="1" u="heavy" spc="-15" dirty="0">
                <a:solidFill>
                  <a:srgbClr val="9900CC"/>
                </a:solidFill>
                <a:latin typeface="Arial"/>
                <a:cs typeface="Arial"/>
              </a:rPr>
              <a:t>ti</a:t>
            </a:r>
            <a:r>
              <a:rPr sz="2000" b="1" u="heavy" spc="-25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b="1" u="heavy" spc="-1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b="1" u="heavy" spc="-20" dirty="0">
                <a:solidFill>
                  <a:srgbClr val="9900CC"/>
                </a:solidFill>
                <a:latin typeface="Arial"/>
                <a:cs typeface="Arial"/>
              </a:rPr>
              <a:t> c</a:t>
            </a:r>
            <a:r>
              <a:rPr sz="2000" b="1" u="heavy" spc="-25" dirty="0">
                <a:solidFill>
                  <a:srgbClr val="9900CC"/>
                </a:solidFill>
                <a:latin typeface="Arial"/>
                <a:cs typeface="Arial"/>
              </a:rPr>
              <a:t>ou</a:t>
            </a:r>
            <a:r>
              <a:rPr sz="2000" b="1" u="heavy" spc="-15" dirty="0">
                <a:solidFill>
                  <a:srgbClr val="9900CC"/>
                </a:solidFill>
                <a:latin typeface="Arial"/>
                <a:cs typeface="Arial"/>
              </a:rPr>
              <a:t>ld</a:t>
            </a:r>
            <a:r>
              <a:rPr sz="2000" b="1" u="heavy" spc="-20" dirty="0">
                <a:solidFill>
                  <a:srgbClr val="9900CC"/>
                </a:solidFill>
                <a:latin typeface="Arial"/>
                <a:cs typeface="Arial"/>
              </a:rPr>
              <a:t> b</a:t>
            </a:r>
            <a:r>
              <a:rPr sz="2000" b="1" u="heavy" spc="-15" dirty="0">
                <a:solidFill>
                  <a:srgbClr val="9900CC"/>
                </a:solidFill>
                <a:latin typeface="Arial"/>
                <a:cs typeface="Arial"/>
              </a:rPr>
              <a:t>e</a:t>
            </a:r>
            <a:r>
              <a:rPr sz="2000" b="1" u="heavy" spc="-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u="heavy" spc="-1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b="1" u="heavy" spc="-2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b="1" u="heavy" spc="-10" dirty="0">
                <a:solidFill>
                  <a:srgbClr val="9900C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48285" indent="-158750">
              <a:lnSpc>
                <a:spcPts val="2395"/>
              </a:lnSpc>
              <a:buClr>
                <a:srgbClr val="9900CC"/>
              </a:buClr>
              <a:buFont typeface="Arial"/>
              <a:buChar char="•"/>
              <a:tabLst>
                <a:tab pos="248920" algn="l"/>
              </a:tabLst>
            </a:pP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9900CC"/>
                </a:solidFill>
                <a:latin typeface="Arial"/>
                <a:cs typeface="Arial"/>
              </a:rPr>
              <a:t>r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s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p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ac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48285" indent="-158750">
              <a:lnSpc>
                <a:spcPts val="2390"/>
              </a:lnSpc>
              <a:buClr>
                <a:srgbClr val="9900CC"/>
              </a:buClr>
              <a:buFont typeface="Arial"/>
              <a:buChar char="•"/>
              <a:tabLst>
                <a:tab pos="248920" algn="l"/>
              </a:tabLst>
            </a:pP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Im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g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s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p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ac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48285" indent="-158750">
              <a:lnSpc>
                <a:spcPts val="2390"/>
              </a:lnSpc>
              <a:buClr>
                <a:srgbClr val="9900CC"/>
              </a:buClr>
              <a:buFont typeface="Arial"/>
              <a:buChar char="•"/>
              <a:tabLst>
                <a:tab pos="248920" algn="l"/>
              </a:tabLst>
            </a:pP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S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ca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le</a:t>
            </a:r>
            <a:r>
              <a:rPr sz="2000" b="1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s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p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ac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38760" indent="-149225">
              <a:lnSpc>
                <a:spcPts val="2390"/>
              </a:lnSpc>
              <a:buClr>
                <a:srgbClr val="9900CC"/>
              </a:buClr>
              <a:buFont typeface="Arial"/>
              <a:buChar char="•"/>
              <a:tabLst>
                <a:tab pos="239395" algn="l"/>
              </a:tabLst>
            </a:pP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c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u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lly</a:t>
            </a:r>
            <a:r>
              <a:rPr sz="2000" b="1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f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ea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9900CC"/>
                </a:solidFill>
                <a:latin typeface="Arial"/>
                <a:cs typeface="Arial"/>
              </a:rPr>
              <a:t>r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e</a:t>
            </a:r>
            <a:r>
              <a:rPr sz="2000" b="1" spc="1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s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p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ac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e</a:t>
            </a:r>
            <a:r>
              <a:rPr sz="2000" b="1" spc="1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9900CC"/>
                </a:solidFill>
                <a:latin typeface="Arial"/>
                <a:cs typeface="Arial"/>
              </a:rPr>
              <a:t>y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u</a:t>
            </a:r>
            <a:r>
              <a:rPr sz="2000" b="1" spc="2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ca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on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ce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b="1" spc="-35" dirty="0">
                <a:solidFill>
                  <a:srgbClr val="9900CC"/>
                </a:solidFill>
                <a:latin typeface="Arial"/>
                <a:cs typeface="Arial"/>
              </a:rPr>
              <a:t>v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89535">
              <a:lnSpc>
                <a:spcPts val="2395"/>
              </a:lnSpc>
            </a:pP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• 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3646" y="1975103"/>
            <a:ext cx="6911340" cy="1022985"/>
          </a:xfrm>
          <a:custGeom>
            <a:avLst/>
            <a:gdLst/>
            <a:ahLst/>
            <a:cxnLst/>
            <a:rect l="l" t="t" r="r" b="b"/>
            <a:pathLst>
              <a:path w="6911340" h="1022985">
                <a:moveTo>
                  <a:pt x="6911339" y="1022603"/>
                </a:moveTo>
                <a:lnTo>
                  <a:pt x="6911339" y="0"/>
                </a:lnTo>
                <a:lnTo>
                  <a:pt x="0" y="0"/>
                </a:lnTo>
                <a:lnTo>
                  <a:pt x="0" y="1022603"/>
                </a:lnTo>
                <a:lnTo>
                  <a:pt x="4571" y="102260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6902195" y="9143"/>
                </a:lnTo>
                <a:lnTo>
                  <a:pt x="6902195" y="4571"/>
                </a:lnTo>
                <a:lnTo>
                  <a:pt x="6906767" y="9143"/>
                </a:lnTo>
                <a:lnTo>
                  <a:pt x="6906767" y="1022603"/>
                </a:lnTo>
                <a:lnTo>
                  <a:pt x="6911339" y="1022603"/>
                </a:lnTo>
                <a:close/>
              </a:path>
              <a:path w="6911340" h="102298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6911340" h="1022985">
                <a:moveTo>
                  <a:pt x="9143" y="1011935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1011935"/>
                </a:lnTo>
                <a:lnTo>
                  <a:pt x="9143" y="1011935"/>
                </a:lnTo>
                <a:close/>
              </a:path>
              <a:path w="6911340" h="1022985">
                <a:moveTo>
                  <a:pt x="6906767" y="1011935"/>
                </a:moveTo>
                <a:lnTo>
                  <a:pt x="4571" y="1011935"/>
                </a:lnTo>
                <a:lnTo>
                  <a:pt x="9143" y="1016507"/>
                </a:lnTo>
                <a:lnTo>
                  <a:pt x="9143" y="1022603"/>
                </a:lnTo>
                <a:lnTo>
                  <a:pt x="6902195" y="1022603"/>
                </a:lnTo>
                <a:lnTo>
                  <a:pt x="6902195" y="1016507"/>
                </a:lnTo>
                <a:lnTo>
                  <a:pt x="6906767" y="1011935"/>
                </a:lnTo>
                <a:close/>
              </a:path>
              <a:path w="6911340" h="1022985">
                <a:moveTo>
                  <a:pt x="9143" y="1022603"/>
                </a:moveTo>
                <a:lnTo>
                  <a:pt x="9143" y="1016507"/>
                </a:lnTo>
                <a:lnTo>
                  <a:pt x="4571" y="1011935"/>
                </a:lnTo>
                <a:lnTo>
                  <a:pt x="4571" y="1022603"/>
                </a:lnTo>
                <a:lnTo>
                  <a:pt x="9143" y="1022603"/>
                </a:lnTo>
                <a:close/>
              </a:path>
              <a:path w="6911340" h="1022985">
                <a:moveTo>
                  <a:pt x="6906767" y="9143"/>
                </a:moveTo>
                <a:lnTo>
                  <a:pt x="6902195" y="4571"/>
                </a:lnTo>
                <a:lnTo>
                  <a:pt x="6902195" y="9143"/>
                </a:lnTo>
                <a:lnTo>
                  <a:pt x="6906767" y="9143"/>
                </a:lnTo>
                <a:close/>
              </a:path>
              <a:path w="6911340" h="1022985">
                <a:moveTo>
                  <a:pt x="6906767" y="1011935"/>
                </a:moveTo>
                <a:lnTo>
                  <a:pt x="6906767" y="9143"/>
                </a:lnTo>
                <a:lnTo>
                  <a:pt x="6902195" y="9143"/>
                </a:lnTo>
                <a:lnTo>
                  <a:pt x="6902195" y="1011935"/>
                </a:lnTo>
                <a:lnTo>
                  <a:pt x="6906767" y="1011935"/>
                </a:lnTo>
                <a:close/>
              </a:path>
              <a:path w="6911340" h="1022985">
                <a:moveTo>
                  <a:pt x="6906767" y="1022603"/>
                </a:moveTo>
                <a:lnTo>
                  <a:pt x="6906767" y="1011935"/>
                </a:lnTo>
                <a:lnTo>
                  <a:pt x="6902195" y="1016507"/>
                </a:lnTo>
                <a:lnTo>
                  <a:pt x="6902195" y="1022603"/>
                </a:lnTo>
                <a:lnTo>
                  <a:pt x="6906767" y="1022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58218" y="1979675"/>
            <a:ext cx="6902450" cy="10121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000" b="1" u="heavy" spc="-15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b="1" u="heavy" spc="-9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u="heavy" spc="-15" dirty="0">
                <a:solidFill>
                  <a:srgbClr val="9900CC"/>
                </a:solidFill>
                <a:latin typeface="Arial"/>
                <a:cs typeface="Arial"/>
              </a:rPr>
              <a:t>t</a:t>
            </a:r>
            <a:r>
              <a:rPr sz="2000" b="1" u="heavy" spc="-25" dirty="0">
                <a:solidFill>
                  <a:srgbClr val="9900CC"/>
                </a:solidFill>
                <a:latin typeface="Arial"/>
                <a:cs typeface="Arial"/>
              </a:rPr>
              <a:t>oo</a:t>
            </a:r>
            <a:r>
              <a:rPr sz="2000" b="1" u="heavy" spc="-10" dirty="0">
                <a:solidFill>
                  <a:srgbClr val="9900CC"/>
                </a:solidFill>
                <a:latin typeface="Arial"/>
                <a:cs typeface="Arial"/>
              </a:rPr>
              <a:t>l</a:t>
            </a:r>
            <a:r>
              <a:rPr sz="2000" b="1" u="heavy" spc="-15" dirty="0">
                <a:solidFill>
                  <a:srgbClr val="9900CC"/>
                </a:solidFill>
                <a:latin typeface="Arial"/>
                <a:cs typeface="Arial"/>
              </a:rPr>
              <a:t> f</a:t>
            </a:r>
            <a:r>
              <a:rPr sz="2000" b="1" u="heavy" spc="-25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b="1" u="heavy" spc="-5" dirty="0">
                <a:solidFill>
                  <a:srgbClr val="9900CC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9900C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91440" marR="158750">
              <a:lnSpc>
                <a:spcPts val="2390"/>
              </a:lnSpc>
              <a:spcBef>
                <a:spcPts val="85"/>
              </a:spcBef>
            </a:pP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F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nd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g</a:t>
            </a:r>
            <a:r>
              <a:rPr sz="2000" b="1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m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od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e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se</a:t>
            </a:r>
            <a:r>
              <a:rPr sz="2000" b="1" spc="-10" dirty="0">
                <a:solidFill>
                  <a:srgbClr val="9900CC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9900CC"/>
                </a:solidFill>
                <a:latin typeface="Arial"/>
                <a:cs typeface="Arial"/>
              </a:rPr>
              <a:t>f 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d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ata</a:t>
            </a:r>
            <a:r>
              <a:rPr sz="2000" b="1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sa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m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p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les</a:t>
            </a:r>
            <a:r>
              <a:rPr sz="2000" b="1" spc="-10" dirty="0">
                <a:solidFill>
                  <a:srgbClr val="9900CC"/>
                </a:solidFill>
                <a:latin typeface="Arial"/>
                <a:cs typeface="Arial"/>
              </a:rPr>
              <a:t>,</a:t>
            </a:r>
            <a:r>
              <a:rPr sz="2000" b="1" spc="3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m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ifesti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g</a:t>
            </a:r>
            <a:r>
              <a:rPr sz="2000" b="1" spc="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b="1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und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9900CC"/>
                </a:solidFill>
                <a:latin typeface="Arial"/>
                <a:cs typeface="Arial"/>
              </a:rPr>
              <a:t>r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l</a:t>
            </a:r>
            <a:r>
              <a:rPr sz="2000" b="1" spc="-45" dirty="0">
                <a:solidFill>
                  <a:srgbClr val="9900CC"/>
                </a:solidFill>
                <a:latin typeface="Arial"/>
                <a:cs typeface="Arial"/>
              </a:rPr>
              <a:t>y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g</a:t>
            </a:r>
            <a:r>
              <a:rPr sz="2000" b="1" spc="2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9900CC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ob</a:t>
            </a:r>
            <a:r>
              <a:rPr sz="2000" b="1" spc="-2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b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ility</a:t>
            </a:r>
            <a:r>
              <a:rPr sz="2000" b="1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d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ist</a:t>
            </a:r>
            <a:r>
              <a:rPr sz="2000" b="1" spc="-5" dirty="0">
                <a:solidFill>
                  <a:srgbClr val="9900CC"/>
                </a:solidFill>
                <a:latin typeface="Arial"/>
                <a:cs typeface="Arial"/>
              </a:rPr>
              <a:t>r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bu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ti</a:t>
            </a:r>
            <a:r>
              <a:rPr sz="2000" b="1" spc="-25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23A73181-20BB-401F-ADE9-FA07893BDE9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9034" y="2122931"/>
            <a:ext cx="3297935" cy="2636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7884" y="1019958"/>
            <a:ext cx="51295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E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s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timat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e</a:t>
            </a:r>
            <a:r>
              <a:rPr sz="3600" spc="20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h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i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s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t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ogr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a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m</a:t>
            </a:r>
            <a:r>
              <a:rPr sz="3600" spc="5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(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m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od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el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4735" y="2151887"/>
            <a:ext cx="3503676" cy="2717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22626" y="1578864"/>
            <a:ext cx="4021835" cy="40218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5287" y="4787069"/>
            <a:ext cx="79057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30" dirty="0">
                <a:solidFill>
                  <a:srgbClr val="919191"/>
                </a:solidFill>
                <a:latin typeface="Arial"/>
                <a:cs typeface="Arial"/>
              </a:rPr>
              <a:t>Hu</a:t>
            </a:r>
            <a:r>
              <a:rPr sz="3200" b="1" spc="-20" dirty="0">
                <a:solidFill>
                  <a:srgbClr val="919191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38777" y="5079491"/>
            <a:ext cx="1696720" cy="332740"/>
          </a:xfrm>
          <a:custGeom>
            <a:avLst/>
            <a:gdLst/>
            <a:ahLst/>
            <a:cxnLst/>
            <a:rect l="l" t="t" r="r" b="b"/>
            <a:pathLst>
              <a:path w="1696720" h="332739">
                <a:moveTo>
                  <a:pt x="128015" y="9143"/>
                </a:moveTo>
                <a:lnTo>
                  <a:pt x="0" y="16763"/>
                </a:lnTo>
                <a:lnTo>
                  <a:pt x="79247" y="110687"/>
                </a:lnTo>
                <a:lnTo>
                  <a:pt x="79247" y="71627"/>
                </a:lnTo>
                <a:lnTo>
                  <a:pt x="94487" y="36575"/>
                </a:lnTo>
                <a:lnTo>
                  <a:pt x="112445" y="44956"/>
                </a:lnTo>
                <a:lnTo>
                  <a:pt x="128015" y="9143"/>
                </a:lnTo>
                <a:close/>
              </a:path>
              <a:path w="1696720" h="332739">
                <a:moveTo>
                  <a:pt x="112445" y="44956"/>
                </a:moveTo>
                <a:lnTo>
                  <a:pt x="94487" y="36575"/>
                </a:lnTo>
                <a:lnTo>
                  <a:pt x="79247" y="71627"/>
                </a:lnTo>
                <a:lnTo>
                  <a:pt x="97456" y="79431"/>
                </a:lnTo>
                <a:lnTo>
                  <a:pt x="112445" y="44956"/>
                </a:lnTo>
                <a:close/>
              </a:path>
              <a:path w="1696720" h="332739">
                <a:moveTo>
                  <a:pt x="97456" y="79431"/>
                </a:moveTo>
                <a:lnTo>
                  <a:pt x="79247" y="71627"/>
                </a:lnTo>
                <a:lnTo>
                  <a:pt x="79247" y="110687"/>
                </a:lnTo>
                <a:lnTo>
                  <a:pt x="82295" y="114299"/>
                </a:lnTo>
                <a:lnTo>
                  <a:pt x="97456" y="79431"/>
                </a:lnTo>
                <a:close/>
              </a:path>
              <a:path w="1696720" h="332739">
                <a:moveTo>
                  <a:pt x="1696211" y="33527"/>
                </a:moveTo>
                <a:lnTo>
                  <a:pt x="1677923" y="0"/>
                </a:lnTo>
                <a:lnTo>
                  <a:pt x="1574291" y="54863"/>
                </a:lnTo>
                <a:lnTo>
                  <a:pt x="1520951" y="82295"/>
                </a:lnTo>
                <a:lnTo>
                  <a:pt x="1417319" y="134111"/>
                </a:lnTo>
                <a:lnTo>
                  <a:pt x="1365503" y="158495"/>
                </a:lnTo>
                <a:lnTo>
                  <a:pt x="1313687" y="181355"/>
                </a:lnTo>
                <a:lnTo>
                  <a:pt x="1261871" y="202691"/>
                </a:lnTo>
                <a:lnTo>
                  <a:pt x="1210055" y="222503"/>
                </a:lnTo>
                <a:lnTo>
                  <a:pt x="1159763" y="239267"/>
                </a:lnTo>
                <a:lnTo>
                  <a:pt x="1133855" y="248411"/>
                </a:lnTo>
                <a:lnTo>
                  <a:pt x="1107947" y="256031"/>
                </a:lnTo>
                <a:lnTo>
                  <a:pt x="1030223" y="274319"/>
                </a:lnTo>
                <a:lnTo>
                  <a:pt x="978407" y="283463"/>
                </a:lnTo>
                <a:lnTo>
                  <a:pt x="952499" y="286511"/>
                </a:lnTo>
                <a:lnTo>
                  <a:pt x="928115" y="289559"/>
                </a:lnTo>
                <a:lnTo>
                  <a:pt x="850391" y="294131"/>
                </a:lnTo>
                <a:lnTo>
                  <a:pt x="824483" y="292607"/>
                </a:lnTo>
                <a:lnTo>
                  <a:pt x="797051" y="291083"/>
                </a:lnTo>
                <a:lnTo>
                  <a:pt x="769619" y="288035"/>
                </a:lnTo>
                <a:lnTo>
                  <a:pt x="742187" y="283463"/>
                </a:lnTo>
                <a:lnTo>
                  <a:pt x="684275" y="271271"/>
                </a:lnTo>
                <a:lnTo>
                  <a:pt x="655319" y="263651"/>
                </a:lnTo>
                <a:lnTo>
                  <a:pt x="624839" y="256031"/>
                </a:lnTo>
                <a:lnTo>
                  <a:pt x="502919" y="214883"/>
                </a:lnTo>
                <a:lnTo>
                  <a:pt x="441959" y="192023"/>
                </a:lnTo>
                <a:lnTo>
                  <a:pt x="382523" y="167639"/>
                </a:lnTo>
                <a:lnTo>
                  <a:pt x="324611" y="141731"/>
                </a:lnTo>
                <a:lnTo>
                  <a:pt x="295655" y="129539"/>
                </a:lnTo>
                <a:lnTo>
                  <a:pt x="268223" y="117347"/>
                </a:lnTo>
                <a:lnTo>
                  <a:pt x="240791" y="103631"/>
                </a:lnTo>
                <a:lnTo>
                  <a:pt x="214883" y="91439"/>
                </a:lnTo>
                <a:lnTo>
                  <a:pt x="188975" y="80771"/>
                </a:lnTo>
                <a:lnTo>
                  <a:pt x="164591" y="68579"/>
                </a:lnTo>
                <a:lnTo>
                  <a:pt x="140207" y="57911"/>
                </a:lnTo>
                <a:lnTo>
                  <a:pt x="112445" y="44956"/>
                </a:lnTo>
                <a:lnTo>
                  <a:pt x="97456" y="79431"/>
                </a:lnTo>
                <a:lnTo>
                  <a:pt x="100583" y="80771"/>
                </a:lnTo>
                <a:lnTo>
                  <a:pt x="123443" y="91439"/>
                </a:lnTo>
                <a:lnTo>
                  <a:pt x="147827" y="103631"/>
                </a:lnTo>
                <a:lnTo>
                  <a:pt x="172211" y="114299"/>
                </a:lnTo>
                <a:lnTo>
                  <a:pt x="198119" y="126491"/>
                </a:lnTo>
                <a:lnTo>
                  <a:pt x="225551" y="138683"/>
                </a:lnTo>
                <a:lnTo>
                  <a:pt x="251459" y="150875"/>
                </a:lnTo>
                <a:lnTo>
                  <a:pt x="280415" y="164591"/>
                </a:lnTo>
                <a:lnTo>
                  <a:pt x="309371" y="176783"/>
                </a:lnTo>
                <a:lnTo>
                  <a:pt x="368807" y="202691"/>
                </a:lnTo>
                <a:lnTo>
                  <a:pt x="428243" y="227075"/>
                </a:lnTo>
                <a:lnTo>
                  <a:pt x="490727" y="251459"/>
                </a:lnTo>
                <a:lnTo>
                  <a:pt x="553211" y="272795"/>
                </a:lnTo>
                <a:lnTo>
                  <a:pt x="583691" y="283463"/>
                </a:lnTo>
                <a:lnTo>
                  <a:pt x="614171" y="292607"/>
                </a:lnTo>
                <a:lnTo>
                  <a:pt x="644651" y="300227"/>
                </a:lnTo>
                <a:lnTo>
                  <a:pt x="676655" y="307847"/>
                </a:lnTo>
                <a:lnTo>
                  <a:pt x="705611" y="315467"/>
                </a:lnTo>
                <a:lnTo>
                  <a:pt x="736091" y="321563"/>
                </a:lnTo>
                <a:lnTo>
                  <a:pt x="765047" y="326135"/>
                </a:lnTo>
                <a:lnTo>
                  <a:pt x="794003" y="329183"/>
                </a:lnTo>
                <a:lnTo>
                  <a:pt x="822959" y="330707"/>
                </a:lnTo>
                <a:lnTo>
                  <a:pt x="850391" y="332231"/>
                </a:lnTo>
                <a:lnTo>
                  <a:pt x="905255" y="329183"/>
                </a:lnTo>
                <a:lnTo>
                  <a:pt x="958595" y="324611"/>
                </a:lnTo>
                <a:lnTo>
                  <a:pt x="1011935" y="316991"/>
                </a:lnTo>
                <a:lnTo>
                  <a:pt x="1037843" y="310895"/>
                </a:lnTo>
                <a:lnTo>
                  <a:pt x="1065275" y="304799"/>
                </a:lnTo>
                <a:lnTo>
                  <a:pt x="1091183" y="298703"/>
                </a:lnTo>
                <a:lnTo>
                  <a:pt x="1118615" y="292607"/>
                </a:lnTo>
                <a:lnTo>
                  <a:pt x="1144523" y="283463"/>
                </a:lnTo>
                <a:lnTo>
                  <a:pt x="1171955" y="275843"/>
                </a:lnTo>
                <a:lnTo>
                  <a:pt x="1223771" y="257555"/>
                </a:lnTo>
                <a:lnTo>
                  <a:pt x="1277111" y="237743"/>
                </a:lnTo>
                <a:lnTo>
                  <a:pt x="1328927" y="214883"/>
                </a:lnTo>
                <a:lnTo>
                  <a:pt x="1382267" y="192023"/>
                </a:lnTo>
                <a:lnTo>
                  <a:pt x="1434083" y="167639"/>
                </a:lnTo>
                <a:lnTo>
                  <a:pt x="1487423" y="141731"/>
                </a:lnTo>
                <a:lnTo>
                  <a:pt x="1539239" y="115823"/>
                </a:lnTo>
                <a:lnTo>
                  <a:pt x="1591055" y="88391"/>
                </a:lnTo>
                <a:lnTo>
                  <a:pt x="1696211" y="33527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7634" y="2731007"/>
            <a:ext cx="603885" cy="544195"/>
          </a:xfrm>
          <a:custGeom>
            <a:avLst/>
            <a:gdLst/>
            <a:ahLst/>
            <a:cxnLst/>
            <a:rect l="l" t="t" r="r" b="b"/>
            <a:pathLst>
              <a:path w="603885" h="544195">
                <a:moveTo>
                  <a:pt x="603503" y="544067"/>
                </a:moveTo>
                <a:lnTo>
                  <a:pt x="603503" y="0"/>
                </a:lnTo>
                <a:lnTo>
                  <a:pt x="0" y="0"/>
                </a:lnTo>
                <a:lnTo>
                  <a:pt x="0" y="544067"/>
                </a:lnTo>
                <a:lnTo>
                  <a:pt x="19811" y="544067"/>
                </a:lnTo>
                <a:lnTo>
                  <a:pt x="19811" y="38099"/>
                </a:lnTo>
                <a:lnTo>
                  <a:pt x="38099" y="19811"/>
                </a:lnTo>
                <a:lnTo>
                  <a:pt x="38099" y="38099"/>
                </a:lnTo>
                <a:lnTo>
                  <a:pt x="565403" y="38099"/>
                </a:lnTo>
                <a:lnTo>
                  <a:pt x="565403" y="19811"/>
                </a:lnTo>
                <a:lnTo>
                  <a:pt x="583691" y="38099"/>
                </a:lnTo>
                <a:lnTo>
                  <a:pt x="583691" y="544067"/>
                </a:lnTo>
                <a:lnTo>
                  <a:pt x="603503" y="544067"/>
                </a:lnTo>
                <a:close/>
              </a:path>
              <a:path w="603885" h="544195">
                <a:moveTo>
                  <a:pt x="38099" y="38099"/>
                </a:moveTo>
                <a:lnTo>
                  <a:pt x="38099" y="19811"/>
                </a:lnTo>
                <a:lnTo>
                  <a:pt x="19811" y="38099"/>
                </a:lnTo>
                <a:lnTo>
                  <a:pt x="38099" y="38099"/>
                </a:lnTo>
                <a:close/>
              </a:path>
              <a:path w="603885" h="544195">
                <a:moveTo>
                  <a:pt x="38099" y="505967"/>
                </a:moveTo>
                <a:lnTo>
                  <a:pt x="38099" y="38099"/>
                </a:lnTo>
                <a:lnTo>
                  <a:pt x="19811" y="38099"/>
                </a:lnTo>
                <a:lnTo>
                  <a:pt x="19811" y="505967"/>
                </a:lnTo>
                <a:lnTo>
                  <a:pt x="38099" y="505967"/>
                </a:lnTo>
                <a:close/>
              </a:path>
              <a:path w="603885" h="544195">
                <a:moveTo>
                  <a:pt x="583691" y="505967"/>
                </a:moveTo>
                <a:lnTo>
                  <a:pt x="19811" y="505967"/>
                </a:lnTo>
                <a:lnTo>
                  <a:pt x="38099" y="525779"/>
                </a:lnTo>
                <a:lnTo>
                  <a:pt x="38099" y="544067"/>
                </a:lnTo>
                <a:lnTo>
                  <a:pt x="565403" y="544067"/>
                </a:lnTo>
                <a:lnTo>
                  <a:pt x="565403" y="525779"/>
                </a:lnTo>
                <a:lnTo>
                  <a:pt x="583691" y="505967"/>
                </a:lnTo>
                <a:close/>
              </a:path>
              <a:path w="603885" h="544195">
                <a:moveTo>
                  <a:pt x="38099" y="544067"/>
                </a:moveTo>
                <a:lnTo>
                  <a:pt x="38099" y="525779"/>
                </a:lnTo>
                <a:lnTo>
                  <a:pt x="19811" y="505967"/>
                </a:lnTo>
                <a:lnTo>
                  <a:pt x="19811" y="544067"/>
                </a:lnTo>
                <a:lnTo>
                  <a:pt x="38099" y="544067"/>
                </a:lnTo>
                <a:close/>
              </a:path>
              <a:path w="603885" h="544195">
                <a:moveTo>
                  <a:pt x="583691" y="38099"/>
                </a:moveTo>
                <a:lnTo>
                  <a:pt x="565403" y="19811"/>
                </a:lnTo>
                <a:lnTo>
                  <a:pt x="565403" y="38099"/>
                </a:lnTo>
                <a:lnTo>
                  <a:pt x="583691" y="38099"/>
                </a:lnTo>
                <a:close/>
              </a:path>
              <a:path w="603885" h="544195">
                <a:moveTo>
                  <a:pt x="583691" y="505967"/>
                </a:moveTo>
                <a:lnTo>
                  <a:pt x="583691" y="38099"/>
                </a:lnTo>
                <a:lnTo>
                  <a:pt x="565403" y="38099"/>
                </a:lnTo>
                <a:lnTo>
                  <a:pt x="565403" y="505967"/>
                </a:lnTo>
                <a:lnTo>
                  <a:pt x="583691" y="505967"/>
                </a:lnTo>
                <a:close/>
              </a:path>
              <a:path w="603885" h="544195">
                <a:moveTo>
                  <a:pt x="583691" y="544067"/>
                </a:moveTo>
                <a:lnTo>
                  <a:pt x="583691" y="505967"/>
                </a:lnTo>
                <a:lnTo>
                  <a:pt x="565403" y="525779"/>
                </a:lnTo>
                <a:lnTo>
                  <a:pt x="565403" y="544067"/>
                </a:lnTo>
                <a:lnTo>
                  <a:pt x="583691" y="544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1325" y="2924555"/>
            <a:ext cx="2719070" cy="114300"/>
          </a:xfrm>
          <a:custGeom>
            <a:avLst/>
            <a:gdLst/>
            <a:ahLst/>
            <a:cxnLst/>
            <a:rect l="l" t="t" r="r" b="b"/>
            <a:pathLst>
              <a:path w="2719070" h="114300">
                <a:moveTo>
                  <a:pt x="2622803" y="76199"/>
                </a:moveTo>
                <a:lnTo>
                  <a:pt x="2622803" y="38099"/>
                </a:lnTo>
                <a:lnTo>
                  <a:pt x="0" y="38099"/>
                </a:lnTo>
                <a:lnTo>
                  <a:pt x="0" y="76199"/>
                </a:lnTo>
                <a:lnTo>
                  <a:pt x="2622803" y="76199"/>
                </a:lnTo>
                <a:close/>
              </a:path>
              <a:path w="2719070" h="114300">
                <a:moveTo>
                  <a:pt x="2718815" y="56387"/>
                </a:moveTo>
                <a:lnTo>
                  <a:pt x="2604515" y="0"/>
                </a:lnTo>
                <a:lnTo>
                  <a:pt x="2604515" y="38099"/>
                </a:lnTo>
                <a:lnTo>
                  <a:pt x="2622803" y="38099"/>
                </a:lnTo>
                <a:lnTo>
                  <a:pt x="2622803" y="105034"/>
                </a:lnTo>
                <a:lnTo>
                  <a:pt x="2718815" y="56387"/>
                </a:lnTo>
                <a:close/>
              </a:path>
              <a:path w="2719070" h="114300">
                <a:moveTo>
                  <a:pt x="2622803" y="105034"/>
                </a:moveTo>
                <a:lnTo>
                  <a:pt x="2622803" y="76199"/>
                </a:lnTo>
                <a:lnTo>
                  <a:pt x="2604515" y="76199"/>
                </a:lnTo>
                <a:lnTo>
                  <a:pt x="2604515" y="114299"/>
                </a:lnTo>
                <a:lnTo>
                  <a:pt x="2622803" y="105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6F8195D4-775B-4B53-BD3F-CD5F062B985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30226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ea</a:t>
            </a:r>
            <a:r>
              <a:rPr dirty="0"/>
              <a:t>n-Sh</a:t>
            </a:r>
            <a:r>
              <a:rPr spc="-5" dirty="0"/>
              <a:t>i</a:t>
            </a:r>
            <a:r>
              <a:rPr dirty="0"/>
              <a:t>ft</a:t>
            </a:r>
            <a:r>
              <a:rPr spc="5" dirty="0"/>
              <a:t> </a:t>
            </a:r>
            <a:r>
              <a:rPr spc="-5" dirty="0"/>
              <a:t>T</a:t>
            </a:r>
            <a:r>
              <a:rPr dirty="0"/>
              <a:t>r</a:t>
            </a:r>
            <a:r>
              <a:rPr spc="-5" dirty="0"/>
              <a:t>ac</a:t>
            </a:r>
            <a:r>
              <a:rPr dirty="0"/>
              <a:t>k</a:t>
            </a:r>
            <a:r>
              <a:rPr spc="-5" dirty="0"/>
              <a:t>i</a:t>
            </a:r>
            <a:r>
              <a:rPr dirty="0"/>
              <a:t>ng</a:t>
            </a:r>
            <a:r>
              <a:rPr spc="10" dirty="0"/>
              <a:t> </a:t>
            </a:r>
            <a:r>
              <a:rPr dirty="0"/>
              <a:t>us</a:t>
            </a:r>
            <a:r>
              <a:rPr spc="-5" dirty="0"/>
              <a:t>i</a:t>
            </a:r>
            <a:r>
              <a:rPr dirty="0"/>
              <a:t>ng </a:t>
            </a: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l</a:t>
            </a:r>
            <a:r>
              <a:rPr dirty="0"/>
              <a:t>our</a:t>
            </a:r>
          </a:p>
        </p:txBody>
      </p:sp>
      <p:sp>
        <p:nvSpPr>
          <p:cNvPr id="3" name="object 3"/>
          <p:cNvSpPr/>
          <p:nvPr/>
        </p:nvSpPr>
        <p:spPr>
          <a:xfrm>
            <a:off x="1459871" y="4192523"/>
            <a:ext cx="3029711" cy="2426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5694" y="4116323"/>
            <a:ext cx="3118104" cy="25024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2100" y="2129262"/>
            <a:ext cx="8111490" cy="168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3225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sz="2000" spc="-25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iv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ea</a:t>
            </a:r>
            <a:r>
              <a:rPr sz="2000" spc="-15" dirty="0">
                <a:latin typeface="Arial"/>
                <a:cs typeface="Arial"/>
              </a:rPr>
              <a:t>ch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ne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vi</a:t>
            </a:r>
            <a:r>
              <a:rPr sz="2000" spc="-2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fr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pu</a:t>
            </a:r>
            <a:r>
              <a:rPr sz="2000" spc="-15" dirty="0">
                <a:latin typeface="Arial"/>
                <a:cs typeface="Arial"/>
              </a:rPr>
              <a:t>te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lik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20" dirty="0">
                <a:latin typeface="Arial"/>
                <a:cs typeface="Arial"/>
              </a:rPr>
              <a:t>hoo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ag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fr</a:t>
            </a:r>
            <a:r>
              <a:rPr sz="2000" spc="-20" dirty="0">
                <a:latin typeface="Arial"/>
                <a:cs typeface="Arial"/>
              </a:rPr>
              <a:t>om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spc="-20" dirty="0">
                <a:latin typeface="Arial"/>
                <a:cs typeface="Arial"/>
              </a:rPr>
              <a:t> b</a:t>
            </a:r>
            <a:r>
              <a:rPr sz="2000" spc="-10" dirty="0">
                <a:latin typeface="Arial"/>
                <a:cs typeface="Arial"/>
              </a:rPr>
              <a:t>y </a:t>
            </a:r>
            <a:r>
              <a:rPr sz="2000" spc="-15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oo</a:t>
            </a:r>
            <a:r>
              <a:rPr sz="2000" spc="-10" dirty="0">
                <a:latin typeface="Arial"/>
                <a:cs typeface="Arial"/>
              </a:rPr>
              <a:t>ki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up</a:t>
            </a:r>
            <a:r>
              <a:rPr sz="2000" spc="-10" dirty="0">
                <a:latin typeface="Arial"/>
                <a:cs typeface="Arial"/>
              </a:rPr>
              <a:t>”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ea</a:t>
            </a:r>
            <a:r>
              <a:rPr sz="2000" spc="-15" dirty="0">
                <a:latin typeface="Arial"/>
                <a:cs typeface="Arial"/>
              </a:rPr>
              <a:t>ch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ix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og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spcBef>
                <a:spcPts val="65"/>
              </a:spcBef>
              <a:buFont typeface="Arial"/>
              <a:buChar char="•"/>
              <a:tabLst>
                <a:tab pos="171450" algn="l"/>
              </a:tabLst>
            </a:pPr>
            <a:r>
              <a:rPr sz="2000" spc="-5" dirty="0">
                <a:latin typeface="Arial"/>
                <a:cs typeface="Arial"/>
              </a:rPr>
              <a:t>Pi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ght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ue) propor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hood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</a:t>
            </a:r>
            <a:r>
              <a:rPr sz="2000" spc="-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ant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70815" indent="-158115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171450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ean-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gh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49674" y="5367527"/>
            <a:ext cx="783590" cy="1083945"/>
          </a:xfrm>
          <a:custGeom>
            <a:avLst/>
            <a:gdLst/>
            <a:ahLst/>
            <a:cxnLst/>
            <a:rect l="l" t="t" r="r" b="b"/>
            <a:pathLst>
              <a:path w="783590" h="1083945">
                <a:moveTo>
                  <a:pt x="783335" y="1045463"/>
                </a:moveTo>
                <a:lnTo>
                  <a:pt x="783173" y="34486"/>
                </a:lnTo>
                <a:lnTo>
                  <a:pt x="759401" y="2634"/>
                </a:lnTo>
                <a:lnTo>
                  <a:pt x="745235" y="0"/>
                </a:lnTo>
                <a:lnTo>
                  <a:pt x="34486" y="162"/>
                </a:lnTo>
                <a:lnTo>
                  <a:pt x="20835" y="4008"/>
                </a:lnTo>
                <a:lnTo>
                  <a:pt x="9898" y="12251"/>
                </a:lnTo>
                <a:lnTo>
                  <a:pt x="2634" y="23934"/>
                </a:lnTo>
                <a:lnTo>
                  <a:pt x="0" y="38099"/>
                </a:lnTo>
                <a:lnTo>
                  <a:pt x="162" y="1049077"/>
                </a:lnTo>
                <a:lnTo>
                  <a:pt x="4008" y="1062728"/>
                </a:lnTo>
                <a:lnTo>
                  <a:pt x="12251" y="1073665"/>
                </a:lnTo>
                <a:lnTo>
                  <a:pt x="23934" y="1080929"/>
                </a:lnTo>
                <a:lnTo>
                  <a:pt x="38099" y="1083563"/>
                </a:lnTo>
                <a:lnTo>
                  <a:pt x="38099" y="76199"/>
                </a:lnTo>
                <a:lnTo>
                  <a:pt x="76199" y="38099"/>
                </a:lnTo>
                <a:lnTo>
                  <a:pt x="76199" y="76199"/>
                </a:lnTo>
                <a:lnTo>
                  <a:pt x="707135" y="76199"/>
                </a:lnTo>
                <a:lnTo>
                  <a:pt x="707135" y="38099"/>
                </a:lnTo>
                <a:lnTo>
                  <a:pt x="745235" y="76199"/>
                </a:lnTo>
                <a:lnTo>
                  <a:pt x="745235" y="1083402"/>
                </a:lnTo>
                <a:lnTo>
                  <a:pt x="748849" y="1083401"/>
                </a:lnTo>
                <a:lnTo>
                  <a:pt x="762500" y="1079555"/>
                </a:lnTo>
                <a:lnTo>
                  <a:pt x="773437" y="1071312"/>
                </a:lnTo>
                <a:lnTo>
                  <a:pt x="780701" y="1059629"/>
                </a:lnTo>
                <a:lnTo>
                  <a:pt x="783335" y="1045463"/>
                </a:lnTo>
                <a:close/>
              </a:path>
              <a:path w="783590" h="1083945">
                <a:moveTo>
                  <a:pt x="76199" y="76199"/>
                </a:moveTo>
                <a:lnTo>
                  <a:pt x="76199" y="38099"/>
                </a:lnTo>
                <a:lnTo>
                  <a:pt x="38099" y="76199"/>
                </a:lnTo>
                <a:lnTo>
                  <a:pt x="76199" y="76199"/>
                </a:lnTo>
                <a:close/>
              </a:path>
              <a:path w="783590" h="1083945">
                <a:moveTo>
                  <a:pt x="76199" y="1007363"/>
                </a:moveTo>
                <a:lnTo>
                  <a:pt x="76199" y="76199"/>
                </a:lnTo>
                <a:lnTo>
                  <a:pt x="38099" y="76199"/>
                </a:lnTo>
                <a:lnTo>
                  <a:pt x="38099" y="1007363"/>
                </a:lnTo>
                <a:lnTo>
                  <a:pt x="76199" y="1007363"/>
                </a:lnTo>
                <a:close/>
              </a:path>
              <a:path w="783590" h="1083945">
                <a:moveTo>
                  <a:pt x="745235" y="1007363"/>
                </a:moveTo>
                <a:lnTo>
                  <a:pt x="38099" y="1007363"/>
                </a:lnTo>
                <a:lnTo>
                  <a:pt x="76199" y="1045463"/>
                </a:lnTo>
                <a:lnTo>
                  <a:pt x="76199" y="1083555"/>
                </a:lnTo>
                <a:lnTo>
                  <a:pt x="707135" y="1083411"/>
                </a:lnTo>
                <a:lnTo>
                  <a:pt x="707135" y="1045463"/>
                </a:lnTo>
                <a:lnTo>
                  <a:pt x="745235" y="1007363"/>
                </a:lnTo>
                <a:close/>
              </a:path>
              <a:path w="783590" h="1083945">
                <a:moveTo>
                  <a:pt x="76199" y="1083555"/>
                </a:moveTo>
                <a:lnTo>
                  <a:pt x="76199" y="1045463"/>
                </a:lnTo>
                <a:lnTo>
                  <a:pt x="38099" y="1007363"/>
                </a:lnTo>
                <a:lnTo>
                  <a:pt x="38099" y="1083563"/>
                </a:lnTo>
                <a:lnTo>
                  <a:pt x="76199" y="1083555"/>
                </a:lnTo>
                <a:close/>
              </a:path>
              <a:path w="783590" h="1083945">
                <a:moveTo>
                  <a:pt x="745235" y="76199"/>
                </a:moveTo>
                <a:lnTo>
                  <a:pt x="707135" y="38099"/>
                </a:lnTo>
                <a:lnTo>
                  <a:pt x="707135" y="76199"/>
                </a:lnTo>
                <a:lnTo>
                  <a:pt x="745235" y="76199"/>
                </a:lnTo>
                <a:close/>
              </a:path>
              <a:path w="783590" h="1083945">
                <a:moveTo>
                  <a:pt x="745235" y="1007363"/>
                </a:moveTo>
                <a:lnTo>
                  <a:pt x="745235" y="76199"/>
                </a:lnTo>
                <a:lnTo>
                  <a:pt x="707135" y="76199"/>
                </a:lnTo>
                <a:lnTo>
                  <a:pt x="707135" y="1007363"/>
                </a:lnTo>
                <a:lnTo>
                  <a:pt x="745235" y="1007363"/>
                </a:lnTo>
                <a:close/>
              </a:path>
              <a:path w="783590" h="1083945">
                <a:moveTo>
                  <a:pt x="745235" y="1083402"/>
                </a:moveTo>
                <a:lnTo>
                  <a:pt x="745235" y="1007363"/>
                </a:lnTo>
                <a:lnTo>
                  <a:pt x="707135" y="1045463"/>
                </a:lnTo>
                <a:lnTo>
                  <a:pt x="707135" y="1083411"/>
                </a:lnTo>
                <a:lnTo>
                  <a:pt x="745235" y="108340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0926" y="5650994"/>
            <a:ext cx="215265" cy="215900"/>
          </a:xfrm>
          <a:custGeom>
            <a:avLst/>
            <a:gdLst/>
            <a:ahLst/>
            <a:cxnLst/>
            <a:rect l="l" t="t" r="r" b="b"/>
            <a:pathLst>
              <a:path w="215265" h="215900">
                <a:moveTo>
                  <a:pt x="214883" y="108113"/>
                </a:moveTo>
                <a:lnTo>
                  <a:pt x="206537" y="66162"/>
                </a:lnTo>
                <a:lnTo>
                  <a:pt x="183710" y="31782"/>
                </a:lnTo>
                <a:lnTo>
                  <a:pt x="149614" y="8539"/>
                </a:lnTo>
                <a:lnTo>
                  <a:pt x="107459" y="0"/>
                </a:lnTo>
                <a:lnTo>
                  <a:pt x="92614" y="1081"/>
                </a:lnTo>
                <a:lnTo>
                  <a:pt x="52666" y="15073"/>
                </a:lnTo>
                <a:lnTo>
                  <a:pt x="22010" y="42442"/>
                </a:lnTo>
                <a:lnTo>
                  <a:pt x="3751" y="79660"/>
                </a:lnTo>
                <a:lnTo>
                  <a:pt x="0" y="108201"/>
                </a:lnTo>
                <a:lnTo>
                  <a:pt x="700" y="120624"/>
                </a:lnTo>
                <a:lnTo>
                  <a:pt x="12472" y="158202"/>
                </a:lnTo>
                <a:lnTo>
                  <a:pt x="37648" y="188493"/>
                </a:lnTo>
                <a:lnTo>
                  <a:pt x="74772" y="208560"/>
                </a:lnTo>
                <a:lnTo>
                  <a:pt x="122387" y="215465"/>
                </a:lnTo>
                <a:lnTo>
                  <a:pt x="136396" y="212613"/>
                </a:lnTo>
                <a:lnTo>
                  <a:pt x="173420" y="193906"/>
                </a:lnTo>
                <a:lnTo>
                  <a:pt x="200363" y="162767"/>
                </a:lnTo>
                <a:lnTo>
                  <a:pt x="213915" y="122785"/>
                </a:lnTo>
                <a:lnTo>
                  <a:pt x="214883" y="10811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4829" y="564489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599" y="114299"/>
                </a:moveTo>
                <a:lnTo>
                  <a:pt x="227075" y="102107"/>
                </a:lnTo>
                <a:lnTo>
                  <a:pt x="225551" y="91439"/>
                </a:lnTo>
                <a:lnTo>
                  <a:pt x="219455" y="70103"/>
                </a:lnTo>
                <a:lnTo>
                  <a:pt x="213359" y="59435"/>
                </a:lnTo>
                <a:lnTo>
                  <a:pt x="208787" y="50291"/>
                </a:lnTo>
                <a:lnTo>
                  <a:pt x="167639" y="13715"/>
                </a:lnTo>
                <a:lnTo>
                  <a:pt x="135635" y="3047"/>
                </a:lnTo>
                <a:lnTo>
                  <a:pt x="124967" y="0"/>
                </a:lnTo>
                <a:lnTo>
                  <a:pt x="112775" y="0"/>
                </a:lnTo>
                <a:lnTo>
                  <a:pt x="102107" y="1523"/>
                </a:lnTo>
                <a:lnTo>
                  <a:pt x="89915" y="3047"/>
                </a:lnTo>
                <a:lnTo>
                  <a:pt x="48767" y="19811"/>
                </a:lnTo>
                <a:lnTo>
                  <a:pt x="25907" y="42671"/>
                </a:lnTo>
                <a:lnTo>
                  <a:pt x="18287" y="50291"/>
                </a:lnTo>
                <a:lnTo>
                  <a:pt x="12191" y="60959"/>
                </a:lnTo>
                <a:lnTo>
                  <a:pt x="7619" y="70103"/>
                </a:lnTo>
                <a:lnTo>
                  <a:pt x="1523" y="91439"/>
                </a:lnTo>
                <a:lnTo>
                  <a:pt x="0" y="103631"/>
                </a:lnTo>
                <a:lnTo>
                  <a:pt x="0" y="126491"/>
                </a:lnTo>
                <a:lnTo>
                  <a:pt x="1523" y="137159"/>
                </a:lnTo>
                <a:lnTo>
                  <a:pt x="4571" y="149351"/>
                </a:lnTo>
                <a:lnTo>
                  <a:pt x="7619" y="160019"/>
                </a:lnTo>
                <a:lnTo>
                  <a:pt x="12191" y="166877"/>
                </a:lnTo>
                <a:lnTo>
                  <a:pt x="12191" y="103631"/>
                </a:lnTo>
                <a:lnTo>
                  <a:pt x="13715" y="94487"/>
                </a:lnTo>
                <a:lnTo>
                  <a:pt x="28955" y="57911"/>
                </a:lnTo>
                <a:lnTo>
                  <a:pt x="56387" y="30479"/>
                </a:lnTo>
                <a:lnTo>
                  <a:pt x="74675" y="21335"/>
                </a:lnTo>
                <a:lnTo>
                  <a:pt x="83819" y="16763"/>
                </a:lnTo>
                <a:lnTo>
                  <a:pt x="92963" y="15239"/>
                </a:lnTo>
                <a:lnTo>
                  <a:pt x="114299" y="12191"/>
                </a:lnTo>
                <a:lnTo>
                  <a:pt x="124967" y="13715"/>
                </a:lnTo>
                <a:lnTo>
                  <a:pt x="134111" y="15239"/>
                </a:lnTo>
                <a:lnTo>
                  <a:pt x="144779" y="16763"/>
                </a:lnTo>
                <a:lnTo>
                  <a:pt x="153923" y="21335"/>
                </a:lnTo>
                <a:lnTo>
                  <a:pt x="161543" y="25907"/>
                </a:lnTo>
                <a:lnTo>
                  <a:pt x="170687" y="30479"/>
                </a:lnTo>
                <a:lnTo>
                  <a:pt x="185927" y="42671"/>
                </a:lnTo>
                <a:lnTo>
                  <a:pt x="198119" y="57911"/>
                </a:lnTo>
                <a:lnTo>
                  <a:pt x="202691" y="67055"/>
                </a:lnTo>
                <a:lnTo>
                  <a:pt x="207263" y="74675"/>
                </a:lnTo>
                <a:lnTo>
                  <a:pt x="210311" y="85343"/>
                </a:lnTo>
                <a:lnTo>
                  <a:pt x="213359" y="94487"/>
                </a:lnTo>
                <a:lnTo>
                  <a:pt x="214883" y="105155"/>
                </a:lnTo>
                <a:lnTo>
                  <a:pt x="214883" y="169163"/>
                </a:lnTo>
                <a:lnTo>
                  <a:pt x="219455" y="158495"/>
                </a:lnTo>
                <a:lnTo>
                  <a:pt x="225551" y="137159"/>
                </a:lnTo>
                <a:lnTo>
                  <a:pt x="227075" y="126491"/>
                </a:lnTo>
                <a:lnTo>
                  <a:pt x="228599" y="114299"/>
                </a:lnTo>
                <a:close/>
              </a:path>
              <a:path w="228600" h="228600">
                <a:moveTo>
                  <a:pt x="214883" y="169163"/>
                </a:moveTo>
                <a:lnTo>
                  <a:pt x="214883" y="124967"/>
                </a:lnTo>
                <a:lnTo>
                  <a:pt x="213359" y="135635"/>
                </a:lnTo>
                <a:lnTo>
                  <a:pt x="207263" y="153923"/>
                </a:lnTo>
                <a:lnTo>
                  <a:pt x="178307" y="193547"/>
                </a:lnTo>
                <a:lnTo>
                  <a:pt x="143255" y="211835"/>
                </a:lnTo>
                <a:lnTo>
                  <a:pt x="112775" y="216407"/>
                </a:lnTo>
                <a:lnTo>
                  <a:pt x="103631" y="214883"/>
                </a:lnTo>
                <a:lnTo>
                  <a:pt x="92963" y="213359"/>
                </a:lnTo>
                <a:lnTo>
                  <a:pt x="83819" y="211835"/>
                </a:lnTo>
                <a:lnTo>
                  <a:pt x="73151" y="207263"/>
                </a:lnTo>
                <a:lnTo>
                  <a:pt x="65531" y="204215"/>
                </a:lnTo>
                <a:lnTo>
                  <a:pt x="28955" y="170687"/>
                </a:lnTo>
                <a:lnTo>
                  <a:pt x="13715" y="134111"/>
                </a:lnTo>
                <a:lnTo>
                  <a:pt x="12191" y="124967"/>
                </a:lnTo>
                <a:lnTo>
                  <a:pt x="12191" y="166877"/>
                </a:lnTo>
                <a:lnTo>
                  <a:pt x="13715" y="169163"/>
                </a:lnTo>
                <a:lnTo>
                  <a:pt x="18287" y="178307"/>
                </a:lnTo>
                <a:lnTo>
                  <a:pt x="25907" y="187451"/>
                </a:lnTo>
                <a:lnTo>
                  <a:pt x="41147" y="202691"/>
                </a:lnTo>
                <a:lnTo>
                  <a:pt x="59435" y="214883"/>
                </a:lnTo>
                <a:lnTo>
                  <a:pt x="70103" y="219455"/>
                </a:lnTo>
                <a:lnTo>
                  <a:pt x="79247" y="224027"/>
                </a:lnTo>
                <a:lnTo>
                  <a:pt x="91439" y="227075"/>
                </a:lnTo>
                <a:lnTo>
                  <a:pt x="102107" y="228599"/>
                </a:lnTo>
                <a:lnTo>
                  <a:pt x="124967" y="228599"/>
                </a:lnTo>
                <a:lnTo>
                  <a:pt x="167639" y="214883"/>
                </a:lnTo>
                <a:lnTo>
                  <a:pt x="201167" y="187451"/>
                </a:lnTo>
                <a:lnTo>
                  <a:pt x="208787" y="178307"/>
                </a:lnTo>
                <a:lnTo>
                  <a:pt x="214883" y="169163"/>
                </a:lnTo>
                <a:close/>
              </a:path>
            </a:pathLst>
          </a:custGeom>
          <a:solidFill>
            <a:srgbClr val="053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1100" y="6807198"/>
            <a:ext cx="9170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12405" algn="l"/>
                <a:tab pos="9157335" algn="l"/>
              </a:tabLst>
            </a:pPr>
            <a:r>
              <a:rPr sz="1200" u="heavy" dirty="0">
                <a:latin typeface="Arial"/>
                <a:cs typeface="Arial"/>
              </a:rPr>
              <a:t> 	</a:t>
            </a:r>
            <a:fld id="{81D60167-4931-47E6-BA6A-407CBD079E47}" type="slidenum">
              <a:rPr sz="1200" u="heavy" dirty="0">
                <a:latin typeface="Arial"/>
                <a:cs typeface="Arial"/>
              </a:rPr>
              <a:t>16</a:t>
            </a:fld>
            <a:r>
              <a:rPr sz="1200" u="heavy" dirty="0">
                <a:latin typeface="Arial"/>
                <a:cs typeface="Arial"/>
              </a:rPr>
              <a:t> 	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F72C35E6-6222-4D50-A888-066EA6FCC58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B5ECAFC2-CCDC-4329-B13A-4D9CB74A37B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18125" y="6906224"/>
            <a:ext cx="2546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30226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ea</a:t>
            </a:r>
            <a:r>
              <a:rPr dirty="0"/>
              <a:t>n-Sh</a:t>
            </a:r>
            <a:r>
              <a:rPr spc="-5" dirty="0"/>
              <a:t>i</a:t>
            </a:r>
            <a:r>
              <a:rPr dirty="0"/>
              <a:t>ft</a:t>
            </a:r>
            <a:r>
              <a:rPr spc="5" dirty="0"/>
              <a:t> </a:t>
            </a:r>
            <a:r>
              <a:rPr spc="-5" dirty="0"/>
              <a:t>T</a:t>
            </a:r>
            <a:r>
              <a:rPr dirty="0"/>
              <a:t>r</a:t>
            </a:r>
            <a:r>
              <a:rPr spc="-5" dirty="0"/>
              <a:t>ac</a:t>
            </a:r>
            <a:r>
              <a:rPr dirty="0"/>
              <a:t>k</a:t>
            </a:r>
            <a:r>
              <a:rPr spc="-5" dirty="0"/>
              <a:t>i</a:t>
            </a:r>
            <a:r>
              <a:rPr dirty="0"/>
              <a:t>ng</a:t>
            </a:r>
            <a:r>
              <a:rPr spc="10" dirty="0"/>
              <a:t> </a:t>
            </a:r>
            <a:r>
              <a:rPr dirty="0"/>
              <a:t>us</a:t>
            </a:r>
            <a:r>
              <a:rPr spc="-5" dirty="0"/>
              <a:t>i</a:t>
            </a:r>
            <a:r>
              <a:rPr dirty="0"/>
              <a:t>ng </a:t>
            </a: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l</a:t>
            </a:r>
            <a:r>
              <a:rPr dirty="0"/>
              <a:t>our</a:t>
            </a:r>
          </a:p>
        </p:txBody>
      </p:sp>
      <p:sp>
        <p:nvSpPr>
          <p:cNvPr id="3" name="object 3"/>
          <p:cNvSpPr/>
          <p:nvPr/>
        </p:nvSpPr>
        <p:spPr>
          <a:xfrm>
            <a:off x="1459871" y="4192523"/>
            <a:ext cx="3029711" cy="2426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5694" y="4116323"/>
            <a:ext cx="3118104" cy="25024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2100" y="2129262"/>
            <a:ext cx="8111490" cy="168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3225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sz="2000" spc="-25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iv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ea</a:t>
            </a:r>
            <a:r>
              <a:rPr sz="2000" spc="-15" dirty="0">
                <a:latin typeface="Arial"/>
                <a:cs typeface="Arial"/>
              </a:rPr>
              <a:t>ch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ne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vi</a:t>
            </a:r>
            <a:r>
              <a:rPr sz="2000" spc="-2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fr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pu</a:t>
            </a:r>
            <a:r>
              <a:rPr sz="2000" spc="-15" dirty="0">
                <a:latin typeface="Arial"/>
                <a:cs typeface="Arial"/>
              </a:rPr>
              <a:t>te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lik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20" dirty="0">
                <a:latin typeface="Arial"/>
                <a:cs typeface="Arial"/>
              </a:rPr>
              <a:t>hoo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ag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fr</a:t>
            </a:r>
            <a:r>
              <a:rPr sz="2000" spc="-20" dirty="0">
                <a:latin typeface="Arial"/>
                <a:cs typeface="Arial"/>
              </a:rPr>
              <a:t>om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spc="-20" dirty="0">
                <a:latin typeface="Arial"/>
                <a:cs typeface="Arial"/>
              </a:rPr>
              <a:t> b</a:t>
            </a:r>
            <a:r>
              <a:rPr sz="2000" spc="-10" dirty="0">
                <a:latin typeface="Arial"/>
                <a:cs typeface="Arial"/>
              </a:rPr>
              <a:t>y </a:t>
            </a:r>
            <a:r>
              <a:rPr sz="2000" spc="-15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oo</a:t>
            </a:r>
            <a:r>
              <a:rPr sz="2000" spc="-10" dirty="0">
                <a:latin typeface="Arial"/>
                <a:cs typeface="Arial"/>
              </a:rPr>
              <a:t>ki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up</a:t>
            </a:r>
            <a:r>
              <a:rPr sz="2000" spc="-10" dirty="0">
                <a:latin typeface="Arial"/>
                <a:cs typeface="Arial"/>
              </a:rPr>
              <a:t>”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ea</a:t>
            </a:r>
            <a:r>
              <a:rPr sz="2000" spc="-15" dirty="0">
                <a:latin typeface="Arial"/>
                <a:cs typeface="Arial"/>
              </a:rPr>
              <a:t>ch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ix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og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spcBef>
                <a:spcPts val="65"/>
              </a:spcBef>
              <a:buFont typeface="Arial"/>
              <a:buChar char="•"/>
              <a:tabLst>
                <a:tab pos="171450" algn="l"/>
              </a:tabLst>
            </a:pPr>
            <a:r>
              <a:rPr sz="2000" spc="-5" dirty="0">
                <a:latin typeface="Arial"/>
                <a:cs typeface="Arial"/>
              </a:rPr>
              <a:t>Pi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ght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ue) propor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hood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</a:t>
            </a:r>
            <a:r>
              <a:rPr sz="2000" spc="-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ant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000" spc="-10" dirty="0">
                <a:latin typeface="Arial"/>
                <a:cs typeface="Arial"/>
              </a:rPr>
              <a:t>•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ean-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gh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3078" y="5233415"/>
            <a:ext cx="783590" cy="1085215"/>
          </a:xfrm>
          <a:custGeom>
            <a:avLst/>
            <a:gdLst/>
            <a:ahLst/>
            <a:cxnLst/>
            <a:rect l="l" t="t" r="r" b="b"/>
            <a:pathLst>
              <a:path w="783590" h="1085214">
                <a:moveTo>
                  <a:pt x="783335" y="1046987"/>
                </a:moveTo>
                <a:lnTo>
                  <a:pt x="783173" y="34486"/>
                </a:lnTo>
                <a:lnTo>
                  <a:pt x="759401" y="2634"/>
                </a:lnTo>
                <a:lnTo>
                  <a:pt x="745235" y="0"/>
                </a:lnTo>
                <a:lnTo>
                  <a:pt x="34486" y="162"/>
                </a:lnTo>
                <a:lnTo>
                  <a:pt x="20835" y="4008"/>
                </a:lnTo>
                <a:lnTo>
                  <a:pt x="9898" y="12251"/>
                </a:lnTo>
                <a:lnTo>
                  <a:pt x="2634" y="23934"/>
                </a:lnTo>
                <a:lnTo>
                  <a:pt x="0" y="38099"/>
                </a:lnTo>
                <a:lnTo>
                  <a:pt x="162" y="1050601"/>
                </a:lnTo>
                <a:lnTo>
                  <a:pt x="4008" y="1064252"/>
                </a:lnTo>
                <a:lnTo>
                  <a:pt x="12251" y="1075189"/>
                </a:lnTo>
                <a:lnTo>
                  <a:pt x="23934" y="1082453"/>
                </a:lnTo>
                <a:lnTo>
                  <a:pt x="38099" y="1085087"/>
                </a:lnTo>
                <a:lnTo>
                  <a:pt x="38099" y="76199"/>
                </a:lnTo>
                <a:lnTo>
                  <a:pt x="76199" y="38099"/>
                </a:lnTo>
                <a:lnTo>
                  <a:pt x="76199" y="76199"/>
                </a:lnTo>
                <a:lnTo>
                  <a:pt x="707135" y="76199"/>
                </a:lnTo>
                <a:lnTo>
                  <a:pt x="707135" y="38099"/>
                </a:lnTo>
                <a:lnTo>
                  <a:pt x="745235" y="76199"/>
                </a:lnTo>
                <a:lnTo>
                  <a:pt x="745235" y="1084926"/>
                </a:lnTo>
                <a:lnTo>
                  <a:pt x="748849" y="1084925"/>
                </a:lnTo>
                <a:lnTo>
                  <a:pt x="762500" y="1081079"/>
                </a:lnTo>
                <a:lnTo>
                  <a:pt x="773437" y="1072836"/>
                </a:lnTo>
                <a:lnTo>
                  <a:pt x="780701" y="1061153"/>
                </a:lnTo>
                <a:lnTo>
                  <a:pt x="783335" y="1046987"/>
                </a:lnTo>
                <a:close/>
              </a:path>
              <a:path w="783590" h="1085214">
                <a:moveTo>
                  <a:pt x="76199" y="76199"/>
                </a:moveTo>
                <a:lnTo>
                  <a:pt x="76199" y="38099"/>
                </a:lnTo>
                <a:lnTo>
                  <a:pt x="38099" y="76199"/>
                </a:lnTo>
                <a:lnTo>
                  <a:pt x="76199" y="76199"/>
                </a:lnTo>
                <a:close/>
              </a:path>
              <a:path w="783590" h="1085214">
                <a:moveTo>
                  <a:pt x="76199" y="1008887"/>
                </a:moveTo>
                <a:lnTo>
                  <a:pt x="76199" y="76199"/>
                </a:lnTo>
                <a:lnTo>
                  <a:pt x="38099" y="76199"/>
                </a:lnTo>
                <a:lnTo>
                  <a:pt x="38099" y="1008887"/>
                </a:lnTo>
                <a:lnTo>
                  <a:pt x="76199" y="1008887"/>
                </a:lnTo>
                <a:close/>
              </a:path>
              <a:path w="783590" h="1085214">
                <a:moveTo>
                  <a:pt x="745235" y="1008887"/>
                </a:moveTo>
                <a:lnTo>
                  <a:pt x="38099" y="1008887"/>
                </a:lnTo>
                <a:lnTo>
                  <a:pt x="76199" y="1046987"/>
                </a:lnTo>
                <a:lnTo>
                  <a:pt x="76199" y="1085079"/>
                </a:lnTo>
                <a:lnTo>
                  <a:pt x="707135" y="1084935"/>
                </a:lnTo>
                <a:lnTo>
                  <a:pt x="707135" y="1046987"/>
                </a:lnTo>
                <a:lnTo>
                  <a:pt x="745235" y="1008887"/>
                </a:lnTo>
                <a:close/>
              </a:path>
              <a:path w="783590" h="1085214">
                <a:moveTo>
                  <a:pt x="76199" y="1085079"/>
                </a:moveTo>
                <a:lnTo>
                  <a:pt x="76199" y="1046987"/>
                </a:lnTo>
                <a:lnTo>
                  <a:pt x="38099" y="1008887"/>
                </a:lnTo>
                <a:lnTo>
                  <a:pt x="38099" y="1085087"/>
                </a:lnTo>
                <a:lnTo>
                  <a:pt x="76199" y="1085079"/>
                </a:lnTo>
                <a:close/>
              </a:path>
              <a:path w="783590" h="1085214">
                <a:moveTo>
                  <a:pt x="745235" y="76199"/>
                </a:moveTo>
                <a:lnTo>
                  <a:pt x="707135" y="38099"/>
                </a:lnTo>
                <a:lnTo>
                  <a:pt x="707135" y="76199"/>
                </a:lnTo>
                <a:lnTo>
                  <a:pt x="745235" y="76199"/>
                </a:lnTo>
                <a:close/>
              </a:path>
              <a:path w="783590" h="1085214">
                <a:moveTo>
                  <a:pt x="745235" y="1008887"/>
                </a:moveTo>
                <a:lnTo>
                  <a:pt x="745235" y="76199"/>
                </a:lnTo>
                <a:lnTo>
                  <a:pt x="707135" y="76199"/>
                </a:lnTo>
                <a:lnTo>
                  <a:pt x="707135" y="1008887"/>
                </a:lnTo>
                <a:lnTo>
                  <a:pt x="745235" y="1008887"/>
                </a:lnTo>
                <a:close/>
              </a:path>
              <a:path w="783590" h="1085214">
                <a:moveTo>
                  <a:pt x="745235" y="1084926"/>
                </a:moveTo>
                <a:lnTo>
                  <a:pt x="745235" y="1008887"/>
                </a:lnTo>
                <a:lnTo>
                  <a:pt x="707135" y="1046987"/>
                </a:lnTo>
                <a:lnTo>
                  <a:pt x="707135" y="1084935"/>
                </a:lnTo>
                <a:lnTo>
                  <a:pt x="745235" y="108492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0926" y="5650994"/>
            <a:ext cx="215265" cy="215900"/>
          </a:xfrm>
          <a:custGeom>
            <a:avLst/>
            <a:gdLst/>
            <a:ahLst/>
            <a:cxnLst/>
            <a:rect l="l" t="t" r="r" b="b"/>
            <a:pathLst>
              <a:path w="215265" h="215900">
                <a:moveTo>
                  <a:pt x="214883" y="108113"/>
                </a:moveTo>
                <a:lnTo>
                  <a:pt x="206537" y="66162"/>
                </a:lnTo>
                <a:lnTo>
                  <a:pt x="183710" y="31782"/>
                </a:lnTo>
                <a:lnTo>
                  <a:pt x="149614" y="8539"/>
                </a:lnTo>
                <a:lnTo>
                  <a:pt x="107459" y="0"/>
                </a:lnTo>
                <a:lnTo>
                  <a:pt x="92614" y="1081"/>
                </a:lnTo>
                <a:lnTo>
                  <a:pt x="52666" y="15073"/>
                </a:lnTo>
                <a:lnTo>
                  <a:pt x="22010" y="42442"/>
                </a:lnTo>
                <a:lnTo>
                  <a:pt x="3751" y="79660"/>
                </a:lnTo>
                <a:lnTo>
                  <a:pt x="0" y="108201"/>
                </a:lnTo>
                <a:lnTo>
                  <a:pt x="700" y="120624"/>
                </a:lnTo>
                <a:lnTo>
                  <a:pt x="12472" y="158202"/>
                </a:lnTo>
                <a:lnTo>
                  <a:pt x="37648" y="188493"/>
                </a:lnTo>
                <a:lnTo>
                  <a:pt x="74772" y="208560"/>
                </a:lnTo>
                <a:lnTo>
                  <a:pt x="122387" y="215465"/>
                </a:lnTo>
                <a:lnTo>
                  <a:pt x="136396" y="212613"/>
                </a:lnTo>
                <a:lnTo>
                  <a:pt x="173420" y="193906"/>
                </a:lnTo>
                <a:lnTo>
                  <a:pt x="200363" y="162767"/>
                </a:lnTo>
                <a:lnTo>
                  <a:pt x="213915" y="122785"/>
                </a:lnTo>
                <a:lnTo>
                  <a:pt x="214883" y="10811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4829" y="564489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599" y="114299"/>
                </a:moveTo>
                <a:lnTo>
                  <a:pt x="227075" y="102107"/>
                </a:lnTo>
                <a:lnTo>
                  <a:pt x="225551" y="91439"/>
                </a:lnTo>
                <a:lnTo>
                  <a:pt x="219455" y="70103"/>
                </a:lnTo>
                <a:lnTo>
                  <a:pt x="213359" y="59435"/>
                </a:lnTo>
                <a:lnTo>
                  <a:pt x="208787" y="50291"/>
                </a:lnTo>
                <a:lnTo>
                  <a:pt x="167639" y="13715"/>
                </a:lnTo>
                <a:lnTo>
                  <a:pt x="135635" y="3047"/>
                </a:lnTo>
                <a:lnTo>
                  <a:pt x="124967" y="0"/>
                </a:lnTo>
                <a:lnTo>
                  <a:pt x="112775" y="0"/>
                </a:lnTo>
                <a:lnTo>
                  <a:pt x="102107" y="1523"/>
                </a:lnTo>
                <a:lnTo>
                  <a:pt x="89915" y="3047"/>
                </a:lnTo>
                <a:lnTo>
                  <a:pt x="48767" y="19811"/>
                </a:lnTo>
                <a:lnTo>
                  <a:pt x="25907" y="42671"/>
                </a:lnTo>
                <a:lnTo>
                  <a:pt x="18287" y="50291"/>
                </a:lnTo>
                <a:lnTo>
                  <a:pt x="12191" y="60959"/>
                </a:lnTo>
                <a:lnTo>
                  <a:pt x="7619" y="70103"/>
                </a:lnTo>
                <a:lnTo>
                  <a:pt x="1523" y="91439"/>
                </a:lnTo>
                <a:lnTo>
                  <a:pt x="0" y="103631"/>
                </a:lnTo>
                <a:lnTo>
                  <a:pt x="0" y="126491"/>
                </a:lnTo>
                <a:lnTo>
                  <a:pt x="1523" y="137159"/>
                </a:lnTo>
                <a:lnTo>
                  <a:pt x="4571" y="149351"/>
                </a:lnTo>
                <a:lnTo>
                  <a:pt x="7619" y="160019"/>
                </a:lnTo>
                <a:lnTo>
                  <a:pt x="12191" y="166877"/>
                </a:lnTo>
                <a:lnTo>
                  <a:pt x="12191" y="103631"/>
                </a:lnTo>
                <a:lnTo>
                  <a:pt x="13715" y="94487"/>
                </a:lnTo>
                <a:lnTo>
                  <a:pt x="28955" y="57911"/>
                </a:lnTo>
                <a:lnTo>
                  <a:pt x="56387" y="30479"/>
                </a:lnTo>
                <a:lnTo>
                  <a:pt x="74675" y="21335"/>
                </a:lnTo>
                <a:lnTo>
                  <a:pt x="83819" y="16763"/>
                </a:lnTo>
                <a:lnTo>
                  <a:pt x="92963" y="15239"/>
                </a:lnTo>
                <a:lnTo>
                  <a:pt x="114299" y="12191"/>
                </a:lnTo>
                <a:lnTo>
                  <a:pt x="124967" y="13715"/>
                </a:lnTo>
                <a:lnTo>
                  <a:pt x="134111" y="15239"/>
                </a:lnTo>
                <a:lnTo>
                  <a:pt x="144779" y="16763"/>
                </a:lnTo>
                <a:lnTo>
                  <a:pt x="153923" y="21335"/>
                </a:lnTo>
                <a:lnTo>
                  <a:pt x="161543" y="25907"/>
                </a:lnTo>
                <a:lnTo>
                  <a:pt x="170687" y="30479"/>
                </a:lnTo>
                <a:lnTo>
                  <a:pt x="185927" y="42671"/>
                </a:lnTo>
                <a:lnTo>
                  <a:pt x="198119" y="57911"/>
                </a:lnTo>
                <a:lnTo>
                  <a:pt x="202691" y="67055"/>
                </a:lnTo>
                <a:lnTo>
                  <a:pt x="207263" y="74675"/>
                </a:lnTo>
                <a:lnTo>
                  <a:pt x="210311" y="85343"/>
                </a:lnTo>
                <a:lnTo>
                  <a:pt x="213359" y="94487"/>
                </a:lnTo>
                <a:lnTo>
                  <a:pt x="214883" y="105155"/>
                </a:lnTo>
                <a:lnTo>
                  <a:pt x="214883" y="169163"/>
                </a:lnTo>
                <a:lnTo>
                  <a:pt x="219455" y="158495"/>
                </a:lnTo>
                <a:lnTo>
                  <a:pt x="225551" y="137159"/>
                </a:lnTo>
                <a:lnTo>
                  <a:pt x="227075" y="126491"/>
                </a:lnTo>
                <a:lnTo>
                  <a:pt x="228599" y="114299"/>
                </a:lnTo>
                <a:close/>
              </a:path>
              <a:path w="228600" h="228600">
                <a:moveTo>
                  <a:pt x="214883" y="169163"/>
                </a:moveTo>
                <a:lnTo>
                  <a:pt x="214883" y="124967"/>
                </a:lnTo>
                <a:lnTo>
                  <a:pt x="213359" y="135635"/>
                </a:lnTo>
                <a:lnTo>
                  <a:pt x="207263" y="153923"/>
                </a:lnTo>
                <a:lnTo>
                  <a:pt x="178307" y="193547"/>
                </a:lnTo>
                <a:lnTo>
                  <a:pt x="143255" y="211835"/>
                </a:lnTo>
                <a:lnTo>
                  <a:pt x="112775" y="216407"/>
                </a:lnTo>
                <a:lnTo>
                  <a:pt x="103631" y="214883"/>
                </a:lnTo>
                <a:lnTo>
                  <a:pt x="92963" y="213359"/>
                </a:lnTo>
                <a:lnTo>
                  <a:pt x="83819" y="211835"/>
                </a:lnTo>
                <a:lnTo>
                  <a:pt x="73151" y="207263"/>
                </a:lnTo>
                <a:lnTo>
                  <a:pt x="65531" y="204215"/>
                </a:lnTo>
                <a:lnTo>
                  <a:pt x="28955" y="170687"/>
                </a:lnTo>
                <a:lnTo>
                  <a:pt x="13715" y="134111"/>
                </a:lnTo>
                <a:lnTo>
                  <a:pt x="12191" y="124967"/>
                </a:lnTo>
                <a:lnTo>
                  <a:pt x="12191" y="166877"/>
                </a:lnTo>
                <a:lnTo>
                  <a:pt x="13715" y="169163"/>
                </a:lnTo>
                <a:lnTo>
                  <a:pt x="18287" y="178307"/>
                </a:lnTo>
                <a:lnTo>
                  <a:pt x="25907" y="187451"/>
                </a:lnTo>
                <a:lnTo>
                  <a:pt x="41147" y="202691"/>
                </a:lnTo>
                <a:lnTo>
                  <a:pt x="59435" y="214883"/>
                </a:lnTo>
                <a:lnTo>
                  <a:pt x="70103" y="219455"/>
                </a:lnTo>
                <a:lnTo>
                  <a:pt x="79247" y="224027"/>
                </a:lnTo>
                <a:lnTo>
                  <a:pt x="91439" y="227075"/>
                </a:lnTo>
                <a:lnTo>
                  <a:pt x="102107" y="228599"/>
                </a:lnTo>
                <a:lnTo>
                  <a:pt x="124967" y="228599"/>
                </a:lnTo>
                <a:lnTo>
                  <a:pt x="167639" y="214883"/>
                </a:lnTo>
                <a:lnTo>
                  <a:pt x="201167" y="187451"/>
                </a:lnTo>
                <a:lnTo>
                  <a:pt x="208787" y="178307"/>
                </a:lnTo>
                <a:lnTo>
                  <a:pt x="214883" y="169163"/>
                </a:lnTo>
                <a:close/>
              </a:path>
            </a:pathLst>
          </a:custGeom>
          <a:solidFill>
            <a:srgbClr val="053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3953" y="5551170"/>
            <a:ext cx="214629" cy="213995"/>
          </a:xfrm>
          <a:custGeom>
            <a:avLst/>
            <a:gdLst/>
            <a:ahLst/>
            <a:cxnLst/>
            <a:rect l="l" t="t" r="r" b="b"/>
            <a:pathLst>
              <a:path w="214629" h="213995">
                <a:moveTo>
                  <a:pt x="214394" y="95528"/>
                </a:moveTo>
                <a:lnTo>
                  <a:pt x="203134" y="57527"/>
                </a:lnTo>
                <a:lnTo>
                  <a:pt x="178194" y="27074"/>
                </a:lnTo>
                <a:lnTo>
                  <a:pt x="141180" y="6965"/>
                </a:lnTo>
                <a:lnTo>
                  <a:pt x="93695" y="0"/>
                </a:lnTo>
                <a:lnTo>
                  <a:pt x="79524" y="2646"/>
                </a:lnTo>
                <a:lnTo>
                  <a:pt x="42040" y="20720"/>
                </a:lnTo>
                <a:lnTo>
                  <a:pt x="14731" y="51363"/>
                </a:lnTo>
                <a:lnTo>
                  <a:pt x="983" y="91187"/>
                </a:lnTo>
                <a:lnTo>
                  <a:pt x="0" y="105917"/>
                </a:lnTo>
                <a:lnTo>
                  <a:pt x="244" y="113473"/>
                </a:lnTo>
                <a:lnTo>
                  <a:pt x="10645" y="153349"/>
                </a:lnTo>
                <a:lnTo>
                  <a:pt x="34841" y="185216"/>
                </a:lnTo>
                <a:lnTo>
                  <a:pt x="70724" y="206276"/>
                </a:lnTo>
                <a:lnTo>
                  <a:pt x="116187" y="213732"/>
                </a:lnTo>
                <a:lnTo>
                  <a:pt x="129954" y="211720"/>
                </a:lnTo>
                <a:lnTo>
                  <a:pt x="166771" y="196040"/>
                </a:lnTo>
                <a:lnTo>
                  <a:pt x="194753" y="167329"/>
                </a:lnTo>
                <a:lnTo>
                  <a:pt x="211190" y="127431"/>
                </a:lnTo>
                <a:lnTo>
                  <a:pt x="214394" y="95528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96333" y="554278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599" y="126491"/>
                </a:moveTo>
                <a:lnTo>
                  <a:pt x="228599" y="103631"/>
                </a:lnTo>
                <a:lnTo>
                  <a:pt x="227075" y="91439"/>
                </a:lnTo>
                <a:lnTo>
                  <a:pt x="208787" y="50291"/>
                </a:lnTo>
                <a:lnTo>
                  <a:pt x="169163" y="13715"/>
                </a:lnTo>
                <a:lnTo>
                  <a:pt x="126491" y="1523"/>
                </a:lnTo>
                <a:lnTo>
                  <a:pt x="114299" y="0"/>
                </a:lnTo>
                <a:lnTo>
                  <a:pt x="103631" y="1523"/>
                </a:lnTo>
                <a:lnTo>
                  <a:pt x="91439" y="3047"/>
                </a:lnTo>
                <a:lnTo>
                  <a:pt x="70103" y="9143"/>
                </a:lnTo>
                <a:lnTo>
                  <a:pt x="60959" y="15239"/>
                </a:lnTo>
                <a:lnTo>
                  <a:pt x="50291" y="19811"/>
                </a:lnTo>
                <a:lnTo>
                  <a:pt x="42671" y="27431"/>
                </a:lnTo>
                <a:lnTo>
                  <a:pt x="33527" y="35051"/>
                </a:lnTo>
                <a:lnTo>
                  <a:pt x="25907" y="42671"/>
                </a:lnTo>
                <a:lnTo>
                  <a:pt x="6095" y="80771"/>
                </a:lnTo>
                <a:lnTo>
                  <a:pt x="0" y="115823"/>
                </a:lnTo>
                <a:lnTo>
                  <a:pt x="1523" y="126491"/>
                </a:lnTo>
                <a:lnTo>
                  <a:pt x="3047" y="138683"/>
                </a:lnTo>
                <a:lnTo>
                  <a:pt x="9143" y="160019"/>
                </a:lnTo>
                <a:lnTo>
                  <a:pt x="13715" y="166877"/>
                </a:lnTo>
                <a:lnTo>
                  <a:pt x="13715" y="103631"/>
                </a:lnTo>
                <a:lnTo>
                  <a:pt x="15239" y="94487"/>
                </a:lnTo>
                <a:lnTo>
                  <a:pt x="18287" y="83819"/>
                </a:lnTo>
                <a:lnTo>
                  <a:pt x="21335" y="74675"/>
                </a:lnTo>
                <a:lnTo>
                  <a:pt x="25907" y="67055"/>
                </a:lnTo>
                <a:lnTo>
                  <a:pt x="30479" y="57911"/>
                </a:lnTo>
                <a:lnTo>
                  <a:pt x="57911" y="30479"/>
                </a:lnTo>
                <a:lnTo>
                  <a:pt x="94487" y="15239"/>
                </a:lnTo>
                <a:lnTo>
                  <a:pt x="105155" y="13715"/>
                </a:lnTo>
                <a:lnTo>
                  <a:pt x="124967" y="13715"/>
                </a:lnTo>
                <a:lnTo>
                  <a:pt x="135635" y="15239"/>
                </a:lnTo>
                <a:lnTo>
                  <a:pt x="144779" y="18287"/>
                </a:lnTo>
                <a:lnTo>
                  <a:pt x="155447" y="21335"/>
                </a:lnTo>
                <a:lnTo>
                  <a:pt x="163067" y="25907"/>
                </a:lnTo>
                <a:lnTo>
                  <a:pt x="172211" y="30479"/>
                </a:lnTo>
                <a:lnTo>
                  <a:pt x="187451" y="42671"/>
                </a:lnTo>
                <a:lnTo>
                  <a:pt x="199643" y="57911"/>
                </a:lnTo>
                <a:lnTo>
                  <a:pt x="208787" y="76199"/>
                </a:lnTo>
                <a:lnTo>
                  <a:pt x="214883" y="94487"/>
                </a:lnTo>
                <a:lnTo>
                  <a:pt x="216407" y="105155"/>
                </a:lnTo>
                <a:lnTo>
                  <a:pt x="216407" y="166496"/>
                </a:lnTo>
                <a:lnTo>
                  <a:pt x="220979" y="158495"/>
                </a:lnTo>
                <a:lnTo>
                  <a:pt x="224027" y="149351"/>
                </a:lnTo>
                <a:lnTo>
                  <a:pt x="227075" y="137159"/>
                </a:lnTo>
                <a:lnTo>
                  <a:pt x="228599" y="126491"/>
                </a:lnTo>
                <a:close/>
              </a:path>
              <a:path w="228600" h="228600">
                <a:moveTo>
                  <a:pt x="216407" y="166496"/>
                </a:moveTo>
                <a:lnTo>
                  <a:pt x="216407" y="126491"/>
                </a:lnTo>
                <a:lnTo>
                  <a:pt x="214883" y="135635"/>
                </a:lnTo>
                <a:lnTo>
                  <a:pt x="211835" y="144779"/>
                </a:lnTo>
                <a:lnTo>
                  <a:pt x="208787" y="155447"/>
                </a:lnTo>
                <a:lnTo>
                  <a:pt x="204215" y="163067"/>
                </a:lnTo>
                <a:lnTo>
                  <a:pt x="199643" y="172211"/>
                </a:lnTo>
                <a:lnTo>
                  <a:pt x="172211" y="199643"/>
                </a:lnTo>
                <a:lnTo>
                  <a:pt x="135635" y="214883"/>
                </a:lnTo>
                <a:lnTo>
                  <a:pt x="124967" y="216407"/>
                </a:lnTo>
                <a:lnTo>
                  <a:pt x="103631" y="216407"/>
                </a:lnTo>
                <a:lnTo>
                  <a:pt x="65531" y="204215"/>
                </a:lnTo>
                <a:lnTo>
                  <a:pt x="30479" y="172211"/>
                </a:lnTo>
                <a:lnTo>
                  <a:pt x="15239" y="135635"/>
                </a:lnTo>
                <a:lnTo>
                  <a:pt x="13715" y="124967"/>
                </a:lnTo>
                <a:lnTo>
                  <a:pt x="13715" y="166877"/>
                </a:lnTo>
                <a:lnTo>
                  <a:pt x="15239" y="169163"/>
                </a:lnTo>
                <a:lnTo>
                  <a:pt x="19811" y="179831"/>
                </a:lnTo>
                <a:lnTo>
                  <a:pt x="27431" y="187451"/>
                </a:lnTo>
                <a:lnTo>
                  <a:pt x="35051" y="196595"/>
                </a:lnTo>
                <a:lnTo>
                  <a:pt x="42671" y="202691"/>
                </a:lnTo>
                <a:lnTo>
                  <a:pt x="51815" y="210311"/>
                </a:lnTo>
                <a:lnTo>
                  <a:pt x="60959" y="214883"/>
                </a:lnTo>
                <a:lnTo>
                  <a:pt x="70103" y="220979"/>
                </a:lnTo>
                <a:lnTo>
                  <a:pt x="80771" y="224027"/>
                </a:lnTo>
                <a:lnTo>
                  <a:pt x="92963" y="227075"/>
                </a:lnTo>
                <a:lnTo>
                  <a:pt x="103631" y="228599"/>
                </a:lnTo>
                <a:lnTo>
                  <a:pt x="126491" y="228599"/>
                </a:lnTo>
                <a:lnTo>
                  <a:pt x="138683" y="227075"/>
                </a:lnTo>
                <a:lnTo>
                  <a:pt x="149351" y="224027"/>
                </a:lnTo>
                <a:lnTo>
                  <a:pt x="160019" y="219455"/>
                </a:lnTo>
                <a:lnTo>
                  <a:pt x="169163" y="214883"/>
                </a:lnTo>
                <a:lnTo>
                  <a:pt x="179831" y="210311"/>
                </a:lnTo>
                <a:lnTo>
                  <a:pt x="187451" y="202691"/>
                </a:lnTo>
                <a:lnTo>
                  <a:pt x="196595" y="195071"/>
                </a:lnTo>
                <a:lnTo>
                  <a:pt x="202691" y="187451"/>
                </a:lnTo>
                <a:lnTo>
                  <a:pt x="210311" y="178307"/>
                </a:lnTo>
                <a:lnTo>
                  <a:pt x="214883" y="169163"/>
                </a:lnTo>
                <a:lnTo>
                  <a:pt x="216407" y="166496"/>
                </a:lnTo>
                <a:close/>
              </a:path>
            </a:pathLst>
          </a:custGeom>
          <a:solidFill>
            <a:srgbClr val="053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1185" y="6776669"/>
            <a:ext cx="91706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12405" algn="l"/>
                <a:tab pos="9157335" algn="l"/>
              </a:tabLst>
            </a:pPr>
            <a:r>
              <a:rPr sz="1200" u="heavy" dirty="0">
                <a:latin typeface="Arial"/>
                <a:cs typeface="Arial"/>
              </a:rPr>
              <a:t>  	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70AB9B26-C02D-42B1-B959-DC17FC47152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5C97A334-52D9-4371-89F4-CEB2BD25F76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18125" y="6906224"/>
            <a:ext cx="2546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30226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ea</a:t>
            </a:r>
            <a:r>
              <a:rPr dirty="0"/>
              <a:t>n-Sh</a:t>
            </a:r>
            <a:r>
              <a:rPr spc="-5" dirty="0"/>
              <a:t>i</a:t>
            </a:r>
            <a:r>
              <a:rPr dirty="0"/>
              <a:t>ft</a:t>
            </a:r>
            <a:r>
              <a:rPr spc="5" dirty="0"/>
              <a:t> </a:t>
            </a:r>
            <a:r>
              <a:rPr spc="-5" dirty="0"/>
              <a:t>T</a:t>
            </a:r>
            <a:r>
              <a:rPr dirty="0"/>
              <a:t>r</a:t>
            </a:r>
            <a:r>
              <a:rPr spc="-5" dirty="0"/>
              <a:t>ac</a:t>
            </a:r>
            <a:r>
              <a:rPr dirty="0"/>
              <a:t>k</a:t>
            </a:r>
            <a:r>
              <a:rPr spc="-5" dirty="0"/>
              <a:t>i</a:t>
            </a:r>
            <a:r>
              <a:rPr dirty="0"/>
              <a:t>ng</a:t>
            </a:r>
            <a:r>
              <a:rPr spc="10" dirty="0"/>
              <a:t> </a:t>
            </a:r>
            <a:r>
              <a:rPr dirty="0"/>
              <a:t>us</a:t>
            </a:r>
            <a:r>
              <a:rPr spc="-5" dirty="0"/>
              <a:t>i</a:t>
            </a:r>
            <a:r>
              <a:rPr dirty="0"/>
              <a:t>ng </a:t>
            </a: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l</a:t>
            </a:r>
            <a:r>
              <a:rPr dirty="0"/>
              <a:t>our</a:t>
            </a:r>
          </a:p>
        </p:txBody>
      </p:sp>
      <p:sp>
        <p:nvSpPr>
          <p:cNvPr id="3" name="object 3"/>
          <p:cNvSpPr/>
          <p:nvPr/>
        </p:nvSpPr>
        <p:spPr>
          <a:xfrm>
            <a:off x="1459871" y="4192523"/>
            <a:ext cx="3029711" cy="2426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5694" y="4116323"/>
            <a:ext cx="3118104" cy="25024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2100" y="2129262"/>
            <a:ext cx="8111490" cy="168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3225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sz="2000" spc="-25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iv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ea</a:t>
            </a:r>
            <a:r>
              <a:rPr sz="2000" spc="-15" dirty="0">
                <a:latin typeface="Arial"/>
                <a:cs typeface="Arial"/>
              </a:rPr>
              <a:t>ch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ne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vi</a:t>
            </a:r>
            <a:r>
              <a:rPr sz="2000" spc="-2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fr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pu</a:t>
            </a:r>
            <a:r>
              <a:rPr sz="2000" spc="-15" dirty="0">
                <a:latin typeface="Arial"/>
                <a:cs typeface="Arial"/>
              </a:rPr>
              <a:t>te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lik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20" dirty="0">
                <a:latin typeface="Arial"/>
                <a:cs typeface="Arial"/>
              </a:rPr>
              <a:t>hoo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ag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fr</a:t>
            </a:r>
            <a:r>
              <a:rPr sz="2000" spc="-20" dirty="0">
                <a:latin typeface="Arial"/>
                <a:cs typeface="Arial"/>
              </a:rPr>
              <a:t>om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spc="-20" dirty="0">
                <a:latin typeface="Arial"/>
                <a:cs typeface="Arial"/>
              </a:rPr>
              <a:t> b</a:t>
            </a:r>
            <a:r>
              <a:rPr sz="2000" spc="-10" dirty="0">
                <a:latin typeface="Arial"/>
                <a:cs typeface="Arial"/>
              </a:rPr>
              <a:t>y </a:t>
            </a:r>
            <a:r>
              <a:rPr sz="2000" spc="-15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oo</a:t>
            </a:r>
            <a:r>
              <a:rPr sz="2000" spc="-10" dirty="0">
                <a:latin typeface="Arial"/>
                <a:cs typeface="Arial"/>
              </a:rPr>
              <a:t>ki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up</a:t>
            </a:r>
            <a:r>
              <a:rPr sz="2000" spc="-10" dirty="0">
                <a:latin typeface="Arial"/>
                <a:cs typeface="Arial"/>
              </a:rPr>
              <a:t>”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ea</a:t>
            </a:r>
            <a:r>
              <a:rPr sz="2000" spc="-15" dirty="0">
                <a:latin typeface="Arial"/>
                <a:cs typeface="Arial"/>
              </a:rPr>
              <a:t>ch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ix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og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spcBef>
                <a:spcPts val="65"/>
              </a:spcBef>
              <a:buFont typeface="Arial"/>
              <a:buChar char="•"/>
              <a:tabLst>
                <a:tab pos="171450" algn="l"/>
              </a:tabLst>
            </a:pPr>
            <a:r>
              <a:rPr sz="2000" spc="-5" dirty="0">
                <a:latin typeface="Arial"/>
                <a:cs typeface="Arial"/>
              </a:rPr>
              <a:t>Pi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ght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ue) propor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hood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</a:t>
            </a:r>
            <a:r>
              <a:rPr sz="2000" spc="-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ant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000" spc="-10" dirty="0">
                <a:latin typeface="Arial"/>
                <a:cs typeface="Arial"/>
              </a:rPr>
              <a:t>•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ean-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gh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88486" y="5116067"/>
            <a:ext cx="784860" cy="1085215"/>
          </a:xfrm>
          <a:custGeom>
            <a:avLst/>
            <a:gdLst/>
            <a:ahLst/>
            <a:cxnLst/>
            <a:rect l="l" t="t" r="r" b="b"/>
            <a:pathLst>
              <a:path w="784859" h="1085214">
                <a:moveTo>
                  <a:pt x="784859" y="1046987"/>
                </a:moveTo>
                <a:lnTo>
                  <a:pt x="784697" y="34486"/>
                </a:lnTo>
                <a:lnTo>
                  <a:pt x="760925" y="2634"/>
                </a:lnTo>
                <a:lnTo>
                  <a:pt x="746759" y="0"/>
                </a:lnTo>
                <a:lnTo>
                  <a:pt x="34486" y="162"/>
                </a:lnTo>
                <a:lnTo>
                  <a:pt x="20835" y="4008"/>
                </a:lnTo>
                <a:lnTo>
                  <a:pt x="9898" y="12251"/>
                </a:lnTo>
                <a:lnTo>
                  <a:pt x="2634" y="23934"/>
                </a:lnTo>
                <a:lnTo>
                  <a:pt x="0" y="38099"/>
                </a:lnTo>
                <a:lnTo>
                  <a:pt x="162" y="1050369"/>
                </a:lnTo>
                <a:lnTo>
                  <a:pt x="4008" y="1063582"/>
                </a:lnTo>
                <a:lnTo>
                  <a:pt x="12251" y="1074652"/>
                </a:lnTo>
                <a:lnTo>
                  <a:pt x="23934" y="1082259"/>
                </a:lnTo>
                <a:lnTo>
                  <a:pt x="38099" y="1085087"/>
                </a:lnTo>
                <a:lnTo>
                  <a:pt x="38099" y="76199"/>
                </a:lnTo>
                <a:lnTo>
                  <a:pt x="76199" y="38099"/>
                </a:lnTo>
                <a:lnTo>
                  <a:pt x="76199" y="76199"/>
                </a:lnTo>
                <a:lnTo>
                  <a:pt x="708659" y="76199"/>
                </a:lnTo>
                <a:lnTo>
                  <a:pt x="708659" y="38099"/>
                </a:lnTo>
                <a:lnTo>
                  <a:pt x="746759" y="76199"/>
                </a:lnTo>
                <a:lnTo>
                  <a:pt x="746759" y="1084912"/>
                </a:lnTo>
                <a:lnTo>
                  <a:pt x="750373" y="1084911"/>
                </a:lnTo>
                <a:lnTo>
                  <a:pt x="764024" y="1080802"/>
                </a:lnTo>
                <a:lnTo>
                  <a:pt x="774961" y="1072234"/>
                </a:lnTo>
                <a:lnTo>
                  <a:pt x="782225" y="1060523"/>
                </a:lnTo>
                <a:lnTo>
                  <a:pt x="784859" y="1046987"/>
                </a:lnTo>
                <a:close/>
              </a:path>
              <a:path w="784859" h="1085214">
                <a:moveTo>
                  <a:pt x="76199" y="76199"/>
                </a:moveTo>
                <a:lnTo>
                  <a:pt x="76199" y="38099"/>
                </a:lnTo>
                <a:lnTo>
                  <a:pt x="38099" y="76199"/>
                </a:lnTo>
                <a:lnTo>
                  <a:pt x="76199" y="76199"/>
                </a:lnTo>
                <a:close/>
              </a:path>
              <a:path w="784859" h="1085214">
                <a:moveTo>
                  <a:pt x="76199" y="1008887"/>
                </a:moveTo>
                <a:lnTo>
                  <a:pt x="76199" y="76199"/>
                </a:lnTo>
                <a:lnTo>
                  <a:pt x="38099" y="76199"/>
                </a:lnTo>
                <a:lnTo>
                  <a:pt x="38099" y="1008887"/>
                </a:lnTo>
                <a:lnTo>
                  <a:pt x="76199" y="1008887"/>
                </a:lnTo>
                <a:close/>
              </a:path>
              <a:path w="784859" h="1085214">
                <a:moveTo>
                  <a:pt x="746759" y="1008887"/>
                </a:moveTo>
                <a:lnTo>
                  <a:pt x="38099" y="1008887"/>
                </a:lnTo>
                <a:lnTo>
                  <a:pt x="76199" y="1046987"/>
                </a:lnTo>
                <a:lnTo>
                  <a:pt x="76199" y="1085078"/>
                </a:lnTo>
                <a:lnTo>
                  <a:pt x="708659" y="1084921"/>
                </a:lnTo>
                <a:lnTo>
                  <a:pt x="708659" y="1046987"/>
                </a:lnTo>
                <a:lnTo>
                  <a:pt x="746759" y="1008887"/>
                </a:lnTo>
                <a:close/>
              </a:path>
              <a:path w="784859" h="1085214">
                <a:moveTo>
                  <a:pt x="76199" y="1085078"/>
                </a:moveTo>
                <a:lnTo>
                  <a:pt x="76199" y="1046987"/>
                </a:lnTo>
                <a:lnTo>
                  <a:pt x="38099" y="1008887"/>
                </a:lnTo>
                <a:lnTo>
                  <a:pt x="38099" y="1085087"/>
                </a:lnTo>
                <a:lnTo>
                  <a:pt x="76199" y="1085078"/>
                </a:lnTo>
                <a:close/>
              </a:path>
              <a:path w="784859" h="1085214">
                <a:moveTo>
                  <a:pt x="746759" y="76199"/>
                </a:moveTo>
                <a:lnTo>
                  <a:pt x="708659" y="38099"/>
                </a:lnTo>
                <a:lnTo>
                  <a:pt x="708659" y="76199"/>
                </a:lnTo>
                <a:lnTo>
                  <a:pt x="746759" y="76199"/>
                </a:lnTo>
                <a:close/>
              </a:path>
              <a:path w="784859" h="1085214">
                <a:moveTo>
                  <a:pt x="746759" y="1008887"/>
                </a:moveTo>
                <a:lnTo>
                  <a:pt x="746759" y="76199"/>
                </a:lnTo>
                <a:lnTo>
                  <a:pt x="708659" y="76199"/>
                </a:lnTo>
                <a:lnTo>
                  <a:pt x="708659" y="1008887"/>
                </a:lnTo>
                <a:lnTo>
                  <a:pt x="746759" y="1008887"/>
                </a:lnTo>
                <a:close/>
              </a:path>
              <a:path w="784859" h="1085214">
                <a:moveTo>
                  <a:pt x="746759" y="1084912"/>
                </a:moveTo>
                <a:lnTo>
                  <a:pt x="746759" y="1008887"/>
                </a:lnTo>
                <a:lnTo>
                  <a:pt x="708659" y="1046987"/>
                </a:lnTo>
                <a:lnTo>
                  <a:pt x="708659" y="1084921"/>
                </a:lnTo>
                <a:lnTo>
                  <a:pt x="746759" y="10849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3953" y="5551170"/>
            <a:ext cx="214629" cy="213995"/>
          </a:xfrm>
          <a:custGeom>
            <a:avLst/>
            <a:gdLst/>
            <a:ahLst/>
            <a:cxnLst/>
            <a:rect l="l" t="t" r="r" b="b"/>
            <a:pathLst>
              <a:path w="214629" h="213995">
                <a:moveTo>
                  <a:pt x="214394" y="95528"/>
                </a:moveTo>
                <a:lnTo>
                  <a:pt x="203134" y="57527"/>
                </a:lnTo>
                <a:lnTo>
                  <a:pt x="178194" y="27074"/>
                </a:lnTo>
                <a:lnTo>
                  <a:pt x="141180" y="6965"/>
                </a:lnTo>
                <a:lnTo>
                  <a:pt x="93695" y="0"/>
                </a:lnTo>
                <a:lnTo>
                  <a:pt x="79524" y="2646"/>
                </a:lnTo>
                <a:lnTo>
                  <a:pt x="42040" y="20720"/>
                </a:lnTo>
                <a:lnTo>
                  <a:pt x="14731" y="51363"/>
                </a:lnTo>
                <a:lnTo>
                  <a:pt x="983" y="91187"/>
                </a:lnTo>
                <a:lnTo>
                  <a:pt x="0" y="105917"/>
                </a:lnTo>
                <a:lnTo>
                  <a:pt x="244" y="113473"/>
                </a:lnTo>
                <a:lnTo>
                  <a:pt x="10645" y="153349"/>
                </a:lnTo>
                <a:lnTo>
                  <a:pt x="34841" y="185216"/>
                </a:lnTo>
                <a:lnTo>
                  <a:pt x="70724" y="206276"/>
                </a:lnTo>
                <a:lnTo>
                  <a:pt x="116187" y="213732"/>
                </a:lnTo>
                <a:lnTo>
                  <a:pt x="129954" y="211720"/>
                </a:lnTo>
                <a:lnTo>
                  <a:pt x="166771" y="196040"/>
                </a:lnTo>
                <a:lnTo>
                  <a:pt x="194753" y="167329"/>
                </a:lnTo>
                <a:lnTo>
                  <a:pt x="211190" y="127431"/>
                </a:lnTo>
                <a:lnTo>
                  <a:pt x="214394" y="95528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96333" y="554278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599" y="126491"/>
                </a:moveTo>
                <a:lnTo>
                  <a:pt x="228599" y="103631"/>
                </a:lnTo>
                <a:lnTo>
                  <a:pt x="227075" y="91439"/>
                </a:lnTo>
                <a:lnTo>
                  <a:pt x="208787" y="50291"/>
                </a:lnTo>
                <a:lnTo>
                  <a:pt x="169163" y="13715"/>
                </a:lnTo>
                <a:lnTo>
                  <a:pt x="126491" y="1523"/>
                </a:lnTo>
                <a:lnTo>
                  <a:pt x="114299" y="0"/>
                </a:lnTo>
                <a:lnTo>
                  <a:pt x="103631" y="1523"/>
                </a:lnTo>
                <a:lnTo>
                  <a:pt x="91439" y="3047"/>
                </a:lnTo>
                <a:lnTo>
                  <a:pt x="70103" y="9143"/>
                </a:lnTo>
                <a:lnTo>
                  <a:pt x="60959" y="15239"/>
                </a:lnTo>
                <a:lnTo>
                  <a:pt x="50291" y="19811"/>
                </a:lnTo>
                <a:lnTo>
                  <a:pt x="42671" y="27431"/>
                </a:lnTo>
                <a:lnTo>
                  <a:pt x="33527" y="35051"/>
                </a:lnTo>
                <a:lnTo>
                  <a:pt x="25907" y="42671"/>
                </a:lnTo>
                <a:lnTo>
                  <a:pt x="6095" y="80771"/>
                </a:lnTo>
                <a:lnTo>
                  <a:pt x="0" y="115823"/>
                </a:lnTo>
                <a:lnTo>
                  <a:pt x="1523" y="126491"/>
                </a:lnTo>
                <a:lnTo>
                  <a:pt x="3047" y="138683"/>
                </a:lnTo>
                <a:lnTo>
                  <a:pt x="9143" y="160019"/>
                </a:lnTo>
                <a:lnTo>
                  <a:pt x="13715" y="166877"/>
                </a:lnTo>
                <a:lnTo>
                  <a:pt x="13715" y="103631"/>
                </a:lnTo>
                <a:lnTo>
                  <a:pt x="15239" y="94487"/>
                </a:lnTo>
                <a:lnTo>
                  <a:pt x="18287" y="83819"/>
                </a:lnTo>
                <a:lnTo>
                  <a:pt x="21335" y="74675"/>
                </a:lnTo>
                <a:lnTo>
                  <a:pt x="25907" y="67055"/>
                </a:lnTo>
                <a:lnTo>
                  <a:pt x="30479" y="57911"/>
                </a:lnTo>
                <a:lnTo>
                  <a:pt x="57911" y="30479"/>
                </a:lnTo>
                <a:lnTo>
                  <a:pt x="94487" y="15239"/>
                </a:lnTo>
                <a:lnTo>
                  <a:pt x="105155" y="13715"/>
                </a:lnTo>
                <a:lnTo>
                  <a:pt x="124967" y="13715"/>
                </a:lnTo>
                <a:lnTo>
                  <a:pt x="135635" y="15239"/>
                </a:lnTo>
                <a:lnTo>
                  <a:pt x="144779" y="18287"/>
                </a:lnTo>
                <a:lnTo>
                  <a:pt x="155447" y="21335"/>
                </a:lnTo>
                <a:lnTo>
                  <a:pt x="163067" y="25907"/>
                </a:lnTo>
                <a:lnTo>
                  <a:pt x="172211" y="30479"/>
                </a:lnTo>
                <a:lnTo>
                  <a:pt x="187451" y="42671"/>
                </a:lnTo>
                <a:lnTo>
                  <a:pt x="199643" y="57911"/>
                </a:lnTo>
                <a:lnTo>
                  <a:pt x="208787" y="76199"/>
                </a:lnTo>
                <a:lnTo>
                  <a:pt x="214883" y="94487"/>
                </a:lnTo>
                <a:lnTo>
                  <a:pt x="216407" y="105155"/>
                </a:lnTo>
                <a:lnTo>
                  <a:pt x="216407" y="166496"/>
                </a:lnTo>
                <a:lnTo>
                  <a:pt x="220979" y="158495"/>
                </a:lnTo>
                <a:lnTo>
                  <a:pt x="224027" y="149351"/>
                </a:lnTo>
                <a:lnTo>
                  <a:pt x="227075" y="137159"/>
                </a:lnTo>
                <a:lnTo>
                  <a:pt x="228599" y="126491"/>
                </a:lnTo>
                <a:close/>
              </a:path>
              <a:path w="228600" h="228600">
                <a:moveTo>
                  <a:pt x="216407" y="166496"/>
                </a:moveTo>
                <a:lnTo>
                  <a:pt x="216407" y="126491"/>
                </a:lnTo>
                <a:lnTo>
                  <a:pt x="214883" y="135635"/>
                </a:lnTo>
                <a:lnTo>
                  <a:pt x="211835" y="144779"/>
                </a:lnTo>
                <a:lnTo>
                  <a:pt x="208787" y="155447"/>
                </a:lnTo>
                <a:lnTo>
                  <a:pt x="204215" y="163067"/>
                </a:lnTo>
                <a:lnTo>
                  <a:pt x="199643" y="172211"/>
                </a:lnTo>
                <a:lnTo>
                  <a:pt x="172211" y="199643"/>
                </a:lnTo>
                <a:lnTo>
                  <a:pt x="135635" y="214883"/>
                </a:lnTo>
                <a:lnTo>
                  <a:pt x="124967" y="216407"/>
                </a:lnTo>
                <a:lnTo>
                  <a:pt x="103631" y="216407"/>
                </a:lnTo>
                <a:lnTo>
                  <a:pt x="65531" y="204215"/>
                </a:lnTo>
                <a:lnTo>
                  <a:pt x="30479" y="172211"/>
                </a:lnTo>
                <a:lnTo>
                  <a:pt x="15239" y="135635"/>
                </a:lnTo>
                <a:lnTo>
                  <a:pt x="13715" y="124967"/>
                </a:lnTo>
                <a:lnTo>
                  <a:pt x="13715" y="166877"/>
                </a:lnTo>
                <a:lnTo>
                  <a:pt x="15239" y="169163"/>
                </a:lnTo>
                <a:lnTo>
                  <a:pt x="19811" y="179831"/>
                </a:lnTo>
                <a:lnTo>
                  <a:pt x="27431" y="187451"/>
                </a:lnTo>
                <a:lnTo>
                  <a:pt x="35051" y="196595"/>
                </a:lnTo>
                <a:lnTo>
                  <a:pt x="42671" y="202691"/>
                </a:lnTo>
                <a:lnTo>
                  <a:pt x="51815" y="210311"/>
                </a:lnTo>
                <a:lnTo>
                  <a:pt x="60959" y="214883"/>
                </a:lnTo>
                <a:lnTo>
                  <a:pt x="70103" y="220979"/>
                </a:lnTo>
                <a:lnTo>
                  <a:pt x="80771" y="224027"/>
                </a:lnTo>
                <a:lnTo>
                  <a:pt x="92963" y="227075"/>
                </a:lnTo>
                <a:lnTo>
                  <a:pt x="103631" y="228599"/>
                </a:lnTo>
                <a:lnTo>
                  <a:pt x="126491" y="228599"/>
                </a:lnTo>
                <a:lnTo>
                  <a:pt x="138683" y="227075"/>
                </a:lnTo>
                <a:lnTo>
                  <a:pt x="149351" y="224027"/>
                </a:lnTo>
                <a:lnTo>
                  <a:pt x="160019" y="219455"/>
                </a:lnTo>
                <a:lnTo>
                  <a:pt x="169163" y="214883"/>
                </a:lnTo>
                <a:lnTo>
                  <a:pt x="179831" y="210311"/>
                </a:lnTo>
                <a:lnTo>
                  <a:pt x="187451" y="202691"/>
                </a:lnTo>
                <a:lnTo>
                  <a:pt x="196595" y="195071"/>
                </a:lnTo>
                <a:lnTo>
                  <a:pt x="202691" y="187451"/>
                </a:lnTo>
                <a:lnTo>
                  <a:pt x="210311" y="178307"/>
                </a:lnTo>
                <a:lnTo>
                  <a:pt x="214883" y="169163"/>
                </a:lnTo>
                <a:lnTo>
                  <a:pt x="216407" y="166496"/>
                </a:lnTo>
                <a:close/>
              </a:path>
            </a:pathLst>
          </a:custGeom>
          <a:solidFill>
            <a:srgbClr val="053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1185" y="6776669"/>
            <a:ext cx="91706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12405" algn="l"/>
                <a:tab pos="9157335" algn="l"/>
              </a:tabLst>
            </a:pPr>
            <a:r>
              <a:rPr sz="1200" u="heavy" dirty="0">
                <a:latin typeface="Arial"/>
                <a:cs typeface="Arial"/>
              </a:rPr>
              <a:t> </a:t>
            </a:r>
            <a:r>
              <a:rPr lang="en-US" sz="1200" u="heavy" dirty="0">
                <a:latin typeface="Arial"/>
                <a:cs typeface="Arial"/>
              </a:rPr>
              <a:t>	</a:t>
            </a:r>
            <a:r>
              <a:rPr sz="1200" u="heavy" dirty="0">
                <a:latin typeface="Arial"/>
                <a:cs typeface="Arial"/>
              </a:rPr>
              <a:t> 	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A4D2C838-D83D-4987-9134-D7577F6AAFC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AFFCCB2B-5FEB-459B-8153-3BE0D786F3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18125" y="6906224"/>
            <a:ext cx="2546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30226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ea</a:t>
            </a:r>
            <a:r>
              <a:rPr dirty="0"/>
              <a:t>n-Sh</a:t>
            </a:r>
            <a:r>
              <a:rPr spc="-5" dirty="0"/>
              <a:t>i</a:t>
            </a:r>
            <a:r>
              <a:rPr dirty="0"/>
              <a:t>ft</a:t>
            </a:r>
            <a:r>
              <a:rPr spc="5" dirty="0"/>
              <a:t> </a:t>
            </a:r>
            <a:r>
              <a:rPr spc="-5" dirty="0"/>
              <a:t>T</a:t>
            </a:r>
            <a:r>
              <a:rPr dirty="0"/>
              <a:t>r</a:t>
            </a:r>
            <a:r>
              <a:rPr spc="-5" dirty="0"/>
              <a:t>ac</a:t>
            </a:r>
            <a:r>
              <a:rPr dirty="0"/>
              <a:t>k</a:t>
            </a:r>
            <a:r>
              <a:rPr spc="-5" dirty="0"/>
              <a:t>i</a:t>
            </a:r>
            <a:r>
              <a:rPr dirty="0"/>
              <a:t>ng</a:t>
            </a:r>
            <a:r>
              <a:rPr spc="10" dirty="0"/>
              <a:t> </a:t>
            </a:r>
            <a:r>
              <a:rPr dirty="0"/>
              <a:t>us</a:t>
            </a:r>
            <a:r>
              <a:rPr spc="-5" dirty="0"/>
              <a:t>i</a:t>
            </a:r>
            <a:r>
              <a:rPr dirty="0"/>
              <a:t>ng </a:t>
            </a: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l</a:t>
            </a:r>
            <a:r>
              <a:rPr dirty="0"/>
              <a:t>our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185" y="6776669"/>
            <a:ext cx="91706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12405" algn="l"/>
                <a:tab pos="9157335" algn="l"/>
              </a:tabLst>
            </a:pPr>
            <a:r>
              <a:rPr sz="1200" u="heavy" dirty="0">
                <a:latin typeface="Arial"/>
                <a:cs typeface="Arial"/>
              </a:rPr>
              <a:t> </a:t>
            </a:r>
            <a:r>
              <a:rPr lang="en-US" sz="1200" u="heavy" dirty="0">
                <a:latin typeface="Arial"/>
                <a:cs typeface="Arial"/>
              </a:rPr>
              <a:t>	 </a:t>
            </a:r>
            <a:r>
              <a:rPr sz="1200" u="heavy" dirty="0">
                <a:latin typeface="Arial"/>
                <a:cs typeface="Arial"/>
              </a:rPr>
              <a:t>	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100" y="2129262"/>
            <a:ext cx="7914005" cy="356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67005" algn="l"/>
              </a:tabLst>
            </a:pPr>
            <a:r>
              <a:rPr sz="2000" spc="-2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st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ll</a:t>
            </a:r>
            <a:r>
              <a:rPr sz="2000" spc="-15" dirty="0">
                <a:latin typeface="Arial"/>
                <a:cs typeface="Arial"/>
              </a:rPr>
              <a:t> w</a:t>
            </a:r>
            <a:r>
              <a:rPr sz="2000" spc="-2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og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am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un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oda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.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. </a:t>
            </a:r>
            <a:r>
              <a:rPr sz="2000" spc="-20" dirty="0">
                <a:latin typeface="Arial"/>
                <a:cs typeface="Arial"/>
              </a:rPr>
              <a:t>ob</a:t>
            </a:r>
            <a:r>
              <a:rPr sz="2000" spc="-5" dirty="0">
                <a:latin typeface="Arial"/>
                <a:cs typeface="Arial"/>
              </a:rPr>
              <a:t>j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ct 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“</a:t>
            </a:r>
            <a:r>
              <a:rPr sz="2000" spc="-20" dirty="0">
                <a:latin typeface="Arial"/>
                <a:cs typeface="Arial"/>
              </a:rPr>
              <a:t>one</a:t>
            </a:r>
            <a:r>
              <a:rPr sz="2000" spc="-10" dirty="0">
                <a:latin typeface="Arial"/>
                <a:cs typeface="Arial"/>
              </a:rPr>
              <a:t>”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ou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56515">
              <a:lnSpc>
                <a:spcPts val="2390"/>
              </a:lnSpc>
              <a:spcBef>
                <a:spcPts val="75"/>
              </a:spcBef>
              <a:buFont typeface="Arial"/>
              <a:buChar char="•"/>
              <a:tabLst>
                <a:tab pos="157480" algn="l"/>
              </a:tabLst>
            </a:pPr>
            <a:r>
              <a:rPr sz="2000" spc="-10" dirty="0">
                <a:latin typeface="Arial"/>
                <a:cs typeface="Arial"/>
              </a:rPr>
              <a:t>Al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na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ive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bu</a:t>
            </a:r>
            <a:r>
              <a:rPr sz="2000" spc="-10" dirty="0">
                <a:latin typeface="Arial"/>
                <a:cs typeface="Arial"/>
              </a:rPr>
              <a:t>ild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og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am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fr</a:t>
            </a:r>
            <a:r>
              <a:rPr sz="2000" spc="-20" dirty="0">
                <a:latin typeface="Arial"/>
                <a:cs typeface="Arial"/>
              </a:rPr>
              <a:t>om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ea</a:t>
            </a:r>
            <a:r>
              <a:rPr sz="2000" spc="-15" dirty="0">
                <a:latin typeface="Arial"/>
                <a:cs typeface="Arial"/>
              </a:rPr>
              <a:t>rch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wi</a:t>
            </a:r>
            <a:r>
              <a:rPr sz="2000" spc="-20" dirty="0">
                <a:latin typeface="Arial"/>
                <a:cs typeface="Arial"/>
              </a:rPr>
              <a:t>ndo</a:t>
            </a:r>
            <a:r>
              <a:rPr sz="2000" spc="-125" dirty="0">
                <a:latin typeface="Arial"/>
                <a:cs typeface="Arial"/>
              </a:rPr>
              <a:t>w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pu</a:t>
            </a:r>
            <a:r>
              <a:rPr sz="2000" spc="-15" dirty="0">
                <a:latin typeface="Arial"/>
                <a:cs typeface="Arial"/>
              </a:rPr>
              <a:t>te</a:t>
            </a:r>
            <a:r>
              <a:rPr sz="2000" spc="-10" dirty="0">
                <a:latin typeface="Arial"/>
                <a:cs typeface="Arial"/>
              </a:rPr>
              <a:t> si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un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ag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ode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og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s,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pe</a:t>
            </a:r>
            <a:r>
              <a:rPr sz="2000" spc="-15" dirty="0">
                <a:latin typeface="Arial"/>
                <a:cs typeface="Arial"/>
              </a:rPr>
              <a:t>rf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ean</a:t>
            </a:r>
            <a:r>
              <a:rPr sz="2000" spc="-10" dirty="0">
                <a:latin typeface="Arial"/>
                <a:cs typeface="Arial"/>
              </a:rPr>
              <a:t>- s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t s</a:t>
            </a:r>
            <a:r>
              <a:rPr sz="2000" spc="-20" dirty="0">
                <a:latin typeface="Arial"/>
                <a:cs typeface="Arial"/>
              </a:rPr>
              <a:t>ea</a:t>
            </a:r>
            <a:r>
              <a:rPr sz="2000" spc="-15" dirty="0">
                <a:latin typeface="Arial"/>
                <a:cs typeface="Arial"/>
              </a:rPr>
              <a:t>rch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xi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ise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un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70815" indent="-158115">
              <a:lnSpc>
                <a:spcPts val="2310"/>
              </a:lnSpc>
              <a:buFont typeface="Arial"/>
              <a:buChar char="•"/>
              <a:tabLst>
                <a:tab pos="171450" algn="l"/>
              </a:tabLst>
            </a:pPr>
            <a:r>
              <a:rPr sz="2000" spc="-15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lso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adap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sc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le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(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ea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nea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sc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)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70815" indent="-158115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sz="2000" spc="-15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lso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se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ea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(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.</a:t>
            </a:r>
            <a:r>
              <a:rPr sz="2000" spc="-2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urthe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read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ng</a:t>
            </a:r>
            <a:r>
              <a:rPr sz="2000" spc="-1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Collin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“M</a:t>
            </a:r>
            <a:r>
              <a:rPr sz="1800" spc="-5" dirty="0">
                <a:latin typeface="Arial"/>
                <a:cs typeface="Arial"/>
              </a:rPr>
              <a:t>ean</a:t>
            </a:r>
            <a:r>
              <a:rPr sz="1800" dirty="0">
                <a:latin typeface="Arial"/>
                <a:cs typeface="Arial"/>
              </a:rPr>
              <a:t>-s</a:t>
            </a:r>
            <a:r>
              <a:rPr sz="1800" spc="-5" dirty="0">
                <a:latin typeface="Arial"/>
                <a:cs typeface="Arial"/>
              </a:rPr>
              <a:t>hi</a:t>
            </a:r>
            <a:r>
              <a:rPr sz="1800" dirty="0">
                <a:latin typeface="Arial"/>
                <a:cs typeface="Arial"/>
              </a:rPr>
              <a:t>ft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oug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Spa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EE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Co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pu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Pa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rn</a:t>
            </a:r>
            <a:r>
              <a:rPr sz="1800" spc="-5" dirty="0">
                <a:latin typeface="Arial"/>
                <a:cs typeface="Arial"/>
              </a:rPr>
              <a:t> Re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ogni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CVPR</a:t>
            </a:r>
            <a:r>
              <a:rPr sz="1800" dirty="0">
                <a:latin typeface="Arial"/>
                <a:cs typeface="Arial"/>
              </a:rPr>
              <a:t>),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A9C3C531-4F80-4C3C-B19A-8FD056B7050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9F3D701-0DD7-4A81-A82E-7AAA53DC9FB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18125" y="6906224"/>
            <a:ext cx="2546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302260">
              <a:lnSpc>
                <a:spcPct val="100000"/>
              </a:lnSpc>
            </a:pPr>
            <a:r>
              <a:rPr spc="-5" dirty="0"/>
              <a:t>T</a:t>
            </a:r>
            <a:r>
              <a:rPr dirty="0"/>
              <a:t>r</a:t>
            </a:r>
            <a:r>
              <a:rPr spc="-5" dirty="0"/>
              <a:t>ac</a:t>
            </a:r>
            <a:r>
              <a:rPr dirty="0"/>
              <a:t>k</a:t>
            </a:r>
            <a:r>
              <a:rPr spc="-5" dirty="0"/>
              <a:t>i</a:t>
            </a:r>
            <a:r>
              <a:rPr dirty="0"/>
              <a:t>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233812" y="1878682"/>
            <a:ext cx="8140065" cy="422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indent="-461645">
              <a:lnSpc>
                <a:spcPct val="100000"/>
              </a:lnSpc>
              <a:buClr>
                <a:srgbClr val="071C57"/>
              </a:buClr>
              <a:buSzPct val="75000"/>
              <a:buFont typeface="Wingdings"/>
              <a:buChar char=""/>
              <a:tabLst>
                <a:tab pos="474980" algn="l"/>
              </a:tabLst>
            </a:pPr>
            <a:r>
              <a:rPr sz="2400" spc="-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ollo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f</a:t>
            </a:r>
            <a:r>
              <a:rPr sz="2400" dirty="0">
                <a:latin typeface="Times New Roman"/>
                <a:cs typeface="Times New Roman"/>
              </a:rPr>
              <a:t>eatures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</a:p>
          <a:p>
            <a:pPr marL="474345" indent="-461645">
              <a:lnSpc>
                <a:spcPct val="100000"/>
              </a:lnSpc>
              <a:spcBef>
                <a:spcPts val="575"/>
              </a:spcBef>
              <a:buClr>
                <a:srgbClr val="071C57"/>
              </a:buClr>
              <a:buSzPct val="75000"/>
              <a:buFont typeface="Wingdings"/>
              <a:buChar char=""/>
              <a:tabLst>
                <a:tab pos="474980" algn="l"/>
              </a:tabLst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sti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(and orienta</a:t>
            </a:r>
            <a:r>
              <a:rPr sz="2400" spc="-10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on)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ra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</a:p>
          <a:p>
            <a:pPr marL="474345" indent="-461645">
              <a:lnSpc>
                <a:spcPct val="100000"/>
              </a:lnSpc>
              <a:spcBef>
                <a:spcPts val="575"/>
              </a:spcBef>
              <a:buClr>
                <a:srgbClr val="071C57"/>
              </a:buClr>
              <a:buSzPct val="75000"/>
              <a:buFont typeface="Wingdings"/>
              <a:buChar char=""/>
              <a:tabLst>
                <a:tab pos="474980" algn="l"/>
              </a:tabLst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hysical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onstraints:</a:t>
            </a:r>
          </a:p>
          <a:p>
            <a:pPr marL="1043940" lvl="1" indent="-452120">
              <a:lnSpc>
                <a:spcPct val="100000"/>
              </a:lnSpc>
              <a:spcBef>
                <a:spcPts val="495"/>
              </a:spcBef>
              <a:buFont typeface="Wingdings"/>
              <a:buChar char=""/>
              <a:tabLst>
                <a:tab pos="1044575" algn="l"/>
              </a:tabLst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ti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ti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</a:t>
            </a:r>
            <a:r>
              <a:rPr sz="2000" spc="5" dirty="0">
                <a:latin typeface="Times New Roman"/>
                <a:cs typeface="Times New Roman"/>
              </a:rPr>
              <a:t>nno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ng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up</a:t>
            </a:r>
            <a:r>
              <a:rPr sz="2000" spc="-10" dirty="0">
                <a:latin typeface="Times New Roman"/>
                <a:cs typeface="Times New Roman"/>
              </a:rPr>
              <a:t>tl</a:t>
            </a:r>
            <a:r>
              <a:rPr sz="2000" dirty="0">
                <a:latin typeface="Times New Roman"/>
                <a:cs typeface="Times New Roman"/>
              </a:rPr>
              <a:t>y</a:t>
            </a:r>
          </a:p>
          <a:p>
            <a:pPr marL="1161415">
              <a:lnSpc>
                <a:spcPct val="100000"/>
              </a:lnSpc>
              <a:spcBef>
                <a:spcPts val="560"/>
              </a:spcBef>
            </a:pPr>
            <a:r>
              <a:rPr sz="2400" spc="-245" dirty="0">
                <a:latin typeface="Wingdings"/>
                <a:cs typeface="Wingdings"/>
              </a:rPr>
              <a:t>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abrupt</a:t>
            </a:r>
            <a:r>
              <a:rPr sz="2400" spc="-20" dirty="0">
                <a:latin typeface="Times New Roman"/>
                <a:cs typeface="Times New Roman"/>
              </a:rPr>
              <a:t> m</a:t>
            </a:r>
            <a:r>
              <a:rPr sz="2400" dirty="0">
                <a:latin typeface="Times New Roman"/>
                <a:cs typeface="Times New Roman"/>
              </a:rPr>
              <a:t>otion changes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observed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provided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that</a:t>
            </a:r>
            <a:endParaRPr sz="2400" dirty="0">
              <a:latin typeface="Times New Roman"/>
              <a:cs typeface="Times New Roman"/>
            </a:endParaRPr>
          </a:p>
          <a:p>
            <a:pPr marL="13868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f</a:t>
            </a:r>
            <a:r>
              <a:rPr sz="2400" dirty="0">
                <a:latin typeface="Times New Roman"/>
                <a:cs typeface="Times New Roman"/>
              </a:rPr>
              <a:t>ra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 rate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ast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enough</a:t>
            </a:r>
          </a:p>
          <a:p>
            <a:pPr marL="1043940" lvl="1" indent="-452120">
              <a:lnSpc>
                <a:spcPct val="100000"/>
              </a:lnSpc>
              <a:spcBef>
                <a:spcPts val="495"/>
              </a:spcBef>
              <a:buFont typeface="Wingdings"/>
              <a:buChar char=""/>
              <a:tabLst>
                <a:tab pos="1044575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ec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oo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oj</a:t>
            </a:r>
            <a:r>
              <a:rPr sz="2000" spc="-5" dirty="0">
                <a:latin typeface="Times New Roman"/>
                <a:cs typeface="Times New Roman"/>
              </a:rPr>
              <a:t>ec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oo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</a:p>
          <a:p>
            <a:pPr marL="474345" indent="-461645">
              <a:lnSpc>
                <a:spcPct val="100000"/>
              </a:lnSpc>
              <a:spcBef>
                <a:spcPts val="560"/>
              </a:spcBef>
              <a:buClr>
                <a:srgbClr val="071C57"/>
              </a:buClr>
              <a:buSzPct val="75000"/>
              <a:buFont typeface="Wingdings"/>
              <a:buChar char=""/>
              <a:tabLst>
                <a:tab pos="474980" algn="l"/>
              </a:tabLst>
            </a:pPr>
            <a:r>
              <a:rPr sz="2400" spc="-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se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ul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ssu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ptions:</a:t>
            </a:r>
          </a:p>
          <a:p>
            <a:pPr marL="1043940" marR="5080" lvl="1" indent="-452120">
              <a:lnSpc>
                <a:spcPct val="100000"/>
              </a:lnSpc>
              <a:spcBef>
                <a:spcPts val="495"/>
              </a:spcBef>
              <a:buFont typeface="Wingdings"/>
              <a:buChar char=""/>
              <a:tabLst>
                <a:tab pos="1044575" algn="l"/>
              </a:tabLst>
            </a:pP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ca</a:t>
            </a:r>
            <a:r>
              <a:rPr sz="2000" spc="-10" dirty="0">
                <a:latin typeface="Times New Roman"/>
                <a:cs typeface="Times New Roman"/>
              </a:rPr>
              <a:t>ti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ee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ec</a:t>
            </a:r>
            <a:r>
              <a:rPr sz="2000" spc="-10" dirty="0">
                <a:latin typeface="Times New Roman"/>
                <a:cs typeface="Times New Roman"/>
              </a:rPr>
              <a:t>ti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ti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ng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spc="-5" dirty="0">
                <a:latin typeface="Times New Roman"/>
                <a:cs typeface="Times New Roman"/>
              </a:rPr>
              <a:t>ee</a:t>
            </a:r>
            <a:r>
              <a:rPr sz="2000" dirty="0">
                <a:latin typeface="Times New Roman"/>
                <a:cs typeface="Times New Roman"/>
              </a:rPr>
              <a:t>n fr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</a:p>
          <a:p>
            <a:pPr marL="1043940" lvl="1" indent="-452120">
              <a:lnSpc>
                <a:spcPct val="100000"/>
              </a:lnSpc>
              <a:spcBef>
                <a:spcPts val="480"/>
              </a:spcBef>
              <a:buFont typeface="Wingdings"/>
              <a:buChar char=""/>
              <a:tabLst>
                <a:tab pos="1044575" algn="l"/>
              </a:tabLst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ti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oo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0F63DCB2-E389-426B-B994-DB28126F84D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3272154">
              <a:lnSpc>
                <a:spcPct val="100000"/>
              </a:lnSpc>
            </a:pPr>
            <a:r>
              <a:rPr spc="-5" dirty="0"/>
              <a:t>T</a:t>
            </a:r>
            <a:r>
              <a:rPr dirty="0"/>
              <a:t>r</a:t>
            </a:r>
            <a:r>
              <a:rPr spc="-5" dirty="0"/>
              <a:t>ac</a:t>
            </a:r>
            <a:r>
              <a:rPr dirty="0"/>
              <a:t>k</a:t>
            </a:r>
            <a:r>
              <a:rPr spc="-5" dirty="0"/>
              <a:t>i</a:t>
            </a:r>
            <a:r>
              <a:rPr dirty="0"/>
              <a:t>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2313" y="2652874"/>
            <a:ext cx="7495540" cy="3442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hi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Matlab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puter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ision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oolbox:</a:t>
            </a:r>
            <a:endParaRPr sz="2400">
              <a:latin typeface="Times New Roman"/>
              <a:cs typeface="Times New Roman"/>
            </a:endParaRPr>
          </a:p>
          <a:p>
            <a:pPr marL="12700" indent="579120">
              <a:lnSpc>
                <a:spcPct val="100000"/>
              </a:lnSpc>
              <a:spcBef>
                <a:spcPts val="495"/>
              </a:spcBef>
            </a:pP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Ba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ac</a:t>
            </a:r>
            <a:r>
              <a:rPr sz="2000" spc="-10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obj</a:t>
            </a:r>
            <a:r>
              <a:rPr sz="2000" spc="-5" dirty="0">
                <a:latin typeface="Times New Roman"/>
                <a:cs typeface="Times New Roman"/>
              </a:rPr>
              <a:t>ec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CAMS</a:t>
            </a:r>
            <a:r>
              <a:rPr sz="1800" dirty="0">
                <a:latin typeface="Times New Roman"/>
                <a:cs typeface="Times New Roman"/>
              </a:rPr>
              <a:t>hift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es 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heuri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tic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ethod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cale.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1800" spc="-5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rad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ki, </a:t>
            </a:r>
            <a:r>
              <a:rPr sz="1800" spc="-10" dirty="0">
                <a:latin typeface="Times New Roman"/>
                <a:cs typeface="Times New Roman"/>
              </a:rPr>
              <a:t>“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puter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perceptual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interface”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Times New Roman"/>
                <a:cs typeface="Times New Roman"/>
              </a:rPr>
              <a:t>Intel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i="1" dirty="0">
                <a:latin typeface="Times New Roman"/>
                <a:cs typeface="Times New Roman"/>
              </a:rPr>
              <a:t>echnology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Jou</a:t>
            </a: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i="1" dirty="0">
                <a:latin typeface="Times New Roman"/>
                <a:cs typeface="Times New Roman"/>
              </a:rPr>
              <a:t>nal</a:t>
            </a:r>
            <a:r>
              <a:rPr sz="1800" dirty="0">
                <a:latin typeface="Times New Roman"/>
                <a:cs typeface="Times New Roman"/>
              </a:rPr>
              <a:t>, 2nd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Q</a:t>
            </a:r>
            <a:r>
              <a:rPr sz="1800" dirty="0">
                <a:latin typeface="Times New Roman"/>
                <a:cs typeface="Times New Roman"/>
              </a:rPr>
              <a:t>uarter, 1998.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urther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reading: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aja,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</a:t>
            </a: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enna,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1800" spc="-5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ong.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Tracking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eg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enting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people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</a:t>
            </a:r>
            <a:r>
              <a:rPr sz="1800" spc="2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lighting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colour.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Times New Roman"/>
                <a:cs typeface="Times New Roman"/>
              </a:rPr>
              <a:t>IEEE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Inte</a:t>
            </a: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i="1" dirty="0">
                <a:latin typeface="Times New Roman"/>
                <a:cs typeface="Times New Roman"/>
              </a:rPr>
              <a:t>national</a:t>
            </a:r>
            <a:r>
              <a:rPr sz="1800" i="1" spc="-5" dirty="0">
                <a:latin typeface="Times New Roman"/>
                <a:cs typeface="Times New Roman"/>
              </a:rPr>
              <a:t> C</a:t>
            </a:r>
            <a:r>
              <a:rPr sz="1800" i="1" dirty="0">
                <a:latin typeface="Times New Roman"/>
                <a:cs typeface="Times New Roman"/>
              </a:rPr>
              <a:t>onfe</a:t>
            </a: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i="1" dirty="0">
                <a:latin typeface="Times New Roman"/>
                <a:cs typeface="Times New Roman"/>
              </a:rPr>
              <a:t>ence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on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Face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&amp;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G</a:t>
            </a:r>
            <a:r>
              <a:rPr sz="1800" i="1" dirty="0">
                <a:latin typeface="Times New Roman"/>
                <a:cs typeface="Times New Roman"/>
              </a:rPr>
              <a:t>e</a:t>
            </a:r>
            <a:r>
              <a:rPr sz="1800" i="1" spc="-5" dirty="0">
                <a:latin typeface="Times New Roman"/>
                <a:cs typeface="Times New Roman"/>
              </a:rPr>
              <a:t>s</a:t>
            </a:r>
            <a:r>
              <a:rPr sz="1800" i="1" dirty="0">
                <a:latin typeface="Times New Roman"/>
                <a:cs typeface="Times New Roman"/>
              </a:rPr>
              <a:t>tu</a:t>
            </a: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i="1" dirty="0">
                <a:latin typeface="Times New Roman"/>
                <a:cs typeface="Times New Roman"/>
              </a:rPr>
              <a:t>e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Recognition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228-233, 1998.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BD94BCA5-066A-4B45-9420-1BE5AA5753D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ECE850DA-16C8-49CA-94FF-08A4D085F71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18125" y="6906224"/>
            <a:ext cx="2546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20</a:t>
            </a:fld>
            <a:endParaRPr spc="-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150266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3885" y="1585721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7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885" y="1505711"/>
            <a:ext cx="9105896" cy="7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3885" y="1499615"/>
            <a:ext cx="9105900" cy="90170"/>
          </a:xfrm>
          <a:custGeom>
            <a:avLst/>
            <a:gdLst/>
            <a:ahLst/>
            <a:cxnLst/>
            <a:rect l="l" t="t" r="r" b="b"/>
            <a:pathLst>
              <a:path w="9105900" h="90169">
                <a:moveTo>
                  <a:pt x="9105897" y="89915"/>
                </a:moveTo>
                <a:lnTo>
                  <a:pt x="9105897" y="0"/>
                </a:lnTo>
                <a:lnTo>
                  <a:pt x="0" y="0"/>
                </a:lnTo>
                <a:lnTo>
                  <a:pt x="0" y="13715"/>
                </a:lnTo>
                <a:lnTo>
                  <a:pt x="7619" y="6095"/>
                </a:lnTo>
                <a:lnTo>
                  <a:pt x="7619" y="13715"/>
                </a:lnTo>
                <a:lnTo>
                  <a:pt x="9099800" y="13715"/>
                </a:lnTo>
                <a:lnTo>
                  <a:pt x="9099800" y="6095"/>
                </a:lnTo>
                <a:lnTo>
                  <a:pt x="9105896" y="13715"/>
                </a:lnTo>
                <a:lnTo>
                  <a:pt x="9105896" y="89915"/>
                </a:lnTo>
                <a:close/>
              </a:path>
              <a:path w="9105900" h="90169">
                <a:moveTo>
                  <a:pt x="7619" y="13715"/>
                </a:moveTo>
                <a:lnTo>
                  <a:pt x="7619" y="6095"/>
                </a:lnTo>
                <a:lnTo>
                  <a:pt x="0" y="13715"/>
                </a:lnTo>
                <a:lnTo>
                  <a:pt x="7619" y="13715"/>
                </a:lnTo>
                <a:close/>
              </a:path>
              <a:path w="9105900" h="90169">
                <a:moveTo>
                  <a:pt x="7619" y="76200"/>
                </a:moveTo>
                <a:lnTo>
                  <a:pt x="7619" y="13715"/>
                </a:lnTo>
                <a:lnTo>
                  <a:pt x="0" y="13715"/>
                </a:lnTo>
                <a:lnTo>
                  <a:pt x="0" y="76200"/>
                </a:lnTo>
                <a:lnTo>
                  <a:pt x="7619" y="76200"/>
                </a:lnTo>
                <a:close/>
              </a:path>
              <a:path w="9105900" h="90169">
                <a:moveTo>
                  <a:pt x="7619" y="82295"/>
                </a:moveTo>
                <a:lnTo>
                  <a:pt x="7619" y="76200"/>
                </a:lnTo>
                <a:lnTo>
                  <a:pt x="0" y="76200"/>
                </a:lnTo>
                <a:lnTo>
                  <a:pt x="7619" y="82295"/>
                </a:lnTo>
                <a:close/>
              </a:path>
              <a:path w="9105900" h="90169">
                <a:moveTo>
                  <a:pt x="7619" y="89915"/>
                </a:moveTo>
                <a:lnTo>
                  <a:pt x="7619" y="82295"/>
                </a:lnTo>
                <a:lnTo>
                  <a:pt x="0" y="76200"/>
                </a:lnTo>
                <a:lnTo>
                  <a:pt x="0" y="89915"/>
                </a:lnTo>
                <a:lnTo>
                  <a:pt x="7619" y="89915"/>
                </a:lnTo>
                <a:close/>
              </a:path>
              <a:path w="9105900" h="90169">
                <a:moveTo>
                  <a:pt x="9105896" y="76199"/>
                </a:moveTo>
                <a:lnTo>
                  <a:pt x="7619" y="76200"/>
                </a:lnTo>
                <a:lnTo>
                  <a:pt x="7619" y="89915"/>
                </a:lnTo>
                <a:lnTo>
                  <a:pt x="9099800" y="89915"/>
                </a:lnTo>
                <a:lnTo>
                  <a:pt x="9099800" y="82295"/>
                </a:lnTo>
                <a:lnTo>
                  <a:pt x="9105896" y="76199"/>
                </a:lnTo>
                <a:close/>
              </a:path>
              <a:path w="9105900" h="90169">
                <a:moveTo>
                  <a:pt x="9105896" y="13715"/>
                </a:moveTo>
                <a:lnTo>
                  <a:pt x="9099800" y="6095"/>
                </a:lnTo>
                <a:lnTo>
                  <a:pt x="9099800" y="13715"/>
                </a:lnTo>
                <a:lnTo>
                  <a:pt x="9105896" y="13715"/>
                </a:lnTo>
                <a:close/>
              </a:path>
              <a:path w="9105900" h="90169">
                <a:moveTo>
                  <a:pt x="9105896" y="76199"/>
                </a:moveTo>
                <a:lnTo>
                  <a:pt x="9105896" y="13715"/>
                </a:lnTo>
                <a:lnTo>
                  <a:pt x="9099800" y="13715"/>
                </a:lnTo>
                <a:lnTo>
                  <a:pt x="9099800" y="76199"/>
                </a:lnTo>
                <a:lnTo>
                  <a:pt x="9105896" y="76199"/>
                </a:lnTo>
                <a:close/>
              </a:path>
              <a:path w="9105900" h="90169">
                <a:moveTo>
                  <a:pt x="9105896" y="89915"/>
                </a:moveTo>
                <a:lnTo>
                  <a:pt x="9105896" y="76199"/>
                </a:lnTo>
                <a:lnTo>
                  <a:pt x="9099800" y="82295"/>
                </a:lnTo>
                <a:lnTo>
                  <a:pt x="9099800" y="89915"/>
                </a:lnTo>
                <a:lnTo>
                  <a:pt x="9105896" y="89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09100" y="7004144"/>
            <a:ext cx="1955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dirty="0">
                <a:latin typeface="Arial"/>
                <a:cs typeface="Arial"/>
              </a:rPr>
              <a:t>21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28238" y="670560"/>
            <a:ext cx="3294888" cy="2468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3982" y="3956304"/>
            <a:ext cx="3293364" cy="2468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7594" y="3160775"/>
            <a:ext cx="4268723" cy="3415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1103" y="999743"/>
            <a:ext cx="3642359" cy="27325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08969612-A881-423C-B224-1A78286274E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302260">
              <a:lnSpc>
                <a:spcPct val="100000"/>
              </a:lnSpc>
            </a:pPr>
            <a:r>
              <a:rPr spc="-5" dirty="0"/>
              <a:t>Ta</a:t>
            </a:r>
            <a:r>
              <a:rPr dirty="0"/>
              <a:t>rg</a:t>
            </a:r>
            <a:r>
              <a:rPr spc="-5" dirty="0"/>
              <a:t>et</a:t>
            </a:r>
            <a:r>
              <a:rPr dirty="0"/>
              <a:t>s</a:t>
            </a:r>
            <a:r>
              <a:rPr spc="15" dirty="0"/>
              <a:t> </a:t>
            </a:r>
            <a:r>
              <a:rPr spc="-5" dirty="0"/>
              <a:t>t</a:t>
            </a:r>
            <a:r>
              <a:rPr dirty="0"/>
              <a:t>o </a:t>
            </a:r>
            <a:r>
              <a:rPr spc="-5" dirty="0"/>
              <a:t>T</a:t>
            </a:r>
            <a:r>
              <a:rPr dirty="0"/>
              <a:t>r</a:t>
            </a:r>
            <a:r>
              <a:rPr spc="-5" dirty="0"/>
              <a:t>ac</a:t>
            </a:r>
            <a:r>
              <a:rPr dirty="0"/>
              <a:t>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753500" y="2267946"/>
            <a:ext cx="6158865" cy="149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815" indent="-158115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sz="2000" spc="-20" dirty="0">
                <a:latin typeface="Arial"/>
                <a:cs typeface="Arial"/>
              </a:rPr>
              <a:t>Lo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ea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(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.</a:t>
            </a:r>
            <a:r>
              <a:rPr sz="2000" spc="-2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po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s,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ll </a:t>
            </a:r>
            <a:r>
              <a:rPr sz="2000" spc="-20" dirty="0">
                <a:latin typeface="Arial"/>
                <a:cs typeface="Arial"/>
              </a:rPr>
              <a:t>ob</a:t>
            </a:r>
            <a:r>
              <a:rPr sz="2000" spc="-5" dirty="0">
                <a:latin typeface="Arial"/>
                <a:cs typeface="Arial"/>
              </a:rPr>
              <a:t>j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70815" indent="-158115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sz="2000" spc="-15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ou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fr</a:t>
            </a:r>
            <a:r>
              <a:rPr sz="2000" spc="-20" dirty="0">
                <a:latin typeface="Arial"/>
                <a:cs typeface="Arial"/>
              </a:rPr>
              <a:t>ag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(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.</a:t>
            </a:r>
            <a:r>
              <a:rPr sz="2000" spc="-2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</a:t>
            </a:r>
            <a:r>
              <a:rPr sz="2000" spc="-15" dirty="0">
                <a:latin typeface="Arial"/>
                <a:cs typeface="Arial"/>
              </a:rPr>
              <a:t>rt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ob</a:t>
            </a:r>
            <a:r>
              <a:rPr sz="2000" spc="-5" dirty="0">
                <a:latin typeface="Arial"/>
                <a:cs typeface="Arial"/>
              </a:rPr>
              <a:t>j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bounda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70815" indent="-158115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sz="2000" spc="-25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j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(</a:t>
            </a:r>
            <a:r>
              <a:rPr sz="2000" spc="-20" dirty="0">
                <a:latin typeface="Arial"/>
                <a:cs typeface="Arial"/>
              </a:rPr>
              <a:t>po</a:t>
            </a:r>
            <a:r>
              <a:rPr sz="2000" spc="-10" dirty="0">
                <a:latin typeface="Arial"/>
                <a:cs typeface="Arial"/>
              </a:rPr>
              <a:t>ssi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ly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le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</a:t>
            </a:r>
            <a:r>
              <a:rPr sz="2000" spc="-15" dirty="0">
                <a:latin typeface="Arial"/>
                <a:cs typeface="Arial"/>
              </a:rPr>
              <a:t>rt</a:t>
            </a:r>
            <a:r>
              <a:rPr sz="2000" spc="-10" dirty="0">
                <a:latin typeface="Arial"/>
                <a:cs typeface="Arial"/>
              </a:rPr>
              <a:t>s,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po</a:t>
            </a:r>
            <a:r>
              <a:rPr sz="2000" spc="-10" dirty="0">
                <a:latin typeface="Arial"/>
                <a:cs typeface="Arial"/>
              </a:rPr>
              <a:t>ssi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ly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ab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id="{2BAE6E00-C41C-4E3D-9CCD-978F93AF334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7657" y="971190"/>
            <a:ext cx="333756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T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r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ac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k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i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ng</a:t>
            </a:r>
            <a:r>
              <a:rPr sz="3600" spc="10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e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x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am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p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l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881" y="1797613"/>
            <a:ext cx="7686040" cy="156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indent="-461645">
              <a:lnSpc>
                <a:spcPct val="100000"/>
              </a:lnSpc>
              <a:buClr>
                <a:srgbClr val="071C57"/>
              </a:buClr>
              <a:buSzPct val="74468"/>
              <a:buFont typeface="Wingdings"/>
              <a:buChar char=""/>
              <a:tabLst>
                <a:tab pos="474980" algn="l"/>
              </a:tabLst>
            </a:pPr>
            <a:r>
              <a:rPr sz="2350" spc="10" dirty="0">
                <a:latin typeface="Times New Roman"/>
                <a:cs typeface="Times New Roman"/>
              </a:rPr>
              <a:t>S</a:t>
            </a:r>
            <a:r>
              <a:rPr sz="2350" spc="5" dirty="0">
                <a:latin typeface="Times New Roman"/>
                <a:cs typeface="Times New Roman"/>
              </a:rPr>
              <a:t>ea</a:t>
            </a:r>
            <a:r>
              <a:rPr sz="2350" dirty="0">
                <a:latin typeface="Times New Roman"/>
                <a:cs typeface="Times New Roman"/>
              </a:rPr>
              <a:t>r</a:t>
            </a:r>
            <a:r>
              <a:rPr sz="2350" spc="5" dirty="0">
                <a:latin typeface="Times New Roman"/>
                <a:cs typeface="Times New Roman"/>
              </a:rPr>
              <a:t>c</a:t>
            </a:r>
            <a:r>
              <a:rPr sz="2350" spc="10" dirty="0">
                <a:latin typeface="Times New Roman"/>
                <a:cs typeface="Times New Roman"/>
              </a:rPr>
              <a:t>h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i</a:t>
            </a:r>
            <a:r>
              <a:rPr sz="2350" spc="10" dirty="0">
                <a:latin typeface="Times New Roman"/>
                <a:cs typeface="Times New Roman"/>
              </a:rPr>
              <a:t>n</a:t>
            </a:r>
            <a:r>
              <a:rPr sz="2350" spc="1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a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l</a:t>
            </a:r>
            <a:r>
              <a:rPr sz="2350" spc="15" dirty="0">
                <a:latin typeface="Times New Roman"/>
                <a:cs typeface="Times New Roman"/>
              </a:rPr>
              <a:t>o</a:t>
            </a:r>
            <a:r>
              <a:rPr sz="2350" spc="5" dirty="0">
                <a:latin typeface="Times New Roman"/>
                <a:cs typeface="Times New Roman"/>
              </a:rPr>
              <a:t>cal</a:t>
            </a:r>
            <a:r>
              <a:rPr sz="2350" spc="3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w</a:t>
            </a:r>
            <a:r>
              <a:rPr sz="2350" dirty="0">
                <a:latin typeface="Times New Roman"/>
                <a:cs typeface="Times New Roman"/>
              </a:rPr>
              <a:t>i</a:t>
            </a:r>
            <a:r>
              <a:rPr sz="2350" spc="15" dirty="0">
                <a:latin typeface="Times New Roman"/>
                <a:cs typeface="Times New Roman"/>
              </a:rPr>
              <a:t>ndow</a:t>
            </a:r>
            <a:endParaRPr sz="2350">
              <a:latin typeface="Times New Roman"/>
              <a:cs typeface="Times New Roman"/>
            </a:endParaRPr>
          </a:p>
          <a:p>
            <a:pPr marL="474345" indent="-461645">
              <a:lnSpc>
                <a:spcPct val="100000"/>
              </a:lnSpc>
              <a:spcBef>
                <a:spcPts val="620"/>
              </a:spcBef>
              <a:buClr>
                <a:srgbClr val="071C57"/>
              </a:buClr>
              <a:buSzPct val="74468"/>
              <a:buFont typeface="Wingdings"/>
              <a:buChar char=""/>
              <a:tabLst>
                <a:tab pos="474980" algn="l"/>
              </a:tabLst>
            </a:pPr>
            <a:r>
              <a:rPr sz="2350" spc="5" dirty="0">
                <a:latin typeface="Times New Roman"/>
                <a:cs typeface="Times New Roman"/>
              </a:rPr>
              <a:t>W</a:t>
            </a:r>
            <a:r>
              <a:rPr sz="2350" dirty="0">
                <a:latin typeface="Times New Roman"/>
                <a:cs typeface="Times New Roman"/>
              </a:rPr>
              <a:t>i</a:t>
            </a:r>
            <a:r>
              <a:rPr sz="2350" spc="15" dirty="0">
                <a:latin typeface="Times New Roman"/>
                <a:cs typeface="Times New Roman"/>
              </a:rPr>
              <a:t>ndow po</a:t>
            </a:r>
            <a:r>
              <a:rPr sz="2350" dirty="0">
                <a:latin typeface="Times New Roman"/>
                <a:cs typeface="Times New Roman"/>
              </a:rPr>
              <a:t>siti</a:t>
            </a:r>
            <a:r>
              <a:rPr sz="2350" spc="15" dirty="0">
                <a:latin typeface="Times New Roman"/>
                <a:cs typeface="Times New Roman"/>
              </a:rPr>
              <a:t>o</a:t>
            </a:r>
            <a:r>
              <a:rPr sz="2350" spc="10" dirty="0">
                <a:latin typeface="Times New Roman"/>
                <a:cs typeface="Times New Roman"/>
              </a:rPr>
              <a:t>n</a:t>
            </a:r>
            <a:r>
              <a:rPr sz="2350" spc="3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d</a:t>
            </a:r>
            <a:r>
              <a:rPr sz="2350" spc="5" dirty="0">
                <a:latin typeface="Times New Roman"/>
                <a:cs typeface="Times New Roman"/>
              </a:rPr>
              <a:t>e</a:t>
            </a:r>
            <a:r>
              <a:rPr sz="2350" spc="15" dirty="0">
                <a:latin typeface="Times New Roman"/>
                <a:cs typeface="Times New Roman"/>
              </a:rPr>
              <a:t>p</a:t>
            </a:r>
            <a:r>
              <a:rPr sz="2350" spc="5" dirty="0">
                <a:latin typeface="Times New Roman"/>
                <a:cs typeface="Times New Roman"/>
              </a:rPr>
              <a:t>e</a:t>
            </a:r>
            <a:r>
              <a:rPr sz="2350" spc="15" dirty="0">
                <a:latin typeface="Times New Roman"/>
                <a:cs typeface="Times New Roman"/>
              </a:rPr>
              <a:t>nd</a:t>
            </a:r>
            <a:r>
              <a:rPr sz="2350" spc="5" dirty="0">
                <a:latin typeface="Times New Roman"/>
                <a:cs typeface="Times New Roman"/>
              </a:rPr>
              <a:t>s</a:t>
            </a:r>
            <a:r>
              <a:rPr sz="2350" spc="15" dirty="0">
                <a:latin typeface="Times New Roman"/>
                <a:cs typeface="Times New Roman"/>
              </a:rPr>
              <a:t> o</a:t>
            </a:r>
            <a:r>
              <a:rPr sz="2350" spc="10" dirty="0">
                <a:latin typeface="Times New Roman"/>
                <a:cs typeface="Times New Roman"/>
              </a:rPr>
              <a:t>n</a:t>
            </a:r>
            <a:r>
              <a:rPr sz="2350" spc="15" dirty="0">
                <a:latin typeface="Times New Roman"/>
                <a:cs typeface="Times New Roman"/>
              </a:rPr>
              <a:t> p</a:t>
            </a:r>
            <a:r>
              <a:rPr sz="2350" dirty="0">
                <a:latin typeface="Times New Roman"/>
                <a:cs typeface="Times New Roman"/>
              </a:rPr>
              <a:t>r</a:t>
            </a:r>
            <a:r>
              <a:rPr sz="2350" spc="5" dirty="0">
                <a:latin typeface="Times New Roman"/>
                <a:cs typeface="Times New Roman"/>
              </a:rPr>
              <a:t>e</a:t>
            </a:r>
            <a:r>
              <a:rPr sz="2350" spc="15" dirty="0">
                <a:latin typeface="Times New Roman"/>
                <a:cs typeface="Times New Roman"/>
              </a:rPr>
              <a:t>v</a:t>
            </a:r>
            <a:r>
              <a:rPr sz="2350" dirty="0">
                <a:latin typeface="Times New Roman"/>
                <a:cs typeface="Times New Roman"/>
              </a:rPr>
              <a:t>i</a:t>
            </a:r>
            <a:r>
              <a:rPr sz="2350" spc="15" dirty="0">
                <a:latin typeface="Times New Roman"/>
                <a:cs typeface="Times New Roman"/>
              </a:rPr>
              <a:t>ou</a:t>
            </a:r>
            <a:r>
              <a:rPr sz="2350" spc="5" dirty="0">
                <a:latin typeface="Times New Roman"/>
                <a:cs typeface="Times New Roman"/>
              </a:rPr>
              <a:t>s</a:t>
            </a:r>
            <a:r>
              <a:rPr sz="2350" spc="3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e</a:t>
            </a:r>
            <a:r>
              <a:rPr sz="2350" dirty="0">
                <a:latin typeface="Times New Roman"/>
                <a:cs typeface="Times New Roman"/>
              </a:rPr>
              <a:t>sti</a:t>
            </a:r>
            <a:r>
              <a:rPr sz="2350" spc="5" dirty="0">
                <a:latin typeface="Times New Roman"/>
                <a:cs typeface="Times New Roman"/>
              </a:rPr>
              <a:t>ma</a:t>
            </a:r>
            <a:r>
              <a:rPr sz="2350" dirty="0">
                <a:latin typeface="Times New Roman"/>
                <a:cs typeface="Times New Roman"/>
              </a:rPr>
              <a:t>t</a:t>
            </a:r>
            <a:r>
              <a:rPr sz="2350" spc="10" dirty="0">
                <a:latin typeface="Times New Roman"/>
                <a:cs typeface="Times New Roman"/>
              </a:rPr>
              <a:t>e</a:t>
            </a:r>
            <a:endParaRPr sz="2350">
              <a:latin typeface="Times New Roman"/>
              <a:cs typeface="Times New Roman"/>
            </a:endParaRPr>
          </a:p>
          <a:p>
            <a:pPr marL="474345" marR="5080" indent="-461645">
              <a:lnSpc>
                <a:spcPct val="101699"/>
              </a:lnSpc>
              <a:spcBef>
                <a:spcPts val="575"/>
              </a:spcBef>
              <a:buClr>
                <a:srgbClr val="071C57"/>
              </a:buClr>
              <a:buSzPct val="74468"/>
              <a:buFont typeface="Wingdings"/>
              <a:buChar char=""/>
              <a:tabLst>
                <a:tab pos="474980" algn="l"/>
              </a:tabLst>
            </a:pPr>
            <a:r>
              <a:rPr sz="2350" spc="15" dirty="0">
                <a:latin typeface="Times New Roman"/>
                <a:cs typeface="Times New Roman"/>
              </a:rPr>
              <a:t>Ex</a:t>
            </a:r>
            <a:r>
              <a:rPr sz="2350" dirty="0">
                <a:latin typeface="Times New Roman"/>
                <a:cs typeface="Times New Roman"/>
              </a:rPr>
              <a:t>t</a:t>
            </a:r>
            <a:r>
              <a:rPr sz="2350" spc="5" dirty="0">
                <a:latin typeface="Times New Roman"/>
                <a:cs typeface="Times New Roman"/>
              </a:rPr>
              <a:t>e</a:t>
            </a:r>
            <a:r>
              <a:rPr sz="2350" spc="15" dirty="0">
                <a:latin typeface="Times New Roman"/>
                <a:cs typeface="Times New Roman"/>
              </a:rPr>
              <a:t>n</a:t>
            </a:r>
            <a:r>
              <a:rPr sz="2350" spc="5" dirty="0">
                <a:latin typeface="Times New Roman"/>
                <a:cs typeface="Times New Roman"/>
              </a:rPr>
              <a:t>t</a:t>
            </a:r>
            <a:r>
              <a:rPr sz="2350" spc="2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o</a:t>
            </a:r>
            <a:r>
              <a:rPr sz="2350" spc="5" dirty="0">
                <a:latin typeface="Times New Roman"/>
                <a:cs typeface="Times New Roman"/>
              </a:rPr>
              <a:t>f </a:t>
            </a:r>
            <a:r>
              <a:rPr sz="2350" spc="15" dirty="0">
                <a:latin typeface="Times New Roman"/>
                <a:cs typeface="Times New Roman"/>
              </a:rPr>
              <a:t>w</a:t>
            </a:r>
            <a:r>
              <a:rPr sz="2350" dirty="0">
                <a:latin typeface="Times New Roman"/>
                <a:cs typeface="Times New Roman"/>
              </a:rPr>
              <a:t>i</a:t>
            </a:r>
            <a:r>
              <a:rPr sz="2350" spc="15" dirty="0">
                <a:latin typeface="Times New Roman"/>
                <a:cs typeface="Times New Roman"/>
              </a:rPr>
              <a:t>ndow d</a:t>
            </a:r>
            <a:r>
              <a:rPr sz="2350" spc="5" dirty="0">
                <a:latin typeface="Times New Roman"/>
                <a:cs typeface="Times New Roman"/>
              </a:rPr>
              <a:t>e</a:t>
            </a:r>
            <a:r>
              <a:rPr sz="2350" spc="15" dirty="0">
                <a:latin typeface="Times New Roman"/>
                <a:cs typeface="Times New Roman"/>
              </a:rPr>
              <a:t>p</a:t>
            </a:r>
            <a:r>
              <a:rPr sz="2350" spc="5" dirty="0">
                <a:latin typeface="Times New Roman"/>
                <a:cs typeface="Times New Roman"/>
              </a:rPr>
              <a:t>e</a:t>
            </a:r>
            <a:r>
              <a:rPr sz="2350" spc="15" dirty="0">
                <a:latin typeface="Times New Roman"/>
                <a:cs typeface="Times New Roman"/>
              </a:rPr>
              <a:t>nd</a:t>
            </a:r>
            <a:r>
              <a:rPr sz="2350" spc="5" dirty="0">
                <a:latin typeface="Times New Roman"/>
                <a:cs typeface="Times New Roman"/>
              </a:rPr>
              <a:t>s</a:t>
            </a:r>
            <a:r>
              <a:rPr sz="2350" spc="15" dirty="0">
                <a:latin typeface="Times New Roman"/>
                <a:cs typeface="Times New Roman"/>
              </a:rPr>
              <a:t> o</a:t>
            </a:r>
            <a:r>
              <a:rPr sz="2350" spc="10" dirty="0">
                <a:latin typeface="Times New Roman"/>
                <a:cs typeface="Times New Roman"/>
              </a:rPr>
              <a:t>n</a:t>
            </a:r>
            <a:r>
              <a:rPr sz="2350" spc="1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e</a:t>
            </a:r>
            <a:r>
              <a:rPr sz="2350" spc="15" dirty="0">
                <a:latin typeface="Times New Roman"/>
                <a:cs typeface="Times New Roman"/>
              </a:rPr>
              <a:t>xp</a:t>
            </a:r>
            <a:r>
              <a:rPr sz="2350" spc="5" dirty="0">
                <a:latin typeface="Times New Roman"/>
                <a:cs typeface="Times New Roman"/>
              </a:rPr>
              <a:t>ec</a:t>
            </a:r>
            <a:r>
              <a:rPr sz="2350" dirty="0">
                <a:latin typeface="Times New Roman"/>
                <a:cs typeface="Times New Roman"/>
              </a:rPr>
              <a:t>t</a:t>
            </a:r>
            <a:r>
              <a:rPr sz="2350" spc="5" dirty="0">
                <a:latin typeface="Times New Roman"/>
                <a:cs typeface="Times New Roman"/>
              </a:rPr>
              <a:t>e</a:t>
            </a:r>
            <a:r>
              <a:rPr sz="2350" spc="10" dirty="0">
                <a:latin typeface="Times New Roman"/>
                <a:cs typeface="Times New Roman"/>
              </a:rPr>
              <a:t>d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ma</a:t>
            </a:r>
            <a:r>
              <a:rPr sz="2350" spc="15" dirty="0">
                <a:latin typeface="Times New Roman"/>
                <a:cs typeface="Times New Roman"/>
              </a:rPr>
              <a:t>x</a:t>
            </a:r>
            <a:r>
              <a:rPr sz="2350" dirty="0">
                <a:latin typeface="Times New Roman"/>
                <a:cs typeface="Times New Roman"/>
              </a:rPr>
              <a:t>i</a:t>
            </a:r>
            <a:r>
              <a:rPr sz="2350" spc="5" dirty="0">
                <a:latin typeface="Times New Roman"/>
                <a:cs typeface="Times New Roman"/>
              </a:rPr>
              <a:t>m</a:t>
            </a:r>
            <a:r>
              <a:rPr sz="2350" spc="15" dirty="0">
                <a:latin typeface="Times New Roman"/>
                <a:cs typeface="Times New Roman"/>
              </a:rPr>
              <a:t>um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</a:t>
            </a:r>
            <a:r>
              <a:rPr sz="2350" spc="15" dirty="0">
                <a:latin typeface="Times New Roman"/>
                <a:cs typeface="Times New Roman"/>
              </a:rPr>
              <a:t>p</a:t>
            </a:r>
            <a:r>
              <a:rPr sz="2350" spc="5" dirty="0">
                <a:latin typeface="Times New Roman"/>
                <a:cs typeface="Times New Roman"/>
              </a:rPr>
              <a:t>ee</a:t>
            </a:r>
            <a:r>
              <a:rPr sz="2350" spc="10" dirty="0">
                <a:latin typeface="Times New Roman"/>
                <a:cs typeface="Times New Roman"/>
              </a:rPr>
              <a:t>d</a:t>
            </a:r>
            <a:r>
              <a:rPr sz="2350" spc="3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o</a:t>
            </a:r>
            <a:r>
              <a:rPr sz="2350" spc="5" dirty="0">
                <a:latin typeface="Times New Roman"/>
                <a:cs typeface="Times New Roman"/>
              </a:rPr>
              <a:t>f </a:t>
            </a:r>
            <a:r>
              <a:rPr sz="2350" dirty="0">
                <a:latin typeface="Times New Roman"/>
                <a:cs typeface="Times New Roman"/>
              </a:rPr>
              <a:t>i</a:t>
            </a:r>
            <a:r>
              <a:rPr sz="2350" spc="5" dirty="0">
                <a:latin typeface="Times New Roman"/>
                <a:cs typeface="Times New Roman"/>
              </a:rPr>
              <a:t>ma</a:t>
            </a:r>
            <a:r>
              <a:rPr sz="2350" spc="15" dirty="0">
                <a:latin typeface="Times New Roman"/>
                <a:cs typeface="Times New Roman"/>
              </a:rPr>
              <a:t>g</a:t>
            </a:r>
            <a:r>
              <a:rPr sz="2350" spc="10" dirty="0">
                <a:latin typeface="Times New Roman"/>
                <a:cs typeface="Times New Roman"/>
              </a:rPr>
              <a:t>e</a:t>
            </a:r>
            <a:r>
              <a:rPr sz="2350" spc="3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m</a:t>
            </a:r>
            <a:r>
              <a:rPr sz="2350" spc="15" dirty="0">
                <a:latin typeface="Times New Roman"/>
                <a:cs typeface="Times New Roman"/>
              </a:rPr>
              <a:t>o</a:t>
            </a:r>
            <a:r>
              <a:rPr sz="2350" dirty="0">
                <a:latin typeface="Times New Roman"/>
                <a:cs typeface="Times New Roman"/>
              </a:rPr>
              <a:t>ti</a:t>
            </a:r>
            <a:r>
              <a:rPr sz="2350" spc="15" dirty="0">
                <a:latin typeface="Times New Roman"/>
                <a:cs typeface="Times New Roman"/>
              </a:rPr>
              <a:t>o</a:t>
            </a:r>
            <a:r>
              <a:rPr sz="2350" spc="10" dirty="0">
                <a:latin typeface="Times New Roman"/>
                <a:cs typeface="Times New Roman"/>
              </a:rPr>
              <a:t>n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45797" y="3982211"/>
            <a:ext cx="3281171" cy="262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87883" y="4279572"/>
            <a:ext cx="2070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-5" dirty="0">
                <a:latin typeface="Arial"/>
                <a:cs typeface="Arial"/>
              </a:rPr>
              <a:t>ma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 f</a:t>
            </a:r>
            <a:r>
              <a:rPr sz="1800" b="1" spc="-5" dirty="0">
                <a:latin typeface="Arial"/>
                <a:cs typeface="Arial"/>
              </a:rPr>
              <a:t>ram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0653" y="4512563"/>
            <a:ext cx="2333625" cy="1278890"/>
          </a:xfrm>
          <a:custGeom>
            <a:avLst/>
            <a:gdLst/>
            <a:ahLst/>
            <a:cxnLst/>
            <a:rect l="l" t="t" r="r" b="b"/>
            <a:pathLst>
              <a:path w="2333625" h="1278889">
                <a:moveTo>
                  <a:pt x="94487" y="1275587"/>
                </a:moveTo>
                <a:lnTo>
                  <a:pt x="81363" y="1250348"/>
                </a:lnTo>
                <a:lnTo>
                  <a:pt x="68579" y="1257299"/>
                </a:lnTo>
                <a:lnTo>
                  <a:pt x="54863" y="1231391"/>
                </a:lnTo>
                <a:lnTo>
                  <a:pt x="54863" y="1199387"/>
                </a:lnTo>
                <a:lnTo>
                  <a:pt x="0" y="1278635"/>
                </a:lnTo>
                <a:lnTo>
                  <a:pt x="54863" y="1276866"/>
                </a:lnTo>
                <a:lnTo>
                  <a:pt x="54863" y="1231391"/>
                </a:lnTo>
                <a:lnTo>
                  <a:pt x="67837" y="1224337"/>
                </a:lnTo>
                <a:lnTo>
                  <a:pt x="67837" y="1276447"/>
                </a:lnTo>
                <a:lnTo>
                  <a:pt x="94487" y="1275587"/>
                </a:lnTo>
                <a:close/>
              </a:path>
              <a:path w="2333625" h="1278889">
                <a:moveTo>
                  <a:pt x="81363" y="1250348"/>
                </a:moveTo>
                <a:lnTo>
                  <a:pt x="67837" y="1224337"/>
                </a:lnTo>
                <a:lnTo>
                  <a:pt x="54863" y="1231391"/>
                </a:lnTo>
                <a:lnTo>
                  <a:pt x="68579" y="1257299"/>
                </a:lnTo>
                <a:lnTo>
                  <a:pt x="81363" y="1250348"/>
                </a:lnTo>
                <a:close/>
              </a:path>
              <a:path w="2333625" h="1278889">
                <a:moveTo>
                  <a:pt x="2333243" y="25907"/>
                </a:moveTo>
                <a:lnTo>
                  <a:pt x="2319527" y="0"/>
                </a:lnTo>
                <a:lnTo>
                  <a:pt x="67837" y="1224337"/>
                </a:lnTo>
                <a:lnTo>
                  <a:pt x="81363" y="1250348"/>
                </a:lnTo>
                <a:lnTo>
                  <a:pt x="2333243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1658" y="5468111"/>
            <a:ext cx="582295" cy="744220"/>
          </a:xfrm>
          <a:custGeom>
            <a:avLst/>
            <a:gdLst/>
            <a:ahLst/>
            <a:cxnLst/>
            <a:rect l="l" t="t" r="r" b="b"/>
            <a:pathLst>
              <a:path w="582295" h="744220">
                <a:moveTo>
                  <a:pt x="38099" y="705611"/>
                </a:moveTo>
                <a:lnTo>
                  <a:pt x="38099" y="571499"/>
                </a:lnTo>
                <a:lnTo>
                  <a:pt x="0" y="571499"/>
                </a:lnTo>
                <a:lnTo>
                  <a:pt x="0" y="723899"/>
                </a:lnTo>
                <a:lnTo>
                  <a:pt x="19811" y="723899"/>
                </a:lnTo>
                <a:lnTo>
                  <a:pt x="19811" y="705611"/>
                </a:lnTo>
                <a:lnTo>
                  <a:pt x="38099" y="705611"/>
                </a:lnTo>
                <a:close/>
              </a:path>
              <a:path w="582295" h="744220">
                <a:moveTo>
                  <a:pt x="117347" y="743711"/>
                </a:moveTo>
                <a:lnTo>
                  <a:pt x="117347" y="705611"/>
                </a:lnTo>
                <a:lnTo>
                  <a:pt x="19811" y="705611"/>
                </a:lnTo>
                <a:lnTo>
                  <a:pt x="19811" y="723899"/>
                </a:lnTo>
                <a:lnTo>
                  <a:pt x="38099" y="723899"/>
                </a:lnTo>
                <a:lnTo>
                  <a:pt x="38099" y="743711"/>
                </a:lnTo>
                <a:lnTo>
                  <a:pt x="117347" y="743711"/>
                </a:lnTo>
                <a:close/>
              </a:path>
              <a:path w="582295" h="744220">
                <a:moveTo>
                  <a:pt x="38099" y="743711"/>
                </a:moveTo>
                <a:lnTo>
                  <a:pt x="38099" y="723899"/>
                </a:lnTo>
                <a:lnTo>
                  <a:pt x="19811" y="723899"/>
                </a:lnTo>
                <a:lnTo>
                  <a:pt x="19811" y="743711"/>
                </a:lnTo>
                <a:lnTo>
                  <a:pt x="38099" y="743711"/>
                </a:lnTo>
                <a:close/>
              </a:path>
              <a:path w="582295" h="744220">
                <a:moveTo>
                  <a:pt x="38099" y="457199"/>
                </a:moveTo>
                <a:lnTo>
                  <a:pt x="38099" y="304799"/>
                </a:lnTo>
                <a:lnTo>
                  <a:pt x="0" y="304799"/>
                </a:lnTo>
                <a:lnTo>
                  <a:pt x="0" y="457199"/>
                </a:lnTo>
                <a:lnTo>
                  <a:pt x="38099" y="457199"/>
                </a:lnTo>
                <a:close/>
              </a:path>
              <a:path w="582295" h="744220">
                <a:moveTo>
                  <a:pt x="38099" y="190499"/>
                </a:moveTo>
                <a:lnTo>
                  <a:pt x="38099" y="38099"/>
                </a:lnTo>
                <a:lnTo>
                  <a:pt x="0" y="38099"/>
                </a:lnTo>
                <a:lnTo>
                  <a:pt x="0" y="190499"/>
                </a:lnTo>
                <a:lnTo>
                  <a:pt x="38099" y="190499"/>
                </a:lnTo>
                <a:close/>
              </a:path>
              <a:path w="582295" h="744220">
                <a:moveTo>
                  <a:pt x="266699" y="38099"/>
                </a:moveTo>
                <a:lnTo>
                  <a:pt x="266699" y="0"/>
                </a:lnTo>
                <a:lnTo>
                  <a:pt x="114299" y="0"/>
                </a:lnTo>
                <a:lnTo>
                  <a:pt x="114299" y="38099"/>
                </a:lnTo>
                <a:lnTo>
                  <a:pt x="266699" y="38099"/>
                </a:lnTo>
                <a:close/>
              </a:path>
              <a:path w="582295" h="744220">
                <a:moveTo>
                  <a:pt x="533399" y="38099"/>
                </a:moveTo>
                <a:lnTo>
                  <a:pt x="533399" y="0"/>
                </a:lnTo>
                <a:lnTo>
                  <a:pt x="380999" y="0"/>
                </a:lnTo>
                <a:lnTo>
                  <a:pt x="380999" y="38099"/>
                </a:lnTo>
                <a:lnTo>
                  <a:pt x="533399" y="38099"/>
                </a:lnTo>
                <a:close/>
              </a:path>
              <a:path w="582295" h="744220">
                <a:moveTo>
                  <a:pt x="582167" y="257555"/>
                </a:moveTo>
                <a:lnTo>
                  <a:pt x="582167" y="105155"/>
                </a:lnTo>
                <a:lnTo>
                  <a:pt x="544067" y="105155"/>
                </a:lnTo>
                <a:lnTo>
                  <a:pt x="544067" y="257555"/>
                </a:lnTo>
                <a:lnTo>
                  <a:pt x="582167" y="257555"/>
                </a:lnTo>
                <a:close/>
              </a:path>
              <a:path w="582295" h="744220">
                <a:moveTo>
                  <a:pt x="582167" y="524255"/>
                </a:moveTo>
                <a:lnTo>
                  <a:pt x="582167" y="371855"/>
                </a:lnTo>
                <a:lnTo>
                  <a:pt x="544067" y="371855"/>
                </a:lnTo>
                <a:lnTo>
                  <a:pt x="544067" y="524255"/>
                </a:lnTo>
                <a:lnTo>
                  <a:pt x="582167" y="524255"/>
                </a:lnTo>
                <a:close/>
              </a:path>
              <a:path w="582295" h="744220">
                <a:moveTo>
                  <a:pt x="563879" y="705611"/>
                </a:moveTo>
                <a:lnTo>
                  <a:pt x="498347" y="705611"/>
                </a:lnTo>
                <a:lnTo>
                  <a:pt x="498347" y="743711"/>
                </a:lnTo>
                <a:lnTo>
                  <a:pt x="544067" y="743711"/>
                </a:lnTo>
                <a:lnTo>
                  <a:pt x="544067" y="723899"/>
                </a:lnTo>
                <a:lnTo>
                  <a:pt x="563879" y="705611"/>
                </a:lnTo>
                <a:close/>
              </a:path>
              <a:path w="582295" h="744220">
                <a:moveTo>
                  <a:pt x="582167" y="743711"/>
                </a:moveTo>
                <a:lnTo>
                  <a:pt x="582167" y="638555"/>
                </a:lnTo>
                <a:lnTo>
                  <a:pt x="544067" y="638555"/>
                </a:lnTo>
                <a:lnTo>
                  <a:pt x="544067" y="705611"/>
                </a:lnTo>
                <a:lnTo>
                  <a:pt x="563879" y="705611"/>
                </a:lnTo>
                <a:lnTo>
                  <a:pt x="563879" y="743711"/>
                </a:lnTo>
                <a:lnTo>
                  <a:pt x="582167" y="743711"/>
                </a:lnTo>
                <a:close/>
              </a:path>
              <a:path w="582295" h="744220">
                <a:moveTo>
                  <a:pt x="563879" y="743711"/>
                </a:moveTo>
                <a:lnTo>
                  <a:pt x="563879" y="705611"/>
                </a:lnTo>
                <a:lnTo>
                  <a:pt x="544067" y="723899"/>
                </a:lnTo>
                <a:lnTo>
                  <a:pt x="544067" y="743711"/>
                </a:lnTo>
                <a:lnTo>
                  <a:pt x="563879" y="743711"/>
                </a:lnTo>
                <a:close/>
              </a:path>
              <a:path w="582295" h="744220">
                <a:moveTo>
                  <a:pt x="384047" y="743711"/>
                </a:moveTo>
                <a:lnTo>
                  <a:pt x="384047" y="705611"/>
                </a:lnTo>
                <a:lnTo>
                  <a:pt x="231647" y="705611"/>
                </a:lnTo>
                <a:lnTo>
                  <a:pt x="231647" y="743711"/>
                </a:lnTo>
                <a:lnTo>
                  <a:pt x="384047" y="743711"/>
                </a:lnTo>
                <a:close/>
              </a:path>
            </a:pathLst>
          </a:custGeom>
          <a:solidFill>
            <a:srgbClr val="053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5830" y="5739383"/>
            <a:ext cx="1963420" cy="311150"/>
          </a:xfrm>
          <a:custGeom>
            <a:avLst/>
            <a:gdLst/>
            <a:ahLst/>
            <a:cxnLst/>
            <a:rect l="l" t="t" r="r" b="b"/>
            <a:pathLst>
              <a:path w="1963420" h="311150">
                <a:moveTo>
                  <a:pt x="82816" y="254103"/>
                </a:moveTo>
                <a:lnTo>
                  <a:pt x="79247" y="225551"/>
                </a:lnTo>
                <a:lnTo>
                  <a:pt x="0" y="278891"/>
                </a:lnTo>
                <a:lnTo>
                  <a:pt x="68579" y="303301"/>
                </a:lnTo>
                <a:lnTo>
                  <a:pt x="68579" y="256031"/>
                </a:lnTo>
                <a:lnTo>
                  <a:pt x="82816" y="254103"/>
                </a:lnTo>
                <a:close/>
              </a:path>
              <a:path w="1963420" h="311150">
                <a:moveTo>
                  <a:pt x="86264" y="281687"/>
                </a:moveTo>
                <a:lnTo>
                  <a:pt x="82816" y="254103"/>
                </a:lnTo>
                <a:lnTo>
                  <a:pt x="68579" y="256031"/>
                </a:lnTo>
                <a:lnTo>
                  <a:pt x="73151" y="283463"/>
                </a:lnTo>
                <a:lnTo>
                  <a:pt x="86264" y="281687"/>
                </a:lnTo>
                <a:close/>
              </a:path>
              <a:path w="1963420" h="311150">
                <a:moveTo>
                  <a:pt x="89915" y="310895"/>
                </a:moveTo>
                <a:lnTo>
                  <a:pt x="86264" y="281687"/>
                </a:lnTo>
                <a:lnTo>
                  <a:pt x="73151" y="283463"/>
                </a:lnTo>
                <a:lnTo>
                  <a:pt x="68579" y="256031"/>
                </a:lnTo>
                <a:lnTo>
                  <a:pt x="68579" y="303301"/>
                </a:lnTo>
                <a:lnTo>
                  <a:pt x="89915" y="310895"/>
                </a:lnTo>
                <a:close/>
              </a:path>
              <a:path w="1963420" h="311150">
                <a:moveTo>
                  <a:pt x="1962911" y="27431"/>
                </a:moveTo>
                <a:lnTo>
                  <a:pt x="1958339" y="0"/>
                </a:lnTo>
                <a:lnTo>
                  <a:pt x="82816" y="254103"/>
                </a:lnTo>
                <a:lnTo>
                  <a:pt x="86264" y="281687"/>
                </a:lnTo>
                <a:lnTo>
                  <a:pt x="1962911" y="27431"/>
                </a:lnTo>
                <a:close/>
              </a:path>
            </a:pathLst>
          </a:custGeom>
          <a:solidFill>
            <a:srgbClr val="053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73583" y="5596307"/>
            <a:ext cx="2941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Sea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rch</a:t>
            </a:r>
            <a:r>
              <a:rPr sz="1800" spc="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053CE8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ind</a:t>
            </a:r>
            <a:r>
              <a:rPr sz="1800" spc="5" dirty="0">
                <a:solidFill>
                  <a:srgbClr val="053CE8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w</a:t>
            </a:r>
            <a:r>
              <a:rPr sz="1800" spc="3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r fr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me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t+1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21792" y="574090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5018" y="5817107"/>
            <a:ext cx="205740" cy="50800"/>
          </a:xfrm>
          <a:custGeom>
            <a:avLst/>
            <a:gdLst/>
            <a:ahLst/>
            <a:cxnLst/>
            <a:rect l="l" t="t" r="r" b="b"/>
            <a:pathLst>
              <a:path w="205739" h="50800">
                <a:moveTo>
                  <a:pt x="205739" y="12191"/>
                </a:moveTo>
                <a:lnTo>
                  <a:pt x="3047" y="0"/>
                </a:lnTo>
                <a:lnTo>
                  <a:pt x="0" y="38099"/>
                </a:lnTo>
                <a:lnTo>
                  <a:pt x="204215" y="50291"/>
                </a:lnTo>
                <a:lnTo>
                  <a:pt x="20573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1EC4D958-9BD3-44AF-A142-435C4133584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885" y="6916673"/>
            <a:ext cx="9105900" cy="0"/>
          </a:xfrm>
          <a:custGeom>
            <a:avLst/>
            <a:gdLst/>
            <a:ahLst/>
            <a:cxnLst/>
            <a:rect l="l" t="t" r="r" b="b"/>
            <a:pathLst>
              <a:path w="9105900">
                <a:moveTo>
                  <a:pt x="0" y="0"/>
                </a:moveTo>
                <a:lnTo>
                  <a:pt x="9105899" y="0"/>
                </a:lnTo>
              </a:path>
            </a:pathLst>
          </a:custGeom>
          <a:ln w="14985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1957" y="971190"/>
            <a:ext cx="416369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F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ac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e</a:t>
            </a:r>
            <a:r>
              <a:rPr sz="3600" spc="5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t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r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ac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k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i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ng</a:t>
            </a:r>
            <a:r>
              <a:rPr sz="3600" spc="10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e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x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am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p</a:t>
            </a:r>
            <a:r>
              <a:rPr sz="3600" spc="-5" dirty="0">
                <a:solidFill>
                  <a:srgbClr val="071C57"/>
                </a:solidFill>
                <a:latin typeface="Times New Roman"/>
                <a:cs typeface="Times New Roman"/>
              </a:rPr>
              <a:t>l</a:t>
            </a:r>
            <a:r>
              <a:rPr sz="3600" dirty="0">
                <a:solidFill>
                  <a:srgbClr val="071C57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176" y="1805912"/>
            <a:ext cx="8282940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indent="-461645">
              <a:lnSpc>
                <a:spcPct val="100000"/>
              </a:lnSpc>
              <a:buClr>
                <a:srgbClr val="071C57"/>
              </a:buClr>
              <a:buSzPct val="74545"/>
              <a:buFont typeface="Wingdings"/>
              <a:buChar char=""/>
              <a:tabLst>
                <a:tab pos="474980" algn="l"/>
              </a:tabLst>
            </a:pPr>
            <a:r>
              <a:rPr sz="2750" spc="10" dirty="0">
                <a:latin typeface="Times New Roman"/>
                <a:cs typeface="Times New Roman"/>
              </a:rPr>
              <a:t>Want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t</a:t>
            </a:r>
            <a:r>
              <a:rPr sz="2750" spc="10" dirty="0">
                <a:latin typeface="Times New Roman"/>
                <a:cs typeface="Times New Roman"/>
              </a:rPr>
              <a:t>o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e</a:t>
            </a:r>
            <a:r>
              <a:rPr sz="2750" spc="5" dirty="0">
                <a:latin typeface="Times New Roman"/>
                <a:cs typeface="Times New Roman"/>
              </a:rPr>
              <a:t>s</a:t>
            </a:r>
            <a:r>
              <a:rPr sz="2750" spc="-5" dirty="0">
                <a:latin typeface="Times New Roman"/>
                <a:cs typeface="Times New Roman"/>
              </a:rPr>
              <a:t>ti</a:t>
            </a:r>
            <a:r>
              <a:rPr sz="2750" dirty="0">
                <a:latin typeface="Times New Roman"/>
                <a:cs typeface="Times New Roman"/>
              </a:rPr>
              <a:t>m</a:t>
            </a:r>
            <a:r>
              <a:rPr sz="2750" spc="10" dirty="0">
                <a:latin typeface="Times New Roman"/>
                <a:cs typeface="Times New Roman"/>
              </a:rPr>
              <a:t>a</a:t>
            </a:r>
            <a:r>
              <a:rPr sz="2750" spc="-5" dirty="0">
                <a:latin typeface="Times New Roman"/>
                <a:cs typeface="Times New Roman"/>
              </a:rPr>
              <a:t>t</a:t>
            </a:r>
            <a:r>
              <a:rPr sz="2750" spc="10" dirty="0">
                <a:latin typeface="Times New Roman"/>
                <a:cs typeface="Times New Roman"/>
              </a:rPr>
              <a:t>e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l</a:t>
            </a:r>
            <a:r>
              <a:rPr sz="2750" spc="10" dirty="0">
                <a:latin typeface="Times New Roman"/>
                <a:cs typeface="Times New Roman"/>
              </a:rPr>
              <a:t>oca</a:t>
            </a:r>
            <a:r>
              <a:rPr sz="2750" spc="-5" dirty="0">
                <a:latin typeface="Times New Roman"/>
                <a:cs typeface="Times New Roman"/>
              </a:rPr>
              <a:t>ti</a:t>
            </a:r>
            <a:r>
              <a:rPr sz="2750" spc="10" dirty="0">
                <a:latin typeface="Times New Roman"/>
                <a:cs typeface="Times New Roman"/>
              </a:rPr>
              <a:t>on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and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s</a:t>
            </a:r>
            <a:r>
              <a:rPr sz="2750" spc="10" dirty="0">
                <a:latin typeface="Times New Roman"/>
                <a:cs typeface="Times New Roman"/>
              </a:rPr>
              <a:t>ca</a:t>
            </a:r>
            <a:r>
              <a:rPr sz="2750" spc="-5" dirty="0">
                <a:latin typeface="Times New Roman"/>
                <a:cs typeface="Times New Roman"/>
              </a:rPr>
              <a:t>l</a:t>
            </a:r>
            <a:r>
              <a:rPr sz="2750" spc="10" dirty="0">
                <a:latin typeface="Times New Roman"/>
                <a:cs typeface="Times New Roman"/>
              </a:rPr>
              <a:t>e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(f</a:t>
            </a:r>
            <a:r>
              <a:rPr sz="2750" spc="-5" dirty="0">
                <a:latin typeface="Times New Roman"/>
                <a:cs typeface="Times New Roman"/>
              </a:rPr>
              <a:t>i</a:t>
            </a:r>
            <a:r>
              <a:rPr sz="2750" spc="10" dirty="0">
                <a:latin typeface="Times New Roman"/>
                <a:cs typeface="Times New Roman"/>
              </a:rPr>
              <a:t>xed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</a:t>
            </a:r>
            <a:r>
              <a:rPr sz="2750" spc="5" dirty="0">
                <a:latin typeface="Times New Roman"/>
                <a:cs typeface="Times New Roman"/>
              </a:rPr>
              <a:t>s</a:t>
            </a:r>
            <a:r>
              <a:rPr sz="2750" spc="10" dirty="0">
                <a:latin typeface="Times New Roman"/>
                <a:cs typeface="Times New Roman"/>
              </a:rPr>
              <a:t>pect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r</a:t>
            </a:r>
            <a:r>
              <a:rPr sz="2750" spc="10" dirty="0">
                <a:latin typeface="Times New Roman"/>
                <a:cs typeface="Times New Roman"/>
              </a:rPr>
              <a:t>a</a:t>
            </a:r>
            <a:r>
              <a:rPr sz="2750" spc="-5" dirty="0">
                <a:latin typeface="Times New Roman"/>
                <a:cs typeface="Times New Roman"/>
              </a:rPr>
              <a:t>ti</a:t>
            </a:r>
            <a:r>
              <a:rPr sz="2750" spc="10" dirty="0">
                <a:latin typeface="Times New Roman"/>
                <a:cs typeface="Times New Roman"/>
              </a:rPr>
              <a:t>o)</a:t>
            </a:r>
            <a:endParaRPr sz="2750">
              <a:latin typeface="Times New Roman"/>
              <a:cs typeface="Times New Roman"/>
            </a:endParaRPr>
          </a:p>
          <a:p>
            <a:pPr marL="474345" indent="-461645">
              <a:lnSpc>
                <a:spcPct val="100000"/>
              </a:lnSpc>
              <a:spcBef>
                <a:spcPts val="720"/>
              </a:spcBef>
              <a:buClr>
                <a:srgbClr val="071C57"/>
              </a:buClr>
              <a:buSzPct val="74545"/>
              <a:buFont typeface="Wingdings"/>
              <a:buChar char=""/>
              <a:tabLst>
                <a:tab pos="474980" algn="l"/>
              </a:tabLst>
            </a:pPr>
            <a:r>
              <a:rPr sz="2750" spc="10" dirty="0">
                <a:latin typeface="Times New Roman"/>
                <a:cs typeface="Times New Roman"/>
              </a:rPr>
              <a:t>Sea</a:t>
            </a:r>
            <a:r>
              <a:rPr sz="2750" dirty="0">
                <a:latin typeface="Times New Roman"/>
                <a:cs typeface="Times New Roman"/>
              </a:rPr>
              <a:t>r</a:t>
            </a:r>
            <a:r>
              <a:rPr sz="2750" spc="10" dirty="0">
                <a:latin typeface="Times New Roman"/>
                <a:cs typeface="Times New Roman"/>
              </a:rPr>
              <a:t>ch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r</a:t>
            </a:r>
            <a:r>
              <a:rPr sz="2750" spc="10" dirty="0">
                <a:latin typeface="Times New Roman"/>
                <a:cs typeface="Times New Roman"/>
              </a:rPr>
              <a:t>anges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depend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on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p</a:t>
            </a:r>
            <a:r>
              <a:rPr sz="2750" dirty="0">
                <a:latin typeface="Times New Roman"/>
                <a:cs typeface="Times New Roman"/>
              </a:rPr>
              <a:t>r</a:t>
            </a:r>
            <a:r>
              <a:rPr sz="2750" spc="10" dirty="0">
                <a:latin typeface="Times New Roman"/>
                <a:cs typeface="Times New Roman"/>
              </a:rPr>
              <a:t>ev</a:t>
            </a:r>
            <a:r>
              <a:rPr sz="2750" spc="-5" dirty="0">
                <a:latin typeface="Times New Roman"/>
                <a:cs typeface="Times New Roman"/>
              </a:rPr>
              <a:t>i</a:t>
            </a:r>
            <a:r>
              <a:rPr sz="2750" spc="10" dirty="0">
                <a:latin typeface="Times New Roman"/>
                <a:cs typeface="Times New Roman"/>
              </a:rPr>
              <a:t>ous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e</a:t>
            </a:r>
            <a:r>
              <a:rPr sz="2750" spc="5" dirty="0">
                <a:latin typeface="Times New Roman"/>
                <a:cs typeface="Times New Roman"/>
              </a:rPr>
              <a:t>s</a:t>
            </a:r>
            <a:r>
              <a:rPr sz="2750" spc="-5" dirty="0">
                <a:latin typeface="Times New Roman"/>
                <a:cs typeface="Times New Roman"/>
              </a:rPr>
              <a:t>ti</a:t>
            </a:r>
            <a:r>
              <a:rPr sz="2750" dirty="0">
                <a:latin typeface="Times New Roman"/>
                <a:cs typeface="Times New Roman"/>
              </a:rPr>
              <a:t>m</a:t>
            </a:r>
            <a:r>
              <a:rPr sz="2750" spc="10" dirty="0">
                <a:latin typeface="Times New Roman"/>
                <a:cs typeface="Times New Roman"/>
              </a:rPr>
              <a:t>a</a:t>
            </a:r>
            <a:r>
              <a:rPr sz="2750" spc="-5" dirty="0">
                <a:latin typeface="Times New Roman"/>
                <a:cs typeface="Times New Roman"/>
              </a:rPr>
              <a:t>t</a:t>
            </a:r>
            <a:r>
              <a:rPr sz="2750" spc="10" dirty="0">
                <a:latin typeface="Times New Roman"/>
                <a:cs typeface="Times New Roman"/>
              </a:rPr>
              <a:t>es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4566" y="3560064"/>
            <a:ext cx="3281171" cy="2627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3642" y="4550663"/>
            <a:ext cx="899160" cy="1152525"/>
          </a:xfrm>
          <a:custGeom>
            <a:avLst/>
            <a:gdLst/>
            <a:ahLst/>
            <a:cxnLst/>
            <a:rect l="l" t="t" r="r" b="b"/>
            <a:pathLst>
              <a:path w="899160" h="1152525">
                <a:moveTo>
                  <a:pt x="899159" y="1152143"/>
                </a:moveTo>
                <a:lnTo>
                  <a:pt x="899159" y="0"/>
                </a:lnTo>
                <a:lnTo>
                  <a:pt x="0" y="0"/>
                </a:lnTo>
                <a:lnTo>
                  <a:pt x="0" y="1152143"/>
                </a:lnTo>
                <a:lnTo>
                  <a:pt x="19811" y="1152143"/>
                </a:lnTo>
                <a:lnTo>
                  <a:pt x="19811" y="38099"/>
                </a:lnTo>
                <a:lnTo>
                  <a:pt x="38099" y="19811"/>
                </a:lnTo>
                <a:lnTo>
                  <a:pt x="38099" y="38099"/>
                </a:lnTo>
                <a:lnTo>
                  <a:pt x="861059" y="38099"/>
                </a:lnTo>
                <a:lnTo>
                  <a:pt x="861059" y="19811"/>
                </a:lnTo>
                <a:lnTo>
                  <a:pt x="879347" y="38099"/>
                </a:lnTo>
                <a:lnTo>
                  <a:pt x="879347" y="1152143"/>
                </a:lnTo>
                <a:lnTo>
                  <a:pt x="899159" y="1152143"/>
                </a:lnTo>
                <a:close/>
              </a:path>
              <a:path w="899160" h="1152525">
                <a:moveTo>
                  <a:pt x="38099" y="38099"/>
                </a:moveTo>
                <a:lnTo>
                  <a:pt x="38099" y="19811"/>
                </a:lnTo>
                <a:lnTo>
                  <a:pt x="19811" y="38099"/>
                </a:lnTo>
                <a:lnTo>
                  <a:pt x="38099" y="38099"/>
                </a:lnTo>
                <a:close/>
              </a:path>
              <a:path w="899160" h="1152525">
                <a:moveTo>
                  <a:pt x="38099" y="1114043"/>
                </a:moveTo>
                <a:lnTo>
                  <a:pt x="38099" y="38099"/>
                </a:lnTo>
                <a:lnTo>
                  <a:pt x="19811" y="38099"/>
                </a:lnTo>
                <a:lnTo>
                  <a:pt x="19811" y="1114043"/>
                </a:lnTo>
                <a:lnTo>
                  <a:pt x="38099" y="1114043"/>
                </a:lnTo>
                <a:close/>
              </a:path>
              <a:path w="899160" h="1152525">
                <a:moveTo>
                  <a:pt x="879347" y="1114043"/>
                </a:moveTo>
                <a:lnTo>
                  <a:pt x="19811" y="1114043"/>
                </a:lnTo>
                <a:lnTo>
                  <a:pt x="38099" y="1132331"/>
                </a:lnTo>
                <a:lnTo>
                  <a:pt x="38099" y="1152143"/>
                </a:lnTo>
                <a:lnTo>
                  <a:pt x="861059" y="1152143"/>
                </a:lnTo>
                <a:lnTo>
                  <a:pt x="861059" y="1132331"/>
                </a:lnTo>
                <a:lnTo>
                  <a:pt x="879347" y="1114043"/>
                </a:lnTo>
                <a:close/>
              </a:path>
              <a:path w="899160" h="1152525">
                <a:moveTo>
                  <a:pt x="38099" y="1152143"/>
                </a:moveTo>
                <a:lnTo>
                  <a:pt x="38099" y="1132331"/>
                </a:lnTo>
                <a:lnTo>
                  <a:pt x="19811" y="1114043"/>
                </a:lnTo>
                <a:lnTo>
                  <a:pt x="19811" y="1152143"/>
                </a:lnTo>
                <a:lnTo>
                  <a:pt x="38099" y="1152143"/>
                </a:lnTo>
                <a:close/>
              </a:path>
              <a:path w="899160" h="1152525">
                <a:moveTo>
                  <a:pt x="879347" y="38099"/>
                </a:moveTo>
                <a:lnTo>
                  <a:pt x="861059" y="19811"/>
                </a:lnTo>
                <a:lnTo>
                  <a:pt x="861059" y="38099"/>
                </a:lnTo>
                <a:lnTo>
                  <a:pt x="879347" y="38099"/>
                </a:lnTo>
                <a:close/>
              </a:path>
              <a:path w="899160" h="1152525">
                <a:moveTo>
                  <a:pt x="879347" y="1114043"/>
                </a:moveTo>
                <a:lnTo>
                  <a:pt x="879347" y="38099"/>
                </a:lnTo>
                <a:lnTo>
                  <a:pt x="861059" y="38099"/>
                </a:lnTo>
                <a:lnTo>
                  <a:pt x="861059" y="1114043"/>
                </a:lnTo>
                <a:lnTo>
                  <a:pt x="879347" y="1114043"/>
                </a:lnTo>
                <a:close/>
              </a:path>
              <a:path w="899160" h="1152525">
                <a:moveTo>
                  <a:pt x="879347" y="1152143"/>
                </a:moveTo>
                <a:lnTo>
                  <a:pt x="879347" y="1114043"/>
                </a:lnTo>
                <a:lnTo>
                  <a:pt x="861059" y="1132331"/>
                </a:lnTo>
                <a:lnTo>
                  <a:pt x="861059" y="1152143"/>
                </a:lnTo>
                <a:lnTo>
                  <a:pt x="879347" y="1152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6997" y="4101083"/>
            <a:ext cx="1914525" cy="647700"/>
          </a:xfrm>
          <a:custGeom>
            <a:avLst/>
            <a:gdLst/>
            <a:ahLst/>
            <a:cxnLst/>
            <a:rect l="l" t="t" r="r" b="b"/>
            <a:pathLst>
              <a:path w="1914525" h="647700">
                <a:moveTo>
                  <a:pt x="77297" y="593095"/>
                </a:moveTo>
                <a:lnTo>
                  <a:pt x="68579" y="565403"/>
                </a:lnTo>
                <a:lnTo>
                  <a:pt x="0" y="632459"/>
                </a:lnTo>
                <a:lnTo>
                  <a:pt x="64007" y="642783"/>
                </a:lnTo>
                <a:lnTo>
                  <a:pt x="64007" y="597407"/>
                </a:lnTo>
                <a:lnTo>
                  <a:pt x="77297" y="593095"/>
                </a:lnTo>
                <a:close/>
              </a:path>
              <a:path w="1914525" h="647700">
                <a:moveTo>
                  <a:pt x="85840" y="620231"/>
                </a:moveTo>
                <a:lnTo>
                  <a:pt x="77297" y="593095"/>
                </a:lnTo>
                <a:lnTo>
                  <a:pt x="64007" y="597407"/>
                </a:lnTo>
                <a:lnTo>
                  <a:pt x="71627" y="624839"/>
                </a:lnTo>
                <a:lnTo>
                  <a:pt x="85840" y="620231"/>
                </a:lnTo>
                <a:close/>
              </a:path>
              <a:path w="1914525" h="647700">
                <a:moveTo>
                  <a:pt x="94487" y="647699"/>
                </a:moveTo>
                <a:lnTo>
                  <a:pt x="85840" y="620231"/>
                </a:lnTo>
                <a:lnTo>
                  <a:pt x="71627" y="624839"/>
                </a:lnTo>
                <a:lnTo>
                  <a:pt x="64007" y="597407"/>
                </a:lnTo>
                <a:lnTo>
                  <a:pt x="64007" y="642783"/>
                </a:lnTo>
                <a:lnTo>
                  <a:pt x="94487" y="647699"/>
                </a:lnTo>
                <a:close/>
              </a:path>
              <a:path w="1914525" h="647700">
                <a:moveTo>
                  <a:pt x="1914143" y="27431"/>
                </a:moveTo>
                <a:lnTo>
                  <a:pt x="1904999" y="0"/>
                </a:lnTo>
                <a:lnTo>
                  <a:pt x="77297" y="593095"/>
                </a:lnTo>
                <a:lnTo>
                  <a:pt x="85840" y="620231"/>
                </a:lnTo>
                <a:lnTo>
                  <a:pt x="1914143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6175" y="5013959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9402" y="5090159"/>
            <a:ext cx="205740" cy="48895"/>
          </a:xfrm>
          <a:custGeom>
            <a:avLst/>
            <a:gdLst/>
            <a:ahLst/>
            <a:cxnLst/>
            <a:rect l="l" t="t" r="r" b="b"/>
            <a:pathLst>
              <a:path w="205739" h="48895">
                <a:moveTo>
                  <a:pt x="205739" y="10667"/>
                </a:moveTo>
                <a:lnTo>
                  <a:pt x="1523" y="0"/>
                </a:lnTo>
                <a:lnTo>
                  <a:pt x="0" y="36575"/>
                </a:lnTo>
                <a:lnTo>
                  <a:pt x="202691" y="48767"/>
                </a:lnTo>
                <a:lnTo>
                  <a:pt x="205739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2242" y="4803647"/>
            <a:ext cx="455930" cy="579120"/>
          </a:xfrm>
          <a:custGeom>
            <a:avLst/>
            <a:gdLst/>
            <a:ahLst/>
            <a:cxnLst/>
            <a:rect l="l" t="t" r="r" b="b"/>
            <a:pathLst>
              <a:path w="455929" h="579120">
                <a:moveTo>
                  <a:pt x="38099" y="541019"/>
                </a:moveTo>
                <a:lnTo>
                  <a:pt x="38099" y="406907"/>
                </a:lnTo>
                <a:lnTo>
                  <a:pt x="0" y="406907"/>
                </a:lnTo>
                <a:lnTo>
                  <a:pt x="0" y="559307"/>
                </a:lnTo>
                <a:lnTo>
                  <a:pt x="19811" y="559307"/>
                </a:lnTo>
                <a:lnTo>
                  <a:pt x="19811" y="541019"/>
                </a:lnTo>
                <a:lnTo>
                  <a:pt x="38099" y="541019"/>
                </a:lnTo>
                <a:close/>
              </a:path>
              <a:path w="455929" h="579120">
                <a:moveTo>
                  <a:pt x="68579" y="579119"/>
                </a:moveTo>
                <a:lnTo>
                  <a:pt x="68579" y="541019"/>
                </a:lnTo>
                <a:lnTo>
                  <a:pt x="19811" y="541019"/>
                </a:lnTo>
                <a:lnTo>
                  <a:pt x="19811" y="559307"/>
                </a:lnTo>
                <a:lnTo>
                  <a:pt x="38099" y="559307"/>
                </a:lnTo>
                <a:lnTo>
                  <a:pt x="38099" y="579119"/>
                </a:lnTo>
                <a:lnTo>
                  <a:pt x="68579" y="579119"/>
                </a:lnTo>
                <a:close/>
              </a:path>
              <a:path w="455929" h="579120">
                <a:moveTo>
                  <a:pt x="38099" y="579119"/>
                </a:moveTo>
                <a:lnTo>
                  <a:pt x="38099" y="559307"/>
                </a:lnTo>
                <a:lnTo>
                  <a:pt x="19811" y="559307"/>
                </a:lnTo>
                <a:lnTo>
                  <a:pt x="19811" y="579119"/>
                </a:lnTo>
                <a:lnTo>
                  <a:pt x="38099" y="579119"/>
                </a:lnTo>
                <a:close/>
              </a:path>
              <a:path w="455929" h="579120">
                <a:moveTo>
                  <a:pt x="38099" y="292607"/>
                </a:moveTo>
                <a:lnTo>
                  <a:pt x="38099" y="140207"/>
                </a:lnTo>
                <a:lnTo>
                  <a:pt x="0" y="140207"/>
                </a:lnTo>
                <a:lnTo>
                  <a:pt x="0" y="292607"/>
                </a:lnTo>
                <a:lnTo>
                  <a:pt x="38099" y="292607"/>
                </a:lnTo>
                <a:close/>
              </a:path>
              <a:path w="455929" h="579120">
                <a:moveTo>
                  <a:pt x="164591" y="38099"/>
                </a:moveTo>
                <a:lnTo>
                  <a:pt x="164591" y="0"/>
                </a:lnTo>
                <a:lnTo>
                  <a:pt x="0" y="0"/>
                </a:lnTo>
                <a:lnTo>
                  <a:pt x="0" y="25907"/>
                </a:lnTo>
                <a:lnTo>
                  <a:pt x="31066" y="25907"/>
                </a:lnTo>
                <a:lnTo>
                  <a:pt x="38099" y="18287"/>
                </a:lnTo>
                <a:lnTo>
                  <a:pt x="38099" y="38099"/>
                </a:lnTo>
                <a:lnTo>
                  <a:pt x="164591" y="38099"/>
                </a:lnTo>
                <a:close/>
              </a:path>
              <a:path w="455929" h="579120">
                <a:moveTo>
                  <a:pt x="38099" y="38099"/>
                </a:moveTo>
                <a:lnTo>
                  <a:pt x="38099" y="25907"/>
                </a:lnTo>
                <a:lnTo>
                  <a:pt x="31066" y="25907"/>
                </a:lnTo>
                <a:lnTo>
                  <a:pt x="19811" y="38099"/>
                </a:lnTo>
                <a:lnTo>
                  <a:pt x="38099" y="38099"/>
                </a:lnTo>
                <a:close/>
              </a:path>
              <a:path w="455929" h="579120">
                <a:moveTo>
                  <a:pt x="38099" y="25907"/>
                </a:moveTo>
                <a:lnTo>
                  <a:pt x="38099" y="18287"/>
                </a:lnTo>
                <a:lnTo>
                  <a:pt x="31066" y="25907"/>
                </a:lnTo>
                <a:lnTo>
                  <a:pt x="38099" y="25907"/>
                </a:lnTo>
                <a:close/>
              </a:path>
              <a:path w="455929" h="579120">
                <a:moveTo>
                  <a:pt x="431291" y="38099"/>
                </a:moveTo>
                <a:lnTo>
                  <a:pt x="431291" y="0"/>
                </a:lnTo>
                <a:lnTo>
                  <a:pt x="278891" y="0"/>
                </a:lnTo>
                <a:lnTo>
                  <a:pt x="278891" y="38099"/>
                </a:lnTo>
                <a:lnTo>
                  <a:pt x="431291" y="38099"/>
                </a:lnTo>
                <a:close/>
              </a:path>
              <a:path w="455929" h="579120">
                <a:moveTo>
                  <a:pt x="455675" y="280415"/>
                </a:moveTo>
                <a:lnTo>
                  <a:pt x="455675" y="128015"/>
                </a:lnTo>
                <a:lnTo>
                  <a:pt x="417575" y="128015"/>
                </a:lnTo>
                <a:lnTo>
                  <a:pt x="417575" y="280415"/>
                </a:lnTo>
                <a:lnTo>
                  <a:pt x="455675" y="280415"/>
                </a:lnTo>
                <a:close/>
              </a:path>
              <a:path w="455929" h="579120">
                <a:moveTo>
                  <a:pt x="455675" y="547115"/>
                </a:moveTo>
                <a:lnTo>
                  <a:pt x="455675" y="394715"/>
                </a:lnTo>
                <a:lnTo>
                  <a:pt x="417575" y="394715"/>
                </a:lnTo>
                <a:lnTo>
                  <a:pt x="417575" y="547115"/>
                </a:lnTo>
                <a:lnTo>
                  <a:pt x="455675" y="547115"/>
                </a:lnTo>
                <a:close/>
              </a:path>
              <a:path w="455929" h="579120">
                <a:moveTo>
                  <a:pt x="335279" y="579119"/>
                </a:moveTo>
                <a:lnTo>
                  <a:pt x="335279" y="541019"/>
                </a:lnTo>
                <a:lnTo>
                  <a:pt x="182879" y="541019"/>
                </a:lnTo>
                <a:lnTo>
                  <a:pt x="182879" y="579119"/>
                </a:lnTo>
                <a:lnTo>
                  <a:pt x="335279" y="579119"/>
                </a:lnTo>
                <a:close/>
              </a:path>
            </a:pathLst>
          </a:custGeom>
          <a:solidFill>
            <a:srgbClr val="053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4013" y="4985003"/>
            <a:ext cx="2125980" cy="337185"/>
          </a:xfrm>
          <a:custGeom>
            <a:avLst/>
            <a:gdLst/>
            <a:ahLst/>
            <a:cxnLst/>
            <a:rect l="l" t="t" r="r" b="b"/>
            <a:pathLst>
              <a:path w="2125979" h="337185">
                <a:moveTo>
                  <a:pt x="83313" y="279917"/>
                </a:moveTo>
                <a:lnTo>
                  <a:pt x="79247" y="251459"/>
                </a:lnTo>
                <a:lnTo>
                  <a:pt x="0" y="306323"/>
                </a:lnTo>
                <a:lnTo>
                  <a:pt x="68579" y="329183"/>
                </a:lnTo>
                <a:lnTo>
                  <a:pt x="68579" y="281939"/>
                </a:lnTo>
                <a:lnTo>
                  <a:pt x="83313" y="279917"/>
                </a:lnTo>
                <a:close/>
              </a:path>
              <a:path w="2125979" h="337185">
                <a:moveTo>
                  <a:pt x="87458" y="308931"/>
                </a:moveTo>
                <a:lnTo>
                  <a:pt x="83313" y="279917"/>
                </a:lnTo>
                <a:lnTo>
                  <a:pt x="68579" y="281939"/>
                </a:lnTo>
                <a:lnTo>
                  <a:pt x="73151" y="310895"/>
                </a:lnTo>
                <a:lnTo>
                  <a:pt x="87458" y="308931"/>
                </a:lnTo>
                <a:close/>
              </a:path>
              <a:path w="2125979" h="337185">
                <a:moveTo>
                  <a:pt x="91439" y="336803"/>
                </a:moveTo>
                <a:lnTo>
                  <a:pt x="87458" y="308931"/>
                </a:lnTo>
                <a:lnTo>
                  <a:pt x="73151" y="310895"/>
                </a:lnTo>
                <a:lnTo>
                  <a:pt x="68579" y="281939"/>
                </a:lnTo>
                <a:lnTo>
                  <a:pt x="68579" y="329183"/>
                </a:lnTo>
                <a:lnTo>
                  <a:pt x="91439" y="336803"/>
                </a:lnTo>
                <a:close/>
              </a:path>
              <a:path w="2125979" h="337185">
                <a:moveTo>
                  <a:pt x="2125979" y="28955"/>
                </a:moveTo>
                <a:lnTo>
                  <a:pt x="2122931" y="0"/>
                </a:lnTo>
                <a:lnTo>
                  <a:pt x="83313" y="279917"/>
                </a:lnTo>
                <a:lnTo>
                  <a:pt x="87458" y="308931"/>
                </a:lnTo>
                <a:lnTo>
                  <a:pt x="2125979" y="28955"/>
                </a:lnTo>
                <a:close/>
              </a:path>
            </a:pathLst>
          </a:custGeom>
          <a:solidFill>
            <a:srgbClr val="053D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86359" y="3840660"/>
            <a:ext cx="3609340" cy="1805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 marR="5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ox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indi</a:t>
            </a: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es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-5" dirty="0">
                <a:latin typeface="Arial"/>
                <a:cs typeface="Arial"/>
              </a:rPr>
              <a:t>ma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</a:t>
            </a: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tion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5" dirty="0">
                <a:latin typeface="Arial"/>
                <a:cs typeface="Arial"/>
              </a:rPr>
              <a:t> sca</a:t>
            </a:r>
            <a:r>
              <a:rPr sz="1800" b="1" dirty="0">
                <a:latin typeface="Arial"/>
                <a:cs typeface="Arial"/>
              </a:rPr>
              <a:t>le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 ti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224790">
              <a:lnSpc>
                <a:spcPct val="100000"/>
              </a:lnSpc>
              <a:spcBef>
                <a:spcPts val="1505"/>
              </a:spcBef>
            </a:pP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t+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,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ea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rch</a:t>
            </a:r>
            <a:r>
              <a:rPr sz="1800" spc="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r 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obje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ct</a:t>
            </a:r>
            <a:r>
              <a:rPr sz="1800" spc="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tr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d </a:t>
            </a:r>
            <a:r>
              <a:rPr sz="1800" spc="-40" dirty="0">
                <a:solidFill>
                  <a:srgbClr val="053CE8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hi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n</a:t>
            </a:r>
            <a:r>
              <a:rPr sz="1800" spc="4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hi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s </a:t>
            </a:r>
            <a:r>
              <a:rPr sz="1800" spc="-40" dirty="0">
                <a:solidFill>
                  <a:srgbClr val="053CE8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ind</a:t>
            </a:r>
            <a:r>
              <a:rPr sz="1800" spc="5" dirty="0">
                <a:solidFill>
                  <a:srgbClr val="053CE8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w</a:t>
            </a:r>
            <a:r>
              <a:rPr sz="1800" spc="4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an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 a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ang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sc</a:t>
            </a:r>
            <a:r>
              <a:rPr sz="1800" spc="-5" dirty="0">
                <a:solidFill>
                  <a:srgbClr val="053CE8"/>
                </a:solidFill>
                <a:latin typeface="Arial"/>
                <a:cs typeface="Arial"/>
              </a:rPr>
              <a:t>ale</a:t>
            </a:r>
            <a:r>
              <a:rPr sz="1800" dirty="0">
                <a:solidFill>
                  <a:srgbClr val="053CE8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24DD34E4-6823-4F08-9D19-CB0270F74C7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574" rIns="0" bIns="0" rtlCol="0">
            <a:spAutoFit/>
          </a:bodyPr>
          <a:lstStyle/>
          <a:p>
            <a:pPr marL="302260">
              <a:lnSpc>
                <a:spcPct val="100000"/>
              </a:lnSpc>
            </a:pPr>
            <a:r>
              <a:rPr spc="-5" dirty="0"/>
              <a:t>E</a:t>
            </a:r>
            <a:r>
              <a:rPr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5" dirty="0"/>
              <a:t>le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H</a:t>
            </a:r>
            <a:r>
              <a:rPr spc="-5" dirty="0"/>
              <a:t>ea</a:t>
            </a:r>
            <a:r>
              <a:rPr dirty="0"/>
              <a:t>d </a:t>
            </a:r>
            <a:r>
              <a:rPr spc="-5" dirty="0"/>
              <a:t>T</a:t>
            </a:r>
            <a:r>
              <a:rPr dirty="0"/>
              <a:t>r</a:t>
            </a:r>
            <a:r>
              <a:rPr spc="-5" dirty="0"/>
              <a:t>ac</a:t>
            </a:r>
            <a:r>
              <a:rPr dirty="0"/>
              <a:t>k</a:t>
            </a:r>
            <a:r>
              <a:rPr spc="-5" dirty="0"/>
              <a:t>i</a:t>
            </a:r>
            <a:r>
              <a:rPr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3762633" y="2555748"/>
            <a:ext cx="34290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id="{F51D364E-D24A-4568-80E8-AE973EC691F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100" y="6999544"/>
            <a:ext cx="447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Prof</a:t>
            </a:r>
            <a:r>
              <a:rPr spc="5" dirty="0"/>
              <a:t> </a:t>
            </a:r>
            <a:r>
              <a:rPr dirty="0"/>
              <a:t>J</a:t>
            </a:r>
            <a:r>
              <a:rPr spc="-5" dirty="0"/>
              <a:t>.</a:t>
            </a:r>
            <a:r>
              <a:rPr spc="-10" dirty="0"/>
              <a:t> </a:t>
            </a:r>
            <a:r>
              <a:rPr spc="-20" dirty="0"/>
              <a:t>Zh</a:t>
            </a:r>
            <a:r>
              <a:rPr spc="-5" dirty="0"/>
              <a:t>a</a:t>
            </a:r>
            <a:r>
              <a:rPr spc="-15" dirty="0"/>
              <a:t>ng</a:t>
            </a:r>
            <a:r>
              <a:rPr spc="-5" dirty="0"/>
              <a:t>,</a:t>
            </a:r>
            <a:r>
              <a:rPr dirty="0"/>
              <a:t> </a:t>
            </a:r>
            <a:r>
              <a:rPr spc="40" dirty="0"/>
              <a:t> </a:t>
            </a:r>
            <a:r>
              <a:rPr lang="en-US" spc="40" dirty="0"/>
              <a:t>Department of Computer Science and Engineering, </a:t>
            </a:r>
            <a:r>
              <a:rPr lang="en-US" spc="40" dirty="0" err="1"/>
              <a:t>SUSTech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436" y="509464"/>
            <a:ext cx="792607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05"/>
              </a:lnSpc>
            </a:pPr>
            <a:r>
              <a:rPr sz="435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M</a:t>
            </a:r>
            <a:r>
              <a:rPr sz="435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e</a:t>
            </a:r>
            <a:r>
              <a:rPr sz="435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a</a:t>
            </a: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n</a:t>
            </a:r>
            <a:r>
              <a:rPr sz="435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Sh</a:t>
            </a:r>
            <a:r>
              <a:rPr sz="4350" b="1" spc="-10" dirty="0">
                <a:solidFill>
                  <a:srgbClr val="0065FF"/>
                </a:solidFill>
                <a:latin typeface="Times New Roman"/>
                <a:cs typeface="Times New Roman"/>
              </a:rPr>
              <a:t>i</a:t>
            </a:r>
            <a:r>
              <a:rPr sz="435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ft</a:t>
            </a: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:</a:t>
            </a:r>
            <a:r>
              <a:rPr sz="4350" b="1" spc="20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In</a:t>
            </a:r>
            <a:r>
              <a:rPr sz="435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t</a:t>
            </a: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u</a:t>
            </a:r>
            <a:r>
              <a:rPr sz="4350" b="1" spc="-10" dirty="0">
                <a:solidFill>
                  <a:srgbClr val="0065FF"/>
                </a:solidFill>
                <a:latin typeface="Times New Roman"/>
                <a:cs typeface="Times New Roman"/>
              </a:rPr>
              <a:t>i</a:t>
            </a:r>
            <a:r>
              <a:rPr sz="435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t</a:t>
            </a:r>
            <a:r>
              <a:rPr sz="4350" b="1" spc="-10" dirty="0">
                <a:solidFill>
                  <a:srgbClr val="0065FF"/>
                </a:solidFill>
                <a:latin typeface="Times New Roman"/>
                <a:cs typeface="Times New Roman"/>
              </a:rPr>
              <a:t>i</a:t>
            </a:r>
            <a:r>
              <a:rPr sz="435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v</a:t>
            </a: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e </a:t>
            </a:r>
            <a:r>
              <a:rPr sz="435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D</a:t>
            </a:r>
            <a:r>
              <a:rPr sz="435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e</a:t>
            </a: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s</a:t>
            </a:r>
            <a:r>
              <a:rPr sz="435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cr</a:t>
            </a:r>
            <a:r>
              <a:rPr sz="4350" b="1" spc="-10" dirty="0">
                <a:solidFill>
                  <a:srgbClr val="0065FF"/>
                </a:solidFill>
                <a:latin typeface="Times New Roman"/>
                <a:cs typeface="Times New Roman"/>
              </a:rPr>
              <a:t>i</a:t>
            </a: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p</a:t>
            </a:r>
            <a:r>
              <a:rPr sz="435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t</a:t>
            </a:r>
            <a:r>
              <a:rPr sz="4350" b="1" spc="-10" dirty="0">
                <a:solidFill>
                  <a:srgbClr val="0065FF"/>
                </a:solidFill>
                <a:latin typeface="Times New Roman"/>
                <a:cs typeface="Times New Roman"/>
              </a:rPr>
              <a:t>i</a:t>
            </a:r>
            <a:r>
              <a:rPr sz="435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o</a:t>
            </a:r>
            <a:r>
              <a:rPr sz="4350" b="1" dirty="0">
                <a:solidFill>
                  <a:srgbClr val="0065FF"/>
                </a:solidFill>
                <a:latin typeface="Times New Roman"/>
                <a:cs typeface="Times New Roman"/>
              </a:rPr>
              <a:t>n</a:t>
            </a:r>
            <a:endParaRPr sz="4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33621" y="3779858"/>
            <a:ext cx="151316" cy="151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9362" y="3779858"/>
            <a:ext cx="150008" cy="152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63162" y="3627458"/>
            <a:ext cx="151386" cy="151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3225" y="3573923"/>
            <a:ext cx="150252" cy="150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52493" y="3942926"/>
            <a:ext cx="151359" cy="150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6942" y="3942926"/>
            <a:ext cx="150008" cy="1505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2429" y="3965674"/>
            <a:ext cx="151625" cy="1506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5877" y="3779858"/>
            <a:ext cx="151316" cy="1519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1969" y="3779858"/>
            <a:ext cx="151359" cy="1519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90238" y="3496281"/>
            <a:ext cx="151677" cy="1506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9821" y="3400382"/>
            <a:ext cx="151316" cy="1519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2221" y="4159222"/>
            <a:ext cx="150005" cy="1521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58945" y="4180558"/>
            <a:ext cx="150005" cy="1521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54145" y="4029780"/>
            <a:ext cx="151317" cy="1519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7069" y="3779858"/>
            <a:ext cx="151359" cy="1519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54145" y="3552768"/>
            <a:ext cx="151317" cy="1505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17897" y="4006822"/>
            <a:ext cx="150005" cy="1521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1697" y="4311622"/>
            <a:ext cx="150005" cy="1506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58233" y="4442784"/>
            <a:ext cx="150035" cy="15205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58945" y="4462498"/>
            <a:ext cx="150005" cy="1521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03269" y="4311622"/>
            <a:ext cx="150005" cy="1506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23794" y="4006822"/>
            <a:ext cx="150005" cy="1521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47594" y="3476568"/>
            <a:ext cx="151360" cy="1505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27069" y="3400382"/>
            <a:ext cx="151359" cy="1519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06545" y="3173292"/>
            <a:ext cx="151317" cy="1505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90238" y="3173292"/>
            <a:ext cx="151388" cy="15051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09821" y="2868506"/>
            <a:ext cx="151316" cy="15198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9994" y="3173194"/>
            <a:ext cx="150005" cy="1506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79469" y="2944604"/>
            <a:ext cx="150004" cy="15212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09821" y="2338140"/>
            <a:ext cx="151317" cy="1505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54145" y="2565230"/>
            <a:ext cx="151316" cy="15198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90238" y="2793816"/>
            <a:ext cx="151388" cy="15051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90238" y="1730078"/>
            <a:ext cx="151386" cy="1519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41697" y="2488928"/>
            <a:ext cx="150004" cy="15212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28565" y="3030050"/>
            <a:ext cx="150008" cy="15204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17897" y="3476470"/>
            <a:ext cx="150005" cy="1506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7374" y="3247880"/>
            <a:ext cx="150004" cy="15212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7374" y="2868404"/>
            <a:ext cx="150004" cy="15212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21174" y="2414242"/>
            <a:ext cx="150005" cy="1506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92574" y="1958664"/>
            <a:ext cx="151317" cy="15050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00650" y="1655300"/>
            <a:ext cx="150004" cy="15062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76850" y="2109452"/>
            <a:ext cx="150004" cy="15212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80126" y="2717518"/>
            <a:ext cx="149969" cy="150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2050" y="3703658"/>
            <a:ext cx="151316" cy="15198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27726" y="3247982"/>
            <a:ext cx="151316" cy="15198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86677" y="3324182"/>
            <a:ext cx="151316" cy="15198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00650" y="4235422"/>
            <a:ext cx="150005" cy="15063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41669" y="3781382"/>
            <a:ext cx="151359" cy="15198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44974" y="4614996"/>
            <a:ext cx="151317" cy="15050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07202" y="4691196"/>
            <a:ext cx="151317" cy="1505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00650" y="5070491"/>
            <a:ext cx="150278" cy="15072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65497" y="4918272"/>
            <a:ext cx="151317" cy="15198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09821" y="4842072"/>
            <a:ext cx="151317" cy="15198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89297" y="5373849"/>
            <a:ext cx="151625" cy="15062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44974" y="5829525"/>
            <a:ext cx="151625" cy="15062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38421" y="5829443"/>
            <a:ext cx="150278" cy="15072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82745" y="5373767"/>
            <a:ext cx="150278" cy="15072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79469" y="4918174"/>
            <a:ext cx="150005" cy="15212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71394" y="4614996"/>
            <a:ext cx="151360" cy="15050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99994" y="5297650"/>
            <a:ext cx="150005" cy="15212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27069" y="5829525"/>
            <a:ext cx="151656" cy="15063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91918" y="5980500"/>
            <a:ext cx="151360" cy="15198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15718" y="5373849"/>
            <a:ext cx="151656" cy="15063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85365" y="4614996"/>
            <a:ext cx="150010" cy="1505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15718" y="4311720"/>
            <a:ext cx="151360" cy="15050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44318" y="3779756"/>
            <a:ext cx="150004" cy="15212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12442" y="3324182"/>
            <a:ext cx="151359" cy="151983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44318" y="2944604"/>
            <a:ext cx="150004" cy="15212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99994" y="2793718"/>
            <a:ext cx="150005" cy="15063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20518" y="2185652"/>
            <a:ext cx="150004" cy="15212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03269" y="1958566"/>
            <a:ext cx="150005" cy="15063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68118" y="1579202"/>
            <a:ext cx="151359" cy="150503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12442" y="1958664"/>
            <a:ext cx="151360" cy="15050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36242" y="2565230"/>
            <a:ext cx="151359" cy="15198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56765" y="3020906"/>
            <a:ext cx="151359" cy="15198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36242" y="3856044"/>
            <a:ext cx="151360" cy="15050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77289" y="3932244"/>
            <a:ext cx="151388" cy="150513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02613" y="4765872"/>
            <a:ext cx="150010" cy="15205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29689" y="5601024"/>
            <a:ext cx="151388" cy="15199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46937" y="5980500"/>
            <a:ext cx="150010" cy="15205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91262" y="5221548"/>
            <a:ext cx="151388" cy="151991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91262" y="4311720"/>
            <a:ext cx="151388" cy="15051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97813" y="3097092"/>
            <a:ext cx="151388" cy="150513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77289" y="2261954"/>
            <a:ext cx="151386" cy="15199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67462" y="2261954"/>
            <a:ext cx="150008" cy="15204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15062" y="3400382"/>
            <a:ext cx="151386" cy="151990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52834" y="5070574"/>
            <a:ext cx="151677" cy="15063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29034" y="6132802"/>
            <a:ext cx="150301" cy="14950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629034" y="3856044"/>
            <a:ext cx="150035" cy="15055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79909" y="2641430"/>
            <a:ext cx="151386" cy="15199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32309" y="1579202"/>
            <a:ext cx="151386" cy="15050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74013" y="1426802"/>
            <a:ext cx="151386" cy="15199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58774" y="1266444"/>
            <a:ext cx="6324599" cy="3512819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506342" y="1368899"/>
            <a:ext cx="891540" cy="114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910"/>
              </a:lnSpc>
            </a:pP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9209" marR="22860" algn="ctr">
              <a:lnSpc>
                <a:spcPts val="1910"/>
              </a:lnSpc>
            </a:pP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enter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 ma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8231002" y="5753100"/>
            <a:ext cx="1443355" cy="607060"/>
          </a:xfrm>
          <a:custGeom>
            <a:avLst/>
            <a:gdLst/>
            <a:ahLst/>
            <a:cxnLst/>
            <a:rect l="l" t="t" r="r" b="b"/>
            <a:pathLst>
              <a:path w="1443354" h="607060">
                <a:moveTo>
                  <a:pt x="1443227" y="505967"/>
                </a:moveTo>
                <a:lnTo>
                  <a:pt x="1443140" y="96434"/>
                </a:lnTo>
                <a:lnTo>
                  <a:pt x="1432466" y="55892"/>
                </a:lnTo>
                <a:lnTo>
                  <a:pt x="1406735" y="23741"/>
                </a:lnTo>
                <a:lnTo>
                  <a:pt x="1369898" y="4103"/>
                </a:lnTo>
                <a:lnTo>
                  <a:pt x="1341119" y="0"/>
                </a:lnTo>
                <a:lnTo>
                  <a:pt x="97566" y="43"/>
                </a:lnTo>
                <a:lnTo>
                  <a:pt x="55978" y="10346"/>
                </a:lnTo>
                <a:lnTo>
                  <a:pt x="23574" y="35829"/>
                </a:lnTo>
                <a:lnTo>
                  <a:pt x="4045" y="72276"/>
                </a:lnTo>
                <a:lnTo>
                  <a:pt x="0" y="100583"/>
                </a:lnTo>
                <a:lnTo>
                  <a:pt x="42" y="508906"/>
                </a:lnTo>
                <a:lnTo>
                  <a:pt x="10079" y="549906"/>
                </a:lnTo>
                <a:lnTo>
                  <a:pt x="35204" y="582472"/>
                </a:lnTo>
                <a:lnTo>
                  <a:pt x="71726" y="602386"/>
                </a:lnTo>
                <a:lnTo>
                  <a:pt x="100583" y="606551"/>
                </a:lnTo>
                <a:lnTo>
                  <a:pt x="1345381" y="606464"/>
                </a:lnTo>
                <a:lnTo>
                  <a:pt x="1386792" y="595828"/>
                </a:lnTo>
                <a:lnTo>
                  <a:pt x="1419354" y="570323"/>
                </a:lnTo>
                <a:lnTo>
                  <a:pt x="1439115" y="534071"/>
                </a:lnTo>
                <a:lnTo>
                  <a:pt x="1443227" y="50596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20333" y="5743955"/>
            <a:ext cx="1463040" cy="624840"/>
          </a:xfrm>
          <a:custGeom>
            <a:avLst/>
            <a:gdLst/>
            <a:ahLst/>
            <a:cxnLst/>
            <a:rect l="l" t="t" r="r" b="b"/>
            <a:pathLst>
              <a:path w="1463040" h="624839">
                <a:moveTo>
                  <a:pt x="1463039" y="515111"/>
                </a:moveTo>
                <a:lnTo>
                  <a:pt x="1463039" y="109727"/>
                </a:lnTo>
                <a:lnTo>
                  <a:pt x="1461515" y="97535"/>
                </a:lnTo>
                <a:lnTo>
                  <a:pt x="1449323" y="56387"/>
                </a:lnTo>
                <a:lnTo>
                  <a:pt x="1421891" y="24383"/>
                </a:lnTo>
                <a:lnTo>
                  <a:pt x="1383791" y="4571"/>
                </a:lnTo>
                <a:lnTo>
                  <a:pt x="1374647" y="1523"/>
                </a:lnTo>
                <a:lnTo>
                  <a:pt x="1362455" y="0"/>
                </a:lnTo>
                <a:lnTo>
                  <a:pt x="99059" y="0"/>
                </a:lnTo>
                <a:lnTo>
                  <a:pt x="88391" y="1523"/>
                </a:lnTo>
                <a:lnTo>
                  <a:pt x="77723" y="4571"/>
                </a:lnTo>
                <a:lnTo>
                  <a:pt x="68579" y="9143"/>
                </a:lnTo>
                <a:lnTo>
                  <a:pt x="57911" y="13715"/>
                </a:lnTo>
                <a:lnTo>
                  <a:pt x="25907" y="39623"/>
                </a:lnTo>
                <a:lnTo>
                  <a:pt x="3047" y="88391"/>
                </a:lnTo>
                <a:lnTo>
                  <a:pt x="0" y="109727"/>
                </a:lnTo>
                <a:lnTo>
                  <a:pt x="0" y="515111"/>
                </a:lnTo>
                <a:lnTo>
                  <a:pt x="3047" y="536447"/>
                </a:lnTo>
                <a:lnTo>
                  <a:pt x="9143" y="557783"/>
                </a:lnTo>
                <a:lnTo>
                  <a:pt x="13715" y="566927"/>
                </a:lnTo>
                <a:lnTo>
                  <a:pt x="19811" y="576071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2295"/>
                </a:lnTo>
                <a:lnTo>
                  <a:pt x="27431" y="74675"/>
                </a:lnTo>
                <a:lnTo>
                  <a:pt x="30479" y="65531"/>
                </a:lnTo>
                <a:lnTo>
                  <a:pt x="60959" y="33527"/>
                </a:lnTo>
                <a:lnTo>
                  <a:pt x="102107" y="18287"/>
                </a:lnTo>
                <a:lnTo>
                  <a:pt x="1362455" y="18287"/>
                </a:lnTo>
                <a:lnTo>
                  <a:pt x="1371599" y="19811"/>
                </a:lnTo>
                <a:lnTo>
                  <a:pt x="1379219" y="22859"/>
                </a:lnTo>
                <a:lnTo>
                  <a:pt x="1388363" y="25907"/>
                </a:lnTo>
                <a:lnTo>
                  <a:pt x="1423415" y="51815"/>
                </a:lnTo>
                <a:lnTo>
                  <a:pt x="1441703" y="91439"/>
                </a:lnTo>
                <a:lnTo>
                  <a:pt x="1443227" y="100583"/>
                </a:lnTo>
                <a:lnTo>
                  <a:pt x="1443227" y="577595"/>
                </a:lnTo>
                <a:lnTo>
                  <a:pt x="1444751" y="576071"/>
                </a:lnTo>
                <a:lnTo>
                  <a:pt x="1449323" y="566927"/>
                </a:lnTo>
                <a:lnTo>
                  <a:pt x="1453895" y="556259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4839">
                <a:moveTo>
                  <a:pt x="1443227" y="577595"/>
                </a:moveTo>
                <a:lnTo>
                  <a:pt x="1443227" y="524255"/>
                </a:lnTo>
                <a:lnTo>
                  <a:pt x="1441703" y="533399"/>
                </a:lnTo>
                <a:lnTo>
                  <a:pt x="1438655" y="542543"/>
                </a:lnTo>
                <a:lnTo>
                  <a:pt x="1403603" y="591311"/>
                </a:lnTo>
                <a:lnTo>
                  <a:pt x="1386839" y="598931"/>
                </a:lnTo>
                <a:lnTo>
                  <a:pt x="1379219" y="601979"/>
                </a:lnTo>
                <a:lnTo>
                  <a:pt x="1351787" y="606551"/>
                </a:lnTo>
                <a:lnTo>
                  <a:pt x="111251" y="606551"/>
                </a:lnTo>
                <a:lnTo>
                  <a:pt x="59435" y="589787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1019"/>
                </a:lnTo>
                <a:lnTo>
                  <a:pt x="19811" y="522731"/>
                </a:lnTo>
                <a:lnTo>
                  <a:pt x="19811" y="576071"/>
                </a:lnTo>
                <a:lnTo>
                  <a:pt x="25907" y="585215"/>
                </a:lnTo>
                <a:lnTo>
                  <a:pt x="41147" y="600455"/>
                </a:lnTo>
                <a:lnTo>
                  <a:pt x="50291" y="606551"/>
                </a:lnTo>
                <a:lnTo>
                  <a:pt x="59435" y="611123"/>
                </a:lnTo>
                <a:lnTo>
                  <a:pt x="68579" y="617219"/>
                </a:lnTo>
                <a:lnTo>
                  <a:pt x="89915" y="623315"/>
                </a:lnTo>
                <a:lnTo>
                  <a:pt x="100583" y="624839"/>
                </a:lnTo>
                <a:lnTo>
                  <a:pt x="1363979" y="624839"/>
                </a:lnTo>
                <a:lnTo>
                  <a:pt x="1414271" y="606551"/>
                </a:lnTo>
                <a:lnTo>
                  <a:pt x="1423415" y="598931"/>
                </a:lnTo>
                <a:lnTo>
                  <a:pt x="1431035" y="592835"/>
                </a:lnTo>
                <a:lnTo>
                  <a:pt x="1437131" y="583691"/>
                </a:lnTo>
                <a:lnTo>
                  <a:pt x="1443227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15718" y="3493008"/>
            <a:ext cx="3395979" cy="2624455"/>
          </a:xfrm>
          <a:custGeom>
            <a:avLst/>
            <a:gdLst/>
            <a:ahLst/>
            <a:cxnLst/>
            <a:rect l="l" t="t" r="r" b="b"/>
            <a:pathLst>
              <a:path w="3395979" h="2624454">
                <a:moveTo>
                  <a:pt x="3395471" y="2615183"/>
                </a:moveTo>
                <a:lnTo>
                  <a:pt x="3383279" y="2612135"/>
                </a:lnTo>
                <a:lnTo>
                  <a:pt x="3371087" y="2607563"/>
                </a:lnTo>
                <a:lnTo>
                  <a:pt x="3360419" y="2601467"/>
                </a:lnTo>
                <a:lnTo>
                  <a:pt x="3357371" y="2610611"/>
                </a:lnTo>
                <a:lnTo>
                  <a:pt x="3368039" y="2616707"/>
                </a:lnTo>
                <a:lnTo>
                  <a:pt x="3380231" y="2621279"/>
                </a:lnTo>
                <a:lnTo>
                  <a:pt x="3392423" y="2624327"/>
                </a:lnTo>
                <a:lnTo>
                  <a:pt x="3395471" y="2615183"/>
                </a:lnTo>
                <a:close/>
              </a:path>
              <a:path w="3395979" h="2624454">
                <a:moveTo>
                  <a:pt x="3334511" y="2589275"/>
                </a:moveTo>
                <a:lnTo>
                  <a:pt x="3329939" y="2586227"/>
                </a:lnTo>
                <a:lnTo>
                  <a:pt x="3310127" y="2577083"/>
                </a:lnTo>
                <a:lnTo>
                  <a:pt x="3300983" y="2572511"/>
                </a:lnTo>
                <a:lnTo>
                  <a:pt x="3296411" y="2580131"/>
                </a:lnTo>
                <a:lnTo>
                  <a:pt x="3305555" y="2584703"/>
                </a:lnTo>
                <a:lnTo>
                  <a:pt x="3325367" y="2595371"/>
                </a:lnTo>
                <a:lnTo>
                  <a:pt x="3331463" y="2598419"/>
                </a:lnTo>
                <a:lnTo>
                  <a:pt x="3334511" y="2589275"/>
                </a:lnTo>
                <a:close/>
              </a:path>
              <a:path w="3395979" h="2624454">
                <a:moveTo>
                  <a:pt x="3275075" y="2558795"/>
                </a:moveTo>
                <a:lnTo>
                  <a:pt x="3268979" y="2555747"/>
                </a:lnTo>
                <a:lnTo>
                  <a:pt x="3258311" y="2551175"/>
                </a:lnTo>
                <a:lnTo>
                  <a:pt x="3246119" y="2548127"/>
                </a:lnTo>
                <a:lnTo>
                  <a:pt x="3240023" y="2545079"/>
                </a:lnTo>
                <a:lnTo>
                  <a:pt x="3236975" y="2554223"/>
                </a:lnTo>
                <a:lnTo>
                  <a:pt x="3243071" y="2555747"/>
                </a:lnTo>
                <a:lnTo>
                  <a:pt x="3253739" y="2560319"/>
                </a:lnTo>
                <a:lnTo>
                  <a:pt x="3265931" y="2564891"/>
                </a:lnTo>
                <a:lnTo>
                  <a:pt x="3272027" y="2567939"/>
                </a:lnTo>
                <a:lnTo>
                  <a:pt x="3275075" y="2558795"/>
                </a:lnTo>
                <a:close/>
              </a:path>
              <a:path w="3395979" h="2624454">
                <a:moveTo>
                  <a:pt x="3214115" y="2535935"/>
                </a:moveTo>
                <a:lnTo>
                  <a:pt x="3212591" y="2534411"/>
                </a:lnTo>
                <a:lnTo>
                  <a:pt x="3204971" y="2528315"/>
                </a:lnTo>
                <a:lnTo>
                  <a:pt x="3192779" y="2519171"/>
                </a:lnTo>
                <a:lnTo>
                  <a:pt x="3188207" y="2516123"/>
                </a:lnTo>
                <a:lnTo>
                  <a:pt x="3185159" y="2513075"/>
                </a:lnTo>
                <a:lnTo>
                  <a:pt x="3179063" y="2520695"/>
                </a:lnTo>
                <a:lnTo>
                  <a:pt x="3182111" y="2523743"/>
                </a:lnTo>
                <a:lnTo>
                  <a:pt x="3186683" y="2526791"/>
                </a:lnTo>
                <a:lnTo>
                  <a:pt x="3198875" y="2535935"/>
                </a:lnTo>
                <a:lnTo>
                  <a:pt x="3206495" y="2542031"/>
                </a:lnTo>
                <a:lnTo>
                  <a:pt x="3209543" y="2543555"/>
                </a:lnTo>
                <a:lnTo>
                  <a:pt x="3214115" y="2535935"/>
                </a:lnTo>
                <a:close/>
              </a:path>
              <a:path w="3395979" h="2624454">
                <a:moveTo>
                  <a:pt x="3165347" y="2508503"/>
                </a:moveTo>
                <a:lnTo>
                  <a:pt x="3163823" y="2506979"/>
                </a:lnTo>
                <a:lnTo>
                  <a:pt x="3159251" y="2506979"/>
                </a:lnTo>
                <a:lnTo>
                  <a:pt x="3154679" y="2503931"/>
                </a:lnTo>
                <a:lnTo>
                  <a:pt x="3148583" y="2502407"/>
                </a:lnTo>
                <a:lnTo>
                  <a:pt x="3142487" y="2499359"/>
                </a:lnTo>
                <a:lnTo>
                  <a:pt x="3133343" y="2496311"/>
                </a:lnTo>
                <a:lnTo>
                  <a:pt x="3130295" y="2494787"/>
                </a:lnTo>
                <a:lnTo>
                  <a:pt x="3125723" y="2502407"/>
                </a:lnTo>
                <a:lnTo>
                  <a:pt x="3130295" y="2503931"/>
                </a:lnTo>
                <a:lnTo>
                  <a:pt x="3137915" y="2508503"/>
                </a:lnTo>
                <a:lnTo>
                  <a:pt x="3145535" y="2511551"/>
                </a:lnTo>
                <a:lnTo>
                  <a:pt x="3151631" y="2513075"/>
                </a:lnTo>
                <a:lnTo>
                  <a:pt x="3157727" y="2516123"/>
                </a:lnTo>
                <a:lnTo>
                  <a:pt x="3162299" y="2516123"/>
                </a:lnTo>
                <a:lnTo>
                  <a:pt x="3162299" y="2517647"/>
                </a:lnTo>
                <a:lnTo>
                  <a:pt x="3165347" y="2508503"/>
                </a:lnTo>
                <a:close/>
              </a:path>
              <a:path w="3395979" h="2624454">
                <a:moveTo>
                  <a:pt x="3107435" y="2479547"/>
                </a:moveTo>
                <a:lnTo>
                  <a:pt x="3095243" y="2470403"/>
                </a:lnTo>
                <a:lnTo>
                  <a:pt x="3083051" y="2459735"/>
                </a:lnTo>
                <a:lnTo>
                  <a:pt x="3078479" y="2455163"/>
                </a:lnTo>
                <a:lnTo>
                  <a:pt x="3072383" y="2462783"/>
                </a:lnTo>
                <a:lnTo>
                  <a:pt x="3076955" y="2467355"/>
                </a:lnTo>
                <a:lnTo>
                  <a:pt x="3089147" y="2478023"/>
                </a:lnTo>
                <a:lnTo>
                  <a:pt x="3101339" y="2487167"/>
                </a:lnTo>
                <a:lnTo>
                  <a:pt x="3107435" y="2479547"/>
                </a:lnTo>
                <a:close/>
              </a:path>
              <a:path w="3395979" h="2624454">
                <a:moveTo>
                  <a:pt x="3035198" y="2420721"/>
                </a:moveTo>
                <a:lnTo>
                  <a:pt x="3029711" y="2412491"/>
                </a:lnTo>
                <a:lnTo>
                  <a:pt x="3022091" y="2418587"/>
                </a:lnTo>
                <a:lnTo>
                  <a:pt x="3028187" y="2427731"/>
                </a:lnTo>
                <a:lnTo>
                  <a:pt x="3029711" y="2427731"/>
                </a:lnTo>
                <a:lnTo>
                  <a:pt x="3034283" y="2431160"/>
                </a:lnTo>
                <a:lnTo>
                  <a:pt x="3034283" y="2420111"/>
                </a:lnTo>
                <a:lnTo>
                  <a:pt x="3035198" y="2420721"/>
                </a:lnTo>
                <a:close/>
              </a:path>
              <a:path w="3395979" h="2624454">
                <a:moveTo>
                  <a:pt x="3035807" y="2421635"/>
                </a:moveTo>
                <a:lnTo>
                  <a:pt x="3035198" y="2420721"/>
                </a:lnTo>
                <a:lnTo>
                  <a:pt x="3034283" y="2420111"/>
                </a:lnTo>
                <a:lnTo>
                  <a:pt x="3035807" y="2421635"/>
                </a:lnTo>
                <a:close/>
              </a:path>
              <a:path w="3395979" h="2624454">
                <a:moveTo>
                  <a:pt x="3035807" y="2432303"/>
                </a:moveTo>
                <a:lnTo>
                  <a:pt x="3035807" y="2421635"/>
                </a:lnTo>
                <a:lnTo>
                  <a:pt x="3034283" y="2420111"/>
                </a:lnTo>
                <a:lnTo>
                  <a:pt x="3034283" y="2431160"/>
                </a:lnTo>
                <a:lnTo>
                  <a:pt x="3035807" y="2432303"/>
                </a:lnTo>
                <a:close/>
              </a:path>
              <a:path w="3395979" h="2624454">
                <a:moveTo>
                  <a:pt x="3055619" y="2436875"/>
                </a:moveTo>
                <a:lnTo>
                  <a:pt x="3047999" y="2429255"/>
                </a:lnTo>
                <a:lnTo>
                  <a:pt x="3035198" y="2420721"/>
                </a:lnTo>
                <a:lnTo>
                  <a:pt x="3035807" y="2421635"/>
                </a:lnTo>
                <a:lnTo>
                  <a:pt x="3035807" y="2432303"/>
                </a:lnTo>
                <a:lnTo>
                  <a:pt x="3041903" y="2436875"/>
                </a:lnTo>
                <a:lnTo>
                  <a:pt x="3051047" y="2444495"/>
                </a:lnTo>
                <a:lnTo>
                  <a:pt x="3055619" y="2436875"/>
                </a:lnTo>
                <a:close/>
              </a:path>
              <a:path w="3395979" h="2624454">
                <a:moveTo>
                  <a:pt x="3009899" y="2389631"/>
                </a:moveTo>
                <a:lnTo>
                  <a:pt x="3008375" y="2388107"/>
                </a:lnTo>
                <a:lnTo>
                  <a:pt x="2994659" y="2371343"/>
                </a:lnTo>
                <a:lnTo>
                  <a:pt x="2988563" y="2363723"/>
                </a:lnTo>
                <a:lnTo>
                  <a:pt x="2987039" y="2360675"/>
                </a:lnTo>
                <a:lnTo>
                  <a:pt x="2979419" y="2366771"/>
                </a:lnTo>
                <a:lnTo>
                  <a:pt x="2980943" y="2369819"/>
                </a:lnTo>
                <a:lnTo>
                  <a:pt x="2987039" y="2377439"/>
                </a:lnTo>
                <a:lnTo>
                  <a:pt x="3002279" y="2394203"/>
                </a:lnTo>
                <a:lnTo>
                  <a:pt x="3003803" y="2395727"/>
                </a:lnTo>
                <a:lnTo>
                  <a:pt x="3009899" y="2389631"/>
                </a:lnTo>
                <a:close/>
              </a:path>
              <a:path w="3395979" h="2624454">
                <a:moveTo>
                  <a:pt x="2977895" y="2327147"/>
                </a:moveTo>
                <a:lnTo>
                  <a:pt x="2974847" y="2324099"/>
                </a:lnTo>
                <a:lnTo>
                  <a:pt x="2970275" y="2321051"/>
                </a:lnTo>
                <a:lnTo>
                  <a:pt x="2967227" y="2319527"/>
                </a:lnTo>
                <a:lnTo>
                  <a:pt x="2967227" y="2318003"/>
                </a:lnTo>
                <a:lnTo>
                  <a:pt x="2959607" y="2318003"/>
                </a:lnTo>
                <a:lnTo>
                  <a:pt x="2956559" y="2321051"/>
                </a:lnTo>
                <a:lnTo>
                  <a:pt x="2956559" y="2328671"/>
                </a:lnTo>
                <a:lnTo>
                  <a:pt x="2961131" y="2337815"/>
                </a:lnTo>
                <a:lnTo>
                  <a:pt x="2961131" y="2327147"/>
                </a:lnTo>
                <a:lnTo>
                  <a:pt x="2962655" y="2327147"/>
                </a:lnTo>
                <a:lnTo>
                  <a:pt x="2965703" y="2325623"/>
                </a:lnTo>
                <a:lnTo>
                  <a:pt x="2967227" y="2327147"/>
                </a:lnTo>
                <a:lnTo>
                  <a:pt x="2968751" y="2331719"/>
                </a:lnTo>
                <a:lnTo>
                  <a:pt x="2971799" y="2333243"/>
                </a:lnTo>
                <a:lnTo>
                  <a:pt x="2974144" y="2331837"/>
                </a:lnTo>
                <a:lnTo>
                  <a:pt x="2977895" y="2327147"/>
                </a:lnTo>
                <a:close/>
              </a:path>
              <a:path w="3395979" h="2624454">
                <a:moveTo>
                  <a:pt x="2971799" y="2337815"/>
                </a:moveTo>
                <a:lnTo>
                  <a:pt x="2970275" y="2336291"/>
                </a:lnTo>
                <a:lnTo>
                  <a:pt x="2968751" y="2331719"/>
                </a:lnTo>
                <a:lnTo>
                  <a:pt x="2965703" y="2328671"/>
                </a:lnTo>
                <a:lnTo>
                  <a:pt x="2962655" y="2327147"/>
                </a:lnTo>
                <a:lnTo>
                  <a:pt x="2961131" y="2327147"/>
                </a:lnTo>
                <a:lnTo>
                  <a:pt x="2961131" y="2337815"/>
                </a:lnTo>
                <a:lnTo>
                  <a:pt x="2962655" y="2340863"/>
                </a:lnTo>
                <a:lnTo>
                  <a:pt x="2962655" y="2342387"/>
                </a:lnTo>
                <a:lnTo>
                  <a:pt x="2971799" y="2337815"/>
                </a:lnTo>
                <a:close/>
              </a:path>
              <a:path w="3395979" h="2624454">
                <a:moveTo>
                  <a:pt x="2968751" y="2331719"/>
                </a:moveTo>
                <a:lnTo>
                  <a:pt x="2967227" y="2327147"/>
                </a:lnTo>
                <a:lnTo>
                  <a:pt x="2965703" y="2325623"/>
                </a:lnTo>
                <a:lnTo>
                  <a:pt x="2962655" y="2327147"/>
                </a:lnTo>
                <a:lnTo>
                  <a:pt x="2964179" y="2327147"/>
                </a:lnTo>
                <a:lnTo>
                  <a:pt x="2964179" y="2327909"/>
                </a:lnTo>
                <a:lnTo>
                  <a:pt x="2965703" y="2328671"/>
                </a:lnTo>
                <a:lnTo>
                  <a:pt x="2968751" y="2331719"/>
                </a:lnTo>
                <a:close/>
              </a:path>
              <a:path w="3395979" h="2624454">
                <a:moveTo>
                  <a:pt x="2964179" y="2327909"/>
                </a:moveTo>
                <a:lnTo>
                  <a:pt x="2964179" y="2327147"/>
                </a:lnTo>
                <a:lnTo>
                  <a:pt x="2962655" y="2327147"/>
                </a:lnTo>
                <a:lnTo>
                  <a:pt x="2964179" y="2327909"/>
                </a:lnTo>
                <a:close/>
              </a:path>
              <a:path w="3395979" h="2624454">
                <a:moveTo>
                  <a:pt x="2973323" y="2336291"/>
                </a:moveTo>
                <a:lnTo>
                  <a:pt x="2973323" y="2334767"/>
                </a:lnTo>
                <a:lnTo>
                  <a:pt x="2972477" y="2333921"/>
                </a:lnTo>
                <a:lnTo>
                  <a:pt x="2971799" y="2334767"/>
                </a:lnTo>
                <a:lnTo>
                  <a:pt x="2973323" y="2336291"/>
                </a:lnTo>
                <a:close/>
              </a:path>
              <a:path w="3395979" h="2624454">
                <a:moveTo>
                  <a:pt x="2980943" y="2334767"/>
                </a:moveTo>
                <a:lnTo>
                  <a:pt x="2980943" y="2330195"/>
                </a:lnTo>
                <a:lnTo>
                  <a:pt x="2979419" y="2328671"/>
                </a:lnTo>
                <a:lnTo>
                  <a:pt x="2974144" y="2331837"/>
                </a:lnTo>
                <a:lnTo>
                  <a:pt x="2972477" y="2333921"/>
                </a:lnTo>
                <a:lnTo>
                  <a:pt x="2973323" y="2334767"/>
                </a:lnTo>
                <a:lnTo>
                  <a:pt x="2973323" y="2336291"/>
                </a:lnTo>
                <a:lnTo>
                  <a:pt x="2974847" y="2337815"/>
                </a:lnTo>
                <a:lnTo>
                  <a:pt x="2976371" y="2337815"/>
                </a:lnTo>
                <a:lnTo>
                  <a:pt x="2979419" y="2336291"/>
                </a:lnTo>
                <a:lnTo>
                  <a:pt x="2980943" y="2334767"/>
                </a:lnTo>
                <a:close/>
              </a:path>
              <a:path w="3395979" h="2624454">
                <a:moveTo>
                  <a:pt x="2979419" y="2328671"/>
                </a:moveTo>
                <a:lnTo>
                  <a:pt x="2977895" y="2327147"/>
                </a:lnTo>
                <a:lnTo>
                  <a:pt x="2974144" y="2331837"/>
                </a:lnTo>
                <a:lnTo>
                  <a:pt x="2979419" y="2328671"/>
                </a:lnTo>
                <a:close/>
              </a:path>
              <a:path w="3395979" h="2624454">
                <a:moveTo>
                  <a:pt x="2937509" y="2288285"/>
                </a:moveTo>
                <a:lnTo>
                  <a:pt x="2935223" y="2281427"/>
                </a:lnTo>
                <a:lnTo>
                  <a:pt x="2926079" y="2284475"/>
                </a:lnTo>
                <a:lnTo>
                  <a:pt x="2927603" y="2284475"/>
                </a:lnTo>
                <a:lnTo>
                  <a:pt x="2929127" y="2293619"/>
                </a:lnTo>
                <a:lnTo>
                  <a:pt x="2936747" y="2301239"/>
                </a:lnTo>
                <a:lnTo>
                  <a:pt x="2936747" y="2287523"/>
                </a:lnTo>
                <a:lnTo>
                  <a:pt x="2937509" y="2288285"/>
                </a:lnTo>
                <a:close/>
              </a:path>
              <a:path w="3395979" h="2624454">
                <a:moveTo>
                  <a:pt x="2938271" y="2290571"/>
                </a:moveTo>
                <a:lnTo>
                  <a:pt x="2937509" y="2288285"/>
                </a:lnTo>
                <a:lnTo>
                  <a:pt x="2936747" y="2287523"/>
                </a:lnTo>
                <a:lnTo>
                  <a:pt x="2938271" y="2290571"/>
                </a:lnTo>
                <a:close/>
              </a:path>
              <a:path w="3395979" h="2624454">
                <a:moveTo>
                  <a:pt x="2938271" y="2302763"/>
                </a:moveTo>
                <a:lnTo>
                  <a:pt x="2938271" y="2290571"/>
                </a:lnTo>
                <a:lnTo>
                  <a:pt x="2936747" y="2287523"/>
                </a:lnTo>
                <a:lnTo>
                  <a:pt x="2936747" y="2301239"/>
                </a:lnTo>
                <a:lnTo>
                  <a:pt x="2938271" y="2302763"/>
                </a:lnTo>
                <a:close/>
              </a:path>
              <a:path w="3395979" h="2624454">
                <a:moveTo>
                  <a:pt x="2958083" y="2308859"/>
                </a:moveTo>
                <a:lnTo>
                  <a:pt x="2937509" y="2288285"/>
                </a:lnTo>
                <a:lnTo>
                  <a:pt x="2938271" y="2290571"/>
                </a:lnTo>
                <a:lnTo>
                  <a:pt x="2938271" y="2302763"/>
                </a:lnTo>
                <a:lnTo>
                  <a:pt x="2939795" y="2304287"/>
                </a:lnTo>
                <a:lnTo>
                  <a:pt x="2947415" y="2310383"/>
                </a:lnTo>
                <a:lnTo>
                  <a:pt x="2950463" y="2314955"/>
                </a:lnTo>
                <a:lnTo>
                  <a:pt x="2958083" y="2308859"/>
                </a:lnTo>
                <a:close/>
              </a:path>
              <a:path w="3395979" h="2624454">
                <a:moveTo>
                  <a:pt x="2923031" y="2253995"/>
                </a:moveTo>
                <a:lnTo>
                  <a:pt x="2921507" y="2249423"/>
                </a:lnTo>
                <a:lnTo>
                  <a:pt x="2913887" y="2238755"/>
                </a:lnTo>
                <a:lnTo>
                  <a:pt x="2904743" y="2228087"/>
                </a:lnTo>
                <a:lnTo>
                  <a:pt x="2900171" y="2223515"/>
                </a:lnTo>
                <a:lnTo>
                  <a:pt x="2892551" y="2229611"/>
                </a:lnTo>
                <a:lnTo>
                  <a:pt x="2898647" y="2234183"/>
                </a:lnTo>
                <a:lnTo>
                  <a:pt x="2906267" y="2243327"/>
                </a:lnTo>
                <a:lnTo>
                  <a:pt x="2912363" y="2253995"/>
                </a:lnTo>
                <a:lnTo>
                  <a:pt x="2915411" y="2258567"/>
                </a:lnTo>
                <a:lnTo>
                  <a:pt x="2923031" y="2253995"/>
                </a:lnTo>
                <a:close/>
              </a:path>
              <a:path w="3395979" h="2624454">
                <a:moveTo>
                  <a:pt x="2872739" y="2202179"/>
                </a:moveTo>
                <a:lnTo>
                  <a:pt x="2865119" y="2185415"/>
                </a:lnTo>
                <a:lnTo>
                  <a:pt x="2860547" y="2174747"/>
                </a:lnTo>
                <a:lnTo>
                  <a:pt x="2851403" y="2177795"/>
                </a:lnTo>
                <a:lnTo>
                  <a:pt x="2855975" y="2188463"/>
                </a:lnTo>
                <a:lnTo>
                  <a:pt x="2863595" y="2206751"/>
                </a:lnTo>
                <a:lnTo>
                  <a:pt x="2863595" y="2208275"/>
                </a:lnTo>
                <a:lnTo>
                  <a:pt x="2865119" y="2208275"/>
                </a:lnTo>
                <a:lnTo>
                  <a:pt x="2869691" y="2211704"/>
                </a:lnTo>
                <a:lnTo>
                  <a:pt x="2869691" y="2200655"/>
                </a:lnTo>
                <a:lnTo>
                  <a:pt x="2872739" y="2202179"/>
                </a:lnTo>
                <a:close/>
              </a:path>
              <a:path w="3395979" h="2624454">
                <a:moveTo>
                  <a:pt x="2875787" y="2205227"/>
                </a:moveTo>
                <a:lnTo>
                  <a:pt x="2869691" y="2200655"/>
                </a:lnTo>
                <a:lnTo>
                  <a:pt x="2869691" y="2211704"/>
                </a:lnTo>
                <a:lnTo>
                  <a:pt x="2871215" y="2212847"/>
                </a:lnTo>
                <a:lnTo>
                  <a:pt x="2875787" y="2205227"/>
                </a:lnTo>
                <a:close/>
              </a:path>
              <a:path w="3395979" h="2624454">
                <a:moveTo>
                  <a:pt x="2845307" y="2148839"/>
                </a:moveTo>
                <a:lnTo>
                  <a:pt x="2836163" y="2138171"/>
                </a:lnTo>
                <a:lnTo>
                  <a:pt x="2823971" y="2124455"/>
                </a:lnTo>
                <a:lnTo>
                  <a:pt x="2819399" y="2119883"/>
                </a:lnTo>
                <a:lnTo>
                  <a:pt x="2813303" y="2127503"/>
                </a:lnTo>
                <a:lnTo>
                  <a:pt x="2817875" y="2130551"/>
                </a:lnTo>
                <a:lnTo>
                  <a:pt x="2828543" y="2142743"/>
                </a:lnTo>
                <a:lnTo>
                  <a:pt x="2837687" y="2154935"/>
                </a:lnTo>
                <a:lnTo>
                  <a:pt x="2845307" y="2148839"/>
                </a:lnTo>
                <a:close/>
              </a:path>
              <a:path w="3395979" h="2624454">
                <a:moveTo>
                  <a:pt x="2796539" y="2101595"/>
                </a:moveTo>
                <a:lnTo>
                  <a:pt x="2782823" y="2090927"/>
                </a:lnTo>
                <a:lnTo>
                  <a:pt x="2766059" y="2083307"/>
                </a:lnTo>
                <a:lnTo>
                  <a:pt x="2763011" y="2081783"/>
                </a:lnTo>
                <a:lnTo>
                  <a:pt x="2759963" y="2089403"/>
                </a:lnTo>
                <a:lnTo>
                  <a:pt x="2761487" y="2090927"/>
                </a:lnTo>
                <a:lnTo>
                  <a:pt x="2791967" y="2109215"/>
                </a:lnTo>
                <a:lnTo>
                  <a:pt x="2796539" y="2101595"/>
                </a:lnTo>
                <a:close/>
              </a:path>
              <a:path w="3395979" h="2624454">
                <a:moveTo>
                  <a:pt x="2737103" y="2069591"/>
                </a:moveTo>
                <a:lnTo>
                  <a:pt x="2732531" y="2068067"/>
                </a:lnTo>
                <a:lnTo>
                  <a:pt x="2715767" y="2061971"/>
                </a:lnTo>
                <a:lnTo>
                  <a:pt x="2700527" y="2057399"/>
                </a:lnTo>
                <a:lnTo>
                  <a:pt x="2697479" y="2066543"/>
                </a:lnTo>
                <a:lnTo>
                  <a:pt x="2712719" y="2071115"/>
                </a:lnTo>
                <a:lnTo>
                  <a:pt x="2729483" y="2077211"/>
                </a:lnTo>
                <a:lnTo>
                  <a:pt x="2734055" y="2078735"/>
                </a:lnTo>
                <a:lnTo>
                  <a:pt x="2737103" y="2069591"/>
                </a:lnTo>
                <a:close/>
              </a:path>
              <a:path w="3395979" h="2624454">
                <a:moveTo>
                  <a:pt x="2671571" y="2051303"/>
                </a:moveTo>
                <a:lnTo>
                  <a:pt x="2659379" y="2048255"/>
                </a:lnTo>
                <a:lnTo>
                  <a:pt x="2641091" y="2045207"/>
                </a:lnTo>
                <a:lnTo>
                  <a:pt x="2634995" y="2043683"/>
                </a:lnTo>
                <a:lnTo>
                  <a:pt x="2633471" y="2052827"/>
                </a:lnTo>
                <a:lnTo>
                  <a:pt x="2639567" y="2054351"/>
                </a:lnTo>
                <a:lnTo>
                  <a:pt x="2657855" y="2057399"/>
                </a:lnTo>
                <a:lnTo>
                  <a:pt x="2670047" y="2060447"/>
                </a:lnTo>
                <a:lnTo>
                  <a:pt x="2671571" y="2051303"/>
                </a:lnTo>
                <a:close/>
              </a:path>
              <a:path w="3395979" h="2624454">
                <a:moveTo>
                  <a:pt x="2606039" y="2040635"/>
                </a:moveTo>
                <a:lnTo>
                  <a:pt x="2601467" y="2040635"/>
                </a:lnTo>
                <a:lnTo>
                  <a:pt x="2567939" y="2037587"/>
                </a:lnTo>
                <a:lnTo>
                  <a:pt x="2566415" y="2046731"/>
                </a:lnTo>
                <a:lnTo>
                  <a:pt x="2599943" y="2049779"/>
                </a:lnTo>
                <a:lnTo>
                  <a:pt x="2604515" y="2049779"/>
                </a:lnTo>
                <a:lnTo>
                  <a:pt x="2606039" y="2040635"/>
                </a:lnTo>
                <a:close/>
              </a:path>
              <a:path w="3395979" h="2624454">
                <a:moveTo>
                  <a:pt x="2538983" y="2045207"/>
                </a:moveTo>
                <a:lnTo>
                  <a:pt x="2538983" y="2036063"/>
                </a:lnTo>
                <a:lnTo>
                  <a:pt x="2500883" y="2036063"/>
                </a:lnTo>
                <a:lnTo>
                  <a:pt x="2500883" y="2045207"/>
                </a:lnTo>
                <a:lnTo>
                  <a:pt x="2538983" y="2045207"/>
                </a:lnTo>
                <a:close/>
              </a:path>
              <a:path w="3395979" h="2624454">
                <a:moveTo>
                  <a:pt x="2471927" y="2045207"/>
                </a:moveTo>
                <a:lnTo>
                  <a:pt x="2471927" y="2034539"/>
                </a:lnTo>
                <a:lnTo>
                  <a:pt x="2447543" y="2034539"/>
                </a:lnTo>
                <a:lnTo>
                  <a:pt x="2433827" y="2036063"/>
                </a:lnTo>
                <a:lnTo>
                  <a:pt x="2433827" y="2045207"/>
                </a:lnTo>
                <a:lnTo>
                  <a:pt x="2471927" y="2045207"/>
                </a:lnTo>
                <a:close/>
              </a:path>
              <a:path w="3395979" h="2624454">
                <a:moveTo>
                  <a:pt x="2404871" y="2045207"/>
                </a:moveTo>
                <a:lnTo>
                  <a:pt x="2404871" y="2036063"/>
                </a:lnTo>
                <a:lnTo>
                  <a:pt x="2366771" y="2036063"/>
                </a:lnTo>
                <a:lnTo>
                  <a:pt x="2366771" y="2045207"/>
                </a:lnTo>
                <a:lnTo>
                  <a:pt x="2404871" y="2045207"/>
                </a:lnTo>
                <a:close/>
              </a:path>
              <a:path w="3395979" h="2624454">
                <a:moveTo>
                  <a:pt x="2340863" y="2031491"/>
                </a:moveTo>
                <a:lnTo>
                  <a:pt x="2336291" y="2029967"/>
                </a:lnTo>
                <a:lnTo>
                  <a:pt x="2321051" y="2022347"/>
                </a:lnTo>
                <a:lnTo>
                  <a:pt x="2307335" y="2016251"/>
                </a:lnTo>
                <a:lnTo>
                  <a:pt x="2302763" y="2025395"/>
                </a:lnTo>
                <a:lnTo>
                  <a:pt x="2316479" y="2031491"/>
                </a:lnTo>
                <a:lnTo>
                  <a:pt x="2333243" y="2039111"/>
                </a:lnTo>
                <a:lnTo>
                  <a:pt x="2337815" y="2040635"/>
                </a:lnTo>
                <a:lnTo>
                  <a:pt x="2340863" y="2031491"/>
                </a:lnTo>
                <a:close/>
              </a:path>
              <a:path w="3395979" h="2624454">
                <a:moveTo>
                  <a:pt x="2281427" y="2004059"/>
                </a:moveTo>
                <a:lnTo>
                  <a:pt x="2257043" y="1993391"/>
                </a:lnTo>
                <a:lnTo>
                  <a:pt x="2246375" y="1988819"/>
                </a:lnTo>
                <a:lnTo>
                  <a:pt x="2241803" y="1997963"/>
                </a:lnTo>
                <a:lnTo>
                  <a:pt x="2252471" y="2002535"/>
                </a:lnTo>
                <a:lnTo>
                  <a:pt x="2276855" y="2013203"/>
                </a:lnTo>
                <a:lnTo>
                  <a:pt x="2281427" y="2004059"/>
                </a:lnTo>
                <a:close/>
              </a:path>
              <a:path w="3395979" h="2624454">
                <a:moveTo>
                  <a:pt x="2191511" y="1980183"/>
                </a:moveTo>
                <a:lnTo>
                  <a:pt x="2191511" y="1970531"/>
                </a:lnTo>
                <a:lnTo>
                  <a:pt x="2185415" y="1964435"/>
                </a:lnTo>
                <a:lnTo>
                  <a:pt x="2179319" y="1972055"/>
                </a:lnTo>
                <a:lnTo>
                  <a:pt x="2185415" y="1978151"/>
                </a:lnTo>
                <a:lnTo>
                  <a:pt x="2186939" y="1978151"/>
                </a:lnTo>
                <a:lnTo>
                  <a:pt x="2189987" y="1979675"/>
                </a:lnTo>
                <a:lnTo>
                  <a:pt x="2191511" y="1980183"/>
                </a:lnTo>
                <a:close/>
              </a:path>
              <a:path w="3395979" h="2624454">
                <a:moveTo>
                  <a:pt x="2218943" y="1979675"/>
                </a:moveTo>
                <a:lnTo>
                  <a:pt x="2217419" y="1979675"/>
                </a:lnTo>
                <a:lnTo>
                  <a:pt x="2212847" y="1976627"/>
                </a:lnTo>
                <a:lnTo>
                  <a:pt x="2202179" y="1973579"/>
                </a:lnTo>
                <a:lnTo>
                  <a:pt x="2193035" y="1970531"/>
                </a:lnTo>
                <a:lnTo>
                  <a:pt x="2189987" y="1969007"/>
                </a:lnTo>
                <a:lnTo>
                  <a:pt x="2191511" y="1970531"/>
                </a:lnTo>
                <a:lnTo>
                  <a:pt x="2191511" y="1980183"/>
                </a:lnTo>
                <a:lnTo>
                  <a:pt x="2199131" y="1982723"/>
                </a:lnTo>
                <a:lnTo>
                  <a:pt x="2209799" y="1985771"/>
                </a:lnTo>
                <a:lnTo>
                  <a:pt x="2215895" y="1988819"/>
                </a:lnTo>
                <a:lnTo>
                  <a:pt x="2218943" y="1979675"/>
                </a:lnTo>
                <a:close/>
              </a:path>
              <a:path w="3395979" h="2624454">
                <a:moveTo>
                  <a:pt x="2165603" y="1944623"/>
                </a:moveTo>
                <a:lnTo>
                  <a:pt x="2159507" y="1937003"/>
                </a:lnTo>
                <a:lnTo>
                  <a:pt x="2151887" y="1930907"/>
                </a:lnTo>
                <a:lnTo>
                  <a:pt x="2145791" y="1924811"/>
                </a:lnTo>
                <a:lnTo>
                  <a:pt x="2142743" y="1920239"/>
                </a:lnTo>
                <a:lnTo>
                  <a:pt x="2139695" y="1917191"/>
                </a:lnTo>
                <a:lnTo>
                  <a:pt x="2133599" y="1923287"/>
                </a:lnTo>
                <a:lnTo>
                  <a:pt x="2135123" y="1926335"/>
                </a:lnTo>
                <a:lnTo>
                  <a:pt x="2145791" y="1937003"/>
                </a:lnTo>
                <a:lnTo>
                  <a:pt x="2151887" y="1944623"/>
                </a:lnTo>
                <a:lnTo>
                  <a:pt x="2159507" y="1952243"/>
                </a:lnTo>
                <a:lnTo>
                  <a:pt x="2165603" y="1944623"/>
                </a:lnTo>
                <a:close/>
              </a:path>
              <a:path w="3395979" h="2624454">
                <a:moveTo>
                  <a:pt x="2092451" y="1882139"/>
                </a:moveTo>
                <a:lnTo>
                  <a:pt x="2087879" y="1877567"/>
                </a:lnTo>
                <a:lnTo>
                  <a:pt x="2080259" y="1882139"/>
                </a:lnTo>
                <a:lnTo>
                  <a:pt x="2084831" y="1888235"/>
                </a:lnTo>
                <a:lnTo>
                  <a:pt x="2086355" y="1889759"/>
                </a:lnTo>
                <a:lnTo>
                  <a:pt x="2090927" y="1892807"/>
                </a:lnTo>
                <a:lnTo>
                  <a:pt x="2090927" y="1882139"/>
                </a:lnTo>
                <a:lnTo>
                  <a:pt x="2092451" y="1882139"/>
                </a:lnTo>
                <a:close/>
              </a:path>
              <a:path w="3395979" h="2624454">
                <a:moveTo>
                  <a:pt x="2116835" y="1898903"/>
                </a:moveTo>
                <a:lnTo>
                  <a:pt x="2115311" y="1897379"/>
                </a:lnTo>
                <a:lnTo>
                  <a:pt x="2109215" y="1892807"/>
                </a:lnTo>
                <a:lnTo>
                  <a:pt x="2101595" y="1888235"/>
                </a:lnTo>
                <a:lnTo>
                  <a:pt x="2090927" y="1882139"/>
                </a:lnTo>
                <a:lnTo>
                  <a:pt x="2090927" y="1892807"/>
                </a:lnTo>
                <a:lnTo>
                  <a:pt x="2095499" y="1895855"/>
                </a:lnTo>
                <a:lnTo>
                  <a:pt x="2103119" y="1901951"/>
                </a:lnTo>
                <a:lnTo>
                  <a:pt x="2110739" y="1904999"/>
                </a:lnTo>
                <a:lnTo>
                  <a:pt x="2112263" y="1906523"/>
                </a:lnTo>
                <a:lnTo>
                  <a:pt x="2116835" y="1898903"/>
                </a:lnTo>
                <a:close/>
              </a:path>
              <a:path w="3395979" h="2624454">
                <a:moveTo>
                  <a:pt x="2064715" y="1852269"/>
                </a:moveTo>
                <a:lnTo>
                  <a:pt x="2063495" y="1851659"/>
                </a:lnTo>
                <a:lnTo>
                  <a:pt x="2061971" y="1850135"/>
                </a:lnTo>
                <a:lnTo>
                  <a:pt x="2057399" y="1847087"/>
                </a:lnTo>
                <a:lnTo>
                  <a:pt x="2051303" y="1840991"/>
                </a:lnTo>
                <a:lnTo>
                  <a:pt x="2045207" y="1848611"/>
                </a:lnTo>
                <a:lnTo>
                  <a:pt x="2048255" y="1850135"/>
                </a:lnTo>
                <a:lnTo>
                  <a:pt x="2055875" y="1857755"/>
                </a:lnTo>
                <a:lnTo>
                  <a:pt x="2058923" y="1859279"/>
                </a:lnTo>
                <a:lnTo>
                  <a:pt x="2061971" y="1862327"/>
                </a:lnTo>
                <a:lnTo>
                  <a:pt x="2061971" y="1853183"/>
                </a:lnTo>
                <a:lnTo>
                  <a:pt x="2064715" y="1852269"/>
                </a:lnTo>
                <a:close/>
              </a:path>
              <a:path w="3395979" h="2624454">
                <a:moveTo>
                  <a:pt x="2071115" y="1850135"/>
                </a:moveTo>
                <a:lnTo>
                  <a:pt x="2071115" y="1848611"/>
                </a:lnTo>
                <a:lnTo>
                  <a:pt x="2068067" y="1845563"/>
                </a:lnTo>
                <a:lnTo>
                  <a:pt x="2065019" y="1845563"/>
                </a:lnTo>
                <a:lnTo>
                  <a:pt x="2061971" y="1848611"/>
                </a:lnTo>
                <a:lnTo>
                  <a:pt x="2061971" y="1850135"/>
                </a:lnTo>
                <a:lnTo>
                  <a:pt x="2063495" y="1851659"/>
                </a:lnTo>
                <a:lnTo>
                  <a:pt x="2064715" y="1852269"/>
                </a:lnTo>
                <a:lnTo>
                  <a:pt x="2071115" y="1850135"/>
                </a:lnTo>
                <a:close/>
              </a:path>
              <a:path w="3395979" h="2624454">
                <a:moveTo>
                  <a:pt x="2068067" y="1854707"/>
                </a:moveTo>
                <a:lnTo>
                  <a:pt x="2066543" y="1853183"/>
                </a:lnTo>
                <a:lnTo>
                  <a:pt x="2064715" y="1852269"/>
                </a:lnTo>
                <a:lnTo>
                  <a:pt x="2061971" y="1853183"/>
                </a:lnTo>
                <a:lnTo>
                  <a:pt x="2063495" y="1854707"/>
                </a:lnTo>
                <a:lnTo>
                  <a:pt x="2063495" y="1856231"/>
                </a:lnTo>
                <a:lnTo>
                  <a:pt x="2064003" y="1856739"/>
                </a:lnTo>
                <a:lnTo>
                  <a:pt x="2065019" y="1854707"/>
                </a:lnTo>
                <a:lnTo>
                  <a:pt x="2068067" y="1854707"/>
                </a:lnTo>
                <a:close/>
              </a:path>
              <a:path w="3395979" h="2624454">
                <a:moveTo>
                  <a:pt x="2074163" y="1859279"/>
                </a:moveTo>
                <a:lnTo>
                  <a:pt x="2074163" y="1856231"/>
                </a:lnTo>
                <a:lnTo>
                  <a:pt x="2072639" y="1856231"/>
                </a:lnTo>
                <a:lnTo>
                  <a:pt x="2072639" y="1853183"/>
                </a:lnTo>
                <a:lnTo>
                  <a:pt x="2065019" y="1857755"/>
                </a:lnTo>
                <a:lnTo>
                  <a:pt x="2064003" y="1856739"/>
                </a:lnTo>
                <a:lnTo>
                  <a:pt x="2063495" y="1857755"/>
                </a:lnTo>
                <a:lnTo>
                  <a:pt x="2063495" y="1854707"/>
                </a:lnTo>
                <a:lnTo>
                  <a:pt x="2061971" y="1853183"/>
                </a:lnTo>
                <a:lnTo>
                  <a:pt x="2061971" y="1862327"/>
                </a:lnTo>
                <a:lnTo>
                  <a:pt x="2065019" y="1862327"/>
                </a:lnTo>
                <a:lnTo>
                  <a:pt x="2066543" y="1863851"/>
                </a:lnTo>
                <a:lnTo>
                  <a:pt x="2069591" y="1863851"/>
                </a:lnTo>
                <a:lnTo>
                  <a:pt x="2074163" y="1859279"/>
                </a:lnTo>
                <a:close/>
              </a:path>
              <a:path w="3395979" h="2624454">
                <a:moveTo>
                  <a:pt x="2064003" y="1856739"/>
                </a:moveTo>
                <a:lnTo>
                  <a:pt x="2063495" y="1856231"/>
                </a:lnTo>
                <a:lnTo>
                  <a:pt x="2063495" y="1857755"/>
                </a:lnTo>
                <a:lnTo>
                  <a:pt x="2064003" y="1856739"/>
                </a:lnTo>
                <a:close/>
              </a:path>
              <a:path w="3395979" h="2624454">
                <a:moveTo>
                  <a:pt x="2069591" y="1855012"/>
                </a:moveTo>
                <a:lnTo>
                  <a:pt x="2069591" y="1854707"/>
                </a:lnTo>
                <a:lnTo>
                  <a:pt x="2065019" y="1854707"/>
                </a:lnTo>
                <a:lnTo>
                  <a:pt x="2064003" y="1856739"/>
                </a:lnTo>
                <a:lnTo>
                  <a:pt x="2065019" y="1857755"/>
                </a:lnTo>
                <a:lnTo>
                  <a:pt x="2069591" y="1855012"/>
                </a:lnTo>
                <a:close/>
              </a:path>
              <a:path w="3395979" h="2624454">
                <a:moveTo>
                  <a:pt x="2072639" y="1853183"/>
                </a:moveTo>
                <a:lnTo>
                  <a:pt x="2072639" y="1851659"/>
                </a:lnTo>
                <a:lnTo>
                  <a:pt x="2071115" y="1850135"/>
                </a:lnTo>
                <a:lnTo>
                  <a:pt x="2064715" y="1852269"/>
                </a:lnTo>
                <a:lnTo>
                  <a:pt x="2069591" y="1854707"/>
                </a:lnTo>
                <a:lnTo>
                  <a:pt x="2069591" y="1855012"/>
                </a:lnTo>
                <a:lnTo>
                  <a:pt x="2072639" y="1853183"/>
                </a:lnTo>
                <a:close/>
              </a:path>
              <a:path w="3395979" h="2624454">
                <a:moveTo>
                  <a:pt x="2069591" y="1854707"/>
                </a:moveTo>
                <a:lnTo>
                  <a:pt x="2066543" y="1853183"/>
                </a:lnTo>
                <a:lnTo>
                  <a:pt x="2068067" y="1854707"/>
                </a:lnTo>
                <a:lnTo>
                  <a:pt x="2069591" y="1854707"/>
                </a:lnTo>
                <a:close/>
              </a:path>
              <a:path w="3395979" h="2624454">
                <a:moveTo>
                  <a:pt x="2033015" y="1822703"/>
                </a:moveTo>
                <a:lnTo>
                  <a:pt x="2028443" y="1818131"/>
                </a:lnTo>
                <a:lnTo>
                  <a:pt x="2020823" y="1805939"/>
                </a:lnTo>
                <a:lnTo>
                  <a:pt x="2016251" y="1793747"/>
                </a:lnTo>
                <a:lnTo>
                  <a:pt x="2014727" y="1790699"/>
                </a:lnTo>
                <a:lnTo>
                  <a:pt x="2005583" y="1793747"/>
                </a:lnTo>
                <a:lnTo>
                  <a:pt x="2007107" y="1798319"/>
                </a:lnTo>
                <a:lnTo>
                  <a:pt x="2013203" y="1810511"/>
                </a:lnTo>
                <a:lnTo>
                  <a:pt x="2020823" y="1822703"/>
                </a:lnTo>
                <a:lnTo>
                  <a:pt x="2025395" y="1827275"/>
                </a:lnTo>
                <a:lnTo>
                  <a:pt x="2033015" y="1822703"/>
                </a:lnTo>
                <a:close/>
              </a:path>
              <a:path w="3395979" h="2624454">
                <a:moveTo>
                  <a:pt x="2002535" y="1763267"/>
                </a:moveTo>
                <a:lnTo>
                  <a:pt x="1999487" y="1755647"/>
                </a:lnTo>
                <a:lnTo>
                  <a:pt x="1991867" y="1741931"/>
                </a:lnTo>
                <a:lnTo>
                  <a:pt x="1984247" y="1729739"/>
                </a:lnTo>
                <a:lnTo>
                  <a:pt x="1976627" y="1735835"/>
                </a:lnTo>
                <a:lnTo>
                  <a:pt x="1984247" y="1746503"/>
                </a:lnTo>
                <a:lnTo>
                  <a:pt x="1994915" y="1767839"/>
                </a:lnTo>
                <a:lnTo>
                  <a:pt x="2002535" y="1763267"/>
                </a:lnTo>
                <a:close/>
              </a:path>
              <a:path w="3395979" h="2624454">
                <a:moveTo>
                  <a:pt x="1962911" y="1708403"/>
                </a:moveTo>
                <a:lnTo>
                  <a:pt x="1953767" y="1700783"/>
                </a:lnTo>
                <a:lnTo>
                  <a:pt x="1937003" y="1687067"/>
                </a:lnTo>
                <a:lnTo>
                  <a:pt x="1932431" y="1684019"/>
                </a:lnTo>
                <a:lnTo>
                  <a:pt x="1927859" y="1691639"/>
                </a:lnTo>
                <a:lnTo>
                  <a:pt x="1930907" y="1694687"/>
                </a:lnTo>
                <a:lnTo>
                  <a:pt x="1947671" y="1706879"/>
                </a:lnTo>
                <a:lnTo>
                  <a:pt x="1956815" y="1716023"/>
                </a:lnTo>
                <a:lnTo>
                  <a:pt x="1962911" y="1708403"/>
                </a:lnTo>
                <a:close/>
              </a:path>
              <a:path w="3395979" h="2624454">
                <a:moveTo>
                  <a:pt x="1909571" y="1668779"/>
                </a:moveTo>
                <a:lnTo>
                  <a:pt x="1883663" y="1652015"/>
                </a:lnTo>
                <a:lnTo>
                  <a:pt x="1877567" y="1647443"/>
                </a:lnTo>
                <a:lnTo>
                  <a:pt x="1871471" y="1655063"/>
                </a:lnTo>
                <a:lnTo>
                  <a:pt x="1879091" y="1659635"/>
                </a:lnTo>
                <a:lnTo>
                  <a:pt x="1903475" y="1676399"/>
                </a:lnTo>
                <a:lnTo>
                  <a:pt x="1909571" y="1668779"/>
                </a:lnTo>
                <a:close/>
              </a:path>
              <a:path w="3395979" h="2624454">
                <a:moveTo>
                  <a:pt x="1853183" y="1632203"/>
                </a:moveTo>
                <a:lnTo>
                  <a:pt x="1850135" y="1630679"/>
                </a:lnTo>
                <a:lnTo>
                  <a:pt x="1844039" y="1626107"/>
                </a:lnTo>
                <a:lnTo>
                  <a:pt x="1836419" y="1623059"/>
                </a:lnTo>
                <a:lnTo>
                  <a:pt x="1830323" y="1621535"/>
                </a:lnTo>
                <a:lnTo>
                  <a:pt x="1822703" y="1620011"/>
                </a:lnTo>
                <a:lnTo>
                  <a:pt x="1815083" y="1620011"/>
                </a:lnTo>
                <a:lnTo>
                  <a:pt x="1815083" y="1629155"/>
                </a:lnTo>
                <a:lnTo>
                  <a:pt x="1821179" y="1629155"/>
                </a:lnTo>
                <a:lnTo>
                  <a:pt x="1833371" y="1632203"/>
                </a:lnTo>
                <a:lnTo>
                  <a:pt x="1839467" y="1635251"/>
                </a:lnTo>
                <a:lnTo>
                  <a:pt x="1839467" y="1633727"/>
                </a:lnTo>
                <a:lnTo>
                  <a:pt x="1845563" y="1638299"/>
                </a:lnTo>
                <a:lnTo>
                  <a:pt x="1848611" y="1639823"/>
                </a:lnTo>
                <a:lnTo>
                  <a:pt x="1853183" y="1632203"/>
                </a:lnTo>
                <a:close/>
              </a:path>
              <a:path w="3395979" h="2624454">
                <a:moveTo>
                  <a:pt x="1787651" y="1618487"/>
                </a:moveTo>
                <a:lnTo>
                  <a:pt x="1749551" y="1615439"/>
                </a:lnTo>
                <a:lnTo>
                  <a:pt x="1748027" y="1624583"/>
                </a:lnTo>
                <a:lnTo>
                  <a:pt x="1786127" y="1627631"/>
                </a:lnTo>
                <a:lnTo>
                  <a:pt x="1787651" y="1618487"/>
                </a:lnTo>
                <a:close/>
              </a:path>
              <a:path w="3395979" h="2624454">
                <a:moveTo>
                  <a:pt x="1720595" y="1623059"/>
                </a:moveTo>
                <a:lnTo>
                  <a:pt x="1720595" y="1613915"/>
                </a:lnTo>
                <a:lnTo>
                  <a:pt x="1682495" y="1612391"/>
                </a:lnTo>
                <a:lnTo>
                  <a:pt x="1682495" y="1621535"/>
                </a:lnTo>
                <a:lnTo>
                  <a:pt x="1720595" y="1623059"/>
                </a:lnTo>
                <a:close/>
              </a:path>
              <a:path w="3395979" h="2624454">
                <a:moveTo>
                  <a:pt x="1653539" y="1620011"/>
                </a:moveTo>
                <a:lnTo>
                  <a:pt x="1653539" y="1610867"/>
                </a:lnTo>
                <a:lnTo>
                  <a:pt x="1615439" y="1609343"/>
                </a:lnTo>
                <a:lnTo>
                  <a:pt x="1615439" y="1618487"/>
                </a:lnTo>
                <a:lnTo>
                  <a:pt x="1653539" y="1620011"/>
                </a:lnTo>
                <a:close/>
              </a:path>
              <a:path w="3395979" h="2624454">
                <a:moveTo>
                  <a:pt x="1586483" y="1618487"/>
                </a:moveTo>
                <a:lnTo>
                  <a:pt x="1586483" y="1607819"/>
                </a:lnTo>
                <a:lnTo>
                  <a:pt x="1551431" y="1607819"/>
                </a:lnTo>
                <a:lnTo>
                  <a:pt x="1549907" y="1606295"/>
                </a:lnTo>
                <a:lnTo>
                  <a:pt x="1548383" y="1615439"/>
                </a:lnTo>
                <a:lnTo>
                  <a:pt x="1549907" y="1616963"/>
                </a:lnTo>
                <a:lnTo>
                  <a:pt x="1551431" y="1616963"/>
                </a:lnTo>
                <a:lnTo>
                  <a:pt x="1586483" y="1618487"/>
                </a:lnTo>
                <a:close/>
              </a:path>
              <a:path w="3395979" h="2624454">
                <a:moveTo>
                  <a:pt x="1522475" y="1601723"/>
                </a:moveTo>
                <a:lnTo>
                  <a:pt x="1496567" y="1594103"/>
                </a:lnTo>
                <a:lnTo>
                  <a:pt x="1485899" y="1591055"/>
                </a:lnTo>
                <a:lnTo>
                  <a:pt x="1482851" y="1600199"/>
                </a:lnTo>
                <a:lnTo>
                  <a:pt x="1493519" y="1603247"/>
                </a:lnTo>
                <a:lnTo>
                  <a:pt x="1519427" y="1610867"/>
                </a:lnTo>
                <a:lnTo>
                  <a:pt x="1522475" y="1601723"/>
                </a:lnTo>
                <a:close/>
              </a:path>
              <a:path w="3395979" h="2624454">
                <a:moveTo>
                  <a:pt x="1458467" y="1581911"/>
                </a:moveTo>
                <a:lnTo>
                  <a:pt x="1444751" y="1577339"/>
                </a:lnTo>
                <a:lnTo>
                  <a:pt x="1423415" y="1568195"/>
                </a:lnTo>
                <a:lnTo>
                  <a:pt x="1420367" y="1575815"/>
                </a:lnTo>
                <a:lnTo>
                  <a:pt x="1441703" y="1586483"/>
                </a:lnTo>
                <a:lnTo>
                  <a:pt x="1455419" y="1591055"/>
                </a:lnTo>
                <a:lnTo>
                  <a:pt x="1458467" y="1581911"/>
                </a:lnTo>
                <a:close/>
              </a:path>
              <a:path w="3395979" h="2624454">
                <a:moveTo>
                  <a:pt x="1397507" y="1556003"/>
                </a:moveTo>
                <a:lnTo>
                  <a:pt x="1395983" y="1554479"/>
                </a:lnTo>
                <a:lnTo>
                  <a:pt x="1365503" y="1536191"/>
                </a:lnTo>
                <a:lnTo>
                  <a:pt x="1360931" y="1545335"/>
                </a:lnTo>
                <a:lnTo>
                  <a:pt x="1368551" y="1549907"/>
                </a:lnTo>
                <a:lnTo>
                  <a:pt x="1392935" y="1563623"/>
                </a:lnTo>
                <a:lnTo>
                  <a:pt x="1394459" y="1563623"/>
                </a:lnTo>
                <a:lnTo>
                  <a:pt x="1397507" y="1556003"/>
                </a:lnTo>
                <a:close/>
              </a:path>
              <a:path w="3395979" h="2624454">
                <a:moveTo>
                  <a:pt x="1342643" y="1520951"/>
                </a:moveTo>
                <a:lnTo>
                  <a:pt x="1328927" y="1511807"/>
                </a:lnTo>
                <a:lnTo>
                  <a:pt x="1312163" y="1498091"/>
                </a:lnTo>
                <a:lnTo>
                  <a:pt x="1306067" y="1505711"/>
                </a:lnTo>
                <a:lnTo>
                  <a:pt x="1336547" y="1528571"/>
                </a:lnTo>
                <a:lnTo>
                  <a:pt x="1342643" y="1520951"/>
                </a:lnTo>
                <a:close/>
              </a:path>
              <a:path w="3395979" h="2624454">
                <a:moveTo>
                  <a:pt x="1289303" y="1479803"/>
                </a:moveTo>
                <a:lnTo>
                  <a:pt x="1287779" y="1478279"/>
                </a:lnTo>
                <a:lnTo>
                  <a:pt x="1267967" y="1459991"/>
                </a:lnTo>
                <a:lnTo>
                  <a:pt x="1261871" y="1455419"/>
                </a:lnTo>
                <a:lnTo>
                  <a:pt x="1255775" y="1461515"/>
                </a:lnTo>
                <a:lnTo>
                  <a:pt x="1261871" y="1467611"/>
                </a:lnTo>
                <a:lnTo>
                  <a:pt x="1281683" y="1485899"/>
                </a:lnTo>
                <a:lnTo>
                  <a:pt x="1283207" y="1487423"/>
                </a:lnTo>
                <a:lnTo>
                  <a:pt x="1289303" y="1479803"/>
                </a:lnTo>
                <a:close/>
              </a:path>
              <a:path w="3395979" h="2624454">
                <a:moveTo>
                  <a:pt x="1242059" y="1434083"/>
                </a:moveTo>
                <a:lnTo>
                  <a:pt x="1229867" y="1421891"/>
                </a:lnTo>
                <a:lnTo>
                  <a:pt x="1216151" y="1406651"/>
                </a:lnTo>
                <a:lnTo>
                  <a:pt x="1210055" y="1412747"/>
                </a:lnTo>
                <a:lnTo>
                  <a:pt x="1222247" y="1427987"/>
                </a:lnTo>
                <a:lnTo>
                  <a:pt x="1234439" y="1441703"/>
                </a:lnTo>
                <a:lnTo>
                  <a:pt x="1242059" y="1434083"/>
                </a:lnTo>
                <a:close/>
              </a:path>
              <a:path w="3395979" h="2624454">
                <a:moveTo>
                  <a:pt x="1197863" y="1385315"/>
                </a:moveTo>
                <a:lnTo>
                  <a:pt x="1191767" y="1377695"/>
                </a:lnTo>
                <a:lnTo>
                  <a:pt x="1181099" y="1365503"/>
                </a:lnTo>
                <a:lnTo>
                  <a:pt x="1171955" y="1356359"/>
                </a:lnTo>
                <a:lnTo>
                  <a:pt x="1165859" y="1362455"/>
                </a:lnTo>
                <a:lnTo>
                  <a:pt x="1175003" y="1371599"/>
                </a:lnTo>
                <a:lnTo>
                  <a:pt x="1185671" y="1383791"/>
                </a:lnTo>
                <a:lnTo>
                  <a:pt x="1190243" y="1391411"/>
                </a:lnTo>
                <a:lnTo>
                  <a:pt x="1197863" y="1385315"/>
                </a:lnTo>
                <a:close/>
              </a:path>
              <a:path w="3395979" h="2624454">
                <a:moveTo>
                  <a:pt x="1152143" y="1336547"/>
                </a:moveTo>
                <a:lnTo>
                  <a:pt x="1149095" y="1333499"/>
                </a:lnTo>
                <a:lnTo>
                  <a:pt x="1139951" y="1322831"/>
                </a:lnTo>
                <a:lnTo>
                  <a:pt x="1130807" y="1310639"/>
                </a:lnTo>
                <a:lnTo>
                  <a:pt x="1129283" y="1307591"/>
                </a:lnTo>
                <a:lnTo>
                  <a:pt x="1121663" y="1312163"/>
                </a:lnTo>
                <a:lnTo>
                  <a:pt x="1123187" y="1316735"/>
                </a:lnTo>
                <a:lnTo>
                  <a:pt x="1132331" y="1328927"/>
                </a:lnTo>
                <a:lnTo>
                  <a:pt x="1146047" y="1342643"/>
                </a:lnTo>
                <a:lnTo>
                  <a:pt x="1152143" y="1336547"/>
                </a:lnTo>
                <a:close/>
              </a:path>
              <a:path w="3395979" h="2624454">
                <a:moveTo>
                  <a:pt x="1117091" y="1281683"/>
                </a:moveTo>
                <a:lnTo>
                  <a:pt x="1110995" y="1261871"/>
                </a:lnTo>
                <a:lnTo>
                  <a:pt x="1104899" y="1246631"/>
                </a:lnTo>
                <a:lnTo>
                  <a:pt x="1095755" y="1249679"/>
                </a:lnTo>
                <a:lnTo>
                  <a:pt x="1101851" y="1264919"/>
                </a:lnTo>
                <a:lnTo>
                  <a:pt x="1107947" y="1284731"/>
                </a:lnTo>
                <a:lnTo>
                  <a:pt x="1109471" y="1284731"/>
                </a:lnTo>
                <a:lnTo>
                  <a:pt x="1117091" y="1281683"/>
                </a:lnTo>
                <a:close/>
              </a:path>
              <a:path w="3395979" h="2624454">
                <a:moveTo>
                  <a:pt x="1095755" y="1219199"/>
                </a:moveTo>
                <a:lnTo>
                  <a:pt x="1080515" y="1184147"/>
                </a:lnTo>
                <a:lnTo>
                  <a:pt x="1071371" y="1187195"/>
                </a:lnTo>
                <a:lnTo>
                  <a:pt x="1082039" y="1213103"/>
                </a:lnTo>
                <a:lnTo>
                  <a:pt x="1086611" y="1222247"/>
                </a:lnTo>
                <a:lnTo>
                  <a:pt x="1095755" y="1219199"/>
                </a:lnTo>
                <a:close/>
              </a:path>
              <a:path w="3395979" h="2624454">
                <a:moveTo>
                  <a:pt x="1069847" y="1156715"/>
                </a:moveTo>
                <a:lnTo>
                  <a:pt x="1062227" y="1138427"/>
                </a:lnTo>
                <a:lnTo>
                  <a:pt x="1056131" y="1121663"/>
                </a:lnTo>
                <a:lnTo>
                  <a:pt x="1046987" y="1126235"/>
                </a:lnTo>
                <a:lnTo>
                  <a:pt x="1053083" y="1142999"/>
                </a:lnTo>
                <a:lnTo>
                  <a:pt x="1060703" y="1161287"/>
                </a:lnTo>
                <a:lnTo>
                  <a:pt x="1069847" y="1156715"/>
                </a:lnTo>
                <a:close/>
              </a:path>
              <a:path w="3395979" h="2624454">
                <a:moveTo>
                  <a:pt x="1046987" y="1095755"/>
                </a:moveTo>
                <a:lnTo>
                  <a:pt x="1034795" y="1059179"/>
                </a:lnTo>
                <a:lnTo>
                  <a:pt x="1025651" y="1062227"/>
                </a:lnTo>
                <a:lnTo>
                  <a:pt x="1037843" y="1098803"/>
                </a:lnTo>
                <a:lnTo>
                  <a:pt x="1046987" y="1095755"/>
                </a:lnTo>
                <a:close/>
              </a:path>
              <a:path w="3395979" h="2624454">
                <a:moveTo>
                  <a:pt x="1025651" y="1031747"/>
                </a:moveTo>
                <a:lnTo>
                  <a:pt x="1018031" y="1011935"/>
                </a:lnTo>
                <a:lnTo>
                  <a:pt x="1008887" y="996695"/>
                </a:lnTo>
                <a:lnTo>
                  <a:pt x="1001267" y="1001267"/>
                </a:lnTo>
                <a:lnTo>
                  <a:pt x="1008887" y="1016507"/>
                </a:lnTo>
                <a:lnTo>
                  <a:pt x="1016507" y="1034795"/>
                </a:lnTo>
                <a:lnTo>
                  <a:pt x="1025651" y="1031747"/>
                </a:lnTo>
                <a:close/>
              </a:path>
              <a:path w="3395979" h="2624454">
                <a:moveTo>
                  <a:pt x="995171" y="972311"/>
                </a:moveTo>
                <a:lnTo>
                  <a:pt x="992123" y="961643"/>
                </a:lnTo>
                <a:lnTo>
                  <a:pt x="989075" y="952499"/>
                </a:lnTo>
                <a:lnTo>
                  <a:pt x="981455" y="937259"/>
                </a:lnTo>
                <a:lnTo>
                  <a:pt x="972311" y="940307"/>
                </a:lnTo>
                <a:lnTo>
                  <a:pt x="979931" y="955547"/>
                </a:lnTo>
                <a:lnTo>
                  <a:pt x="982979" y="964691"/>
                </a:lnTo>
                <a:lnTo>
                  <a:pt x="986027" y="975359"/>
                </a:lnTo>
                <a:lnTo>
                  <a:pt x="995171" y="972311"/>
                </a:lnTo>
                <a:close/>
              </a:path>
              <a:path w="3395979" h="2624454">
                <a:moveTo>
                  <a:pt x="963167" y="912875"/>
                </a:moveTo>
                <a:lnTo>
                  <a:pt x="960119" y="908303"/>
                </a:lnTo>
                <a:lnTo>
                  <a:pt x="947927" y="897635"/>
                </a:lnTo>
                <a:lnTo>
                  <a:pt x="940307" y="891539"/>
                </a:lnTo>
                <a:lnTo>
                  <a:pt x="934211" y="886967"/>
                </a:lnTo>
                <a:lnTo>
                  <a:pt x="928115" y="894587"/>
                </a:lnTo>
                <a:lnTo>
                  <a:pt x="934211" y="899159"/>
                </a:lnTo>
                <a:lnTo>
                  <a:pt x="941831" y="903731"/>
                </a:lnTo>
                <a:lnTo>
                  <a:pt x="957071" y="918971"/>
                </a:lnTo>
                <a:lnTo>
                  <a:pt x="963167" y="912875"/>
                </a:lnTo>
                <a:close/>
              </a:path>
              <a:path w="3395979" h="2624454">
                <a:moveTo>
                  <a:pt x="909827" y="871727"/>
                </a:moveTo>
                <a:lnTo>
                  <a:pt x="906779" y="868679"/>
                </a:lnTo>
                <a:lnTo>
                  <a:pt x="896111" y="861059"/>
                </a:lnTo>
                <a:lnTo>
                  <a:pt x="891539" y="858011"/>
                </a:lnTo>
                <a:lnTo>
                  <a:pt x="891539" y="859535"/>
                </a:lnTo>
                <a:lnTo>
                  <a:pt x="888491" y="854963"/>
                </a:lnTo>
                <a:lnTo>
                  <a:pt x="882395" y="847343"/>
                </a:lnTo>
                <a:lnTo>
                  <a:pt x="874775" y="853439"/>
                </a:lnTo>
                <a:lnTo>
                  <a:pt x="880871" y="861059"/>
                </a:lnTo>
                <a:lnTo>
                  <a:pt x="890015" y="870203"/>
                </a:lnTo>
                <a:lnTo>
                  <a:pt x="900683" y="876299"/>
                </a:lnTo>
                <a:lnTo>
                  <a:pt x="905255" y="879347"/>
                </a:lnTo>
                <a:lnTo>
                  <a:pt x="909827" y="871727"/>
                </a:lnTo>
                <a:close/>
              </a:path>
              <a:path w="3395979" h="2624454">
                <a:moveTo>
                  <a:pt x="859535" y="827531"/>
                </a:moveTo>
                <a:lnTo>
                  <a:pt x="842771" y="818387"/>
                </a:lnTo>
                <a:lnTo>
                  <a:pt x="826007" y="810767"/>
                </a:lnTo>
                <a:lnTo>
                  <a:pt x="821435" y="818387"/>
                </a:lnTo>
                <a:lnTo>
                  <a:pt x="838199" y="826007"/>
                </a:lnTo>
                <a:lnTo>
                  <a:pt x="856487" y="835151"/>
                </a:lnTo>
                <a:lnTo>
                  <a:pt x="859535" y="827531"/>
                </a:lnTo>
                <a:close/>
              </a:path>
              <a:path w="3395979" h="2624454">
                <a:moveTo>
                  <a:pt x="798575" y="800099"/>
                </a:moveTo>
                <a:lnTo>
                  <a:pt x="778763" y="792479"/>
                </a:lnTo>
                <a:lnTo>
                  <a:pt x="761999" y="787907"/>
                </a:lnTo>
                <a:lnTo>
                  <a:pt x="760475" y="797051"/>
                </a:lnTo>
                <a:lnTo>
                  <a:pt x="775715" y="801623"/>
                </a:lnTo>
                <a:lnTo>
                  <a:pt x="795527" y="807719"/>
                </a:lnTo>
                <a:lnTo>
                  <a:pt x="798575" y="800099"/>
                </a:lnTo>
                <a:close/>
              </a:path>
              <a:path w="3395979" h="2624454">
                <a:moveTo>
                  <a:pt x="734567" y="780287"/>
                </a:moveTo>
                <a:lnTo>
                  <a:pt x="731519" y="778763"/>
                </a:lnTo>
                <a:lnTo>
                  <a:pt x="707135" y="772667"/>
                </a:lnTo>
                <a:lnTo>
                  <a:pt x="697991" y="771143"/>
                </a:lnTo>
                <a:lnTo>
                  <a:pt x="694943" y="780287"/>
                </a:lnTo>
                <a:lnTo>
                  <a:pt x="705611" y="781811"/>
                </a:lnTo>
                <a:lnTo>
                  <a:pt x="729995" y="787907"/>
                </a:lnTo>
                <a:lnTo>
                  <a:pt x="733043" y="789431"/>
                </a:lnTo>
                <a:lnTo>
                  <a:pt x="734567" y="780287"/>
                </a:lnTo>
                <a:close/>
              </a:path>
              <a:path w="3395979" h="2624454">
                <a:moveTo>
                  <a:pt x="669035" y="765047"/>
                </a:moveTo>
                <a:lnTo>
                  <a:pt x="635507" y="758951"/>
                </a:lnTo>
                <a:lnTo>
                  <a:pt x="632459" y="758951"/>
                </a:lnTo>
                <a:lnTo>
                  <a:pt x="630935" y="768095"/>
                </a:lnTo>
                <a:lnTo>
                  <a:pt x="633983" y="768095"/>
                </a:lnTo>
                <a:lnTo>
                  <a:pt x="667511" y="774191"/>
                </a:lnTo>
                <a:lnTo>
                  <a:pt x="669035" y="765047"/>
                </a:lnTo>
                <a:close/>
              </a:path>
              <a:path w="3395979" h="2624454">
                <a:moveTo>
                  <a:pt x="603503" y="754379"/>
                </a:moveTo>
                <a:lnTo>
                  <a:pt x="586739" y="751331"/>
                </a:lnTo>
                <a:lnTo>
                  <a:pt x="565403" y="748283"/>
                </a:lnTo>
                <a:lnTo>
                  <a:pt x="563879" y="758951"/>
                </a:lnTo>
                <a:lnTo>
                  <a:pt x="585215" y="760475"/>
                </a:lnTo>
                <a:lnTo>
                  <a:pt x="601979" y="763523"/>
                </a:lnTo>
                <a:lnTo>
                  <a:pt x="603503" y="754379"/>
                </a:lnTo>
                <a:close/>
              </a:path>
              <a:path w="3395979" h="2624454">
                <a:moveTo>
                  <a:pt x="537971" y="745235"/>
                </a:moveTo>
                <a:lnTo>
                  <a:pt x="519683" y="743711"/>
                </a:lnTo>
                <a:lnTo>
                  <a:pt x="499871" y="740663"/>
                </a:lnTo>
                <a:lnTo>
                  <a:pt x="498347" y="749807"/>
                </a:lnTo>
                <a:lnTo>
                  <a:pt x="518159" y="752855"/>
                </a:lnTo>
                <a:lnTo>
                  <a:pt x="536447" y="754379"/>
                </a:lnTo>
                <a:lnTo>
                  <a:pt x="537971" y="745235"/>
                </a:lnTo>
                <a:close/>
              </a:path>
              <a:path w="3395979" h="2624454">
                <a:moveTo>
                  <a:pt x="472439" y="733043"/>
                </a:moveTo>
                <a:lnTo>
                  <a:pt x="448055" y="725423"/>
                </a:lnTo>
                <a:lnTo>
                  <a:pt x="435863" y="722375"/>
                </a:lnTo>
                <a:lnTo>
                  <a:pt x="434339" y="731519"/>
                </a:lnTo>
                <a:lnTo>
                  <a:pt x="445007" y="734567"/>
                </a:lnTo>
                <a:lnTo>
                  <a:pt x="470915" y="742187"/>
                </a:lnTo>
                <a:lnTo>
                  <a:pt x="472439" y="733043"/>
                </a:lnTo>
                <a:close/>
              </a:path>
              <a:path w="3395979" h="2624454">
                <a:moveTo>
                  <a:pt x="408431" y="714755"/>
                </a:moveTo>
                <a:lnTo>
                  <a:pt x="394715" y="710183"/>
                </a:lnTo>
                <a:lnTo>
                  <a:pt x="371855" y="704087"/>
                </a:lnTo>
                <a:lnTo>
                  <a:pt x="368807" y="713231"/>
                </a:lnTo>
                <a:lnTo>
                  <a:pt x="391667" y="719327"/>
                </a:lnTo>
                <a:lnTo>
                  <a:pt x="406907" y="723899"/>
                </a:lnTo>
                <a:lnTo>
                  <a:pt x="408431" y="714755"/>
                </a:lnTo>
                <a:close/>
              </a:path>
              <a:path w="3395979" h="2624454">
                <a:moveTo>
                  <a:pt x="344423" y="697991"/>
                </a:moveTo>
                <a:lnTo>
                  <a:pt x="339851" y="696467"/>
                </a:lnTo>
                <a:lnTo>
                  <a:pt x="307847" y="687323"/>
                </a:lnTo>
                <a:lnTo>
                  <a:pt x="304799" y="696467"/>
                </a:lnTo>
                <a:lnTo>
                  <a:pt x="338327" y="705611"/>
                </a:lnTo>
                <a:lnTo>
                  <a:pt x="341375" y="707135"/>
                </a:lnTo>
                <a:lnTo>
                  <a:pt x="344423" y="697991"/>
                </a:lnTo>
                <a:close/>
              </a:path>
              <a:path w="3395979" h="2624454">
                <a:moveTo>
                  <a:pt x="280415" y="679703"/>
                </a:moveTo>
                <a:lnTo>
                  <a:pt x="259079" y="673607"/>
                </a:lnTo>
                <a:lnTo>
                  <a:pt x="243839" y="669035"/>
                </a:lnTo>
                <a:lnTo>
                  <a:pt x="240791" y="678179"/>
                </a:lnTo>
                <a:lnTo>
                  <a:pt x="256031" y="682751"/>
                </a:lnTo>
                <a:lnTo>
                  <a:pt x="277367" y="688847"/>
                </a:lnTo>
                <a:lnTo>
                  <a:pt x="280415" y="679703"/>
                </a:lnTo>
                <a:close/>
              </a:path>
              <a:path w="3395979" h="2624454">
                <a:moveTo>
                  <a:pt x="216407" y="659891"/>
                </a:moveTo>
                <a:lnTo>
                  <a:pt x="205739" y="656843"/>
                </a:lnTo>
                <a:lnTo>
                  <a:pt x="181355" y="647699"/>
                </a:lnTo>
                <a:lnTo>
                  <a:pt x="178307" y="656843"/>
                </a:lnTo>
                <a:lnTo>
                  <a:pt x="202691" y="665987"/>
                </a:lnTo>
                <a:lnTo>
                  <a:pt x="213359" y="669035"/>
                </a:lnTo>
                <a:lnTo>
                  <a:pt x="216407" y="659891"/>
                </a:lnTo>
                <a:close/>
              </a:path>
              <a:path w="3395979" h="2624454">
                <a:moveTo>
                  <a:pt x="155447" y="637031"/>
                </a:moveTo>
                <a:lnTo>
                  <a:pt x="129539" y="624839"/>
                </a:lnTo>
                <a:lnTo>
                  <a:pt x="120395" y="620267"/>
                </a:lnTo>
                <a:lnTo>
                  <a:pt x="115823" y="627887"/>
                </a:lnTo>
                <a:lnTo>
                  <a:pt x="126491" y="633983"/>
                </a:lnTo>
                <a:lnTo>
                  <a:pt x="150875" y="644651"/>
                </a:lnTo>
                <a:lnTo>
                  <a:pt x="155447" y="637031"/>
                </a:lnTo>
                <a:close/>
              </a:path>
              <a:path w="3395979" h="2624454">
                <a:moveTo>
                  <a:pt x="84740" y="599507"/>
                </a:moveTo>
                <a:lnTo>
                  <a:pt x="74675" y="583691"/>
                </a:lnTo>
                <a:lnTo>
                  <a:pt x="73151" y="580643"/>
                </a:lnTo>
                <a:lnTo>
                  <a:pt x="64007" y="585215"/>
                </a:lnTo>
                <a:lnTo>
                  <a:pt x="67055" y="588263"/>
                </a:lnTo>
                <a:lnTo>
                  <a:pt x="76199" y="605027"/>
                </a:lnTo>
                <a:lnTo>
                  <a:pt x="77723" y="606551"/>
                </a:lnTo>
                <a:lnTo>
                  <a:pt x="77723" y="608075"/>
                </a:lnTo>
                <a:lnTo>
                  <a:pt x="83819" y="610785"/>
                </a:lnTo>
                <a:lnTo>
                  <a:pt x="83819" y="598931"/>
                </a:lnTo>
                <a:lnTo>
                  <a:pt x="84740" y="599507"/>
                </a:lnTo>
                <a:close/>
              </a:path>
              <a:path w="3395979" h="2624454">
                <a:moveTo>
                  <a:pt x="85343" y="600455"/>
                </a:moveTo>
                <a:lnTo>
                  <a:pt x="84740" y="599507"/>
                </a:lnTo>
                <a:lnTo>
                  <a:pt x="83819" y="598931"/>
                </a:lnTo>
                <a:lnTo>
                  <a:pt x="85343" y="600455"/>
                </a:lnTo>
                <a:close/>
              </a:path>
              <a:path w="3395979" h="2624454">
                <a:moveTo>
                  <a:pt x="85343" y="611462"/>
                </a:moveTo>
                <a:lnTo>
                  <a:pt x="85343" y="600455"/>
                </a:lnTo>
                <a:lnTo>
                  <a:pt x="83819" y="598931"/>
                </a:lnTo>
                <a:lnTo>
                  <a:pt x="83819" y="610785"/>
                </a:lnTo>
                <a:lnTo>
                  <a:pt x="85343" y="611462"/>
                </a:lnTo>
                <a:close/>
              </a:path>
              <a:path w="3395979" h="2624454">
                <a:moveTo>
                  <a:pt x="96011" y="606551"/>
                </a:moveTo>
                <a:lnTo>
                  <a:pt x="84740" y="599507"/>
                </a:lnTo>
                <a:lnTo>
                  <a:pt x="85343" y="600455"/>
                </a:lnTo>
                <a:lnTo>
                  <a:pt x="85343" y="611462"/>
                </a:lnTo>
                <a:lnTo>
                  <a:pt x="91439" y="614171"/>
                </a:lnTo>
                <a:lnTo>
                  <a:pt x="96011" y="606551"/>
                </a:lnTo>
                <a:close/>
              </a:path>
              <a:path w="3395979" h="2624454">
                <a:moveTo>
                  <a:pt x="59435" y="556259"/>
                </a:moveTo>
                <a:lnTo>
                  <a:pt x="47243" y="533399"/>
                </a:lnTo>
                <a:lnTo>
                  <a:pt x="41147" y="522731"/>
                </a:lnTo>
                <a:lnTo>
                  <a:pt x="32003" y="527303"/>
                </a:lnTo>
                <a:lnTo>
                  <a:pt x="38099" y="537971"/>
                </a:lnTo>
                <a:lnTo>
                  <a:pt x="50291" y="560831"/>
                </a:lnTo>
                <a:lnTo>
                  <a:pt x="59435" y="556259"/>
                </a:lnTo>
                <a:close/>
              </a:path>
              <a:path w="3395979" h="2624454">
                <a:moveTo>
                  <a:pt x="27431" y="496823"/>
                </a:moveTo>
                <a:lnTo>
                  <a:pt x="19811" y="484631"/>
                </a:lnTo>
                <a:lnTo>
                  <a:pt x="9143" y="467867"/>
                </a:lnTo>
                <a:lnTo>
                  <a:pt x="0" y="466343"/>
                </a:lnTo>
                <a:lnTo>
                  <a:pt x="0" y="472439"/>
                </a:lnTo>
                <a:lnTo>
                  <a:pt x="1523" y="472439"/>
                </a:lnTo>
                <a:lnTo>
                  <a:pt x="10667" y="489203"/>
                </a:lnTo>
                <a:lnTo>
                  <a:pt x="18287" y="501395"/>
                </a:lnTo>
                <a:lnTo>
                  <a:pt x="27431" y="496823"/>
                </a:lnTo>
                <a:close/>
              </a:path>
              <a:path w="3395979" h="2624454">
                <a:moveTo>
                  <a:pt x="15239" y="408431"/>
                </a:moveTo>
                <a:lnTo>
                  <a:pt x="15239" y="400811"/>
                </a:lnTo>
                <a:lnTo>
                  <a:pt x="6095" y="399287"/>
                </a:lnTo>
                <a:lnTo>
                  <a:pt x="6095" y="406907"/>
                </a:lnTo>
                <a:lnTo>
                  <a:pt x="4571" y="428243"/>
                </a:lnTo>
                <a:lnTo>
                  <a:pt x="3047" y="437387"/>
                </a:lnTo>
                <a:lnTo>
                  <a:pt x="12191" y="438911"/>
                </a:lnTo>
                <a:lnTo>
                  <a:pt x="13715" y="428243"/>
                </a:lnTo>
                <a:lnTo>
                  <a:pt x="15239" y="408431"/>
                </a:lnTo>
                <a:close/>
              </a:path>
              <a:path w="3395979" h="2624454">
                <a:moveTo>
                  <a:pt x="25907" y="335279"/>
                </a:moveTo>
                <a:lnTo>
                  <a:pt x="16763" y="333755"/>
                </a:lnTo>
                <a:lnTo>
                  <a:pt x="13715" y="348995"/>
                </a:lnTo>
                <a:lnTo>
                  <a:pt x="10667" y="367283"/>
                </a:lnTo>
                <a:lnTo>
                  <a:pt x="9143" y="371855"/>
                </a:lnTo>
                <a:lnTo>
                  <a:pt x="19811" y="371855"/>
                </a:lnTo>
                <a:lnTo>
                  <a:pt x="19811" y="368807"/>
                </a:lnTo>
                <a:lnTo>
                  <a:pt x="22859" y="350519"/>
                </a:lnTo>
                <a:lnTo>
                  <a:pt x="25907" y="335279"/>
                </a:lnTo>
                <a:close/>
              </a:path>
              <a:path w="3395979" h="2624454">
                <a:moveTo>
                  <a:pt x="47243" y="274319"/>
                </a:moveTo>
                <a:lnTo>
                  <a:pt x="39623" y="269747"/>
                </a:lnTo>
                <a:lnTo>
                  <a:pt x="33527" y="280415"/>
                </a:lnTo>
                <a:lnTo>
                  <a:pt x="27431" y="297179"/>
                </a:lnTo>
                <a:lnTo>
                  <a:pt x="24383" y="304799"/>
                </a:lnTo>
                <a:lnTo>
                  <a:pt x="33527" y="307847"/>
                </a:lnTo>
                <a:lnTo>
                  <a:pt x="36575" y="300227"/>
                </a:lnTo>
                <a:lnTo>
                  <a:pt x="42671" y="283463"/>
                </a:lnTo>
                <a:lnTo>
                  <a:pt x="47243" y="274319"/>
                </a:lnTo>
                <a:close/>
              </a:path>
              <a:path w="3395979" h="2624454">
                <a:moveTo>
                  <a:pt x="88391" y="224027"/>
                </a:moveTo>
                <a:lnTo>
                  <a:pt x="82295" y="216407"/>
                </a:lnTo>
                <a:lnTo>
                  <a:pt x="77723" y="219455"/>
                </a:lnTo>
                <a:lnTo>
                  <a:pt x="64007" y="234695"/>
                </a:lnTo>
                <a:lnTo>
                  <a:pt x="54863" y="245363"/>
                </a:lnTo>
                <a:lnTo>
                  <a:pt x="62483" y="251459"/>
                </a:lnTo>
                <a:lnTo>
                  <a:pt x="71627" y="239267"/>
                </a:lnTo>
                <a:lnTo>
                  <a:pt x="83819" y="225551"/>
                </a:lnTo>
                <a:lnTo>
                  <a:pt x="88391" y="224027"/>
                </a:lnTo>
                <a:close/>
              </a:path>
              <a:path w="3395979" h="2624454">
                <a:moveTo>
                  <a:pt x="111251" y="204825"/>
                </a:moveTo>
                <a:lnTo>
                  <a:pt x="111251" y="193547"/>
                </a:lnTo>
                <a:lnTo>
                  <a:pt x="103631" y="198119"/>
                </a:lnTo>
                <a:lnTo>
                  <a:pt x="109727" y="205739"/>
                </a:lnTo>
                <a:lnTo>
                  <a:pt x="111251" y="204825"/>
                </a:lnTo>
                <a:close/>
              </a:path>
              <a:path w="3395979" h="2624454">
                <a:moveTo>
                  <a:pt x="135635" y="178307"/>
                </a:moveTo>
                <a:lnTo>
                  <a:pt x="129539" y="170687"/>
                </a:lnTo>
                <a:lnTo>
                  <a:pt x="126491" y="173735"/>
                </a:lnTo>
                <a:lnTo>
                  <a:pt x="120395" y="181355"/>
                </a:lnTo>
                <a:lnTo>
                  <a:pt x="114299" y="187451"/>
                </a:lnTo>
                <a:lnTo>
                  <a:pt x="109727" y="193547"/>
                </a:lnTo>
                <a:lnTo>
                  <a:pt x="111251" y="193547"/>
                </a:lnTo>
                <a:lnTo>
                  <a:pt x="111251" y="204825"/>
                </a:lnTo>
                <a:lnTo>
                  <a:pt x="117347" y="201167"/>
                </a:lnTo>
                <a:lnTo>
                  <a:pt x="117347" y="199643"/>
                </a:lnTo>
                <a:lnTo>
                  <a:pt x="121919" y="193547"/>
                </a:lnTo>
                <a:lnTo>
                  <a:pt x="128015" y="187451"/>
                </a:lnTo>
                <a:lnTo>
                  <a:pt x="134111" y="179831"/>
                </a:lnTo>
                <a:lnTo>
                  <a:pt x="135635" y="178307"/>
                </a:lnTo>
                <a:close/>
              </a:path>
              <a:path w="3395979" h="2624454">
                <a:moveTo>
                  <a:pt x="187451" y="137159"/>
                </a:moveTo>
                <a:lnTo>
                  <a:pt x="182879" y="129539"/>
                </a:lnTo>
                <a:lnTo>
                  <a:pt x="164591" y="140207"/>
                </a:lnTo>
                <a:lnTo>
                  <a:pt x="150875" y="150875"/>
                </a:lnTo>
                <a:lnTo>
                  <a:pt x="156971" y="158495"/>
                </a:lnTo>
                <a:lnTo>
                  <a:pt x="170687" y="147827"/>
                </a:lnTo>
                <a:lnTo>
                  <a:pt x="187451" y="137159"/>
                </a:lnTo>
                <a:close/>
              </a:path>
              <a:path w="3395979" h="2624454">
                <a:moveTo>
                  <a:pt x="232202" y="104463"/>
                </a:moveTo>
                <a:lnTo>
                  <a:pt x="225551" y="106679"/>
                </a:lnTo>
                <a:lnTo>
                  <a:pt x="217931" y="109727"/>
                </a:lnTo>
                <a:lnTo>
                  <a:pt x="207263" y="115823"/>
                </a:lnTo>
                <a:lnTo>
                  <a:pt x="211835" y="123443"/>
                </a:lnTo>
                <a:lnTo>
                  <a:pt x="222503" y="118871"/>
                </a:lnTo>
                <a:lnTo>
                  <a:pt x="231647" y="115214"/>
                </a:lnTo>
                <a:lnTo>
                  <a:pt x="231647" y="105155"/>
                </a:lnTo>
                <a:lnTo>
                  <a:pt x="232202" y="104463"/>
                </a:lnTo>
                <a:close/>
              </a:path>
              <a:path w="3395979" h="2624454">
                <a:moveTo>
                  <a:pt x="234695" y="103631"/>
                </a:moveTo>
                <a:lnTo>
                  <a:pt x="232202" y="104463"/>
                </a:lnTo>
                <a:lnTo>
                  <a:pt x="231647" y="105155"/>
                </a:lnTo>
                <a:lnTo>
                  <a:pt x="234695" y="103631"/>
                </a:lnTo>
                <a:close/>
              </a:path>
              <a:path w="3395979" h="2624454">
                <a:moveTo>
                  <a:pt x="234695" y="113995"/>
                </a:moveTo>
                <a:lnTo>
                  <a:pt x="234695" y="103631"/>
                </a:lnTo>
                <a:lnTo>
                  <a:pt x="231647" y="105155"/>
                </a:lnTo>
                <a:lnTo>
                  <a:pt x="231647" y="115214"/>
                </a:lnTo>
                <a:lnTo>
                  <a:pt x="234695" y="113995"/>
                </a:lnTo>
                <a:close/>
              </a:path>
              <a:path w="3395979" h="2624454">
                <a:moveTo>
                  <a:pt x="245363" y="103631"/>
                </a:moveTo>
                <a:lnTo>
                  <a:pt x="237743" y="97535"/>
                </a:lnTo>
                <a:lnTo>
                  <a:pt x="232202" y="104463"/>
                </a:lnTo>
                <a:lnTo>
                  <a:pt x="234695" y="103631"/>
                </a:lnTo>
                <a:lnTo>
                  <a:pt x="234695" y="113995"/>
                </a:lnTo>
                <a:lnTo>
                  <a:pt x="237743" y="112775"/>
                </a:lnTo>
                <a:lnTo>
                  <a:pt x="239267" y="112775"/>
                </a:lnTo>
                <a:lnTo>
                  <a:pt x="239267" y="111251"/>
                </a:lnTo>
                <a:lnTo>
                  <a:pt x="245363" y="103631"/>
                </a:lnTo>
                <a:close/>
              </a:path>
              <a:path w="3395979" h="2624454">
                <a:moveTo>
                  <a:pt x="316991" y="82295"/>
                </a:moveTo>
                <a:lnTo>
                  <a:pt x="300227" y="0"/>
                </a:lnTo>
                <a:lnTo>
                  <a:pt x="243839" y="62483"/>
                </a:lnTo>
                <a:lnTo>
                  <a:pt x="279399" y="51053"/>
                </a:lnTo>
                <a:lnTo>
                  <a:pt x="281939" y="47243"/>
                </a:lnTo>
                <a:lnTo>
                  <a:pt x="284609" y="49379"/>
                </a:lnTo>
                <a:lnTo>
                  <a:pt x="286511" y="48767"/>
                </a:lnTo>
                <a:lnTo>
                  <a:pt x="316991" y="82295"/>
                </a:lnTo>
                <a:close/>
              </a:path>
              <a:path w="3395979" h="2624454">
                <a:moveTo>
                  <a:pt x="289559" y="53339"/>
                </a:moveTo>
                <a:lnTo>
                  <a:pt x="284609" y="49379"/>
                </a:lnTo>
                <a:lnTo>
                  <a:pt x="279399" y="51053"/>
                </a:lnTo>
                <a:lnTo>
                  <a:pt x="275843" y="56387"/>
                </a:lnTo>
                <a:lnTo>
                  <a:pt x="257555" y="74675"/>
                </a:lnTo>
                <a:lnTo>
                  <a:pt x="263651" y="82295"/>
                </a:lnTo>
                <a:lnTo>
                  <a:pt x="272795" y="73151"/>
                </a:lnTo>
                <a:lnTo>
                  <a:pt x="281939" y="62483"/>
                </a:lnTo>
                <a:lnTo>
                  <a:pt x="289559" y="53339"/>
                </a:lnTo>
                <a:close/>
              </a:path>
              <a:path w="3395979" h="2624454">
                <a:moveTo>
                  <a:pt x="284609" y="49379"/>
                </a:moveTo>
                <a:lnTo>
                  <a:pt x="281939" y="47243"/>
                </a:lnTo>
                <a:lnTo>
                  <a:pt x="279399" y="51053"/>
                </a:lnTo>
                <a:lnTo>
                  <a:pt x="284609" y="49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8454526" y="5832185"/>
            <a:ext cx="995044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Mean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ft 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231780" y="6362932"/>
            <a:ext cx="6611620" cy="79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64740" algn="ctr">
              <a:lnSpc>
                <a:spcPts val="2310"/>
              </a:lnSpc>
            </a:pPr>
            <a:r>
              <a:rPr sz="2000" b="1" u="heavy" spc="-25" dirty="0">
                <a:solidFill>
                  <a:srgbClr val="FF9900"/>
                </a:solidFill>
                <a:latin typeface="Arial"/>
                <a:cs typeface="Arial"/>
              </a:rPr>
              <a:t>Ob</a:t>
            </a:r>
            <a:r>
              <a:rPr sz="2000" b="1" u="heavy" spc="-15" dirty="0">
                <a:solidFill>
                  <a:srgbClr val="FF9900"/>
                </a:solidFill>
                <a:latin typeface="Arial"/>
                <a:cs typeface="Arial"/>
              </a:rPr>
              <a:t>jecti</a:t>
            </a:r>
            <a:r>
              <a:rPr sz="2000" b="1" u="heavy" spc="-35" dirty="0">
                <a:solidFill>
                  <a:srgbClr val="FF9900"/>
                </a:solidFill>
                <a:latin typeface="Arial"/>
                <a:cs typeface="Arial"/>
              </a:rPr>
              <a:t>v</a:t>
            </a:r>
            <a:r>
              <a:rPr sz="2000" b="1" u="heavy" spc="-15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u="heavy" spc="2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: 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F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h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ses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000" b="1" spc="2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00"/>
                </a:solidFill>
                <a:latin typeface="Arial"/>
                <a:cs typeface="Arial"/>
              </a:rPr>
              <a:t>r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g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R="2374265" algn="ctr">
              <a:lnSpc>
                <a:spcPts val="2310"/>
              </a:lnSpc>
            </a:pP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Dis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tr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but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f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dent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ic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l</a:t>
            </a:r>
            <a:r>
              <a:rPr sz="2000" spc="2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illi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ard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ba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lls</a:t>
            </a:r>
            <a:endParaRPr sz="2000" dirty="0">
              <a:latin typeface="Arial"/>
              <a:cs typeface="Arial"/>
            </a:endParaRPr>
          </a:p>
          <a:p>
            <a:pPr marL="3531235">
              <a:lnSpc>
                <a:spcPct val="100000"/>
              </a:lnSpc>
              <a:spcBef>
                <a:spcPts val="365"/>
              </a:spcBef>
            </a:pPr>
            <a:r>
              <a:rPr sz="1200" b="1" i="1" spc="-5" dirty="0">
                <a:latin typeface="Times New Roman"/>
                <a:cs typeface="Times New Roman"/>
              </a:rPr>
              <a:t>(</a:t>
            </a:r>
            <a:r>
              <a:rPr sz="1200" b="1" i="1" dirty="0">
                <a:latin typeface="Times New Roman"/>
                <a:cs typeface="Times New Roman"/>
              </a:rPr>
              <a:t>Slide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c</a:t>
            </a:r>
            <a:r>
              <a:rPr sz="1200" b="1" i="1" dirty="0">
                <a:latin typeface="Times New Roman"/>
                <a:cs typeface="Times New Roman"/>
              </a:rPr>
              <a:t>r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dit:</a:t>
            </a:r>
            <a:r>
              <a:rPr sz="1200" b="1" i="1" spc="-20" dirty="0">
                <a:latin typeface="Times New Roman"/>
                <a:cs typeface="Times New Roman"/>
              </a:rPr>
              <a:t> </a:t>
            </a:r>
            <a:r>
              <a:rPr sz="1200" b="1" i="1" spc="-100" dirty="0">
                <a:latin typeface="Times New Roman"/>
                <a:cs typeface="Times New Roman"/>
              </a:rPr>
              <a:t>Y</a:t>
            </a:r>
            <a:r>
              <a:rPr sz="1200" b="1" i="1" dirty="0">
                <a:latin typeface="Times New Roman"/>
                <a:cs typeface="Times New Roman"/>
              </a:rPr>
              <a:t>aron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U</a:t>
            </a:r>
            <a:r>
              <a:rPr sz="1200" b="1" i="1" dirty="0">
                <a:latin typeface="Times New Roman"/>
                <a:cs typeface="Times New Roman"/>
              </a:rPr>
              <a:t>krainitz </a:t>
            </a:r>
            <a:r>
              <a:rPr sz="1200" b="1" i="1" spc="-2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&amp;  B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rnard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Sar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l)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2" name="object 10">
            <a:extLst>
              <a:ext uri="{FF2B5EF4-FFF2-40B4-BE49-F238E27FC236}">
                <a16:creationId xmlns:a16="http://schemas.microsoft.com/office/drawing/2014/main" id="{A7DA30DA-3C70-4559-A142-1915F8CF9EB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18125" y="6906224"/>
            <a:ext cx="2546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3621" y="3779858"/>
            <a:ext cx="151316" cy="151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9362" y="3779858"/>
            <a:ext cx="150008" cy="152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3162" y="3627458"/>
            <a:ext cx="151386" cy="151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3225" y="3573923"/>
            <a:ext cx="150252" cy="150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2493" y="3942926"/>
            <a:ext cx="151359" cy="150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6942" y="3942926"/>
            <a:ext cx="150008" cy="1505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2429" y="3965674"/>
            <a:ext cx="151625" cy="1506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5877" y="3779858"/>
            <a:ext cx="151316" cy="1519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1969" y="3779858"/>
            <a:ext cx="151359" cy="1519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0238" y="3496281"/>
            <a:ext cx="151677" cy="1506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9821" y="3400382"/>
            <a:ext cx="151316" cy="1519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2221" y="4159222"/>
            <a:ext cx="150005" cy="1521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8945" y="4180558"/>
            <a:ext cx="150005" cy="1521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54145" y="4029780"/>
            <a:ext cx="151317" cy="1519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7069" y="3779858"/>
            <a:ext cx="151359" cy="1519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54145" y="3552768"/>
            <a:ext cx="151317" cy="1505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7897" y="4006822"/>
            <a:ext cx="150005" cy="1521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1697" y="4311622"/>
            <a:ext cx="150005" cy="1506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8233" y="4442784"/>
            <a:ext cx="150035" cy="15205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58945" y="4462498"/>
            <a:ext cx="150005" cy="1521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03269" y="4311622"/>
            <a:ext cx="150005" cy="1506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23794" y="4006822"/>
            <a:ext cx="150005" cy="1521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7594" y="3476568"/>
            <a:ext cx="151360" cy="1505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27069" y="3400382"/>
            <a:ext cx="151359" cy="1519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06545" y="3173292"/>
            <a:ext cx="151317" cy="1505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90238" y="3173292"/>
            <a:ext cx="151388" cy="15051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09821" y="2868506"/>
            <a:ext cx="151316" cy="15198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99994" y="3173194"/>
            <a:ext cx="150005" cy="1506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79469" y="2944604"/>
            <a:ext cx="150004" cy="15212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09821" y="2338140"/>
            <a:ext cx="151317" cy="1505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54145" y="2565230"/>
            <a:ext cx="151316" cy="15198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90238" y="2793816"/>
            <a:ext cx="151388" cy="15051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90238" y="1730078"/>
            <a:ext cx="151386" cy="1519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1697" y="2488928"/>
            <a:ext cx="150004" cy="15212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28565" y="3030050"/>
            <a:ext cx="150008" cy="15204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17897" y="3476470"/>
            <a:ext cx="150005" cy="1506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97374" y="3247880"/>
            <a:ext cx="150004" cy="15212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7374" y="2868404"/>
            <a:ext cx="150004" cy="15212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21174" y="2414242"/>
            <a:ext cx="150005" cy="1506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92574" y="1958664"/>
            <a:ext cx="151317" cy="15050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00650" y="1655300"/>
            <a:ext cx="150004" cy="15062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76850" y="2109452"/>
            <a:ext cx="150004" cy="15212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80126" y="2717518"/>
            <a:ext cx="149969" cy="150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72050" y="3703658"/>
            <a:ext cx="151316" cy="15198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7726" y="3247982"/>
            <a:ext cx="151316" cy="15198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86677" y="3324182"/>
            <a:ext cx="151316" cy="15198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00650" y="4235422"/>
            <a:ext cx="150005" cy="15063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41669" y="3781382"/>
            <a:ext cx="151359" cy="15198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44974" y="4614996"/>
            <a:ext cx="151317" cy="15050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07202" y="4691196"/>
            <a:ext cx="151317" cy="1505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00650" y="5070491"/>
            <a:ext cx="150278" cy="15072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65497" y="4918272"/>
            <a:ext cx="151317" cy="15198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9821" y="4842072"/>
            <a:ext cx="151317" cy="15198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89297" y="5373849"/>
            <a:ext cx="151625" cy="15062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44974" y="5829525"/>
            <a:ext cx="151625" cy="15062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38421" y="5829443"/>
            <a:ext cx="150278" cy="15072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82745" y="5373767"/>
            <a:ext cx="150278" cy="15072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79469" y="4918174"/>
            <a:ext cx="150005" cy="15212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71394" y="4614996"/>
            <a:ext cx="151360" cy="15050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99994" y="5297650"/>
            <a:ext cx="150005" cy="15212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27069" y="5829525"/>
            <a:ext cx="151656" cy="15063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91918" y="5980500"/>
            <a:ext cx="151360" cy="15198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15718" y="5373849"/>
            <a:ext cx="151656" cy="15063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85365" y="4614996"/>
            <a:ext cx="150010" cy="1505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15718" y="4311720"/>
            <a:ext cx="151360" cy="15050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44318" y="3779756"/>
            <a:ext cx="150004" cy="15212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12442" y="3324182"/>
            <a:ext cx="151359" cy="151983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44318" y="2944604"/>
            <a:ext cx="150004" cy="15212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99994" y="2793718"/>
            <a:ext cx="150005" cy="15063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20518" y="2185652"/>
            <a:ext cx="150004" cy="15212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03269" y="1958566"/>
            <a:ext cx="150005" cy="15063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68118" y="1579202"/>
            <a:ext cx="151359" cy="150503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12442" y="1958664"/>
            <a:ext cx="151360" cy="15050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36242" y="2565230"/>
            <a:ext cx="151359" cy="15198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56765" y="3020906"/>
            <a:ext cx="151359" cy="15198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36242" y="3856044"/>
            <a:ext cx="151360" cy="15050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77289" y="3932244"/>
            <a:ext cx="151388" cy="150513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02613" y="4765872"/>
            <a:ext cx="150010" cy="15205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29689" y="5601024"/>
            <a:ext cx="151388" cy="15199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46937" y="5980500"/>
            <a:ext cx="150010" cy="15205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91262" y="5221548"/>
            <a:ext cx="151388" cy="151991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91262" y="4311720"/>
            <a:ext cx="151388" cy="15051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97813" y="3097092"/>
            <a:ext cx="151388" cy="150513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77289" y="2261954"/>
            <a:ext cx="151386" cy="15199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67462" y="2261954"/>
            <a:ext cx="150008" cy="15204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15062" y="3400382"/>
            <a:ext cx="151386" cy="151990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52834" y="5070574"/>
            <a:ext cx="151677" cy="15063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29034" y="6132802"/>
            <a:ext cx="150301" cy="14950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29034" y="3856044"/>
            <a:ext cx="150035" cy="15055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79909" y="2641430"/>
            <a:ext cx="151386" cy="15199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32309" y="1579202"/>
            <a:ext cx="151386" cy="15050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74013" y="1426802"/>
            <a:ext cx="151386" cy="15199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58774" y="1868423"/>
            <a:ext cx="2834640" cy="2910840"/>
          </a:xfrm>
          <a:custGeom>
            <a:avLst/>
            <a:gdLst/>
            <a:ahLst/>
            <a:cxnLst/>
            <a:rect l="l" t="t" r="r" b="b"/>
            <a:pathLst>
              <a:path w="2834640" h="2910840">
                <a:moveTo>
                  <a:pt x="15239" y="1440179"/>
                </a:moveTo>
                <a:lnTo>
                  <a:pt x="15239" y="1234439"/>
                </a:lnTo>
                <a:lnTo>
                  <a:pt x="0" y="1271015"/>
                </a:lnTo>
                <a:lnTo>
                  <a:pt x="0" y="1440179"/>
                </a:lnTo>
                <a:lnTo>
                  <a:pt x="15239" y="1440179"/>
                </a:lnTo>
                <a:close/>
              </a:path>
              <a:path w="2834640" h="2910840">
                <a:moveTo>
                  <a:pt x="15239" y="1443227"/>
                </a:moveTo>
                <a:lnTo>
                  <a:pt x="15239" y="1440179"/>
                </a:lnTo>
                <a:lnTo>
                  <a:pt x="0" y="1440179"/>
                </a:lnTo>
                <a:lnTo>
                  <a:pt x="0" y="1455419"/>
                </a:lnTo>
                <a:lnTo>
                  <a:pt x="15239" y="1443227"/>
                </a:lnTo>
                <a:close/>
              </a:path>
              <a:path w="2834640" h="2910840">
                <a:moveTo>
                  <a:pt x="45719" y="1237487"/>
                </a:moveTo>
                <a:lnTo>
                  <a:pt x="45719" y="1092707"/>
                </a:lnTo>
                <a:lnTo>
                  <a:pt x="15239" y="1197863"/>
                </a:lnTo>
                <a:lnTo>
                  <a:pt x="15239" y="1443227"/>
                </a:lnTo>
                <a:lnTo>
                  <a:pt x="0" y="1455419"/>
                </a:lnTo>
                <a:lnTo>
                  <a:pt x="0" y="1467611"/>
                </a:lnTo>
                <a:lnTo>
                  <a:pt x="15239" y="1455419"/>
                </a:lnTo>
                <a:lnTo>
                  <a:pt x="19191" y="1464902"/>
                </a:lnTo>
                <a:lnTo>
                  <a:pt x="30479" y="1461515"/>
                </a:lnTo>
                <a:lnTo>
                  <a:pt x="30479" y="1274063"/>
                </a:lnTo>
                <a:lnTo>
                  <a:pt x="45719" y="1237487"/>
                </a:lnTo>
                <a:close/>
              </a:path>
              <a:path w="2834640" h="2910840">
                <a:moveTo>
                  <a:pt x="19191" y="1464902"/>
                </a:moveTo>
                <a:lnTo>
                  <a:pt x="15239" y="1455419"/>
                </a:lnTo>
                <a:lnTo>
                  <a:pt x="0" y="1467611"/>
                </a:lnTo>
                <a:lnTo>
                  <a:pt x="0" y="1470659"/>
                </a:lnTo>
                <a:lnTo>
                  <a:pt x="15239" y="1470659"/>
                </a:lnTo>
                <a:lnTo>
                  <a:pt x="15239" y="1466087"/>
                </a:lnTo>
                <a:lnTo>
                  <a:pt x="19191" y="1464902"/>
                </a:lnTo>
                <a:close/>
              </a:path>
              <a:path w="2834640" h="2910840">
                <a:moveTo>
                  <a:pt x="15239" y="1677923"/>
                </a:moveTo>
                <a:lnTo>
                  <a:pt x="15239" y="1470659"/>
                </a:lnTo>
                <a:lnTo>
                  <a:pt x="0" y="1470659"/>
                </a:lnTo>
                <a:lnTo>
                  <a:pt x="0" y="1604771"/>
                </a:lnTo>
                <a:lnTo>
                  <a:pt x="15239" y="1677923"/>
                </a:lnTo>
                <a:close/>
              </a:path>
              <a:path w="2834640" h="2910840">
                <a:moveTo>
                  <a:pt x="30479" y="1749551"/>
                </a:moveTo>
                <a:lnTo>
                  <a:pt x="30479" y="1491995"/>
                </a:lnTo>
                <a:lnTo>
                  <a:pt x="19191" y="1464902"/>
                </a:lnTo>
                <a:lnTo>
                  <a:pt x="15239" y="1466087"/>
                </a:lnTo>
                <a:lnTo>
                  <a:pt x="15239" y="1712975"/>
                </a:lnTo>
                <a:lnTo>
                  <a:pt x="30479" y="1749551"/>
                </a:lnTo>
                <a:close/>
              </a:path>
              <a:path w="2834640" h="2910840">
                <a:moveTo>
                  <a:pt x="2804159" y="1749551"/>
                </a:moveTo>
                <a:lnTo>
                  <a:pt x="2804159" y="1565147"/>
                </a:lnTo>
                <a:lnTo>
                  <a:pt x="2788919" y="1601723"/>
                </a:lnTo>
                <a:lnTo>
                  <a:pt x="2788919" y="1673351"/>
                </a:lnTo>
                <a:lnTo>
                  <a:pt x="2773679" y="1743455"/>
                </a:lnTo>
                <a:lnTo>
                  <a:pt x="2773679" y="1778507"/>
                </a:lnTo>
                <a:lnTo>
                  <a:pt x="2758439" y="1812035"/>
                </a:lnTo>
                <a:lnTo>
                  <a:pt x="2743199" y="1847087"/>
                </a:lnTo>
                <a:lnTo>
                  <a:pt x="2743199" y="1880615"/>
                </a:lnTo>
                <a:lnTo>
                  <a:pt x="2727959" y="1914143"/>
                </a:lnTo>
                <a:lnTo>
                  <a:pt x="2712719" y="1946147"/>
                </a:lnTo>
                <a:lnTo>
                  <a:pt x="2712719" y="1979675"/>
                </a:lnTo>
                <a:lnTo>
                  <a:pt x="2682239" y="2043683"/>
                </a:lnTo>
                <a:lnTo>
                  <a:pt x="2666999" y="2074163"/>
                </a:lnTo>
                <a:lnTo>
                  <a:pt x="2651759" y="2106167"/>
                </a:lnTo>
                <a:lnTo>
                  <a:pt x="2621279" y="2167127"/>
                </a:lnTo>
                <a:lnTo>
                  <a:pt x="2590799" y="2225039"/>
                </a:lnTo>
                <a:lnTo>
                  <a:pt x="2560319" y="2253995"/>
                </a:lnTo>
                <a:lnTo>
                  <a:pt x="2545079" y="2281427"/>
                </a:lnTo>
                <a:lnTo>
                  <a:pt x="2529839" y="2310383"/>
                </a:lnTo>
                <a:lnTo>
                  <a:pt x="2499359" y="2337815"/>
                </a:lnTo>
                <a:lnTo>
                  <a:pt x="2468879" y="2389631"/>
                </a:lnTo>
                <a:lnTo>
                  <a:pt x="2438399" y="2415539"/>
                </a:lnTo>
                <a:lnTo>
                  <a:pt x="2423159" y="2439923"/>
                </a:lnTo>
                <a:lnTo>
                  <a:pt x="2392679" y="2464307"/>
                </a:lnTo>
                <a:lnTo>
                  <a:pt x="2377439" y="2488691"/>
                </a:lnTo>
                <a:lnTo>
                  <a:pt x="2346959" y="2511551"/>
                </a:lnTo>
                <a:lnTo>
                  <a:pt x="2301239" y="2557271"/>
                </a:lnTo>
                <a:lnTo>
                  <a:pt x="2240279" y="2599943"/>
                </a:lnTo>
                <a:lnTo>
                  <a:pt x="2194559" y="2639567"/>
                </a:lnTo>
                <a:lnTo>
                  <a:pt x="2103119" y="2694431"/>
                </a:lnTo>
                <a:lnTo>
                  <a:pt x="1981199" y="2756915"/>
                </a:lnTo>
                <a:lnTo>
                  <a:pt x="1920239" y="2784347"/>
                </a:lnTo>
                <a:lnTo>
                  <a:pt x="1859279" y="2807207"/>
                </a:lnTo>
                <a:lnTo>
                  <a:pt x="1828799" y="2819399"/>
                </a:lnTo>
                <a:lnTo>
                  <a:pt x="1722119" y="2846831"/>
                </a:lnTo>
                <a:lnTo>
                  <a:pt x="1691639" y="2854451"/>
                </a:lnTo>
                <a:lnTo>
                  <a:pt x="1630679" y="2866643"/>
                </a:lnTo>
                <a:lnTo>
                  <a:pt x="1584959" y="2871215"/>
                </a:lnTo>
                <a:lnTo>
                  <a:pt x="1554479" y="2875787"/>
                </a:lnTo>
                <a:lnTo>
                  <a:pt x="1523999" y="2878835"/>
                </a:lnTo>
                <a:lnTo>
                  <a:pt x="1478279" y="2880359"/>
                </a:lnTo>
                <a:lnTo>
                  <a:pt x="1447799" y="2881883"/>
                </a:lnTo>
                <a:lnTo>
                  <a:pt x="1371599" y="2881883"/>
                </a:lnTo>
                <a:lnTo>
                  <a:pt x="1310639" y="2878835"/>
                </a:lnTo>
                <a:lnTo>
                  <a:pt x="1264919" y="2875787"/>
                </a:lnTo>
                <a:lnTo>
                  <a:pt x="1203959" y="2866643"/>
                </a:lnTo>
                <a:lnTo>
                  <a:pt x="1173479" y="2860547"/>
                </a:lnTo>
                <a:lnTo>
                  <a:pt x="1127759" y="2854451"/>
                </a:lnTo>
                <a:lnTo>
                  <a:pt x="1097279" y="2846831"/>
                </a:lnTo>
                <a:lnTo>
                  <a:pt x="1005839" y="2819399"/>
                </a:lnTo>
                <a:lnTo>
                  <a:pt x="960119" y="2807207"/>
                </a:lnTo>
                <a:lnTo>
                  <a:pt x="899159" y="2784347"/>
                </a:lnTo>
                <a:lnTo>
                  <a:pt x="838199" y="2756915"/>
                </a:lnTo>
                <a:lnTo>
                  <a:pt x="746759" y="2711195"/>
                </a:lnTo>
                <a:lnTo>
                  <a:pt x="670559" y="2657855"/>
                </a:lnTo>
                <a:lnTo>
                  <a:pt x="640079" y="2639567"/>
                </a:lnTo>
                <a:lnTo>
                  <a:pt x="579119" y="2599943"/>
                </a:lnTo>
                <a:lnTo>
                  <a:pt x="548639" y="2578607"/>
                </a:lnTo>
                <a:lnTo>
                  <a:pt x="533399" y="2557271"/>
                </a:lnTo>
                <a:lnTo>
                  <a:pt x="472439" y="2511551"/>
                </a:lnTo>
                <a:lnTo>
                  <a:pt x="457199" y="2488691"/>
                </a:lnTo>
                <a:lnTo>
                  <a:pt x="426719" y="2464307"/>
                </a:lnTo>
                <a:lnTo>
                  <a:pt x="411479" y="2439923"/>
                </a:lnTo>
                <a:lnTo>
                  <a:pt x="380999" y="2415539"/>
                </a:lnTo>
                <a:lnTo>
                  <a:pt x="335279" y="2363723"/>
                </a:lnTo>
                <a:lnTo>
                  <a:pt x="320039" y="2336291"/>
                </a:lnTo>
                <a:lnTo>
                  <a:pt x="259079" y="2253995"/>
                </a:lnTo>
                <a:lnTo>
                  <a:pt x="228599" y="2196083"/>
                </a:lnTo>
                <a:lnTo>
                  <a:pt x="213359" y="2165603"/>
                </a:lnTo>
                <a:lnTo>
                  <a:pt x="198119" y="2136647"/>
                </a:lnTo>
                <a:lnTo>
                  <a:pt x="167639" y="2104643"/>
                </a:lnTo>
                <a:lnTo>
                  <a:pt x="152399" y="2074163"/>
                </a:lnTo>
                <a:lnTo>
                  <a:pt x="152399" y="2043683"/>
                </a:lnTo>
                <a:lnTo>
                  <a:pt x="137159" y="2011679"/>
                </a:lnTo>
                <a:lnTo>
                  <a:pt x="121919" y="1978151"/>
                </a:lnTo>
                <a:lnTo>
                  <a:pt x="106679" y="1946147"/>
                </a:lnTo>
                <a:lnTo>
                  <a:pt x="91439" y="1912619"/>
                </a:lnTo>
                <a:lnTo>
                  <a:pt x="91439" y="1880615"/>
                </a:lnTo>
                <a:lnTo>
                  <a:pt x="76199" y="1845563"/>
                </a:lnTo>
                <a:lnTo>
                  <a:pt x="60959" y="1812035"/>
                </a:lnTo>
                <a:lnTo>
                  <a:pt x="60959" y="1778507"/>
                </a:lnTo>
                <a:lnTo>
                  <a:pt x="45719" y="1743455"/>
                </a:lnTo>
                <a:lnTo>
                  <a:pt x="45719" y="1673351"/>
                </a:lnTo>
                <a:lnTo>
                  <a:pt x="30479" y="1636775"/>
                </a:lnTo>
                <a:lnTo>
                  <a:pt x="30479" y="1784603"/>
                </a:lnTo>
                <a:lnTo>
                  <a:pt x="45719" y="1854707"/>
                </a:lnTo>
                <a:lnTo>
                  <a:pt x="60959" y="1888235"/>
                </a:lnTo>
                <a:lnTo>
                  <a:pt x="76199" y="1923287"/>
                </a:lnTo>
                <a:lnTo>
                  <a:pt x="76199" y="1956815"/>
                </a:lnTo>
                <a:lnTo>
                  <a:pt x="91439" y="1988819"/>
                </a:lnTo>
                <a:lnTo>
                  <a:pt x="106679" y="2022347"/>
                </a:lnTo>
                <a:lnTo>
                  <a:pt x="167639" y="2150363"/>
                </a:lnTo>
                <a:lnTo>
                  <a:pt x="182879" y="2180843"/>
                </a:lnTo>
                <a:lnTo>
                  <a:pt x="198119" y="2209799"/>
                </a:lnTo>
                <a:lnTo>
                  <a:pt x="213359" y="2240279"/>
                </a:lnTo>
                <a:lnTo>
                  <a:pt x="243839" y="2269235"/>
                </a:lnTo>
                <a:lnTo>
                  <a:pt x="274319" y="2327147"/>
                </a:lnTo>
                <a:lnTo>
                  <a:pt x="289559" y="2354579"/>
                </a:lnTo>
                <a:lnTo>
                  <a:pt x="320039" y="2382011"/>
                </a:lnTo>
                <a:lnTo>
                  <a:pt x="411479" y="2485643"/>
                </a:lnTo>
                <a:lnTo>
                  <a:pt x="426719" y="2510027"/>
                </a:lnTo>
                <a:lnTo>
                  <a:pt x="457199" y="2532887"/>
                </a:lnTo>
                <a:lnTo>
                  <a:pt x="487679" y="2557271"/>
                </a:lnTo>
                <a:lnTo>
                  <a:pt x="518159" y="2578607"/>
                </a:lnTo>
                <a:lnTo>
                  <a:pt x="533399" y="2601467"/>
                </a:lnTo>
                <a:lnTo>
                  <a:pt x="563879" y="2622803"/>
                </a:lnTo>
                <a:lnTo>
                  <a:pt x="655319" y="2682239"/>
                </a:lnTo>
                <a:lnTo>
                  <a:pt x="701039" y="2718815"/>
                </a:lnTo>
                <a:lnTo>
                  <a:pt x="761999" y="2752343"/>
                </a:lnTo>
                <a:lnTo>
                  <a:pt x="822959" y="2782823"/>
                </a:lnTo>
                <a:lnTo>
                  <a:pt x="853439" y="2796539"/>
                </a:lnTo>
                <a:lnTo>
                  <a:pt x="899159" y="2810255"/>
                </a:lnTo>
                <a:lnTo>
                  <a:pt x="960119" y="2834639"/>
                </a:lnTo>
                <a:lnTo>
                  <a:pt x="1021079" y="2855975"/>
                </a:lnTo>
                <a:lnTo>
                  <a:pt x="1097279" y="2874263"/>
                </a:lnTo>
                <a:lnTo>
                  <a:pt x="1158239" y="2889503"/>
                </a:lnTo>
                <a:lnTo>
                  <a:pt x="1203959" y="2894075"/>
                </a:lnTo>
                <a:lnTo>
                  <a:pt x="1234439" y="2900171"/>
                </a:lnTo>
                <a:lnTo>
                  <a:pt x="1310639" y="2907791"/>
                </a:lnTo>
                <a:lnTo>
                  <a:pt x="1371599" y="2910839"/>
                </a:lnTo>
                <a:lnTo>
                  <a:pt x="1447799" y="2910839"/>
                </a:lnTo>
                <a:lnTo>
                  <a:pt x="1478279" y="2909315"/>
                </a:lnTo>
                <a:lnTo>
                  <a:pt x="1554479" y="2903219"/>
                </a:lnTo>
                <a:lnTo>
                  <a:pt x="1600199" y="2900171"/>
                </a:lnTo>
                <a:lnTo>
                  <a:pt x="1691639" y="2881883"/>
                </a:lnTo>
                <a:lnTo>
                  <a:pt x="1737359" y="2874263"/>
                </a:lnTo>
                <a:lnTo>
                  <a:pt x="1798319" y="2855975"/>
                </a:lnTo>
                <a:lnTo>
                  <a:pt x="1874519" y="2834639"/>
                </a:lnTo>
                <a:lnTo>
                  <a:pt x="1935479" y="2810255"/>
                </a:lnTo>
                <a:lnTo>
                  <a:pt x="1996439" y="2782823"/>
                </a:lnTo>
                <a:lnTo>
                  <a:pt x="2057399" y="2752343"/>
                </a:lnTo>
                <a:lnTo>
                  <a:pt x="2118359" y="2718815"/>
                </a:lnTo>
                <a:lnTo>
                  <a:pt x="2179319" y="2682239"/>
                </a:lnTo>
                <a:lnTo>
                  <a:pt x="2240279" y="2642615"/>
                </a:lnTo>
                <a:lnTo>
                  <a:pt x="2255519" y="2621279"/>
                </a:lnTo>
                <a:lnTo>
                  <a:pt x="2285999" y="2601467"/>
                </a:lnTo>
                <a:lnTo>
                  <a:pt x="2316479" y="2578607"/>
                </a:lnTo>
                <a:lnTo>
                  <a:pt x="2362199" y="2532887"/>
                </a:lnTo>
                <a:lnTo>
                  <a:pt x="2423159" y="2484119"/>
                </a:lnTo>
                <a:lnTo>
                  <a:pt x="2438399" y="2459735"/>
                </a:lnTo>
                <a:lnTo>
                  <a:pt x="2468879" y="2433827"/>
                </a:lnTo>
                <a:lnTo>
                  <a:pt x="2484119" y="2407919"/>
                </a:lnTo>
                <a:lnTo>
                  <a:pt x="2514599" y="2382011"/>
                </a:lnTo>
                <a:lnTo>
                  <a:pt x="2545079" y="2327147"/>
                </a:lnTo>
                <a:lnTo>
                  <a:pt x="2575559" y="2298191"/>
                </a:lnTo>
                <a:lnTo>
                  <a:pt x="2606039" y="2240279"/>
                </a:lnTo>
                <a:lnTo>
                  <a:pt x="2621279" y="2209799"/>
                </a:lnTo>
                <a:lnTo>
                  <a:pt x="2636519" y="2180843"/>
                </a:lnTo>
                <a:lnTo>
                  <a:pt x="2666999" y="2148839"/>
                </a:lnTo>
                <a:lnTo>
                  <a:pt x="2682239" y="2118359"/>
                </a:lnTo>
                <a:lnTo>
                  <a:pt x="2697479" y="2086355"/>
                </a:lnTo>
                <a:lnTo>
                  <a:pt x="2712719" y="2022347"/>
                </a:lnTo>
                <a:lnTo>
                  <a:pt x="2743199" y="1955291"/>
                </a:lnTo>
                <a:lnTo>
                  <a:pt x="2773679" y="1854707"/>
                </a:lnTo>
                <a:lnTo>
                  <a:pt x="2788919" y="1784603"/>
                </a:lnTo>
                <a:lnTo>
                  <a:pt x="2804159" y="1749551"/>
                </a:lnTo>
                <a:close/>
              </a:path>
              <a:path w="2834640" h="2910840">
                <a:moveTo>
                  <a:pt x="2773679" y="1168907"/>
                </a:moveTo>
                <a:lnTo>
                  <a:pt x="2773679" y="1022603"/>
                </a:lnTo>
                <a:lnTo>
                  <a:pt x="2712719" y="888491"/>
                </a:lnTo>
                <a:lnTo>
                  <a:pt x="2712719" y="856487"/>
                </a:lnTo>
                <a:lnTo>
                  <a:pt x="2682239" y="792479"/>
                </a:lnTo>
                <a:lnTo>
                  <a:pt x="2666999" y="761999"/>
                </a:lnTo>
                <a:lnTo>
                  <a:pt x="2636519" y="731519"/>
                </a:lnTo>
                <a:lnTo>
                  <a:pt x="2606039" y="670559"/>
                </a:lnTo>
                <a:lnTo>
                  <a:pt x="2575559" y="612647"/>
                </a:lnTo>
                <a:lnTo>
                  <a:pt x="2545079" y="585215"/>
                </a:lnTo>
                <a:lnTo>
                  <a:pt x="2529839" y="556259"/>
                </a:lnTo>
                <a:lnTo>
                  <a:pt x="2514599" y="530351"/>
                </a:lnTo>
                <a:lnTo>
                  <a:pt x="2484119" y="502919"/>
                </a:lnTo>
                <a:lnTo>
                  <a:pt x="2438399" y="451103"/>
                </a:lnTo>
                <a:lnTo>
                  <a:pt x="2423159" y="426719"/>
                </a:lnTo>
                <a:lnTo>
                  <a:pt x="2362199" y="377951"/>
                </a:lnTo>
                <a:lnTo>
                  <a:pt x="2346959" y="355091"/>
                </a:lnTo>
                <a:lnTo>
                  <a:pt x="2316479" y="332231"/>
                </a:lnTo>
                <a:lnTo>
                  <a:pt x="2240279" y="268223"/>
                </a:lnTo>
                <a:lnTo>
                  <a:pt x="2179319" y="228599"/>
                </a:lnTo>
                <a:lnTo>
                  <a:pt x="2148839" y="210311"/>
                </a:lnTo>
                <a:lnTo>
                  <a:pt x="2118359" y="193547"/>
                </a:lnTo>
                <a:lnTo>
                  <a:pt x="2087879" y="175259"/>
                </a:lnTo>
                <a:lnTo>
                  <a:pt x="2057399" y="160019"/>
                </a:lnTo>
                <a:lnTo>
                  <a:pt x="2026919" y="143255"/>
                </a:lnTo>
                <a:lnTo>
                  <a:pt x="1996439" y="128015"/>
                </a:lnTo>
                <a:lnTo>
                  <a:pt x="1935479" y="100583"/>
                </a:lnTo>
                <a:lnTo>
                  <a:pt x="1874519" y="76199"/>
                </a:lnTo>
                <a:lnTo>
                  <a:pt x="1798319" y="54863"/>
                </a:lnTo>
                <a:lnTo>
                  <a:pt x="1737359" y="36575"/>
                </a:lnTo>
                <a:lnTo>
                  <a:pt x="1691639" y="28955"/>
                </a:lnTo>
                <a:lnTo>
                  <a:pt x="1630679" y="16763"/>
                </a:lnTo>
                <a:lnTo>
                  <a:pt x="1554479" y="7619"/>
                </a:lnTo>
                <a:lnTo>
                  <a:pt x="1478279" y="1523"/>
                </a:lnTo>
                <a:lnTo>
                  <a:pt x="1447799" y="0"/>
                </a:lnTo>
                <a:lnTo>
                  <a:pt x="1371599" y="0"/>
                </a:lnTo>
                <a:lnTo>
                  <a:pt x="1341119" y="1523"/>
                </a:lnTo>
                <a:lnTo>
                  <a:pt x="1310639" y="4571"/>
                </a:lnTo>
                <a:lnTo>
                  <a:pt x="1264919" y="7619"/>
                </a:lnTo>
                <a:lnTo>
                  <a:pt x="1234439" y="10667"/>
                </a:lnTo>
                <a:lnTo>
                  <a:pt x="1127759" y="28955"/>
                </a:lnTo>
                <a:lnTo>
                  <a:pt x="1097279" y="36575"/>
                </a:lnTo>
                <a:lnTo>
                  <a:pt x="1021079" y="54863"/>
                </a:lnTo>
                <a:lnTo>
                  <a:pt x="960119" y="76199"/>
                </a:lnTo>
                <a:lnTo>
                  <a:pt x="899159" y="100583"/>
                </a:lnTo>
                <a:lnTo>
                  <a:pt x="822959" y="128015"/>
                </a:lnTo>
                <a:lnTo>
                  <a:pt x="761999" y="158495"/>
                </a:lnTo>
                <a:lnTo>
                  <a:pt x="731519" y="175259"/>
                </a:lnTo>
                <a:lnTo>
                  <a:pt x="701039" y="193547"/>
                </a:lnTo>
                <a:lnTo>
                  <a:pt x="670559" y="210311"/>
                </a:lnTo>
                <a:lnTo>
                  <a:pt x="655319" y="230123"/>
                </a:lnTo>
                <a:lnTo>
                  <a:pt x="624839" y="248411"/>
                </a:lnTo>
                <a:lnTo>
                  <a:pt x="594359" y="268223"/>
                </a:lnTo>
                <a:lnTo>
                  <a:pt x="502919" y="332231"/>
                </a:lnTo>
                <a:lnTo>
                  <a:pt x="487679" y="355091"/>
                </a:lnTo>
                <a:lnTo>
                  <a:pt x="457199" y="377951"/>
                </a:lnTo>
                <a:lnTo>
                  <a:pt x="426719" y="402335"/>
                </a:lnTo>
                <a:lnTo>
                  <a:pt x="411479" y="426719"/>
                </a:lnTo>
                <a:lnTo>
                  <a:pt x="380999" y="451103"/>
                </a:lnTo>
                <a:lnTo>
                  <a:pt x="365759" y="477011"/>
                </a:lnTo>
                <a:lnTo>
                  <a:pt x="335279" y="502919"/>
                </a:lnTo>
                <a:lnTo>
                  <a:pt x="320039" y="530351"/>
                </a:lnTo>
                <a:lnTo>
                  <a:pt x="289559" y="557783"/>
                </a:lnTo>
                <a:lnTo>
                  <a:pt x="259079" y="612647"/>
                </a:lnTo>
                <a:lnTo>
                  <a:pt x="243839" y="641603"/>
                </a:lnTo>
                <a:lnTo>
                  <a:pt x="213359" y="672083"/>
                </a:lnTo>
                <a:lnTo>
                  <a:pt x="198119" y="701039"/>
                </a:lnTo>
                <a:lnTo>
                  <a:pt x="167639" y="761999"/>
                </a:lnTo>
                <a:lnTo>
                  <a:pt x="152399" y="794003"/>
                </a:lnTo>
                <a:lnTo>
                  <a:pt x="137159" y="824483"/>
                </a:lnTo>
                <a:lnTo>
                  <a:pt x="121919" y="856487"/>
                </a:lnTo>
                <a:lnTo>
                  <a:pt x="106679" y="890015"/>
                </a:lnTo>
                <a:lnTo>
                  <a:pt x="91439" y="922019"/>
                </a:lnTo>
                <a:lnTo>
                  <a:pt x="76199" y="955547"/>
                </a:lnTo>
                <a:lnTo>
                  <a:pt x="60959" y="1022603"/>
                </a:lnTo>
                <a:lnTo>
                  <a:pt x="45719" y="1057655"/>
                </a:lnTo>
                <a:lnTo>
                  <a:pt x="45719" y="1167383"/>
                </a:lnTo>
                <a:lnTo>
                  <a:pt x="60959" y="1133855"/>
                </a:lnTo>
                <a:lnTo>
                  <a:pt x="60959" y="1098803"/>
                </a:lnTo>
                <a:lnTo>
                  <a:pt x="76199" y="1065275"/>
                </a:lnTo>
                <a:lnTo>
                  <a:pt x="106679" y="964691"/>
                </a:lnTo>
                <a:lnTo>
                  <a:pt x="121919" y="932687"/>
                </a:lnTo>
                <a:lnTo>
                  <a:pt x="137159" y="899159"/>
                </a:lnTo>
                <a:lnTo>
                  <a:pt x="152399" y="868679"/>
                </a:lnTo>
                <a:lnTo>
                  <a:pt x="167639" y="836675"/>
                </a:lnTo>
                <a:lnTo>
                  <a:pt x="167639" y="806195"/>
                </a:lnTo>
                <a:lnTo>
                  <a:pt x="198119" y="775715"/>
                </a:lnTo>
                <a:lnTo>
                  <a:pt x="228599" y="714755"/>
                </a:lnTo>
                <a:lnTo>
                  <a:pt x="259079" y="656843"/>
                </a:lnTo>
                <a:lnTo>
                  <a:pt x="320039" y="574547"/>
                </a:lnTo>
                <a:lnTo>
                  <a:pt x="335279" y="547115"/>
                </a:lnTo>
                <a:lnTo>
                  <a:pt x="365759" y="521207"/>
                </a:lnTo>
                <a:lnTo>
                  <a:pt x="380999" y="495299"/>
                </a:lnTo>
                <a:lnTo>
                  <a:pt x="426719" y="446531"/>
                </a:lnTo>
                <a:lnTo>
                  <a:pt x="457199" y="422147"/>
                </a:lnTo>
                <a:lnTo>
                  <a:pt x="502919" y="376427"/>
                </a:lnTo>
                <a:lnTo>
                  <a:pt x="533399" y="353567"/>
                </a:lnTo>
                <a:lnTo>
                  <a:pt x="548639" y="332231"/>
                </a:lnTo>
                <a:lnTo>
                  <a:pt x="579119" y="312419"/>
                </a:lnTo>
                <a:lnTo>
                  <a:pt x="609599" y="291083"/>
                </a:lnTo>
                <a:lnTo>
                  <a:pt x="640079" y="271271"/>
                </a:lnTo>
                <a:lnTo>
                  <a:pt x="670559" y="252983"/>
                </a:lnTo>
                <a:lnTo>
                  <a:pt x="685799" y="234695"/>
                </a:lnTo>
                <a:lnTo>
                  <a:pt x="777239" y="184403"/>
                </a:lnTo>
                <a:lnTo>
                  <a:pt x="838199" y="153923"/>
                </a:lnTo>
                <a:lnTo>
                  <a:pt x="899159" y="126491"/>
                </a:lnTo>
                <a:lnTo>
                  <a:pt x="960119" y="103631"/>
                </a:lnTo>
                <a:lnTo>
                  <a:pt x="1005839" y="92963"/>
                </a:lnTo>
                <a:lnTo>
                  <a:pt x="1036319" y="82295"/>
                </a:lnTo>
                <a:lnTo>
                  <a:pt x="1066799" y="73151"/>
                </a:lnTo>
                <a:lnTo>
                  <a:pt x="1097279" y="65531"/>
                </a:lnTo>
                <a:lnTo>
                  <a:pt x="1127759" y="56387"/>
                </a:lnTo>
                <a:lnTo>
                  <a:pt x="1173479" y="50291"/>
                </a:lnTo>
                <a:lnTo>
                  <a:pt x="1203959" y="44195"/>
                </a:lnTo>
                <a:lnTo>
                  <a:pt x="1264919" y="35051"/>
                </a:lnTo>
                <a:lnTo>
                  <a:pt x="1310639" y="32003"/>
                </a:lnTo>
                <a:lnTo>
                  <a:pt x="1371599" y="28955"/>
                </a:lnTo>
                <a:lnTo>
                  <a:pt x="1417319" y="27431"/>
                </a:lnTo>
                <a:lnTo>
                  <a:pt x="1478279" y="30479"/>
                </a:lnTo>
                <a:lnTo>
                  <a:pt x="1523999" y="32003"/>
                </a:lnTo>
                <a:lnTo>
                  <a:pt x="1554479" y="36575"/>
                </a:lnTo>
                <a:lnTo>
                  <a:pt x="1584959" y="39623"/>
                </a:lnTo>
                <a:lnTo>
                  <a:pt x="1630679" y="45719"/>
                </a:lnTo>
                <a:lnTo>
                  <a:pt x="1661159" y="50291"/>
                </a:lnTo>
                <a:lnTo>
                  <a:pt x="1722119" y="65531"/>
                </a:lnTo>
                <a:lnTo>
                  <a:pt x="1767839" y="73151"/>
                </a:lnTo>
                <a:lnTo>
                  <a:pt x="1859279" y="103631"/>
                </a:lnTo>
                <a:lnTo>
                  <a:pt x="1950719" y="140207"/>
                </a:lnTo>
                <a:lnTo>
                  <a:pt x="2042159" y="184403"/>
                </a:lnTo>
                <a:lnTo>
                  <a:pt x="2133599" y="234695"/>
                </a:lnTo>
                <a:lnTo>
                  <a:pt x="2194559" y="272795"/>
                </a:lnTo>
                <a:lnTo>
                  <a:pt x="2225039" y="291083"/>
                </a:lnTo>
                <a:lnTo>
                  <a:pt x="2240279" y="312419"/>
                </a:lnTo>
                <a:lnTo>
                  <a:pt x="2270759" y="332231"/>
                </a:lnTo>
                <a:lnTo>
                  <a:pt x="2301239" y="355091"/>
                </a:lnTo>
                <a:lnTo>
                  <a:pt x="2316479" y="376427"/>
                </a:lnTo>
                <a:lnTo>
                  <a:pt x="2377439" y="422147"/>
                </a:lnTo>
                <a:lnTo>
                  <a:pt x="2392679" y="446531"/>
                </a:lnTo>
                <a:lnTo>
                  <a:pt x="2423159" y="470915"/>
                </a:lnTo>
                <a:lnTo>
                  <a:pt x="2438399" y="496823"/>
                </a:lnTo>
                <a:lnTo>
                  <a:pt x="2468879" y="521207"/>
                </a:lnTo>
                <a:lnTo>
                  <a:pt x="2484119" y="547115"/>
                </a:lnTo>
                <a:lnTo>
                  <a:pt x="2499359" y="574547"/>
                </a:lnTo>
                <a:lnTo>
                  <a:pt x="2545079" y="629411"/>
                </a:lnTo>
                <a:lnTo>
                  <a:pt x="2560319" y="658367"/>
                </a:lnTo>
                <a:lnTo>
                  <a:pt x="2590799" y="685799"/>
                </a:lnTo>
                <a:lnTo>
                  <a:pt x="2606039" y="716279"/>
                </a:lnTo>
                <a:lnTo>
                  <a:pt x="2621279" y="745235"/>
                </a:lnTo>
                <a:lnTo>
                  <a:pt x="2666999" y="836675"/>
                </a:lnTo>
                <a:lnTo>
                  <a:pt x="2697479" y="900683"/>
                </a:lnTo>
                <a:lnTo>
                  <a:pt x="2712719" y="964691"/>
                </a:lnTo>
                <a:lnTo>
                  <a:pt x="2743199" y="1031747"/>
                </a:lnTo>
                <a:lnTo>
                  <a:pt x="2743199" y="1065275"/>
                </a:lnTo>
                <a:lnTo>
                  <a:pt x="2758439" y="1098803"/>
                </a:lnTo>
                <a:lnTo>
                  <a:pt x="2773679" y="1168907"/>
                </a:lnTo>
                <a:close/>
              </a:path>
              <a:path w="2834640" h="2910840">
                <a:moveTo>
                  <a:pt x="2788919" y="1239011"/>
                </a:moveTo>
                <a:lnTo>
                  <a:pt x="2788919" y="1091183"/>
                </a:lnTo>
                <a:lnTo>
                  <a:pt x="2773679" y="1057655"/>
                </a:lnTo>
                <a:lnTo>
                  <a:pt x="2773679" y="1202435"/>
                </a:lnTo>
                <a:lnTo>
                  <a:pt x="2788919" y="1239011"/>
                </a:lnTo>
                <a:close/>
              </a:path>
              <a:path w="2834640" h="2910840">
                <a:moveTo>
                  <a:pt x="2804159" y="1345691"/>
                </a:moveTo>
                <a:lnTo>
                  <a:pt x="2804159" y="1162811"/>
                </a:lnTo>
                <a:lnTo>
                  <a:pt x="2788919" y="1126235"/>
                </a:lnTo>
                <a:lnTo>
                  <a:pt x="2788919" y="1309115"/>
                </a:lnTo>
                <a:lnTo>
                  <a:pt x="2804159" y="1345691"/>
                </a:lnTo>
                <a:close/>
              </a:path>
              <a:path w="2834640" h="2910840">
                <a:moveTo>
                  <a:pt x="2819399" y="1677923"/>
                </a:moveTo>
                <a:lnTo>
                  <a:pt x="2819399" y="1234439"/>
                </a:lnTo>
                <a:lnTo>
                  <a:pt x="2804159" y="1197863"/>
                </a:lnTo>
                <a:lnTo>
                  <a:pt x="2804159" y="1712975"/>
                </a:lnTo>
                <a:lnTo>
                  <a:pt x="2819399" y="1677923"/>
                </a:lnTo>
                <a:close/>
              </a:path>
              <a:path w="2834640" h="2910840">
                <a:moveTo>
                  <a:pt x="2834639" y="1568195"/>
                </a:moveTo>
                <a:lnTo>
                  <a:pt x="2834639" y="1380743"/>
                </a:lnTo>
                <a:lnTo>
                  <a:pt x="2819399" y="1344167"/>
                </a:lnTo>
                <a:lnTo>
                  <a:pt x="2819399" y="1604771"/>
                </a:lnTo>
                <a:lnTo>
                  <a:pt x="2834639" y="156819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663318" y="3192779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123443"/>
                </a:moveTo>
                <a:lnTo>
                  <a:pt x="236219" y="74675"/>
                </a:lnTo>
                <a:lnTo>
                  <a:pt x="201167" y="27431"/>
                </a:lnTo>
                <a:lnTo>
                  <a:pt x="160019" y="6095"/>
                </a:lnTo>
                <a:lnTo>
                  <a:pt x="135635" y="0"/>
                </a:lnTo>
                <a:lnTo>
                  <a:pt x="121919" y="0"/>
                </a:lnTo>
                <a:lnTo>
                  <a:pt x="64007" y="15239"/>
                </a:lnTo>
                <a:lnTo>
                  <a:pt x="19811" y="54863"/>
                </a:lnTo>
                <a:lnTo>
                  <a:pt x="1523" y="99059"/>
                </a:lnTo>
                <a:lnTo>
                  <a:pt x="0" y="111251"/>
                </a:lnTo>
                <a:lnTo>
                  <a:pt x="0" y="137159"/>
                </a:lnTo>
                <a:lnTo>
                  <a:pt x="1523" y="149351"/>
                </a:lnTo>
                <a:lnTo>
                  <a:pt x="6095" y="160019"/>
                </a:lnTo>
                <a:lnTo>
                  <a:pt x="9143" y="172211"/>
                </a:lnTo>
                <a:lnTo>
                  <a:pt x="18287" y="188213"/>
                </a:lnTo>
                <a:lnTo>
                  <a:pt x="18287" y="123443"/>
                </a:lnTo>
                <a:lnTo>
                  <a:pt x="22859" y="91439"/>
                </a:lnTo>
                <a:lnTo>
                  <a:pt x="42671" y="56387"/>
                </a:lnTo>
                <a:lnTo>
                  <a:pt x="73151" y="32003"/>
                </a:lnTo>
                <a:lnTo>
                  <a:pt x="92963" y="24383"/>
                </a:lnTo>
                <a:lnTo>
                  <a:pt x="102107" y="21335"/>
                </a:lnTo>
                <a:lnTo>
                  <a:pt x="112775" y="19811"/>
                </a:lnTo>
                <a:lnTo>
                  <a:pt x="134111" y="19811"/>
                </a:lnTo>
                <a:lnTo>
                  <a:pt x="144779" y="21335"/>
                </a:lnTo>
                <a:lnTo>
                  <a:pt x="153923" y="24383"/>
                </a:lnTo>
                <a:lnTo>
                  <a:pt x="164591" y="27431"/>
                </a:lnTo>
                <a:lnTo>
                  <a:pt x="173735" y="32003"/>
                </a:lnTo>
                <a:lnTo>
                  <a:pt x="181355" y="36575"/>
                </a:lnTo>
                <a:lnTo>
                  <a:pt x="190499" y="42671"/>
                </a:lnTo>
                <a:lnTo>
                  <a:pt x="196595" y="50291"/>
                </a:lnTo>
                <a:lnTo>
                  <a:pt x="204215" y="57911"/>
                </a:lnTo>
                <a:lnTo>
                  <a:pt x="222503" y="92963"/>
                </a:lnTo>
                <a:lnTo>
                  <a:pt x="227075" y="112775"/>
                </a:lnTo>
                <a:lnTo>
                  <a:pt x="227075" y="189356"/>
                </a:lnTo>
                <a:lnTo>
                  <a:pt x="231647" y="181355"/>
                </a:lnTo>
                <a:lnTo>
                  <a:pt x="240791" y="160019"/>
                </a:lnTo>
                <a:lnTo>
                  <a:pt x="243839" y="147827"/>
                </a:lnTo>
                <a:lnTo>
                  <a:pt x="246887" y="123443"/>
                </a:lnTo>
                <a:close/>
              </a:path>
              <a:path w="247014" h="247014">
                <a:moveTo>
                  <a:pt x="227075" y="189356"/>
                </a:moveTo>
                <a:lnTo>
                  <a:pt x="227075" y="134111"/>
                </a:lnTo>
                <a:lnTo>
                  <a:pt x="225551" y="144779"/>
                </a:lnTo>
                <a:lnTo>
                  <a:pt x="222503" y="155447"/>
                </a:lnTo>
                <a:lnTo>
                  <a:pt x="219455" y="164591"/>
                </a:lnTo>
                <a:lnTo>
                  <a:pt x="214883" y="173735"/>
                </a:lnTo>
                <a:lnTo>
                  <a:pt x="208787" y="181355"/>
                </a:lnTo>
                <a:lnTo>
                  <a:pt x="202691" y="190499"/>
                </a:lnTo>
                <a:lnTo>
                  <a:pt x="163067" y="219455"/>
                </a:lnTo>
                <a:lnTo>
                  <a:pt x="132587" y="227075"/>
                </a:lnTo>
                <a:lnTo>
                  <a:pt x="111251" y="227075"/>
                </a:lnTo>
                <a:lnTo>
                  <a:pt x="64007" y="210311"/>
                </a:lnTo>
                <a:lnTo>
                  <a:pt x="36575" y="181355"/>
                </a:lnTo>
                <a:lnTo>
                  <a:pt x="27431" y="163067"/>
                </a:lnTo>
                <a:lnTo>
                  <a:pt x="22859" y="153923"/>
                </a:lnTo>
                <a:lnTo>
                  <a:pt x="21335" y="143255"/>
                </a:lnTo>
                <a:lnTo>
                  <a:pt x="19811" y="134111"/>
                </a:lnTo>
                <a:lnTo>
                  <a:pt x="18287" y="123443"/>
                </a:lnTo>
                <a:lnTo>
                  <a:pt x="18287" y="188213"/>
                </a:lnTo>
                <a:lnTo>
                  <a:pt x="21335" y="193547"/>
                </a:lnTo>
                <a:lnTo>
                  <a:pt x="27431" y="202691"/>
                </a:lnTo>
                <a:lnTo>
                  <a:pt x="36575" y="210311"/>
                </a:lnTo>
                <a:lnTo>
                  <a:pt x="44195" y="219455"/>
                </a:lnTo>
                <a:lnTo>
                  <a:pt x="54863" y="225551"/>
                </a:lnTo>
                <a:lnTo>
                  <a:pt x="64007" y="231647"/>
                </a:lnTo>
                <a:lnTo>
                  <a:pt x="76199" y="237743"/>
                </a:lnTo>
                <a:lnTo>
                  <a:pt x="86867" y="240791"/>
                </a:lnTo>
                <a:lnTo>
                  <a:pt x="111251" y="246887"/>
                </a:lnTo>
                <a:lnTo>
                  <a:pt x="135635" y="246887"/>
                </a:lnTo>
                <a:lnTo>
                  <a:pt x="182879" y="231647"/>
                </a:lnTo>
                <a:lnTo>
                  <a:pt x="225551" y="192023"/>
                </a:lnTo>
                <a:lnTo>
                  <a:pt x="227075" y="189356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86762" y="3095244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10413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55113" y="3319271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675" y="0"/>
                </a:lnTo>
              </a:path>
            </a:pathLst>
          </a:custGeom>
          <a:ln w="10413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27197" y="3346703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121919"/>
                </a:moveTo>
                <a:lnTo>
                  <a:pt x="231647" y="64007"/>
                </a:lnTo>
                <a:lnTo>
                  <a:pt x="192023" y="19811"/>
                </a:lnTo>
                <a:lnTo>
                  <a:pt x="147827" y="1523"/>
                </a:lnTo>
                <a:lnTo>
                  <a:pt x="135635" y="0"/>
                </a:lnTo>
                <a:lnTo>
                  <a:pt x="109727" y="0"/>
                </a:lnTo>
                <a:lnTo>
                  <a:pt x="64007" y="13715"/>
                </a:lnTo>
                <a:lnTo>
                  <a:pt x="54863" y="21335"/>
                </a:lnTo>
                <a:lnTo>
                  <a:pt x="44195" y="27431"/>
                </a:lnTo>
                <a:lnTo>
                  <a:pt x="15239" y="64007"/>
                </a:lnTo>
                <a:lnTo>
                  <a:pt x="0" y="123443"/>
                </a:lnTo>
                <a:lnTo>
                  <a:pt x="3047" y="147827"/>
                </a:lnTo>
                <a:lnTo>
                  <a:pt x="6095" y="160019"/>
                </a:lnTo>
                <a:lnTo>
                  <a:pt x="15239" y="181355"/>
                </a:lnTo>
                <a:lnTo>
                  <a:pt x="19811" y="189356"/>
                </a:lnTo>
                <a:lnTo>
                  <a:pt x="19811" y="111251"/>
                </a:lnTo>
                <a:lnTo>
                  <a:pt x="21335" y="100583"/>
                </a:lnTo>
                <a:lnTo>
                  <a:pt x="38099" y="64007"/>
                </a:lnTo>
                <a:lnTo>
                  <a:pt x="65531" y="36575"/>
                </a:lnTo>
                <a:lnTo>
                  <a:pt x="74675" y="30479"/>
                </a:lnTo>
                <a:lnTo>
                  <a:pt x="83819" y="25907"/>
                </a:lnTo>
                <a:lnTo>
                  <a:pt x="92963" y="22859"/>
                </a:lnTo>
                <a:lnTo>
                  <a:pt x="103631" y="19811"/>
                </a:lnTo>
                <a:lnTo>
                  <a:pt x="112775" y="18287"/>
                </a:lnTo>
                <a:lnTo>
                  <a:pt x="134111" y="18287"/>
                </a:lnTo>
                <a:lnTo>
                  <a:pt x="144779" y="19811"/>
                </a:lnTo>
                <a:lnTo>
                  <a:pt x="155447" y="22859"/>
                </a:lnTo>
                <a:lnTo>
                  <a:pt x="164591" y="27431"/>
                </a:lnTo>
                <a:lnTo>
                  <a:pt x="173735" y="30479"/>
                </a:lnTo>
                <a:lnTo>
                  <a:pt x="181355" y="36575"/>
                </a:lnTo>
                <a:lnTo>
                  <a:pt x="190499" y="42671"/>
                </a:lnTo>
                <a:lnTo>
                  <a:pt x="198119" y="48767"/>
                </a:lnTo>
                <a:lnTo>
                  <a:pt x="219455" y="82295"/>
                </a:lnTo>
                <a:lnTo>
                  <a:pt x="227075" y="112775"/>
                </a:lnTo>
                <a:lnTo>
                  <a:pt x="227075" y="189356"/>
                </a:lnTo>
                <a:lnTo>
                  <a:pt x="237743" y="170687"/>
                </a:lnTo>
                <a:lnTo>
                  <a:pt x="240791" y="158495"/>
                </a:lnTo>
                <a:lnTo>
                  <a:pt x="243839" y="147827"/>
                </a:lnTo>
                <a:lnTo>
                  <a:pt x="245363" y="134111"/>
                </a:lnTo>
                <a:lnTo>
                  <a:pt x="246887" y="121919"/>
                </a:lnTo>
                <a:close/>
              </a:path>
              <a:path w="247014" h="247014">
                <a:moveTo>
                  <a:pt x="227075" y="189356"/>
                </a:moveTo>
                <a:lnTo>
                  <a:pt x="227075" y="134111"/>
                </a:lnTo>
                <a:lnTo>
                  <a:pt x="225551" y="144779"/>
                </a:lnTo>
                <a:lnTo>
                  <a:pt x="222503" y="153923"/>
                </a:lnTo>
                <a:lnTo>
                  <a:pt x="219455" y="164591"/>
                </a:lnTo>
                <a:lnTo>
                  <a:pt x="214883" y="172211"/>
                </a:lnTo>
                <a:lnTo>
                  <a:pt x="208787" y="181355"/>
                </a:lnTo>
                <a:lnTo>
                  <a:pt x="204215" y="188975"/>
                </a:lnTo>
                <a:lnTo>
                  <a:pt x="163067" y="219455"/>
                </a:lnTo>
                <a:lnTo>
                  <a:pt x="134111" y="227075"/>
                </a:lnTo>
                <a:lnTo>
                  <a:pt x="112775" y="227075"/>
                </a:lnTo>
                <a:lnTo>
                  <a:pt x="102107" y="225551"/>
                </a:lnTo>
                <a:lnTo>
                  <a:pt x="92963" y="222503"/>
                </a:lnTo>
                <a:lnTo>
                  <a:pt x="82295" y="219455"/>
                </a:lnTo>
                <a:lnTo>
                  <a:pt x="73151" y="214883"/>
                </a:lnTo>
                <a:lnTo>
                  <a:pt x="65531" y="208787"/>
                </a:lnTo>
                <a:lnTo>
                  <a:pt x="56387" y="202691"/>
                </a:lnTo>
                <a:lnTo>
                  <a:pt x="27431" y="163067"/>
                </a:lnTo>
                <a:lnTo>
                  <a:pt x="19811" y="132587"/>
                </a:lnTo>
                <a:lnTo>
                  <a:pt x="19811" y="189356"/>
                </a:lnTo>
                <a:lnTo>
                  <a:pt x="54863" y="225551"/>
                </a:lnTo>
                <a:lnTo>
                  <a:pt x="99059" y="243839"/>
                </a:lnTo>
                <a:lnTo>
                  <a:pt x="123443" y="246887"/>
                </a:lnTo>
                <a:lnTo>
                  <a:pt x="137159" y="245363"/>
                </a:lnTo>
                <a:lnTo>
                  <a:pt x="182879" y="231647"/>
                </a:lnTo>
                <a:lnTo>
                  <a:pt x="219455" y="201167"/>
                </a:lnTo>
                <a:lnTo>
                  <a:pt x="225551" y="192023"/>
                </a:lnTo>
                <a:lnTo>
                  <a:pt x="227075" y="189356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50642" y="3247644"/>
            <a:ext cx="0" cy="455930"/>
          </a:xfrm>
          <a:custGeom>
            <a:avLst/>
            <a:gdLst/>
            <a:ahLst/>
            <a:cxnLst/>
            <a:rect l="l" t="t" r="r" b="b"/>
            <a:pathLst>
              <a:path h="455929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0413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20518" y="3472433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11937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20333" y="1266444"/>
            <a:ext cx="1463040" cy="626745"/>
          </a:xfrm>
          <a:custGeom>
            <a:avLst/>
            <a:gdLst/>
            <a:ahLst/>
            <a:cxnLst/>
            <a:rect l="l" t="t" r="r" b="b"/>
            <a:pathLst>
              <a:path w="1463040" h="626744">
                <a:moveTo>
                  <a:pt x="1463039" y="515111"/>
                </a:moveTo>
                <a:lnTo>
                  <a:pt x="1463039" y="111251"/>
                </a:lnTo>
                <a:lnTo>
                  <a:pt x="1461515" y="99059"/>
                </a:lnTo>
                <a:lnTo>
                  <a:pt x="1449323" y="57911"/>
                </a:lnTo>
                <a:lnTo>
                  <a:pt x="1421891" y="25907"/>
                </a:lnTo>
                <a:lnTo>
                  <a:pt x="1414271" y="18287"/>
                </a:lnTo>
                <a:lnTo>
                  <a:pt x="1403603" y="13715"/>
                </a:lnTo>
                <a:lnTo>
                  <a:pt x="1394459" y="9143"/>
                </a:lnTo>
                <a:lnTo>
                  <a:pt x="1383791" y="4571"/>
                </a:lnTo>
                <a:lnTo>
                  <a:pt x="1374647" y="3047"/>
                </a:lnTo>
                <a:lnTo>
                  <a:pt x="1362455" y="0"/>
                </a:lnTo>
                <a:lnTo>
                  <a:pt x="111251" y="0"/>
                </a:lnTo>
                <a:lnTo>
                  <a:pt x="68579" y="9143"/>
                </a:lnTo>
                <a:lnTo>
                  <a:pt x="32003" y="33527"/>
                </a:lnTo>
                <a:lnTo>
                  <a:pt x="9143" y="68579"/>
                </a:lnTo>
                <a:lnTo>
                  <a:pt x="6095" y="79247"/>
                </a:lnTo>
                <a:lnTo>
                  <a:pt x="3047" y="88391"/>
                </a:lnTo>
                <a:lnTo>
                  <a:pt x="1523" y="100583"/>
                </a:lnTo>
                <a:lnTo>
                  <a:pt x="0" y="111251"/>
                </a:lnTo>
                <a:lnTo>
                  <a:pt x="0" y="515111"/>
                </a:lnTo>
                <a:lnTo>
                  <a:pt x="9143" y="559307"/>
                </a:lnTo>
                <a:lnTo>
                  <a:pt x="19811" y="577595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3819"/>
                </a:lnTo>
                <a:lnTo>
                  <a:pt x="27431" y="74675"/>
                </a:lnTo>
                <a:lnTo>
                  <a:pt x="30479" y="67055"/>
                </a:lnTo>
                <a:lnTo>
                  <a:pt x="76199" y="25907"/>
                </a:lnTo>
                <a:lnTo>
                  <a:pt x="102107" y="19811"/>
                </a:lnTo>
                <a:lnTo>
                  <a:pt x="1362455" y="19811"/>
                </a:lnTo>
                <a:lnTo>
                  <a:pt x="1371599" y="21335"/>
                </a:lnTo>
                <a:lnTo>
                  <a:pt x="1379219" y="22859"/>
                </a:lnTo>
                <a:lnTo>
                  <a:pt x="1388363" y="27431"/>
                </a:lnTo>
                <a:lnTo>
                  <a:pt x="1395983" y="30479"/>
                </a:lnTo>
                <a:lnTo>
                  <a:pt x="1403603" y="35051"/>
                </a:lnTo>
                <a:lnTo>
                  <a:pt x="1411223" y="41147"/>
                </a:lnTo>
                <a:lnTo>
                  <a:pt x="1417319" y="45719"/>
                </a:lnTo>
                <a:lnTo>
                  <a:pt x="1440179" y="83819"/>
                </a:lnTo>
                <a:lnTo>
                  <a:pt x="1443227" y="102107"/>
                </a:lnTo>
                <a:lnTo>
                  <a:pt x="1443227" y="577900"/>
                </a:lnTo>
                <a:lnTo>
                  <a:pt x="1444751" y="576071"/>
                </a:lnTo>
                <a:lnTo>
                  <a:pt x="1453895" y="557783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6744">
                <a:moveTo>
                  <a:pt x="1443227" y="577900"/>
                </a:moveTo>
                <a:lnTo>
                  <a:pt x="1443227" y="525779"/>
                </a:lnTo>
                <a:lnTo>
                  <a:pt x="1441703" y="533399"/>
                </a:lnTo>
                <a:lnTo>
                  <a:pt x="1435607" y="551687"/>
                </a:lnTo>
                <a:lnTo>
                  <a:pt x="1409699" y="586739"/>
                </a:lnTo>
                <a:lnTo>
                  <a:pt x="1379219" y="601979"/>
                </a:lnTo>
                <a:lnTo>
                  <a:pt x="1370075" y="605027"/>
                </a:lnTo>
                <a:lnTo>
                  <a:pt x="1360931" y="606551"/>
                </a:lnTo>
                <a:lnTo>
                  <a:pt x="102107" y="606551"/>
                </a:lnTo>
                <a:lnTo>
                  <a:pt x="92963" y="605027"/>
                </a:lnTo>
                <a:lnTo>
                  <a:pt x="74675" y="598931"/>
                </a:lnTo>
                <a:lnTo>
                  <a:pt x="67055" y="595883"/>
                </a:lnTo>
                <a:lnTo>
                  <a:pt x="59435" y="591311"/>
                </a:lnTo>
                <a:lnTo>
                  <a:pt x="53339" y="585215"/>
                </a:lnTo>
                <a:lnTo>
                  <a:pt x="45719" y="579119"/>
                </a:lnTo>
                <a:lnTo>
                  <a:pt x="39623" y="573023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2543"/>
                </a:lnTo>
                <a:lnTo>
                  <a:pt x="19811" y="524255"/>
                </a:lnTo>
                <a:lnTo>
                  <a:pt x="19811" y="577595"/>
                </a:lnTo>
                <a:lnTo>
                  <a:pt x="59435" y="612647"/>
                </a:lnTo>
                <a:lnTo>
                  <a:pt x="111251" y="626363"/>
                </a:lnTo>
                <a:lnTo>
                  <a:pt x="1351787" y="626363"/>
                </a:lnTo>
                <a:lnTo>
                  <a:pt x="1395983" y="617219"/>
                </a:lnTo>
                <a:lnTo>
                  <a:pt x="1431035" y="592835"/>
                </a:lnTo>
                <a:lnTo>
                  <a:pt x="1437131" y="585215"/>
                </a:lnTo>
                <a:lnTo>
                  <a:pt x="1443227" y="5779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20333" y="1949195"/>
            <a:ext cx="1463040" cy="626745"/>
          </a:xfrm>
          <a:custGeom>
            <a:avLst/>
            <a:gdLst/>
            <a:ahLst/>
            <a:cxnLst/>
            <a:rect l="l" t="t" r="r" b="b"/>
            <a:pathLst>
              <a:path w="1463040" h="626744">
                <a:moveTo>
                  <a:pt x="1463039" y="515111"/>
                </a:moveTo>
                <a:lnTo>
                  <a:pt x="1463039" y="109727"/>
                </a:lnTo>
                <a:lnTo>
                  <a:pt x="1459991" y="88391"/>
                </a:lnTo>
                <a:lnTo>
                  <a:pt x="1437131" y="39623"/>
                </a:lnTo>
                <a:lnTo>
                  <a:pt x="1421891" y="25907"/>
                </a:lnTo>
                <a:lnTo>
                  <a:pt x="1414271" y="18287"/>
                </a:lnTo>
                <a:lnTo>
                  <a:pt x="1403603" y="13715"/>
                </a:lnTo>
                <a:lnTo>
                  <a:pt x="1394459" y="9143"/>
                </a:lnTo>
                <a:lnTo>
                  <a:pt x="1383791" y="4571"/>
                </a:lnTo>
                <a:lnTo>
                  <a:pt x="1374647" y="3047"/>
                </a:lnTo>
                <a:lnTo>
                  <a:pt x="1362455" y="0"/>
                </a:lnTo>
                <a:lnTo>
                  <a:pt x="99059" y="0"/>
                </a:lnTo>
                <a:lnTo>
                  <a:pt x="88391" y="3047"/>
                </a:lnTo>
                <a:lnTo>
                  <a:pt x="77723" y="4571"/>
                </a:lnTo>
                <a:lnTo>
                  <a:pt x="68579" y="9143"/>
                </a:lnTo>
                <a:lnTo>
                  <a:pt x="32003" y="33527"/>
                </a:lnTo>
                <a:lnTo>
                  <a:pt x="9143" y="68579"/>
                </a:lnTo>
                <a:lnTo>
                  <a:pt x="1523" y="100583"/>
                </a:lnTo>
                <a:lnTo>
                  <a:pt x="0" y="111251"/>
                </a:lnTo>
                <a:lnTo>
                  <a:pt x="0" y="515111"/>
                </a:lnTo>
                <a:lnTo>
                  <a:pt x="1523" y="527303"/>
                </a:lnTo>
                <a:lnTo>
                  <a:pt x="13715" y="568451"/>
                </a:lnTo>
                <a:lnTo>
                  <a:pt x="19811" y="577595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3819"/>
                </a:lnTo>
                <a:lnTo>
                  <a:pt x="27431" y="74675"/>
                </a:lnTo>
                <a:lnTo>
                  <a:pt x="30479" y="67055"/>
                </a:lnTo>
                <a:lnTo>
                  <a:pt x="76199" y="25907"/>
                </a:lnTo>
                <a:lnTo>
                  <a:pt x="1362455" y="19811"/>
                </a:lnTo>
                <a:lnTo>
                  <a:pt x="1371599" y="21335"/>
                </a:lnTo>
                <a:lnTo>
                  <a:pt x="1379219" y="22859"/>
                </a:lnTo>
                <a:lnTo>
                  <a:pt x="1388363" y="25907"/>
                </a:lnTo>
                <a:lnTo>
                  <a:pt x="1403603" y="35051"/>
                </a:lnTo>
                <a:lnTo>
                  <a:pt x="1411223" y="41147"/>
                </a:lnTo>
                <a:lnTo>
                  <a:pt x="1417319" y="45719"/>
                </a:lnTo>
                <a:lnTo>
                  <a:pt x="1440179" y="83819"/>
                </a:lnTo>
                <a:lnTo>
                  <a:pt x="1443227" y="102107"/>
                </a:lnTo>
                <a:lnTo>
                  <a:pt x="1443227" y="577900"/>
                </a:lnTo>
                <a:lnTo>
                  <a:pt x="1444751" y="576071"/>
                </a:lnTo>
                <a:lnTo>
                  <a:pt x="1453895" y="557783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6744">
                <a:moveTo>
                  <a:pt x="1443227" y="577900"/>
                </a:moveTo>
                <a:lnTo>
                  <a:pt x="1443227" y="524255"/>
                </a:lnTo>
                <a:lnTo>
                  <a:pt x="1441703" y="533399"/>
                </a:lnTo>
                <a:lnTo>
                  <a:pt x="1435607" y="551687"/>
                </a:lnTo>
                <a:lnTo>
                  <a:pt x="1432559" y="559307"/>
                </a:lnTo>
                <a:lnTo>
                  <a:pt x="1427987" y="566927"/>
                </a:lnTo>
                <a:lnTo>
                  <a:pt x="1421891" y="573023"/>
                </a:lnTo>
                <a:lnTo>
                  <a:pt x="1415795" y="580643"/>
                </a:lnTo>
                <a:lnTo>
                  <a:pt x="1409699" y="586739"/>
                </a:lnTo>
                <a:lnTo>
                  <a:pt x="1403603" y="591311"/>
                </a:lnTo>
                <a:lnTo>
                  <a:pt x="1395983" y="595883"/>
                </a:lnTo>
                <a:lnTo>
                  <a:pt x="1386839" y="598931"/>
                </a:lnTo>
                <a:lnTo>
                  <a:pt x="1379219" y="601979"/>
                </a:lnTo>
                <a:lnTo>
                  <a:pt x="1370075" y="605027"/>
                </a:lnTo>
                <a:lnTo>
                  <a:pt x="1360931" y="606551"/>
                </a:lnTo>
                <a:lnTo>
                  <a:pt x="102107" y="606551"/>
                </a:lnTo>
                <a:lnTo>
                  <a:pt x="92963" y="605027"/>
                </a:lnTo>
                <a:lnTo>
                  <a:pt x="74675" y="598931"/>
                </a:lnTo>
                <a:lnTo>
                  <a:pt x="67055" y="595883"/>
                </a:lnTo>
                <a:lnTo>
                  <a:pt x="59435" y="591311"/>
                </a:lnTo>
                <a:lnTo>
                  <a:pt x="53339" y="585215"/>
                </a:lnTo>
                <a:lnTo>
                  <a:pt x="45719" y="579119"/>
                </a:lnTo>
                <a:lnTo>
                  <a:pt x="39623" y="573023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2543"/>
                </a:lnTo>
                <a:lnTo>
                  <a:pt x="19811" y="524255"/>
                </a:lnTo>
                <a:lnTo>
                  <a:pt x="19811" y="577595"/>
                </a:lnTo>
                <a:lnTo>
                  <a:pt x="59435" y="612647"/>
                </a:lnTo>
                <a:lnTo>
                  <a:pt x="111251" y="626363"/>
                </a:lnTo>
                <a:lnTo>
                  <a:pt x="1351787" y="626363"/>
                </a:lnTo>
                <a:lnTo>
                  <a:pt x="1395983" y="617219"/>
                </a:lnTo>
                <a:lnTo>
                  <a:pt x="1431035" y="592835"/>
                </a:lnTo>
                <a:lnTo>
                  <a:pt x="1437131" y="585215"/>
                </a:lnTo>
                <a:lnTo>
                  <a:pt x="1443227" y="57790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8506342" y="1356199"/>
            <a:ext cx="891540" cy="115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910"/>
              </a:lnSpc>
            </a:pP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9209" marR="22860" algn="ctr">
              <a:lnSpc>
                <a:spcPts val="1910"/>
              </a:lnSpc>
            </a:pP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enter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 ma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8231002" y="5753100"/>
            <a:ext cx="1443355" cy="607060"/>
          </a:xfrm>
          <a:custGeom>
            <a:avLst/>
            <a:gdLst/>
            <a:ahLst/>
            <a:cxnLst/>
            <a:rect l="l" t="t" r="r" b="b"/>
            <a:pathLst>
              <a:path w="1443354" h="607060">
                <a:moveTo>
                  <a:pt x="1443227" y="505967"/>
                </a:moveTo>
                <a:lnTo>
                  <a:pt x="1443140" y="96434"/>
                </a:lnTo>
                <a:lnTo>
                  <a:pt x="1432466" y="55892"/>
                </a:lnTo>
                <a:lnTo>
                  <a:pt x="1406735" y="23741"/>
                </a:lnTo>
                <a:lnTo>
                  <a:pt x="1369898" y="4103"/>
                </a:lnTo>
                <a:lnTo>
                  <a:pt x="1341119" y="0"/>
                </a:lnTo>
                <a:lnTo>
                  <a:pt x="97566" y="43"/>
                </a:lnTo>
                <a:lnTo>
                  <a:pt x="55978" y="10346"/>
                </a:lnTo>
                <a:lnTo>
                  <a:pt x="23574" y="35829"/>
                </a:lnTo>
                <a:lnTo>
                  <a:pt x="4045" y="72276"/>
                </a:lnTo>
                <a:lnTo>
                  <a:pt x="0" y="100583"/>
                </a:lnTo>
                <a:lnTo>
                  <a:pt x="42" y="508906"/>
                </a:lnTo>
                <a:lnTo>
                  <a:pt x="10079" y="549906"/>
                </a:lnTo>
                <a:lnTo>
                  <a:pt x="35204" y="582472"/>
                </a:lnTo>
                <a:lnTo>
                  <a:pt x="71726" y="602386"/>
                </a:lnTo>
                <a:lnTo>
                  <a:pt x="100583" y="606551"/>
                </a:lnTo>
                <a:lnTo>
                  <a:pt x="1345381" y="606464"/>
                </a:lnTo>
                <a:lnTo>
                  <a:pt x="1386792" y="595828"/>
                </a:lnTo>
                <a:lnTo>
                  <a:pt x="1419354" y="570323"/>
                </a:lnTo>
                <a:lnTo>
                  <a:pt x="1439115" y="534071"/>
                </a:lnTo>
                <a:lnTo>
                  <a:pt x="1443227" y="50596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220333" y="5743955"/>
            <a:ext cx="1463040" cy="624840"/>
          </a:xfrm>
          <a:custGeom>
            <a:avLst/>
            <a:gdLst/>
            <a:ahLst/>
            <a:cxnLst/>
            <a:rect l="l" t="t" r="r" b="b"/>
            <a:pathLst>
              <a:path w="1463040" h="624839">
                <a:moveTo>
                  <a:pt x="1463039" y="515111"/>
                </a:moveTo>
                <a:lnTo>
                  <a:pt x="1463039" y="109727"/>
                </a:lnTo>
                <a:lnTo>
                  <a:pt x="1461515" y="97535"/>
                </a:lnTo>
                <a:lnTo>
                  <a:pt x="1449323" y="56387"/>
                </a:lnTo>
                <a:lnTo>
                  <a:pt x="1421891" y="24383"/>
                </a:lnTo>
                <a:lnTo>
                  <a:pt x="1383791" y="4571"/>
                </a:lnTo>
                <a:lnTo>
                  <a:pt x="1374647" y="1523"/>
                </a:lnTo>
                <a:lnTo>
                  <a:pt x="1362455" y="0"/>
                </a:lnTo>
                <a:lnTo>
                  <a:pt x="99059" y="0"/>
                </a:lnTo>
                <a:lnTo>
                  <a:pt x="88391" y="1523"/>
                </a:lnTo>
                <a:lnTo>
                  <a:pt x="77723" y="4571"/>
                </a:lnTo>
                <a:lnTo>
                  <a:pt x="68579" y="9143"/>
                </a:lnTo>
                <a:lnTo>
                  <a:pt x="57911" y="13715"/>
                </a:lnTo>
                <a:lnTo>
                  <a:pt x="25907" y="39623"/>
                </a:lnTo>
                <a:lnTo>
                  <a:pt x="3047" y="88391"/>
                </a:lnTo>
                <a:lnTo>
                  <a:pt x="0" y="109727"/>
                </a:lnTo>
                <a:lnTo>
                  <a:pt x="0" y="515111"/>
                </a:lnTo>
                <a:lnTo>
                  <a:pt x="3047" y="536447"/>
                </a:lnTo>
                <a:lnTo>
                  <a:pt x="9143" y="557783"/>
                </a:lnTo>
                <a:lnTo>
                  <a:pt x="13715" y="566927"/>
                </a:lnTo>
                <a:lnTo>
                  <a:pt x="19811" y="576071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2295"/>
                </a:lnTo>
                <a:lnTo>
                  <a:pt x="27431" y="74675"/>
                </a:lnTo>
                <a:lnTo>
                  <a:pt x="30479" y="65531"/>
                </a:lnTo>
                <a:lnTo>
                  <a:pt x="60959" y="33527"/>
                </a:lnTo>
                <a:lnTo>
                  <a:pt x="102107" y="18287"/>
                </a:lnTo>
                <a:lnTo>
                  <a:pt x="1362455" y="18287"/>
                </a:lnTo>
                <a:lnTo>
                  <a:pt x="1371599" y="19811"/>
                </a:lnTo>
                <a:lnTo>
                  <a:pt x="1379219" y="22859"/>
                </a:lnTo>
                <a:lnTo>
                  <a:pt x="1388363" y="25907"/>
                </a:lnTo>
                <a:lnTo>
                  <a:pt x="1423415" y="51815"/>
                </a:lnTo>
                <a:lnTo>
                  <a:pt x="1441703" y="91439"/>
                </a:lnTo>
                <a:lnTo>
                  <a:pt x="1443227" y="100583"/>
                </a:lnTo>
                <a:lnTo>
                  <a:pt x="1443227" y="577595"/>
                </a:lnTo>
                <a:lnTo>
                  <a:pt x="1444751" y="576071"/>
                </a:lnTo>
                <a:lnTo>
                  <a:pt x="1449323" y="566927"/>
                </a:lnTo>
                <a:lnTo>
                  <a:pt x="1453895" y="556259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4839">
                <a:moveTo>
                  <a:pt x="1443227" y="577595"/>
                </a:moveTo>
                <a:lnTo>
                  <a:pt x="1443227" y="524255"/>
                </a:lnTo>
                <a:lnTo>
                  <a:pt x="1441703" y="533399"/>
                </a:lnTo>
                <a:lnTo>
                  <a:pt x="1438655" y="542543"/>
                </a:lnTo>
                <a:lnTo>
                  <a:pt x="1403603" y="591311"/>
                </a:lnTo>
                <a:lnTo>
                  <a:pt x="1386839" y="598931"/>
                </a:lnTo>
                <a:lnTo>
                  <a:pt x="1379219" y="601979"/>
                </a:lnTo>
                <a:lnTo>
                  <a:pt x="1351787" y="606551"/>
                </a:lnTo>
                <a:lnTo>
                  <a:pt x="111251" y="606551"/>
                </a:lnTo>
                <a:lnTo>
                  <a:pt x="59435" y="589787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1019"/>
                </a:lnTo>
                <a:lnTo>
                  <a:pt x="19811" y="522731"/>
                </a:lnTo>
                <a:lnTo>
                  <a:pt x="19811" y="576071"/>
                </a:lnTo>
                <a:lnTo>
                  <a:pt x="25907" y="585215"/>
                </a:lnTo>
                <a:lnTo>
                  <a:pt x="41147" y="600455"/>
                </a:lnTo>
                <a:lnTo>
                  <a:pt x="50291" y="606551"/>
                </a:lnTo>
                <a:lnTo>
                  <a:pt x="59435" y="611123"/>
                </a:lnTo>
                <a:lnTo>
                  <a:pt x="68579" y="617219"/>
                </a:lnTo>
                <a:lnTo>
                  <a:pt x="89915" y="623315"/>
                </a:lnTo>
                <a:lnTo>
                  <a:pt x="100583" y="624839"/>
                </a:lnTo>
                <a:lnTo>
                  <a:pt x="1363979" y="624839"/>
                </a:lnTo>
                <a:lnTo>
                  <a:pt x="1414271" y="606551"/>
                </a:lnTo>
                <a:lnTo>
                  <a:pt x="1423415" y="598931"/>
                </a:lnTo>
                <a:lnTo>
                  <a:pt x="1431035" y="592835"/>
                </a:lnTo>
                <a:lnTo>
                  <a:pt x="1437131" y="583691"/>
                </a:lnTo>
                <a:lnTo>
                  <a:pt x="1443227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8454526" y="5832185"/>
            <a:ext cx="995044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Mean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ft 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231780" y="6362932"/>
            <a:ext cx="6611620" cy="79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64740" algn="ctr">
              <a:lnSpc>
                <a:spcPts val="2310"/>
              </a:lnSpc>
            </a:pPr>
            <a:r>
              <a:rPr sz="2000" b="1" u="heavy" spc="-25" dirty="0">
                <a:solidFill>
                  <a:srgbClr val="FF9900"/>
                </a:solidFill>
                <a:latin typeface="Arial"/>
                <a:cs typeface="Arial"/>
              </a:rPr>
              <a:t>Ob</a:t>
            </a:r>
            <a:r>
              <a:rPr sz="2000" b="1" u="heavy" spc="-15" dirty="0">
                <a:solidFill>
                  <a:srgbClr val="FF9900"/>
                </a:solidFill>
                <a:latin typeface="Arial"/>
                <a:cs typeface="Arial"/>
              </a:rPr>
              <a:t>jecti</a:t>
            </a:r>
            <a:r>
              <a:rPr sz="2000" b="1" u="heavy" spc="-35" dirty="0">
                <a:solidFill>
                  <a:srgbClr val="FF9900"/>
                </a:solidFill>
                <a:latin typeface="Arial"/>
                <a:cs typeface="Arial"/>
              </a:rPr>
              <a:t>v</a:t>
            </a:r>
            <a:r>
              <a:rPr sz="2000" b="1" u="heavy" spc="-15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u="heavy" spc="2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: 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F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h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ses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000" b="1" spc="2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00"/>
                </a:solidFill>
                <a:latin typeface="Arial"/>
                <a:cs typeface="Arial"/>
              </a:rPr>
              <a:t>r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g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R="2374265" algn="ctr">
              <a:lnSpc>
                <a:spcPts val="2310"/>
              </a:lnSpc>
            </a:pP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Dis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tr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but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f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dent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ic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l</a:t>
            </a:r>
            <a:r>
              <a:rPr sz="2000" spc="2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illi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ard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ba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lls</a:t>
            </a:r>
            <a:endParaRPr sz="2000">
              <a:latin typeface="Arial"/>
              <a:cs typeface="Arial"/>
            </a:endParaRPr>
          </a:p>
          <a:p>
            <a:pPr marL="3531235">
              <a:lnSpc>
                <a:spcPct val="100000"/>
              </a:lnSpc>
              <a:spcBef>
                <a:spcPts val="365"/>
              </a:spcBef>
            </a:pPr>
            <a:r>
              <a:rPr sz="1200" b="1" i="1" spc="-5" dirty="0">
                <a:latin typeface="Times New Roman"/>
                <a:cs typeface="Times New Roman"/>
              </a:rPr>
              <a:t>(</a:t>
            </a:r>
            <a:r>
              <a:rPr sz="1200" b="1" i="1" dirty="0">
                <a:latin typeface="Times New Roman"/>
                <a:cs typeface="Times New Roman"/>
              </a:rPr>
              <a:t>Slide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c</a:t>
            </a:r>
            <a:r>
              <a:rPr sz="1200" b="1" i="1" dirty="0">
                <a:latin typeface="Times New Roman"/>
                <a:cs typeface="Times New Roman"/>
              </a:rPr>
              <a:t>r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dit:</a:t>
            </a:r>
            <a:r>
              <a:rPr sz="1200" b="1" i="1" spc="-20" dirty="0">
                <a:latin typeface="Times New Roman"/>
                <a:cs typeface="Times New Roman"/>
              </a:rPr>
              <a:t> </a:t>
            </a:r>
            <a:r>
              <a:rPr sz="1200" b="1" i="1" spc="-100" dirty="0">
                <a:latin typeface="Times New Roman"/>
                <a:cs typeface="Times New Roman"/>
              </a:rPr>
              <a:t>Y</a:t>
            </a:r>
            <a:r>
              <a:rPr sz="1200" b="1" i="1" dirty="0">
                <a:latin typeface="Times New Roman"/>
                <a:cs typeface="Times New Roman"/>
              </a:rPr>
              <a:t>aron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U</a:t>
            </a:r>
            <a:r>
              <a:rPr sz="1200" b="1" i="1" dirty="0">
                <a:latin typeface="Times New Roman"/>
                <a:cs typeface="Times New Roman"/>
              </a:rPr>
              <a:t>krainitz </a:t>
            </a:r>
            <a:r>
              <a:rPr sz="1200" b="1" i="1" spc="-2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&amp;  B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rnard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Sar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l)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3621" y="3779858"/>
            <a:ext cx="151316" cy="151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9362" y="3779858"/>
            <a:ext cx="150008" cy="152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3162" y="3627458"/>
            <a:ext cx="151386" cy="151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3225" y="3573923"/>
            <a:ext cx="150252" cy="150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2493" y="3942926"/>
            <a:ext cx="151359" cy="150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6942" y="3942926"/>
            <a:ext cx="150008" cy="1505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2429" y="3965674"/>
            <a:ext cx="151625" cy="1506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5877" y="3779858"/>
            <a:ext cx="151316" cy="1519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1969" y="3779858"/>
            <a:ext cx="151359" cy="1519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0238" y="3496281"/>
            <a:ext cx="151677" cy="1506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9821" y="3400382"/>
            <a:ext cx="151316" cy="1519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2221" y="4159222"/>
            <a:ext cx="150005" cy="1521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8945" y="4180558"/>
            <a:ext cx="150005" cy="1521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54145" y="4029780"/>
            <a:ext cx="151317" cy="1519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7069" y="3779858"/>
            <a:ext cx="151359" cy="1519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54145" y="3552768"/>
            <a:ext cx="151317" cy="1505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7897" y="4006822"/>
            <a:ext cx="150005" cy="1521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1697" y="4311622"/>
            <a:ext cx="150005" cy="1506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8233" y="4442784"/>
            <a:ext cx="150035" cy="15205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58945" y="4462498"/>
            <a:ext cx="150005" cy="1521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03269" y="4311622"/>
            <a:ext cx="150005" cy="1506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23794" y="4006822"/>
            <a:ext cx="150005" cy="1521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7594" y="3476568"/>
            <a:ext cx="151360" cy="1505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27069" y="3400382"/>
            <a:ext cx="151359" cy="1519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06545" y="3173292"/>
            <a:ext cx="151317" cy="1505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90238" y="3173292"/>
            <a:ext cx="151388" cy="15051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09821" y="2868506"/>
            <a:ext cx="151316" cy="15198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99994" y="3173194"/>
            <a:ext cx="150005" cy="1506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79469" y="2944604"/>
            <a:ext cx="150004" cy="15212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09821" y="2338140"/>
            <a:ext cx="151317" cy="1505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54145" y="2565230"/>
            <a:ext cx="151316" cy="15198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90238" y="2793816"/>
            <a:ext cx="151388" cy="15051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90238" y="1730078"/>
            <a:ext cx="151386" cy="1519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1697" y="2488928"/>
            <a:ext cx="150004" cy="15212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28565" y="3030050"/>
            <a:ext cx="150008" cy="15204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17897" y="3476470"/>
            <a:ext cx="150005" cy="1506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97374" y="3247880"/>
            <a:ext cx="150004" cy="15212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7374" y="2868404"/>
            <a:ext cx="150004" cy="15212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21174" y="2414242"/>
            <a:ext cx="150005" cy="1506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92574" y="1958664"/>
            <a:ext cx="151317" cy="15050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00650" y="1655300"/>
            <a:ext cx="150004" cy="15062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76850" y="2109452"/>
            <a:ext cx="150004" cy="15212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80126" y="2717518"/>
            <a:ext cx="149969" cy="150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72050" y="3703658"/>
            <a:ext cx="151316" cy="15198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7726" y="3247982"/>
            <a:ext cx="151316" cy="15198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86677" y="3324182"/>
            <a:ext cx="151316" cy="15198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00650" y="4235422"/>
            <a:ext cx="150005" cy="15063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41669" y="3781382"/>
            <a:ext cx="151359" cy="15198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44974" y="4614996"/>
            <a:ext cx="151317" cy="15050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07202" y="4691196"/>
            <a:ext cx="151317" cy="1505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00650" y="5070491"/>
            <a:ext cx="150278" cy="15072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65497" y="4918272"/>
            <a:ext cx="151317" cy="15198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9821" y="4842072"/>
            <a:ext cx="151317" cy="15198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89297" y="5373849"/>
            <a:ext cx="151625" cy="15062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44974" y="5829525"/>
            <a:ext cx="151625" cy="15062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38421" y="5829443"/>
            <a:ext cx="150278" cy="15072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82745" y="5373767"/>
            <a:ext cx="150278" cy="15072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79469" y="4918174"/>
            <a:ext cx="150005" cy="15212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71394" y="4614996"/>
            <a:ext cx="151360" cy="15050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99994" y="5297650"/>
            <a:ext cx="150005" cy="15212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27069" y="5829525"/>
            <a:ext cx="151656" cy="15063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91918" y="5980500"/>
            <a:ext cx="151360" cy="15198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15718" y="5373849"/>
            <a:ext cx="151656" cy="15063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85365" y="4614996"/>
            <a:ext cx="150010" cy="1505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15718" y="4311720"/>
            <a:ext cx="151360" cy="15050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44318" y="3779756"/>
            <a:ext cx="150004" cy="15212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12442" y="3324182"/>
            <a:ext cx="151359" cy="151983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44318" y="2944604"/>
            <a:ext cx="150004" cy="15212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99994" y="2793718"/>
            <a:ext cx="150005" cy="15063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20518" y="2185652"/>
            <a:ext cx="150004" cy="15212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03269" y="1958566"/>
            <a:ext cx="150005" cy="15063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68118" y="1579202"/>
            <a:ext cx="151359" cy="150503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12442" y="1958664"/>
            <a:ext cx="151360" cy="15050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36242" y="2565230"/>
            <a:ext cx="151359" cy="15198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56765" y="3020906"/>
            <a:ext cx="151359" cy="15198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36242" y="3856044"/>
            <a:ext cx="151360" cy="15050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77289" y="3932244"/>
            <a:ext cx="151388" cy="150513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02613" y="4765872"/>
            <a:ext cx="150010" cy="15205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29689" y="5601024"/>
            <a:ext cx="151388" cy="15199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46937" y="5980500"/>
            <a:ext cx="150010" cy="15205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91262" y="5221548"/>
            <a:ext cx="151388" cy="151991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91262" y="4311720"/>
            <a:ext cx="151388" cy="15051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97813" y="3097092"/>
            <a:ext cx="151388" cy="150513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77289" y="2261954"/>
            <a:ext cx="151386" cy="15199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67462" y="2261954"/>
            <a:ext cx="150008" cy="15204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15062" y="3400382"/>
            <a:ext cx="151386" cy="151990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52834" y="5070574"/>
            <a:ext cx="151677" cy="15063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29034" y="6132802"/>
            <a:ext cx="150301" cy="14950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29034" y="3856044"/>
            <a:ext cx="150035" cy="15055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79909" y="2641430"/>
            <a:ext cx="151386" cy="15199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32309" y="1579202"/>
            <a:ext cx="151386" cy="15050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74013" y="1426802"/>
            <a:ext cx="151386" cy="15199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34845" y="2020823"/>
            <a:ext cx="2834640" cy="2910840"/>
          </a:xfrm>
          <a:custGeom>
            <a:avLst/>
            <a:gdLst/>
            <a:ahLst/>
            <a:cxnLst/>
            <a:rect l="l" t="t" r="r" b="b"/>
            <a:pathLst>
              <a:path w="2834640" h="2910840">
                <a:moveTo>
                  <a:pt x="15239" y="1440179"/>
                </a:moveTo>
                <a:lnTo>
                  <a:pt x="15239" y="1234439"/>
                </a:lnTo>
                <a:lnTo>
                  <a:pt x="0" y="1271015"/>
                </a:lnTo>
                <a:lnTo>
                  <a:pt x="0" y="1441703"/>
                </a:lnTo>
                <a:lnTo>
                  <a:pt x="15239" y="1440179"/>
                </a:lnTo>
                <a:close/>
              </a:path>
              <a:path w="2834640" h="2910840">
                <a:moveTo>
                  <a:pt x="15239" y="1450847"/>
                </a:moveTo>
                <a:lnTo>
                  <a:pt x="15239" y="1440179"/>
                </a:lnTo>
                <a:lnTo>
                  <a:pt x="0" y="1441703"/>
                </a:lnTo>
                <a:lnTo>
                  <a:pt x="0" y="1455419"/>
                </a:lnTo>
                <a:lnTo>
                  <a:pt x="15239" y="1450847"/>
                </a:lnTo>
                <a:close/>
              </a:path>
              <a:path w="2834640" h="2910840">
                <a:moveTo>
                  <a:pt x="15239" y="1455419"/>
                </a:moveTo>
                <a:lnTo>
                  <a:pt x="15239" y="1450847"/>
                </a:lnTo>
                <a:lnTo>
                  <a:pt x="0" y="1455419"/>
                </a:lnTo>
                <a:lnTo>
                  <a:pt x="0" y="1459991"/>
                </a:lnTo>
                <a:lnTo>
                  <a:pt x="15239" y="1455419"/>
                </a:lnTo>
                <a:close/>
              </a:path>
              <a:path w="2834640" h="2910840">
                <a:moveTo>
                  <a:pt x="15239" y="1469135"/>
                </a:moveTo>
                <a:lnTo>
                  <a:pt x="15239" y="1455419"/>
                </a:lnTo>
                <a:lnTo>
                  <a:pt x="0" y="1459991"/>
                </a:lnTo>
                <a:lnTo>
                  <a:pt x="0" y="1470659"/>
                </a:lnTo>
                <a:lnTo>
                  <a:pt x="15239" y="1469135"/>
                </a:lnTo>
                <a:close/>
              </a:path>
              <a:path w="2834640" h="2910840">
                <a:moveTo>
                  <a:pt x="15239" y="1677923"/>
                </a:moveTo>
                <a:lnTo>
                  <a:pt x="15239" y="1469135"/>
                </a:lnTo>
                <a:lnTo>
                  <a:pt x="0" y="1470659"/>
                </a:lnTo>
                <a:lnTo>
                  <a:pt x="0" y="1641347"/>
                </a:lnTo>
                <a:lnTo>
                  <a:pt x="15239" y="1677923"/>
                </a:lnTo>
                <a:close/>
              </a:path>
              <a:path w="2834640" h="2910840">
                <a:moveTo>
                  <a:pt x="2788919" y="1239011"/>
                </a:moveTo>
                <a:lnTo>
                  <a:pt x="2788919" y="1091183"/>
                </a:lnTo>
                <a:lnTo>
                  <a:pt x="2773679" y="1057655"/>
                </a:lnTo>
                <a:lnTo>
                  <a:pt x="2758439" y="1022603"/>
                </a:lnTo>
                <a:lnTo>
                  <a:pt x="2743199" y="955547"/>
                </a:lnTo>
                <a:lnTo>
                  <a:pt x="2712719" y="888491"/>
                </a:lnTo>
                <a:lnTo>
                  <a:pt x="2666999" y="792479"/>
                </a:lnTo>
                <a:lnTo>
                  <a:pt x="2606039" y="670559"/>
                </a:lnTo>
                <a:lnTo>
                  <a:pt x="2560319" y="612647"/>
                </a:lnTo>
                <a:lnTo>
                  <a:pt x="2545079" y="585215"/>
                </a:lnTo>
                <a:lnTo>
                  <a:pt x="2529839" y="556259"/>
                </a:lnTo>
                <a:lnTo>
                  <a:pt x="2499359" y="530351"/>
                </a:lnTo>
                <a:lnTo>
                  <a:pt x="2484119" y="502919"/>
                </a:lnTo>
                <a:lnTo>
                  <a:pt x="2453639" y="477011"/>
                </a:lnTo>
                <a:lnTo>
                  <a:pt x="2438399" y="451103"/>
                </a:lnTo>
                <a:lnTo>
                  <a:pt x="2407919" y="426719"/>
                </a:lnTo>
                <a:lnTo>
                  <a:pt x="2362199" y="377951"/>
                </a:lnTo>
                <a:lnTo>
                  <a:pt x="2316479" y="332231"/>
                </a:lnTo>
                <a:lnTo>
                  <a:pt x="2225039" y="268223"/>
                </a:lnTo>
                <a:lnTo>
                  <a:pt x="2209799" y="248411"/>
                </a:lnTo>
                <a:lnTo>
                  <a:pt x="2179319" y="228599"/>
                </a:lnTo>
                <a:lnTo>
                  <a:pt x="2148839" y="210311"/>
                </a:lnTo>
                <a:lnTo>
                  <a:pt x="2118359" y="193547"/>
                </a:lnTo>
                <a:lnTo>
                  <a:pt x="2087879" y="175259"/>
                </a:lnTo>
                <a:lnTo>
                  <a:pt x="2057399" y="160019"/>
                </a:lnTo>
                <a:lnTo>
                  <a:pt x="2026919" y="143255"/>
                </a:lnTo>
                <a:lnTo>
                  <a:pt x="1996439" y="128015"/>
                </a:lnTo>
                <a:lnTo>
                  <a:pt x="1935479" y="100583"/>
                </a:lnTo>
                <a:lnTo>
                  <a:pt x="1904999" y="88391"/>
                </a:lnTo>
                <a:lnTo>
                  <a:pt x="1859279" y="76199"/>
                </a:lnTo>
                <a:lnTo>
                  <a:pt x="1798319" y="54863"/>
                </a:lnTo>
                <a:lnTo>
                  <a:pt x="1737359" y="36575"/>
                </a:lnTo>
                <a:lnTo>
                  <a:pt x="1691639" y="28955"/>
                </a:lnTo>
                <a:lnTo>
                  <a:pt x="1630679" y="16763"/>
                </a:lnTo>
                <a:lnTo>
                  <a:pt x="1584959" y="12191"/>
                </a:lnTo>
                <a:lnTo>
                  <a:pt x="1554479" y="7619"/>
                </a:lnTo>
                <a:lnTo>
                  <a:pt x="1523999" y="4571"/>
                </a:lnTo>
                <a:lnTo>
                  <a:pt x="1478279" y="1523"/>
                </a:lnTo>
                <a:lnTo>
                  <a:pt x="1447799" y="0"/>
                </a:lnTo>
                <a:lnTo>
                  <a:pt x="1371599" y="0"/>
                </a:lnTo>
                <a:lnTo>
                  <a:pt x="1295399" y="4571"/>
                </a:lnTo>
                <a:lnTo>
                  <a:pt x="1234439" y="10667"/>
                </a:lnTo>
                <a:lnTo>
                  <a:pt x="1127759" y="28955"/>
                </a:lnTo>
                <a:lnTo>
                  <a:pt x="1097279" y="36575"/>
                </a:lnTo>
                <a:lnTo>
                  <a:pt x="1051559" y="45719"/>
                </a:lnTo>
                <a:lnTo>
                  <a:pt x="1021079" y="54863"/>
                </a:lnTo>
                <a:lnTo>
                  <a:pt x="960119" y="76199"/>
                </a:lnTo>
                <a:lnTo>
                  <a:pt x="883919" y="100583"/>
                </a:lnTo>
                <a:lnTo>
                  <a:pt x="822959" y="128015"/>
                </a:lnTo>
                <a:lnTo>
                  <a:pt x="761999" y="158495"/>
                </a:lnTo>
                <a:lnTo>
                  <a:pt x="731519" y="175259"/>
                </a:lnTo>
                <a:lnTo>
                  <a:pt x="701039" y="193547"/>
                </a:lnTo>
                <a:lnTo>
                  <a:pt x="670559" y="210311"/>
                </a:lnTo>
                <a:lnTo>
                  <a:pt x="640079" y="230123"/>
                </a:lnTo>
                <a:lnTo>
                  <a:pt x="624839" y="248411"/>
                </a:lnTo>
                <a:lnTo>
                  <a:pt x="594359" y="268223"/>
                </a:lnTo>
                <a:lnTo>
                  <a:pt x="502919" y="332231"/>
                </a:lnTo>
                <a:lnTo>
                  <a:pt x="457199" y="377951"/>
                </a:lnTo>
                <a:lnTo>
                  <a:pt x="411479" y="426719"/>
                </a:lnTo>
                <a:lnTo>
                  <a:pt x="380999" y="451103"/>
                </a:lnTo>
                <a:lnTo>
                  <a:pt x="365759" y="477011"/>
                </a:lnTo>
                <a:lnTo>
                  <a:pt x="335279" y="502919"/>
                </a:lnTo>
                <a:lnTo>
                  <a:pt x="320039" y="530351"/>
                </a:lnTo>
                <a:lnTo>
                  <a:pt x="289559" y="557783"/>
                </a:lnTo>
                <a:lnTo>
                  <a:pt x="259079" y="612647"/>
                </a:lnTo>
                <a:lnTo>
                  <a:pt x="228599" y="641603"/>
                </a:lnTo>
                <a:lnTo>
                  <a:pt x="213359" y="672083"/>
                </a:lnTo>
                <a:lnTo>
                  <a:pt x="198119" y="701039"/>
                </a:lnTo>
                <a:lnTo>
                  <a:pt x="167639" y="761999"/>
                </a:lnTo>
                <a:lnTo>
                  <a:pt x="152399" y="794003"/>
                </a:lnTo>
                <a:lnTo>
                  <a:pt x="137159" y="824483"/>
                </a:lnTo>
                <a:lnTo>
                  <a:pt x="121919" y="856487"/>
                </a:lnTo>
                <a:lnTo>
                  <a:pt x="106679" y="890015"/>
                </a:lnTo>
                <a:lnTo>
                  <a:pt x="91439" y="922019"/>
                </a:lnTo>
                <a:lnTo>
                  <a:pt x="76199" y="955547"/>
                </a:lnTo>
                <a:lnTo>
                  <a:pt x="60959" y="1022603"/>
                </a:lnTo>
                <a:lnTo>
                  <a:pt x="30479" y="1092707"/>
                </a:lnTo>
                <a:lnTo>
                  <a:pt x="15239" y="1197863"/>
                </a:lnTo>
                <a:lnTo>
                  <a:pt x="15239" y="1418843"/>
                </a:lnTo>
                <a:lnTo>
                  <a:pt x="30479" y="1345691"/>
                </a:lnTo>
                <a:lnTo>
                  <a:pt x="30479" y="1237487"/>
                </a:lnTo>
                <a:lnTo>
                  <a:pt x="45719" y="1167383"/>
                </a:lnTo>
                <a:lnTo>
                  <a:pt x="60959" y="1133855"/>
                </a:lnTo>
                <a:lnTo>
                  <a:pt x="60959" y="1098803"/>
                </a:lnTo>
                <a:lnTo>
                  <a:pt x="76199" y="1065275"/>
                </a:lnTo>
                <a:lnTo>
                  <a:pt x="106679" y="964691"/>
                </a:lnTo>
                <a:lnTo>
                  <a:pt x="121919" y="932687"/>
                </a:lnTo>
                <a:lnTo>
                  <a:pt x="137159" y="899159"/>
                </a:lnTo>
                <a:lnTo>
                  <a:pt x="137159" y="868679"/>
                </a:lnTo>
                <a:lnTo>
                  <a:pt x="152399" y="836675"/>
                </a:lnTo>
                <a:lnTo>
                  <a:pt x="198119" y="745235"/>
                </a:lnTo>
                <a:lnTo>
                  <a:pt x="228599" y="714755"/>
                </a:lnTo>
                <a:lnTo>
                  <a:pt x="259079" y="656843"/>
                </a:lnTo>
                <a:lnTo>
                  <a:pt x="320039" y="574547"/>
                </a:lnTo>
                <a:lnTo>
                  <a:pt x="335279" y="547115"/>
                </a:lnTo>
                <a:lnTo>
                  <a:pt x="365759" y="521207"/>
                </a:lnTo>
                <a:lnTo>
                  <a:pt x="380999" y="495299"/>
                </a:lnTo>
                <a:lnTo>
                  <a:pt x="411479" y="470915"/>
                </a:lnTo>
                <a:lnTo>
                  <a:pt x="426719" y="446531"/>
                </a:lnTo>
                <a:lnTo>
                  <a:pt x="457199" y="422147"/>
                </a:lnTo>
                <a:lnTo>
                  <a:pt x="472439" y="399287"/>
                </a:lnTo>
                <a:lnTo>
                  <a:pt x="533399" y="353567"/>
                </a:lnTo>
                <a:lnTo>
                  <a:pt x="548639" y="332231"/>
                </a:lnTo>
                <a:lnTo>
                  <a:pt x="579119" y="312419"/>
                </a:lnTo>
                <a:lnTo>
                  <a:pt x="609599" y="291083"/>
                </a:lnTo>
                <a:lnTo>
                  <a:pt x="640079" y="271271"/>
                </a:lnTo>
                <a:lnTo>
                  <a:pt x="655319" y="252983"/>
                </a:lnTo>
                <a:lnTo>
                  <a:pt x="685799" y="234695"/>
                </a:lnTo>
                <a:lnTo>
                  <a:pt x="777239" y="184403"/>
                </a:lnTo>
                <a:lnTo>
                  <a:pt x="838199" y="153923"/>
                </a:lnTo>
                <a:lnTo>
                  <a:pt x="899159" y="126491"/>
                </a:lnTo>
                <a:lnTo>
                  <a:pt x="990599" y="92963"/>
                </a:lnTo>
                <a:lnTo>
                  <a:pt x="1036319" y="82295"/>
                </a:lnTo>
                <a:lnTo>
                  <a:pt x="1066799" y="73151"/>
                </a:lnTo>
                <a:lnTo>
                  <a:pt x="1097279" y="65531"/>
                </a:lnTo>
                <a:lnTo>
                  <a:pt x="1127759" y="56387"/>
                </a:lnTo>
                <a:lnTo>
                  <a:pt x="1158239" y="50291"/>
                </a:lnTo>
                <a:lnTo>
                  <a:pt x="1203959" y="44195"/>
                </a:lnTo>
                <a:lnTo>
                  <a:pt x="1264919" y="35051"/>
                </a:lnTo>
                <a:lnTo>
                  <a:pt x="1310639" y="32003"/>
                </a:lnTo>
                <a:lnTo>
                  <a:pt x="1371599" y="28955"/>
                </a:lnTo>
                <a:lnTo>
                  <a:pt x="1417319" y="27431"/>
                </a:lnTo>
                <a:lnTo>
                  <a:pt x="1447799" y="28955"/>
                </a:lnTo>
                <a:lnTo>
                  <a:pt x="1523999" y="32003"/>
                </a:lnTo>
                <a:lnTo>
                  <a:pt x="1554479" y="36575"/>
                </a:lnTo>
                <a:lnTo>
                  <a:pt x="1584959" y="39623"/>
                </a:lnTo>
                <a:lnTo>
                  <a:pt x="1615439" y="45719"/>
                </a:lnTo>
                <a:lnTo>
                  <a:pt x="1661159" y="50291"/>
                </a:lnTo>
                <a:lnTo>
                  <a:pt x="1752599" y="73151"/>
                </a:lnTo>
                <a:lnTo>
                  <a:pt x="1798319" y="82295"/>
                </a:lnTo>
                <a:lnTo>
                  <a:pt x="1859279" y="103631"/>
                </a:lnTo>
                <a:lnTo>
                  <a:pt x="1950719" y="140207"/>
                </a:lnTo>
                <a:lnTo>
                  <a:pt x="2042159" y="184403"/>
                </a:lnTo>
                <a:lnTo>
                  <a:pt x="2133599" y="234695"/>
                </a:lnTo>
                <a:lnTo>
                  <a:pt x="2194559" y="272795"/>
                </a:lnTo>
                <a:lnTo>
                  <a:pt x="2209799" y="291083"/>
                </a:lnTo>
                <a:lnTo>
                  <a:pt x="2240279" y="312419"/>
                </a:lnTo>
                <a:lnTo>
                  <a:pt x="2270759" y="332231"/>
                </a:lnTo>
                <a:lnTo>
                  <a:pt x="2301239" y="355091"/>
                </a:lnTo>
                <a:lnTo>
                  <a:pt x="2316479" y="376427"/>
                </a:lnTo>
                <a:lnTo>
                  <a:pt x="2362199" y="422147"/>
                </a:lnTo>
                <a:lnTo>
                  <a:pt x="2423159" y="470915"/>
                </a:lnTo>
                <a:lnTo>
                  <a:pt x="2438399" y="496823"/>
                </a:lnTo>
                <a:lnTo>
                  <a:pt x="2453639" y="521207"/>
                </a:lnTo>
                <a:lnTo>
                  <a:pt x="2484119" y="548639"/>
                </a:lnTo>
                <a:lnTo>
                  <a:pt x="2499359" y="574547"/>
                </a:lnTo>
                <a:lnTo>
                  <a:pt x="2545079" y="629411"/>
                </a:lnTo>
                <a:lnTo>
                  <a:pt x="2560319" y="658367"/>
                </a:lnTo>
                <a:lnTo>
                  <a:pt x="2575559" y="685799"/>
                </a:lnTo>
                <a:lnTo>
                  <a:pt x="2606039" y="716279"/>
                </a:lnTo>
                <a:lnTo>
                  <a:pt x="2621279" y="745235"/>
                </a:lnTo>
                <a:lnTo>
                  <a:pt x="2666999" y="836675"/>
                </a:lnTo>
                <a:lnTo>
                  <a:pt x="2697479" y="900683"/>
                </a:lnTo>
                <a:lnTo>
                  <a:pt x="2712719" y="964691"/>
                </a:lnTo>
                <a:lnTo>
                  <a:pt x="2743199" y="1031747"/>
                </a:lnTo>
                <a:lnTo>
                  <a:pt x="2773679" y="1168907"/>
                </a:lnTo>
                <a:lnTo>
                  <a:pt x="2773679" y="1202435"/>
                </a:lnTo>
                <a:lnTo>
                  <a:pt x="2788919" y="1239011"/>
                </a:lnTo>
                <a:close/>
              </a:path>
              <a:path w="2834640" h="2910840">
                <a:moveTo>
                  <a:pt x="60959" y="1888235"/>
                </a:moveTo>
                <a:lnTo>
                  <a:pt x="60959" y="1778507"/>
                </a:lnTo>
                <a:lnTo>
                  <a:pt x="45719" y="1743455"/>
                </a:lnTo>
                <a:lnTo>
                  <a:pt x="30479" y="1673351"/>
                </a:lnTo>
                <a:lnTo>
                  <a:pt x="30479" y="1565147"/>
                </a:lnTo>
                <a:lnTo>
                  <a:pt x="15239" y="1491995"/>
                </a:lnTo>
                <a:lnTo>
                  <a:pt x="15239" y="1749551"/>
                </a:lnTo>
                <a:lnTo>
                  <a:pt x="30479" y="1819655"/>
                </a:lnTo>
                <a:lnTo>
                  <a:pt x="45719" y="1854707"/>
                </a:lnTo>
                <a:lnTo>
                  <a:pt x="60959" y="1888235"/>
                </a:lnTo>
                <a:close/>
              </a:path>
              <a:path w="2834640" h="2910840">
                <a:moveTo>
                  <a:pt x="2758439" y="1921763"/>
                </a:moveTo>
                <a:lnTo>
                  <a:pt x="2758439" y="1812035"/>
                </a:lnTo>
                <a:lnTo>
                  <a:pt x="2743199" y="1847087"/>
                </a:lnTo>
                <a:lnTo>
                  <a:pt x="2743199" y="1880615"/>
                </a:lnTo>
                <a:lnTo>
                  <a:pt x="2727959" y="1914143"/>
                </a:lnTo>
                <a:lnTo>
                  <a:pt x="2712719" y="1946147"/>
                </a:lnTo>
                <a:lnTo>
                  <a:pt x="2697479" y="1979675"/>
                </a:lnTo>
                <a:lnTo>
                  <a:pt x="2697479" y="2011679"/>
                </a:lnTo>
                <a:lnTo>
                  <a:pt x="2682239" y="2043683"/>
                </a:lnTo>
                <a:lnTo>
                  <a:pt x="2666999" y="2074163"/>
                </a:lnTo>
                <a:lnTo>
                  <a:pt x="2651759" y="2106167"/>
                </a:lnTo>
                <a:lnTo>
                  <a:pt x="2621279" y="2167127"/>
                </a:lnTo>
                <a:lnTo>
                  <a:pt x="2606039" y="2196083"/>
                </a:lnTo>
                <a:lnTo>
                  <a:pt x="2560319" y="2253995"/>
                </a:lnTo>
                <a:lnTo>
                  <a:pt x="2545079" y="2281427"/>
                </a:lnTo>
                <a:lnTo>
                  <a:pt x="2529839" y="2310383"/>
                </a:lnTo>
                <a:lnTo>
                  <a:pt x="2499359" y="2337815"/>
                </a:lnTo>
                <a:lnTo>
                  <a:pt x="2438399" y="2415539"/>
                </a:lnTo>
                <a:lnTo>
                  <a:pt x="2423159" y="2439923"/>
                </a:lnTo>
                <a:lnTo>
                  <a:pt x="2362199" y="2488691"/>
                </a:lnTo>
                <a:lnTo>
                  <a:pt x="2346959" y="2513075"/>
                </a:lnTo>
                <a:lnTo>
                  <a:pt x="2316479" y="2534411"/>
                </a:lnTo>
                <a:lnTo>
                  <a:pt x="2301239" y="2557271"/>
                </a:lnTo>
                <a:lnTo>
                  <a:pt x="2240279" y="2599943"/>
                </a:lnTo>
                <a:lnTo>
                  <a:pt x="2179319" y="2639567"/>
                </a:lnTo>
                <a:lnTo>
                  <a:pt x="2164079" y="2657855"/>
                </a:lnTo>
                <a:lnTo>
                  <a:pt x="2103119" y="2694431"/>
                </a:lnTo>
                <a:lnTo>
                  <a:pt x="1981199" y="2756915"/>
                </a:lnTo>
                <a:lnTo>
                  <a:pt x="1920239" y="2784347"/>
                </a:lnTo>
                <a:lnTo>
                  <a:pt x="1859279" y="2807207"/>
                </a:lnTo>
                <a:lnTo>
                  <a:pt x="1828799" y="2819399"/>
                </a:lnTo>
                <a:lnTo>
                  <a:pt x="1783079" y="2828543"/>
                </a:lnTo>
                <a:lnTo>
                  <a:pt x="1722119" y="2846831"/>
                </a:lnTo>
                <a:lnTo>
                  <a:pt x="1691639" y="2854451"/>
                </a:lnTo>
                <a:lnTo>
                  <a:pt x="1615439" y="2866643"/>
                </a:lnTo>
                <a:lnTo>
                  <a:pt x="1554479" y="2875787"/>
                </a:lnTo>
                <a:lnTo>
                  <a:pt x="1523999" y="2878835"/>
                </a:lnTo>
                <a:lnTo>
                  <a:pt x="1478279" y="2880359"/>
                </a:lnTo>
                <a:lnTo>
                  <a:pt x="1447799" y="2881883"/>
                </a:lnTo>
                <a:lnTo>
                  <a:pt x="1371599" y="2881883"/>
                </a:lnTo>
                <a:lnTo>
                  <a:pt x="1310639" y="2878835"/>
                </a:lnTo>
                <a:lnTo>
                  <a:pt x="1264919" y="2875787"/>
                </a:lnTo>
                <a:lnTo>
                  <a:pt x="1203959" y="2866643"/>
                </a:lnTo>
                <a:lnTo>
                  <a:pt x="1158239" y="2860547"/>
                </a:lnTo>
                <a:lnTo>
                  <a:pt x="1127759" y="2854451"/>
                </a:lnTo>
                <a:lnTo>
                  <a:pt x="1097279" y="2846831"/>
                </a:lnTo>
                <a:lnTo>
                  <a:pt x="1036319" y="2828543"/>
                </a:lnTo>
                <a:lnTo>
                  <a:pt x="990599" y="2819399"/>
                </a:lnTo>
                <a:lnTo>
                  <a:pt x="960119" y="2807207"/>
                </a:lnTo>
                <a:lnTo>
                  <a:pt x="929639" y="2796539"/>
                </a:lnTo>
                <a:lnTo>
                  <a:pt x="899159" y="2784347"/>
                </a:lnTo>
                <a:lnTo>
                  <a:pt x="838199" y="2756915"/>
                </a:lnTo>
                <a:lnTo>
                  <a:pt x="746759" y="2711195"/>
                </a:lnTo>
                <a:lnTo>
                  <a:pt x="655319" y="2657855"/>
                </a:lnTo>
                <a:lnTo>
                  <a:pt x="640079" y="2639567"/>
                </a:lnTo>
                <a:lnTo>
                  <a:pt x="579119" y="2599943"/>
                </a:lnTo>
                <a:lnTo>
                  <a:pt x="548639" y="2578607"/>
                </a:lnTo>
                <a:lnTo>
                  <a:pt x="533399" y="2557271"/>
                </a:lnTo>
                <a:lnTo>
                  <a:pt x="472439" y="2511551"/>
                </a:lnTo>
                <a:lnTo>
                  <a:pt x="457199" y="2488691"/>
                </a:lnTo>
                <a:lnTo>
                  <a:pt x="426719" y="2464307"/>
                </a:lnTo>
                <a:lnTo>
                  <a:pt x="411479" y="2439923"/>
                </a:lnTo>
                <a:lnTo>
                  <a:pt x="380999" y="2415539"/>
                </a:lnTo>
                <a:lnTo>
                  <a:pt x="335279" y="2363723"/>
                </a:lnTo>
                <a:lnTo>
                  <a:pt x="320039" y="2336291"/>
                </a:lnTo>
                <a:lnTo>
                  <a:pt x="259079" y="2253995"/>
                </a:lnTo>
                <a:lnTo>
                  <a:pt x="228599" y="2196083"/>
                </a:lnTo>
                <a:lnTo>
                  <a:pt x="198119" y="2165603"/>
                </a:lnTo>
                <a:lnTo>
                  <a:pt x="182879" y="2136647"/>
                </a:lnTo>
                <a:lnTo>
                  <a:pt x="167639" y="2106167"/>
                </a:lnTo>
                <a:lnTo>
                  <a:pt x="152399" y="2074163"/>
                </a:lnTo>
                <a:lnTo>
                  <a:pt x="137159" y="2043683"/>
                </a:lnTo>
                <a:lnTo>
                  <a:pt x="137159" y="2011679"/>
                </a:lnTo>
                <a:lnTo>
                  <a:pt x="121919" y="1978151"/>
                </a:lnTo>
                <a:lnTo>
                  <a:pt x="106679" y="1946147"/>
                </a:lnTo>
                <a:lnTo>
                  <a:pt x="91439" y="1912619"/>
                </a:lnTo>
                <a:lnTo>
                  <a:pt x="91439" y="1880615"/>
                </a:lnTo>
                <a:lnTo>
                  <a:pt x="76199" y="1845563"/>
                </a:lnTo>
                <a:lnTo>
                  <a:pt x="60959" y="1812035"/>
                </a:lnTo>
                <a:lnTo>
                  <a:pt x="60959" y="1923287"/>
                </a:lnTo>
                <a:lnTo>
                  <a:pt x="76199" y="1956815"/>
                </a:lnTo>
                <a:lnTo>
                  <a:pt x="91439" y="1988819"/>
                </a:lnTo>
                <a:lnTo>
                  <a:pt x="106679" y="2022347"/>
                </a:lnTo>
                <a:lnTo>
                  <a:pt x="167639" y="2150363"/>
                </a:lnTo>
                <a:lnTo>
                  <a:pt x="182879" y="2180843"/>
                </a:lnTo>
                <a:lnTo>
                  <a:pt x="198119" y="2209799"/>
                </a:lnTo>
                <a:lnTo>
                  <a:pt x="213359" y="2240279"/>
                </a:lnTo>
                <a:lnTo>
                  <a:pt x="228599" y="2269235"/>
                </a:lnTo>
                <a:lnTo>
                  <a:pt x="259079" y="2298191"/>
                </a:lnTo>
                <a:lnTo>
                  <a:pt x="274319" y="2327147"/>
                </a:lnTo>
                <a:lnTo>
                  <a:pt x="289559" y="2354579"/>
                </a:lnTo>
                <a:lnTo>
                  <a:pt x="320039" y="2382011"/>
                </a:lnTo>
                <a:lnTo>
                  <a:pt x="411479" y="2485643"/>
                </a:lnTo>
                <a:lnTo>
                  <a:pt x="426719" y="2510027"/>
                </a:lnTo>
                <a:lnTo>
                  <a:pt x="487679" y="2555747"/>
                </a:lnTo>
                <a:lnTo>
                  <a:pt x="502919" y="2578607"/>
                </a:lnTo>
                <a:lnTo>
                  <a:pt x="533399" y="2601467"/>
                </a:lnTo>
                <a:lnTo>
                  <a:pt x="563879" y="2622803"/>
                </a:lnTo>
                <a:lnTo>
                  <a:pt x="624839" y="2662427"/>
                </a:lnTo>
                <a:lnTo>
                  <a:pt x="640079" y="2682239"/>
                </a:lnTo>
                <a:lnTo>
                  <a:pt x="701039" y="2718815"/>
                </a:lnTo>
                <a:lnTo>
                  <a:pt x="761999" y="2752343"/>
                </a:lnTo>
                <a:lnTo>
                  <a:pt x="822959" y="2782823"/>
                </a:lnTo>
                <a:lnTo>
                  <a:pt x="883919" y="2810255"/>
                </a:lnTo>
                <a:lnTo>
                  <a:pt x="929639" y="2822447"/>
                </a:lnTo>
                <a:lnTo>
                  <a:pt x="960119" y="2834639"/>
                </a:lnTo>
                <a:lnTo>
                  <a:pt x="1021079" y="2855975"/>
                </a:lnTo>
                <a:lnTo>
                  <a:pt x="1097279" y="2874263"/>
                </a:lnTo>
                <a:lnTo>
                  <a:pt x="1158239" y="2889503"/>
                </a:lnTo>
                <a:lnTo>
                  <a:pt x="1188719" y="2894075"/>
                </a:lnTo>
                <a:lnTo>
                  <a:pt x="1234439" y="2900171"/>
                </a:lnTo>
                <a:lnTo>
                  <a:pt x="1264919" y="2903219"/>
                </a:lnTo>
                <a:lnTo>
                  <a:pt x="1295399" y="2907791"/>
                </a:lnTo>
                <a:lnTo>
                  <a:pt x="1341119" y="2909315"/>
                </a:lnTo>
                <a:lnTo>
                  <a:pt x="1371599" y="2910839"/>
                </a:lnTo>
                <a:lnTo>
                  <a:pt x="1447799" y="2910839"/>
                </a:lnTo>
                <a:lnTo>
                  <a:pt x="1478279" y="2909315"/>
                </a:lnTo>
                <a:lnTo>
                  <a:pt x="1523999" y="2906267"/>
                </a:lnTo>
                <a:lnTo>
                  <a:pt x="1584959" y="2900171"/>
                </a:lnTo>
                <a:lnTo>
                  <a:pt x="1691639" y="2881883"/>
                </a:lnTo>
                <a:lnTo>
                  <a:pt x="1737359" y="2874263"/>
                </a:lnTo>
                <a:lnTo>
                  <a:pt x="1798319" y="2855975"/>
                </a:lnTo>
                <a:lnTo>
                  <a:pt x="1859279" y="2834639"/>
                </a:lnTo>
                <a:lnTo>
                  <a:pt x="1935479" y="2810255"/>
                </a:lnTo>
                <a:lnTo>
                  <a:pt x="1996439" y="2782823"/>
                </a:lnTo>
                <a:lnTo>
                  <a:pt x="2057399" y="2752343"/>
                </a:lnTo>
                <a:lnTo>
                  <a:pt x="2118359" y="2718815"/>
                </a:lnTo>
                <a:lnTo>
                  <a:pt x="2179319" y="2682239"/>
                </a:lnTo>
                <a:lnTo>
                  <a:pt x="2225039" y="2642615"/>
                </a:lnTo>
                <a:lnTo>
                  <a:pt x="2255519" y="2621279"/>
                </a:lnTo>
                <a:lnTo>
                  <a:pt x="2362199" y="2532887"/>
                </a:lnTo>
                <a:lnTo>
                  <a:pt x="2438399" y="2459735"/>
                </a:lnTo>
                <a:lnTo>
                  <a:pt x="2484119" y="2407919"/>
                </a:lnTo>
                <a:lnTo>
                  <a:pt x="2499359" y="2382011"/>
                </a:lnTo>
                <a:lnTo>
                  <a:pt x="2545079" y="2327147"/>
                </a:lnTo>
                <a:lnTo>
                  <a:pt x="2590799" y="2269235"/>
                </a:lnTo>
                <a:lnTo>
                  <a:pt x="2606039" y="2240279"/>
                </a:lnTo>
                <a:lnTo>
                  <a:pt x="2621279" y="2209799"/>
                </a:lnTo>
                <a:lnTo>
                  <a:pt x="2636519" y="2180843"/>
                </a:lnTo>
                <a:lnTo>
                  <a:pt x="2651759" y="2148839"/>
                </a:lnTo>
                <a:lnTo>
                  <a:pt x="2666999" y="2118359"/>
                </a:lnTo>
                <a:lnTo>
                  <a:pt x="2712719" y="2022347"/>
                </a:lnTo>
                <a:lnTo>
                  <a:pt x="2758439" y="1921763"/>
                </a:lnTo>
                <a:close/>
              </a:path>
              <a:path w="2834640" h="2910840">
                <a:moveTo>
                  <a:pt x="2804159" y="1749551"/>
                </a:moveTo>
                <a:lnTo>
                  <a:pt x="2804159" y="1530095"/>
                </a:lnTo>
                <a:lnTo>
                  <a:pt x="2788919" y="1565147"/>
                </a:lnTo>
                <a:lnTo>
                  <a:pt x="2788919" y="1673351"/>
                </a:lnTo>
                <a:lnTo>
                  <a:pt x="2773679" y="1743455"/>
                </a:lnTo>
                <a:lnTo>
                  <a:pt x="2758439" y="1778507"/>
                </a:lnTo>
                <a:lnTo>
                  <a:pt x="2758439" y="1888235"/>
                </a:lnTo>
                <a:lnTo>
                  <a:pt x="2773679" y="1854707"/>
                </a:lnTo>
                <a:lnTo>
                  <a:pt x="2788919" y="1784603"/>
                </a:lnTo>
                <a:lnTo>
                  <a:pt x="2804159" y="1749551"/>
                </a:lnTo>
                <a:close/>
              </a:path>
              <a:path w="2834640" h="2910840">
                <a:moveTo>
                  <a:pt x="2804159" y="1455419"/>
                </a:moveTo>
                <a:lnTo>
                  <a:pt x="2804159" y="1162811"/>
                </a:lnTo>
                <a:lnTo>
                  <a:pt x="2788919" y="1126235"/>
                </a:lnTo>
                <a:lnTo>
                  <a:pt x="2788919" y="1345691"/>
                </a:lnTo>
                <a:lnTo>
                  <a:pt x="2804159" y="1455419"/>
                </a:lnTo>
                <a:close/>
              </a:path>
              <a:path w="2834640" h="2910840">
                <a:moveTo>
                  <a:pt x="2819399" y="1677923"/>
                </a:moveTo>
                <a:lnTo>
                  <a:pt x="2819399" y="1234439"/>
                </a:lnTo>
                <a:lnTo>
                  <a:pt x="2804159" y="1197863"/>
                </a:lnTo>
                <a:lnTo>
                  <a:pt x="2804159" y="1712975"/>
                </a:lnTo>
                <a:lnTo>
                  <a:pt x="2819399" y="1677923"/>
                </a:lnTo>
                <a:close/>
              </a:path>
              <a:path w="2834640" h="2910840">
                <a:moveTo>
                  <a:pt x="2834639" y="1493519"/>
                </a:moveTo>
                <a:lnTo>
                  <a:pt x="2834639" y="1417319"/>
                </a:lnTo>
                <a:lnTo>
                  <a:pt x="2819399" y="1344167"/>
                </a:lnTo>
                <a:lnTo>
                  <a:pt x="2819399" y="1530095"/>
                </a:lnTo>
                <a:lnTo>
                  <a:pt x="2834639" y="149351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36342" y="3345179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887" y="135635"/>
                </a:moveTo>
                <a:lnTo>
                  <a:pt x="246887" y="109727"/>
                </a:lnTo>
                <a:lnTo>
                  <a:pt x="245363" y="97535"/>
                </a:lnTo>
                <a:lnTo>
                  <a:pt x="240791" y="86867"/>
                </a:lnTo>
                <a:lnTo>
                  <a:pt x="237743" y="74675"/>
                </a:lnTo>
                <a:lnTo>
                  <a:pt x="231647" y="64007"/>
                </a:lnTo>
                <a:lnTo>
                  <a:pt x="225551" y="54863"/>
                </a:lnTo>
                <a:lnTo>
                  <a:pt x="219455" y="44195"/>
                </a:lnTo>
                <a:lnTo>
                  <a:pt x="210311" y="36575"/>
                </a:lnTo>
                <a:lnTo>
                  <a:pt x="202691" y="27431"/>
                </a:lnTo>
                <a:lnTo>
                  <a:pt x="192023" y="21335"/>
                </a:lnTo>
                <a:lnTo>
                  <a:pt x="182879" y="15239"/>
                </a:lnTo>
                <a:lnTo>
                  <a:pt x="172211" y="9143"/>
                </a:lnTo>
                <a:lnTo>
                  <a:pt x="135635" y="0"/>
                </a:lnTo>
                <a:lnTo>
                  <a:pt x="123443" y="0"/>
                </a:lnTo>
                <a:lnTo>
                  <a:pt x="99059" y="3047"/>
                </a:lnTo>
                <a:lnTo>
                  <a:pt x="86867" y="6095"/>
                </a:lnTo>
                <a:lnTo>
                  <a:pt x="76199" y="10667"/>
                </a:lnTo>
                <a:lnTo>
                  <a:pt x="64007" y="15239"/>
                </a:lnTo>
                <a:lnTo>
                  <a:pt x="21335" y="54863"/>
                </a:lnTo>
                <a:lnTo>
                  <a:pt x="3047" y="99059"/>
                </a:lnTo>
                <a:lnTo>
                  <a:pt x="0" y="123443"/>
                </a:lnTo>
                <a:lnTo>
                  <a:pt x="1523" y="137159"/>
                </a:lnTo>
                <a:lnTo>
                  <a:pt x="15239" y="182879"/>
                </a:lnTo>
                <a:lnTo>
                  <a:pt x="19811" y="190880"/>
                </a:lnTo>
                <a:lnTo>
                  <a:pt x="19811" y="112775"/>
                </a:lnTo>
                <a:lnTo>
                  <a:pt x="21335" y="102107"/>
                </a:lnTo>
                <a:lnTo>
                  <a:pt x="24383" y="91439"/>
                </a:lnTo>
                <a:lnTo>
                  <a:pt x="27431" y="82295"/>
                </a:lnTo>
                <a:lnTo>
                  <a:pt x="32003" y="73151"/>
                </a:lnTo>
                <a:lnTo>
                  <a:pt x="38099" y="65531"/>
                </a:lnTo>
                <a:lnTo>
                  <a:pt x="44195" y="56387"/>
                </a:lnTo>
                <a:lnTo>
                  <a:pt x="83819" y="27431"/>
                </a:lnTo>
                <a:lnTo>
                  <a:pt x="114299" y="19811"/>
                </a:lnTo>
                <a:lnTo>
                  <a:pt x="135635" y="19811"/>
                </a:lnTo>
                <a:lnTo>
                  <a:pt x="182879" y="36575"/>
                </a:lnTo>
                <a:lnTo>
                  <a:pt x="210311" y="65531"/>
                </a:lnTo>
                <a:lnTo>
                  <a:pt x="219455" y="83819"/>
                </a:lnTo>
                <a:lnTo>
                  <a:pt x="224027" y="92963"/>
                </a:lnTo>
                <a:lnTo>
                  <a:pt x="225551" y="103631"/>
                </a:lnTo>
                <a:lnTo>
                  <a:pt x="227075" y="112775"/>
                </a:lnTo>
                <a:lnTo>
                  <a:pt x="228599" y="123443"/>
                </a:lnTo>
                <a:lnTo>
                  <a:pt x="228599" y="189356"/>
                </a:lnTo>
                <a:lnTo>
                  <a:pt x="233171" y="181355"/>
                </a:lnTo>
                <a:lnTo>
                  <a:pt x="242315" y="160019"/>
                </a:lnTo>
                <a:lnTo>
                  <a:pt x="245363" y="147827"/>
                </a:lnTo>
                <a:lnTo>
                  <a:pt x="246887" y="135635"/>
                </a:lnTo>
                <a:close/>
              </a:path>
              <a:path w="247014" h="247014">
                <a:moveTo>
                  <a:pt x="228599" y="189356"/>
                </a:moveTo>
                <a:lnTo>
                  <a:pt x="228599" y="123443"/>
                </a:lnTo>
                <a:lnTo>
                  <a:pt x="224027" y="155447"/>
                </a:lnTo>
                <a:lnTo>
                  <a:pt x="214883" y="173735"/>
                </a:lnTo>
                <a:lnTo>
                  <a:pt x="190499" y="204215"/>
                </a:lnTo>
                <a:lnTo>
                  <a:pt x="153923" y="222503"/>
                </a:lnTo>
                <a:lnTo>
                  <a:pt x="144779" y="225551"/>
                </a:lnTo>
                <a:lnTo>
                  <a:pt x="134111" y="227075"/>
                </a:lnTo>
                <a:lnTo>
                  <a:pt x="112775" y="227075"/>
                </a:lnTo>
                <a:lnTo>
                  <a:pt x="102107" y="225551"/>
                </a:lnTo>
                <a:lnTo>
                  <a:pt x="92963" y="222503"/>
                </a:lnTo>
                <a:lnTo>
                  <a:pt x="82295" y="219455"/>
                </a:lnTo>
                <a:lnTo>
                  <a:pt x="42671" y="188975"/>
                </a:lnTo>
                <a:lnTo>
                  <a:pt x="24383" y="153923"/>
                </a:lnTo>
                <a:lnTo>
                  <a:pt x="19811" y="134111"/>
                </a:lnTo>
                <a:lnTo>
                  <a:pt x="19811" y="190880"/>
                </a:lnTo>
                <a:lnTo>
                  <a:pt x="45719" y="219455"/>
                </a:lnTo>
                <a:lnTo>
                  <a:pt x="88391" y="240791"/>
                </a:lnTo>
                <a:lnTo>
                  <a:pt x="99059" y="243839"/>
                </a:lnTo>
                <a:lnTo>
                  <a:pt x="111251" y="246887"/>
                </a:lnTo>
                <a:lnTo>
                  <a:pt x="137159" y="246887"/>
                </a:lnTo>
                <a:lnTo>
                  <a:pt x="182879" y="231647"/>
                </a:lnTo>
                <a:lnTo>
                  <a:pt x="227075" y="192023"/>
                </a:lnTo>
                <a:lnTo>
                  <a:pt x="228599" y="189356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59786" y="3247644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10413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29662" y="3471671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675" y="0"/>
                </a:lnTo>
              </a:path>
            </a:pathLst>
          </a:custGeom>
          <a:ln w="10413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20333" y="1266444"/>
            <a:ext cx="1463040" cy="626745"/>
          </a:xfrm>
          <a:custGeom>
            <a:avLst/>
            <a:gdLst/>
            <a:ahLst/>
            <a:cxnLst/>
            <a:rect l="l" t="t" r="r" b="b"/>
            <a:pathLst>
              <a:path w="1463040" h="626744">
                <a:moveTo>
                  <a:pt x="1463039" y="515111"/>
                </a:moveTo>
                <a:lnTo>
                  <a:pt x="1463039" y="111251"/>
                </a:lnTo>
                <a:lnTo>
                  <a:pt x="1461515" y="99059"/>
                </a:lnTo>
                <a:lnTo>
                  <a:pt x="1449323" y="57911"/>
                </a:lnTo>
                <a:lnTo>
                  <a:pt x="1421891" y="25907"/>
                </a:lnTo>
                <a:lnTo>
                  <a:pt x="1414271" y="18287"/>
                </a:lnTo>
                <a:lnTo>
                  <a:pt x="1403603" y="13715"/>
                </a:lnTo>
                <a:lnTo>
                  <a:pt x="1394459" y="9143"/>
                </a:lnTo>
                <a:lnTo>
                  <a:pt x="1383791" y="4571"/>
                </a:lnTo>
                <a:lnTo>
                  <a:pt x="1374647" y="3047"/>
                </a:lnTo>
                <a:lnTo>
                  <a:pt x="1362455" y="0"/>
                </a:lnTo>
                <a:lnTo>
                  <a:pt x="111251" y="0"/>
                </a:lnTo>
                <a:lnTo>
                  <a:pt x="68579" y="9143"/>
                </a:lnTo>
                <a:lnTo>
                  <a:pt x="32003" y="33527"/>
                </a:lnTo>
                <a:lnTo>
                  <a:pt x="9143" y="68579"/>
                </a:lnTo>
                <a:lnTo>
                  <a:pt x="6095" y="79247"/>
                </a:lnTo>
                <a:lnTo>
                  <a:pt x="3047" y="88391"/>
                </a:lnTo>
                <a:lnTo>
                  <a:pt x="1523" y="100583"/>
                </a:lnTo>
                <a:lnTo>
                  <a:pt x="0" y="111251"/>
                </a:lnTo>
                <a:lnTo>
                  <a:pt x="0" y="515111"/>
                </a:lnTo>
                <a:lnTo>
                  <a:pt x="9143" y="559307"/>
                </a:lnTo>
                <a:lnTo>
                  <a:pt x="19811" y="577595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3819"/>
                </a:lnTo>
                <a:lnTo>
                  <a:pt x="27431" y="74675"/>
                </a:lnTo>
                <a:lnTo>
                  <a:pt x="30479" y="67055"/>
                </a:lnTo>
                <a:lnTo>
                  <a:pt x="76199" y="25907"/>
                </a:lnTo>
                <a:lnTo>
                  <a:pt x="102107" y="19811"/>
                </a:lnTo>
                <a:lnTo>
                  <a:pt x="1362455" y="19811"/>
                </a:lnTo>
                <a:lnTo>
                  <a:pt x="1371599" y="21335"/>
                </a:lnTo>
                <a:lnTo>
                  <a:pt x="1379219" y="22859"/>
                </a:lnTo>
                <a:lnTo>
                  <a:pt x="1388363" y="27431"/>
                </a:lnTo>
                <a:lnTo>
                  <a:pt x="1395983" y="30479"/>
                </a:lnTo>
                <a:lnTo>
                  <a:pt x="1403603" y="35051"/>
                </a:lnTo>
                <a:lnTo>
                  <a:pt x="1411223" y="41147"/>
                </a:lnTo>
                <a:lnTo>
                  <a:pt x="1417319" y="45719"/>
                </a:lnTo>
                <a:lnTo>
                  <a:pt x="1440179" y="83819"/>
                </a:lnTo>
                <a:lnTo>
                  <a:pt x="1443227" y="102107"/>
                </a:lnTo>
                <a:lnTo>
                  <a:pt x="1443227" y="577900"/>
                </a:lnTo>
                <a:lnTo>
                  <a:pt x="1444751" y="576071"/>
                </a:lnTo>
                <a:lnTo>
                  <a:pt x="1453895" y="557783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6744">
                <a:moveTo>
                  <a:pt x="1443227" y="577900"/>
                </a:moveTo>
                <a:lnTo>
                  <a:pt x="1443227" y="525779"/>
                </a:lnTo>
                <a:lnTo>
                  <a:pt x="1441703" y="533399"/>
                </a:lnTo>
                <a:lnTo>
                  <a:pt x="1435607" y="551687"/>
                </a:lnTo>
                <a:lnTo>
                  <a:pt x="1409699" y="586739"/>
                </a:lnTo>
                <a:lnTo>
                  <a:pt x="1379219" y="601979"/>
                </a:lnTo>
                <a:lnTo>
                  <a:pt x="1370075" y="605027"/>
                </a:lnTo>
                <a:lnTo>
                  <a:pt x="1360931" y="606551"/>
                </a:lnTo>
                <a:lnTo>
                  <a:pt x="102107" y="606551"/>
                </a:lnTo>
                <a:lnTo>
                  <a:pt x="92963" y="605027"/>
                </a:lnTo>
                <a:lnTo>
                  <a:pt x="74675" y="598931"/>
                </a:lnTo>
                <a:lnTo>
                  <a:pt x="67055" y="595883"/>
                </a:lnTo>
                <a:lnTo>
                  <a:pt x="59435" y="591311"/>
                </a:lnTo>
                <a:lnTo>
                  <a:pt x="53339" y="585215"/>
                </a:lnTo>
                <a:lnTo>
                  <a:pt x="45719" y="579119"/>
                </a:lnTo>
                <a:lnTo>
                  <a:pt x="39623" y="573023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2543"/>
                </a:lnTo>
                <a:lnTo>
                  <a:pt x="19811" y="524255"/>
                </a:lnTo>
                <a:lnTo>
                  <a:pt x="19811" y="577595"/>
                </a:lnTo>
                <a:lnTo>
                  <a:pt x="59435" y="612647"/>
                </a:lnTo>
                <a:lnTo>
                  <a:pt x="111251" y="626363"/>
                </a:lnTo>
                <a:lnTo>
                  <a:pt x="1351787" y="626363"/>
                </a:lnTo>
                <a:lnTo>
                  <a:pt x="1395983" y="617219"/>
                </a:lnTo>
                <a:lnTo>
                  <a:pt x="1431035" y="592835"/>
                </a:lnTo>
                <a:lnTo>
                  <a:pt x="1437131" y="585215"/>
                </a:lnTo>
                <a:lnTo>
                  <a:pt x="1443227" y="5779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20333" y="1949195"/>
            <a:ext cx="1463040" cy="626745"/>
          </a:xfrm>
          <a:custGeom>
            <a:avLst/>
            <a:gdLst/>
            <a:ahLst/>
            <a:cxnLst/>
            <a:rect l="l" t="t" r="r" b="b"/>
            <a:pathLst>
              <a:path w="1463040" h="626744">
                <a:moveTo>
                  <a:pt x="1463039" y="515111"/>
                </a:moveTo>
                <a:lnTo>
                  <a:pt x="1463039" y="109727"/>
                </a:lnTo>
                <a:lnTo>
                  <a:pt x="1459991" y="88391"/>
                </a:lnTo>
                <a:lnTo>
                  <a:pt x="1437131" y="39623"/>
                </a:lnTo>
                <a:lnTo>
                  <a:pt x="1421891" y="25907"/>
                </a:lnTo>
                <a:lnTo>
                  <a:pt x="1414271" y="18287"/>
                </a:lnTo>
                <a:lnTo>
                  <a:pt x="1403603" y="13715"/>
                </a:lnTo>
                <a:lnTo>
                  <a:pt x="1394459" y="9143"/>
                </a:lnTo>
                <a:lnTo>
                  <a:pt x="1383791" y="4571"/>
                </a:lnTo>
                <a:lnTo>
                  <a:pt x="1374647" y="3047"/>
                </a:lnTo>
                <a:lnTo>
                  <a:pt x="1362455" y="0"/>
                </a:lnTo>
                <a:lnTo>
                  <a:pt x="99059" y="0"/>
                </a:lnTo>
                <a:lnTo>
                  <a:pt x="88391" y="3047"/>
                </a:lnTo>
                <a:lnTo>
                  <a:pt x="77723" y="4571"/>
                </a:lnTo>
                <a:lnTo>
                  <a:pt x="68579" y="9143"/>
                </a:lnTo>
                <a:lnTo>
                  <a:pt x="32003" y="33527"/>
                </a:lnTo>
                <a:lnTo>
                  <a:pt x="9143" y="68579"/>
                </a:lnTo>
                <a:lnTo>
                  <a:pt x="1523" y="100583"/>
                </a:lnTo>
                <a:lnTo>
                  <a:pt x="0" y="111251"/>
                </a:lnTo>
                <a:lnTo>
                  <a:pt x="0" y="515111"/>
                </a:lnTo>
                <a:lnTo>
                  <a:pt x="1523" y="527303"/>
                </a:lnTo>
                <a:lnTo>
                  <a:pt x="13715" y="568451"/>
                </a:lnTo>
                <a:lnTo>
                  <a:pt x="19811" y="577595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3819"/>
                </a:lnTo>
                <a:lnTo>
                  <a:pt x="27431" y="74675"/>
                </a:lnTo>
                <a:lnTo>
                  <a:pt x="30479" y="67055"/>
                </a:lnTo>
                <a:lnTo>
                  <a:pt x="76199" y="25907"/>
                </a:lnTo>
                <a:lnTo>
                  <a:pt x="1362455" y="19811"/>
                </a:lnTo>
                <a:lnTo>
                  <a:pt x="1371599" y="21335"/>
                </a:lnTo>
                <a:lnTo>
                  <a:pt x="1379219" y="22859"/>
                </a:lnTo>
                <a:lnTo>
                  <a:pt x="1388363" y="25907"/>
                </a:lnTo>
                <a:lnTo>
                  <a:pt x="1403603" y="35051"/>
                </a:lnTo>
                <a:lnTo>
                  <a:pt x="1411223" y="41147"/>
                </a:lnTo>
                <a:lnTo>
                  <a:pt x="1417319" y="45719"/>
                </a:lnTo>
                <a:lnTo>
                  <a:pt x="1440179" y="83819"/>
                </a:lnTo>
                <a:lnTo>
                  <a:pt x="1443227" y="102107"/>
                </a:lnTo>
                <a:lnTo>
                  <a:pt x="1443227" y="577900"/>
                </a:lnTo>
                <a:lnTo>
                  <a:pt x="1444751" y="576071"/>
                </a:lnTo>
                <a:lnTo>
                  <a:pt x="1453895" y="557783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6744">
                <a:moveTo>
                  <a:pt x="1443227" y="577900"/>
                </a:moveTo>
                <a:lnTo>
                  <a:pt x="1443227" y="524255"/>
                </a:lnTo>
                <a:lnTo>
                  <a:pt x="1441703" y="533399"/>
                </a:lnTo>
                <a:lnTo>
                  <a:pt x="1435607" y="551687"/>
                </a:lnTo>
                <a:lnTo>
                  <a:pt x="1432559" y="559307"/>
                </a:lnTo>
                <a:lnTo>
                  <a:pt x="1427987" y="566927"/>
                </a:lnTo>
                <a:lnTo>
                  <a:pt x="1421891" y="573023"/>
                </a:lnTo>
                <a:lnTo>
                  <a:pt x="1415795" y="580643"/>
                </a:lnTo>
                <a:lnTo>
                  <a:pt x="1409699" y="586739"/>
                </a:lnTo>
                <a:lnTo>
                  <a:pt x="1403603" y="591311"/>
                </a:lnTo>
                <a:lnTo>
                  <a:pt x="1395983" y="595883"/>
                </a:lnTo>
                <a:lnTo>
                  <a:pt x="1386839" y="598931"/>
                </a:lnTo>
                <a:lnTo>
                  <a:pt x="1379219" y="601979"/>
                </a:lnTo>
                <a:lnTo>
                  <a:pt x="1370075" y="605027"/>
                </a:lnTo>
                <a:lnTo>
                  <a:pt x="1360931" y="606551"/>
                </a:lnTo>
                <a:lnTo>
                  <a:pt x="102107" y="606551"/>
                </a:lnTo>
                <a:lnTo>
                  <a:pt x="92963" y="605027"/>
                </a:lnTo>
                <a:lnTo>
                  <a:pt x="74675" y="598931"/>
                </a:lnTo>
                <a:lnTo>
                  <a:pt x="67055" y="595883"/>
                </a:lnTo>
                <a:lnTo>
                  <a:pt x="59435" y="591311"/>
                </a:lnTo>
                <a:lnTo>
                  <a:pt x="53339" y="585215"/>
                </a:lnTo>
                <a:lnTo>
                  <a:pt x="45719" y="579119"/>
                </a:lnTo>
                <a:lnTo>
                  <a:pt x="39623" y="573023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2543"/>
                </a:lnTo>
                <a:lnTo>
                  <a:pt x="19811" y="524255"/>
                </a:lnTo>
                <a:lnTo>
                  <a:pt x="19811" y="577595"/>
                </a:lnTo>
                <a:lnTo>
                  <a:pt x="59435" y="612647"/>
                </a:lnTo>
                <a:lnTo>
                  <a:pt x="111251" y="626363"/>
                </a:lnTo>
                <a:lnTo>
                  <a:pt x="1351787" y="626363"/>
                </a:lnTo>
                <a:lnTo>
                  <a:pt x="1395983" y="617219"/>
                </a:lnTo>
                <a:lnTo>
                  <a:pt x="1431035" y="592835"/>
                </a:lnTo>
                <a:lnTo>
                  <a:pt x="1437131" y="585215"/>
                </a:lnTo>
                <a:lnTo>
                  <a:pt x="1443227" y="57790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8506342" y="1356199"/>
            <a:ext cx="891540" cy="115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910"/>
              </a:lnSpc>
            </a:pP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9209" marR="22860" algn="ctr">
              <a:lnSpc>
                <a:spcPts val="1910"/>
              </a:lnSpc>
            </a:pP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enter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 ma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231002" y="5753100"/>
            <a:ext cx="1443355" cy="607060"/>
          </a:xfrm>
          <a:custGeom>
            <a:avLst/>
            <a:gdLst/>
            <a:ahLst/>
            <a:cxnLst/>
            <a:rect l="l" t="t" r="r" b="b"/>
            <a:pathLst>
              <a:path w="1443354" h="607060">
                <a:moveTo>
                  <a:pt x="1443227" y="505967"/>
                </a:moveTo>
                <a:lnTo>
                  <a:pt x="1443140" y="96434"/>
                </a:lnTo>
                <a:lnTo>
                  <a:pt x="1432466" y="55892"/>
                </a:lnTo>
                <a:lnTo>
                  <a:pt x="1406735" y="23741"/>
                </a:lnTo>
                <a:lnTo>
                  <a:pt x="1369898" y="4103"/>
                </a:lnTo>
                <a:lnTo>
                  <a:pt x="1341119" y="0"/>
                </a:lnTo>
                <a:lnTo>
                  <a:pt x="97566" y="43"/>
                </a:lnTo>
                <a:lnTo>
                  <a:pt x="55978" y="10346"/>
                </a:lnTo>
                <a:lnTo>
                  <a:pt x="23574" y="35829"/>
                </a:lnTo>
                <a:lnTo>
                  <a:pt x="4045" y="72276"/>
                </a:lnTo>
                <a:lnTo>
                  <a:pt x="0" y="100583"/>
                </a:lnTo>
                <a:lnTo>
                  <a:pt x="42" y="508906"/>
                </a:lnTo>
                <a:lnTo>
                  <a:pt x="10079" y="549906"/>
                </a:lnTo>
                <a:lnTo>
                  <a:pt x="35204" y="582472"/>
                </a:lnTo>
                <a:lnTo>
                  <a:pt x="71726" y="602386"/>
                </a:lnTo>
                <a:lnTo>
                  <a:pt x="100583" y="606551"/>
                </a:lnTo>
                <a:lnTo>
                  <a:pt x="1345381" y="606464"/>
                </a:lnTo>
                <a:lnTo>
                  <a:pt x="1386792" y="595828"/>
                </a:lnTo>
                <a:lnTo>
                  <a:pt x="1419354" y="570323"/>
                </a:lnTo>
                <a:lnTo>
                  <a:pt x="1439115" y="534071"/>
                </a:lnTo>
                <a:lnTo>
                  <a:pt x="1443227" y="50596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20333" y="5743955"/>
            <a:ext cx="1463040" cy="624840"/>
          </a:xfrm>
          <a:custGeom>
            <a:avLst/>
            <a:gdLst/>
            <a:ahLst/>
            <a:cxnLst/>
            <a:rect l="l" t="t" r="r" b="b"/>
            <a:pathLst>
              <a:path w="1463040" h="624839">
                <a:moveTo>
                  <a:pt x="1463039" y="515111"/>
                </a:moveTo>
                <a:lnTo>
                  <a:pt x="1463039" y="109727"/>
                </a:lnTo>
                <a:lnTo>
                  <a:pt x="1461515" y="97535"/>
                </a:lnTo>
                <a:lnTo>
                  <a:pt x="1449323" y="56387"/>
                </a:lnTo>
                <a:lnTo>
                  <a:pt x="1421891" y="24383"/>
                </a:lnTo>
                <a:lnTo>
                  <a:pt x="1383791" y="4571"/>
                </a:lnTo>
                <a:lnTo>
                  <a:pt x="1374647" y="1523"/>
                </a:lnTo>
                <a:lnTo>
                  <a:pt x="1362455" y="0"/>
                </a:lnTo>
                <a:lnTo>
                  <a:pt x="99059" y="0"/>
                </a:lnTo>
                <a:lnTo>
                  <a:pt x="88391" y="1523"/>
                </a:lnTo>
                <a:lnTo>
                  <a:pt x="77723" y="4571"/>
                </a:lnTo>
                <a:lnTo>
                  <a:pt x="68579" y="9143"/>
                </a:lnTo>
                <a:lnTo>
                  <a:pt x="57911" y="13715"/>
                </a:lnTo>
                <a:lnTo>
                  <a:pt x="25907" y="39623"/>
                </a:lnTo>
                <a:lnTo>
                  <a:pt x="3047" y="88391"/>
                </a:lnTo>
                <a:lnTo>
                  <a:pt x="0" y="109727"/>
                </a:lnTo>
                <a:lnTo>
                  <a:pt x="0" y="515111"/>
                </a:lnTo>
                <a:lnTo>
                  <a:pt x="3047" y="536447"/>
                </a:lnTo>
                <a:lnTo>
                  <a:pt x="9143" y="557783"/>
                </a:lnTo>
                <a:lnTo>
                  <a:pt x="13715" y="566927"/>
                </a:lnTo>
                <a:lnTo>
                  <a:pt x="19811" y="576071"/>
                </a:lnTo>
                <a:lnTo>
                  <a:pt x="19811" y="100583"/>
                </a:lnTo>
                <a:lnTo>
                  <a:pt x="21335" y="91439"/>
                </a:lnTo>
                <a:lnTo>
                  <a:pt x="24383" y="82295"/>
                </a:lnTo>
                <a:lnTo>
                  <a:pt x="27431" y="74675"/>
                </a:lnTo>
                <a:lnTo>
                  <a:pt x="30479" y="65531"/>
                </a:lnTo>
                <a:lnTo>
                  <a:pt x="60959" y="33527"/>
                </a:lnTo>
                <a:lnTo>
                  <a:pt x="102107" y="18287"/>
                </a:lnTo>
                <a:lnTo>
                  <a:pt x="1362455" y="18287"/>
                </a:lnTo>
                <a:lnTo>
                  <a:pt x="1371599" y="19811"/>
                </a:lnTo>
                <a:lnTo>
                  <a:pt x="1379219" y="22859"/>
                </a:lnTo>
                <a:lnTo>
                  <a:pt x="1388363" y="25907"/>
                </a:lnTo>
                <a:lnTo>
                  <a:pt x="1423415" y="51815"/>
                </a:lnTo>
                <a:lnTo>
                  <a:pt x="1441703" y="91439"/>
                </a:lnTo>
                <a:lnTo>
                  <a:pt x="1443227" y="100583"/>
                </a:lnTo>
                <a:lnTo>
                  <a:pt x="1443227" y="577595"/>
                </a:lnTo>
                <a:lnTo>
                  <a:pt x="1444751" y="576071"/>
                </a:lnTo>
                <a:lnTo>
                  <a:pt x="1449323" y="566927"/>
                </a:lnTo>
                <a:lnTo>
                  <a:pt x="1453895" y="556259"/>
                </a:lnTo>
                <a:lnTo>
                  <a:pt x="1458467" y="547115"/>
                </a:lnTo>
                <a:lnTo>
                  <a:pt x="1463039" y="515111"/>
                </a:lnTo>
                <a:close/>
              </a:path>
              <a:path w="1463040" h="624839">
                <a:moveTo>
                  <a:pt x="1443227" y="577595"/>
                </a:moveTo>
                <a:lnTo>
                  <a:pt x="1443227" y="524255"/>
                </a:lnTo>
                <a:lnTo>
                  <a:pt x="1441703" y="533399"/>
                </a:lnTo>
                <a:lnTo>
                  <a:pt x="1438655" y="542543"/>
                </a:lnTo>
                <a:lnTo>
                  <a:pt x="1403603" y="591311"/>
                </a:lnTo>
                <a:lnTo>
                  <a:pt x="1386839" y="598931"/>
                </a:lnTo>
                <a:lnTo>
                  <a:pt x="1379219" y="601979"/>
                </a:lnTo>
                <a:lnTo>
                  <a:pt x="1351787" y="606551"/>
                </a:lnTo>
                <a:lnTo>
                  <a:pt x="111251" y="606551"/>
                </a:lnTo>
                <a:lnTo>
                  <a:pt x="59435" y="589787"/>
                </a:lnTo>
                <a:lnTo>
                  <a:pt x="30479" y="557783"/>
                </a:lnTo>
                <a:lnTo>
                  <a:pt x="27431" y="550163"/>
                </a:lnTo>
                <a:lnTo>
                  <a:pt x="22859" y="541019"/>
                </a:lnTo>
                <a:lnTo>
                  <a:pt x="19811" y="522731"/>
                </a:lnTo>
                <a:lnTo>
                  <a:pt x="19811" y="576071"/>
                </a:lnTo>
                <a:lnTo>
                  <a:pt x="25907" y="585215"/>
                </a:lnTo>
                <a:lnTo>
                  <a:pt x="41147" y="600455"/>
                </a:lnTo>
                <a:lnTo>
                  <a:pt x="50291" y="606551"/>
                </a:lnTo>
                <a:lnTo>
                  <a:pt x="59435" y="611123"/>
                </a:lnTo>
                <a:lnTo>
                  <a:pt x="68579" y="617219"/>
                </a:lnTo>
                <a:lnTo>
                  <a:pt x="89915" y="623315"/>
                </a:lnTo>
                <a:lnTo>
                  <a:pt x="100583" y="624839"/>
                </a:lnTo>
                <a:lnTo>
                  <a:pt x="1363979" y="624839"/>
                </a:lnTo>
                <a:lnTo>
                  <a:pt x="1414271" y="606551"/>
                </a:lnTo>
                <a:lnTo>
                  <a:pt x="1423415" y="598931"/>
                </a:lnTo>
                <a:lnTo>
                  <a:pt x="1431035" y="592835"/>
                </a:lnTo>
                <a:lnTo>
                  <a:pt x="1437131" y="583691"/>
                </a:lnTo>
                <a:lnTo>
                  <a:pt x="1443227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11474" y="3649979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245363" y="135635"/>
                </a:moveTo>
                <a:lnTo>
                  <a:pt x="245363" y="109727"/>
                </a:lnTo>
                <a:lnTo>
                  <a:pt x="243839" y="97535"/>
                </a:lnTo>
                <a:lnTo>
                  <a:pt x="240791" y="86867"/>
                </a:lnTo>
                <a:lnTo>
                  <a:pt x="236219" y="74675"/>
                </a:lnTo>
                <a:lnTo>
                  <a:pt x="231647" y="64007"/>
                </a:lnTo>
                <a:lnTo>
                  <a:pt x="224027" y="54863"/>
                </a:lnTo>
                <a:lnTo>
                  <a:pt x="217931" y="44195"/>
                </a:lnTo>
                <a:lnTo>
                  <a:pt x="181355" y="15239"/>
                </a:lnTo>
                <a:lnTo>
                  <a:pt x="121919" y="0"/>
                </a:lnTo>
                <a:lnTo>
                  <a:pt x="97535" y="3047"/>
                </a:lnTo>
                <a:lnTo>
                  <a:pt x="53339" y="21335"/>
                </a:lnTo>
                <a:lnTo>
                  <a:pt x="19811" y="54863"/>
                </a:lnTo>
                <a:lnTo>
                  <a:pt x="1523" y="99059"/>
                </a:lnTo>
                <a:lnTo>
                  <a:pt x="0" y="111251"/>
                </a:lnTo>
                <a:lnTo>
                  <a:pt x="0" y="137159"/>
                </a:lnTo>
                <a:lnTo>
                  <a:pt x="13715" y="182879"/>
                </a:lnTo>
                <a:lnTo>
                  <a:pt x="18287" y="189737"/>
                </a:lnTo>
                <a:lnTo>
                  <a:pt x="18287" y="112775"/>
                </a:lnTo>
                <a:lnTo>
                  <a:pt x="19811" y="102107"/>
                </a:lnTo>
                <a:lnTo>
                  <a:pt x="22859" y="91439"/>
                </a:lnTo>
                <a:lnTo>
                  <a:pt x="25907" y="82295"/>
                </a:lnTo>
                <a:lnTo>
                  <a:pt x="30479" y="73151"/>
                </a:lnTo>
                <a:lnTo>
                  <a:pt x="36575" y="65531"/>
                </a:lnTo>
                <a:lnTo>
                  <a:pt x="42671" y="56387"/>
                </a:lnTo>
                <a:lnTo>
                  <a:pt x="82295" y="27431"/>
                </a:lnTo>
                <a:lnTo>
                  <a:pt x="112775" y="19811"/>
                </a:lnTo>
                <a:lnTo>
                  <a:pt x="134111" y="19811"/>
                </a:lnTo>
                <a:lnTo>
                  <a:pt x="172211" y="32003"/>
                </a:lnTo>
                <a:lnTo>
                  <a:pt x="204215" y="57911"/>
                </a:lnTo>
                <a:lnTo>
                  <a:pt x="208787" y="65531"/>
                </a:lnTo>
                <a:lnTo>
                  <a:pt x="214883" y="74675"/>
                </a:lnTo>
                <a:lnTo>
                  <a:pt x="219455" y="83819"/>
                </a:lnTo>
                <a:lnTo>
                  <a:pt x="222503" y="92963"/>
                </a:lnTo>
                <a:lnTo>
                  <a:pt x="225551" y="103631"/>
                </a:lnTo>
                <a:lnTo>
                  <a:pt x="227075" y="112775"/>
                </a:lnTo>
                <a:lnTo>
                  <a:pt x="227075" y="189356"/>
                </a:lnTo>
                <a:lnTo>
                  <a:pt x="231647" y="181355"/>
                </a:lnTo>
                <a:lnTo>
                  <a:pt x="240791" y="160019"/>
                </a:lnTo>
                <a:lnTo>
                  <a:pt x="243839" y="147827"/>
                </a:lnTo>
                <a:lnTo>
                  <a:pt x="245363" y="135635"/>
                </a:lnTo>
                <a:close/>
              </a:path>
              <a:path w="245745" h="247014">
                <a:moveTo>
                  <a:pt x="227075" y="189356"/>
                </a:moveTo>
                <a:lnTo>
                  <a:pt x="227075" y="134111"/>
                </a:lnTo>
                <a:lnTo>
                  <a:pt x="225551" y="144779"/>
                </a:lnTo>
                <a:lnTo>
                  <a:pt x="222503" y="155447"/>
                </a:lnTo>
                <a:lnTo>
                  <a:pt x="217931" y="164591"/>
                </a:lnTo>
                <a:lnTo>
                  <a:pt x="214883" y="173735"/>
                </a:lnTo>
                <a:lnTo>
                  <a:pt x="208787" y="181355"/>
                </a:lnTo>
                <a:lnTo>
                  <a:pt x="181355" y="210311"/>
                </a:lnTo>
                <a:lnTo>
                  <a:pt x="143255" y="225551"/>
                </a:lnTo>
                <a:lnTo>
                  <a:pt x="132587" y="227075"/>
                </a:lnTo>
                <a:lnTo>
                  <a:pt x="111251" y="227075"/>
                </a:lnTo>
                <a:lnTo>
                  <a:pt x="73151" y="214883"/>
                </a:lnTo>
                <a:lnTo>
                  <a:pt x="41147" y="188975"/>
                </a:lnTo>
                <a:lnTo>
                  <a:pt x="22859" y="153923"/>
                </a:lnTo>
                <a:lnTo>
                  <a:pt x="18287" y="134111"/>
                </a:lnTo>
                <a:lnTo>
                  <a:pt x="18287" y="189737"/>
                </a:lnTo>
                <a:lnTo>
                  <a:pt x="44195" y="219455"/>
                </a:lnTo>
                <a:lnTo>
                  <a:pt x="86867" y="240791"/>
                </a:lnTo>
                <a:lnTo>
                  <a:pt x="97535" y="243839"/>
                </a:lnTo>
                <a:lnTo>
                  <a:pt x="111251" y="245363"/>
                </a:lnTo>
                <a:lnTo>
                  <a:pt x="123443" y="246887"/>
                </a:lnTo>
                <a:lnTo>
                  <a:pt x="147827" y="243839"/>
                </a:lnTo>
                <a:lnTo>
                  <a:pt x="192023" y="225551"/>
                </a:lnTo>
                <a:lnTo>
                  <a:pt x="225551" y="192023"/>
                </a:lnTo>
                <a:lnTo>
                  <a:pt x="227075" y="189356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034156" y="3552444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11937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03269" y="3776471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675" y="0"/>
                </a:lnTo>
              </a:path>
            </a:pathLst>
          </a:custGeom>
          <a:ln w="10413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352165" y="3465576"/>
            <a:ext cx="646430" cy="297180"/>
          </a:xfrm>
          <a:custGeom>
            <a:avLst/>
            <a:gdLst/>
            <a:ahLst/>
            <a:cxnLst/>
            <a:rect l="l" t="t" r="r" b="b"/>
            <a:pathLst>
              <a:path w="646429" h="297179">
                <a:moveTo>
                  <a:pt x="646175" y="291083"/>
                </a:moveTo>
                <a:lnTo>
                  <a:pt x="516635" y="156971"/>
                </a:lnTo>
                <a:lnTo>
                  <a:pt x="502919" y="192023"/>
                </a:lnTo>
                <a:lnTo>
                  <a:pt x="28955" y="0"/>
                </a:lnTo>
                <a:lnTo>
                  <a:pt x="0" y="68579"/>
                </a:lnTo>
                <a:lnTo>
                  <a:pt x="473963" y="262127"/>
                </a:lnTo>
                <a:lnTo>
                  <a:pt x="473963" y="296730"/>
                </a:lnTo>
                <a:lnTo>
                  <a:pt x="646175" y="291083"/>
                </a:lnTo>
                <a:close/>
              </a:path>
              <a:path w="646429" h="297179">
                <a:moveTo>
                  <a:pt x="473963" y="296730"/>
                </a:moveTo>
                <a:lnTo>
                  <a:pt x="473963" y="262127"/>
                </a:lnTo>
                <a:lnTo>
                  <a:pt x="460247" y="297179"/>
                </a:lnTo>
                <a:lnTo>
                  <a:pt x="473963" y="2967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46069" y="3457955"/>
            <a:ext cx="662940" cy="309880"/>
          </a:xfrm>
          <a:custGeom>
            <a:avLst/>
            <a:gdLst/>
            <a:ahLst/>
            <a:cxnLst/>
            <a:rect l="l" t="t" r="r" b="b"/>
            <a:pathLst>
              <a:path w="662939" h="309879">
                <a:moveTo>
                  <a:pt x="506317" y="193350"/>
                </a:moveTo>
                <a:lnTo>
                  <a:pt x="32003" y="0"/>
                </a:lnTo>
                <a:lnTo>
                  <a:pt x="0" y="79247"/>
                </a:lnTo>
                <a:lnTo>
                  <a:pt x="7619" y="82354"/>
                </a:lnTo>
                <a:lnTo>
                  <a:pt x="7619" y="73151"/>
                </a:lnTo>
                <a:lnTo>
                  <a:pt x="12310" y="75049"/>
                </a:lnTo>
                <a:lnTo>
                  <a:pt x="32003" y="24722"/>
                </a:lnTo>
                <a:lnTo>
                  <a:pt x="32003" y="10667"/>
                </a:lnTo>
                <a:lnTo>
                  <a:pt x="38099" y="9143"/>
                </a:lnTo>
                <a:lnTo>
                  <a:pt x="38099" y="13145"/>
                </a:lnTo>
                <a:lnTo>
                  <a:pt x="504443" y="202643"/>
                </a:lnTo>
                <a:lnTo>
                  <a:pt x="504443" y="198119"/>
                </a:lnTo>
                <a:lnTo>
                  <a:pt x="506317" y="193350"/>
                </a:lnTo>
                <a:close/>
              </a:path>
              <a:path w="662939" h="309879">
                <a:moveTo>
                  <a:pt x="12310" y="75049"/>
                </a:moveTo>
                <a:lnTo>
                  <a:pt x="7619" y="73151"/>
                </a:lnTo>
                <a:lnTo>
                  <a:pt x="10667" y="79247"/>
                </a:lnTo>
                <a:lnTo>
                  <a:pt x="12310" y="75049"/>
                </a:lnTo>
                <a:close/>
              </a:path>
              <a:path w="662939" h="309879">
                <a:moveTo>
                  <a:pt x="486155" y="266699"/>
                </a:moveTo>
                <a:lnTo>
                  <a:pt x="12310" y="75049"/>
                </a:lnTo>
                <a:lnTo>
                  <a:pt x="10667" y="79247"/>
                </a:lnTo>
                <a:lnTo>
                  <a:pt x="7619" y="73151"/>
                </a:lnTo>
                <a:lnTo>
                  <a:pt x="7619" y="82354"/>
                </a:lnTo>
                <a:lnTo>
                  <a:pt x="473328" y="272197"/>
                </a:lnTo>
                <a:lnTo>
                  <a:pt x="475487" y="266699"/>
                </a:lnTo>
                <a:lnTo>
                  <a:pt x="478535" y="274319"/>
                </a:lnTo>
                <a:lnTo>
                  <a:pt x="478535" y="286511"/>
                </a:lnTo>
                <a:lnTo>
                  <a:pt x="486155" y="266699"/>
                </a:lnTo>
                <a:close/>
              </a:path>
              <a:path w="662939" h="309879">
                <a:moveTo>
                  <a:pt x="38099" y="9143"/>
                </a:moveTo>
                <a:lnTo>
                  <a:pt x="32003" y="10667"/>
                </a:lnTo>
                <a:lnTo>
                  <a:pt x="36749" y="12596"/>
                </a:lnTo>
                <a:lnTo>
                  <a:pt x="38099" y="9143"/>
                </a:lnTo>
                <a:close/>
              </a:path>
              <a:path w="662939" h="309879">
                <a:moveTo>
                  <a:pt x="36749" y="12596"/>
                </a:moveTo>
                <a:lnTo>
                  <a:pt x="32003" y="10667"/>
                </a:lnTo>
                <a:lnTo>
                  <a:pt x="32003" y="24722"/>
                </a:lnTo>
                <a:lnTo>
                  <a:pt x="36749" y="12596"/>
                </a:lnTo>
                <a:close/>
              </a:path>
              <a:path w="662939" h="309879">
                <a:moveTo>
                  <a:pt x="38099" y="13145"/>
                </a:moveTo>
                <a:lnTo>
                  <a:pt x="38099" y="9143"/>
                </a:lnTo>
                <a:lnTo>
                  <a:pt x="36749" y="12596"/>
                </a:lnTo>
                <a:lnTo>
                  <a:pt x="38099" y="13145"/>
                </a:lnTo>
                <a:close/>
              </a:path>
              <a:path w="662939" h="309879">
                <a:moveTo>
                  <a:pt x="478535" y="286511"/>
                </a:moveTo>
                <a:lnTo>
                  <a:pt x="478535" y="274319"/>
                </a:lnTo>
                <a:lnTo>
                  <a:pt x="473328" y="272197"/>
                </a:lnTo>
                <a:lnTo>
                  <a:pt x="458723" y="309371"/>
                </a:lnTo>
                <a:lnTo>
                  <a:pt x="466343" y="309144"/>
                </a:lnTo>
                <a:lnTo>
                  <a:pt x="466343" y="298703"/>
                </a:lnTo>
                <a:lnTo>
                  <a:pt x="473918" y="298517"/>
                </a:lnTo>
                <a:lnTo>
                  <a:pt x="478535" y="286511"/>
                </a:lnTo>
                <a:close/>
              </a:path>
              <a:path w="662939" h="309879">
                <a:moveTo>
                  <a:pt x="473918" y="298517"/>
                </a:moveTo>
                <a:lnTo>
                  <a:pt x="466343" y="298703"/>
                </a:lnTo>
                <a:lnTo>
                  <a:pt x="470915" y="306323"/>
                </a:lnTo>
                <a:lnTo>
                  <a:pt x="473918" y="298517"/>
                </a:lnTo>
                <a:close/>
              </a:path>
              <a:path w="662939" h="309879">
                <a:moveTo>
                  <a:pt x="652271" y="303594"/>
                </a:moveTo>
                <a:lnTo>
                  <a:pt x="652271" y="294131"/>
                </a:lnTo>
                <a:lnTo>
                  <a:pt x="649223" y="301751"/>
                </a:lnTo>
                <a:lnTo>
                  <a:pt x="642105" y="294381"/>
                </a:lnTo>
                <a:lnTo>
                  <a:pt x="473918" y="298517"/>
                </a:lnTo>
                <a:lnTo>
                  <a:pt x="470915" y="306323"/>
                </a:lnTo>
                <a:lnTo>
                  <a:pt x="466343" y="298703"/>
                </a:lnTo>
                <a:lnTo>
                  <a:pt x="466343" y="309144"/>
                </a:lnTo>
                <a:lnTo>
                  <a:pt x="652271" y="303594"/>
                </a:lnTo>
                <a:close/>
              </a:path>
              <a:path w="662939" h="309879">
                <a:moveTo>
                  <a:pt x="478535" y="274319"/>
                </a:moveTo>
                <a:lnTo>
                  <a:pt x="475487" y="266699"/>
                </a:lnTo>
                <a:lnTo>
                  <a:pt x="473328" y="272197"/>
                </a:lnTo>
                <a:lnTo>
                  <a:pt x="478535" y="274319"/>
                </a:lnTo>
                <a:close/>
              </a:path>
              <a:path w="662939" h="309879">
                <a:moveTo>
                  <a:pt x="510539" y="195071"/>
                </a:moveTo>
                <a:lnTo>
                  <a:pt x="506317" y="193350"/>
                </a:lnTo>
                <a:lnTo>
                  <a:pt x="504443" y="198119"/>
                </a:lnTo>
                <a:lnTo>
                  <a:pt x="510539" y="195071"/>
                </a:lnTo>
                <a:close/>
              </a:path>
              <a:path w="662939" h="309879">
                <a:moveTo>
                  <a:pt x="510539" y="205120"/>
                </a:moveTo>
                <a:lnTo>
                  <a:pt x="510539" y="195071"/>
                </a:lnTo>
                <a:lnTo>
                  <a:pt x="504443" y="198119"/>
                </a:lnTo>
                <a:lnTo>
                  <a:pt x="504443" y="202643"/>
                </a:lnTo>
                <a:lnTo>
                  <a:pt x="510539" y="205120"/>
                </a:lnTo>
                <a:close/>
              </a:path>
              <a:path w="662939" h="309879">
                <a:moveTo>
                  <a:pt x="662939" y="303275"/>
                </a:moveTo>
                <a:lnTo>
                  <a:pt x="521207" y="155447"/>
                </a:lnTo>
                <a:lnTo>
                  <a:pt x="506317" y="193350"/>
                </a:lnTo>
                <a:lnTo>
                  <a:pt x="510539" y="195071"/>
                </a:lnTo>
                <a:lnTo>
                  <a:pt x="510539" y="205120"/>
                </a:lnTo>
                <a:lnTo>
                  <a:pt x="512063" y="205739"/>
                </a:lnTo>
                <a:lnTo>
                  <a:pt x="519683" y="185927"/>
                </a:lnTo>
                <a:lnTo>
                  <a:pt x="519683" y="167639"/>
                </a:lnTo>
                <a:lnTo>
                  <a:pt x="527303" y="166115"/>
                </a:lnTo>
                <a:lnTo>
                  <a:pt x="527303" y="175528"/>
                </a:lnTo>
                <a:lnTo>
                  <a:pt x="642105" y="294381"/>
                </a:lnTo>
                <a:lnTo>
                  <a:pt x="652271" y="294131"/>
                </a:lnTo>
                <a:lnTo>
                  <a:pt x="652271" y="303594"/>
                </a:lnTo>
                <a:lnTo>
                  <a:pt x="662939" y="303275"/>
                </a:lnTo>
                <a:close/>
              </a:path>
              <a:path w="662939" h="309879">
                <a:moveTo>
                  <a:pt x="527303" y="166115"/>
                </a:moveTo>
                <a:lnTo>
                  <a:pt x="519683" y="167639"/>
                </a:lnTo>
                <a:lnTo>
                  <a:pt x="524714" y="172848"/>
                </a:lnTo>
                <a:lnTo>
                  <a:pt x="527303" y="166115"/>
                </a:lnTo>
                <a:close/>
              </a:path>
              <a:path w="662939" h="309879">
                <a:moveTo>
                  <a:pt x="524714" y="172848"/>
                </a:moveTo>
                <a:lnTo>
                  <a:pt x="519683" y="167639"/>
                </a:lnTo>
                <a:lnTo>
                  <a:pt x="519683" y="185927"/>
                </a:lnTo>
                <a:lnTo>
                  <a:pt x="524714" y="172848"/>
                </a:lnTo>
                <a:close/>
              </a:path>
              <a:path w="662939" h="309879">
                <a:moveTo>
                  <a:pt x="527303" y="175528"/>
                </a:moveTo>
                <a:lnTo>
                  <a:pt x="527303" y="166115"/>
                </a:lnTo>
                <a:lnTo>
                  <a:pt x="524714" y="172848"/>
                </a:lnTo>
                <a:lnTo>
                  <a:pt x="527303" y="175528"/>
                </a:lnTo>
                <a:close/>
              </a:path>
              <a:path w="662939" h="309879">
                <a:moveTo>
                  <a:pt x="652271" y="294131"/>
                </a:moveTo>
                <a:lnTo>
                  <a:pt x="642105" y="294381"/>
                </a:lnTo>
                <a:lnTo>
                  <a:pt x="649223" y="301751"/>
                </a:lnTo>
                <a:lnTo>
                  <a:pt x="652271" y="294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8454526" y="5832185"/>
            <a:ext cx="995044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Mean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ft 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231780" y="6362932"/>
            <a:ext cx="6611620" cy="79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64740" algn="ctr">
              <a:lnSpc>
                <a:spcPts val="2310"/>
              </a:lnSpc>
            </a:pPr>
            <a:r>
              <a:rPr sz="2000" b="1" u="heavy" spc="-25" dirty="0">
                <a:solidFill>
                  <a:srgbClr val="FF9900"/>
                </a:solidFill>
                <a:latin typeface="Arial"/>
                <a:cs typeface="Arial"/>
              </a:rPr>
              <a:t>Ob</a:t>
            </a:r>
            <a:r>
              <a:rPr sz="2000" b="1" u="heavy" spc="-15" dirty="0">
                <a:solidFill>
                  <a:srgbClr val="FF9900"/>
                </a:solidFill>
                <a:latin typeface="Arial"/>
                <a:cs typeface="Arial"/>
              </a:rPr>
              <a:t>jecti</a:t>
            </a:r>
            <a:r>
              <a:rPr sz="2000" b="1" u="heavy" spc="-35" dirty="0">
                <a:solidFill>
                  <a:srgbClr val="FF9900"/>
                </a:solidFill>
                <a:latin typeface="Arial"/>
                <a:cs typeface="Arial"/>
              </a:rPr>
              <a:t>v</a:t>
            </a:r>
            <a:r>
              <a:rPr sz="2000" b="1" u="heavy" spc="-15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u="heavy" spc="2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: 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F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h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ses</a:t>
            </a:r>
            <a:r>
              <a:rPr sz="2000" b="1" spc="-10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000" b="1" spc="2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00"/>
                </a:solidFill>
                <a:latin typeface="Arial"/>
                <a:cs typeface="Arial"/>
              </a:rPr>
              <a:t>r</a:t>
            </a:r>
            <a:r>
              <a:rPr sz="2000" b="1" spc="-20" dirty="0">
                <a:solidFill>
                  <a:srgbClr val="FF9900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g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FF9900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R="2374265" algn="ctr">
              <a:lnSpc>
                <a:spcPts val="2310"/>
              </a:lnSpc>
            </a:pP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Dis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tr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but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f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dent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ic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l</a:t>
            </a:r>
            <a:r>
              <a:rPr sz="2000" spc="2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illi</a:t>
            </a:r>
            <a:r>
              <a:rPr sz="2000" spc="-15" dirty="0">
                <a:solidFill>
                  <a:srgbClr val="9900CC"/>
                </a:solidFill>
                <a:latin typeface="Arial"/>
                <a:cs typeface="Arial"/>
              </a:rPr>
              <a:t>ard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9900CC"/>
                </a:solidFill>
                <a:latin typeface="Arial"/>
                <a:cs typeface="Arial"/>
              </a:rPr>
              <a:t>ba</a:t>
            </a:r>
            <a:r>
              <a:rPr sz="2000" spc="-10" dirty="0">
                <a:solidFill>
                  <a:srgbClr val="9900CC"/>
                </a:solidFill>
                <a:latin typeface="Arial"/>
                <a:cs typeface="Arial"/>
              </a:rPr>
              <a:t>lls</a:t>
            </a:r>
            <a:endParaRPr sz="2000" dirty="0">
              <a:latin typeface="Arial"/>
              <a:cs typeface="Arial"/>
            </a:endParaRPr>
          </a:p>
          <a:p>
            <a:pPr marL="3531235">
              <a:lnSpc>
                <a:spcPct val="100000"/>
              </a:lnSpc>
              <a:spcBef>
                <a:spcPts val="365"/>
              </a:spcBef>
            </a:pPr>
            <a:r>
              <a:rPr sz="1200" b="1" i="1" spc="-5" dirty="0">
                <a:latin typeface="Times New Roman"/>
                <a:cs typeface="Times New Roman"/>
              </a:rPr>
              <a:t>(</a:t>
            </a:r>
            <a:r>
              <a:rPr sz="1200" b="1" i="1" dirty="0">
                <a:latin typeface="Times New Roman"/>
                <a:cs typeface="Times New Roman"/>
              </a:rPr>
              <a:t>Slide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c</a:t>
            </a:r>
            <a:r>
              <a:rPr sz="1200" b="1" i="1" dirty="0">
                <a:latin typeface="Times New Roman"/>
                <a:cs typeface="Times New Roman"/>
              </a:rPr>
              <a:t>r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dit:</a:t>
            </a:r>
            <a:r>
              <a:rPr sz="1200" b="1" i="1" spc="-20" dirty="0">
                <a:latin typeface="Times New Roman"/>
                <a:cs typeface="Times New Roman"/>
              </a:rPr>
              <a:t> </a:t>
            </a:r>
            <a:r>
              <a:rPr sz="1200" b="1" i="1" spc="-100" dirty="0">
                <a:latin typeface="Times New Roman"/>
                <a:cs typeface="Times New Roman"/>
              </a:rPr>
              <a:t>Y</a:t>
            </a:r>
            <a:r>
              <a:rPr sz="1200" b="1" i="1" dirty="0">
                <a:latin typeface="Times New Roman"/>
                <a:cs typeface="Times New Roman"/>
              </a:rPr>
              <a:t>aron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U</a:t>
            </a:r>
            <a:r>
              <a:rPr sz="1200" b="1" i="1" dirty="0">
                <a:latin typeface="Times New Roman"/>
                <a:cs typeface="Times New Roman"/>
              </a:rPr>
              <a:t>krainitz </a:t>
            </a:r>
            <a:r>
              <a:rPr sz="1200" b="1" i="1" spc="-2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&amp;  B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rnard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Sar</a:t>
            </a:r>
            <a:r>
              <a:rPr sz="1200" b="1" i="1" spc="-5" dirty="0">
                <a:latin typeface="Times New Roman"/>
                <a:cs typeface="Times New Roman"/>
              </a:rPr>
              <a:t>e</a:t>
            </a:r>
            <a:r>
              <a:rPr sz="1200" b="1" i="1" dirty="0">
                <a:latin typeface="Times New Roman"/>
                <a:cs typeface="Times New Roman"/>
              </a:rPr>
              <a:t>l)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0" name="object 10">
            <a:extLst>
              <a:ext uri="{FF2B5EF4-FFF2-40B4-BE49-F238E27FC236}">
                <a16:creationId xmlns:a16="http://schemas.microsoft.com/office/drawing/2014/main" id="{FDDCE3A1-F3D3-4A8A-96AB-45AC5DE6C2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18125" y="6906224"/>
            <a:ext cx="2546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1079</Words>
  <Application>Microsoft Office PowerPoint</Application>
  <PresentationFormat>自定义</PresentationFormat>
  <Paragraphs>166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Contents</vt:lpstr>
      <vt:lpstr>Tracking</vt:lpstr>
      <vt:lpstr>Targets to Track</vt:lpstr>
      <vt:lpstr>PowerPoint 演示文稿</vt:lpstr>
      <vt:lpstr>PowerPoint 演示文稿</vt:lpstr>
      <vt:lpstr>Example: Head Tracking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is Mean Shift ?</vt:lpstr>
      <vt:lpstr>PowerPoint 演示文稿</vt:lpstr>
      <vt:lpstr>Mean-Shift Tracking using Colour</vt:lpstr>
      <vt:lpstr>Mean-Shift Tracking using Colour</vt:lpstr>
      <vt:lpstr>Mean-Shift Tracking using Colour</vt:lpstr>
      <vt:lpstr>Mean-Shift Tracking using Colour</vt:lpstr>
      <vt:lpstr>Tracking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 [Compatibility Mode]</dc:title>
  <dc:creator>stephen</dc:creator>
  <cp:keywords>()</cp:keywords>
  <cp:lastModifiedBy>夜 辉</cp:lastModifiedBy>
  <cp:revision>11</cp:revision>
  <cp:lastPrinted>2021-10-28T03:27:24Z</cp:lastPrinted>
  <dcterms:created xsi:type="dcterms:W3CDTF">2019-07-16T12:57:12Z</dcterms:created>
  <dcterms:modified xsi:type="dcterms:W3CDTF">2023-11-12T11:44:21Z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2013-11-12T00:00:00Z</vt:filetime>
  </property>
  <property fmtid="{D5CDD505-2E9C-101B-9397-08002B2CF9AE}" pid="3" name="LastSaved">
    <vt:filetime>2019-07-16T00:00:00Z</vt:filetime>
  </property>
</Properties>
</file>