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3" r:id="rId5"/>
    <p:sldId id="274" r:id="rId6"/>
    <p:sldId id="275" r:id="rId7"/>
    <p:sldId id="276" r:id="rId8"/>
    <p:sldId id="281" r:id="rId9"/>
    <p:sldId id="283" r:id="rId10"/>
    <p:sldId id="284" r:id="rId11"/>
    <p:sldId id="279" r:id="rId12"/>
    <p:sldId id="280" r:id="rId13"/>
    <p:sldId id="285" r:id="rId14"/>
    <p:sldId id="282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逸涵" userId="13f77808-610f-4ab3-abed-5867f7198295" providerId="ADAL" clId="{EE70364E-67B4-444E-B53C-48B9AC97E1CB}"/>
    <pc:docChg chg="custSel addSld delSld modSld">
      <pc:chgData name="孙逸涵" userId="13f77808-610f-4ab3-abed-5867f7198295" providerId="ADAL" clId="{EE70364E-67B4-444E-B53C-48B9AC97E1CB}" dt="2023-03-02T01:27:15.367" v="255" actId="20577"/>
      <pc:docMkLst>
        <pc:docMk/>
      </pc:docMkLst>
      <pc:sldChg chg="addSp modSp new mod">
        <pc:chgData name="孙逸涵" userId="13f77808-610f-4ab3-abed-5867f7198295" providerId="ADAL" clId="{EE70364E-67B4-444E-B53C-48B9AC97E1CB}" dt="2023-03-02T01:22:45.569" v="183" actId="14100"/>
        <pc:sldMkLst>
          <pc:docMk/>
          <pc:sldMk cId="3899428472" sldId="256"/>
        </pc:sldMkLst>
        <pc:spChg chg="mod">
          <ac:chgData name="孙逸涵" userId="13f77808-610f-4ab3-abed-5867f7198295" providerId="ADAL" clId="{EE70364E-67B4-444E-B53C-48B9AC97E1CB}" dt="2023-03-02T01:22:45.569" v="183" actId="14100"/>
          <ac:spMkLst>
            <pc:docMk/>
            <pc:sldMk cId="3899428472" sldId="256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1:25.214" v="169" actId="1076"/>
          <ac:spMkLst>
            <pc:docMk/>
            <pc:sldMk cId="3899428472" sldId="256"/>
            <ac:spMk id="3" creationId="{7CB76CBA-1E5E-AF25-DDF1-7A57827514D5}"/>
          </ac:spMkLst>
        </pc:spChg>
        <pc:spChg chg="add mod">
          <ac:chgData name="孙逸涵" userId="13f77808-610f-4ab3-abed-5867f7198295" providerId="ADAL" clId="{EE70364E-67B4-444E-B53C-48B9AC97E1CB}" dt="2023-03-02T01:19:03.016" v="134" actId="1035"/>
          <ac:spMkLst>
            <pc:docMk/>
            <pc:sldMk cId="3899428472" sldId="256"/>
            <ac:spMk id="4" creationId="{0674B84A-1F26-A29D-84E4-69FAE40F36CC}"/>
          </ac:spMkLst>
        </pc:spChg>
        <pc:spChg chg="add mod">
          <ac:chgData name="孙逸涵" userId="13f77808-610f-4ab3-abed-5867f7198295" providerId="ADAL" clId="{EE70364E-67B4-444E-B53C-48B9AC97E1CB}" dt="2023-03-02T01:19:06.335" v="139" actId="1035"/>
          <ac:spMkLst>
            <pc:docMk/>
            <pc:sldMk cId="3899428472" sldId="256"/>
            <ac:spMk id="5" creationId="{55262E29-BD9F-DA36-3E0C-94D43EC3F47D}"/>
          </ac:spMkLst>
        </pc:spChg>
        <pc:picChg chg="add mod">
          <ac:chgData name="孙逸涵" userId="13f77808-610f-4ab3-abed-5867f7198295" providerId="ADAL" clId="{EE70364E-67B4-444E-B53C-48B9AC97E1CB}" dt="2023-03-02T01:10:29.750" v="18" actId="1076"/>
          <ac:picMkLst>
            <pc:docMk/>
            <pc:sldMk cId="3899428472" sldId="256"/>
            <ac:picMk id="7" creationId="{8BD40E96-4C9A-1EE8-A60A-A035EEFE5D30}"/>
          </ac:picMkLst>
        </pc:picChg>
      </pc:sldChg>
      <pc:sldChg chg="addSp delSp modSp add del mod">
        <pc:chgData name="孙逸涵" userId="13f77808-610f-4ab3-abed-5867f7198295" providerId="ADAL" clId="{EE70364E-67B4-444E-B53C-48B9AC97E1CB}" dt="2023-03-02T01:17:12.547" v="106" actId="47"/>
        <pc:sldMkLst>
          <pc:docMk/>
          <pc:sldMk cId="67382111" sldId="257"/>
        </pc:sldMkLst>
        <pc:spChg chg="del">
          <ac:chgData name="孙逸涵" userId="13f77808-610f-4ab3-abed-5867f7198295" providerId="ADAL" clId="{EE70364E-67B4-444E-B53C-48B9AC97E1CB}" dt="2023-03-02T01:12:49.009" v="31" actId="478"/>
          <ac:spMkLst>
            <pc:docMk/>
            <pc:sldMk cId="67382111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12:56.200" v="33" actId="1076"/>
          <ac:spMkLst>
            <pc:docMk/>
            <pc:sldMk cId="67382111" sldId="257"/>
            <ac:spMk id="3" creationId="{7CB76CBA-1E5E-AF25-DDF1-7A57827514D5}"/>
          </ac:spMkLst>
        </pc:spChg>
        <pc:spChg chg="mod">
          <ac:chgData name="孙逸涵" userId="13f77808-610f-4ab3-abed-5867f7198295" providerId="ADAL" clId="{EE70364E-67B4-444E-B53C-48B9AC97E1CB}" dt="2023-03-02T01:17:06.317" v="105"/>
          <ac:spMkLst>
            <pc:docMk/>
            <pc:sldMk cId="67382111" sldId="257"/>
            <ac:spMk id="4" creationId="{0674B84A-1F26-A29D-84E4-69FAE40F36CC}"/>
          </ac:spMkLst>
        </pc:spChg>
        <pc:spChg chg="add del mod">
          <ac:chgData name="孙逸涵" userId="13f77808-610f-4ab3-abed-5867f7198295" providerId="ADAL" clId="{EE70364E-67B4-444E-B53C-48B9AC97E1CB}" dt="2023-03-02T01:12:52.012" v="32" actId="478"/>
          <ac:spMkLst>
            <pc:docMk/>
            <pc:sldMk cId="67382111" sldId="257"/>
            <ac:spMk id="8" creationId="{864F8C15-2CE5-1410-F782-CE8270CFACA9}"/>
          </ac:spMkLst>
        </pc:spChg>
      </pc:sldChg>
      <pc:sldChg chg="addSp delSp modSp add mod">
        <pc:chgData name="孙逸涵" userId="13f77808-610f-4ab3-abed-5867f7198295" providerId="ADAL" clId="{EE70364E-67B4-444E-B53C-48B9AC97E1CB}" dt="2023-03-02T01:27:15.367" v="255" actId="20577"/>
        <pc:sldMkLst>
          <pc:docMk/>
          <pc:sldMk cId="1954265975" sldId="257"/>
        </pc:sldMkLst>
        <pc:spChg chg="del">
          <ac:chgData name="孙逸涵" userId="13f77808-610f-4ab3-abed-5867f7198295" providerId="ADAL" clId="{EE70364E-67B4-444E-B53C-48B9AC97E1CB}" dt="2023-03-02T01:19:40.102" v="141" actId="478"/>
          <ac:spMkLst>
            <pc:docMk/>
            <pc:sldMk cId="1954265975" sldId="257"/>
            <ac:spMk id="2" creationId="{73201A50-F6BB-5787-8A37-1EF71C5354CD}"/>
          </ac:spMkLst>
        </pc:spChg>
        <pc:spChg chg="mod">
          <ac:chgData name="孙逸涵" userId="13f77808-610f-4ab3-abed-5867f7198295" providerId="ADAL" clId="{EE70364E-67B4-444E-B53C-48B9AC97E1CB}" dt="2023-03-02T01:27:15.367" v="255" actId="20577"/>
          <ac:spMkLst>
            <pc:docMk/>
            <pc:sldMk cId="1954265975" sldId="257"/>
            <ac:spMk id="3" creationId="{7CB76CBA-1E5E-AF25-DDF1-7A57827514D5}"/>
          </ac:spMkLst>
        </pc:spChg>
        <pc:spChg chg="add del mod">
          <ac:chgData name="孙逸涵" userId="13f77808-610f-4ab3-abed-5867f7198295" providerId="ADAL" clId="{EE70364E-67B4-444E-B53C-48B9AC97E1CB}" dt="2023-03-02T01:19:41.941" v="142" actId="478"/>
          <ac:spMkLst>
            <pc:docMk/>
            <pc:sldMk cId="1954265975" sldId="257"/>
            <ac:spMk id="8" creationId="{635825EE-2E3F-BF83-E4C9-3FE620255C19}"/>
          </ac:spMkLst>
        </pc:spChg>
        <pc:spChg chg="add mod">
          <ac:chgData name="孙逸涵" userId="13f77808-610f-4ab3-abed-5867f7198295" providerId="ADAL" clId="{EE70364E-67B4-444E-B53C-48B9AC97E1CB}" dt="2023-03-02T01:27:05.043" v="241" actId="20577"/>
          <ac:spMkLst>
            <pc:docMk/>
            <pc:sldMk cId="1954265975" sldId="257"/>
            <ac:spMk id="9" creationId="{ED5BC0B7-0B89-ED48-AD74-4B2F49AE15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C60F1-9CAA-6223-D1DF-CB58AA5D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4957D8-6B9C-1805-3E1C-6FA1811D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7FBE-603E-2A0D-B780-62119593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54847-BD19-0C36-CE49-85A76BB4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4E7E-8DC0-D941-EB13-6F7F4EE0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F1122-0411-579D-EE7E-D118E80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8988F-0975-206F-35EC-6489EE4A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EC528-8DE1-87A6-3A63-E91F17A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C2B11-D8EC-B21A-793A-3CAC2F7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2B979-1495-50FB-68CD-EC6606A8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55AF4-5D19-A6EC-3B14-12245FA9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B2FBC-9409-62A1-0A3C-9CC30258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1AE0C-CAD6-0690-519E-D35B68D8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71C8-8388-7FD0-E976-A1FF4BB9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4B4B4-CF13-CF61-DB7B-70E040F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E3AC-3242-50E3-1E5B-C96DC4A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80037-CAFF-04A6-7DE1-0E6CE073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C3A28-26A4-023F-1C68-4C53BCC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5061-7D4F-650C-ED68-2F26701E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FD50D-3581-5661-1854-0EF2081A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33E9-22F0-E3EF-0D47-145076D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B671E-FD80-2934-6B5A-E98E128B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B8B94-5636-F435-5907-81DCCB2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1A71-87BE-2311-26AB-0435A37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C8DEB-21C2-34EC-B181-9E79749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4C22C-2370-1281-3199-6B817F8A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D4D6E-C8C5-F3FC-6367-92284F8E6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31875-4CB3-9C2E-03D8-57943D45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BA655-54F8-FE35-5CB4-D9C81EB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B561C-0520-4380-BB18-9E77B3CB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958D-5809-84EF-ADEA-5160D8D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E08C-4433-048D-AD1F-89DBD041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9E89C-99FB-7DE4-063C-0732906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D280A-980B-0C3B-CA0F-703430AF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58541F-0BA4-382C-EBA8-563E77CA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80890-8B20-7B63-1011-6382445A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E800D-DEF4-0C06-AF52-195133A1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00965-2328-9A67-2C1B-2883E7C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1C8985-70AB-9636-8BFB-CE6F22B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EEAB2-A16C-CA97-3FED-5CA9A6BE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14ED0A-5F94-9CD0-F47C-2558D88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E8B1E-0D3C-16CC-77F3-BB0954F4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D7347-037D-33EC-3F2F-05122C1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F2622-A288-FBE0-9833-81BF06E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0740A6-C7A4-DF63-9D40-A82FEFF1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795F5-A16C-F30B-4BBE-7AE6408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C408-8624-FA30-1815-0649E14E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7FD63-70ED-E69A-AC48-088FCF8A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B0D61-762B-1AE4-85F7-643E3396F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93C6C-2515-29B5-BAAB-DEC7DE8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E49B3-7F18-025F-FBB3-3041E913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B8F20-444E-76EF-76F9-960D2E0B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E73-73B9-58D9-6F94-50C57C47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80480B-9D4F-A11A-A3BB-EE184D905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8CE99-2E75-3687-030E-9AFF8955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02D8E-C40C-52DD-081D-57303F3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8D5C2-B96A-356D-EDE1-E653077F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29202-5192-D595-B35F-71F34951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EFE4A-9508-03CD-8468-4767CEC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EDDE5-7040-7645-B870-FD1F51F5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8EFFD-C9DC-CD0E-13B0-2C898F363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A4A9-D2CD-4F28-A1B9-104E0999ABA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82F5D-BD4F-84C0-2A80-5B70FFEB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1072-F36B-CA4E-CB0A-96FF5F106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A12C-6E16-43BE-B2E8-3C76B58CC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1A50-F6BB-5787-8A37-1EF71C53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21" y="276776"/>
            <a:ext cx="11733958" cy="31522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LTF provides finer time synchronization than STF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76CBA-1E5E-AF25-DDF1-7A578275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474"/>
            <a:ext cx="9144000" cy="165576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孙逸涵 张旭东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12012128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12011923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Result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46E6BB-7DBD-2D1F-26F8-3FC44E60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83" y="1084397"/>
            <a:ext cx="6105831" cy="46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Result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C863C0-D778-0B7F-A96F-6C5AE3D1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966" y="1214111"/>
            <a:ext cx="6097524" cy="47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Result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071FAC-0E5C-DCAF-9DD4-B59570C5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5" y="1327356"/>
            <a:ext cx="6113117" cy="46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Conclusion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7B91B493-4BCD-6214-B1FF-4378D9F1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22" y="1173613"/>
            <a:ext cx="11482155" cy="5064801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the figures of auto-correlation, it can be clearly found that: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result of auto-correlation of STF for AWGN channel shows the arrival of STF is easily found. However , the accurate starting point cannot detected.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result of auto-correlation of LTF for AWGN channel can’t show the arrival of LTF.</a:t>
            </a:r>
          </a:p>
        </p:txBody>
      </p:sp>
    </p:spTree>
    <p:extLst>
      <p:ext uri="{BB962C8B-B14F-4D97-AF65-F5344CB8AC3E}">
        <p14:creationId xmlns:p14="http://schemas.microsoft.com/office/powerpoint/2010/main" val="141199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Conclusion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7B91B493-4BCD-6214-B1FF-4378D9F1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22" y="1173613"/>
            <a:ext cx="11482155" cy="5064801"/>
          </a:xfrm>
        </p:spPr>
        <p:txBody>
          <a:bodyPr anchor="t"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the figures of cross-correlation, it can be clearly found that: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STF, there are many peaks and each peak of the cross-correlation is close to each other. It can only be used to roughly detect the starting position of the PPDU, not detecting the starting point of the PPDU exactly.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LTF, the distance between the main peak and its most adjacent peak of the cross-correlation is further than that of STF. The main peak is caused by the exact alignment of the received signal and the local sequence.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we can determine the starting point of the PPDU more accurately by using LTF, which means LTF can provide finer time synchronization than STF.</a:t>
            </a:r>
          </a:p>
        </p:txBody>
      </p:sp>
    </p:spTree>
    <p:extLst>
      <p:ext uri="{BB962C8B-B14F-4D97-AF65-F5344CB8AC3E}">
        <p14:creationId xmlns:p14="http://schemas.microsoft.com/office/powerpoint/2010/main" val="116111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2993678" y="2086330"/>
            <a:ext cx="6204643" cy="1342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altLang="zh-CN" sz="7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0BC271F-83F4-98C8-5E2E-7578E93F7FA2}"/>
              </a:ext>
            </a:extLst>
          </p:cNvPr>
          <p:cNvSpPr txBox="1">
            <a:spLocks/>
          </p:cNvSpPr>
          <p:nvPr/>
        </p:nvSpPr>
        <p:spPr>
          <a:xfrm>
            <a:off x="3505305" y="4259826"/>
            <a:ext cx="5181390" cy="11477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Yihan Sun: 12012128@mail.sustech.edu.cn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Zhang: 12011923@mail.sustech.edu.cn</a:t>
            </a:r>
          </a:p>
        </p:txBody>
      </p:sp>
    </p:spTree>
    <p:extLst>
      <p:ext uri="{BB962C8B-B14F-4D97-AF65-F5344CB8AC3E}">
        <p14:creationId xmlns:p14="http://schemas.microsoft.com/office/powerpoint/2010/main" val="72923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7B91B493-4BCD-6214-B1FF-4378D9F1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08" y="1463873"/>
            <a:ext cx="11372384" cy="4484281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16405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4296669" y="562330"/>
            <a:ext cx="3598662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A1FA422C-5B85-78D0-2B6E-37796109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72" y="1515461"/>
            <a:ext cx="11063055" cy="4484281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compare the performance of time synchronization between STF and LTF,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 do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auto-correlation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cross-correlation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between themselves.</a:t>
            </a:r>
          </a:p>
          <a:p>
            <a:pPr algn="l"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this assignment, we choose to transmit the STF and LTF through the AWGN channel, and then do auto-correlation and cross-correlation of the received signals to compare the performance of time synchronization between STF and LTF.</a:t>
            </a:r>
          </a:p>
        </p:txBody>
      </p:sp>
    </p:spTree>
    <p:extLst>
      <p:ext uri="{BB962C8B-B14F-4D97-AF65-F5344CB8AC3E}">
        <p14:creationId xmlns:p14="http://schemas.microsoft.com/office/powerpoint/2010/main" val="195426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MATLAB(1): Code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C9010527-8899-13EF-B4D9-9BD307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24" y="2774341"/>
            <a:ext cx="4219575" cy="53999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Transmitted data sequence: STF &amp; LTF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07B8B1-CA44-B9D6-47D4-B2E111E2C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44"/>
          <a:stretch/>
        </p:blipFill>
        <p:spPr>
          <a:xfrm>
            <a:off x="876028" y="1720993"/>
            <a:ext cx="4243275" cy="54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8A6F32-88DD-8BBA-3CFC-C2EC8A29B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1" r="51116" b="56000"/>
          <a:stretch/>
        </p:blipFill>
        <p:spPr>
          <a:xfrm>
            <a:off x="876028" y="2684340"/>
            <a:ext cx="1943181" cy="72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7D3856-3281-596D-63BD-1D2BD260C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43208" b="28001"/>
          <a:stretch/>
        </p:blipFill>
        <p:spPr>
          <a:xfrm>
            <a:off x="876028" y="3827687"/>
            <a:ext cx="2257506" cy="72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2B6842-EF37-EF2E-4CD1-74DF1751A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86" r="43465"/>
          <a:stretch/>
        </p:blipFill>
        <p:spPr>
          <a:xfrm>
            <a:off x="876028" y="4971034"/>
            <a:ext cx="2398232" cy="72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26A462F2-2932-9460-25EF-670D6A80D41C}"/>
              </a:ext>
            </a:extLst>
          </p:cNvPr>
          <p:cNvSpPr txBox="1">
            <a:spLocks/>
          </p:cNvSpPr>
          <p:nvPr/>
        </p:nvSpPr>
        <p:spPr>
          <a:xfrm>
            <a:off x="6448424" y="3917689"/>
            <a:ext cx="2608788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Received data sequence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3A0315F8-AF05-67F4-CD37-FD1924150B99}"/>
              </a:ext>
            </a:extLst>
          </p:cNvPr>
          <p:cNvSpPr txBox="1">
            <a:spLocks/>
          </p:cNvSpPr>
          <p:nvPr/>
        </p:nvSpPr>
        <p:spPr>
          <a:xfrm>
            <a:off x="6448424" y="5061035"/>
            <a:ext cx="3165512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Auto-Correlation calculation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3CF9EEF-5B73-3712-EE5F-BEA1E925CA89}"/>
              </a:ext>
            </a:extLst>
          </p:cNvPr>
          <p:cNvSpPr txBox="1">
            <a:spLocks/>
          </p:cNvSpPr>
          <p:nvPr/>
        </p:nvSpPr>
        <p:spPr>
          <a:xfrm>
            <a:off x="6448424" y="1720993"/>
            <a:ext cx="1533526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Initialization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D0DD65-5E98-1CE3-76AE-C3B44508F9F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119303" y="1990991"/>
            <a:ext cx="1329121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9C0AF0-8F74-7166-891D-7062ABD1364D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2819209" y="3044340"/>
            <a:ext cx="36292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7AEDB7-F90B-A2D0-D0C0-AF6452AD851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133534" y="4187687"/>
            <a:ext cx="33148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8735B74-C195-CE3F-5AD1-4D11E3192D9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74260" y="5331033"/>
            <a:ext cx="317416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589106E-B601-17C8-A751-2B634F3F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967910"/>
            <a:ext cx="7200000" cy="54000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MATLAB(1): Result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BE83DC9-13B8-26D4-F3E8-884262C2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945002"/>
            <a:ext cx="7200000" cy="54000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MATLAB(1): Result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MATLAB(1): Conclusion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7B91B493-4BCD-6214-B1FF-4378D9F1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22" y="1173613"/>
            <a:ext cx="11482155" cy="5064801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the figures, it can be clearly found that: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STF, each peak of the auto-correlation is close to each other, so it can be difficult to detect the starting point of the PPDU exactly.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LTF, the distance between the main peak and its most adjacent peak of the auto-correlation is further than that of STF.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we can determine the starting point of the PPDU more accurately by using LTF, which means LTF can provide finer time synchronization than STF.</a:t>
            </a:r>
          </a:p>
        </p:txBody>
      </p:sp>
    </p:spTree>
    <p:extLst>
      <p:ext uri="{BB962C8B-B14F-4D97-AF65-F5344CB8AC3E}">
        <p14:creationId xmlns:p14="http://schemas.microsoft.com/office/powerpoint/2010/main" val="36571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Code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C9010527-8899-13EF-B4D9-9BD307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25" y="2173914"/>
            <a:ext cx="4219575" cy="53999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Transmitted data sequence: STF &amp; LTF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6A462F2-2932-9460-25EF-670D6A80D41C}"/>
              </a:ext>
            </a:extLst>
          </p:cNvPr>
          <p:cNvSpPr txBox="1">
            <a:spLocks/>
          </p:cNvSpPr>
          <p:nvPr/>
        </p:nvSpPr>
        <p:spPr>
          <a:xfrm>
            <a:off x="6594491" y="3317262"/>
            <a:ext cx="2608788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Received data sequence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3A0315F8-AF05-67F4-CD37-FD1924150B99}"/>
              </a:ext>
            </a:extLst>
          </p:cNvPr>
          <p:cNvSpPr txBox="1">
            <a:spLocks/>
          </p:cNvSpPr>
          <p:nvPr/>
        </p:nvSpPr>
        <p:spPr>
          <a:xfrm>
            <a:off x="6037767" y="4827996"/>
            <a:ext cx="3165512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Cross-Correlation and Auto-Correlation calculation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3CF9EEF-5B73-3712-EE5F-BEA1E925CA89}"/>
              </a:ext>
            </a:extLst>
          </p:cNvPr>
          <p:cNvSpPr txBox="1">
            <a:spLocks/>
          </p:cNvSpPr>
          <p:nvPr/>
        </p:nvSpPr>
        <p:spPr>
          <a:xfrm>
            <a:off x="6594491" y="1120566"/>
            <a:ext cx="1533526" cy="53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Initialization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AD0DD65-5E98-1CE3-76AE-C3B44508F9F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265370" y="1390564"/>
            <a:ext cx="1329121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9C0AF0-8F74-7166-891D-7062ABD1364D}"/>
              </a:ext>
            </a:extLst>
          </p:cNvPr>
          <p:cNvCxnSpPr>
            <a:cxnSpLocks/>
          </p:cNvCxnSpPr>
          <p:nvPr/>
        </p:nvCxnSpPr>
        <p:spPr>
          <a:xfrm>
            <a:off x="2965276" y="2443913"/>
            <a:ext cx="36292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7AEDB7-F90B-A2D0-D0C0-AF6452AD85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79601" y="3587260"/>
            <a:ext cx="33148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8735B74-C195-CE3F-5AD1-4D11E3192D98}"/>
              </a:ext>
            </a:extLst>
          </p:cNvPr>
          <p:cNvCxnSpPr>
            <a:cxnSpLocks/>
          </p:cNvCxnSpPr>
          <p:nvPr/>
        </p:nvCxnSpPr>
        <p:spPr>
          <a:xfrm flipV="1">
            <a:off x="3078708" y="5092100"/>
            <a:ext cx="317416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FA88BBF-664D-D775-936F-0290F95A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94" y="1107288"/>
            <a:ext cx="4243275" cy="5422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46466E-C294-DCDD-599B-C17E6690B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94" y="2031484"/>
            <a:ext cx="2056614" cy="71606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838CA0D-5101-265B-94EC-103A3C6FF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80" y="3055533"/>
            <a:ext cx="2348837" cy="97281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9EE178-CB4B-75E5-EF36-1156AE66E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91" y="4153561"/>
            <a:ext cx="2108130" cy="227821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5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4B84A-1F26-A29D-84E4-69FAE40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0586" y="6238414"/>
            <a:ext cx="5430828" cy="34280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EE312: Design of Modern Communication Systems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2E29-BD9F-DA36-3E0C-94D43EC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3935" y="6238414"/>
            <a:ext cx="2108130" cy="342809"/>
          </a:xfrm>
        </p:spPr>
        <p:txBody>
          <a:bodyPr/>
          <a:lstStyle/>
          <a:p>
            <a:fld id="{7D9BB5D0-35E4-459D-AEF3-FE4D7C45CC19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D5BC0B7-0B89-ED48-AD74-4B2F49AE15E3}"/>
              </a:ext>
            </a:extLst>
          </p:cNvPr>
          <p:cNvSpPr txBox="1">
            <a:spLocks/>
          </p:cNvSpPr>
          <p:nvPr/>
        </p:nvSpPr>
        <p:spPr>
          <a:xfrm>
            <a:off x="762595" y="562329"/>
            <a:ext cx="10666810" cy="61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on MATLAB(2): Result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0E96-4C9A-1EE8-A60A-A035EEFE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0482"/>
            <a:ext cx="1294979" cy="12949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A5A420-E3CC-AE11-075B-53372607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70" y="1173613"/>
            <a:ext cx="5998460" cy="47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613</Words>
  <Application>Microsoft Office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Times New Roman</vt:lpstr>
      <vt:lpstr>Office 主题​​</vt:lpstr>
      <vt:lpstr>Assignment 3 LTF provides finer time synchronization than STF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Supported modulation schemes of 5G system</dc:title>
  <dc:creator>孙逸涵</dc:creator>
  <cp:lastModifiedBy>张 旭东</cp:lastModifiedBy>
  <cp:revision>125</cp:revision>
  <dcterms:created xsi:type="dcterms:W3CDTF">2023-03-02T01:07:39Z</dcterms:created>
  <dcterms:modified xsi:type="dcterms:W3CDTF">2023-03-21T12:55:41Z</dcterms:modified>
</cp:coreProperties>
</file>