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95" r:id="rId4"/>
    <p:sldId id="291" r:id="rId5"/>
    <p:sldId id="292" r:id="rId6"/>
    <p:sldId id="293" r:id="rId7"/>
    <p:sldId id="294" r:id="rId8"/>
    <p:sldId id="298" r:id="rId9"/>
    <p:sldId id="299" r:id="rId10"/>
    <p:sldId id="297" r:id="rId11"/>
    <p:sldId id="296" r:id="rId12"/>
    <p:sldId id="26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showGuides="1">
      <p:cViewPr varScale="1">
        <p:scale>
          <a:sx n="67" d="100"/>
          <a:sy n="67" d="100"/>
        </p:scale>
        <p:origin x="624"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孙逸涵" userId="13f77808-610f-4ab3-abed-5867f7198295" providerId="ADAL" clId="{EE70364E-67B4-444E-B53C-48B9AC97E1CB}"/>
    <pc:docChg chg="custSel addSld delSld modSld">
      <pc:chgData name="孙逸涵" userId="13f77808-610f-4ab3-abed-5867f7198295" providerId="ADAL" clId="{EE70364E-67B4-444E-B53C-48B9AC97E1CB}" dt="2023-03-02T01:27:15.367" v="255" actId="20577"/>
      <pc:docMkLst>
        <pc:docMk/>
      </pc:docMkLst>
      <pc:sldChg chg="addSp modSp new mod">
        <pc:chgData name="孙逸涵" userId="13f77808-610f-4ab3-abed-5867f7198295" providerId="ADAL" clId="{EE70364E-67B4-444E-B53C-48B9AC97E1CB}" dt="2023-03-02T01:22:45.569" v="183" actId="14100"/>
        <pc:sldMkLst>
          <pc:docMk/>
          <pc:sldMk cId="3899428472" sldId="256"/>
        </pc:sldMkLst>
        <pc:spChg chg="mod">
          <ac:chgData name="孙逸涵" userId="13f77808-610f-4ab3-abed-5867f7198295" providerId="ADAL" clId="{EE70364E-67B4-444E-B53C-48B9AC97E1CB}" dt="2023-03-02T01:22:45.569" v="183" actId="14100"/>
          <ac:spMkLst>
            <pc:docMk/>
            <pc:sldMk cId="3899428472" sldId="256"/>
            <ac:spMk id="2" creationId="{73201A50-F6BB-5787-8A37-1EF71C5354CD}"/>
          </ac:spMkLst>
        </pc:spChg>
        <pc:spChg chg="mod">
          <ac:chgData name="孙逸涵" userId="13f77808-610f-4ab3-abed-5867f7198295" providerId="ADAL" clId="{EE70364E-67B4-444E-B53C-48B9AC97E1CB}" dt="2023-03-02T01:21:25.214" v="169" actId="1076"/>
          <ac:spMkLst>
            <pc:docMk/>
            <pc:sldMk cId="3899428472" sldId="256"/>
            <ac:spMk id="3" creationId="{7CB76CBA-1E5E-AF25-DDF1-7A57827514D5}"/>
          </ac:spMkLst>
        </pc:spChg>
        <pc:spChg chg="add mod">
          <ac:chgData name="孙逸涵" userId="13f77808-610f-4ab3-abed-5867f7198295" providerId="ADAL" clId="{EE70364E-67B4-444E-B53C-48B9AC97E1CB}" dt="2023-03-02T01:19:03.016" v="134" actId="1035"/>
          <ac:spMkLst>
            <pc:docMk/>
            <pc:sldMk cId="3899428472" sldId="256"/>
            <ac:spMk id="4" creationId="{0674B84A-1F26-A29D-84E4-69FAE40F36CC}"/>
          </ac:spMkLst>
        </pc:spChg>
        <pc:spChg chg="add mod">
          <ac:chgData name="孙逸涵" userId="13f77808-610f-4ab3-abed-5867f7198295" providerId="ADAL" clId="{EE70364E-67B4-444E-B53C-48B9AC97E1CB}" dt="2023-03-02T01:19:06.335" v="139" actId="1035"/>
          <ac:spMkLst>
            <pc:docMk/>
            <pc:sldMk cId="3899428472" sldId="256"/>
            <ac:spMk id="5" creationId="{55262E29-BD9F-DA36-3E0C-94D43EC3F47D}"/>
          </ac:spMkLst>
        </pc:spChg>
        <pc:picChg chg="add mod">
          <ac:chgData name="孙逸涵" userId="13f77808-610f-4ab3-abed-5867f7198295" providerId="ADAL" clId="{EE70364E-67B4-444E-B53C-48B9AC97E1CB}" dt="2023-03-02T01:10:29.750" v="18" actId="1076"/>
          <ac:picMkLst>
            <pc:docMk/>
            <pc:sldMk cId="3899428472" sldId="256"/>
            <ac:picMk id="7" creationId="{8BD40E96-4C9A-1EE8-A60A-A035EEFE5D30}"/>
          </ac:picMkLst>
        </pc:picChg>
      </pc:sldChg>
      <pc:sldChg chg="addSp delSp modSp add del mod">
        <pc:chgData name="孙逸涵" userId="13f77808-610f-4ab3-abed-5867f7198295" providerId="ADAL" clId="{EE70364E-67B4-444E-B53C-48B9AC97E1CB}" dt="2023-03-02T01:17:12.547" v="106" actId="47"/>
        <pc:sldMkLst>
          <pc:docMk/>
          <pc:sldMk cId="67382111" sldId="257"/>
        </pc:sldMkLst>
        <pc:spChg chg="del">
          <ac:chgData name="孙逸涵" userId="13f77808-610f-4ab3-abed-5867f7198295" providerId="ADAL" clId="{EE70364E-67B4-444E-B53C-48B9AC97E1CB}" dt="2023-03-02T01:12:49.009" v="31" actId="478"/>
          <ac:spMkLst>
            <pc:docMk/>
            <pc:sldMk cId="67382111" sldId="257"/>
            <ac:spMk id="2" creationId="{73201A50-F6BB-5787-8A37-1EF71C5354CD}"/>
          </ac:spMkLst>
        </pc:spChg>
        <pc:spChg chg="mod">
          <ac:chgData name="孙逸涵" userId="13f77808-610f-4ab3-abed-5867f7198295" providerId="ADAL" clId="{EE70364E-67B4-444E-B53C-48B9AC97E1CB}" dt="2023-03-02T01:12:56.200" v="33" actId="1076"/>
          <ac:spMkLst>
            <pc:docMk/>
            <pc:sldMk cId="67382111" sldId="257"/>
            <ac:spMk id="3" creationId="{7CB76CBA-1E5E-AF25-DDF1-7A57827514D5}"/>
          </ac:spMkLst>
        </pc:spChg>
        <pc:spChg chg="mod">
          <ac:chgData name="孙逸涵" userId="13f77808-610f-4ab3-abed-5867f7198295" providerId="ADAL" clId="{EE70364E-67B4-444E-B53C-48B9AC97E1CB}" dt="2023-03-02T01:17:06.317" v="105"/>
          <ac:spMkLst>
            <pc:docMk/>
            <pc:sldMk cId="67382111" sldId="257"/>
            <ac:spMk id="4" creationId="{0674B84A-1F26-A29D-84E4-69FAE40F36CC}"/>
          </ac:spMkLst>
        </pc:spChg>
        <pc:spChg chg="add del mod">
          <ac:chgData name="孙逸涵" userId="13f77808-610f-4ab3-abed-5867f7198295" providerId="ADAL" clId="{EE70364E-67B4-444E-B53C-48B9AC97E1CB}" dt="2023-03-02T01:12:52.012" v="32" actId="478"/>
          <ac:spMkLst>
            <pc:docMk/>
            <pc:sldMk cId="67382111" sldId="257"/>
            <ac:spMk id="8" creationId="{864F8C15-2CE5-1410-F782-CE8270CFACA9}"/>
          </ac:spMkLst>
        </pc:spChg>
      </pc:sldChg>
      <pc:sldChg chg="addSp delSp modSp add mod">
        <pc:chgData name="孙逸涵" userId="13f77808-610f-4ab3-abed-5867f7198295" providerId="ADAL" clId="{EE70364E-67B4-444E-B53C-48B9AC97E1CB}" dt="2023-03-02T01:27:15.367" v="255" actId="20577"/>
        <pc:sldMkLst>
          <pc:docMk/>
          <pc:sldMk cId="1954265975" sldId="257"/>
        </pc:sldMkLst>
        <pc:spChg chg="del">
          <ac:chgData name="孙逸涵" userId="13f77808-610f-4ab3-abed-5867f7198295" providerId="ADAL" clId="{EE70364E-67B4-444E-B53C-48B9AC97E1CB}" dt="2023-03-02T01:19:40.102" v="141" actId="478"/>
          <ac:spMkLst>
            <pc:docMk/>
            <pc:sldMk cId="1954265975" sldId="257"/>
            <ac:spMk id="2" creationId="{73201A50-F6BB-5787-8A37-1EF71C5354CD}"/>
          </ac:spMkLst>
        </pc:spChg>
        <pc:spChg chg="mod">
          <ac:chgData name="孙逸涵" userId="13f77808-610f-4ab3-abed-5867f7198295" providerId="ADAL" clId="{EE70364E-67B4-444E-B53C-48B9AC97E1CB}" dt="2023-03-02T01:27:15.367" v="255" actId="20577"/>
          <ac:spMkLst>
            <pc:docMk/>
            <pc:sldMk cId="1954265975" sldId="257"/>
            <ac:spMk id="3" creationId="{7CB76CBA-1E5E-AF25-DDF1-7A57827514D5}"/>
          </ac:spMkLst>
        </pc:spChg>
        <pc:spChg chg="add del mod">
          <ac:chgData name="孙逸涵" userId="13f77808-610f-4ab3-abed-5867f7198295" providerId="ADAL" clId="{EE70364E-67B4-444E-B53C-48B9AC97E1CB}" dt="2023-03-02T01:19:41.941" v="142" actId="478"/>
          <ac:spMkLst>
            <pc:docMk/>
            <pc:sldMk cId="1954265975" sldId="257"/>
            <ac:spMk id="8" creationId="{635825EE-2E3F-BF83-E4C9-3FE620255C19}"/>
          </ac:spMkLst>
        </pc:spChg>
        <pc:spChg chg="add mod">
          <ac:chgData name="孙逸涵" userId="13f77808-610f-4ab3-abed-5867f7198295" providerId="ADAL" clId="{EE70364E-67B4-444E-B53C-48B9AC97E1CB}" dt="2023-03-02T01:27:05.043" v="241" actId="20577"/>
          <ac:spMkLst>
            <pc:docMk/>
            <pc:sldMk cId="1954265975" sldId="257"/>
            <ac:spMk id="9" creationId="{ED5BC0B7-0B89-ED48-AD74-4B2F49AE15E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C60F1-9CAA-6223-D1DF-CB58AA5DF13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4957D8-6B9C-1805-3E1C-6FA1811D86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F2B7FBE-603E-2A0D-B780-62119593DD27}"/>
              </a:ext>
            </a:extLst>
          </p:cNvPr>
          <p:cNvSpPr>
            <a:spLocks noGrp="1"/>
          </p:cNvSpPr>
          <p:nvPr>
            <p:ph type="dt" sz="half" idx="10"/>
          </p:nvPr>
        </p:nvSpPr>
        <p:spPr/>
        <p:txBody>
          <a:bodyPr/>
          <a:lstStyle/>
          <a:p>
            <a:fld id="{1050A4A9-D2CD-4F28-A1B9-104E0999ABA8}" type="datetimeFigureOut">
              <a:rPr lang="zh-CN" altLang="en-US" smtClean="0"/>
              <a:t>2023/4/27</a:t>
            </a:fld>
            <a:endParaRPr lang="zh-CN" altLang="en-US"/>
          </a:p>
        </p:txBody>
      </p:sp>
      <p:sp>
        <p:nvSpPr>
          <p:cNvPr id="5" name="页脚占位符 4">
            <a:extLst>
              <a:ext uri="{FF2B5EF4-FFF2-40B4-BE49-F238E27FC236}">
                <a16:creationId xmlns:a16="http://schemas.microsoft.com/office/drawing/2014/main" id="{6B954847-BD19-0C36-CE49-85A76BB4B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D54E7E-8DC0-D941-EB13-6F7F4EE0F938}"/>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177502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F1122-0411-579D-EE7E-D118E806FE0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8D8988F-0975-206F-35EC-6489EE4A38C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0EC528-8DE1-87A6-3A63-E91F17A79FC2}"/>
              </a:ext>
            </a:extLst>
          </p:cNvPr>
          <p:cNvSpPr>
            <a:spLocks noGrp="1"/>
          </p:cNvSpPr>
          <p:nvPr>
            <p:ph type="dt" sz="half" idx="10"/>
          </p:nvPr>
        </p:nvSpPr>
        <p:spPr/>
        <p:txBody>
          <a:bodyPr/>
          <a:lstStyle/>
          <a:p>
            <a:fld id="{1050A4A9-D2CD-4F28-A1B9-104E0999ABA8}" type="datetimeFigureOut">
              <a:rPr lang="zh-CN" altLang="en-US" smtClean="0"/>
              <a:t>2023/4/27</a:t>
            </a:fld>
            <a:endParaRPr lang="zh-CN" altLang="en-US"/>
          </a:p>
        </p:txBody>
      </p:sp>
      <p:sp>
        <p:nvSpPr>
          <p:cNvPr id="5" name="页脚占位符 4">
            <a:extLst>
              <a:ext uri="{FF2B5EF4-FFF2-40B4-BE49-F238E27FC236}">
                <a16:creationId xmlns:a16="http://schemas.microsoft.com/office/drawing/2014/main" id="{321C2B11-D8EC-B21A-793A-3CAC2F7AE2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92B979-1495-50FB-68CD-EC6606A8EF3D}"/>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97092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E655AF4-5D19-A6EC-3B14-12245FA94AF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02B2FBC-9409-62A1-0A3C-9CC30258654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31AE0C-CAD6-0690-519E-D35B68D8E1C5}"/>
              </a:ext>
            </a:extLst>
          </p:cNvPr>
          <p:cNvSpPr>
            <a:spLocks noGrp="1"/>
          </p:cNvSpPr>
          <p:nvPr>
            <p:ph type="dt" sz="half" idx="10"/>
          </p:nvPr>
        </p:nvSpPr>
        <p:spPr/>
        <p:txBody>
          <a:bodyPr/>
          <a:lstStyle/>
          <a:p>
            <a:fld id="{1050A4A9-D2CD-4F28-A1B9-104E0999ABA8}" type="datetimeFigureOut">
              <a:rPr lang="zh-CN" altLang="en-US" smtClean="0"/>
              <a:t>2023/4/27</a:t>
            </a:fld>
            <a:endParaRPr lang="zh-CN" altLang="en-US"/>
          </a:p>
        </p:txBody>
      </p:sp>
      <p:sp>
        <p:nvSpPr>
          <p:cNvPr id="5" name="页脚占位符 4">
            <a:extLst>
              <a:ext uri="{FF2B5EF4-FFF2-40B4-BE49-F238E27FC236}">
                <a16:creationId xmlns:a16="http://schemas.microsoft.com/office/drawing/2014/main" id="{B84071C8-8388-7FD0-E976-A1FF4BB987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C4B4B4-CF13-CF61-DB7B-70E040F034A5}"/>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4201370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3E3AC-3242-50E3-1E5B-C96DC4AA55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B80037-CAFF-04A6-7DE1-0E6CE073F8A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9C3A28-26A4-023F-1C68-4C53BCC9BCC7}"/>
              </a:ext>
            </a:extLst>
          </p:cNvPr>
          <p:cNvSpPr>
            <a:spLocks noGrp="1"/>
          </p:cNvSpPr>
          <p:nvPr>
            <p:ph type="dt" sz="half" idx="10"/>
          </p:nvPr>
        </p:nvSpPr>
        <p:spPr/>
        <p:txBody>
          <a:bodyPr/>
          <a:lstStyle/>
          <a:p>
            <a:fld id="{1050A4A9-D2CD-4F28-A1B9-104E0999ABA8}" type="datetimeFigureOut">
              <a:rPr lang="zh-CN" altLang="en-US" smtClean="0"/>
              <a:t>2023/4/27</a:t>
            </a:fld>
            <a:endParaRPr lang="zh-CN" altLang="en-US"/>
          </a:p>
        </p:txBody>
      </p:sp>
      <p:sp>
        <p:nvSpPr>
          <p:cNvPr id="5" name="页脚占位符 4">
            <a:extLst>
              <a:ext uri="{FF2B5EF4-FFF2-40B4-BE49-F238E27FC236}">
                <a16:creationId xmlns:a16="http://schemas.microsoft.com/office/drawing/2014/main" id="{7D6C5061-7D4F-650C-ED68-2F26701EC4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EFD50D-3581-5661-1854-0EF2081A2EBC}"/>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123449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933E9-22F0-E3EF-0D47-145076D05DB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95B671E-FD80-2934-6B5A-E98E128BD2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BEB8B94-5636-F435-5907-81DCCB21B06B}"/>
              </a:ext>
            </a:extLst>
          </p:cNvPr>
          <p:cNvSpPr>
            <a:spLocks noGrp="1"/>
          </p:cNvSpPr>
          <p:nvPr>
            <p:ph type="dt" sz="half" idx="10"/>
          </p:nvPr>
        </p:nvSpPr>
        <p:spPr/>
        <p:txBody>
          <a:bodyPr/>
          <a:lstStyle/>
          <a:p>
            <a:fld id="{1050A4A9-D2CD-4F28-A1B9-104E0999ABA8}" type="datetimeFigureOut">
              <a:rPr lang="zh-CN" altLang="en-US" smtClean="0"/>
              <a:t>2023/4/27</a:t>
            </a:fld>
            <a:endParaRPr lang="zh-CN" altLang="en-US"/>
          </a:p>
        </p:txBody>
      </p:sp>
      <p:sp>
        <p:nvSpPr>
          <p:cNvPr id="5" name="页脚占位符 4">
            <a:extLst>
              <a:ext uri="{FF2B5EF4-FFF2-40B4-BE49-F238E27FC236}">
                <a16:creationId xmlns:a16="http://schemas.microsoft.com/office/drawing/2014/main" id="{8C7A1A71-87BE-2311-26AB-0435A37196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4C8DEB-21C2-34EC-B181-9E79749A9432}"/>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529642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4C22C-2370-1281-3199-6B817F8A87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ED4D6E-C8C5-F3FC-6367-92284F8E6A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D031875-4CB3-9C2E-03D8-57943D454E5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3DBA655-54F8-FE35-5CB4-D9C81EBB9C13}"/>
              </a:ext>
            </a:extLst>
          </p:cNvPr>
          <p:cNvSpPr>
            <a:spLocks noGrp="1"/>
          </p:cNvSpPr>
          <p:nvPr>
            <p:ph type="dt" sz="half" idx="10"/>
          </p:nvPr>
        </p:nvSpPr>
        <p:spPr/>
        <p:txBody>
          <a:bodyPr/>
          <a:lstStyle/>
          <a:p>
            <a:fld id="{1050A4A9-D2CD-4F28-A1B9-104E0999ABA8}" type="datetimeFigureOut">
              <a:rPr lang="zh-CN" altLang="en-US" smtClean="0"/>
              <a:t>2023/4/27</a:t>
            </a:fld>
            <a:endParaRPr lang="zh-CN" altLang="en-US"/>
          </a:p>
        </p:txBody>
      </p:sp>
      <p:sp>
        <p:nvSpPr>
          <p:cNvPr id="6" name="页脚占位符 5">
            <a:extLst>
              <a:ext uri="{FF2B5EF4-FFF2-40B4-BE49-F238E27FC236}">
                <a16:creationId xmlns:a16="http://schemas.microsoft.com/office/drawing/2014/main" id="{9E6B561C-0520-4380-BB18-9E77B3CBA0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F2958D-5809-84EF-ADEA-5160D8DD0F2F}"/>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722427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E5E08C-4433-048D-AD1F-89DBD0417BD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489E89C-99FB-7DE4-063C-073290608A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AD280A-980B-0C3B-CA0F-703430AFC09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D58541F-0BA4-382C-EBA8-563E77CA9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6080890-8B20-7B63-1011-6382445A99A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FDE800D-DEF4-0C06-AF52-195133A1E871}"/>
              </a:ext>
            </a:extLst>
          </p:cNvPr>
          <p:cNvSpPr>
            <a:spLocks noGrp="1"/>
          </p:cNvSpPr>
          <p:nvPr>
            <p:ph type="dt" sz="half" idx="10"/>
          </p:nvPr>
        </p:nvSpPr>
        <p:spPr/>
        <p:txBody>
          <a:bodyPr/>
          <a:lstStyle/>
          <a:p>
            <a:fld id="{1050A4A9-D2CD-4F28-A1B9-104E0999ABA8}" type="datetimeFigureOut">
              <a:rPr lang="zh-CN" altLang="en-US" smtClean="0"/>
              <a:t>2023/4/27</a:t>
            </a:fld>
            <a:endParaRPr lang="zh-CN" altLang="en-US"/>
          </a:p>
        </p:txBody>
      </p:sp>
      <p:sp>
        <p:nvSpPr>
          <p:cNvPr id="8" name="页脚占位符 7">
            <a:extLst>
              <a:ext uri="{FF2B5EF4-FFF2-40B4-BE49-F238E27FC236}">
                <a16:creationId xmlns:a16="http://schemas.microsoft.com/office/drawing/2014/main" id="{67E00965-2328-9A67-2C1B-2883E7C2090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51C8985-70AB-9636-8BFB-CE6F22B36169}"/>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1974351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EEEAB2-A16C-CA97-3FED-5CA9A6BE102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914ED0A-5F94-9CD0-F47C-2558D888C26E}"/>
              </a:ext>
            </a:extLst>
          </p:cNvPr>
          <p:cNvSpPr>
            <a:spLocks noGrp="1"/>
          </p:cNvSpPr>
          <p:nvPr>
            <p:ph type="dt" sz="half" idx="10"/>
          </p:nvPr>
        </p:nvSpPr>
        <p:spPr/>
        <p:txBody>
          <a:bodyPr/>
          <a:lstStyle/>
          <a:p>
            <a:fld id="{1050A4A9-D2CD-4F28-A1B9-104E0999ABA8}" type="datetimeFigureOut">
              <a:rPr lang="zh-CN" altLang="en-US" smtClean="0"/>
              <a:t>2023/4/27</a:t>
            </a:fld>
            <a:endParaRPr lang="zh-CN" altLang="en-US"/>
          </a:p>
        </p:txBody>
      </p:sp>
      <p:sp>
        <p:nvSpPr>
          <p:cNvPr id="4" name="页脚占位符 3">
            <a:extLst>
              <a:ext uri="{FF2B5EF4-FFF2-40B4-BE49-F238E27FC236}">
                <a16:creationId xmlns:a16="http://schemas.microsoft.com/office/drawing/2014/main" id="{470E8B1E-0D3C-16CC-77F3-BB0954F4FC9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0D7347-037D-33EC-3F2F-05122C1B521B}"/>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598230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E6F2622-A288-FBE0-9833-81BF06E210DE}"/>
              </a:ext>
            </a:extLst>
          </p:cNvPr>
          <p:cNvSpPr>
            <a:spLocks noGrp="1"/>
          </p:cNvSpPr>
          <p:nvPr>
            <p:ph type="dt" sz="half" idx="10"/>
          </p:nvPr>
        </p:nvSpPr>
        <p:spPr/>
        <p:txBody>
          <a:bodyPr/>
          <a:lstStyle/>
          <a:p>
            <a:fld id="{1050A4A9-D2CD-4F28-A1B9-104E0999ABA8}" type="datetimeFigureOut">
              <a:rPr lang="zh-CN" altLang="en-US" smtClean="0"/>
              <a:t>2023/4/27</a:t>
            </a:fld>
            <a:endParaRPr lang="zh-CN" altLang="en-US"/>
          </a:p>
        </p:txBody>
      </p:sp>
      <p:sp>
        <p:nvSpPr>
          <p:cNvPr id="3" name="页脚占位符 2">
            <a:extLst>
              <a:ext uri="{FF2B5EF4-FFF2-40B4-BE49-F238E27FC236}">
                <a16:creationId xmlns:a16="http://schemas.microsoft.com/office/drawing/2014/main" id="{BB0740A6-C7A4-DF63-9D40-A82FEFF1E91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45795F5-A16C-F30B-4BBE-7AE6408AAB3E}"/>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067987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8C408-8624-FA30-1815-0649E14E5D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487FD63-70ED-E69A-AC48-088FCF8AEE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77B0D61-762B-1AE4-85F7-643E3396F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6F93C6C-2515-29B5-BAAB-DEC7DE89A4F8}"/>
              </a:ext>
            </a:extLst>
          </p:cNvPr>
          <p:cNvSpPr>
            <a:spLocks noGrp="1"/>
          </p:cNvSpPr>
          <p:nvPr>
            <p:ph type="dt" sz="half" idx="10"/>
          </p:nvPr>
        </p:nvSpPr>
        <p:spPr/>
        <p:txBody>
          <a:bodyPr/>
          <a:lstStyle/>
          <a:p>
            <a:fld id="{1050A4A9-D2CD-4F28-A1B9-104E0999ABA8}" type="datetimeFigureOut">
              <a:rPr lang="zh-CN" altLang="en-US" smtClean="0"/>
              <a:t>2023/4/27</a:t>
            </a:fld>
            <a:endParaRPr lang="zh-CN" altLang="en-US"/>
          </a:p>
        </p:txBody>
      </p:sp>
      <p:sp>
        <p:nvSpPr>
          <p:cNvPr id="6" name="页脚占位符 5">
            <a:extLst>
              <a:ext uri="{FF2B5EF4-FFF2-40B4-BE49-F238E27FC236}">
                <a16:creationId xmlns:a16="http://schemas.microsoft.com/office/drawing/2014/main" id="{3D5E49B3-7F18-025F-FBB3-3041E9134A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0B8F20-444E-76EF-76F9-960D2E0B92F2}"/>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384164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4FBE73-73B9-58D9-6F94-50C57C4782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E80480B-9D4F-A11A-A3BB-EE184D905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5C8CE99-2E75-3687-030E-9AFF89553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FF02D8E-C40C-52DD-081D-57303F38347E}"/>
              </a:ext>
            </a:extLst>
          </p:cNvPr>
          <p:cNvSpPr>
            <a:spLocks noGrp="1"/>
          </p:cNvSpPr>
          <p:nvPr>
            <p:ph type="dt" sz="half" idx="10"/>
          </p:nvPr>
        </p:nvSpPr>
        <p:spPr/>
        <p:txBody>
          <a:bodyPr/>
          <a:lstStyle/>
          <a:p>
            <a:fld id="{1050A4A9-D2CD-4F28-A1B9-104E0999ABA8}" type="datetimeFigureOut">
              <a:rPr lang="zh-CN" altLang="en-US" smtClean="0"/>
              <a:t>2023/4/27</a:t>
            </a:fld>
            <a:endParaRPr lang="zh-CN" altLang="en-US"/>
          </a:p>
        </p:txBody>
      </p:sp>
      <p:sp>
        <p:nvSpPr>
          <p:cNvPr id="6" name="页脚占位符 5">
            <a:extLst>
              <a:ext uri="{FF2B5EF4-FFF2-40B4-BE49-F238E27FC236}">
                <a16:creationId xmlns:a16="http://schemas.microsoft.com/office/drawing/2014/main" id="{9FC8D5C2-B96A-356D-EDE1-E653077F4D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829202-5192-D595-B35F-71F349515360}"/>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3848201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2EFE4A-9508-03CD-8468-4767CECC3E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76EDDE5-7040-7645-B870-FD1F51F51C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D8EFFD-C9DC-CD0E-13B0-2C898F3639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0A4A9-D2CD-4F28-A1B9-104E0999ABA8}" type="datetimeFigureOut">
              <a:rPr lang="zh-CN" altLang="en-US" smtClean="0"/>
              <a:t>2023/4/27</a:t>
            </a:fld>
            <a:endParaRPr lang="zh-CN" altLang="en-US"/>
          </a:p>
        </p:txBody>
      </p:sp>
      <p:sp>
        <p:nvSpPr>
          <p:cNvPr id="5" name="页脚占位符 4">
            <a:extLst>
              <a:ext uri="{FF2B5EF4-FFF2-40B4-BE49-F238E27FC236}">
                <a16:creationId xmlns:a16="http://schemas.microsoft.com/office/drawing/2014/main" id="{A7582F5D-BD4F-84C0-2A80-5B70FFEB97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6561072-F36B-CA4E-CB0A-96FF5F1066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016340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CB76CBA-1E5E-AF25-DDF1-7A57827514D5}"/>
              </a:ext>
            </a:extLst>
          </p:cNvPr>
          <p:cNvSpPr>
            <a:spLocks noGrp="1"/>
          </p:cNvSpPr>
          <p:nvPr>
            <p:ph type="subTitle" idx="1"/>
          </p:nvPr>
        </p:nvSpPr>
        <p:spPr>
          <a:xfrm>
            <a:off x="1524000" y="4129957"/>
            <a:ext cx="9144000" cy="1655762"/>
          </a:xfrm>
        </p:spPr>
        <p:txBody>
          <a:bodyPr anchor="ctr">
            <a:normAutofit/>
          </a:bodyPr>
          <a:lstStyle/>
          <a:p>
            <a:pPr>
              <a:lnSpc>
                <a:spcPct val="150000"/>
              </a:lnSpc>
            </a:pPr>
            <a:r>
              <a:rPr lang="en-US" altLang="zh-CN" sz="2800" dirty="0">
                <a:latin typeface="Times New Roman" panose="02020603050405020304" pitchFamily="18" charset="0"/>
                <a:cs typeface="Times New Roman" panose="02020603050405020304" pitchFamily="18" charset="0"/>
              </a:rPr>
              <a:t>Group member: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孙逸涵 张旭东</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800" dirty="0">
                <a:latin typeface="Times New Roman" panose="02020603050405020304" pitchFamily="18" charset="0"/>
                <a:cs typeface="Times New Roman" panose="02020603050405020304" pitchFamily="18" charset="0"/>
              </a:rPr>
              <a:t>SID:</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12012128</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12011923</a:t>
            </a:r>
            <a:endParaRPr lang="zh-CN" altLang="en-US" sz="2800" dirty="0">
              <a:latin typeface="Times New Roman" panose="02020603050405020304" pitchFamily="18" charset="0"/>
              <a:cs typeface="Times New Roman" panose="02020603050405020304" pitchFamily="18" charset="0"/>
            </a:endParaRPr>
          </a:p>
        </p:txBody>
      </p:sp>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标题 1">
            <a:extLst>
              <a:ext uri="{FF2B5EF4-FFF2-40B4-BE49-F238E27FC236}">
                <a16:creationId xmlns:a16="http://schemas.microsoft.com/office/drawing/2014/main" id="{BDB6036F-FCF5-6F34-703D-C54870063D23}"/>
              </a:ext>
            </a:extLst>
          </p:cNvPr>
          <p:cNvSpPr>
            <a:spLocks noGrp="1"/>
          </p:cNvSpPr>
          <p:nvPr>
            <p:ph type="ctrTitle"/>
          </p:nvPr>
        </p:nvSpPr>
        <p:spPr>
          <a:xfrm>
            <a:off x="229021" y="276776"/>
            <a:ext cx="11733958" cy="3152223"/>
          </a:xfrm>
        </p:spPr>
        <p:txBody>
          <a:bodyPr anchor="ctr">
            <a:normAutofit fontScale="90000"/>
          </a:bodyPr>
          <a:lstStyle/>
          <a:p>
            <a:pPr>
              <a:lnSpc>
                <a:spcPct val="200000"/>
              </a:lnSpc>
            </a:pPr>
            <a:r>
              <a:rPr lang="en-US" altLang="zh-CN" sz="7200" dirty="0">
                <a:latin typeface="Times New Roman" panose="02020603050405020304" pitchFamily="18" charset="0"/>
                <a:cs typeface="Times New Roman" panose="02020603050405020304" pitchFamily="18" charset="0"/>
              </a:rPr>
              <a:t>Assignment 7</a:t>
            </a:r>
            <a:br>
              <a:rPr lang="en-US" altLang="zh-CN" sz="7200" dirty="0">
                <a:latin typeface="Times New Roman" panose="02020603050405020304" pitchFamily="18" charset="0"/>
                <a:cs typeface="Times New Roman" panose="02020603050405020304" pitchFamily="18" charset="0"/>
              </a:rPr>
            </a:br>
            <a:r>
              <a:rPr lang="en-US" altLang="zh-CN" sz="4400" dirty="0">
                <a:latin typeface="Times New Roman" panose="02020603050405020304" pitchFamily="18" charset="0"/>
                <a:cs typeface="Times New Roman" panose="02020603050405020304" pitchFamily="18" charset="0"/>
              </a:rPr>
              <a:t> Transmission and detection of preambles in PRACH</a:t>
            </a:r>
            <a:endParaRPr lang="zh-CN" alt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428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10</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7498" y="562330"/>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Detection of preamble</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3F4F4945-EC4D-ABFF-7AEC-3FB492E52CA9}"/>
              </a:ext>
            </a:extLst>
          </p:cNvPr>
          <p:cNvSpPr txBox="1"/>
          <p:nvPr/>
        </p:nvSpPr>
        <p:spPr>
          <a:xfrm>
            <a:off x="1258051" y="1175526"/>
            <a:ext cx="9675894" cy="1133965"/>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From the result of detection, it is easy to find that there are a highest peak and the other small peaks. This can be explained in the following picture:</a:t>
            </a:r>
            <a:endParaRPr lang="zh-CN" altLang="en-US" sz="24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E665BD70-35EE-2CF5-78F3-E99B73E70B0F}"/>
              </a:ext>
            </a:extLst>
          </p:cNvPr>
          <p:cNvPicPr>
            <a:picLocks noChangeAspect="1"/>
          </p:cNvPicPr>
          <p:nvPr/>
        </p:nvPicPr>
        <p:blipFill>
          <a:blip r:embed="rId3"/>
          <a:stretch>
            <a:fillRect/>
          </a:stretch>
        </p:blipFill>
        <p:spPr>
          <a:xfrm>
            <a:off x="2516241" y="2309491"/>
            <a:ext cx="7159515" cy="3928923"/>
          </a:xfrm>
          <a:prstGeom prst="rect">
            <a:avLst/>
          </a:prstGeom>
        </p:spPr>
      </p:pic>
    </p:spTree>
    <p:extLst>
      <p:ext uri="{BB962C8B-B14F-4D97-AF65-F5344CB8AC3E}">
        <p14:creationId xmlns:p14="http://schemas.microsoft.com/office/powerpoint/2010/main" val="2297983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11</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7498" y="562330"/>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Detection of preamble</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3F4F4945-EC4D-ABFF-7AEC-3FB492E52CA9}"/>
              </a:ext>
            </a:extLst>
          </p:cNvPr>
          <p:cNvSpPr txBox="1"/>
          <p:nvPr/>
        </p:nvSpPr>
        <p:spPr>
          <a:xfrm>
            <a:off x="473716" y="1639725"/>
            <a:ext cx="11244567" cy="3903954"/>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For format 0, the length of CP is much shorter than that of preamble sequence. When doing cross-correlation, a small peak occurs when the part is aligned with CP, and the highest peak occurs when perfectly aligned. So the result of detection is symmetric about the highest peak.</a:t>
            </a:r>
          </a:p>
          <a:p>
            <a:pPr>
              <a:lnSpc>
                <a:spcPct val="150000"/>
              </a:lnSpc>
            </a:pPr>
            <a:r>
              <a:rPr lang="en-US" altLang="zh-CN" sz="2400" dirty="0">
                <a:latin typeface="Times New Roman" panose="02020603050405020304" pitchFamily="18" charset="0"/>
                <a:cs typeface="Times New Roman" panose="02020603050405020304" pitchFamily="18" charset="0"/>
              </a:rPr>
              <a:t>The same is true for format 1 and format 2. The amplitude of small peaks are related to the length of CP. The longer the length of CP is, the smaller the difference between amplitude of small peaks and that of highest peak is.</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6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12</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2993678" y="2086330"/>
            <a:ext cx="6204643" cy="134267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7200" dirty="0">
                <a:latin typeface="Times New Roman" panose="02020603050405020304" pitchFamily="18" charset="0"/>
                <a:cs typeface="Times New Roman" panose="02020603050405020304" pitchFamily="18" charset="0"/>
              </a:rPr>
              <a:t>Thank you!</a:t>
            </a:r>
            <a:endParaRPr lang="en-US" altLang="zh-CN" sz="72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页脚占位符 3">
            <a:extLst>
              <a:ext uri="{FF2B5EF4-FFF2-40B4-BE49-F238E27FC236}">
                <a16:creationId xmlns:a16="http://schemas.microsoft.com/office/drawing/2014/main" id="{30BC271F-83F4-98C8-5E2E-7578E93F7FA2}"/>
              </a:ext>
            </a:extLst>
          </p:cNvPr>
          <p:cNvSpPr txBox="1">
            <a:spLocks/>
          </p:cNvSpPr>
          <p:nvPr/>
        </p:nvSpPr>
        <p:spPr>
          <a:xfrm>
            <a:off x="3505305" y="4259826"/>
            <a:ext cx="5181390" cy="1147761"/>
          </a:xfrm>
          <a:prstGeom prst="rect">
            <a:avLst/>
          </a:prstGeom>
        </p:spPr>
        <p:txBody>
          <a:bodyPr vert="horz" lIns="91440" tIns="45720" rIns="91440" bIns="45720" rtlCol="0" anchor="t"/>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dirty="0">
                <a:latin typeface="Times New Roman" panose="02020603050405020304" pitchFamily="18" charset="0"/>
                <a:cs typeface="Times New Roman" panose="02020603050405020304" pitchFamily="18" charset="0"/>
              </a:rPr>
              <a:t>Yihan Sun: 12012128@mail.sustech.edu.cn</a:t>
            </a:r>
          </a:p>
          <a:p>
            <a:pPr>
              <a:lnSpc>
                <a:spcPct val="150000"/>
              </a:lnSpc>
            </a:pPr>
            <a:r>
              <a:rPr lang="en-US" altLang="zh-CN" sz="2000" dirty="0" err="1">
                <a:latin typeface="Times New Roman" panose="02020603050405020304" pitchFamily="18" charset="0"/>
                <a:cs typeface="Times New Roman" panose="02020603050405020304" pitchFamily="18" charset="0"/>
              </a:rPr>
              <a:t>Xudong</a:t>
            </a:r>
            <a:r>
              <a:rPr lang="en-US" altLang="zh-CN" sz="2000" dirty="0">
                <a:latin typeface="Times New Roman" panose="02020603050405020304" pitchFamily="18" charset="0"/>
                <a:cs typeface="Times New Roman" panose="02020603050405020304" pitchFamily="18" charset="0"/>
              </a:rPr>
              <a:t> Zhang: 12011923@mail.sustech.edu.cn</a:t>
            </a:r>
          </a:p>
        </p:txBody>
      </p:sp>
    </p:spTree>
    <p:extLst>
      <p:ext uri="{BB962C8B-B14F-4D97-AF65-F5344CB8AC3E}">
        <p14:creationId xmlns:p14="http://schemas.microsoft.com/office/powerpoint/2010/main" val="729231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2</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7498" y="562330"/>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Initialization of preamble</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 name="图片 9">
            <a:extLst>
              <a:ext uri="{FF2B5EF4-FFF2-40B4-BE49-F238E27FC236}">
                <a16:creationId xmlns:a16="http://schemas.microsoft.com/office/drawing/2014/main" id="{E08A4AA5-DDAA-606E-5A99-B58947C7041D}"/>
              </a:ext>
            </a:extLst>
          </p:cNvPr>
          <p:cNvPicPr>
            <a:picLocks noChangeAspect="1"/>
          </p:cNvPicPr>
          <p:nvPr/>
        </p:nvPicPr>
        <p:blipFill rotWithShape="1">
          <a:blip r:embed="rId3"/>
          <a:srcRect r="1893"/>
          <a:stretch/>
        </p:blipFill>
        <p:spPr>
          <a:xfrm>
            <a:off x="186159" y="1886378"/>
            <a:ext cx="4238204" cy="3639272"/>
          </a:xfrm>
          <a:prstGeom prst="rect">
            <a:avLst/>
          </a:prstGeom>
          <a:ln w="12700" cap="sq">
            <a:noFill/>
            <a:prstDash val="solid"/>
            <a:miter lim="800000"/>
          </a:ln>
          <a:effectLst>
            <a:outerShdw blurRad="50800" dist="38100" dir="2700000" algn="tl" rotWithShape="0">
              <a:srgbClr val="000000">
                <a:alpha val="43000"/>
              </a:srgbClr>
            </a:outerShdw>
          </a:effectLst>
        </p:spPr>
      </p:pic>
      <p:pic>
        <p:nvPicPr>
          <p:cNvPr id="12" name="图片 11">
            <a:extLst>
              <a:ext uri="{FF2B5EF4-FFF2-40B4-BE49-F238E27FC236}">
                <a16:creationId xmlns:a16="http://schemas.microsoft.com/office/drawing/2014/main" id="{B5843859-577C-5928-737D-B69D5B73005E}"/>
              </a:ext>
            </a:extLst>
          </p:cNvPr>
          <p:cNvPicPr>
            <a:picLocks noChangeAspect="1"/>
          </p:cNvPicPr>
          <p:nvPr/>
        </p:nvPicPr>
        <p:blipFill>
          <a:blip r:embed="rId4"/>
          <a:stretch>
            <a:fillRect/>
          </a:stretch>
        </p:blipFill>
        <p:spPr>
          <a:xfrm>
            <a:off x="4445841" y="1886378"/>
            <a:ext cx="7560000" cy="2140481"/>
          </a:xfrm>
          <a:prstGeom prst="rect">
            <a:avLst/>
          </a:prstGeom>
          <a:ln w="12700" cap="sq">
            <a:noFill/>
            <a:prstDash val="solid"/>
            <a:miter lim="800000"/>
          </a:ln>
          <a:effectLst>
            <a:outerShdw blurRad="50800" dist="38100" dir="2700000" algn="tl" rotWithShape="0">
              <a:srgbClr val="000000">
                <a:alpha val="43000"/>
              </a:srgbClr>
            </a:outerShdw>
          </a:effectLst>
        </p:spPr>
      </p:pic>
      <p:pic>
        <p:nvPicPr>
          <p:cNvPr id="14" name="图片 13">
            <a:extLst>
              <a:ext uri="{FF2B5EF4-FFF2-40B4-BE49-F238E27FC236}">
                <a16:creationId xmlns:a16="http://schemas.microsoft.com/office/drawing/2014/main" id="{D5197E41-A15A-41AA-9661-DE6708283127}"/>
              </a:ext>
            </a:extLst>
          </p:cNvPr>
          <p:cNvPicPr>
            <a:picLocks noChangeAspect="1"/>
          </p:cNvPicPr>
          <p:nvPr/>
        </p:nvPicPr>
        <p:blipFill rotWithShape="1">
          <a:blip r:embed="rId5"/>
          <a:srcRect t="2945" b="2637"/>
          <a:stretch/>
        </p:blipFill>
        <p:spPr>
          <a:xfrm>
            <a:off x="5705841" y="4120712"/>
            <a:ext cx="5040000" cy="1404938"/>
          </a:xfrm>
          <a:prstGeom prst="rect">
            <a:avLst/>
          </a:prstGeom>
          <a:ln w="12700" cap="sq">
            <a:noFill/>
            <a:prstDash val="solid"/>
            <a:miter lim="800000"/>
          </a:ln>
          <a:effectLst>
            <a:outerShdw blurRad="50800" dist="38100" dir="2700000" algn="tl" rotWithShape="0">
              <a:srgbClr val="000000">
                <a:alpha val="43000"/>
              </a:srgbClr>
            </a:outerShdw>
          </a:effectLst>
        </p:spPr>
      </p:pic>
      <p:sp>
        <p:nvSpPr>
          <p:cNvPr id="15" name="矩形 14">
            <a:extLst>
              <a:ext uri="{FF2B5EF4-FFF2-40B4-BE49-F238E27FC236}">
                <a16:creationId xmlns:a16="http://schemas.microsoft.com/office/drawing/2014/main" id="{2891D946-834D-3A47-B9A9-77BE850971E0}"/>
              </a:ext>
            </a:extLst>
          </p:cNvPr>
          <p:cNvSpPr/>
          <p:nvPr/>
        </p:nvSpPr>
        <p:spPr>
          <a:xfrm>
            <a:off x="5705841" y="2500313"/>
            <a:ext cx="6071822"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a16="http://schemas.microsoft.com/office/drawing/2014/main" id="{33356B77-2AC2-2D65-F1A1-5EEB806ECDBE}"/>
              </a:ext>
            </a:extLst>
          </p:cNvPr>
          <p:cNvSpPr/>
          <p:nvPr/>
        </p:nvSpPr>
        <p:spPr>
          <a:xfrm>
            <a:off x="5705841" y="2742395"/>
            <a:ext cx="6071822" cy="22860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a:extLst>
              <a:ext uri="{FF2B5EF4-FFF2-40B4-BE49-F238E27FC236}">
                <a16:creationId xmlns:a16="http://schemas.microsoft.com/office/drawing/2014/main" id="{2891D946-834D-3A47-B9A9-77BE850971E0}"/>
              </a:ext>
            </a:extLst>
          </p:cNvPr>
          <p:cNvSpPr/>
          <p:nvPr/>
        </p:nvSpPr>
        <p:spPr>
          <a:xfrm>
            <a:off x="5705841" y="2970995"/>
            <a:ext cx="6071822" cy="22860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8" name="矩形 17">
            <a:extLst>
              <a:ext uri="{FF2B5EF4-FFF2-40B4-BE49-F238E27FC236}">
                <a16:creationId xmlns:a16="http://schemas.microsoft.com/office/drawing/2014/main" id="{7E473DFA-6B34-5E1E-5049-B2288FD34831}"/>
              </a:ext>
            </a:extLst>
          </p:cNvPr>
          <p:cNvSpPr/>
          <p:nvPr/>
        </p:nvSpPr>
        <p:spPr>
          <a:xfrm>
            <a:off x="186159" y="2399494"/>
            <a:ext cx="4238204" cy="10295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a:extLst>
              <a:ext uri="{FF2B5EF4-FFF2-40B4-BE49-F238E27FC236}">
                <a16:creationId xmlns:a16="http://schemas.microsoft.com/office/drawing/2014/main" id="{B127DCBA-84C1-9859-D6E7-85DF9BB0F5E0}"/>
              </a:ext>
            </a:extLst>
          </p:cNvPr>
          <p:cNvSpPr/>
          <p:nvPr/>
        </p:nvSpPr>
        <p:spPr>
          <a:xfrm>
            <a:off x="186159" y="3676650"/>
            <a:ext cx="2780879" cy="804863"/>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a:extLst>
              <a:ext uri="{FF2B5EF4-FFF2-40B4-BE49-F238E27FC236}">
                <a16:creationId xmlns:a16="http://schemas.microsoft.com/office/drawing/2014/main" id="{7E473DFA-6B34-5E1E-5049-B2288FD34831}"/>
              </a:ext>
            </a:extLst>
          </p:cNvPr>
          <p:cNvSpPr/>
          <p:nvPr/>
        </p:nvSpPr>
        <p:spPr>
          <a:xfrm>
            <a:off x="186159" y="4706155"/>
            <a:ext cx="2780879" cy="80486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408057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3</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7498" y="562330"/>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Initialization of preamble</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62BECC83-9546-0B8D-4041-C8E7DDABABB3}"/>
              </a:ext>
            </a:extLst>
          </p:cNvPr>
          <p:cNvPicPr>
            <a:picLocks noChangeAspect="1"/>
          </p:cNvPicPr>
          <p:nvPr/>
        </p:nvPicPr>
        <p:blipFill rotWithShape="1">
          <a:blip r:embed="rId3"/>
          <a:srcRect l="274" t="1959" r="351"/>
          <a:stretch/>
        </p:blipFill>
        <p:spPr>
          <a:xfrm>
            <a:off x="33338" y="1557285"/>
            <a:ext cx="12115800" cy="2194812"/>
          </a:xfrm>
          <a:prstGeom prst="rect">
            <a:avLst/>
          </a:prstGeom>
        </p:spPr>
      </p:pic>
      <p:sp>
        <p:nvSpPr>
          <p:cNvPr id="8" name="矩形 7">
            <a:extLst>
              <a:ext uri="{FF2B5EF4-FFF2-40B4-BE49-F238E27FC236}">
                <a16:creationId xmlns:a16="http://schemas.microsoft.com/office/drawing/2014/main" id="{009C15FC-0F59-7D3E-FEB1-F8F75E1F54C8}"/>
              </a:ext>
            </a:extLst>
          </p:cNvPr>
          <p:cNvSpPr/>
          <p:nvPr/>
        </p:nvSpPr>
        <p:spPr>
          <a:xfrm>
            <a:off x="78658" y="2399495"/>
            <a:ext cx="10658168" cy="5698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3" name="图片 12">
            <a:extLst>
              <a:ext uri="{FF2B5EF4-FFF2-40B4-BE49-F238E27FC236}">
                <a16:creationId xmlns:a16="http://schemas.microsoft.com/office/drawing/2014/main" id="{AAC7FA6C-6E9E-BADD-A6D6-C9B7A41129E3}"/>
              </a:ext>
            </a:extLst>
          </p:cNvPr>
          <p:cNvPicPr>
            <a:picLocks noChangeAspect="1"/>
          </p:cNvPicPr>
          <p:nvPr/>
        </p:nvPicPr>
        <p:blipFill rotWithShape="1">
          <a:blip r:embed="rId4"/>
          <a:srcRect l="1528" t="20586" r="504"/>
          <a:stretch/>
        </p:blipFill>
        <p:spPr>
          <a:xfrm>
            <a:off x="3786187" y="3838081"/>
            <a:ext cx="8324850" cy="582530"/>
          </a:xfrm>
          <a:prstGeom prst="rect">
            <a:avLst/>
          </a:prstGeom>
        </p:spPr>
      </p:pic>
      <p:pic>
        <p:nvPicPr>
          <p:cNvPr id="22" name="图片 21">
            <a:extLst>
              <a:ext uri="{FF2B5EF4-FFF2-40B4-BE49-F238E27FC236}">
                <a16:creationId xmlns:a16="http://schemas.microsoft.com/office/drawing/2014/main" id="{7A52F89D-B6D0-4BA7-6C27-3C5191794635}"/>
              </a:ext>
            </a:extLst>
          </p:cNvPr>
          <p:cNvPicPr>
            <a:picLocks noChangeAspect="1"/>
          </p:cNvPicPr>
          <p:nvPr/>
        </p:nvPicPr>
        <p:blipFill>
          <a:blip r:embed="rId5"/>
          <a:stretch>
            <a:fillRect/>
          </a:stretch>
        </p:blipFill>
        <p:spPr>
          <a:xfrm>
            <a:off x="78658" y="3838081"/>
            <a:ext cx="3442085" cy="582530"/>
          </a:xfrm>
          <a:prstGeom prst="rect">
            <a:avLst/>
          </a:prstGeom>
        </p:spPr>
      </p:pic>
      <p:sp>
        <p:nvSpPr>
          <p:cNvPr id="23" name="文本框 22">
            <a:extLst>
              <a:ext uri="{FF2B5EF4-FFF2-40B4-BE49-F238E27FC236}">
                <a16:creationId xmlns:a16="http://schemas.microsoft.com/office/drawing/2014/main" id="{4CDE657A-DB60-537F-1444-3B982D808E07}"/>
              </a:ext>
            </a:extLst>
          </p:cNvPr>
          <p:cNvSpPr txBox="1"/>
          <p:nvPr/>
        </p:nvSpPr>
        <p:spPr>
          <a:xfrm>
            <a:off x="78658" y="4506595"/>
            <a:ext cx="12032379" cy="1687963"/>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According to the format, when preamble format is 1 or 2, although the total length and guard time of them is different, the sum of total length and guard time and the number of subframes are the same, which indicates the length of preamble2 and preamble3 is the same.</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1966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D2642BD2-A7EA-E698-B2DB-C6DE9F941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000" y="1199420"/>
            <a:ext cx="10800000" cy="5096250"/>
          </a:xfrm>
          <a:prstGeom prst="rect">
            <a:avLst/>
          </a:prstGeom>
        </p:spPr>
      </p:pic>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4</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7498" y="562330"/>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Waveform of preambles</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48709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3E867C5D-E788-3DC4-1819-536D63F84034}"/>
              </a:ext>
            </a:extLst>
          </p:cNvPr>
          <p:cNvPicPr>
            <a:picLocks noChangeAspect="1"/>
          </p:cNvPicPr>
          <p:nvPr/>
        </p:nvPicPr>
        <p:blipFill rotWithShape="1">
          <a:blip r:embed="rId2">
            <a:extLst>
              <a:ext uri="{28A0092B-C50C-407E-A947-70E740481C1C}">
                <a14:useLocalDpi xmlns:a14="http://schemas.microsoft.com/office/drawing/2010/main" val="0"/>
              </a:ext>
            </a:extLst>
          </a:blip>
          <a:srcRect l="7947" r="6062"/>
          <a:stretch/>
        </p:blipFill>
        <p:spPr>
          <a:xfrm>
            <a:off x="4272000" y="1255917"/>
            <a:ext cx="7920000" cy="4346166"/>
          </a:xfrm>
          <a:prstGeom prst="rect">
            <a:avLst/>
          </a:prstGeom>
        </p:spPr>
      </p:pic>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5</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7498" y="562330"/>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Transmission of preamble</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副标题 2">
            <a:extLst>
              <a:ext uri="{FF2B5EF4-FFF2-40B4-BE49-F238E27FC236}">
                <a16:creationId xmlns:a16="http://schemas.microsoft.com/office/drawing/2014/main" id="{271D131A-32F1-C091-1ACA-B2FF1D52835D}"/>
              </a:ext>
            </a:extLst>
          </p:cNvPr>
          <p:cNvSpPr>
            <a:spLocks noGrp="1"/>
          </p:cNvSpPr>
          <p:nvPr>
            <p:ph type="subTitle" idx="1"/>
          </p:nvPr>
        </p:nvSpPr>
        <p:spPr>
          <a:xfrm>
            <a:off x="242816" y="4310064"/>
            <a:ext cx="3960000" cy="714164"/>
          </a:xfrm>
        </p:spPr>
        <p:txBody>
          <a:bodyPr anchor="t">
            <a:normAutofit/>
          </a:bodyPr>
          <a:lstStyle/>
          <a:p>
            <a:pPr>
              <a:lnSpc>
                <a:spcPct val="150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AWGN channel</a:t>
            </a:r>
          </a:p>
        </p:txBody>
      </p:sp>
      <p:pic>
        <p:nvPicPr>
          <p:cNvPr id="11" name="图片 10">
            <a:extLst>
              <a:ext uri="{FF2B5EF4-FFF2-40B4-BE49-F238E27FC236}">
                <a16:creationId xmlns:a16="http://schemas.microsoft.com/office/drawing/2014/main" id="{32FAEF91-8F1A-F734-A56A-5691B0AEA0B3}"/>
              </a:ext>
            </a:extLst>
          </p:cNvPr>
          <p:cNvPicPr>
            <a:picLocks noChangeAspect="1"/>
          </p:cNvPicPr>
          <p:nvPr/>
        </p:nvPicPr>
        <p:blipFill>
          <a:blip r:embed="rId4"/>
          <a:stretch>
            <a:fillRect/>
          </a:stretch>
        </p:blipFill>
        <p:spPr>
          <a:xfrm>
            <a:off x="242816" y="2748375"/>
            <a:ext cx="3960000" cy="1361249"/>
          </a:xfrm>
          <a:prstGeom prst="rect">
            <a:avLst/>
          </a:prstGeom>
          <a:ln w="12700" cap="sq">
            <a:noFill/>
            <a:prstDash val="solid"/>
            <a:miter lim="800000"/>
          </a:ln>
          <a:effectLst>
            <a:outerShdw blurRad="50800" dist="38100" dir="2700000" algn="tl" rotWithShape="0">
              <a:srgbClr val="000000">
                <a:alpha val="43000"/>
              </a:srgbClr>
            </a:outerShdw>
          </a:effectLst>
        </p:spPr>
      </p:pic>
      <p:sp>
        <p:nvSpPr>
          <p:cNvPr id="2" name="副标题 2">
            <a:extLst>
              <a:ext uri="{FF2B5EF4-FFF2-40B4-BE49-F238E27FC236}">
                <a16:creationId xmlns:a16="http://schemas.microsoft.com/office/drawing/2014/main" id="{6EB8402E-5C41-EF79-B93C-E0C68E53F28A}"/>
              </a:ext>
            </a:extLst>
          </p:cNvPr>
          <p:cNvSpPr txBox="1">
            <a:spLocks/>
          </p:cNvSpPr>
          <p:nvPr/>
        </p:nvSpPr>
        <p:spPr>
          <a:xfrm>
            <a:off x="4272001" y="5274239"/>
            <a:ext cx="7920000" cy="714164"/>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Waveform of Tx and Rx signal</a:t>
            </a:r>
          </a:p>
        </p:txBody>
      </p:sp>
      <p:sp>
        <p:nvSpPr>
          <p:cNvPr id="3" name="矩形 2">
            <a:extLst>
              <a:ext uri="{FF2B5EF4-FFF2-40B4-BE49-F238E27FC236}">
                <a16:creationId xmlns:a16="http://schemas.microsoft.com/office/drawing/2014/main" id="{8EA4664A-C232-DE3D-0DE1-D5AA3D291E69}"/>
              </a:ext>
            </a:extLst>
          </p:cNvPr>
          <p:cNvSpPr/>
          <p:nvPr/>
        </p:nvSpPr>
        <p:spPr>
          <a:xfrm>
            <a:off x="810046" y="3300412"/>
            <a:ext cx="899692" cy="2333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id="{550168F7-CC9B-E7F0-907C-9DA527E73AC4}"/>
              </a:ext>
            </a:extLst>
          </p:cNvPr>
          <p:cNvSpPr/>
          <p:nvPr/>
        </p:nvSpPr>
        <p:spPr>
          <a:xfrm>
            <a:off x="4729584" y="1552575"/>
            <a:ext cx="1299741" cy="15478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77432C0B-E5F5-D6F4-51B0-4C410292F1C0}"/>
              </a:ext>
            </a:extLst>
          </p:cNvPr>
          <p:cNvSpPr/>
          <p:nvPr/>
        </p:nvSpPr>
        <p:spPr>
          <a:xfrm>
            <a:off x="1817027" y="3300412"/>
            <a:ext cx="899692" cy="233363"/>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id="{B127DCBA-84C1-9859-D6E7-85DF9BB0F5E0}"/>
              </a:ext>
            </a:extLst>
          </p:cNvPr>
          <p:cNvSpPr/>
          <p:nvPr/>
        </p:nvSpPr>
        <p:spPr>
          <a:xfrm>
            <a:off x="6062659" y="1552575"/>
            <a:ext cx="2605091" cy="1547813"/>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4" name="矩形 13">
            <a:extLst>
              <a:ext uri="{FF2B5EF4-FFF2-40B4-BE49-F238E27FC236}">
                <a16:creationId xmlns:a16="http://schemas.microsoft.com/office/drawing/2014/main" id="{D03A948D-4695-8E39-1689-5BEB8D8D493B}"/>
              </a:ext>
            </a:extLst>
          </p:cNvPr>
          <p:cNvSpPr/>
          <p:nvPr/>
        </p:nvSpPr>
        <p:spPr>
          <a:xfrm>
            <a:off x="2919260" y="3304762"/>
            <a:ext cx="899692" cy="22901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 name="矩形 14">
            <a:extLst>
              <a:ext uri="{FF2B5EF4-FFF2-40B4-BE49-F238E27FC236}">
                <a16:creationId xmlns:a16="http://schemas.microsoft.com/office/drawing/2014/main" id="{B760FAE1-311A-BFE3-18C1-AFD81AA5C47E}"/>
              </a:ext>
            </a:extLst>
          </p:cNvPr>
          <p:cNvSpPr/>
          <p:nvPr/>
        </p:nvSpPr>
        <p:spPr>
          <a:xfrm>
            <a:off x="8811414" y="1552575"/>
            <a:ext cx="2910651" cy="154781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4061021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6</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7498" y="562330"/>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Detection of preamble</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A1743D15-6FD3-A25F-B336-4CA148952A04}"/>
              </a:ext>
            </a:extLst>
          </p:cNvPr>
          <p:cNvPicPr>
            <a:picLocks noChangeAspect="1"/>
          </p:cNvPicPr>
          <p:nvPr/>
        </p:nvPicPr>
        <p:blipFill>
          <a:blip r:embed="rId3"/>
          <a:stretch>
            <a:fillRect/>
          </a:stretch>
        </p:blipFill>
        <p:spPr>
          <a:xfrm>
            <a:off x="156000" y="1575313"/>
            <a:ext cx="11880000" cy="870612"/>
          </a:xfrm>
          <a:prstGeom prst="rect">
            <a:avLst/>
          </a:prstGeom>
          <a:ln w="12700" cap="sq">
            <a:noFill/>
            <a:prstDash val="solid"/>
            <a:miter lim="800000"/>
          </a:ln>
          <a:effectLst>
            <a:outerShdw blurRad="50800" dist="38100" dir="2700000" algn="tl" rotWithShape="0">
              <a:srgbClr val="000000">
                <a:alpha val="43000"/>
              </a:srgbClr>
            </a:outerShdw>
          </a:effectLst>
        </p:spPr>
      </p:pic>
      <p:sp>
        <p:nvSpPr>
          <p:cNvPr id="2" name="文本框 1">
            <a:extLst>
              <a:ext uri="{FF2B5EF4-FFF2-40B4-BE49-F238E27FC236}">
                <a16:creationId xmlns:a16="http://schemas.microsoft.com/office/drawing/2014/main" id="{5F7824CF-A213-5BC7-B7FF-E42482867734}"/>
              </a:ext>
            </a:extLst>
          </p:cNvPr>
          <p:cNvSpPr txBox="1"/>
          <p:nvPr/>
        </p:nvSpPr>
        <p:spPr>
          <a:xfrm>
            <a:off x="156000" y="2790730"/>
            <a:ext cx="11880000" cy="3349956"/>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To detect the preambles in the received signal, we should carry out cross-correlation between the received signal and the corresponding local reference preamble.</a:t>
            </a:r>
          </a:p>
          <a:p>
            <a:pPr>
              <a:lnSpc>
                <a:spcPct val="150000"/>
              </a:lnSpc>
            </a:pPr>
            <a:r>
              <a:rPr lang="en-US" altLang="zh-CN" sz="2400" dirty="0">
                <a:latin typeface="Times New Roman" panose="02020603050405020304" pitchFamily="18" charset="0"/>
                <a:cs typeface="Times New Roman" panose="02020603050405020304" pitchFamily="18" charset="0"/>
              </a:rPr>
              <a:t>In this case, we ignore the effect of time delay and frequency shift, so we can easily get the corresponding location of each preamble in the received signal. And after determining the location of that, we just need to execute cross-correlation operation to detect if we receive the desired preamble, i.e., determine which user wants to upload its data to the AP.</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6002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7</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7498" y="562330"/>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Detection of preamble1</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1" name="图片 10">
            <a:extLst>
              <a:ext uri="{FF2B5EF4-FFF2-40B4-BE49-F238E27FC236}">
                <a16:creationId xmlns:a16="http://schemas.microsoft.com/office/drawing/2014/main" id="{86CEE7A4-AA65-1945-2097-0850647178C8}"/>
              </a:ext>
            </a:extLst>
          </p:cNvPr>
          <p:cNvPicPr>
            <a:picLocks noChangeAspect="1"/>
          </p:cNvPicPr>
          <p:nvPr/>
        </p:nvPicPr>
        <p:blipFill rotWithShape="1">
          <a:blip r:embed="rId3">
            <a:extLst>
              <a:ext uri="{28A0092B-C50C-407E-A947-70E740481C1C}">
                <a14:useLocalDpi xmlns:a14="http://schemas.microsoft.com/office/drawing/2010/main" val="0"/>
              </a:ext>
            </a:extLst>
          </a:blip>
          <a:srcRect l="11483" r="7689"/>
          <a:stretch/>
        </p:blipFill>
        <p:spPr>
          <a:xfrm>
            <a:off x="1776000" y="1184016"/>
            <a:ext cx="8640000" cy="5043995"/>
          </a:xfrm>
          <a:prstGeom prst="rect">
            <a:avLst/>
          </a:prstGeom>
        </p:spPr>
      </p:pic>
    </p:spTree>
    <p:extLst>
      <p:ext uri="{BB962C8B-B14F-4D97-AF65-F5344CB8AC3E}">
        <p14:creationId xmlns:p14="http://schemas.microsoft.com/office/powerpoint/2010/main" val="1310153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8</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7498" y="562330"/>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Detection of preamble2</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3" name="图片 12">
            <a:extLst>
              <a:ext uri="{FF2B5EF4-FFF2-40B4-BE49-F238E27FC236}">
                <a16:creationId xmlns:a16="http://schemas.microsoft.com/office/drawing/2014/main" id="{CF055CC9-232A-E8FB-58ED-E160662A937B}"/>
              </a:ext>
            </a:extLst>
          </p:cNvPr>
          <p:cNvPicPr>
            <a:picLocks noChangeAspect="1"/>
          </p:cNvPicPr>
          <p:nvPr/>
        </p:nvPicPr>
        <p:blipFill rotWithShape="1">
          <a:blip r:embed="rId3">
            <a:extLst>
              <a:ext uri="{28A0092B-C50C-407E-A947-70E740481C1C}">
                <a14:useLocalDpi xmlns:a14="http://schemas.microsoft.com/office/drawing/2010/main" val="0"/>
              </a:ext>
            </a:extLst>
          </a:blip>
          <a:srcRect l="10662" r="7995"/>
          <a:stretch/>
        </p:blipFill>
        <p:spPr>
          <a:xfrm>
            <a:off x="1776000" y="1199967"/>
            <a:ext cx="8640000" cy="5012093"/>
          </a:xfrm>
          <a:prstGeom prst="rect">
            <a:avLst/>
          </a:prstGeom>
        </p:spPr>
      </p:pic>
    </p:spTree>
    <p:extLst>
      <p:ext uri="{BB962C8B-B14F-4D97-AF65-F5344CB8AC3E}">
        <p14:creationId xmlns:p14="http://schemas.microsoft.com/office/powerpoint/2010/main" val="523312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9</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7498" y="562330"/>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Detection of preamble3</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5" name="图片 14">
            <a:extLst>
              <a:ext uri="{FF2B5EF4-FFF2-40B4-BE49-F238E27FC236}">
                <a16:creationId xmlns:a16="http://schemas.microsoft.com/office/drawing/2014/main" id="{17F5EF1E-10E6-B7F2-4051-2DB218EB2095}"/>
              </a:ext>
            </a:extLst>
          </p:cNvPr>
          <p:cNvPicPr>
            <a:picLocks noChangeAspect="1"/>
          </p:cNvPicPr>
          <p:nvPr/>
        </p:nvPicPr>
        <p:blipFill rotWithShape="1">
          <a:blip r:embed="rId3">
            <a:extLst>
              <a:ext uri="{28A0092B-C50C-407E-A947-70E740481C1C}">
                <a14:useLocalDpi xmlns:a14="http://schemas.microsoft.com/office/drawing/2010/main" val="0"/>
              </a:ext>
            </a:extLst>
          </a:blip>
          <a:srcRect l="11300" r="8104"/>
          <a:stretch/>
        </p:blipFill>
        <p:spPr>
          <a:xfrm>
            <a:off x="1776000" y="1179912"/>
            <a:ext cx="8640000" cy="5058502"/>
          </a:xfrm>
          <a:prstGeom prst="rect">
            <a:avLst/>
          </a:prstGeom>
        </p:spPr>
      </p:pic>
    </p:spTree>
    <p:extLst>
      <p:ext uri="{BB962C8B-B14F-4D97-AF65-F5344CB8AC3E}">
        <p14:creationId xmlns:p14="http://schemas.microsoft.com/office/powerpoint/2010/main" val="9933820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1016</TotalTime>
  <Words>469</Words>
  <Application>Microsoft Office PowerPoint</Application>
  <PresentationFormat>宽屏</PresentationFormat>
  <Paragraphs>48</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等线 Light</vt:lpstr>
      <vt:lpstr>微软雅黑</vt:lpstr>
      <vt:lpstr>Arial</vt:lpstr>
      <vt:lpstr>Times New Roman</vt:lpstr>
      <vt:lpstr>Office 主题​​</vt:lpstr>
      <vt:lpstr>Assignment 7  Transmission and detection of preambles in PRACH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Supported modulation schemes of 5G system</dc:title>
  <dc:creator>孙逸涵</dc:creator>
  <cp:lastModifiedBy>孙逸涵</cp:lastModifiedBy>
  <cp:revision>229</cp:revision>
  <dcterms:created xsi:type="dcterms:W3CDTF">2023-03-02T01:07:39Z</dcterms:created>
  <dcterms:modified xsi:type="dcterms:W3CDTF">2023-04-27T13:14:57Z</dcterms:modified>
</cp:coreProperties>
</file>