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22" r:id="rId11"/>
    <p:sldId id="304" r:id="rId12"/>
    <p:sldId id="305" r:id="rId13"/>
    <p:sldId id="313" r:id="rId14"/>
    <p:sldId id="314" r:id="rId15"/>
    <p:sldId id="315" r:id="rId16"/>
    <p:sldId id="318" r:id="rId17"/>
    <p:sldId id="319" r:id="rId18"/>
    <p:sldId id="316" r:id="rId19"/>
    <p:sldId id="320" r:id="rId20"/>
    <p:sldId id="321" r:id="rId21"/>
    <p:sldId id="317" r:id="rId22"/>
    <p:sldId id="26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7" y="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孙逸涵" userId="13f77808-610f-4ab3-abed-5867f7198295" providerId="ADAL" clId="{EE70364E-67B4-444E-B53C-48B9AC97E1CB}"/>
    <pc:docChg chg="custSel addSld delSld modSld">
      <pc:chgData name="孙逸涵" userId="13f77808-610f-4ab3-abed-5867f7198295" providerId="ADAL" clId="{EE70364E-67B4-444E-B53C-48B9AC97E1CB}" dt="2023-03-02T01:27:15.367" v="255" actId="20577"/>
      <pc:docMkLst>
        <pc:docMk/>
      </pc:docMkLst>
      <pc:sldChg chg="addSp modSp new mod">
        <pc:chgData name="孙逸涵" userId="13f77808-610f-4ab3-abed-5867f7198295" providerId="ADAL" clId="{EE70364E-67B4-444E-B53C-48B9AC97E1CB}" dt="2023-03-02T01:22:45.569" v="183" actId="14100"/>
        <pc:sldMkLst>
          <pc:docMk/>
          <pc:sldMk cId="3899428472" sldId="256"/>
        </pc:sldMkLst>
        <pc:spChg chg="mod">
          <ac:chgData name="孙逸涵" userId="13f77808-610f-4ab3-abed-5867f7198295" providerId="ADAL" clId="{EE70364E-67B4-444E-B53C-48B9AC97E1CB}" dt="2023-03-02T01:22:45.569" v="183" actId="14100"/>
          <ac:spMkLst>
            <pc:docMk/>
            <pc:sldMk cId="3899428472" sldId="256"/>
            <ac:spMk id="2" creationId="{73201A50-F6BB-5787-8A37-1EF71C5354CD}"/>
          </ac:spMkLst>
        </pc:spChg>
        <pc:spChg chg="mod">
          <ac:chgData name="孙逸涵" userId="13f77808-610f-4ab3-abed-5867f7198295" providerId="ADAL" clId="{EE70364E-67B4-444E-B53C-48B9AC97E1CB}" dt="2023-03-02T01:21:25.214" v="169" actId="1076"/>
          <ac:spMkLst>
            <pc:docMk/>
            <pc:sldMk cId="3899428472" sldId="256"/>
            <ac:spMk id="3" creationId="{7CB76CBA-1E5E-AF25-DDF1-7A57827514D5}"/>
          </ac:spMkLst>
        </pc:spChg>
        <pc:spChg chg="add mod">
          <ac:chgData name="孙逸涵" userId="13f77808-610f-4ab3-abed-5867f7198295" providerId="ADAL" clId="{EE70364E-67B4-444E-B53C-48B9AC97E1CB}" dt="2023-03-02T01:19:03.016" v="134" actId="1035"/>
          <ac:spMkLst>
            <pc:docMk/>
            <pc:sldMk cId="3899428472" sldId="256"/>
            <ac:spMk id="4" creationId="{0674B84A-1F26-A29D-84E4-69FAE40F36CC}"/>
          </ac:spMkLst>
        </pc:spChg>
        <pc:spChg chg="add mod">
          <ac:chgData name="孙逸涵" userId="13f77808-610f-4ab3-abed-5867f7198295" providerId="ADAL" clId="{EE70364E-67B4-444E-B53C-48B9AC97E1CB}" dt="2023-03-02T01:19:06.335" v="139" actId="1035"/>
          <ac:spMkLst>
            <pc:docMk/>
            <pc:sldMk cId="3899428472" sldId="256"/>
            <ac:spMk id="5" creationId="{55262E29-BD9F-DA36-3E0C-94D43EC3F47D}"/>
          </ac:spMkLst>
        </pc:spChg>
        <pc:picChg chg="add mod">
          <ac:chgData name="孙逸涵" userId="13f77808-610f-4ab3-abed-5867f7198295" providerId="ADAL" clId="{EE70364E-67B4-444E-B53C-48B9AC97E1CB}" dt="2023-03-02T01:10:29.750" v="18" actId="1076"/>
          <ac:picMkLst>
            <pc:docMk/>
            <pc:sldMk cId="3899428472" sldId="256"/>
            <ac:picMk id="7" creationId="{8BD40E96-4C9A-1EE8-A60A-A035EEFE5D30}"/>
          </ac:picMkLst>
        </pc:picChg>
      </pc:sldChg>
      <pc:sldChg chg="addSp delSp modSp add del mod">
        <pc:chgData name="孙逸涵" userId="13f77808-610f-4ab3-abed-5867f7198295" providerId="ADAL" clId="{EE70364E-67B4-444E-B53C-48B9AC97E1CB}" dt="2023-03-02T01:17:12.547" v="106" actId="47"/>
        <pc:sldMkLst>
          <pc:docMk/>
          <pc:sldMk cId="67382111" sldId="257"/>
        </pc:sldMkLst>
        <pc:spChg chg="del">
          <ac:chgData name="孙逸涵" userId="13f77808-610f-4ab3-abed-5867f7198295" providerId="ADAL" clId="{EE70364E-67B4-444E-B53C-48B9AC97E1CB}" dt="2023-03-02T01:12:49.009" v="31" actId="478"/>
          <ac:spMkLst>
            <pc:docMk/>
            <pc:sldMk cId="67382111" sldId="257"/>
            <ac:spMk id="2" creationId="{73201A50-F6BB-5787-8A37-1EF71C5354CD}"/>
          </ac:spMkLst>
        </pc:spChg>
        <pc:spChg chg="mod">
          <ac:chgData name="孙逸涵" userId="13f77808-610f-4ab3-abed-5867f7198295" providerId="ADAL" clId="{EE70364E-67B4-444E-B53C-48B9AC97E1CB}" dt="2023-03-02T01:12:56.200" v="33" actId="1076"/>
          <ac:spMkLst>
            <pc:docMk/>
            <pc:sldMk cId="67382111" sldId="257"/>
            <ac:spMk id="3" creationId="{7CB76CBA-1E5E-AF25-DDF1-7A57827514D5}"/>
          </ac:spMkLst>
        </pc:spChg>
        <pc:spChg chg="mod">
          <ac:chgData name="孙逸涵" userId="13f77808-610f-4ab3-abed-5867f7198295" providerId="ADAL" clId="{EE70364E-67B4-444E-B53C-48B9AC97E1CB}" dt="2023-03-02T01:17:06.317" v="105"/>
          <ac:spMkLst>
            <pc:docMk/>
            <pc:sldMk cId="67382111" sldId="257"/>
            <ac:spMk id="4" creationId="{0674B84A-1F26-A29D-84E4-69FAE40F36CC}"/>
          </ac:spMkLst>
        </pc:spChg>
        <pc:spChg chg="add del mod">
          <ac:chgData name="孙逸涵" userId="13f77808-610f-4ab3-abed-5867f7198295" providerId="ADAL" clId="{EE70364E-67B4-444E-B53C-48B9AC97E1CB}" dt="2023-03-02T01:12:52.012" v="32" actId="478"/>
          <ac:spMkLst>
            <pc:docMk/>
            <pc:sldMk cId="67382111" sldId="257"/>
            <ac:spMk id="8" creationId="{864F8C15-2CE5-1410-F782-CE8270CFACA9}"/>
          </ac:spMkLst>
        </pc:spChg>
      </pc:sldChg>
      <pc:sldChg chg="addSp delSp modSp add mod">
        <pc:chgData name="孙逸涵" userId="13f77808-610f-4ab3-abed-5867f7198295" providerId="ADAL" clId="{EE70364E-67B4-444E-B53C-48B9AC97E1CB}" dt="2023-03-02T01:27:15.367" v="255" actId="20577"/>
        <pc:sldMkLst>
          <pc:docMk/>
          <pc:sldMk cId="1954265975" sldId="257"/>
        </pc:sldMkLst>
        <pc:spChg chg="del">
          <ac:chgData name="孙逸涵" userId="13f77808-610f-4ab3-abed-5867f7198295" providerId="ADAL" clId="{EE70364E-67B4-444E-B53C-48B9AC97E1CB}" dt="2023-03-02T01:19:40.102" v="141" actId="478"/>
          <ac:spMkLst>
            <pc:docMk/>
            <pc:sldMk cId="1954265975" sldId="257"/>
            <ac:spMk id="2" creationId="{73201A50-F6BB-5787-8A37-1EF71C5354CD}"/>
          </ac:spMkLst>
        </pc:spChg>
        <pc:spChg chg="mod">
          <ac:chgData name="孙逸涵" userId="13f77808-610f-4ab3-abed-5867f7198295" providerId="ADAL" clId="{EE70364E-67B4-444E-B53C-48B9AC97E1CB}" dt="2023-03-02T01:27:15.367" v="255" actId="20577"/>
          <ac:spMkLst>
            <pc:docMk/>
            <pc:sldMk cId="1954265975" sldId="257"/>
            <ac:spMk id="3" creationId="{7CB76CBA-1E5E-AF25-DDF1-7A57827514D5}"/>
          </ac:spMkLst>
        </pc:spChg>
        <pc:spChg chg="add del mod">
          <ac:chgData name="孙逸涵" userId="13f77808-610f-4ab3-abed-5867f7198295" providerId="ADAL" clId="{EE70364E-67B4-444E-B53C-48B9AC97E1CB}" dt="2023-03-02T01:19:41.941" v="142" actId="478"/>
          <ac:spMkLst>
            <pc:docMk/>
            <pc:sldMk cId="1954265975" sldId="257"/>
            <ac:spMk id="8" creationId="{635825EE-2E3F-BF83-E4C9-3FE620255C19}"/>
          </ac:spMkLst>
        </pc:spChg>
        <pc:spChg chg="add mod">
          <ac:chgData name="孙逸涵" userId="13f77808-610f-4ab3-abed-5867f7198295" providerId="ADAL" clId="{EE70364E-67B4-444E-B53C-48B9AC97E1CB}" dt="2023-03-02T01:27:05.043" v="241" actId="20577"/>
          <ac:spMkLst>
            <pc:docMk/>
            <pc:sldMk cId="1954265975" sldId="257"/>
            <ac:spMk id="9" creationId="{ED5BC0B7-0B89-ED48-AD74-4B2F49AE15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C60F1-9CAA-6223-D1DF-CB58AA5DF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4957D8-6B9C-1805-3E1C-6FA1811D8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B7FBE-603E-2A0D-B780-62119593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54847-BD19-0C36-CE49-85A76BB4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54E7E-8DC0-D941-EB13-6F7F4EE0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2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F1122-0411-579D-EE7E-D118E806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D8988F-0975-206F-35EC-6489EE4A3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EC528-8DE1-87A6-3A63-E91F17A7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C2B11-D8EC-B21A-793A-3CAC2F7A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2B979-1495-50FB-68CD-EC6606A8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2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655AF4-5D19-A6EC-3B14-12245FA94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2B2FBC-9409-62A1-0A3C-9CC302586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1AE0C-CAD6-0690-519E-D35B68D8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071C8-8388-7FD0-E976-A1FF4BB9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4B4B4-CF13-CF61-DB7B-70E040F0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7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3E3AC-3242-50E3-1E5B-C96DC4A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80037-CAFF-04A6-7DE1-0E6CE073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C3A28-26A4-023F-1C68-4C53BCC9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C5061-7D4F-650C-ED68-2F26701E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FD50D-3581-5661-1854-0EF2081A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933E9-22F0-E3EF-0D47-145076D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B671E-FD80-2934-6B5A-E98E128BD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B8B94-5636-F435-5907-81DCCB21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A1A71-87BE-2311-26AB-0435A371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C8DEB-21C2-34EC-B181-9E79749A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64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4C22C-2370-1281-3199-6B817F8A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D4D6E-C8C5-F3FC-6367-92284F8E6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031875-4CB3-9C2E-03D8-57943D454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DBA655-54F8-FE35-5CB4-D9C81EBB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6B561C-0520-4380-BB18-9E77B3CB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958D-5809-84EF-ADEA-5160D8DD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2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E08C-4433-048D-AD1F-89DBD041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89E89C-99FB-7DE4-063C-07329060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D280A-980B-0C3B-CA0F-703430AFC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58541F-0BA4-382C-EBA8-563E77CA9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080890-8B20-7B63-1011-6382445A9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E800D-DEF4-0C06-AF52-195133A1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E00965-2328-9A67-2C1B-2883E7C2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1C8985-70AB-9636-8BFB-CE6F22B3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5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EEAB2-A16C-CA97-3FED-5CA9A6BE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14ED0A-5F94-9CD0-F47C-2558D888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0E8B1E-0D3C-16CC-77F3-BB0954F4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0D7347-037D-33EC-3F2F-05122C1B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3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6F2622-A288-FBE0-9833-81BF06E2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0740A6-C7A4-DF63-9D40-A82FEFF1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5795F5-A16C-F30B-4BBE-7AE6408A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8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8C408-8624-FA30-1815-0649E14E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7FD63-70ED-E69A-AC48-088FCF8AE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7B0D61-762B-1AE4-85F7-643E3396F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F93C6C-2515-29B5-BAAB-DEC7DE89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E49B3-7F18-025F-FBB3-3041E913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0B8F20-444E-76EF-76F9-960D2E0B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6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FBE73-73B9-58D9-6F94-50C57C47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80480B-9D4F-A11A-A3BB-EE184D905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C8CE99-2E75-3687-030E-9AFF89553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02D8E-C40C-52DD-081D-57303F38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8D5C2-B96A-356D-EDE1-E653077F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29202-5192-D595-B35F-71F34951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0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2EFE4A-9508-03CD-8468-4767CECC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EDDE5-7040-7645-B870-FD1F51F51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8EFFD-C9DC-CD0E-13B0-2C898F363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A4A9-D2CD-4F28-A1B9-104E0999ABA8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82F5D-BD4F-84C0-2A80-5B70FFEB9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61072-F36B-CA4E-CB0A-96FF5F106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4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14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9.png"/><Relationship Id="rId7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CB76CBA-1E5E-AF25-DDF1-7A5782751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9957"/>
            <a:ext cx="9144000" cy="165576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member: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孙逸涵 张旭东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SID: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12012128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12011923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BDB6036F-FCF5-6F34-703D-C54870063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21" y="276776"/>
            <a:ext cx="11733958" cy="31522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9</a:t>
            </a:r>
            <a:b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DOA Estimation &amp; Passive Sensing</a:t>
            </a:r>
            <a:endParaRPr lang="zh-CN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28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1CE5570-B513-1F74-89AF-3F00D04429A3}"/>
              </a:ext>
            </a:extLst>
          </p:cNvPr>
          <p:cNvSpPr txBox="1">
            <a:spLocks/>
          </p:cNvSpPr>
          <p:nvPr/>
        </p:nvSpPr>
        <p:spPr>
          <a:xfrm>
            <a:off x="555338" y="307115"/>
            <a:ext cx="7364730" cy="60768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Doppler sensing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41">
                <a:extLst>
                  <a:ext uri="{FF2B5EF4-FFF2-40B4-BE49-F238E27FC236}">
                    <a16:creationId xmlns:a16="http://schemas.microsoft.com/office/drawing/2014/main" id="{CA61FD14-CE14-4523-0588-2321A38B7D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338" y="1218621"/>
                <a:ext cx="6576913" cy="4641405"/>
              </a:xfrm>
            </p:spPr>
            <p:txBody>
              <a:bodyPr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ED6C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：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estimated via the phased array of the passive receiver, e.g.,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MUSIC algorithm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solidFill>
                      <a:srgbClr val="ED6C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s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estimated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estimated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ED6C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ED6C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solidFill>
                      <a:srgbClr val="ED6C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ED6C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with the direction of car’s velocity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CN" sz="2000" dirty="0">
                    <a:solidFill>
                      <a:srgbClr val="ED6C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altLang="zh-CN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Ambiguity Function</a:t>
                </a:r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How to calculate the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ED6C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？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i="1">
                        <a:solidFill>
                          <a:srgbClr val="ED6C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  <m:r>
                          <a:rPr lang="en-US" sz="32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3200" dirty="0">
                    <a:solidFill>
                      <a:srgbClr val="ED6C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 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carrier frequency,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Doppler frequency offset.</a:t>
                </a:r>
              </a:p>
            </p:txBody>
          </p:sp>
        </mc:Choice>
        <mc:Fallback>
          <p:sp>
            <p:nvSpPr>
              <p:cNvPr id="3" name="内容占位符 41">
                <a:extLst>
                  <a:ext uri="{FF2B5EF4-FFF2-40B4-BE49-F238E27FC236}">
                    <a16:creationId xmlns:a16="http://schemas.microsoft.com/office/drawing/2014/main" id="{CA61FD14-CE14-4523-0588-2321A38B7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38" y="1218621"/>
                <a:ext cx="6576913" cy="464140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饼形 18">
            <a:extLst>
              <a:ext uri="{FF2B5EF4-FFF2-40B4-BE49-F238E27FC236}">
                <a16:creationId xmlns:a16="http://schemas.microsoft.com/office/drawing/2014/main" id="{67DD53D8-F2F7-765E-DA9A-6E355B4443BE}"/>
              </a:ext>
            </a:extLst>
          </p:cNvPr>
          <p:cNvSpPr/>
          <p:nvPr/>
        </p:nvSpPr>
        <p:spPr>
          <a:xfrm>
            <a:off x="7950313" y="4545609"/>
            <a:ext cx="859803" cy="822960"/>
          </a:xfrm>
          <a:prstGeom prst="pie">
            <a:avLst>
              <a:gd name="adj1" fmla="val 19080287"/>
              <a:gd name="adj2" fmla="val 2158059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id="{099CFD06-405A-77D9-AFC7-F330D2B33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16" y="1282342"/>
            <a:ext cx="905290" cy="116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4BC2B7B7-E018-47DE-2E9C-120EDADA7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098" y="2689345"/>
            <a:ext cx="1112837" cy="11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48C38C1-372D-C9C6-C846-65E83C7F10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995" y="5085345"/>
            <a:ext cx="847103" cy="847103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537F960-C94C-1958-7569-29E80A50E959}"/>
              </a:ext>
            </a:extLst>
          </p:cNvPr>
          <p:cNvCxnSpPr/>
          <p:nvPr/>
        </p:nvCxnSpPr>
        <p:spPr>
          <a:xfrm>
            <a:off x="8380215" y="4957088"/>
            <a:ext cx="3098800" cy="0"/>
          </a:xfrm>
          <a:prstGeom prst="straightConnector1">
            <a:avLst/>
          </a:prstGeom>
          <a:ln w="3810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F083CA-AA60-1E17-394D-713A972E3995}"/>
              </a:ext>
            </a:extLst>
          </p:cNvPr>
          <p:cNvCxnSpPr/>
          <p:nvPr/>
        </p:nvCxnSpPr>
        <p:spPr>
          <a:xfrm flipH="1" flipV="1">
            <a:off x="7461262" y="2528848"/>
            <a:ext cx="918953" cy="2428240"/>
          </a:xfrm>
          <a:prstGeom prst="straightConnector1">
            <a:avLst/>
          </a:prstGeom>
          <a:ln w="38100">
            <a:solidFill>
              <a:srgbClr val="2BB7B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饼形 14">
            <a:extLst>
              <a:ext uri="{FF2B5EF4-FFF2-40B4-BE49-F238E27FC236}">
                <a16:creationId xmlns:a16="http://schemas.microsoft.com/office/drawing/2014/main" id="{1969787E-2216-B581-46A7-A2543F03DFCA}"/>
              </a:ext>
            </a:extLst>
          </p:cNvPr>
          <p:cNvSpPr/>
          <p:nvPr/>
        </p:nvSpPr>
        <p:spPr>
          <a:xfrm>
            <a:off x="8116055" y="4703088"/>
            <a:ext cx="508000" cy="508000"/>
          </a:xfrm>
          <a:prstGeom prst="pie">
            <a:avLst>
              <a:gd name="adj1" fmla="val 15033598"/>
              <a:gd name="adj2" fmla="val 549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EE2DE76-B222-8D9E-A26C-6371F84B97DD}"/>
              </a:ext>
            </a:extLst>
          </p:cNvPr>
          <p:cNvCxnSpPr/>
          <p:nvPr/>
        </p:nvCxnSpPr>
        <p:spPr>
          <a:xfrm flipV="1">
            <a:off x="8380215" y="3534688"/>
            <a:ext cx="1599883" cy="1422400"/>
          </a:xfrm>
          <a:prstGeom prst="straightConnector1">
            <a:avLst/>
          </a:prstGeom>
          <a:ln w="38100">
            <a:solidFill>
              <a:srgbClr val="2BB7B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76EEAA7-FA67-E212-692D-82F1B98AFFC7}"/>
                  </a:ext>
                </a:extLst>
              </p:cNvPr>
              <p:cNvSpPr/>
              <p:nvPr/>
            </p:nvSpPr>
            <p:spPr>
              <a:xfrm>
                <a:off x="10144415" y="3665259"/>
                <a:ext cx="1403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76EEAA7-FA67-E212-692D-82F1B98AF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415" y="3665259"/>
                <a:ext cx="140346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E23D6B9-7668-B249-B13A-51B44DD11967}"/>
                  </a:ext>
                </a:extLst>
              </p:cNvPr>
              <p:cNvSpPr/>
              <p:nvPr/>
            </p:nvSpPr>
            <p:spPr>
              <a:xfrm>
                <a:off x="9015266" y="1893849"/>
                <a:ext cx="17298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  <m:r>
                        <a:rPr lang="en-US" altLang="zh-CN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𝒃𝒔</m:t>
                          </m:r>
                          <m: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E23D6B9-7668-B249-B13A-51B44DD11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266" y="1893849"/>
                <a:ext cx="1729833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078DCAA-163D-6D49-031F-026E80099B05}"/>
              </a:ext>
            </a:extLst>
          </p:cNvPr>
          <p:cNvCxnSpPr/>
          <p:nvPr/>
        </p:nvCxnSpPr>
        <p:spPr>
          <a:xfrm flipH="1" flipV="1">
            <a:off x="7454227" y="2528848"/>
            <a:ext cx="2464542" cy="979489"/>
          </a:xfrm>
          <a:prstGeom prst="straightConnector1">
            <a:avLst/>
          </a:prstGeom>
          <a:ln w="38100">
            <a:solidFill>
              <a:srgbClr val="2BB7B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B84D17C-738D-5DC6-1A21-F88488F0FADD}"/>
                  </a:ext>
                </a:extLst>
              </p:cNvPr>
              <p:cNvSpPr/>
              <p:nvPr/>
            </p:nvSpPr>
            <p:spPr>
              <a:xfrm>
                <a:off x="7954941" y="3899695"/>
                <a:ext cx="1494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B84D17C-738D-5DC6-1A21-F88488F0F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941" y="3899695"/>
                <a:ext cx="14944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9EDDE94-9015-A743-309C-CCE5526A621F}"/>
                  </a:ext>
                </a:extLst>
              </p:cNvPr>
              <p:cNvSpPr/>
              <p:nvPr/>
            </p:nvSpPr>
            <p:spPr>
              <a:xfrm>
                <a:off x="8580616" y="2689345"/>
                <a:ext cx="800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𝒃𝒔</m:t>
                          </m:r>
                          <m:r>
                            <a:rPr lang="en-US" altLang="zh-CN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9EDDE94-9015-A743-309C-CCE5526A6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616" y="2689345"/>
                <a:ext cx="800155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ED67D23-42C7-BF2B-B5BD-848DEBD24E60}"/>
                  </a:ext>
                </a:extLst>
              </p:cNvPr>
              <p:cNvSpPr/>
              <p:nvPr/>
            </p:nvSpPr>
            <p:spPr>
              <a:xfrm>
                <a:off x="6808214" y="3300749"/>
                <a:ext cx="969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𝑏𝑠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ED67D23-42C7-BF2B-B5BD-848DEBD24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214" y="3300749"/>
                <a:ext cx="969496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8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473716" y="219216"/>
            <a:ext cx="11244567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MATLAB Code - MUSIC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B524C8B-8E6C-434E-D269-BCDFC861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6" y="3981227"/>
            <a:ext cx="2475372" cy="1440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C13319-00D6-A236-0D94-3FE09901D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16" y="1018985"/>
            <a:ext cx="7270589" cy="1800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本框 15">
            <a:extLst>
              <a:ext uri="{FF2B5EF4-FFF2-40B4-BE49-F238E27FC236}">
                <a16:creationId xmlns:a16="http://schemas.microsoft.com/office/drawing/2014/main" id="{C3F5BE54-C6D6-0454-CBAE-DC84702B56C0}"/>
              </a:ext>
            </a:extLst>
          </p:cNvPr>
          <p:cNvSpPr txBox="1"/>
          <p:nvPr/>
        </p:nvSpPr>
        <p:spPr>
          <a:xfrm>
            <a:off x="8222754" y="1681195"/>
            <a:ext cx="2214890" cy="475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Initialize parameters</a:t>
            </a:r>
          </a:p>
        </p:txBody>
      </p:sp>
      <p:sp>
        <p:nvSpPr>
          <p:cNvPr id="10" name="文本框 15">
            <a:extLst>
              <a:ext uri="{FF2B5EF4-FFF2-40B4-BE49-F238E27FC236}">
                <a16:creationId xmlns:a16="http://schemas.microsoft.com/office/drawing/2014/main" id="{2F1BB852-6918-1509-03EF-A8C2C8808ED1}"/>
              </a:ext>
            </a:extLst>
          </p:cNvPr>
          <p:cNvSpPr txBox="1"/>
          <p:nvPr/>
        </p:nvSpPr>
        <p:spPr>
          <a:xfrm>
            <a:off x="4177096" y="3309275"/>
            <a:ext cx="6490904" cy="27839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Calculate covariance matrix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Eigenvalue decomposition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Arrange the eigenvalues of Rx in descending order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Arrange corresponding eigenvectors in corresponding order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Calculate the sum of the eigenvalues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Create cumulative array of eigenvalues</a:t>
            </a:r>
          </a:p>
        </p:txBody>
      </p:sp>
    </p:spTree>
    <p:extLst>
      <p:ext uri="{BB962C8B-B14F-4D97-AF65-F5344CB8AC3E}">
        <p14:creationId xmlns:p14="http://schemas.microsoft.com/office/powerpoint/2010/main" val="162970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473716" y="219216"/>
            <a:ext cx="11244567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MATLAB Code - MUSIC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228F29-448E-BDE8-5819-09D5F430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6" y="1922215"/>
            <a:ext cx="4483018" cy="792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1AD47C-A461-6E0B-964C-4BFF63E98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16" y="4413548"/>
            <a:ext cx="5025179" cy="1008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15">
                <a:extLst>
                  <a:ext uri="{FF2B5EF4-FFF2-40B4-BE49-F238E27FC236}">
                    <a16:creationId xmlns:a16="http://schemas.microsoft.com/office/drawing/2014/main" id="{A314DC29-513B-23FB-E9D6-1E3B58897F9E}"/>
                  </a:ext>
                </a:extLst>
              </p:cNvPr>
              <p:cNvSpPr txBox="1"/>
              <p:nvPr/>
            </p:nvSpPr>
            <p:spPr>
              <a:xfrm>
                <a:off x="5263421" y="830500"/>
                <a:ext cx="5571267" cy="297543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Set threshold value close to 1 to delimit the range of noise space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𝑃</m:t>
                        </m:r>
                        <m:r>
                          <a:rPr lang="en-US" altLang="zh-CN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_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𝑐</m:t>
                        </m:r>
                        <m:r>
                          <a:rPr lang="en-US" altLang="zh-CN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𝑢𝑚</m:t>
                        </m:r>
                      </m:num>
                      <m:den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𝑃</m:t>
                        </m:r>
                      </m:den>
                    </m:f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&gt; </m:t>
                    </m:r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𝑡h𝑟𝑒𝑠h𝑜𝑙𝑑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, the iteration ends. All the eigenvalues between index we find and the last element of U are taken as the corresponding eigenvalues of noise subspace</a:t>
                </a:r>
              </a:p>
            </p:txBody>
          </p:sp>
        </mc:Choice>
        <mc:Fallback xmlns="">
          <p:sp>
            <p:nvSpPr>
              <p:cNvPr id="8" name="文本框 15">
                <a:extLst>
                  <a:ext uri="{FF2B5EF4-FFF2-40B4-BE49-F238E27FC236}">
                    <a16:creationId xmlns:a16="http://schemas.microsoft.com/office/drawing/2014/main" id="{A314DC29-513B-23FB-E9D6-1E3B58897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421" y="830500"/>
                <a:ext cx="5571267" cy="2975430"/>
              </a:xfrm>
              <a:prstGeom prst="rect">
                <a:avLst/>
              </a:prstGeom>
              <a:blipFill>
                <a:blip r:embed="rId5"/>
                <a:stretch>
                  <a:fillRect l="-1313" r="-2298" b="-3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B0B050E2-BED5-1728-3663-796F86366CA9}"/>
              </a:ext>
            </a:extLst>
          </p:cNvPr>
          <p:cNvGrpSpPr/>
          <p:nvPr/>
        </p:nvGrpSpPr>
        <p:grpSpPr>
          <a:xfrm>
            <a:off x="6095999" y="3966102"/>
            <a:ext cx="4985358" cy="2061398"/>
            <a:chOff x="6095999" y="3966102"/>
            <a:chExt cx="4985358" cy="20613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17A73CF-1ACC-B854-2AE0-39763D2D6788}"/>
                    </a:ext>
                  </a:extLst>
                </p:cNvPr>
                <p:cNvSpPr txBox="1"/>
                <p:nvPr/>
              </p:nvSpPr>
              <p:spPr>
                <a:xfrm>
                  <a:off x="6095999" y="3966102"/>
                  <a:ext cx="2581273" cy="12262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𝒂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𝑗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0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0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…</m:t>
                                          </m:r>
                                        </m:sup>
                                      </m:sSubSup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⋯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20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𝑗</m:t>
                                      </m:r>
                                      <m:r>
                                        <a:rPr lang="en-US" altLang="zh-CN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𝑁</m:t>
                                      </m:r>
                                      <m:r>
                                        <a:rPr lang="en-US" altLang="zh-CN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−1)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17A73CF-1ACC-B854-2AE0-39763D2D6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999" y="3966102"/>
                  <a:ext cx="2581273" cy="12262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D3F8A30-F36E-598B-3C52-BDB5EC29D48A}"/>
                    </a:ext>
                  </a:extLst>
                </p:cNvPr>
                <p:cNvSpPr txBox="1"/>
                <p:nvPr/>
              </p:nvSpPr>
              <p:spPr>
                <a:xfrm>
                  <a:off x="8973227" y="4240888"/>
                  <a:ext cx="2108130" cy="6766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zh-CN" alt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  <m:r>
                              <a:rPr lang="zh-CN" alt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𝜋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𝑑</m:t>
                            </m:r>
                          </m:num>
                          <m:den>
                            <m:r>
                              <a:rPr lang="zh-CN" alt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𝜆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D3F8A30-F36E-598B-3C52-BDB5EC29D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3227" y="4240888"/>
                  <a:ext cx="2108130" cy="67666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8A0D79D-ACFE-E9F1-3E74-4C828B50E59C}"/>
                    </a:ext>
                  </a:extLst>
                </p:cNvPr>
                <p:cNvSpPr txBox="1"/>
                <p:nvPr/>
              </p:nvSpPr>
              <p:spPr>
                <a:xfrm>
                  <a:off x="6096001" y="5192335"/>
                  <a:ext cx="2715414" cy="835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zh-CN" alt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20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1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𝑛𝑜𝑖𝑠𝑒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0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𝒂</m:t>
                                    </m:r>
                                    <m:r>
                                      <a:rPr lang="en-US" altLang="zh-CN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(</m:t>
                                    </m:r>
                                    <m:r>
                                      <a:rPr lang="zh-CN" alt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𝜃</m:t>
                                    </m:r>
                                    <m:r>
                                      <a:rPr lang="en-US" altLang="zh-CN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8A0D79D-ACFE-E9F1-3E74-4C828B50E5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1" y="5192335"/>
                  <a:ext cx="2715414" cy="8351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7296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473716" y="219216"/>
            <a:ext cx="11244567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MATLAB Code - Passive Sensing</a:t>
            </a:r>
          </a:p>
        </p:txBody>
      </p:sp>
    </p:spTree>
    <p:extLst>
      <p:ext uri="{BB962C8B-B14F-4D97-AF65-F5344CB8AC3E}">
        <p14:creationId xmlns:p14="http://schemas.microsoft.com/office/powerpoint/2010/main" val="146848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473716" y="219216"/>
            <a:ext cx="11244567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MATLAB Code - Passive Sensing</a:t>
            </a:r>
          </a:p>
        </p:txBody>
      </p:sp>
    </p:spTree>
    <p:extLst>
      <p:ext uri="{BB962C8B-B14F-4D97-AF65-F5344CB8AC3E}">
        <p14:creationId xmlns:p14="http://schemas.microsoft.com/office/powerpoint/2010/main" val="394760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473716" y="219216"/>
            <a:ext cx="11244567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- DOA Estimation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0634DBD-BEFF-E375-765A-62D68AFBC8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0" r="2128"/>
          <a:stretch/>
        </p:blipFill>
        <p:spPr>
          <a:xfrm>
            <a:off x="473715" y="1102478"/>
            <a:ext cx="5622284" cy="4320000"/>
          </a:xfrm>
          <a:prstGeom prst="rect">
            <a:avLst/>
          </a:prstGeom>
        </p:spPr>
      </p:pic>
      <p:sp>
        <p:nvSpPr>
          <p:cNvPr id="18" name="文本框 15">
            <a:extLst>
              <a:ext uri="{FF2B5EF4-FFF2-40B4-BE49-F238E27FC236}">
                <a16:creationId xmlns:a16="http://schemas.microsoft.com/office/drawing/2014/main" id="{5C70ACDF-0AA6-3537-E09F-B6A84FF1F89D}"/>
              </a:ext>
            </a:extLst>
          </p:cNvPr>
          <p:cNvSpPr txBox="1"/>
          <p:nvPr/>
        </p:nvSpPr>
        <p:spPr>
          <a:xfrm>
            <a:off x="2177412" y="5592656"/>
            <a:ext cx="2214890" cy="475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Reference Channel</a:t>
            </a:r>
          </a:p>
        </p:txBody>
      </p:sp>
      <p:sp>
        <p:nvSpPr>
          <p:cNvPr id="19" name="文本框 15">
            <a:extLst>
              <a:ext uri="{FF2B5EF4-FFF2-40B4-BE49-F238E27FC236}">
                <a16:creationId xmlns:a16="http://schemas.microsoft.com/office/drawing/2014/main" id="{44501014-4172-7AEB-9A9E-E27EDC68D3FA}"/>
              </a:ext>
            </a:extLst>
          </p:cNvPr>
          <p:cNvSpPr txBox="1"/>
          <p:nvPr/>
        </p:nvSpPr>
        <p:spPr>
          <a:xfrm>
            <a:off x="8113545" y="5592655"/>
            <a:ext cx="2378244" cy="475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Surveillance Channel</a:t>
            </a:r>
          </a:p>
        </p:txBody>
      </p:sp>
    </p:spTree>
    <p:extLst>
      <p:ext uri="{BB962C8B-B14F-4D97-AF65-F5344CB8AC3E}">
        <p14:creationId xmlns:p14="http://schemas.microsoft.com/office/powerpoint/2010/main" val="205762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473716" y="219216"/>
            <a:ext cx="11244567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- DOA Estimation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F55FDCF-1155-2432-512B-50D8ACDFF323}"/>
              </a:ext>
            </a:extLst>
          </p:cNvPr>
          <p:cNvGrpSpPr/>
          <p:nvPr/>
        </p:nvGrpSpPr>
        <p:grpSpPr>
          <a:xfrm>
            <a:off x="469935" y="830500"/>
            <a:ext cx="8059552" cy="5407914"/>
            <a:chOff x="0" y="761415"/>
            <a:chExt cx="5422325" cy="393620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3DBF304-B024-2ED7-10CC-43C7FC2CE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61415"/>
              <a:ext cx="5422325" cy="3936206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E4CA3C1-76DE-0F1E-C2EC-CDFA501F05E8}"/>
                </a:ext>
              </a:extLst>
            </p:cNvPr>
            <p:cNvSpPr/>
            <p:nvPr/>
          </p:nvSpPr>
          <p:spPr>
            <a:xfrm>
              <a:off x="2425303" y="2432447"/>
              <a:ext cx="382191" cy="35361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22666AE-CB92-1669-D146-F4A78CE5B1AA}"/>
                </a:ext>
              </a:extLst>
            </p:cNvPr>
            <p:cNvSpPr/>
            <p:nvPr/>
          </p:nvSpPr>
          <p:spPr>
            <a:xfrm>
              <a:off x="4656535" y="2466975"/>
              <a:ext cx="382191" cy="35361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D892189-96C3-6F69-F2AA-5555DD261C5E}"/>
                </a:ext>
              </a:extLst>
            </p:cNvPr>
            <p:cNvSpPr/>
            <p:nvPr/>
          </p:nvSpPr>
          <p:spPr>
            <a:xfrm rot="20137219">
              <a:off x="2734178" y="3992818"/>
              <a:ext cx="1259129" cy="63703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E70FB3B-4271-50F0-DB44-CCA68820DFE3}"/>
                </a:ext>
              </a:extLst>
            </p:cNvPr>
            <p:cNvSpPr/>
            <p:nvPr/>
          </p:nvSpPr>
          <p:spPr>
            <a:xfrm rot="19641374">
              <a:off x="576620" y="1249752"/>
              <a:ext cx="1621147" cy="8468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9BD6699-A377-AFCD-4520-0984EB1AD8A8}"/>
                </a:ext>
              </a:extLst>
            </p:cNvPr>
            <p:cNvCxnSpPr>
              <a:stCxn id="11" idx="5"/>
              <a:endCxn id="8" idx="1"/>
            </p:cNvCxnSpPr>
            <p:nvPr/>
          </p:nvCxnSpPr>
          <p:spPr>
            <a:xfrm>
              <a:off x="2031328" y="1616137"/>
              <a:ext cx="2681178" cy="9026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A573AE2-C721-48E1-166D-6C2DC8CA85F7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807494" y="2609255"/>
              <a:ext cx="1849041" cy="345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196DFDF-BFE4-5B50-E932-0DFB06A9D628}"/>
                </a:ext>
              </a:extLst>
            </p:cNvPr>
            <p:cNvCxnSpPr>
              <a:cxnSpLocks/>
              <a:stCxn id="10" idx="7"/>
              <a:endCxn id="8" idx="3"/>
            </p:cNvCxnSpPr>
            <p:nvPr/>
          </p:nvCxnSpPr>
          <p:spPr>
            <a:xfrm flipV="1">
              <a:off x="3676247" y="2768805"/>
              <a:ext cx="1036259" cy="11536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5">
              <a:extLst>
                <a:ext uri="{FF2B5EF4-FFF2-40B4-BE49-F238E27FC236}">
                  <a16:creationId xmlns:a16="http://schemas.microsoft.com/office/drawing/2014/main" id="{AFFE2B48-5187-CCB3-5F12-B646FFF01891}"/>
                </a:ext>
              </a:extLst>
            </p:cNvPr>
            <p:cNvSpPr txBox="1"/>
            <p:nvPr/>
          </p:nvSpPr>
          <p:spPr>
            <a:xfrm>
              <a:off x="2013382" y="2435196"/>
              <a:ext cx="401542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CN" sz="1700" b="1" dirty="0">
                  <a:solidFill>
                    <a:srgbClr val="FF0000"/>
                  </a:solidFill>
                  <a:cs typeface="+mn-ea"/>
                  <a:sym typeface="+mn-lt"/>
                </a:rPr>
                <a:t>Tx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F5E005E-84A2-71C1-39FC-124B7886E035}"/>
                </a:ext>
              </a:extLst>
            </p:cNvPr>
            <p:cNvSpPr txBox="1"/>
            <p:nvPr/>
          </p:nvSpPr>
          <p:spPr>
            <a:xfrm>
              <a:off x="4639288" y="2820591"/>
              <a:ext cx="416683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CN" sz="1700" b="1" dirty="0">
                  <a:solidFill>
                    <a:srgbClr val="FF0000"/>
                  </a:solidFill>
                  <a:cs typeface="+mn-ea"/>
                  <a:sym typeface="+mn-lt"/>
                </a:rPr>
                <a:t>Rx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6050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473716" y="219216"/>
            <a:ext cx="11244567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- DOA Estimation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AA5592-C75F-3858-043C-EA8CAE20BE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8"/>
          <a:stretch/>
        </p:blipFill>
        <p:spPr>
          <a:xfrm>
            <a:off x="6696254" y="1515461"/>
            <a:ext cx="5266725" cy="41086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D40C2B1-CC53-8722-C154-0C4974C5D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584" y="1512447"/>
            <a:ext cx="4079999" cy="2160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本框 15">
            <a:extLst>
              <a:ext uri="{FF2B5EF4-FFF2-40B4-BE49-F238E27FC236}">
                <a16:creationId xmlns:a16="http://schemas.microsoft.com/office/drawing/2014/main" id="{571E8E5D-51DA-4F16-4D10-4CA61B9606B2}"/>
              </a:ext>
            </a:extLst>
          </p:cNvPr>
          <p:cNvSpPr txBox="1"/>
          <p:nvPr/>
        </p:nvSpPr>
        <p:spPr>
          <a:xfrm>
            <a:off x="1516904" y="3949223"/>
            <a:ext cx="3727357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Backward spatial smoothing (BSS)</a:t>
            </a: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C8DD5266-94EB-8DF3-DC21-22A65C4BC340}"/>
              </a:ext>
            </a:extLst>
          </p:cNvPr>
          <p:cNvSpPr txBox="1">
            <a:spLocks/>
          </p:cNvSpPr>
          <p:nvPr/>
        </p:nvSpPr>
        <p:spPr>
          <a:xfrm>
            <a:off x="3490912" y="5760552"/>
            <a:ext cx="5210175" cy="34280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https://blog.csdn.net/qq_36583373/article/details/109382579</a:t>
            </a:r>
          </a:p>
        </p:txBody>
      </p:sp>
      <p:sp>
        <p:nvSpPr>
          <p:cNvPr id="10" name="文本框 15">
            <a:extLst>
              <a:ext uri="{FF2B5EF4-FFF2-40B4-BE49-F238E27FC236}">
                <a16:creationId xmlns:a16="http://schemas.microsoft.com/office/drawing/2014/main" id="{A3D4EA62-E567-9E4E-E273-33326AAF0285}"/>
              </a:ext>
            </a:extLst>
          </p:cNvPr>
          <p:cNvSpPr txBox="1"/>
          <p:nvPr/>
        </p:nvSpPr>
        <p:spPr>
          <a:xfrm>
            <a:off x="971251" y="5015416"/>
            <a:ext cx="4818659" cy="475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Better resolution of multiple coherent signals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0782074-03AE-4ED9-6CED-DEBAD8BE5BB8}"/>
              </a:ext>
            </a:extLst>
          </p:cNvPr>
          <p:cNvSpPr/>
          <p:nvPr/>
        </p:nvSpPr>
        <p:spPr>
          <a:xfrm rot="5400000">
            <a:off x="3172864" y="4501138"/>
            <a:ext cx="415435" cy="33576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49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473716" y="219216"/>
            <a:ext cx="11244567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- DOA Estimation</a:t>
            </a:r>
          </a:p>
        </p:txBody>
      </p:sp>
    </p:spTree>
    <p:extLst>
      <p:ext uri="{BB962C8B-B14F-4D97-AF65-F5344CB8AC3E}">
        <p14:creationId xmlns:p14="http://schemas.microsoft.com/office/powerpoint/2010/main" val="206299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473716" y="219216"/>
            <a:ext cx="11244567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- Passive Sensing</a:t>
            </a:r>
          </a:p>
        </p:txBody>
      </p:sp>
    </p:spTree>
    <p:extLst>
      <p:ext uri="{BB962C8B-B14F-4D97-AF65-F5344CB8AC3E}">
        <p14:creationId xmlns:p14="http://schemas.microsoft.com/office/powerpoint/2010/main" val="329189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182" name="矩形 181">
            <a:extLst>
              <a:ext uri="{FF2B5EF4-FFF2-40B4-BE49-F238E27FC236}">
                <a16:creationId xmlns:a16="http://schemas.microsoft.com/office/drawing/2014/main" id="{6CA14C20-55F1-605F-FB84-DFE40EFD1B59}"/>
              </a:ext>
            </a:extLst>
          </p:cNvPr>
          <p:cNvSpPr/>
          <p:nvPr/>
        </p:nvSpPr>
        <p:spPr>
          <a:xfrm>
            <a:off x="1140381" y="5084335"/>
            <a:ext cx="2497553" cy="54277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 sz="1867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83" name="标题 1">
            <a:extLst>
              <a:ext uri="{FF2B5EF4-FFF2-40B4-BE49-F238E27FC236}">
                <a16:creationId xmlns:a16="http://schemas.microsoft.com/office/drawing/2014/main" id="{12013A39-0EFC-5269-A147-3AF3EA91E411}"/>
              </a:ext>
            </a:extLst>
          </p:cNvPr>
          <p:cNvSpPr txBox="1">
            <a:spLocks/>
          </p:cNvSpPr>
          <p:nvPr/>
        </p:nvSpPr>
        <p:spPr>
          <a:xfrm>
            <a:off x="-2646896" y="137034"/>
            <a:ext cx="10284983" cy="9351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667" dirty="0"/>
              <a:t>Introduction of DOA</a:t>
            </a:r>
            <a:endParaRPr lang="zh-CN" altLang="en-US" sz="2667" dirty="0"/>
          </a:p>
        </p:txBody>
      </p:sp>
      <p:grpSp>
        <p:nvGrpSpPr>
          <p:cNvPr id="184" name="işļíd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59C3C83-50DB-ACCD-3E4A-FC918D550411}"/>
              </a:ext>
            </a:extLst>
          </p:cNvPr>
          <p:cNvGrpSpPr>
            <a:grpSpLocks noChangeAspect="1"/>
          </p:cNvGrpSpPr>
          <p:nvPr/>
        </p:nvGrpSpPr>
        <p:grpSpPr>
          <a:xfrm>
            <a:off x="1225771" y="1346901"/>
            <a:ext cx="9238342" cy="4748115"/>
            <a:chOff x="1373255" y="1208625"/>
            <a:chExt cx="9445474" cy="4854572"/>
          </a:xfrm>
        </p:grpSpPr>
        <p:grpSp>
          <p:nvGrpSpPr>
            <p:cNvPr id="185" name="íṣlîḍe">
              <a:extLst>
                <a:ext uri="{FF2B5EF4-FFF2-40B4-BE49-F238E27FC236}">
                  <a16:creationId xmlns:a16="http://schemas.microsoft.com/office/drawing/2014/main" id="{47024374-C898-6B33-FD5D-9F15D058AA53}"/>
                </a:ext>
              </a:extLst>
            </p:cNvPr>
            <p:cNvGrpSpPr/>
            <p:nvPr/>
          </p:nvGrpSpPr>
          <p:grpSpPr>
            <a:xfrm>
              <a:off x="4980011" y="1208625"/>
              <a:ext cx="5838718" cy="4854572"/>
              <a:chOff x="4980011" y="1208625"/>
              <a:chExt cx="5838718" cy="4854572"/>
            </a:xfrm>
          </p:grpSpPr>
          <p:grpSp>
            <p:nvGrpSpPr>
              <p:cNvPr id="194" name="išḷíḋè">
                <a:extLst>
                  <a:ext uri="{FF2B5EF4-FFF2-40B4-BE49-F238E27FC236}">
                    <a16:creationId xmlns:a16="http://schemas.microsoft.com/office/drawing/2014/main" id="{744743AD-81E6-5A78-8288-E5F6A25AFB3A}"/>
                  </a:ext>
                </a:extLst>
              </p:cNvPr>
              <p:cNvGrpSpPr/>
              <p:nvPr/>
            </p:nvGrpSpPr>
            <p:grpSpPr>
              <a:xfrm>
                <a:off x="4980011" y="1651517"/>
                <a:ext cx="2900261" cy="2258456"/>
                <a:chOff x="4814101" y="1314952"/>
                <a:chExt cx="3614505" cy="2814638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336" name="iṡlîḓe">
                  <a:extLst>
                    <a:ext uri="{FF2B5EF4-FFF2-40B4-BE49-F238E27FC236}">
                      <a16:creationId xmlns:a16="http://schemas.microsoft.com/office/drawing/2014/main" id="{C8AAF9B4-8122-F0F7-7FA4-89CD53E5A78E}"/>
                    </a:ext>
                  </a:extLst>
                </p:cNvPr>
                <p:cNvSpPr/>
                <p:nvPr/>
              </p:nvSpPr>
              <p:spPr bwMode="auto">
                <a:xfrm>
                  <a:off x="7011500" y="1314952"/>
                  <a:ext cx="246623" cy="199648"/>
                </a:xfrm>
                <a:custGeom>
                  <a:avLst/>
                  <a:gdLst>
                    <a:gd name="T0" fmla="*/ 77 w 77"/>
                    <a:gd name="T1" fmla="*/ 7 h 62"/>
                    <a:gd name="T2" fmla="*/ 68 w 77"/>
                    <a:gd name="T3" fmla="*/ 10 h 62"/>
                    <a:gd name="T4" fmla="*/ 75 w 77"/>
                    <a:gd name="T5" fmla="*/ 1 h 62"/>
                    <a:gd name="T6" fmla="*/ 65 w 77"/>
                    <a:gd name="T7" fmla="*/ 5 h 62"/>
                    <a:gd name="T8" fmla="*/ 53 w 77"/>
                    <a:gd name="T9" fmla="*/ 0 h 62"/>
                    <a:gd name="T10" fmla="*/ 38 w 77"/>
                    <a:gd name="T11" fmla="*/ 15 h 62"/>
                    <a:gd name="T12" fmla="*/ 38 w 77"/>
                    <a:gd name="T13" fmla="*/ 19 h 62"/>
                    <a:gd name="T14" fmla="*/ 6 w 77"/>
                    <a:gd name="T15" fmla="*/ 3 h 62"/>
                    <a:gd name="T16" fmla="*/ 3 w 77"/>
                    <a:gd name="T17" fmla="*/ 10 h 62"/>
                    <a:gd name="T18" fmla="*/ 10 w 77"/>
                    <a:gd name="T19" fmla="*/ 24 h 62"/>
                    <a:gd name="T20" fmla="*/ 3 w 77"/>
                    <a:gd name="T21" fmla="*/ 22 h 62"/>
                    <a:gd name="T22" fmla="*/ 3 w 77"/>
                    <a:gd name="T23" fmla="*/ 22 h 62"/>
                    <a:gd name="T24" fmla="*/ 16 w 77"/>
                    <a:gd name="T25" fmla="*/ 37 h 62"/>
                    <a:gd name="T26" fmla="*/ 12 w 77"/>
                    <a:gd name="T27" fmla="*/ 38 h 62"/>
                    <a:gd name="T28" fmla="*/ 9 w 77"/>
                    <a:gd name="T29" fmla="*/ 38 h 62"/>
                    <a:gd name="T30" fmla="*/ 24 w 77"/>
                    <a:gd name="T31" fmla="*/ 48 h 62"/>
                    <a:gd name="T32" fmla="*/ 4 w 77"/>
                    <a:gd name="T33" fmla="*/ 55 h 62"/>
                    <a:gd name="T34" fmla="*/ 0 w 77"/>
                    <a:gd name="T35" fmla="*/ 55 h 62"/>
                    <a:gd name="T36" fmla="*/ 24 w 77"/>
                    <a:gd name="T37" fmla="*/ 62 h 62"/>
                    <a:gd name="T38" fmla="*/ 69 w 77"/>
                    <a:gd name="T39" fmla="*/ 17 h 62"/>
                    <a:gd name="T40" fmla="*/ 69 w 77"/>
                    <a:gd name="T41" fmla="*/ 15 h 62"/>
                    <a:gd name="T42" fmla="*/ 77 w 77"/>
                    <a:gd name="T43" fmla="*/ 7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7" h="62">
                      <a:moveTo>
                        <a:pt x="77" y="7"/>
                      </a:moveTo>
                      <a:cubicBezTo>
                        <a:pt x="74" y="8"/>
                        <a:pt x="71" y="9"/>
                        <a:pt x="68" y="10"/>
                      </a:cubicBezTo>
                      <a:cubicBezTo>
                        <a:pt x="71" y="8"/>
                        <a:pt x="74" y="4"/>
                        <a:pt x="75" y="1"/>
                      </a:cubicBezTo>
                      <a:cubicBezTo>
                        <a:pt x="72" y="3"/>
                        <a:pt x="68" y="4"/>
                        <a:pt x="65" y="5"/>
                      </a:cubicBezTo>
                      <a:cubicBezTo>
                        <a:pt x="62" y="2"/>
                        <a:pt x="58" y="0"/>
                        <a:pt x="53" y="0"/>
                      </a:cubicBezTo>
                      <a:cubicBezTo>
                        <a:pt x="45" y="0"/>
                        <a:pt x="38" y="7"/>
                        <a:pt x="38" y="15"/>
                      </a:cubicBezTo>
                      <a:cubicBezTo>
                        <a:pt x="38" y="17"/>
                        <a:pt x="38" y="18"/>
                        <a:pt x="38" y="19"/>
                      </a:cubicBezTo>
                      <a:cubicBezTo>
                        <a:pt x="25" y="18"/>
                        <a:pt x="13" y="12"/>
                        <a:pt x="6" y="3"/>
                      </a:cubicBezTo>
                      <a:cubicBezTo>
                        <a:pt x="4" y="5"/>
                        <a:pt x="3" y="8"/>
                        <a:pt x="3" y="10"/>
                      </a:cubicBezTo>
                      <a:cubicBezTo>
                        <a:pt x="3" y="16"/>
                        <a:pt x="6" y="21"/>
                        <a:pt x="10" y="24"/>
                      </a:cubicBezTo>
                      <a:cubicBezTo>
                        <a:pt x="8" y="24"/>
                        <a:pt x="5" y="23"/>
                        <a:pt x="3" y="22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9"/>
                        <a:pt x="9" y="36"/>
                        <a:pt x="16" y="37"/>
                      </a:cubicBezTo>
                      <a:cubicBezTo>
                        <a:pt x="15" y="38"/>
                        <a:pt x="13" y="38"/>
                        <a:pt x="12" y="38"/>
                      </a:cubicBezTo>
                      <a:cubicBezTo>
                        <a:pt x="11" y="38"/>
                        <a:pt x="10" y="38"/>
                        <a:pt x="9" y="38"/>
                      </a:cubicBezTo>
                      <a:cubicBezTo>
                        <a:pt x="11" y="44"/>
                        <a:pt x="17" y="48"/>
                        <a:pt x="24" y="48"/>
                      </a:cubicBezTo>
                      <a:cubicBezTo>
                        <a:pt x="18" y="53"/>
                        <a:pt x="11" y="55"/>
                        <a:pt x="4" y="55"/>
                      </a:cubicBezTo>
                      <a:cubicBezTo>
                        <a:pt x="3" y="55"/>
                        <a:pt x="1" y="55"/>
                        <a:pt x="0" y="55"/>
                      </a:cubicBezTo>
                      <a:cubicBezTo>
                        <a:pt x="7" y="59"/>
                        <a:pt x="15" y="62"/>
                        <a:pt x="24" y="62"/>
                      </a:cubicBezTo>
                      <a:cubicBezTo>
                        <a:pt x="53" y="62"/>
                        <a:pt x="69" y="38"/>
                        <a:pt x="69" y="17"/>
                      </a:cubicBezTo>
                      <a:cubicBezTo>
                        <a:pt x="69" y="17"/>
                        <a:pt x="69" y="16"/>
                        <a:pt x="69" y="15"/>
                      </a:cubicBezTo>
                      <a:cubicBezTo>
                        <a:pt x="72" y="13"/>
                        <a:pt x="75" y="10"/>
                        <a:pt x="7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37" name="ïṩ1îḑé">
                  <a:extLst>
                    <a:ext uri="{FF2B5EF4-FFF2-40B4-BE49-F238E27FC236}">
                      <a16:creationId xmlns:a16="http://schemas.microsoft.com/office/drawing/2014/main" id="{E5FEB682-9171-9065-5DD3-CC81979F3A1D}"/>
                    </a:ext>
                  </a:extLst>
                </p:cNvPr>
                <p:cNvSpPr/>
                <p:nvPr/>
              </p:nvSpPr>
              <p:spPr bwMode="auto">
                <a:xfrm>
                  <a:off x="7246379" y="2080266"/>
                  <a:ext cx="246623" cy="246623"/>
                </a:xfrm>
                <a:custGeom>
                  <a:avLst/>
                  <a:gdLst>
                    <a:gd name="T0" fmla="*/ 38 w 77"/>
                    <a:gd name="T1" fmla="*/ 0 h 77"/>
                    <a:gd name="T2" fmla="*/ 0 w 77"/>
                    <a:gd name="T3" fmla="*/ 39 h 77"/>
                    <a:gd name="T4" fmla="*/ 38 w 77"/>
                    <a:gd name="T5" fmla="*/ 77 h 77"/>
                    <a:gd name="T6" fmla="*/ 77 w 77"/>
                    <a:gd name="T7" fmla="*/ 39 h 77"/>
                    <a:gd name="T8" fmla="*/ 38 w 77"/>
                    <a:gd name="T9" fmla="*/ 0 h 77"/>
                    <a:gd name="T10" fmla="*/ 24 w 77"/>
                    <a:gd name="T11" fmla="*/ 39 h 77"/>
                    <a:gd name="T12" fmla="*/ 38 w 77"/>
                    <a:gd name="T13" fmla="*/ 24 h 77"/>
                    <a:gd name="T14" fmla="*/ 53 w 77"/>
                    <a:gd name="T15" fmla="*/ 39 h 77"/>
                    <a:gd name="T16" fmla="*/ 38 w 77"/>
                    <a:gd name="T17" fmla="*/ 53 h 77"/>
                    <a:gd name="T18" fmla="*/ 24 w 77"/>
                    <a:gd name="T19" fmla="*/ 39 h 77"/>
                    <a:gd name="T20" fmla="*/ 70 w 77"/>
                    <a:gd name="T21" fmla="*/ 52 h 77"/>
                    <a:gd name="T22" fmla="*/ 70 w 77"/>
                    <a:gd name="T23" fmla="*/ 52 h 77"/>
                    <a:gd name="T24" fmla="*/ 56 w 77"/>
                    <a:gd name="T25" fmla="*/ 46 h 77"/>
                    <a:gd name="T26" fmla="*/ 58 w 77"/>
                    <a:gd name="T27" fmla="*/ 39 h 77"/>
                    <a:gd name="T28" fmla="*/ 56 w 77"/>
                    <a:gd name="T29" fmla="*/ 31 h 77"/>
                    <a:gd name="T30" fmla="*/ 66 w 77"/>
                    <a:gd name="T31" fmla="*/ 27 h 77"/>
                    <a:gd name="T32" fmla="*/ 70 w 77"/>
                    <a:gd name="T33" fmla="*/ 26 h 77"/>
                    <a:gd name="T34" fmla="*/ 72 w 77"/>
                    <a:gd name="T35" fmla="*/ 39 h 77"/>
                    <a:gd name="T36" fmla="*/ 70 w 77"/>
                    <a:gd name="T37" fmla="*/ 52 h 77"/>
                    <a:gd name="T38" fmla="*/ 51 w 77"/>
                    <a:gd name="T39" fmla="*/ 7 h 77"/>
                    <a:gd name="T40" fmla="*/ 51 w 77"/>
                    <a:gd name="T41" fmla="*/ 7 h 77"/>
                    <a:gd name="T42" fmla="*/ 51 w 77"/>
                    <a:gd name="T43" fmla="*/ 7 h 77"/>
                    <a:gd name="T44" fmla="*/ 46 w 77"/>
                    <a:gd name="T45" fmla="*/ 21 h 77"/>
                    <a:gd name="T46" fmla="*/ 38 w 77"/>
                    <a:gd name="T47" fmla="*/ 19 h 77"/>
                    <a:gd name="T48" fmla="*/ 31 w 77"/>
                    <a:gd name="T49" fmla="*/ 21 h 77"/>
                    <a:gd name="T50" fmla="*/ 28 w 77"/>
                    <a:gd name="T51" fmla="*/ 14 h 77"/>
                    <a:gd name="T52" fmla="*/ 25 w 77"/>
                    <a:gd name="T53" fmla="*/ 7 h 77"/>
                    <a:gd name="T54" fmla="*/ 38 w 77"/>
                    <a:gd name="T55" fmla="*/ 5 h 77"/>
                    <a:gd name="T56" fmla="*/ 51 w 77"/>
                    <a:gd name="T57" fmla="*/ 7 h 77"/>
                    <a:gd name="T58" fmla="*/ 7 w 77"/>
                    <a:gd name="T59" fmla="*/ 26 h 77"/>
                    <a:gd name="T60" fmla="*/ 14 w 77"/>
                    <a:gd name="T61" fmla="*/ 29 h 77"/>
                    <a:gd name="T62" fmla="*/ 20 w 77"/>
                    <a:gd name="T63" fmla="*/ 31 h 77"/>
                    <a:gd name="T64" fmla="*/ 19 w 77"/>
                    <a:gd name="T65" fmla="*/ 39 h 77"/>
                    <a:gd name="T66" fmla="*/ 20 w 77"/>
                    <a:gd name="T67" fmla="*/ 46 h 77"/>
                    <a:gd name="T68" fmla="*/ 7 w 77"/>
                    <a:gd name="T69" fmla="*/ 52 h 77"/>
                    <a:gd name="T70" fmla="*/ 4 w 77"/>
                    <a:gd name="T71" fmla="*/ 39 h 77"/>
                    <a:gd name="T72" fmla="*/ 7 w 77"/>
                    <a:gd name="T73" fmla="*/ 26 h 77"/>
                    <a:gd name="T74" fmla="*/ 25 w 77"/>
                    <a:gd name="T75" fmla="*/ 70 h 77"/>
                    <a:gd name="T76" fmla="*/ 27 w 77"/>
                    <a:gd name="T77" fmla="*/ 66 h 77"/>
                    <a:gd name="T78" fmla="*/ 31 w 77"/>
                    <a:gd name="T79" fmla="*/ 57 h 77"/>
                    <a:gd name="T80" fmla="*/ 38 w 77"/>
                    <a:gd name="T81" fmla="*/ 58 h 77"/>
                    <a:gd name="T82" fmla="*/ 46 w 77"/>
                    <a:gd name="T83" fmla="*/ 57 h 77"/>
                    <a:gd name="T84" fmla="*/ 51 w 77"/>
                    <a:gd name="T85" fmla="*/ 70 h 77"/>
                    <a:gd name="T86" fmla="*/ 51 w 77"/>
                    <a:gd name="T87" fmla="*/ 70 h 77"/>
                    <a:gd name="T88" fmla="*/ 51 w 77"/>
                    <a:gd name="T89" fmla="*/ 70 h 77"/>
                    <a:gd name="T90" fmla="*/ 38 w 77"/>
                    <a:gd name="T91" fmla="*/ 73 h 77"/>
                    <a:gd name="T92" fmla="*/ 25 w 77"/>
                    <a:gd name="T93" fmla="*/ 7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7" h="77">
                      <a:moveTo>
                        <a:pt x="38" y="0"/>
                      </a:moveTo>
                      <a:cubicBezTo>
                        <a:pt x="17" y="0"/>
                        <a:pt x="0" y="17"/>
                        <a:pt x="0" y="39"/>
                      </a:cubicBezTo>
                      <a:cubicBezTo>
                        <a:pt x="0" y="60"/>
                        <a:pt x="17" y="77"/>
                        <a:pt x="38" y="77"/>
                      </a:cubicBezTo>
                      <a:cubicBezTo>
                        <a:pt x="60" y="77"/>
                        <a:pt x="77" y="60"/>
                        <a:pt x="77" y="39"/>
                      </a:cubicBezTo>
                      <a:cubicBezTo>
                        <a:pt x="77" y="17"/>
                        <a:pt x="60" y="0"/>
                        <a:pt x="38" y="0"/>
                      </a:cubicBezTo>
                      <a:close/>
                      <a:moveTo>
                        <a:pt x="24" y="39"/>
                      </a:moveTo>
                      <a:cubicBezTo>
                        <a:pt x="24" y="31"/>
                        <a:pt x="30" y="24"/>
                        <a:pt x="38" y="24"/>
                      </a:cubicBezTo>
                      <a:cubicBezTo>
                        <a:pt x="46" y="24"/>
                        <a:pt x="53" y="31"/>
                        <a:pt x="53" y="39"/>
                      </a:cubicBezTo>
                      <a:cubicBezTo>
                        <a:pt x="53" y="47"/>
                        <a:pt x="46" y="53"/>
                        <a:pt x="38" y="53"/>
                      </a:cubicBezTo>
                      <a:cubicBezTo>
                        <a:pt x="30" y="53"/>
                        <a:pt x="24" y="47"/>
                        <a:pt x="24" y="39"/>
                      </a:cubicBezTo>
                      <a:close/>
                      <a:moveTo>
                        <a:pt x="70" y="52"/>
                      </a:moveTo>
                      <a:cubicBezTo>
                        <a:pt x="70" y="52"/>
                        <a:pt x="70" y="52"/>
                        <a:pt x="70" y="52"/>
                      </a:cubicBezTo>
                      <a:cubicBezTo>
                        <a:pt x="56" y="46"/>
                        <a:pt x="56" y="46"/>
                        <a:pt x="56" y="46"/>
                      </a:cubicBezTo>
                      <a:cubicBezTo>
                        <a:pt x="57" y="44"/>
                        <a:pt x="58" y="41"/>
                        <a:pt x="58" y="39"/>
                      </a:cubicBezTo>
                      <a:cubicBezTo>
                        <a:pt x="58" y="36"/>
                        <a:pt x="57" y="34"/>
                        <a:pt x="56" y="31"/>
                      </a:cubicBezTo>
                      <a:cubicBezTo>
                        <a:pt x="66" y="27"/>
                        <a:pt x="66" y="27"/>
                        <a:pt x="66" y="27"/>
                      </a:cubicBezTo>
                      <a:cubicBezTo>
                        <a:pt x="70" y="26"/>
                        <a:pt x="70" y="26"/>
                        <a:pt x="70" y="26"/>
                      </a:cubicBezTo>
                      <a:cubicBezTo>
                        <a:pt x="71" y="30"/>
                        <a:pt x="72" y="34"/>
                        <a:pt x="72" y="39"/>
                      </a:cubicBezTo>
                      <a:cubicBezTo>
                        <a:pt x="72" y="43"/>
                        <a:pt x="71" y="48"/>
                        <a:pt x="70" y="52"/>
                      </a:cubicBezTo>
                      <a:close/>
                      <a:moveTo>
                        <a:pt x="51" y="7"/>
                      </a:move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6" y="21"/>
                        <a:pt x="46" y="21"/>
                        <a:pt x="46" y="21"/>
                      </a:cubicBezTo>
                      <a:cubicBezTo>
                        <a:pt x="43" y="20"/>
                        <a:pt x="41" y="19"/>
                        <a:pt x="38" y="19"/>
                      </a:cubicBezTo>
                      <a:cubicBezTo>
                        <a:pt x="36" y="19"/>
                        <a:pt x="33" y="20"/>
                        <a:pt x="31" y="21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9" y="6"/>
                        <a:pt x="34" y="5"/>
                        <a:pt x="38" y="5"/>
                      </a:cubicBezTo>
                      <a:cubicBezTo>
                        <a:pt x="43" y="5"/>
                        <a:pt x="47" y="6"/>
                        <a:pt x="51" y="7"/>
                      </a:cubicBezTo>
                      <a:close/>
                      <a:moveTo>
                        <a:pt x="7" y="26"/>
                      </a:move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19" y="34"/>
                        <a:pt x="19" y="36"/>
                        <a:pt x="19" y="39"/>
                      </a:cubicBezTo>
                      <a:cubicBezTo>
                        <a:pt x="19" y="41"/>
                        <a:pt x="19" y="44"/>
                        <a:pt x="20" y="46"/>
                      </a:cubicBezTo>
                      <a:cubicBezTo>
                        <a:pt x="7" y="52"/>
                        <a:pt x="7" y="52"/>
                        <a:pt x="7" y="52"/>
                      </a:cubicBezTo>
                      <a:cubicBezTo>
                        <a:pt x="5" y="48"/>
                        <a:pt x="4" y="43"/>
                        <a:pt x="4" y="39"/>
                      </a:cubicBezTo>
                      <a:cubicBezTo>
                        <a:pt x="4" y="34"/>
                        <a:pt x="5" y="30"/>
                        <a:pt x="7" y="26"/>
                      </a:cubicBezTo>
                      <a:close/>
                      <a:moveTo>
                        <a:pt x="25" y="70"/>
                      </a:move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3" y="58"/>
                        <a:pt x="36" y="58"/>
                        <a:pt x="38" y="58"/>
                      </a:cubicBezTo>
                      <a:cubicBezTo>
                        <a:pt x="41" y="58"/>
                        <a:pt x="43" y="58"/>
                        <a:pt x="46" y="57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47" y="72"/>
                        <a:pt x="43" y="73"/>
                        <a:pt x="38" y="73"/>
                      </a:cubicBezTo>
                      <a:cubicBezTo>
                        <a:pt x="34" y="73"/>
                        <a:pt x="29" y="72"/>
                        <a:pt x="25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38" name="islîḋè">
                  <a:extLst>
                    <a:ext uri="{FF2B5EF4-FFF2-40B4-BE49-F238E27FC236}">
                      <a16:creationId xmlns:a16="http://schemas.microsoft.com/office/drawing/2014/main" id="{4B7BCB5E-5EAD-D10A-7C93-F08FE2DE2D16}"/>
                    </a:ext>
                  </a:extLst>
                </p:cNvPr>
                <p:cNvSpPr/>
                <p:nvPr/>
              </p:nvSpPr>
              <p:spPr bwMode="auto">
                <a:xfrm>
                  <a:off x="6616120" y="2281872"/>
                  <a:ext cx="211391" cy="172245"/>
                </a:xfrm>
                <a:custGeom>
                  <a:avLst/>
                  <a:gdLst>
                    <a:gd name="T0" fmla="*/ 66 w 66"/>
                    <a:gd name="T1" fmla="*/ 29 h 54"/>
                    <a:gd name="T2" fmla="*/ 58 w 66"/>
                    <a:gd name="T3" fmla="*/ 13 h 54"/>
                    <a:gd name="T4" fmla="*/ 46 w 66"/>
                    <a:gd name="T5" fmla="*/ 13 h 54"/>
                    <a:gd name="T6" fmla="*/ 46 w 66"/>
                    <a:gd name="T7" fmla="*/ 4 h 54"/>
                    <a:gd name="T8" fmla="*/ 42 w 66"/>
                    <a:gd name="T9" fmla="*/ 0 h 54"/>
                    <a:gd name="T10" fmla="*/ 4 w 66"/>
                    <a:gd name="T11" fmla="*/ 0 h 54"/>
                    <a:gd name="T12" fmla="*/ 0 w 66"/>
                    <a:gd name="T13" fmla="*/ 4 h 54"/>
                    <a:gd name="T14" fmla="*/ 0 w 66"/>
                    <a:gd name="T15" fmla="*/ 37 h 54"/>
                    <a:gd name="T16" fmla="*/ 4 w 66"/>
                    <a:gd name="T17" fmla="*/ 41 h 54"/>
                    <a:gd name="T18" fmla="*/ 10 w 66"/>
                    <a:gd name="T19" fmla="*/ 41 h 54"/>
                    <a:gd name="T20" fmla="*/ 9 w 66"/>
                    <a:gd name="T21" fmla="*/ 46 h 54"/>
                    <a:gd name="T22" fmla="*/ 17 w 66"/>
                    <a:gd name="T23" fmla="*/ 54 h 54"/>
                    <a:gd name="T24" fmla="*/ 25 w 66"/>
                    <a:gd name="T25" fmla="*/ 46 h 54"/>
                    <a:gd name="T26" fmla="*/ 24 w 66"/>
                    <a:gd name="T27" fmla="*/ 41 h 54"/>
                    <a:gd name="T28" fmla="*/ 47 w 66"/>
                    <a:gd name="T29" fmla="*/ 41 h 54"/>
                    <a:gd name="T30" fmla="*/ 46 w 66"/>
                    <a:gd name="T31" fmla="*/ 46 h 54"/>
                    <a:gd name="T32" fmla="*/ 54 w 66"/>
                    <a:gd name="T33" fmla="*/ 54 h 54"/>
                    <a:gd name="T34" fmla="*/ 62 w 66"/>
                    <a:gd name="T35" fmla="*/ 46 h 54"/>
                    <a:gd name="T36" fmla="*/ 61 w 66"/>
                    <a:gd name="T37" fmla="*/ 41 h 54"/>
                    <a:gd name="T38" fmla="*/ 66 w 66"/>
                    <a:gd name="T39" fmla="*/ 41 h 54"/>
                    <a:gd name="T40" fmla="*/ 66 w 66"/>
                    <a:gd name="T41" fmla="*/ 29 h 54"/>
                    <a:gd name="T42" fmla="*/ 46 w 66"/>
                    <a:gd name="T43" fmla="*/ 29 h 54"/>
                    <a:gd name="T44" fmla="*/ 46 w 66"/>
                    <a:gd name="T45" fmla="*/ 19 h 54"/>
                    <a:gd name="T46" fmla="*/ 54 w 66"/>
                    <a:gd name="T47" fmla="*/ 19 h 54"/>
                    <a:gd name="T48" fmla="*/ 59 w 66"/>
                    <a:gd name="T49" fmla="*/ 29 h 54"/>
                    <a:gd name="T50" fmla="*/ 46 w 66"/>
                    <a:gd name="T51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6" h="54">
                      <a:moveTo>
                        <a:pt x="66" y="29"/>
                      </a:move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46" y="13"/>
                        <a:pt x="46" y="13"/>
                        <a:pt x="46" y="13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6" y="2"/>
                        <a:pt x="44" y="0"/>
                        <a:pt x="4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9" y="43"/>
                        <a:pt x="9" y="44"/>
                        <a:pt x="9" y="46"/>
                      </a:cubicBezTo>
                      <a:cubicBezTo>
                        <a:pt x="9" y="50"/>
                        <a:pt x="12" y="54"/>
                        <a:pt x="17" y="54"/>
                      </a:cubicBezTo>
                      <a:cubicBezTo>
                        <a:pt x="21" y="54"/>
                        <a:pt x="25" y="50"/>
                        <a:pt x="25" y="46"/>
                      </a:cubicBezTo>
                      <a:cubicBezTo>
                        <a:pt x="25" y="44"/>
                        <a:pt x="25" y="43"/>
                        <a:pt x="24" y="41"/>
                      </a:cubicBezTo>
                      <a:cubicBezTo>
                        <a:pt x="47" y="41"/>
                        <a:pt x="47" y="41"/>
                        <a:pt x="47" y="41"/>
                      </a:cubicBezTo>
                      <a:cubicBezTo>
                        <a:pt x="46" y="43"/>
                        <a:pt x="46" y="44"/>
                        <a:pt x="46" y="46"/>
                      </a:cubicBezTo>
                      <a:cubicBezTo>
                        <a:pt x="46" y="50"/>
                        <a:pt x="49" y="54"/>
                        <a:pt x="54" y="54"/>
                      </a:cubicBezTo>
                      <a:cubicBezTo>
                        <a:pt x="59" y="54"/>
                        <a:pt x="62" y="50"/>
                        <a:pt x="62" y="46"/>
                      </a:cubicBezTo>
                      <a:cubicBezTo>
                        <a:pt x="62" y="44"/>
                        <a:pt x="62" y="43"/>
                        <a:pt x="61" y="41"/>
                      </a:cubicBezTo>
                      <a:cubicBezTo>
                        <a:pt x="66" y="41"/>
                        <a:pt x="66" y="41"/>
                        <a:pt x="66" y="41"/>
                      </a:cubicBezTo>
                      <a:lnTo>
                        <a:pt x="66" y="29"/>
                      </a:lnTo>
                      <a:close/>
                      <a:moveTo>
                        <a:pt x="46" y="29"/>
                      </a:move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54" y="19"/>
                        <a:pt x="54" y="19"/>
                        <a:pt x="54" y="19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lnTo>
                        <a:pt x="46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39" name="îṧḷîḋe">
                  <a:extLst>
                    <a:ext uri="{FF2B5EF4-FFF2-40B4-BE49-F238E27FC236}">
                      <a16:creationId xmlns:a16="http://schemas.microsoft.com/office/drawing/2014/main" id="{062867AF-60C3-D237-C476-F99897B796BC}"/>
                    </a:ext>
                  </a:extLst>
                </p:cNvPr>
                <p:cNvSpPr/>
                <p:nvPr/>
              </p:nvSpPr>
              <p:spPr bwMode="auto">
                <a:xfrm>
                  <a:off x="6242269" y="1630081"/>
                  <a:ext cx="211391" cy="183989"/>
                </a:xfrm>
                <a:custGeom>
                  <a:avLst/>
                  <a:gdLst>
                    <a:gd name="T0" fmla="*/ 66 w 66"/>
                    <a:gd name="T1" fmla="*/ 19 h 58"/>
                    <a:gd name="T2" fmla="*/ 47 w 66"/>
                    <a:gd name="T3" fmla="*/ 0 h 58"/>
                    <a:gd name="T4" fmla="*/ 33 w 66"/>
                    <a:gd name="T5" fmla="*/ 6 h 58"/>
                    <a:gd name="T6" fmla="*/ 19 w 66"/>
                    <a:gd name="T7" fmla="*/ 0 h 58"/>
                    <a:gd name="T8" fmla="*/ 0 w 66"/>
                    <a:gd name="T9" fmla="*/ 19 h 58"/>
                    <a:gd name="T10" fmla="*/ 6 w 66"/>
                    <a:gd name="T11" fmla="*/ 33 h 58"/>
                    <a:gd name="T12" fmla="*/ 6 w 66"/>
                    <a:gd name="T13" fmla="*/ 33 h 58"/>
                    <a:gd name="T14" fmla="*/ 26 w 66"/>
                    <a:gd name="T15" fmla="*/ 54 h 58"/>
                    <a:gd name="T16" fmla="*/ 33 w 66"/>
                    <a:gd name="T17" fmla="*/ 58 h 58"/>
                    <a:gd name="T18" fmla="*/ 39 w 66"/>
                    <a:gd name="T19" fmla="*/ 54 h 58"/>
                    <a:gd name="T20" fmla="*/ 59 w 66"/>
                    <a:gd name="T21" fmla="*/ 33 h 58"/>
                    <a:gd name="T22" fmla="*/ 59 w 66"/>
                    <a:gd name="T23" fmla="*/ 33 h 58"/>
                    <a:gd name="T24" fmla="*/ 66 w 66"/>
                    <a:gd name="T25" fmla="*/ 19 h 58"/>
                    <a:gd name="T26" fmla="*/ 54 w 66"/>
                    <a:gd name="T27" fmla="*/ 27 h 58"/>
                    <a:gd name="T28" fmla="*/ 33 w 66"/>
                    <a:gd name="T29" fmla="*/ 48 h 58"/>
                    <a:gd name="T30" fmla="*/ 33 w 66"/>
                    <a:gd name="T31" fmla="*/ 48 h 58"/>
                    <a:gd name="T32" fmla="*/ 32 w 66"/>
                    <a:gd name="T33" fmla="*/ 48 h 58"/>
                    <a:gd name="T34" fmla="*/ 11 w 66"/>
                    <a:gd name="T35" fmla="*/ 27 h 58"/>
                    <a:gd name="T36" fmla="*/ 8 w 66"/>
                    <a:gd name="T37" fmla="*/ 19 h 58"/>
                    <a:gd name="T38" fmla="*/ 19 w 66"/>
                    <a:gd name="T39" fmla="*/ 8 h 58"/>
                    <a:gd name="T40" fmla="*/ 27 w 66"/>
                    <a:gd name="T41" fmla="*/ 12 h 58"/>
                    <a:gd name="T42" fmla="*/ 33 w 66"/>
                    <a:gd name="T43" fmla="*/ 19 h 58"/>
                    <a:gd name="T44" fmla="*/ 39 w 66"/>
                    <a:gd name="T45" fmla="*/ 12 h 58"/>
                    <a:gd name="T46" fmla="*/ 47 w 66"/>
                    <a:gd name="T47" fmla="*/ 8 h 58"/>
                    <a:gd name="T48" fmla="*/ 57 w 66"/>
                    <a:gd name="T49" fmla="*/ 19 h 58"/>
                    <a:gd name="T50" fmla="*/ 54 w 66"/>
                    <a:gd name="T5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6" h="58">
                      <a:moveTo>
                        <a:pt x="66" y="19"/>
                      </a:moveTo>
                      <a:cubicBezTo>
                        <a:pt x="66" y="9"/>
                        <a:pt x="57" y="0"/>
                        <a:pt x="47" y="0"/>
                      </a:cubicBezTo>
                      <a:cubicBezTo>
                        <a:pt x="41" y="0"/>
                        <a:pt x="36" y="3"/>
                        <a:pt x="33" y="6"/>
                      </a:cubicBezTo>
                      <a:cubicBezTo>
                        <a:pt x="29" y="3"/>
                        <a:pt x="24" y="0"/>
                        <a:pt x="19" y="0"/>
                      </a:cubicBezTo>
                      <a:cubicBezTo>
                        <a:pt x="8" y="0"/>
                        <a:pt x="0" y="9"/>
                        <a:pt x="0" y="19"/>
                      </a:cubicBezTo>
                      <a:cubicBezTo>
                        <a:pt x="0" y="25"/>
                        <a:pt x="2" y="30"/>
                        <a:pt x="6" y="33"/>
                      </a:cubicBezTo>
                      <a:cubicBezTo>
                        <a:pt x="6" y="33"/>
                        <a:pt x="6" y="33"/>
                        <a:pt x="6" y="33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8" y="56"/>
                        <a:pt x="31" y="58"/>
                        <a:pt x="33" y="58"/>
                      </a:cubicBezTo>
                      <a:cubicBezTo>
                        <a:pt x="35" y="58"/>
                        <a:pt x="37" y="56"/>
                        <a:pt x="39" y="54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63" y="30"/>
                        <a:pt x="66" y="25"/>
                        <a:pt x="66" y="19"/>
                      </a:cubicBezTo>
                      <a:close/>
                      <a:moveTo>
                        <a:pt x="54" y="27"/>
                      </a:move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9" y="25"/>
                        <a:pt x="8" y="22"/>
                        <a:pt x="8" y="19"/>
                      </a:cubicBezTo>
                      <a:cubicBezTo>
                        <a:pt x="8" y="13"/>
                        <a:pt x="13" y="8"/>
                        <a:pt x="19" y="8"/>
                      </a:cubicBezTo>
                      <a:cubicBezTo>
                        <a:pt x="22" y="8"/>
                        <a:pt x="24" y="10"/>
                        <a:pt x="27" y="12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41" y="10"/>
                        <a:pt x="44" y="8"/>
                        <a:pt x="47" y="8"/>
                      </a:cubicBezTo>
                      <a:cubicBezTo>
                        <a:pt x="53" y="8"/>
                        <a:pt x="57" y="13"/>
                        <a:pt x="57" y="19"/>
                      </a:cubicBezTo>
                      <a:cubicBezTo>
                        <a:pt x="57" y="22"/>
                        <a:pt x="56" y="25"/>
                        <a:pt x="54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40" name="iṡļïďe">
                  <a:extLst>
                    <a:ext uri="{FF2B5EF4-FFF2-40B4-BE49-F238E27FC236}">
                      <a16:creationId xmlns:a16="http://schemas.microsoft.com/office/drawing/2014/main" id="{1870F680-C56A-D08A-4AF9-D0E8F1DC8E07}"/>
                    </a:ext>
                  </a:extLst>
                </p:cNvPr>
                <p:cNvSpPr/>
                <p:nvPr/>
              </p:nvSpPr>
              <p:spPr bwMode="auto">
                <a:xfrm>
                  <a:off x="5806087" y="1515560"/>
                  <a:ext cx="197691" cy="191818"/>
                </a:xfrm>
                <a:custGeom>
                  <a:avLst/>
                  <a:gdLst>
                    <a:gd name="T0" fmla="*/ 39 w 62"/>
                    <a:gd name="T1" fmla="*/ 42 h 60"/>
                    <a:gd name="T2" fmla="*/ 37 w 62"/>
                    <a:gd name="T3" fmla="*/ 38 h 60"/>
                    <a:gd name="T4" fmla="*/ 43 w 62"/>
                    <a:gd name="T5" fmla="*/ 27 h 60"/>
                    <a:gd name="T6" fmla="*/ 44 w 62"/>
                    <a:gd name="T7" fmla="*/ 19 h 60"/>
                    <a:gd name="T8" fmla="*/ 31 w 62"/>
                    <a:gd name="T9" fmla="*/ 0 h 60"/>
                    <a:gd name="T10" fmla="*/ 18 w 62"/>
                    <a:gd name="T11" fmla="*/ 19 h 60"/>
                    <a:gd name="T12" fmla="*/ 20 w 62"/>
                    <a:gd name="T13" fmla="*/ 27 h 60"/>
                    <a:gd name="T14" fmla="*/ 25 w 62"/>
                    <a:gd name="T15" fmla="*/ 38 h 60"/>
                    <a:gd name="T16" fmla="*/ 23 w 62"/>
                    <a:gd name="T17" fmla="*/ 42 h 60"/>
                    <a:gd name="T18" fmla="*/ 0 w 62"/>
                    <a:gd name="T19" fmla="*/ 60 h 60"/>
                    <a:gd name="T20" fmla="*/ 31 w 62"/>
                    <a:gd name="T21" fmla="*/ 60 h 60"/>
                    <a:gd name="T22" fmla="*/ 62 w 62"/>
                    <a:gd name="T23" fmla="*/ 60 h 60"/>
                    <a:gd name="T24" fmla="*/ 39 w 62"/>
                    <a:gd name="T25" fmla="*/ 42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2" h="60">
                      <a:moveTo>
                        <a:pt x="39" y="42"/>
                      </a:moveTo>
                      <a:cubicBezTo>
                        <a:pt x="37" y="42"/>
                        <a:pt x="37" y="38"/>
                        <a:pt x="37" y="38"/>
                      </a:cubicBezTo>
                      <a:cubicBezTo>
                        <a:pt x="37" y="38"/>
                        <a:pt x="42" y="33"/>
                        <a:pt x="43" y="27"/>
                      </a:cubicBezTo>
                      <a:cubicBezTo>
                        <a:pt x="45" y="27"/>
                        <a:pt x="47" y="21"/>
                        <a:pt x="44" y="19"/>
                      </a:cubicBezTo>
                      <a:cubicBezTo>
                        <a:pt x="44" y="16"/>
                        <a:pt x="48" y="0"/>
                        <a:pt x="31" y="0"/>
                      </a:cubicBezTo>
                      <a:cubicBezTo>
                        <a:pt x="15" y="0"/>
                        <a:pt x="18" y="16"/>
                        <a:pt x="18" y="19"/>
                      </a:cubicBezTo>
                      <a:cubicBezTo>
                        <a:pt x="15" y="21"/>
                        <a:pt x="17" y="27"/>
                        <a:pt x="20" y="27"/>
                      </a:cubicBezTo>
                      <a:cubicBezTo>
                        <a:pt x="21" y="33"/>
                        <a:pt x="25" y="38"/>
                        <a:pt x="25" y="38"/>
                      </a:cubicBezTo>
                      <a:cubicBezTo>
                        <a:pt x="25" y="38"/>
                        <a:pt x="25" y="42"/>
                        <a:pt x="23" y="42"/>
                      </a:cubicBezTo>
                      <a:cubicBezTo>
                        <a:pt x="19" y="43"/>
                        <a:pt x="0" y="51"/>
                        <a:pt x="0" y="60"/>
                      </a:cubicBezTo>
                      <a:cubicBezTo>
                        <a:pt x="31" y="60"/>
                        <a:pt x="31" y="60"/>
                        <a:pt x="31" y="60"/>
                      </a:cubicBezTo>
                      <a:cubicBezTo>
                        <a:pt x="62" y="60"/>
                        <a:pt x="62" y="60"/>
                        <a:pt x="62" y="60"/>
                      </a:cubicBezTo>
                      <a:cubicBezTo>
                        <a:pt x="62" y="51"/>
                        <a:pt x="44" y="43"/>
                        <a:pt x="39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41" name="iṧḻíḓê">
                  <a:extLst>
                    <a:ext uri="{FF2B5EF4-FFF2-40B4-BE49-F238E27FC236}">
                      <a16:creationId xmlns:a16="http://schemas.microsoft.com/office/drawing/2014/main" id="{0BA55568-03B8-2F57-C090-8A4D8E439A33}"/>
                    </a:ext>
                  </a:extLst>
                </p:cNvPr>
                <p:cNvSpPr/>
                <p:nvPr/>
              </p:nvSpPr>
              <p:spPr bwMode="auto">
                <a:xfrm>
                  <a:off x="6771087" y="1745564"/>
                  <a:ext cx="150715" cy="150714"/>
                </a:xfrm>
                <a:custGeom>
                  <a:avLst/>
                  <a:gdLst>
                    <a:gd name="T0" fmla="*/ 3 w 47"/>
                    <a:gd name="T1" fmla="*/ 0 h 47"/>
                    <a:gd name="T2" fmla="*/ 21 w 47"/>
                    <a:gd name="T3" fmla="*/ 0 h 47"/>
                    <a:gd name="T4" fmla="*/ 21 w 47"/>
                    <a:gd name="T5" fmla="*/ 3 h 47"/>
                    <a:gd name="T6" fmla="*/ 3 w 47"/>
                    <a:gd name="T7" fmla="*/ 3 h 47"/>
                    <a:gd name="T8" fmla="*/ 3 w 47"/>
                    <a:gd name="T9" fmla="*/ 0 h 47"/>
                    <a:gd name="T10" fmla="*/ 26 w 47"/>
                    <a:gd name="T11" fmla="*/ 0 h 47"/>
                    <a:gd name="T12" fmla="*/ 44 w 47"/>
                    <a:gd name="T13" fmla="*/ 0 h 47"/>
                    <a:gd name="T14" fmla="*/ 44 w 47"/>
                    <a:gd name="T15" fmla="*/ 3 h 47"/>
                    <a:gd name="T16" fmla="*/ 26 w 47"/>
                    <a:gd name="T17" fmla="*/ 3 h 47"/>
                    <a:gd name="T18" fmla="*/ 26 w 47"/>
                    <a:gd name="T19" fmla="*/ 0 h 47"/>
                    <a:gd name="T20" fmla="*/ 43 w 47"/>
                    <a:gd name="T21" fmla="*/ 15 h 47"/>
                    <a:gd name="T22" fmla="*/ 41 w 47"/>
                    <a:gd name="T23" fmla="*/ 15 h 47"/>
                    <a:gd name="T24" fmla="*/ 41 w 47"/>
                    <a:gd name="T25" fmla="*/ 3 h 47"/>
                    <a:gd name="T26" fmla="*/ 29 w 47"/>
                    <a:gd name="T27" fmla="*/ 3 h 47"/>
                    <a:gd name="T28" fmla="*/ 29 w 47"/>
                    <a:gd name="T29" fmla="*/ 15 h 47"/>
                    <a:gd name="T30" fmla="*/ 18 w 47"/>
                    <a:gd name="T31" fmla="*/ 15 h 47"/>
                    <a:gd name="T32" fmla="*/ 18 w 47"/>
                    <a:gd name="T33" fmla="*/ 3 h 47"/>
                    <a:gd name="T34" fmla="*/ 6 w 47"/>
                    <a:gd name="T35" fmla="*/ 3 h 47"/>
                    <a:gd name="T36" fmla="*/ 6 w 47"/>
                    <a:gd name="T37" fmla="*/ 15 h 47"/>
                    <a:gd name="T38" fmla="*/ 4 w 47"/>
                    <a:gd name="T39" fmla="*/ 15 h 47"/>
                    <a:gd name="T40" fmla="*/ 0 w 47"/>
                    <a:gd name="T41" fmla="*/ 18 h 47"/>
                    <a:gd name="T42" fmla="*/ 0 w 47"/>
                    <a:gd name="T43" fmla="*/ 44 h 47"/>
                    <a:gd name="T44" fmla="*/ 4 w 47"/>
                    <a:gd name="T45" fmla="*/ 47 h 47"/>
                    <a:gd name="T46" fmla="*/ 17 w 47"/>
                    <a:gd name="T47" fmla="*/ 47 h 47"/>
                    <a:gd name="T48" fmla="*/ 21 w 47"/>
                    <a:gd name="T49" fmla="*/ 44 h 47"/>
                    <a:gd name="T50" fmla="*/ 21 w 47"/>
                    <a:gd name="T51" fmla="*/ 27 h 47"/>
                    <a:gd name="T52" fmla="*/ 26 w 47"/>
                    <a:gd name="T53" fmla="*/ 27 h 47"/>
                    <a:gd name="T54" fmla="*/ 26 w 47"/>
                    <a:gd name="T55" fmla="*/ 44 h 47"/>
                    <a:gd name="T56" fmla="*/ 30 w 47"/>
                    <a:gd name="T57" fmla="*/ 47 h 47"/>
                    <a:gd name="T58" fmla="*/ 43 w 47"/>
                    <a:gd name="T59" fmla="*/ 47 h 47"/>
                    <a:gd name="T60" fmla="*/ 47 w 47"/>
                    <a:gd name="T61" fmla="*/ 44 h 47"/>
                    <a:gd name="T62" fmla="*/ 47 w 47"/>
                    <a:gd name="T63" fmla="*/ 18 h 47"/>
                    <a:gd name="T64" fmla="*/ 43 w 47"/>
                    <a:gd name="T65" fmla="*/ 15 h 47"/>
                    <a:gd name="T66" fmla="*/ 16 w 47"/>
                    <a:gd name="T67" fmla="*/ 44 h 47"/>
                    <a:gd name="T68" fmla="*/ 5 w 47"/>
                    <a:gd name="T69" fmla="*/ 44 h 47"/>
                    <a:gd name="T70" fmla="*/ 3 w 47"/>
                    <a:gd name="T71" fmla="*/ 42 h 47"/>
                    <a:gd name="T72" fmla="*/ 5 w 47"/>
                    <a:gd name="T73" fmla="*/ 41 h 47"/>
                    <a:gd name="T74" fmla="*/ 16 w 47"/>
                    <a:gd name="T75" fmla="*/ 41 h 47"/>
                    <a:gd name="T76" fmla="*/ 18 w 47"/>
                    <a:gd name="T77" fmla="*/ 42 h 47"/>
                    <a:gd name="T78" fmla="*/ 16 w 47"/>
                    <a:gd name="T79" fmla="*/ 44 h 47"/>
                    <a:gd name="T80" fmla="*/ 25 w 47"/>
                    <a:gd name="T81" fmla="*/ 24 h 47"/>
                    <a:gd name="T82" fmla="*/ 22 w 47"/>
                    <a:gd name="T83" fmla="*/ 24 h 47"/>
                    <a:gd name="T84" fmla="*/ 21 w 47"/>
                    <a:gd name="T85" fmla="*/ 22 h 47"/>
                    <a:gd name="T86" fmla="*/ 22 w 47"/>
                    <a:gd name="T87" fmla="*/ 21 h 47"/>
                    <a:gd name="T88" fmla="*/ 25 w 47"/>
                    <a:gd name="T89" fmla="*/ 21 h 47"/>
                    <a:gd name="T90" fmla="*/ 26 w 47"/>
                    <a:gd name="T91" fmla="*/ 22 h 47"/>
                    <a:gd name="T92" fmla="*/ 25 w 47"/>
                    <a:gd name="T93" fmla="*/ 24 h 47"/>
                    <a:gd name="T94" fmla="*/ 42 w 47"/>
                    <a:gd name="T95" fmla="*/ 44 h 47"/>
                    <a:gd name="T96" fmla="*/ 31 w 47"/>
                    <a:gd name="T97" fmla="*/ 44 h 47"/>
                    <a:gd name="T98" fmla="*/ 29 w 47"/>
                    <a:gd name="T99" fmla="*/ 42 h 47"/>
                    <a:gd name="T100" fmla="*/ 31 w 47"/>
                    <a:gd name="T101" fmla="*/ 41 h 47"/>
                    <a:gd name="T102" fmla="*/ 42 w 47"/>
                    <a:gd name="T103" fmla="*/ 41 h 47"/>
                    <a:gd name="T104" fmla="*/ 44 w 47"/>
                    <a:gd name="T105" fmla="*/ 42 h 47"/>
                    <a:gd name="T106" fmla="*/ 42 w 47"/>
                    <a:gd name="T107" fmla="*/ 4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7" h="47">
                      <a:moveTo>
                        <a:pt x="3" y="0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lnTo>
                        <a:pt x="3" y="0"/>
                      </a:lnTo>
                      <a:close/>
                      <a:moveTo>
                        <a:pt x="26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lnTo>
                        <a:pt x="26" y="0"/>
                      </a:lnTo>
                      <a:close/>
                      <a:moveTo>
                        <a:pt x="43" y="15"/>
                      </a:move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18" y="15"/>
                        <a:pt x="18" y="15"/>
                        <a:pt x="18" y="15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2" y="15"/>
                        <a:pt x="0" y="16"/>
                        <a:pt x="0" y="18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5"/>
                        <a:pt x="2" y="47"/>
                        <a:pt x="4" y="47"/>
                      </a:cubicBezTo>
                      <a:cubicBezTo>
                        <a:pt x="17" y="47"/>
                        <a:pt x="17" y="47"/>
                        <a:pt x="17" y="47"/>
                      </a:cubicBezTo>
                      <a:cubicBezTo>
                        <a:pt x="19" y="47"/>
                        <a:pt x="21" y="45"/>
                        <a:pt x="21" y="44"/>
                      </a:cubicBez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44"/>
                        <a:pt x="26" y="44"/>
                        <a:pt x="26" y="44"/>
                      </a:cubicBezTo>
                      <a:cubicBezTo>
                        <a:pt x="26" y="45"/>
                        <a:pt x="28" y="47"/>
                        <a:pt x="30" y="47"/>
                      </a:cubicBezTo>
                      <a:cubicBezTo>
                        <a:pt x="43" y="47"/>
                        <a:pt x="43" y="47"/>
                        <a:pt x="43" y="47"/>
                      </a:cubicBezTo>
                      <a:cubicBezTo>
                        <a:pt x="45" y="47"/>
                        <a:pt x="47" y="45"/>
                        <a:pt x="47" y="44"/>
                      </a:cubicBezTo>
                      <a:cubicBezTo>
                        <a:pt x="47" y="18"/>
                        <a:pt x="47" y="18"/>
                        <a:pt x="47" y="18"/>
                      </a:cubicBezTo>
                      <a:cubicBezTo>
                        <a:pt x="47" y="16"/>
                        <a:pt x="45" y="15"/>
                        <a:pt x="43" y="15"/>
                      </a:cubicBezTo>
                      <a:close/>
                      <a:moveTo>
                        <a:pt x="16" y="44"/>
                      </a:move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4" y="44"/>
                        <a:pt x="3" y="43"/>
                        <a:pt x="3" y="42"/>
                      </a:cubicBezTo>
                      <a:cubicBezTo>
                        <a:pt x="3" y="42"/>
                        <a:pt x="4" y="41"/>
                        <a:pt x="5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17" y="41"/>
                        <a:pt x="18" y="42"/>
                        <a:pt x="18" y="42"/>
                      </a:cubicBezTo>
                      <a:cubicBezTo>
                        <a:pt x="18" y="43"/>
                        <a:pt x="17" y="44"/>
                        <a:pt x="16" y="44"/>
                      </a:cubicBezTo>
                      <a:close/>
                      <a:moveTo>
                        <a:pt x="25" y="24"/>
                      </a:move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1" y="24"/>
                        <a:pt x="21" y="23"/>
                        <a:pt x="21" y="22"/>
                      </a:cubicBezTo>
                      <a:cubicBezTo>
                        <a:pt x="21" y="21"/>
                        <a:pt x="21" y="21"/>
                        <a:pt x="22" y="21"/>
                      </a:cubicBezTo>
                      <a:cubicBezTo>
                        <a:pt x="25" y="21"/>
                        <a:pt x="25" y="21"/>
                        <a:pt x="25" y="21"/>
                      </a:cubicBezTo>
                      <a:cubicBezTo>
                        <a:pt x="26" y="21"/>
                        <a:pt x="26" y="21"/>
                        <a:pt x="26" y="22"/>
                      </a:cubicBezTo>
                      <a:cubicBezTo>
                        <a:pt x="26" y="23"/>
                        <a:pt x="26" y="24"/>
                        <a:pt x="25" y="24"/>
                      </a:cubicBezTo>
                      <a:close/>
                      <a:moveTo>
                        <a:pt x="42" y="44"/>
                      </a:moveTo>
                      <a:cubicBezTo>
                        <a:pt x="31" y="44"/>
                        <a:pt x="31" y="44"/>
                        <a:pt x="31" y="44"/>
                      </a:cubicBezTo>
                      <a:cubicBezTo>
                        <a:pt x="30" y="44"/>
                        <a:pt x="29" y="43"/>
                        <a:pt x="29" y="42"/>
                      </a:cubicBezTo>
                      <a:cubicBezTo>
                        <a:pt x="29" y="42"/>
                        <a:pt x="30" y="41"/>
                        <a:pt x="31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3" y="41"/>
                        <a:pt x="44" y="42"/>
                        <a:pt x="44" y="42"/>
                      </a:cubicBezTo>
                      <a:cubicBezTo>
                        <a:pt x="44" y="43"/>
                        <a:pt x="43" y="44"/>
                        <a:pt x="42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42" name="îṡlíḋê">
                  <a:extLst>
                    <a:ext uri="{FF2B5EF4-FFF2-40B4-BE49-F238E27FC236}">
                      <a16:creationId xmlns:a16="http://schemas.microsoft.com/office/drawing/2014/main" id="{12E5BACE-907F-6615-174F-8E6876685A71}"/>
                    </a:ext>
                  </a:extLst>
                </p:cNvPr>
                <p:cNvSpPr/>
                <p:nvPr/>
              </p:nvSpPr>
              <p:spPr bwMode="auto">
                <a:xfrm>
                  <a:off x="8191769" y="2620489"/>
                  <a:ext cx="236837" cy="266197"/>
                </a:xfrm>
                <a:custGeom>
                  <a:avLst/>
                  <a:gdLst>
                    <a:gd name="T0" fmla="*/ 58 w 74"/>
                    <a:gd name="T1" fmla="*/ 25 h 83"/>
                    <a:gd name="T2" fmla="*/ 62 w 74"/>
                    <a:gd name="T3" fmla="*/ 22 h 83"/>
                    <a:gd name="T4" fmla="*/ 68 w 74"/>
                    <a:gd name="T5" fmla="*/ 12 h 83"/>
                    <a:gd name="T6" fmla="*/ 65 w 74"/>
                    <a:gd name="T7" fmla="*/ 3 h 83"/>
                    <a:gd name="T8" fmla="*/ 58 w 74"/>
                    <a:gd name="T9" fmla="*/ 0 h 83"/>
                    <a:gd name="T10" fmla="*/ 46 w 74"/>
                    <a:gd name="T11" fmla="*/ 5 h 83"/>
                    <a:gd name="T12" fmla="*/ 36 w 74"/>
                    <a:gd name="T13" fmla="*/ 24 h 83"/>
                    <a:gd name="T14" fmla="*/ 27 w 74"/>
                    <a:gd name="T15" fmla="*/ 6 h 83"/>
                    <a:gd name="T16" fmla="*/ 18 w 74"/>
                    <a:gd name="T17" fmla="*/ 2 h 83"/>
                    <a:gd name="T18" fmla="*/ 11 w 74"/>
                    <a:gd name="T19" fmla="*/ 5 h 83"/>
                    <a:gd name="T20" fmla="*/ 12 w 74"/>
                    <a:gd name="T21" fmla="*/ 21 h 83"/>
                    <a:gd name="T22" fmla="*/ 18 w 74"/>
                    <a:gd name="T23" fmla="*/ 25 h 83"/>
                    <a:gd name="T24" fmla="*/ 0 w 74"/>
                    <a:gd name="T25" fmla="*/ 25 h 83"/>
                    <a:gd name="T26" fmla="*/ 0 w 74"/>
                    <a:gd name="T27" fmla="*/ 46 h 83"/>
                    <a:gd name="T28" fmla="*/ 5 w 74"/>
                    <a:gd name="T29" fmla="*/ 46 h 83"/>
                    <a:gd name="T30" fmla="*/ 5 w 74"/>
                    <a:gd name="T31" fmla="*/ 83 h 83"/>
                    <a:gd name="T32" fmla="*/ 68 w 74"/>
                    <a:gd name="T33" fmla="*/ 83 h 83"/>
                    <a:gd name="T34" fmla="*/ 68 w 74"/>
                    <a:gd name="T35" fmla="*/ 46 h 83"/>
                    <a:gd name="T36" fmla="*/ 74 w 74"/>
                    <a:gd name="T37" fmla="*/ 46 h 83"/>
                    <a:gd name="T38" fmla="*/ 74 w 74"/>
                    <a:gd name="T39" fmla="*/ 25 h 83"/>
                    <a:gd name="T40" fmla="*/ 58 w 74"/>
                    <a:gd name="T41" fmla="*/ 25 h 83"/>
                    <a:gd name="T42" fmla="*/ 50 w 74"/>
                    <a:gd name="T43" fmla="*/ 9 h 83"/>
                    <a:gd name="T44" fmla="*/ 58 w 74"/>
                    <a:gd name="T45" fmla="*/ 6 h 83"/>
                    <a:gd name="T46" fmla="*/ 61 w 74"/>
                    <a:gd name="T47" fmla="*/ 7 h 83"/>
                    <a:gd name="T48" fmla="*/ 58 w 74"/>
                    <a:gd name="T49" fmla="*/ 17 h 83"/>
                    <a:gd name="T50" fmla="*/ 46 w 74"/>
                    <a:gd name="T51" fmla="*/ 25 h 83"/>
                    <a:gd name="T52" fmla="*/ 41 w 74"/>
                    <a:gd name="T53" fmla="*/ 25 h 83"/>
                    <a:gd name="T54" fmla="*/ 50 w 74"/>
                    <a:gd name="T55" fmla="*/ 9 h 83"/>
                    <a:gd name="T56" fmla="*/ 14 w 74"/>
                    <a:gd name="T57" fmla="*/ 12 h 83"/>
                    <a:gd name="T58" fmla="*/ 15 w 74"/>
                    <a:gd name="T59" fmla="*/ 9 h 83"/>
                    <a:gd name="T60" fmla="*/ 18 w 74"/>
                    <a:gd name="T61" fmla="*/ 8 h 83"/>
                    <a:gd name="T62" fmla="*/ 18 w 74"/>
                    <a:gd name="T63" fmla="*/ 8 h 83"/>
                    <a:gd name="T64" fmla="*/ 23 w 74"/>
                    <a:gd name="T65" fmla="*/ 10 h 83"/>
                    <a:gd name="T66" fmla="*/ 29 w 74"/>
                    <a:gd name="T67" fmla="*/ 23 h 83"/>
                    <a:gd name="T68" fmla="*/ 29 w 74"/>
                    <a:gd name="T69" fmla="*/ 23 h 83"/>
                    <a:gd name="T70" fmla="*/ 29 w 74"/>
                    <a:gd name="T71" fmla="*/ 23 h 83"/>
                    <a:gd name="T72" fmla="*/ 16 w 74"/>
                    <a:gd name="T73" fmla="*/ 17 h 83"/>
                    <a:gd name="T74" fmla="*/ 14 w 74"/>
                    <a:gd name="T75" fmla="*/ 12 h 83"/>
                    <a:gd name="T76" fmla="*/ 32 w 74"/>
                    <a:gd name="T77" fmla="*/ 78 h 83"/>
                    <a:gd name="T78" fmla="*/ 11 w 74"/>
                    <a:gd name="T79" fmla="*/ 78 h 83"/>
                    <a:gd name="T80" fmla="*/ 11 w 74"/>
                    <a:gd name="T81" fmla="*/ 44 h 83"/>
                    <a:gd name="T82" fmla="*/ 32 w 74"/>
                    <a:gd name="T83" fmla="*/ 44 h 83"/>
                    <a:gd name="T84" fmla="*/ 32 w 74"/>
                    <a:gd name="T85" fmla="*/ 78 h 83"/>
                    <a:gd name="T86" fmla="*/ 32 w 74"/>
                    <a:gd name="T87" fmla="*/ 41 h 83"/>
                    <a:gd name="T88" fmla="*/ 5 w 74"/>
                    <a:gd name="T89" fmla="*/ 41 h 83"/>
                    <a:gd name="T90" fmla="*/ 5 w 74"/>
                    <a:gd name="T91" fmla="*/ 30 h 83"/>
                    <a:gd name="T92" fmla="*/ 32 w 74"/>
                    <a:gd name="T93" fmla="*/ 30 h 83"/>
                    <a:gd name="T94" fmla="*/ 32 w 74"/>
                    <a:gd name="T95" fmla="*/ 41 h 83"/>
                    <a:gd name="T96" fmla="*/ 63 w 74"/>
                    <a:gd name="T97" fmla="*/ 78 h 83"/>
                    <a:gd name="T98" fmla="*/ 42 w 74"/>
                    <a:gd name="T99" fmla="*/ 78 h 83"/>
                    <a:gd name="T100" fmla="*/ 42 w 74"/>
                    <a:gd name="T101" fmla="*/ 44 h 83"/>
                    <a:gd name="T102" fmla="*/ 63 w 74"/>
                    <a:gd name="T103" fmla="*/ 44 h 83"/>
                    <a:gd name="T104" fmla="*/ 63 w 74"/>
                    <a:gd name="T105" fmla="*/ 78 h 83"/>
                    <a:gd name="T106" fmla="*/ 68 w 74"/>
                    <a:gd name="T107" fmla="*/ 41 h 83"/>
                    <a:gd name="T108" fmla="*/ 42 w 74"/>
                    <a:gd name="T109" fmla="*/ 41 h 83"/>
                    <a:gd name="T110" fmla="*/ 42 w 74"/>
                    <a:gd name="T111" fmla="*/ 30 h 83"/>
                    <a:gd name="T112" fmla="*/ 68 w 74"/>
                    <a:gd name="T113" fmla="*/ 30 h 83"/>
                    <a:gd name="T114" fmla="*/ 68 w 74"/>
                    <a:gd name="T115" fmla="*/ 4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" h="83">
                      <a:moveTo>
                        <a:pt x="58" y="25"/>
                      </a:moveTo>
                      <a:cubicBezTo>
                        <a:pt x="60" y="24"/>
                        <a:pt x="61" y="23"/>
                        <a:pt x="62" y="22"/>
                      </a:cubicBezTo>
                      <a:cubicBezTo>
                        <a:pt x="65" y="19"/>
                        <a:pt x="67" y="15"/>
                        <a:pt x="68" y="12"/>
                      </a:cubicBezTo>
                      <a:cubicBezTo>
                        <a:pt x="68" y="8"/>
                        <a:pt x="67" y="5"/>
                        <a:pt x="65" y="3"/>
                      </a:cubicBezTo>
                      <a:cubicBezTo>
                        <a:pt x="63" y="1"/>
                        <a:pt x="61" y="0"/>
                        <a:pt x="58" y="0"/>
                      </a:cubicBezTo>
                      <a:cubicBezTo>
                        <a:pt x="54" y="0"/>
                        <a:pt x="49" y="2"/>
                        <a:pt x="46" y="5"/>
                      </a:cubicBezTo>
                      <a:cubicBezTo>
                        <a:pt x="41" y="11"/>
                        <a:pt x="37" y="18"/>
                        <a:pt x="36" y="24"/>
                      </a:cubicBezTo>
                      <a:cubicBezTo>
                        <a:pt x="34" y="18"/>
                        <a:pt x="32" y="11"/>
                        <a:pt x="27" y="6"/>
                      </a:cubicBezTo>
                      <a:cubicBezTo>
                        <a:pt x="24" y="3"/>
                        <a:pt x="21" y="2"/>
                        <a:pt x="18" y="2"/>
                      </a:cubicBezTo>
                      <a:cubicBezTo>
                        <a:pt x="15" y="2"/>
                        <a:pt x="13" y="3"/>
                        <a:pt x="11" y="5"/>
                      </a:cubicBezTo>
                      <a:cubicBezTo>
                        <a:pt x="7" y="9"/>
                        <a:pt x="7" y="16"/>
                        <a:pt x="12" y="21"/>
                      </a:cubicBezTo>
                      <a:cubicBezTo>
                        <a:pt x="14" y="22"/>
                        <a:pt x="16" y="24"/>
                        <a:pt x="18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5" y="46"/>
                        <a:pt x="5" y="46"/>
                        <a:pt x="5" y="46"/>
                      </a:cubicBezTo>
                      <a:cubicBezTo>
                        <a:pt x="5" y="83"/>
                        <a:pt x="5" y="83"/>
                        <a:pt x="5" y="83"/>
                      </a:cubicBezTo>
                      <a:cubicBezTo>
                        <a:pt x="68" y="83"/>
                        <a:pt x="68" y="83"/>
                        <a:pt x="68" y="83"/>
                      </a:cubicBezTo>
                      <a:cubicBezTo>
                        <a:pt x="68" y="46"/>
                        <a:pt x="68" y="46"/>
                        <a:pt x="68" y="46"/>
                      </a:cubicBezTo>
                      <a:cubicBezTo>
                        <a:pt x="74" y="46"/>
                        <a:pt x="74" y="46"/>
                        <a:pt x="74" y="46"/>
                      </a:cubicBezTo>
                      <a:cubicBezTo>
                        <a:pt x="74" y="25"/>
                        <a:pt x="74" y="25"/>
                        <a:pt x="74" y="25"/>
                      </a:cubicBezTo>
                      <a:lnTo>
                        <a:pt x="58" y="25"/>
                      </a:lnTo>
                      <a:close/>
                      <a:moveTo>
                        <a:pt x="50" y="9"/>
                      </a:moveTo>
                      <a:cubicBezTo>
                        <a:pt x="52" y="7"/>
                        <a:pt x="55" y="6"/>
                        <a:pt x="58" y="6"/>
                      </a:cubicBezTo>
                      <a:cubicBezTo>
                        <a:pt x="59" y="6"/>
                        <a:pt x="60" y="6"/>
                        <a:pt x="61" y="7"/>
                      </a:cubicBezTo>
                      <a:cubicBezTo>
                        <a:pt x="63" y="9"/>
                        <a:pt x="62" y="14"/>
                        <a:pt x="58" y="17"/>
                      </a:cubicBezTo>
                      <a:cubicBezTo>
                        <a:pt x="55" y="21"/>
                        <a:pt x="50" y="23"/>
                        <a:pt x="46" y="25"/>
                      </a:cubicBezTo>
                      <a:cubicBezTo>
                        <a:pt x="41" y="25"/>
                        <a:pt x="41" y="25"/>
                        <a:pt x="41" y="25"/>
                      </a:cubicBezTo>
                      <a:cubicBezTo>
                        <a:pt x="43" y="20"/>
                        <a:pt x="46" y="14"/>
                        <a:pt x="50" y="9"/>
                      </a:cubicBezTo>
                      <a:close/>
                      <a:moveTo>
                        <a:pt x="14" y="12"/>
                      </a:moveTo>
                      <a:cubicBezTo>
                        <a:pt x="14" y="11"/>
                        <a:pt x="14" y="10"/>
                        <a:pt x="15" y="9"/>
                      </a:cubicBezTo>
                      <a:cubicBezTo>
                        <a:pt x="16" y="8"/>
                        <a:pt x="17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9" y="8"/>
                        <a:pt x="21" y="9"/>
                        <a:pt x="23" y="10"/>
                      </a:cubicBezTo>
                      <a:cubicBezTo>
                        <a:pt x="25" y="13"/>
                        <a:pt x="28" y="17"/>
                        <a:pt x="29" y="23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23" y="22"/>
                        <a:pt x="19" y="19"/>
                        <a:pt x="16" y="17"/>
                      </a:cubicBezTo>
                      <a:cubicBezTo>
                        <a:pt x="15" y="15"/>
                        <a:pt x="14" y="14"/>
                        <a:pt x="14" y="12"/>
                      </a:cubicBezTo>
                      <a:close/>
                      <a:moveTo>
                        <a:pt x="32" y="78"/>
                      </a:moveTo>
                      <a:cubicBezTo>
                        <a:pt x="11" y="78"/>
                        <a:pt x="11" y="78"/>
                        <a:pt x="11" y="78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32" y="44"/>
                        <a:pt x="32" y="44"/>
                        <a:pt x="32" y="44"/>
                      </a:cubicBezTo>
                      <a:lnTo>
                        <a:pt x="32" y="78"/>
                      </a:lnTo>
                      <a:close/>
                      <a:moveTo>
                        <a:pt x="32" y="41"/>
                      </a:moveTo>
                      <a:cubicBezTo>
                        <a:pt x="5" y="41"/>
                        <a:pt x="5" y="41"/>
                        <a:pt x="5" y="41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lnTo>
                        <a:pt x="32" y="41"/>
                      </a:lnTo>
                      <a:close/>
                      <a:moveTo>
                        <a:pt x="63" y="78"/>
                      </a:move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63" y="44"/>
                        <a:pt x="63" y="44"/>
                        <a:pt x="63" y="44"/>
                      </a:cubicBezTo>
                      <a:lnTo>
                        <a:pt x="63" y="78"/>
                      </a:lnTo>
                      <a:close/>
                      <a:moveTo>
                        <a:pt x="68" y="41"/>
                      </a:move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68" y="30"/>
                        <a:pt x="68" y="30"/>
                        <a:pt x="68" y="30"/>
                      </a:cubicBezTo>
                      <a:lnTo>
                        <a:pt x="68" y="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43" name="ïṧḷíḍè">
                  <a:extLst>
                    <a:ext uri="{FF2B5EF4-FFF2-40B4-BE49-F238E27FC236}">
                      <a16:creationId xmlns:a16="http://schemas.microsoft.com/office/drawing/2014/main" id="{7E6C97C5-6B60-9BB3-7339-15DB2A01D2E8}"/>
                    </a:ext>
                  </a:extLst>
                </p:cNvPr>
                <p:cNvSpPr/>
                <p:nvPr/>
              </p:nvSpPr>
              <p:spPr bwMode="auto">
                <a:xfrm>
                  <a:off x="8084116" y="2039163"/>
                  <a:ext cx="303387" cy="264239"/>
                </a:xfrm>
                <a:custGeom>
                  <a:avLst/>
                  <a:gdLst>
                    <a:gd name="T0" fmla="*/ 95 w 95"/>
                    <a:gd name="T1" fmla="*/ 34 h 83"/>
                    <a:gd name="T2" fmla="*/ 83 w 95"/>
                    <a:gd name="T3" fmla="*/ 0 h 83"/>
                    <a:gd name="T4" fmla="*/ 83 w 95"/>
                    <a:gd name="T5" fmla="*/ 0 h 83"/>
                    <a:gd name="T6" fmla="*/ 75 w 95"/>
                    <a:gd name="T7" fmla="*/ 0 h 83"/>
                    <a:gd name="T8" fmla="*/ 31 w 95"/>
                    <a:gd name="T9" fmla="*/ 19 h 83"/>
                    <a:gd name="T10" fmla="*/ 30 w 95"/>
                    <a:gd name="T11" fmla="*/ 34 h 83"/>
                    <a:gd name="T12" fmla="*/ 31 w 95"/>
                    <a:gd name="T13" fmla="*/ 49 h 83"/>
                    <a:gd name="T14" fmla="*/ 75 w 95"/>
                    <a:gd name="T15" fmla="*/ 68 h 83"/>
                    <a:gd name="T16" fmla="*/ 83 w 95"/>
                    <a:gd name="T17" fmla="*/ 68 h 83"/>
                    <a:gd name="T18" fmla="*/ 83 w 95"/>
                    <a:gd name="T19" fmla="*/ 68 h 83"/>
                    <a:gd name="T20" fmla="*/ 95 w 95"/>
                    <a:gd name="T21" fmla="*/ 34 h 83"/>
                    <a:gd name="T22" fmla="*/ 80 w 95"/>
                    <a:gd name="T23" fmla="*/ 63 h 83"/>
                    <a:gd name="T24" fmla="*/ 78 w 95"/>
                    <a:gd name="T25" fmla="*/ 61 h 83"/>
                    <a:gd name="T26" fmla="*/ 75 w 95"/>
                    <a:gd name="T27" fmla="*/ 55 h 83"/>
                    <a:gd name="T28" fmla="*/ 71 w 95"/>
                    <a:gd name="T29" fmla="*/ 34 h 83"/>
                    <a:gd name="T30" fmla="*/ 75 w 95"/>
                    <a:gd name="T31" fmla="*/ 13 h 83"/>
                    <a:gd name="T32" fmla="*/ 78 w 95"/>
                    <a:gd name="T33" fmla="*/ 7 h 83"/>
                    <a:gd name="T34" fmla="*/ 80 w 95"/>
                    <a:gd name="T35" fmla="*/ 5 h 83"/>
                    <a:gd name="T36" fmla="*/ 83 w 95"/>
                    <a:gd name="T37" fmla="*/ 7 h 83"/>
                    <a:gd name="T38" fmla="*/ 86 w 95"/>
                    <a:gd name="T39" fmla="*/ 13 h 83"/>
                    <a:gd name="T40" fmla="*/ 89 w 95"/>
                    <a:gd name="T41" fmla="*/ 34 h 83"/>
                    <a:gd name="T42" fmla="*/ 86 w 95"/>
                    <a:gd name="T43" fmla="*/ 55 h 83"/>
                    <a:gd name="T44" fmla="*/ 83 w 95"/>
                    <a:gd name="T45" fmla="*/ 61 h 83"/>
                    <a:gd name="T46" fmla="*/ 80 w 95"/>
                    <a:gd name="T47" fmla="*/ 63 h 83"/>
                    <a:gd name="T48" fmla="*/ 24 w 95"/>
                    <a:gd name="T49" fmla="*/ 34 h 83"/>
                    <a:gd name="T50" fmla="*/ 25 w 95"/>
                    <a:gd name="T51" fmla="*/ 20 h 83"/>
                    <a:gd name="T52" fmla="*/ 12 w 95"/>
                    <a:gd name="T53" fmla="*/ 21 h 83"/>
                    <a:gd name="T54" fmla="*/ 5 w 95"/>
                    <a:gd name="T55" fmla="*/ 21 h 83"/>
                    <a:gd name="T56" fmla="*/ 0 w 95"/>
                    <a:gd name="T57" fmla="*/ 30 h 83"/>
                    <a:gd name="T58" fmla="*/ 0 w 95"/>
                    <a:gd name="T59" fmla="*/ 38 h 83"/>
                    <a:gd name="T60" fmla="*/ 5 w 95"/>
                    <a:gd name="T61" fmla="*/ 47 h 83"/>
                    <a:gd name="T62" fmla="*/ 12 w 95"/>
                    <a:gd name="T63" fmla="*/ 47 h 83"/>
                    <a:gd name="T64" fmla="*/ 25 w 95"/>
                    <a:gd name="T65" fmla="*/ 48 h 83"/>
                    <a:gd name="T66" fmla="*/ 24 w 95"/>
                    <a:gd name="T67" fmla="*/ 34 h 83"/>
                    <a:gd name="T68" fmla="*/ 34 w 95"/>
                    <a:gd name="T69" fmla="*/ 54 h 83"/>
                    <a:gd name="T70" fmla="*/ 23 w 95"/>
                    <a:gd name="T71" fmla="*/ 51 h 83"/>
                    <a:gd name="T72" fmla="*/ 30 w 95"/>
                    <a:gd name="T73" fmla="*/ 81 h 83"/>
                    <a:gd name="T74" fmla="*/ 34 w 95"/>
                    <a:gd name="T75" fmla="*/ 83 h 83"/>
                    <a:gd name="T76" fmla="*/ 44 w 95"/>
                    <a:gd name="T77" fmla="*/ 78 h 83"/>
                    <a:gd name="T78" fmla="*/ 46 w 95"/>
                    <a:gd name="T79" fmla="*/ 75 h 83"/>
                    <a:gd name="T80" fmla="*/ 34 w 95"/>
                    <a:gd name="T81" fmla="*/ 54 h 83"/>
                    <a:gd name="T82" fmla="*/ 80 w 95"/>
                    <a:gd name="T83" fmla="*/ 45 h 83"/>
                    <a:gd name="T84" fmla="*/ 79 w 95"/>
                    <a:gd name="T85" fmla="*/ 45 h 83"/>
                    <a:gd name="T86" fmla="*/ 78 w 95"/>
                    <a:gd name="T87" fmla="*/ 42 h 83"/>
                    <a:gd name="T88" fmla="*/ 77 w 95"/>
                    <a:gd name="T89" fmla="*/ 34 h 83"/>
                    <a:gd name="T90" fmla="*/ 78 w 95"/>
                    <a:gd name="T91" fmla="*/ 26 h 83"/>
                    <a:gd name="T92" fmla="*/ 79 w 95"/>
                    <a:gd name="T93" fmla="*/ 24 h 83"/>
                    <a:gd name="T94" fmla="*/ 80 w 95"/>
                    <a:gd name="T95" fmla="*/ 23 h 83"/>
                    <a:gd name="T96" fmla="*/ 81 w 95"/>
                    <a:gd name="T97" fmla="*/ 24 h 83"/>
                    <a:gd name="T98" fmla="*/ 82 w 95"/>
                    <a:gd name="T99" fmla="*/ 26 h 83"/>
                    <a:gd name="T100" fmla="*/ 84 w 95"/>
                    <a:gd name="T101" fmla="*/ 34 h 83"/>
                    <a:gd name="T102" fmla="*/ 82 w 95"/>
                    <a:gd name="T103" fmla="*/ 42 h 83"/>
                    <a:gd name="T104" fmla="*/ 81 w 95"/>
                    <a:gd name="T105" fmla="*/ 45 h 83"/>
                    <a:gd name="T106" fmla="*/ 80 w 95"/>
                    <a:gd name="T107" fmla="*/ 45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5" h="83">
                      <a:moveTo>
                        <a:pt x="95" y="34"/>
                      </a:moveTo>
                      <a:cubicBezTo>
                        <a:pt x="95" y="15"/>
                        <a:pt x="90" y="0"/>
                        <a:pt x="83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57" y="14"/>
                        <a:pt x="31" y="19"/>
                      </a:cubicBezTo>
                      <a:cubicBezTo>
                        <a:pt x="31" y="23"/>
                        <a:pt x="30" y="28"/>
                        <a:pt x="30" y="34"/>
                      </a:cubicBezTo>
                      <a:cubicBezTo>
                        <a:pt x="30" y="40"/>
                        <a:pt x="31" y="45"/>
                        <a:pt x="31" y="49"/>
                      </a:cubicBezTo>
                      <a:cubicBezTo>
                        <a:pt x="57" y="54"/>
                        <a:pt x="75" y="68"/>
                        <a:pt x="75" y="68"/>
                      </a:cubicBezTo>
                      <a:cubicBezTo>
                        <a:pt x="83" y="68"/>
                        <a:pt x="83" y="68"/>
                        <a:pt x="83" y="68"/>
                      </a:cubicBezTo>
                      <a:cubicBezTo>
                        <a:pt x="83" y="68"/>
                        <a:pt x="83" y="68"/>
                        <a:pt x="83" y="68"/>
                      </a:cubicBezTo>
                      <a:cubicBezTo>
                        <a:pt x="90" y="68"/>
                        <a:pt x="95" y="53"/>
                        <a:pt x="95" y="34"/>
                      </a:cubicBezTo>
                      <a:close/>
                      <a:moveTo>
                        <a:pt x="80" y="63"/>
                      </a:moveTo>
                      <a:cubicBezTo>
                        <a:pt x="79" y="63"/>
                        <a:pt x="78" y="62"/>
                        <a:pt x="78" y="61"/>
                      </a:cubicBezTo>
                      <a:cubicBezTo>
                        <a:pt x="77" y="60"/>
                        <a:pt x="76" y="58"/>
                        <a:pt x="75" y="55"/>
                      </a:cubicBezTo>
                      <a:cubicBezTo>
                        <a:pt x="73" y="50"/>
                        <a:pt x="71" y="42"/>
                        <a:pt x="71" y="34"/>
                      </a:cubicBezTo>
                      <a:cubicBezTo>
                        <a:pt x="71" y="26"/>
                        <a:pt x="73" y="18"/>
                        <a:pt x="75" y="13"/>
                      </a:cubicBezTo>
                      <a:cubicBezTo>
                        <a:pt x="76" y="10"/>
                        <a:pt x="77" y="8"/>
                        <a:pt x="78" y="7"/>
                      </a:cubicBezTo>
                      <a:cubicBezTo>
                        <a:pt x="78" y="6"/>
                        <a:pt x="79" y="5"/>
                        <a:pt x="80" y="5"/>
                      </a:cubicBezTo>
                      <a:cubicBezTo>
                        <a:pt x="81" y="5"/>
                        <a:pt x="82" y="6"/>
                        <a:pt x="83" y="7"/>
                      </a:cubicBezTo>
                      <a:cubicBezTo>
                        <a:pt x="84" y="8"/>
                        <a:pt x="85" y="10"/>
                        <a:pt x="86" y="13"/>
                      </a:cubicBezTo>
                      <a:cubicBezTo>
                        <a:pt x="88" y="18"/>
                        <a:pt x="89" y="26"/>
                        <a:pt x="89" y="34"/>
                      </a:cubicBezTo>
                      <a:cubicBezTo>
                        <a:pt x="89" y="42"/>
                        <a:pt x="88" y="50"/>
                        <a:pt x="86" y="55"/>
                      </a:cubicBezTo>
                      <a:cubicBezTo>
                        <a:pt x="85" y="58"/>
                        <a:pt x="84" y="60"/>
                        <a:pt x="83" y="61"/>
                      </a:cubicBezTo>
                      <a:cubicBezTo>
                        <a:pt x="82" y="62"/>
                        <a:pt x="81" y="63"/>
                        <a:pt x="80" y="63"/>
                      </a:cubicBezTo>
                      <a:close/>
                      <a:moveTo>
                        <a:pt x="24" y="34"/>
                      </a:moveTo>
                      <a:cubicBezTo>
                        <a:pt x="24" y="29"/>
                        <a:pt x="24" y="25"/>
                        <a:pt x="25" y="20"/>
                      </a:cubicBezTo>
                      <a:cubicBezTo>
                        <a:pt x="20" y="21"/>
                        <a:pt x="16" y="21"/>
                        <a:pt x="12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12" y="47"/>
                      </a:cubicBezTo>
                      <a:cubicBezTo>
                        <a:pt x="16" y="47"/>
                        <a:pt x="20" y="47"/>
                        <a:pt x="25" y="48"/>
                      </a:cubicBezTo>
                      <a:cubicBezTo>
                        <a:pt x="24" y="43"/>
                        <a:pt x="24" y="39"/>
                        <a:pt x="24" y="34"/>
                      </a:cubicBezTo>
                      <a:close/>
                      <a:moveTo>
                        <a:pt x="34" y="54"/>
                      </a:moveTo>
                      <a:cubicBezTo>
                        <a:pt x="23" y="51"/>
                        <a:pt x="23" y="51"/>
                        <a:pt x="23" y="51"/>
                      </a:cubicBezTo>
                      <a:cubicBezTo>
                        <a:pt x="30" y="81"/>
                        <a:pt x="30" y="81"/>
                        <a:pt x="30" y="81"/>
                      </a:cubicBezTo>
                      <a:cubicBezTo>
                        <a:pt x="31" y="83"/>
                        <a:pt x="32" y="83"/>
                        <a:pt x="34" y="83"/>
                      </a:cubicBezTo>
                      <a:cubicBezTo>
                        <a:pt x="44" y="78"/>
                        <a:pt x="44" y="78"/>
                        <a:pt x="44" y="78"/>
                      </a:cubicBezTo>
                      <a:cubicBezTo>
                        <a:pt x="46" y="78"/>
                        <a:pt x="47" y="76"/>
                        <a:pt x="46" y="75"/>
                      </a:cubicBezTo>
                      <a:lnTo>
                        <a:pt x="34" y="54"/>
                      </a:lnTo>
                      <a:close/>
                      <a:moveTo>
                        <a:pt x="80" y="45"/>
                      </a:moveTo>
                      <a:cubicBezTo>
                        <a:pt x="80" y="45"/>
                        <a:pt x="80" y="45"/>
                        <a:pt x="79" y="45"/>
                      </a:cubicBezTo>
                      <a:cubicBezTo>
                        <a:pt x="79" y="44"/>
                        <a:pt x="79" y="43"/>
                        <a:pt x="78" y="42"/>
                      </a:cubicBezTo>
                      <a:cubicBezTo>
                        <a:pt x="77" y="40"/>
                        <a:pt x="77" y="37"/>
                        <a:pt x="77" y="34"/>
                      </a:cubicBezTo>
                      <a:cubicBezTo>
                        <a:pt x="77" y="31"/>
                        <a:pt x="77" y="28"/>
                        <a:pt x="78" y="26"/>
                      </a:cubicBezTo>
                      <a:cubicBezTo>
                        <a:pt x="79" y="25"/>
                        <a:pt x="79" y="24"/>
                        <a:pt x="79" y="24"/>
                      </a:cubicBezTo>
                      <a:cubicBezTo>
                        <a:pt x="80" y="23"/>
                        <a:pt x="80" y="23"/>
                        <a:pt x="80" y="23"/>
                      </a:cubicBezTo>
                      <a:cubicBezTo>
                        <a:pt x="81" y="23"/>
                        <a:pt x="81" y="23"/>
                        <a:pt x="81" y="24"/>
                      </a:cubicBezTo>
                      <a:cubicBezTo>
                        <a:pt x="82" y="24"/>
                        <a:pt x="82" y="25"/>
                        <a:pt x="82" y="26"/>
                      </a:cubicBezTo>
                      <a:cubicBezTo>
                        <a:pt x="83" y="28"/>
                        <a:pt x="84" y="31"/>
                        <a:pt x="84" y="34"/>
                      </a:cubicBezTo>
                      <a:cubicBezTo>
                        <a:pt x="84" y="37"/>
                        <a:pt x="83" y="40"/>
                        <a:pt x="82" y="42"/>
                      </a:cubicBezTo>
                      <a:cubicBezTo>
                        <a:pt x="82" y="43"/>
                        <a:pt x="82" y="44"/>
                        <a:pt x="81" y="45"/>
                      </a:cubicBezTo>
                      <a:cubicBezTo>
                        <a:pt x="81" y="45"/>
                        <a:pt x="81" y="45"/>
                        <a:pt x="80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44" name="í$ļiḍé">
                  <a:extLst>
                    <a:ext uri="{FF2B5EF4-FFF2-40B4-BE49-F238E27FC236}">
                      <a16:creationId xmlns:a16="http://schemas.microsoft.com/office/drawing/2014/main" id="{5CFE2891-6148-409B-BEF5-46F1D99D2433}"/>
                    </a:ext>
                  </a:extLst>
                </p:cNvPr>
                <p:cNvSpPr/>
                <p:nvPr/>
              </p:nvSpPr>
              <p:spPr bwMode="auto">
                <a:xfrm>
                  <a:off x="7751370" y="2444330"/>
                  <a:ext cx="236837" cy="236836"/>
                </a:xfrm>
                <a:custGeom>
                  <a:avLst/>
                  <a:gdLst>
                    <a:gd name="T0" fmla="*/ 60 w 121"/>
                    <a:gd name="T1" fmla="*/ 121 h 121"/>
                    <a:gd name="T2" fmla="*/ 121 w 121"/>
                    <a:gd name="T3" fmla="*/ 61 h 121"/>
                    <a:gd name="T4" fmla="*/ 83 w 121"/>
                    <a:gd name="T5" fmla="*/ 61 h 121"/>
                    <a:gd name="T6" fmla="*/ 83 w 121"/>
                    <a:gd name="T7" fmla="*/ 0 h 121"/>
                    <a:gd name="T8" fmla="*/ 37 w 121"/>
                    <a:gd name="T9" fmla="*/ 0 h 121"/>
                    <a:gd name="T10" fmla="*/ 37 w 121"/>
                    <a:gd name="T11" fmla="*/ 61 h 121"/>
                    <a:gd name="T12" fmla="*/ 0 w 121"/>
                    <a:gd name="T13" fmla="*/ 61 h 121"/>
                    <a:gd name="T14" fmla="*/ 60 w 121"/>
                    <a:gd name="T15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1" h="121">
                      <a:moveTo>
                        <a:pt x="60" y="121"/>
                      </a:moveTo>
                      <a:lnTo>
                        <a:pt x="121" y="61"/>
                      </a:lnTo>
                      <a:lnTo>
                        <a:pt x="83" y="61"/>
                      </a:lnTo>
                      <a:lnTo>
                        <a:pt x="83" y="0"/>
                      </a:lnTo>
                      <a:lnTo>
                        <a:pt x="37" y="0"/>
                      </a:lnTo>
                      <a:lnTo>
                        <a:pt x="37" y="61"/>
                      </a:lnTo>
                      <a:lnTo>
                        <a:pt x="0" y="61"/>
                      </a:lnTo>
                      <a:lnTo>
                        <a:pt x="60" y="1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45" name="iṧ1iḓê">
                  <a:extLst>
                    <a:ext uri="{FF2B5EF4-FFF2-40B4-BE49-F238E27FC236}">
                      <a16:creationId xmlns:a16="http://schemas.microsoft.com/office/drawing/2014/main" id="{D6E885B8-1916-ECB5-A8C3-7F6FF9584407}"/>
                    </a:ext>
                  </a:extLst>
                </p:cNvPr>
                <p:cNvSpPr/>
                <p:nvPr/>
              </p:nvSpPr>
              <p:spPr bwMode="auto">
                <a:xfrm>
                  <a:off x="7222892" y="3976918"/>
                  <a:ext cx="205520" cy="152672"/>
                </a:xfrm>
                <a:custGeom>
                  <a:avLst/>
                  <a:gdLst>
                    <a:gd name="T0" fmla="*/ 56 w 64"/>
                    <a:gd name="T1" fmla="*/ 8 h 48"/>
                    <a:gd name="T2" fmla="*/ 56 w 64"/>
                    <a:gd name="T3" fmla="*/ 0 h 48"/>
                    <a:gd name="T4" fmla="*/ 0 w 64"/>
                    <a:gd name="T5" fmla="*/ 0 h 48"/>
                    <a:gd name="T6" fmla="*/ 0 w 64"/>
                    <a:gd name="T7" fmla="*/ 44 h 48"/>
                    <a:gd name="T8" fmla="*/ 4 w 64"/>
                    <a:gd name="T9" fmla="*/ 48 h 48"/>
                    <a:gd name="T10" fmla="*/ 58 w 64"/>
                    <a:gd name="T11" fmla="*/ 48 h 48"/>
                    <a:gd name="T12" fmla="*/ 64 w 64"/>
                    <a:gd name="T13" fmla="*/ 42 h 48"/>
                    <a:gd name="T14" fmla="*/ 64 w 64"/>
                    <a:gd name="T15" fmla="*/ 8 h 48"/>
                    <a:gd name="T16" fmla="*/ 56 w 64"/>
                    <a:gd name="T17" fmla="*/ 8 h 48"/>
                    <a:gd name="T18" fmla="*/ 52 w 64"/>
                    <a:gd name="T19" fmla="*/ 44 h 48"/>
                    <a:gd name="T20" fmla="*/ 4 w 64"/>
                    <a:gd name="T21" fmla="*/ 44 h 48"/>
                    <a:gd name="T22" fmla="*/ 4 w 64"/>
                    <a:gd name="T23" fmla="*/ 4 h 48"/>
                    <a:gd name="T24" fmla="*/ 52 w 64"/>
                    <a:gd name="T25" fmla="*/ 4 h 48"/>
                    <a:gd name="T26" fmla="*/ 52 w 64"/>
                    <a:gd name="T27" fmla="*/ 44 h 48"/>
                    <a:gd name="T28" fmla="*/ 8 w 64"/>
                    <a:gd name="T29" fmla="*/ 12 h 48"/>
                    <a:gd name="T30" fmla="*/ 48 w 64"/>
                    <a:gd name="T31" fmla="*/ 12 h 48"/>
                    <a:gd name="T32" fmla="*/ 48 w 64"/>
                    <a:gd name="T33" fmla="*/ 16 h 48"/>
                    <a:gd name="T34" fmla="*/ 8 w 64"/>
                    <a:gd name="T35" fmla="*/ 16 h 48"/>
                    <a:gd name="T36" fmla="*/ 8 w 64"/>
                    <a:gd name="T37" fmla="*/ 12 h 48"/>
                    <a:gd name="T38" fmla="*/ 32 w 64"/>
                    <a:gd name="T39" fmla="*/ 20 h 48"/>
                    <a:gd name="T40" fmla="*/ 48 w 64"/>
                    <a:gd name="T41" fmla="*/ 20 h 48"/>
                    <a:gd name="T42" fmla="*/ 48 w 64"/>
                    <a:gd name="T43" fmla="*/ 24 h 48"/>
                    <a:gd name="T44" fmla="*/ 32 w 64"/>
                    <a:gd name="T45" fmla="*/ 24 h 48"/>
                    <a:gd name="T46" fmla="*/ 32 w 64"/>
                    <a:gd name="T47" fmla="*/ 20 h 48"/>
                    <a:gd name="T48" fmla="*/ 32 w 64"/>
                    <a:gd name="T49" fmla="*/ 28 h 48"/>
                    <a:gd name="T50" fmla="*/ 48 w 64"/>
                    <a:gd name="T51" fmla="*/ 28 h 48"/>
                    <a:gd name="T52" fmla="*/ 48 w 64"/>
                    <a:gd name="T53" fmla="*/ 32 h 48"/>
                    <a:gd name="T54" fmla="*/ 32 w 64"/>
                    <a:gd name="T55" fmla="*/ 32 h 48"/>
                    <a:gd name="T56" fmla="*/ 32 w 64"/>
                    <a:gd name="T57" fmla="*/ 28 h 48"/>
                    <a:gd name="T58" fmla="*/ 32 w 64"/>
                    <a:gd name="T59" fmla="*/ 36 h 48"/>
                    <a:gd name="T60" fmla="*/ 44 w 64"/>
                    <a:gd name="T61" fmla="*/ 36 h 48"/>
                    <a:gd name="T62" fmla="*/ 44 w 64"/>
                    <a:gd name="T63" fmla="*/ 40 h 48"/>
                    <a:gd name="T64" fmla="*/ 32 w 64"/>
                    <a:gd name="T65" fmla="*/ 40 h 48"/>
                    <a:gd name="T66" fmla="*/ 32 w 64"/>
                    <a:gd name="T67" fmla="*/ 36 h 48"/>
                    <a:gd name="T68" fmla="*/ 8 w 64"/>
                    <a:gd name="T69" fmla="*/ 20 h 48"/>
                    <a:gd name="T70" fmla="*/ 28 w 64"/>
                    <a:gd name="T71" fmla="*/ 20 h 48"/>
                    <a:gd name="T72" fmla="*/ 28 w 64"/>
                    <a:gd name="T73" fmla="*/ 40 h 48"/>
                    <a:gd name="T74" fmla="*/ 8 w 64"/>
                    <a:gd name="T75" fmla="*/ 40 h 48"/>
                    <a:gd name="T76" fmla="*/ 8 w 64"/>
                    <a:gd name="T77" fmla="*/ 2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4" h="48">
                      <a:moveTo>
                        <a:pt x="56" y="8"/>
                      </a:move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6"/>
                        <a:pt x="2" y="48"/>
                        <a:pt x="4" y="48"/>
                      </a:cubicBez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1" y="48"/>
                        <a:pt x="64" y="45"/>
                        <a:pt x="64" y="42"/>
                      </a:cubicBezTo>
                      <a:cubicBezTo>
                        <a:pt x="64" y="8"/>
                        <a:pt x="64" y="8"/>
                        <a:pt x="64" y="8"/>
                      </a:cubicBezTo>
                      <a:lnTo>
                        <a:pt x="56" y="8"/>
                      </a:lnTo>
                      <a:close/>
                      <a:moveTo>
                        <a:pt x="52" y="44"/>
                      </a:moveTo>
                      <a:cubicBezTo>
                        <a:pt x="4" y="44"/>
                        <a:pt x="4" y="44"/>
                        <a:pt x="4" y="4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52" y="4"/>
                        <a:pt x="52" y="4"/>
                        <a:pt x="52" y="4"/>
                      </a:cubicBezTo>
                      <a:lnTo>
                        <a:pt x="52" y="44"/>
                      </a:lnTo>
                      <a:close/>
                      <a:moveTo>
                        <a:pt x="8" y="12"/>
                      </a:move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lnTo>
                        <a:pt x="8" y="12"/>
                      </a:lnTo>
                      <a:close/>
                      <a:moveTo>
                        <a:pt x="32" y="20"/>
                      </a:moveTo>
                      <a:cubicBezTo>
                        <a:pt x="48" y="20"/>
                        <a:pt x="48" y="20"/>
                        <a:pt x="48" y="20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lnTo>
                        <a:pt x="32" y="20"/>
                      </a:lnTo>
                      <a:close/>
                      <a:moveTo>
                        <a:pt x="32" y="28"/>
                      </a:moveTo>
                      <a:cubicBezTo>
                        <a:pt x="48" y="28"/>
                        <a:pt x="48" y="28"/>
                        <a:pt x="48" y="28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32" y="32"/>
                        <a:pt x="32" y="32"/>
                        <a:pt x="32" y="32"/>
                      </a:cubicBezTo>
                      <a:lnTo>
                        <a:pt x="32" y="28"/>
                      </a:lnTo>
                      <a:close/>
                      <a:moveTo>
                        <a:pt x="32" y="36"/>
                      </a:move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40"/>
                        <a:pt x="44" y="40"/>
                        <a:pt x="44" y="40"/>
                      </a:cubicBezTo>
                      <a:cubicBezTo>
                        <a:pt x="32" y="40"/>
                        <a:pt x="32" y="40"/>
                        <a:pt x="32" y="40"/>
                      </a:cubicBezTo>
                      <a:lnTo>
                        <a:pt x="32" y="36"/>
                      </a:lnTo>
                      <a:close/>
                      <a:moveTo>
                        <a:pt x="8" y="20"/>
                      </a:moveTo>
                      <a:cubicBezTo>
                        <a:pt x="28" y="20"/>
                        <a:pt x="28" y="20"/>
                        <a:pt x="28" y="20"/>
                      </a:cubicBezTo>
                      <a:cubicBezTo>
                        <a:pt x="28" y="40"/>
                        <a:pt x="28" y="40"/>
                        <a:pt x="2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46" name="íslîḋè">
                  <a:extLst>
                    <a:ext uri="{FF2B5EF4-FFF2-40B4-BE49-F238E27FC236}">
                      <a16:creationId xmlns:a16="http://schemas.microsoft.com/office/drawing/2014/main" id="{679324B6-ABC3-5195-4694-6E26F052A014}"/>
                    </a:ext>
                  </a:extLst>
                </p:cNvPr>
                <p:cNvSpPr/>
                <p:nvPr/>
              </p:nvSpPr>
              <p:spPr bwMode="auto">
                <a:xfrm>
                  <a:off x="8054756" y="1359970"/>
                  <a:ext cx="246623" cy="246623"/>
                </a:xfrm>
                <a:custGeom>
                  <a:avLst/>
                  <a:gdLst>
                    <a:gd name="T0" fmla="*/ 64 w 77"/>
                    <a:gd name="T1" fmla="*/ 0 h 77"/>
                    <a:gd name="T2" fmla="*/ 13 w 77"/>
                    <a:gd name="T3" fmla="*/ 0 h 77"/>
                    <a:gd name="T4" fmla="*/ 0 w 77"/>
                    <a:gd name="T5" fmla="*/ 13 h 77"/>
                    <a:gd name="T6" fmla="*/ 0 w 77"/>
                    <a:gd name="T7" fmla="*/ 64 h 77"/>
                    <a:gd name="T8" fmla="*/ 13 w 77"/>
                    <a:gd name="T9" fmla="*/ 77 h 77"/>
                    <a:gd name="T10" fmla="*/ 64 w 77"/>
                    <a:gd name="T11" fmla="*/ 77 h 77"/>
                    <a:gd name="T12" fmla="*/ 77 w 77"/>
                    <a:gd name="T13" fmla="*/ 64 h 77"/>
                    <a:gd name="T14" fmla="*/ 77 w 77"/>
                    <a:gd name="T15" fmla="*/ 13 h 77"/>
                    <a:gd name="T16" fmla="*/ 64 w 77"/>
                    <a:gd name="T17" fmla="*/ 0 h 77"/>
                    <a:gd name="T18" fmla="*/ 25 w 77"/>
                    <a:gd name="T19" fmla="*/ 34 h 77"/>
                    <a:gd name="T20" fmla="*/ 52 w 77"/>
                    <a:gd name="T21" fmla="*/ 34 h 77"/>
                    <a:gd name="T22" fmla="*/ 53 w 77"/>
                    <a:gd name="T23" fmla="*/ 38 h 77"/>
                    <a:gd name="T24" fmla="*/ 39 w 77"/>
                    <a:gd name="T25" fmla="*/ 53 h 77"/>
                    <a:gd name="T26" fmla="*/ 24 w 77"/>
                    <a:gd name="T27" fmla="*/ 38 h 77"/>
                    <a:gd name="T28" fmla="*/ 25 w 77"/>
                    <a:gd name="T29" fmla="*/ 34 h 77"/>
                    <a:gd name="T30" fmla="*/ 67 w 77"/>
                    <a:gd name="T31" fmla="*/ 33 h 77"/>
                    <a:gd name="T32" fmla="*/ 67 w 77"/>
                    <a:gd name="T33" fmla="*/ 53 h 77"/>
                    <a:gd name="T34" fmla="*/ 67 w 77"/>
                    <a:gd name="T35" fmla="*/ 62 h 77"/>
                    <a:gd name="T36" fmla="*/ 63 w 77"/>
                    <a:gd name="T37" fmla="*/ 67 h 77"/>
                    <a:gd name="T38" fmla="*/ 15 w 77"/>
                    <a:gd name="T39" fmla="*/ 67 h 77"/>
                    <a:gd name="T40" fmla="*/ 10 w 77"/>
                    <a:gd name="T41" fmla="*/ 63 h 77"/>
                    <a:gd name="T42" fmla="*/ 10 w 77"/>
                    <a:gd name="T43" fmla="*/ 53 h 77"/>
                    <a:gd name="T44" fmla="*/ 10 w 77"/>
                    <a:gd name="T45" fmla="*/ 34 h 77"/>
                    <a:gd name="T46" fmla="*/ 10 w 77"/>
                    <a:gd name="T47" fmla="*/ 34 h 77"/>
                    <a:gd name="T48" fmla="*/ 17 w 77"/>
                    <a:gd name="T49" fmla="*/ 34 h 77"/>
                    <a:gd name="T50" fmla="*/ 17 w 77"/>
                    <a:gd name="T51" fmla="*/ 39 h 77"/>
                    <a:gd name="T52" fmla="*/ 39 w 77"/>
                    <a:gd name="T53" fmla="*/ 60 h 77"/>
                    <a:gd name="T54" fmla="*/ 60 w 77"/>
                    <a:gd name="T55" fmla="*/ 38 h 77"/>
                    <a:gd name="T56" fmla="*/ 60 w 77"/>
                    <a:gd name="T57" fmla="*/ 33 h 77"/>
                    <a:gd name="T58" fmla="*/ 67 w 77"/>
                    <a:gd name="T59" fmla="*/ 33 h 77"/>
                    <a:gd name="T60" fmla="*/ 67 w 77"/>
                    <a:gd name="T61" fmla="*/ 17 h 77"/>
                    <a:gd name="T62" fmla="*/ 65 w 77"/>
                    <a:gd name="T63" fmla="*/ 19 h 77"/>
                    <a:gd name="T64" fmla="*/ 60 w 77"/>
                    <a:gd name="T65" fmla="*/ 19 h 77"/>
                    <a:gd name="T66" fmla="*/ 58 w 77"/>
                    <a:gd name="T67" fmla="*/ 17 h 77"/>
                    <a:gd name="T68" fmla="*/ 58 w 77"/>
                    <a:gd name="T69" fmla="*/ 12 h 77"/>
                    <a:gd name="T70" fmla="*/ 60 w 77"/>
                    <a:gd name="T71" fmla="*/ 10 h 77"/>
                    <a:gd name="T72" fmla="*/ 65 w 77"/>
                    <a:gd name="T73" fmla="*/ 10 h 77"/>
                    <a:gd name="T74" fmla="*/ 67 w 77"/>
                    <a:gd name="T75" fmla="*/ 12 h 77"/>
                    <a:gd name="T76" fmla="*/ 67 w 77"/>
                    <a:gd name="T77" fmla="*/ 17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7" h="77">
                      <a:moveTo>
                        <a:pt x="64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1" y="71"/>
                        <a:pt x="6" y="77"/>
                        <a:pt x="13" y="77"/>
                      </a:cubicBezTo>
                      <a:cubicBezTo>
                        <a:pt x="64" y="77"/>
                        <a:pt x="64" y="77"/>
                        <a:pt x="64" y="77"/>
                      </a:cubicBezTo>
                      <a:cubicBezTo>
                        <a:pt x="71" y="76"/>
                        <a:pt x="77" y="71"/>
                        <a:pt x="77" y="64"/>
                      </a:cubicBezTo>
                      <a:cubicBezTo>
                        <a:pt x="77" y="13"/>
                        <a:pt x="77" y="13"/>
                        <a:pt x="77" y="13"/>
                      </a:cubicBezTo>
                      <a:cubicBezTo>
                        <a:pt x="77" y="6"/>
                        <a:pt x="71" y="0"/>
                        <a:pt x="64" y="0"/>
                      </a:cubicBezTo>
                      <a:close/>
                      <a:moveTo>
                        <a:pt x="25" y="34"/>
                      </a:moveTo>
                      <a:cubicBezTo>
                        <a:pt x="52" y="34"/>
                        <a:pt x="52" y="34"/>
                        <a:pt x="52" y="34"/>
                      </a:cubicBezTo>
                      <a:cubicBezTo>
                        <a:pt x="53" y="35"/>
                        <a:pt x="53" y="37"/>
                        <a:pt x="53" y="38"/>
                      </a:cubicBezTo>
                      <a:cubicBezTo>
                        <a:pt x="53" y="46"/>
                        <a:pt x="47" y="53"/>
                        <a:pt x="39" y="53"/>
                      </a:cubicBezTo>
                      <a:cubicBezTo>
                        <a:pt x="31" y="53"/>
                        <a:pt x="24" y="47"/>
                        <a:pt x="24" y="38"/>
                      </a:cubicBezTo>
                      <a:cubicBezTo>
                        <a:pt x="24" y="37"/>
                        <a:pt x="24" y="35"/>
                        <a:pt x="25" y="34"/>
                      </a:cubicBezTo>
                      <a:close/>
                      <a:moveTo>
                        <a:pt x="67" y="33"/>
                      </a:move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67" y="65"/>
                        <a:pt x="65" y="67"/>
                        <a:pt x="63" y="67"/>
                      </a:cubicBezTo>
                      <a:cubicBezTo>
                        <a:pt x="15" y="67"/>
                        <a:pt x="15" y="67"/>
                        <a:pt x="15" y="67"/>
                      </a:cubicBezTo>
                      <a:cubicBezTo>
                        <a:pt x="12" y="67"/>
                        <a:pt x="10" y="65"/>
                        <a:pt x="10" y="63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7" y="34"/>
                        <a:pt x="17" y="34"/>
                        <a:pt x="17" y="34"/>
                      </a:cubicBezTo>
                      <a:cubicBezTo>
                        <a:pt x="17" y="35"/>
                        <a:pt x="17" y="37"/>
                        <a:pt x="17" y="39"/>
                      </a:cubicBezTo>
                      <a:cubicBezTo>
                        <a:pt x="17" y="51"/>
                        <a:pt x="27" y="60"/>
                        <a:pt x="39" y="60"/>
                      </a:cubicBezTo>
                      <a:cubicBezTo>
                        <a:pt x="51" y="60"/>
                        <a:pt x="60" y="50"/>
                        <a:pt x="60" y="38"/>
                      </a:cubicBezTo>
                      <a:cubicBezTo>
                        <a:pt x="60" y="37"/>
                        <a:pt x="60" y="35"/>
                        <a:pt x="60" y="33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lose/>
                      <a:moveTo>
                        <a:pt x="67" y="17"/>
                      </a:moveTo>
                      <a:cubicBezTo>
                        <a:pt x="67" y="18"/>
                        <a:pt x="66" y="19"/>
                        <a:pt x="65" y="19"/>
                      </a:cubicBezTo>
                      <a:cubicBezTo>
                        <a:pt x="60" y="19"/>
                        <a:pt x="60" y="19"/>
                        <a:pt x="60" y="19"/>
                      </a:cubicBezTo>
                      <a:cubicBezTo>
                        <a:pt x="59" y="19"/>
                        <a:pt x="58" y="18"/>
                        <a:pt x="58" y="17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1"/>
                        <a:pt x="59" y="10"/>
                        <a:pt x="60" y="10"/>
                      </a:cubicBezTo>
                      <a:cubicBezTo>
                        <a:pt x="65" y="10"/>
                        <a:pt x="65" y="10"/>
                        <a:pt x="65" y="10"/>
                      </a:cubicBezTo>
                      <a:cubicBezTo>
                        <a:pt x="66" y="9"/>
                        <a:pt x="67" y="11"/>
                        <a:pt x="67" y="12"/>
                      </a:cubicBezTo>
                      <a:lnTo>
                        <a:pt x="6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47" name="íṣ1ïďe">
                  <a:extLst>
                    <a:ext uri="{FF2B5EF4-FFF2-40B4-BE49-F238E27FC236}">
                      <a16:creationId xmlns:a16="http://schemas.microsoft.com/office/drawing/2014/main" id="{31DEDC94-F20F-8CCF-65EC-524187EE72F6}"/>
                    </a:ext>
                  </a:extLst>
                </p:cNvPr>
                <p:cNvSpPr/>
                <p:nvPr/>
              </p:nvSpPr>
              <p:spPr bwMode="auto">
                <a:xfrm>
                  <a:off x="7590869" y="1725991"/>
                  <a:ext cx="252496" cy="191818"/>
                </a:xfrm>
                <a:custGeom>
                  <a:avLst/>
                  <a:gdLst>
                    <a:gd name="T0" fmla="*/ 76 w 79"/>
                    <a:gd name="T1" fmla="*/ 3 h 60"/>
                    <a:gd name="T2" fmla="*/ 40 w 79"/>
                    <a:gd name="T3" fmla="*/ 0 h 60"/>
                    <a:gd name="T4" fmla="*/ 4 w 79"/>
                    <a:gd name="T5" fmla="*/ 3 h 60"/>
                    <a:gd name="T6" fmla="*/ 0 w 79"/>
                    <a:gd name="T7" fmla="*/ 30 h 60"/>
                    <a:gd name="T8" fmla="*/ 4 w 79"/>
                    <a:gd name="T9" fmla="*/ 57 h 60"/>
                    <a:gd name="T10" fmla="*/ 40 w 79"/>
                    <a:gd name="T11" fmla="*/ 60 h 60"/>
                    <a:gd name="T12" fmla="*/ 76 w 79"/>
                    <a:gd name="T13" fmla="*/ 57 h 60"/>
                    <a:gd name="T14" fmla="*/ 79 w 79"/>
                    <a:gd name="T15" fmla="*/ 30 h 60"/>
                    <a:gd name="T16" fmla="*/ 76 w 79"/>
                    <a:gd name="T17" fmla="*/ 3 h 60"/>
                    <a:gd name="T18" fmla="*/ 30 w 79"/>
                    <a:gd name="T19" fmla="*/ 45 h 60"/>
                    <a:gd name="T20" fmla="*/ 30 w 79"/>
                    <a:gd name="T21" fmla="*/ 15 h 60"/>
                    <a:gd name="T22" fmla="*/ 55 w 79"/>
                    <a:gd name="T23" fmla="*/ 30 h 60"/>
                    <a:gd name="T24" fmla="*/ 30 w 79"/>
                    <a:gd name="T25" fmla="*/ 45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9" h="60">
                      <a:moveTo>
                        <a:pt x="76" y="3"/>
                      </a:moveTo>
                      <a:cubicBezTo>
                        <a:pt x="65" y="1"/>
                        <a:pt x="53" y="0"/>
                        <a:pt x="40" y="0"/>
                      </a:cubicBezTo>
                      <a:cubicBezTo>
                        <a:pt x="27" y="0"/>
                        <a:pt x="15" y="1"/>
                        <a:pt x="4" y="3"/>
                      </a:cubicBezTo>
                      <a:cubicBezTo>
                        <a:pt x="2" y="11"/>
                        <a:pt x="0" y="20"/>
                        <a:pt x="0" y="30"/>
                      </a:cubicBezTo>
                      <a:cubicBezTo>
                        <a:pt x="0" y="40"/>
                        <a:pt x="2" y="49"/>
                        <a:pt x="4" y="57"/>
                      </a:cubicBezTo>
                      <a:cubicBezTo>
                        <a:pt x="15" y="59"/>
                        <a:pt x="27" y="60"/>
                        <a:pt x="40" y="60"/>
                      </a:cubicBezTo>
                      <a:cubicBezTo>
                        <a:pt x="53" y="60"/>
                        <a:pt x="65" y="59"/>
                        <a:pt x="76" y="57"/>
                      </a:cubicBezTo>
                      <a:cubicBezTo>
                        <a:pt x="78" y="49"/>
                        <a:pt x="79" y="40"/>
                        <a:pt x="79" y="30"/>
                      </a:cubicBezTo>
                      <a:cubicBezTo>
                        <a:pt x="79" y="20"/>
                        <a:pt x="78" y="11"/>
                        <a:pt x="76" y="3"/>
                      </a:cubicBezTo>
                      <a:close/>
                      <a:moveTo>
                        <a:pt x="30" y="45"/>
                      </a:move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lnTo>
                        <a:pt x="30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48" name="îṥḷiďê">
                  <a:extLst>
                    <a:ext uri="{FF2B5EF4-FFF2-40B4-BE49-F238E27FC236}">
                      <a16:creationId xmlns:a16="http://schemas.microsoft.com/office/drawing/2014/main" id="{69018B29-7472-022F-B2C4-C93BFF22E89D}"/>
                    </a:ext>
                  </a:extLst>
                </p:cNvPr>
                <p:cNvSpPr/>
                <p:nvPr/>
              </p:nvSpPr>
              <p:spPr bwMode="auto">
                <a:xfrm>
                  <a:off x="7334459" y="2704655"/>
                  <a:ext cx="219221" cy="217263"/>
                </a:xfrm>
                <a:custGeom>
                  <a:avLst/>
                  <a:gdLst>
                    <a:gd name="T0" fmla="*/ 34 w 68"/>
                    <a:gd name="T1" fmla="*/ 0 h 68"/>
                    <a:gd name="T2" fmla="*/ 0 w 68"/>
                    <a:gd name="T3" fmla="*/ 34 h 68"/>
                    <a:gd name="T4" fmla="*/ 34 w 68"/>
                    <a:gd name="T5" fmla="*/ 68 h 68"/>
                    <a:gd name="T6" fmla="*/ 68 w 68"/>
                    <a:gd name="T7" fmla="*/ 34 h 68"/>
                    <a:gd name="T8" fmla="*/ 34 w 68"/>
                    <a:gd name="T9" fmla="*/ 0 h 68"/>
                    <a:gd name="T10" fmla="*/ 34 w 68"/>
                    <a:gd name="T11" fmla="*/ 61 h 68"/>
                    <a:gd name="T12" fmla="*/ 7 w 68"/>
                    <a:gd name="T13" fmla="*/ 34 h 68"/>
                    <a:gd name="T14" fmla="*/ 34 w 68"/>
                    <a:gd name="T15" fmla="*/ 6 h 68"/>
                    <a:gd name="T16" fmla="*/ 62 w 68"/>
                    <a:gd name="T17" fmla="*/ 34 h 68"/>
                    <a:gd name="T18" fmla="*/ 34 w 68"/>
                    <a:gd name="T19" fmla="*/ 61 h 68"/>
                    <a:gd name="T20" fmla="*/ 21 w 68"/>
                    <a:gd name="T21" fmla="*/ 21 h 68"/>
                    <a:gd name="T22" fmla="*/ 47 w 68"/>
                    <a:gd name="T23" fmla="*/ 21 h 68"/>
                    <a:gd name="T24" fmla="*/ 47 w 68"/>
                    <a:gd name="T25" fmla="*/ 46 h 68"/>
                    <a:gd name="T26" fmla="*/ 21 w 68"/>
                    <a:gd name="T27" fmla="*/ 46 h 68"/>
                    <a:gd name="T28" fmla="*/ 21 w 68"/>
                    <a:gd name="T29" fmla="*/ 2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68">
                      <a:moveTo>
                        <a:pt x="34" y="0"/>
                      </a:move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52"/>
                        <a:pt x="15" y="68"/>
                        <a:pt x="34" y="68"/>
                      </a:cubicBezTo>
                      <a:cubicBezTo>
                        <a:pt x="53" y="68"/>
                        <a:pt x="68" y="52"/>
                        <a:pt x="68" y="34"/>
                      </a:cubicBezTo>
                      <a:cubicBezTo>
                        <a:pt x="68" y="15"/>
                        <a:pt x="53" y="0"/>
                        <a:pt x="34" y="0"/>
                      </a:cubicBezTo>
                      <a:close/>
                      <a:moveTo>
                        <a:pt x="34" y="61"/>
                      </a:moveTo>
                      <a:cubicBezTo>
                        <a:pt x="19" y="61"/>
                        <a:pt x="7" y="49"/>
                        <a:pt x="7" y="34"/>
                      </a:cubicBezTo>
                      <a:cubicBezTo>
                        <a:pt x="7" y="18"/>
                        <a:pt x="19" y="6"/>
                        <a:pt x="34" y="6"/>
                      </a:cubicBezTo>
                      <a:cubicBezTo>
                        <a:pt x="49" y="6"/>
                        <a:pt x="62" y="18"/>
                        <a:pt x="62" y="34"/>
                      </a:cubicBezTo>
                      <a:cubicBezTo>
                        <a:pt x="62" y="49"/>
                        <a:pt x="49" y="61"/>
                        <a:pt x="34" y="61"/>
                      </a:cubicBezTo>
                      <a:close/>
                      <a:moveTo>
                        <a:pt x="21" y="21"/>
                      </a:moveTo>
                      <a:cubicBezTo>
                        <a:pt x="47" y="21"/>
                        <a:pt x="47" y="21"/>
                        <a:pt x="47" y="21"/>
                      </a:cubicBezTo>
                      <a:cubicBezTo>
                        <a:pt x="47" y="46"/>
                        <a:pt x="47" y="46"/>
                        <a:pt x="47" y="46"/>
                      </a:cubicBezTo>
                      <a:cubicBezTo>
                        <a:pt x="21" y="46"/>
                        <a:pt x="21" y="46"/>
                        <a:pt x="21" y="46"/>
                      </a:cubicBezTo>
                      <a:lnTo>
                        <a:pt x="21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49" name="išḷíḑé">
                  <a:extLst>
                    <a:ext uri="{FF2B5EF4-FFF2-40B4-BE49-F238E27FC236}">
                      <a16:creationId xmlns:a16="http://schemas.microsoft.com/office/drawing/2014/main" id="{07514D4A-303D-01D6-85C2-C17D0FAE9922}"/>
                    </a:ext>
                  </a:extLst>
                </p:cNvPr>
                <p:cNvSpPr/>
                <p:nvPr/>
              </p:nvSpPr>
              <p:spPr bwMode="auto">
                <a:xfrm>
                  <a:off x="6575015" y="3595239"/>
                  <a:ext cx="229008" cy="230965"/>
                </a:xfrm>
                <a:custGeom>
                  <a:avLst/>
                  <a:gdLst>
                    <a:gd name="T0" fmla="*/ 36 w 72"/>
                    <a:gd name="T1" fmla="*/ 0 h 72"/>
                    <a:gd name="T2" fmla="*/ 0 w 72"/>
                    <a:gd name="T3" fmla="*/ 36 h 72"/>
                    <a:gd name="T4" fmla="*/ 36 w 72"/>
                    <a:gd name="T5" fmla="*/ 72 h 72"/>
                    <a:gd name="T6" fmla="*/ 72 w 72"/>
                    <a:gd name="T7" fmla="*/ 36 h 72"/>
                    <a:gd name="T8" fmla="*/ 36 w 72"/>
                    <a:gd name="T9" fmla="*/ 0 h 72"/>
                    <a:gd name="T10" fmla="*/ 57 w 72"/>
                    <a:gd name="T11" fmla="*/ 31 h 72"/>
                    <a:gd name="T12" fmla="*/ 38 w 72"/>
                    <a:gd name="T13" fmla="*/ 59 h 72"/>
                    <a:gd name="T14" fmla="*/ 29 w 72"/>
                    <a:gd name="T15" fmla="*/ 55 h 72"/>
                    <a:gd name="T16" fmla="*/ 21 w 72"/>
                    <a:gd name="T17" fmla="*/ 33 h 72"/>
                    <a:gd name="T18" fmla="*/ 16 w 72"/>
                    <a:gd name="T19" fmla="*/ 35 h 72"/>
                    <a:gd name="T20" fmla="*/ 15 w 72"/>
                    <a:gd name="T21" fmla="*/ 32 h 72"/>
                    <a:gd name="T22" fmla="*/ 28 w 72"/>
                    <a:gd name="T23" fmla="*/ 23 h 72"/>
                    <a:gd name="T24" fmla="*/ 35 w 72"/>
                    <a:gd name="T25" fmla="*/ 37 h 72"/>
                    <a:gd name="T26" fmla="*/ 38 w 72"/>
                    <a:gd name="T27" fmla="*/ 46 h 72"/>
                    <a:gd name="T28" fmla="*/ 44 w 72"/>
                    <a:gd name="T29" fmla="*/ 38 h 72"/>
                    <a:gd name="T30" fmla="*/ 39 w 72"/>
                    <a:gd name="T31" fmla="*/ 32 h 72"/>
                    <a:gd name="T32" fmla="*/ 57 w 72"/>
                    <a:gd name="T33" fmla="*/ 31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2" h="72">
                      <a:moveTo>
                        <a:pt x="36" y="0"/>
                      </a:moveTo>
                      <a:cubicBezTo>
                        <a:pt x="16" y="0"/>
                        <a:pt x="0" y="17"/>
                        <a:pt x="0" y="36"/>
                      </a:cubicBezTo>
                      <a:cubicBezTo>
                        <a:pt x="0" y="56"/>
                        <a:pt x="16" y="72"/>
                        <a:pt x="36" y="72"/>
                      </a:cubicBezTo>
                      <a:cubicBezTo>
                        <a:pt x="56" y="72"/>
                        <a:pt x="72" y="56"/>
                        <a:pt x="72" y="36"/>
                      </a:cubicBezTo>
                      <a:cubicBezTo>
                        <a:pt x="72" y="17"/>
                        <a:pt x="56" y="0"/>
                        <a:pt x="36" y="0"/>
                      </a:cubicBezTo>
                      <a:close/>
                      <a:moveTo>
                        <a:pt x="57" y="31"/>
                      </a:moveTo>
                      <a:cubicBezTo>
                        <a:pt x="55" y="45"/>
                        <a:pt x="42" y="56"/>
                        <a:pt x="38" y="59"/>
                      </a:cubicBezTo>
                      <a:cubicBezTo>
                        <a:pt x="34" y="61"/>
                        <a:pt x="30" y="58"/>
                        <a:pt x="29" y="55"/>
                      </a:cubicBezTo>
                      <a:cubicBezTo>
                        <a:pt x="27" y="52"/>
                        <a:pt x="22" y="35"/>
                        <a:pt x="21" y="33"/>
                      </a:cubicBezTo>
                      <a:cubicBezTo>
                        <a:pt x="20" y="32"/>
                        <a:pt x="16" y="35"/>
                        <a:pt x="16" y="35"/>
                      </a:cubicBezTo>
                      <a:cubicBezTo>
                        <a:pt x="15" y="32"/>
                        <a:pt x="15" y="32"/>
                        <a:pt x="15" y="32"/>
                      </a:cubicBezTo>
                      <a:cubicBezTo>
                        <a:pt x="15" y="32"/>
                        <a:pt x="22" y="24"/>
                        <a:pt x="28" y="23"/>
                      </a:cubicBezTo>
                      <a:cubicBezTo>
                        <a:pt x="33" y="22"/>
                        <a:pt x="33" y="32"/>
                        <a:pt x="35" y="37"/>
                      </a:cubicBezTo>
                      <a:cubicBezTo>
                        <a:pt x="36" y="43"/>
                        <a:pt x="37" y="46"/>
                        <a:pt x="38" y="46"/>
                      </a:cubicBezTo>
                      <a:cubicBezTo>
                        <a:pt x="39" y="46"/>
                        <a:pt x="42" y="43"/>
                        <a:pt x="44" y="38"/>
                      </a:cubicBezTo>
                      <a:cubicBezTo>
                        <a:pt x="47" y="34"/>
                        <a:pt x="44" y="29"/>
                        <a:pt x="39" y="32"/>
                      </a:cubicBezTo>
                      <a:cubicBezTo>
                        <a:pt x="41" y="21"/>
                        <a:pt x="60" y="18"/>
                        <a:pt x="57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50" name="îşḻïḋe">
                  <a:extLst>
                    <a:ext uri="{FF2B5EF4-FFF2-40B4-BE49-F238E27FC236}">
                      <a16:creationId xmlns:a16="http://schemas.microsoft.com/office/drawing/2014/main" id="{FC6B6B96-A6D9-7622-3E06-442BE62E1956}"/>
                    </a:ext>
                  </a:extLst>
                </p:cNvPr>
                <p:cNvSpPr/>
                <p:nvPr/>
              </p:nvSpPr>
              <p:spPr bwMode="auto">
                <a:xfrm>
                  <a:off x="5843656" y="2888235"/>
                  <a:ext cx="150715" cy="150714"/>
                </a:xfrm>
                <a:custGeom>
                  <a:avLst/>
                  <a:gdLst>
                    <a:gd name="T0" fmla="*/ 23 w 47"/>
                    <a:gd name="T1" fmla="*/ 0 h 47"/>
                    <a:gd name="T2" fmla="*/ 0 w 47"/>
                    <a:gd name="T3" fmla="*/ 24 h 47"/>
                    <a:gd name="T4" fmla="*/ 23 w 47"/>
                    <a:gd name="T5" fmla="*/ 47 h 47"/>
                    <a:gd name="T6" fmla="*/ 47 w 47"/>
                    <a:gd name="T7" fmla="*/ 24 h 47"/>
                    <a:gd name="T8" fmla="*/ 23 w 47"/>
                    <a:gd name="T9" fmla="*/ 0 h 47"/>
                    <a:gd name="T10" fmla="*/ 5 w 47"/>
                    <a:gd name="T11" fmla="*/ 24 h 47"/>
                    <a:gd name="T12" fmla="*/ 23 w 47"/>
                    <a:gd name="T13" fmla="*/ 6 h 47"/>
                    <a:gd name="T14" fmla="*/ 23 w 47"/>
                    <a:gd name="T15" fmla="*/ 42 h 47"/>
                    <a:gd name="T16" fmla="*/ 5 w 47"/>
                    <a:gd name="T17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7" h="47">
                      <a:moveTo>
                        <a:pt x="23" y="0"/>
                      </a:move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37"/>
                        <a:pt x="10" y="47"/>
                        <a:pt x="23" y="47"/>
                      </a:cubicBezTo>
                      <a:cubicBezTo>
                        <a:pt x="36" y="47"/>
                        <a:pt x="47" y="37"/>
                        <a:pt x="47" y="24"/>
                      </a:cubicBezTo>
                      <a:cubicBezTo>
                        <a:pt x="47" y="11"/>
                        <a:pt x="36" y="0"/>
                        <a:pt x="23" y="0"/>
                      </a:cubicBezTo>
                      <a:close/>
                      <a:moveTo>
                        <a:pt x="5" y="24"/>
                      </a:moveTo>
                      <a:cubicBezTo>
                        <a:pt x="5" y="14"/>
                        <a:pt x="13" y="6"/>
                        <a:pt x="23" y="6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13" y="42"/>
                        <a:pt x="5" y="3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51" name="íṧlíḋe">
                  <a:extLst>
                    <a:ext uri="{FF2B5EF4-FFF2-40B4-BE49-F238E27FC236}">
                      <a16:creationId xmlns:a16="http://schemas.microsoft.com/office/drawing/2014/main" id="{24ABDB8B-CDD4-AEEE-7217-AC0E1A32DF5E}"/>
                    </a:ext>
                  </a:extLst>
                </p:cNvPr>
                <p:cNvSpPr/>
                <p:nvPr/>
              </p:nvSpPr>
              <p:spPr bwMode="auto">
                <a:xfrm>
                  <a:off x="5900419" y="2101389"/>
                  <a:ext cx="215306" cy="199648"/>
                </a:xfrm>
                <a:custGeom>
                  <a:avLst/>
                  <a:gdLst>
                    <a:gd name="T0" fmla="*/ 34 w 67"/>
                    <a:gd name="T1" fmla="*/ 8 h 62"/>
                    <a:gd name="T2" fmla="*/ 23 w 67"/>
                    <a:gd name="T3" fmla="*/ 10 h 62"/>
                    <a:gd name="T4" fmla="*/ 15 w 67"/>
                    <a:gd name="T5" fmla="*/ 14 h 62"/>
                    <a:gd name="T6" fmla="*/ 8 w 67"/>
                    <a:gd name="T7" fmla="*/ 27 h 62"/>
                    <a:gd name="T8" fmla="*/ 11 w 67"/>
                    <a:gd name="T9" fmla="*/ 35 h 62"/>
                    <a:gd name="T10" fmla="*/ 17 w 67"/>
                    <a:gd name="T11" fmla="*/ 41 h 62"/>
                    <a:gd name="T12" fmla="*/ 21 w 67"/>
                    <a:gd name="T13" fmla="*/ 47 h 62"/>
                    <a:gd name="T14" fmla="*/ 21 w 67"/>
                    <a:gd name="T15" fmla="*/ 49 h 62"/>
                    <a:gd name="T16" fmla="*/ 22 w 67"/>
                    <a:gd name="T17" fmla="*/ 48 h 62"/>
                    <a:gd name="T18" fmla="*/ 28 w 67"/>
                    <a:gd name="T19" fmla="*/ 45 h 62"/>
                    <a:gd name="T20" fmla="*/ 29 w 67"/>
                    <a:gd name="T21" fmla="*/ 46 h 62"/>
                    <a:gd name="T22" fmla="*/ 34 w 67"/>
                    <a:gd name="T23" fmla="*/ 46 h 62"/>
                    <a:gd name="T24" fmla="*/ 44 w 67"/>
                    <a:gd name="T25" fmla="*/ 44 h 62"/>
                    <a:gd name="T26" fmla="*/ 52 w 67"/>
                    <a:gd name="T27" fmla="*/ 40 h 62"/>
                    <a:gd name="T28" fmla="*/ 59 w 67"/>
                    <a:gd name="T29" fmla="*/ 27 h 62"/>
                    <a:gd name="T30" fmla="*/ 52 w 67"/>
                    <a:gd name="T31" fmla="*/ 14 h 62"/>
                    <a:gd name="T32" fmla="*/ 44 w 67"/>
                    <a:gd name="T33" fmla="*/ 10 h 62"/>
                    <a:gd name="T34" fmla="*/ 34 w 67"/>
                    <a:gd name="T35" fmla="*/ 8 h 62"/>
                    <a:gd name="T36" fmla="*/ 34 w 67"/>
                    <a:gd name="T37" fmla="*/ 0 h 62"/>
                    <a:gd name="T38" fmla="*/ 34 w 67"/>
                    <a:gd name="T39" fmla="*/ 0 h 62"/>
                    <a:gd name="T40" fmla="*/ 67 w 67"/>
                    <a:gd name="T41" fmla="*/ 27 h 62"/>
                    <a:gd name="T42" fmla="*/ 34 w 67"/>
                    <a:gd name="T43" fmla="*/ 54 h 62"/>
                    <a:gd name="T44" fmla="*/ 28 w 67"/>
                    <a:gd name="T45" fmla="*/ 54 h 62"/>
                    <a:gd name="T46" fmla="*/ 4 w 67"/>
                    <a:gd name="T47" fmla="*/ 62 h 62"/>
                    <a:gd name="T48" fmla="*/ 4 w 67"/>
                    <a:gd name="T49" fmla="*/ 61 h 62"/>
                    <a:gd name="T50" fmla="*/ 13 w 67"/>
                    <a:gd name="T51" fmla="*/ 50 h 62"/>
                    <a:gd name="T52" fmla="*/ 12 w 67"/>
                    <a:gd name="T53" fmla="*/ 48 h 62"/>
                    <a:gd name="T54" fmla="*/ 0 w 67"/>
                    <a:gd name="T55" fmla="*/ 27 h 62"/>
                    <a:gd name="T56" fmla="*/ 34 w 67"/>
                    <a:gd name="T57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7" h="62">
                      <a:moveTo>
                        <a:pt x="34" y="8"/>
                      </a:moveTo>
                      <a:cubicBezTo>
                        <a:pt x="30" y="8"/>
                        <a:pt x="26" y="9"/>
                        <a:pt x="23" y="10"/>
                      </a:cubicBezTo>
                      <a:cubicBezTo>
                        <a:pt x="20" y="11"/>
                        <a:pt x="17" y="12"/>
                        <a:pt x="15" y="14"/>
                      </a:cubicBezTo>
                      <a:cubicBezTo>
                        <a:pt x="11" y="18"/>
                        <a:pt x="8" y="22"/>
                        <a:pt x="8" y="27"/>
                      </a:cubicBezTo>
                      <a:cubicBezTo>
                        <a:pt x="8" y="30"/>
                        <a:pt x="9" y="32"/>
                        <a:pt x="11" y="35"/>
                      </a:cubicBezTo>
                      <a:cubicBezTo>
                        <a:pt x="12" y="37"/>
                        <a:pt x="14" y="39"/>
                        <a:pt x="17" y="41"/>
                      </a:cubicBezTo>
                      <a:cubicBezTo>
                        <a:pt x="19" y="42"/>
                        <a:pt x="20" y="45"/>
                        <a:pt x="21" y="47"/>
                      </a:cubicBezTo>
                      <a:cubicBezTo>
                        <a:pt x="21" y="48"/>
                        <a:pt x="21" y="48"/>
                        <a:pt x="21" y="49"/>
                      </a:cubicBezTo>
                      <a:cubicBezTo>
                        <a:pt x="21" y="49"/>
                        <a:pt x="22" y="48"/>
                        <a:pt x="22" y="48"/>
                      </a:cubicBezTo>
                      <a:cubicBezTo>
                        <a:pt x="24" y="46"/>
                        <a:pt x="26" y="45"/>
                        <a:pt x="28" y="45"/>
                      </a:cubicBezTo>
                      <a:cubicBezTo>
                        <a:pt x="29" y="45"/>
                        <a:pt x="29" y="45"/>
                        <a:pt x="29" y="46"/>
                      </a:cubicBezTo>
                      <a:cubicBezTo>
                        <a:pt x="31" y="46"/>
                        <a:pt x="32" y="46"/>
                        <a:pt x="34" y="46"/>
                      </a:cubicBezTo>
                      <a:cubicBezTo>
                        <a:pt x="37" y="46"/>
                        <a:pt x="41" y="45"/>
                        <a:pt x="44" y="44"/>
                      </a:cubicBezTo>
                      <a:cubicBezTo>
                        <a:pt x="47" y="43"/>
                        <a:pt x="50" y="42"/>
                        <a:pt x="52" y="40"/>
                      </a:cubicBezTo>
                      <a:cubicBezTo>
                        <a:pt x="56" y="36"/>
                        <a:pt x="59" y="32"/>
                        <a:pt x="59" y="27"/>
                      </a:cubicBezTo>
                      <a:cubicBezTo>
                        <a:pt x="59" y="22"/>
                        <a:pt x="56" y="18"/>
                        <a:pt x="52" y="14"/>
                      </a:cubicBezTo>
                      <a:cubicBezTo>
                        <a:pt x="50" y="12"/>
                        <a:pt x="47" y="11"/>
                        <a:pt x="44" y="10"/>
                      </a:cubicBezTo>
                      <a:cubicBezTo>
                        <a:pt x="41" y="9"/>
                        <a:pt x="37" y="8"/>
                        <a:pt x="34" y="8"/>
                      </a:cubicBezTo>
                      <a:close/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52" y="0"/>
                        <a:pt x="67" y="12"/>
                        <a:pt x="67" y="27"/>
                      </a:cubicBezTo>
                      <a:cubicBezTo>
                        <a:pt x="67" y="42"/>
                        <a:pt x="52" y="54"/>
                        <a:pt x="34" y="54"/>
                      </a:cubicBezTo>
                      <a:cubicBezTo>
                        <a:pt x="32" y="54"/>
                        <a:pt x="30" y="54"/>
                        <a:pt x="28" y="54"/>
                      </a:cubicBezTo>
                      <a:cubicBezTo>
                        <a:pt x="21" y="61"/>
                        <a:pt x="13" y="62"/>
                        <a:pt x="4" y="62"/>
                      </a:cubicBezTo>
                      <a:cubicBezTo>
                        <a:pt x="4" y="61"/>
                        <a:pt x="4" y="61"/>
                        <a:pt x="4" y="61"/>
                      </a:cubicBezTo>
                      <a:cubicBezTo>
                        <a:pt x="9" y="59"/>
                        <a:pt x="13" y="55"/>
                        <a:pt x="13" y="50"/>
                      </a:cubicBezTo>
                      <a:cubicBezTo>
                        <a:pt x="13" y="49"/>
                        <a:pt x="13" y="49"/>
                        <a:pt x="12" y="48"/>
                      </a:cubicBezTo>
                      <a:cubicBezTo>
                        <a:pt x="5" y="43"/>
                        <a:pt x="0" y="36"/>
                        <a:pt x="0" y="27"/>
                      </a:cubicBezTo>
                      <a:cubicBezTo>
                        <a:pt x="0" y="12"/>
                        <a:pt x="15" y="0"/>
                        <a:pt x="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52" name="iśľiḓê">
                  <a:extLst>
                    <a:ext uri="{FF2B5EF4-FFF2-40B4-BE49-F238E27FC236}">
                      <a16:creationId xmlns:a16="http://schemas.microsoft.com/office/drawing/2014/main" id="{C865C210-6FF4-11B5-B08E-9B514E37F5EB}"/>
                    </a:ext>
                  </a:extLst>
                </p:cNvPr>
                <p:cNvSpPr/>
                <p:nvPr/>
              </p:nvSpPr>
              <p:spPr bwMode="auto">
                <a:xfrm>
                  <a:off x="6312733" y="2886686"/>
                  <a:ext cx="207477" cy="203562"/>
                </a:xfrm>
                <a:custGeom>
                  <a:avLst/>
                  <a:gdLst>
                    <a:gd name="T0" fmla="*/ 62 w 65"/>
                    <a:gd name="T1" fmla="*/ 36 h 64"/>
                    <a:gd name="T2" fmla="*/ 62 w 65"/>
                    <a:gd name="T3" fmla="*/ 32 h 64"/>
                    <a:gd name="T4" fmla="*/ 33 w 65"/>
                    <a:gd name="T5" fmla="*/ 3 h 64"/>
                    <a:gd name="T6" fmla="*/ 28 w 65"/>
                    <a:gd name="T7" fmla="*/ 3 h 64"/>
                    <a:gd name="T8" fmla="*/ 18 w 65"/>
                    <a:gd name="T9" fmla="*/ 0 h 64"/>
                    <a:gd name="T10" fmla="*/ 0 w 65"/>
                    <a:gd name="T11" fmla="*/ 18 h 64"/>
                    <a:gd name="T12" fmla="*/ 3 w 65"/>
                    <a:gd name="T13" fmla="*/ 28 h 64"/>
                    <a:gd name="T14" fmla="*/ 3 w 65"/>
                    <a:gd name="T15" fmla="*/ 32 h 64"/>
                    <a:gd name="T16" fmla="*/ 33 w 65"/>
                    <a:gd name="T17" fmla="*/ 62 h 64"/>
                    <a:gd name="T18" fmla="*/ 38 w 65"/>
                    <a:gd name="T19" fmla="*/ 62 h 64"/>
                    <a:gd name="T20" fmla="*/ 47 w 65"/>
                    <a:gd name="T21" fmla="*/ 64 h 64"/>
                    <a:gd name="T22" fmla="*/ 65 w 65"/>
                    <a:gd name="T23" fmla="*/ 46 h 64"/>
                    <a:gd name="T24" fmla="*/ 62 w 65"/>
                    <a:gd name="T25" fmla="*/ 36 h 64"/>
                    <a:gd name="T26" fmla="*/ 35 w 65"/>
                    <a:gd name="T27" fmla="*/ 54 h 64"/>
                    <a:gd name="T28" fmla="*/ 17 w 65"/>
                    <a:gd name="T29" fmla="*/ 49 h 64"/>
                    <a:gd name="T30" fmla="*/ 18 w 65"/>
                    <a:gd name="T31" fmla="*/ 39 h 64"/>
                    <a:gd name="T32" fmla="*/ 26 w 65"/>
                    <a:gd name="T33" fmla="*/ 45 h 64"/>
                    <a:gd name="T34" fmla="*/ 40 w 65"/>
                    <a:gd name="T35" fmla="*/ 44 h 64"/>
                    <a:gd name="T36" fmla="*/ 32 w 65"/>
                    <a:gd name="T37" fmla="*/ 36 h 64"/>
                    <a:gd name="T38" fmla="*/ 15 w 65"/>
                    <a:gd name="T39" fmla="*/ 23 h 64"/>
                    <a:gd name="T40" fmla="*/ 28 w 65"/>
                    <a:gd name="T41" fmla="*/ 10 h 64"/>
                    <a:gd name="T42" fmla="*/ 46 w 65"/>
                    <a:gd name="T43" fmla="*/ 15 h 64"/>
                    <a:gd name="T44" fmla="*/ 45 w 65"/>
                    <a:gd name="T45" fmla="*/ 24 h 64"/>
                    <a:gd name="T46" fmla="*/ 32 w 65"/>
                    <a:gd name="T47" fmla="*/ 17 h 64"/>
                    <a:gd name="T48" fmla="*/ 29 w 65"/>
                    <a:gd name="T49" fmla="*/ 27 h 64"/>
                    <a:gd name="T50" fmla="*/ 50 w 65"/>
                    <a:gd name="T51" fmla="*/ 37 h 64"/>
                    <a:gd name="T52" fmla="*/ 35 w 65"/>
                    <a:gd name="T53" fmla="*/ 5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5" h="64">
                      <a:moveTo>
                        <a:pt x="62" y="36"/>
                      </a:move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2" y="16"/>
                        <a:pt x="49" y="3"/>
                        <a:pt x="33" y="3"/>
                      </a:cubicBezTo>
                      <a:cubicBezTo>
                        <a:pt x="31" y="3"/>
                        <a:pt x="29" y="3"/>
                        <a:pt x="28" y="3"/>
                      </a:cubicBezTo>
                      <a:cubicBezTo>
                        <a:pt x="25" y="1"/>
                        <a:pt x="22" y="0"/>
                        <a:pt x="18" y="0"/>
                      </a:cubicBez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1"/>
                        <a:pt x="1" y="25"/>
                        <a:pt x="3" y="28"/>
                      </a:cubicBezTo>
                      <a:cubicBezTo>
                        <a:pt x="3" y="29"/>
                        <a:pt x="3" y="31"/>
                        <a:pt x="3" y="32"/>
                      </a:cubicBezTo>
                      <a:cubicBezTo>
                        <a:pt x="3" y="49"/>
                        <a:pt x="16" y="62"/>
                        <a:pt x="33" y="62"/>
                      </a:cubicBezTo>
                      <a:cubicBezTo>
                        <a:pt x="34" y="62"/>
                        <a:pt x="36" y="62"/>
                        <a:pt x="38" y="62"/>
                      </a:cubicBezTo>
                      <a:cubicBezTo>
                        <a:pt x="41" y="63"/>
                        <a:pt x="44" y="64"/>
                        <a:pt x="47" y="64"/>
                      </a:cubicBezTo>
                      <a:cubicBezTo>
                        <a:pt x="57" y="64"/>
                        <a:pt x="65" y="56"/>
                        <a:pt x="65" y="46"/>
                      </a:cubicBezTo>
                      <a:cubicBezTo>
                        <a:pt x="65" y="43"/>
                        <a:pt x="64" y="39"/>
                        <a:pt x="62" y="36"/>
                      </a:cubicBezTo>
                      <a:close/>
                      <a:moveTo>
                        <a:pt x="35" y="54"/>
                      </a:moveTo>
                      <a:cubicBezTo>
                        <a:pt x="26" y="55"/>
                        <a:pt x="21" y="53"/>
                        <a:pt x="17" y="49"/>
                      </a:cubicBezTo>
                      <a:cubicBezTo>
                        <a:pt x="13" y="45"/>
                        <a:pt x="15" y="40"/>
                        <a:pt x="18" y="39"/>
                      </a:cubicBezTo>
                      <a:cubicBezTo>
                        <a:pt x="22" y="39"/>
                        <a:pt x="24" y="44"/>
                        <a:pt x="26" y="45"/>
                      </a:cubicBezTo>
                      <a:cubicBezTo>
                        <a:pt x="28" y="46"/>
                        <a:pt x="36" y="49"/>
                        <a:pt x="40" y="44"/>
                      </a:cubicBezTo>
                      <a:cubicBezTo>
                        <a:pt x="44" y="39"/>
                        <a:pt x="37" y="37"/>
                        <a:pt x="32" y="36"/>
                      </a:cubicBezTo>
                      <a:cubicBezTo>
                        <a:pt x="24" y="35"/>
                        <a:pt x="14" y="31"/>
                        <a:pt x="15" y="23"/>
                      </a:cubicBezTo>
                      <a:cubicBezTo>
                        <a:pt x="16" y="15"/>
                        <a:pt x="22" y="11"/>
                        <a:pt x="28" y="10"/>
                      </a:cubicBezTo>
                      <a:cubicBezTo>
                        <a:pt x="37" y="9"/>
                        <a:pt x="42" y="11"/>
                        <a:pt x="46" y="15"/>
                      </a:cubicBezTo>
                      <a:cubicBezTo>
                        <a:pt x="51" y="19"/>
                        <a:pt x="48" y="24"/>
                        <a:pt x="45" y="24"/>
                      </a:cubicBezTo>
                      <a:cubicBezTo>
                        <a:pt x="42" y="24"/>
                        <a:pt x="39" y="17"/>
                        <a:pt x="32" y="17"/>
                      </a:cubicBezTo>
                      <a:cubicBezTo>
                        <a:pt x="25" y="17"/>
                        <a:pt x="20" y="24"/>
                        <a:pt x="29" y="27"/>
                      </a:cubicBezTo>
                      <a:cubicBezTo>
                        <a:pt x="37" y="29"/>
                        <a:pt x="47" y="30"/>
                        <a:pt x="50" y="37"/>
                      </a:cubicBezTo>
                      <a:cubicBezTo>
                        <a:pt x="53" y="45"/>
                        <a:pt x="45" y="54"/>
                        <a:pt x="35" y="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53" name="íślíďê">
                  <a:extLst>
                    <a:ext uri="{FF2B5EF4-FFF2-40B4-BE49-F238E27FC236}">
                      <a16:creationId xmlns:a16="http://schemas.microsoft.com/office/drawing/2014/main" id="{87F6A3C1-1D3E-7FF1-60CD-9A4F53F110C6}"/>
                    </a:ext>
                  </a:extLst>
                </p:cNvPr>
                <p:cNvSpPr/>
                <p:nvPr/>
              </p:nvSpPr>
              <p:spPr bwMode="auto">
                <a:xfrm>
                  <a:off x="5156634" y="2140536"/>
                  <a:ext cx="262282" cy="281855"/>
                </a:xfrm>
                <a:custGeom>
                  <a:avLst/>
                  <a:gdLst>
                    <a:gd name="T0" fmla="*/ 78 w 82"/>
                    <a:gd name="T1" fmla="*/ 22 h 88"/>
                    <a:gd name="T2" fmla="*/ 50 w 82"/>
                    <a:gd name="T3" fmla="*/ 2 h 88"/>
                    <a:gd name="T4" fmla="*/ 40 w 82"/>
                    <a:gd name="T5" fmla="*/ 4 h 88"/>
                    <a:gd name="T6" fmla="*/ 3 w 82"/>
                    <a:gd name="T7" fmla="*/ 55 h 88"/>
                    <a:gd name="T8" fmla="*/ 4 w 82"/>
                    <a:gd name="T9" fmla="*/ 65 h 88"/>
                    <a:gd name="T10" fmla="*/ 32 w 82"/>
                    <a:gd name="T11" fmla="*/ 85 h 88"/>
                    <a:gd name="T12" fmla="*/ 42 w 82"/>
                    <a:gd name="T13" fmla="*/ 84 h 88"/>
                    <a:gd name="T14" fmla="*/ 80 w 82"/>
                    <a:gd name="T15" fmla="*/ 33 h 88"/>
                    <a:gd name="T16" fmla="*/ 78 w 82"/>
                    <a:gd name="T17" fmla="*/ 22 h 88"/>
                    <a:gd name="T18" fmla="*/ 54 w 82"/>
                    <a:gd name="T19" fmla="*/ 9 h 88"/>
                    <a:gd name="T20" fmla="*/ 70 w 82"/>
                    <a:gd name="T21" fmla="*/ 21 h 88"/>
                    <a:gd name="T22" fmla="*/ 68 w 82"/>
                    <a:gd name="T23" fmla="*/ 23 h 88"/>
                    <a:gd name="T24" fmla="*/ 53 w 82"/>
                    <a:gd name="T25" fmla="*/ 11 h 88"/>
                    <a:gd name="T26" fmla="*/ 54 w 82"/>
                    <a:gd name="T27" fmla="*/ 9 h 88"/>
                    <a:gd name="T28" fmla="*/ 21 w 82"/>
                    <a:gd name="T29" fmla="*/ 71 h 88"/>
                    <a:gd name="T30" fmla="*/ 20 w 82"/>
                    <a:gd name="T31" fmla="*/ 64 h 88"/>
                    <a:gd name="T32" fmla="*/ 27 w 82"/>
                    <a:gd name="T33" fmla="*/ 63 h 88"/>
                    <a:gd name="T34" fmla="*/ 28 w 82"/>
                    <a:gd name="T35" fmla="*/ 70 h 88"/>
                    <a:gd name="T36" fmla="*/ 21 w 82"/>
                    <a:gd name="T37" fmla="*/ 71 h 88"/>
                    <a:gd name="T38" fmla="*/ 45 w 82"/>
                    <a:gd name="T39" fmla="*/ 71 h 88"/>
                    <a:gd name="T40" fmla="*/ 14 w 82"/>
                    <a:gd name="T41" fmla="*/ 48 h 88"/>
                    <a:gd name="T42" fmla="*/ 43 w 82"/>
                    <a:gd name="T43" fmla="*/ 9 h 88"/>
                    <a:gd name="T44" fmla="*/ 74 w 82"/>
                    <a:gd name="T45" fmla="*/ 32 h 88"/>
                    <a:gd name="T46" fmla="*/ 45 w 82"/>
                    <a:gd name="T47" fmla="*/ 7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2" h="88">
                      <a:moveTo>
                        <a:pt x="78" y="22"/>
                      </a:move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7" y="0"/>
                        <a:pt x="43" y="1"/>
                        <a:pt x="40" y="4"/>
                      </a:cubicBezTo>
                      <a:cubicBezTo>
                        <a:pt x="3" y="55"/>
                        <a:pt x="3" y="55"/>
                        <a:pt x="3" y="55"/>
                      </a:cubicBezTo>
                      <a:cubicBezTo>
                        <a:pt x="0" y="58"/>
                        <a:pt x="1" y="63"/>
                        <a:pt x="4" y="65"/>
                      </a:cubicBezTo>
                      <a:cubicBezTo>
                        <a:pt x="32" y="85"/>
                        <a:pt x="32" y="85"/>
                        <a:pt x="32" y="85"/>
                      </a:cubicBezTo>
                      <a:cubicBezTo>
                        <a:pt x="35" y="88"/>
                        <a:pt x="40" y="87"/>
                        <a:pt x="42" y="84"/>
                      </a:cubicBezTo>
                      <a:cubicBezTo>
                        <a:pt x="80" y="33"/>
                        <a:pt x="80" y="33"/>
                        <a:pt x="80" y="33"/>
                      </a:cubicBezTo>
                      <a:cubicBezTo>
                        <a:pt x="82" y="29"/>
                        <a:pt x="81" y="25"/>
                        <a:pt x="78" y="22"/>
                      </a:cubicBezTo>
                      <a:close/>
                      <a:moveTo>
                        <a:pt x="54" y="9"/>
                      </a:move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lnTo>
                        <a:pt x="54" y="9"/>
                      </a:lnTo>
                      <a:close/>
                      <a:moveTo>
                        <a:pt x="21" y="71"/>
                      </a:moveTo>
                      <a:cubicBezTo>
                        <a:pt x="19" y="70"/>
                        <a:pt x="18" y="67"/>
                        <a:pt x="20" y="64"/>
                      </a:cubicBezTo>
                      <a:cubicBezTo>
                        <a:pt x="22" y="62"/>
                        <a:pt x="25" y="62"/>
                        <a:pt x="27" y="63"/>
                      </a:cubicBezTo>
                      <a:cubicBezTo>
                        <a:pt x="29" y="65"/>
                        <a:pt x="29" y="68"/>
                        <a:pt x="28" y="70"/>
                      </a:cubicBezTo>
                      <a:cubicBezTo>
                        <a:pt x="26" y="72"/>
                        <a:pt x="23" y="73"/>
                        <a:pt x="21" y="71"/>
                      </a:cubicBezTo>
                      <a:close/>
                      <a:moveTo>
                        <a:pt x="45" y="71"/>
                      </a:moveTo>
                      <a:cubicBezTo>
                        <a:pt x="14" y="48"/>
                        <a:pt x="14" y="48"/>
                        <a:pt x="14" y="48"/>
                      </a:cubicBezTo>
                      <a:cubicBezTo>
                        <a:pt x="43" y="9"/>
                        <a:pt x="43" y="9"/>
                        <a:pt x="43" y="9"/>
                      </a:cubicBezTo>
                      <a:cubicBezTo>
                        <a:pt x="74" y="32"/>
                        <a:pt x="74" y="32"/>
                        <a:pt x="74" y="32"/>
                      </a:cubicBezTo>
                      <a:lnTo>
                        <a:pt x="45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54" name="ïšľïďé">
                  <a:extLst>
                    <a:ext uri="{FF2B5EF4-FFF2-40B4-BE49-F238E27FC236}">
                      <a16:creationId xmlns:a16="http://schemas.microsoft.com/office/drawing/2014/main" id="{BFD3B416-F503-5CC5-1BEE-61113025EECF}"/>
                    </a:ext>
                  </a:extLst>
                </p:cNvPr>
                <p:cNvSpPr/>
                <p:nvPr/>
              </p:nvSpPr>
              <p:spPr bwMode="auto">
                <a:xfrm>
                  <a:off x="4814101" y="2956741"/>
                  <a:ext cx="137013" cy="152672"/>
                </a:xfrm>
                <a:custGeom>
                  <a:avLst/>
                  <a:gdLst>
                    <a:gd name="T0" fmla="*/ 34 w 43"/>
                    <a:gd name="T1" fmla="*/ 15 h 48"/>
                    <a:gd name="T2" fmla="*/ 36 w 43"/>
                    <a:gd name="T3" fmla="*/ 12 h 48"/>
                    <a:gd name="T4" fmla="*/ 39 w 43"/>
                    <a:gd name="T5" fmla="*/ 7 h 48"/>
                    <a:gd name="T6" fmla="*/ 38 w 43"/>
                    <a:gd name="T7" fmla="*/ 1 h 48"/>
                    <a:gd name="T8" fmla="*/ 34 w 43"/>
                    <a:gd name="T9" fmla="*/ 0 h 48"/>
                    <a:gd name="T10" fmla="*/ 27 w 43"/>
                    <a:gd name="T11" fmla="*/ 3 h 48"/>
                    <a:gd name="T12" fmla="*/ 21 w 43"/>
                    <a:gd name="T13" fmla="*/ 14 h 48"/>
                    <a:gd name="T14" fmla="*/ 16 w 43"/>
                    <a:gd name="T15" fmla="*/ 3 h 48"/>
                    <a:gd name="T16" fmla="*/ 10 w 43"/>
                    <a:gd name="T17" fmla="*/ 1 h 48"/>
                    <a:gd name="T18" fmla="*/ 6 w 43"/>
                    <a:gd name="T19" fmla="*/ 3 h 48"/>
                    <a:gd name="T20" fmla="*/ 7 w 43"/>
                    <a:gd name="T21" fmla="*/ 12 h 48"/>
                    <a:gd name="T22" fmla="*/ 10 w 43"/>
                    <a:gd name="T23" fmla="*/ 15 h 48"/>
                    <a:gd name="T24" fmla="*/ 0 w 43"/>
                    <a:gd name="T25" fmla="*/ 15 h 48"/>
                    <a:gd name="T26" fmla="*/ 0 w 43"/>
                    <a:gd name="T27" fmla="*/ 27 h 48"/>
                    <a:gd name="T28" fmla="*/ 3 w 43"/>
                    <a:gd name="T29" fmla="*/ 27 h 48"/>
                    <a:gd name="T30" fmla="*/ 3 w 43"/>
                    <a:gd name="T31" fmla="*/ 48 h 48"/>
                    <a:gd name="T32" fmla="*/ 40 w 43"/>
                    <a:gd name="T33" fmla="*/ 48 h 48"/>
                    <a:gd name="T34" fmla="*/ 40 w 43"/>
                    <a:gd name="T35" fmla="*/ 27 h 48"/>
                    <a:gd name="T36" fmla="*/ 43 w 43"/>
                    <a:gd name="T37" fmla="*/ 27 h 48"/>
                    <a:gd name="T38" fmla="*/ 43 w 43"/>
                    <a:gd name="T39" fmla="*/ 15 h 48"/>
                    <a:gd name="T40" fmla="*/ 34 w 43"/>
                    <a:gd name="T41" fmla="*/ 15 h 48"/>
                    <a:gd name="T42" fmla="*/ 29 w 43"/>
                    <a:gd name="T43" fmla="*/ 5 h 48"/>
                    <a:gd name="T44" fmla="*/ 34 w 43"/>
                    <a:gd name="T45" fmla="*/ 3 h 48"/>
                    <a:gd name="T46" fmla="*/ 35 w 43"/>
                    <a:gd name="T47" fmla="*/ 4 h 48"/>
                    <a:gd name="T48" fmla="*/ 34 w 43"/>
                    <a:gd name="T49" fmla="*/ 10 h 48"/>
                    <a:gd name="T50" fmla="*/ 27 w 43"/>
                    <a:gd name="T51" fmla="*/ 15 h 48"/>
                    <a:gd name="T52" fmla="*/ 24 w 43"/>
                    <a:gd name="T53" fmla="*/ 15 h 48"/>
                    <a:gd name="T54" fmla="*/ 29 w 43"/>
                    <a:gd name="T55" fmla="*/ 5 h 48"/>
                    <a:gd name="T56" fmla="*/ 8 w 43"/>
                    <a:gd name="T57" fmla="*/ 7 h 48"/>
                    <a:gd name="T58" fmla="*/ 9 w 43"/>
                    <a:gd name="T59" fmla="*/ 5 h 48"/>
                    <a:gd name="T60" fmla="*/ 10 w 43"/>
                    <a:gd name="T61" fmla="*/ 4 h 48"/>
                    <a:gd name="T62" fmla="*/ 10 w 43"/>
                    <a:gd name="T63" fmla="*/ 4 h 48"/>
                    <a:gd name="T64" fmla="*/ 13 w 43"/>
                    <a:gd name="T65" fmla="*/ 6 h 48"/>
                    <a:gd name="T66" fmla="*/ 17 w 43"/>
                    <a:gd name="T67" fmla="*/ 13 h 48"/>
                    <a:gd name="T68" fmla="*/ 17 w 43"/>
                    <a:gd name="T69" fmla="*/ 13 h 48"/>
                    <a:gd name="T70" fmla="*/ 17 w 43"/>
                    <a:gd name="T71" fmla="*/ 13 h 48"/>
                    <a:gd name="T72" fmla="*/ 9 w 43"/>
                    <a:gd name="T73" fmla="*/ 10 h 48"/>
                    <a:gd name="T74" fmla="*/ 8 w 43"/>
                    <a:gd name="T75" fmla="*/ 7 h 48"/>
                    <a:gd name="T76" fmla="*/ 18 w 43"/>
                    <a:gd name="T77" fmla="*/ 45 h 48"/>
                    <a:gd name="T78" fmla="*/ 6 w 43"/>
                    <a:gd name="T79" fmla="*/ 45 h 48"/>
                    <a:gd name="T80" fmla="*/ 6 w 43"/>
                    <a:gd name="T81" fmla="*/ 25 h 48"/>
                    <a:gd name="T82" fmla="*/ 18 w 43"/>
                    <a:gd name="T83" fmla="*/ 25 h 48"/>
                    <a:gd name="T84" fmla="*/ 18 w 43"/>
                    <a:gd name="T85" fmla="*/ 45 h 48"/>
                    <a:gd name="T86" fmla="*/ 18 w 43"/>
                    <a:gd name="T87" fmla="*/ 24 h 48"/>
                    <a:gd name="T88" fmla="*/ 3 w 43"/>
                    <a:gd name="T89" fmla="*/ 24 h 48"/>
                    <a:gd name="T90" fmla="*/ 3 w 43"/>
                    <a:gd name="T91" fmla="*/ 18 h 48"/>
                    <a:gd name="T92" fmla="*/ 18 w 43"/>
                    <a:gd name="T93" fmla="*/ 18 h 48"/>
                    <a:gd name="T94" fmla="*/ 18 w 43"/>
                    <a:gd name="T95" fmla="*/ 24 h 48"/>
                    <a:gd name="T96" fmla="*/ 37 w 43"/>
                    <a:gd name="T97" fmla="*/ 45 h 48"/>
                    <a:gd name="T98" fmla="*/ 25 w 43"/>
                    <a:gd name="T99" fmla="*/ 45 h 48"/>
                    <a:gd name="T100" fmla="*/ 25 w 43"/>
                    <a:gd name="T101" fmla="*/ 25 h 48"/>
                    <a:gd name="T102" fmla="*/ 37 w 43"/>
                    <a:gd name="T103" fmla="*/ 25 h 48"/>
                    <a:gd name="T104" fmla="*/ 37 w 43"/>
                    <a:gd name="T105" fmla="*/ 45 h 48"/>
                    <a:gd name="T106" fmla="*/ 40 w 43"/>
                    <a:gd name="T107" fmla="*/ 24 h 48"/>
                    <a:gd name="T108" fmla="*/ 25 w 43"/>
                    <a:gd name="T109" fmla="*/ 24 h 48"/>
                    <a:gd name="T110" fmla="*/ 25 w 43"/>
                    <a:gd name="T111" fmla="*/ 18 h 48"/>
                    <a:gd name="T112" fmla="*/ 40 w 43"/>
                    <a:gd name="T113" fmla="*/ 18 h 48"/>
                    <a:gd name="T114" fmla="*/ 40 w 43"/>
                    <a:gd name="T115" fmla="*/ 2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3" h="48">
                      <a:moveTo>
                        <a:pt x="34" y="15"/>
                      </a:moveTo>
                      <a:cubicBezTo>
                        <a:pt x="35" y="14"/>
                        <a:pt x="36" y="13"/>
                        <a:pt x="36" y="12"/>
                      </a:cubicBezTo>
                      <a:cubicBezTo>
                        <a:pt x="38" y="11"/>
                        <a:pt x="39" y="9"/>
                        <a:pt x="39" y="7"/>
                      </a:cubicBezTo>
                      <a:cubicBezTo>
                        <a:pt x="40" y="5"/>
                        <a:pt x="39" y="3"/>
                        <a:pt x="38" y="1"/>
                      </a:cubicBezTo>
                      <a:cubicBezTo>
                        <a:pt x="37" y="0"/>
                        <a:pt x="35" y="0"/>
                        <a:pt x="34" y="0"/>
                      </a:cubicBezTo>
                      <a:cubicBezTo>
                        <a:pt x="31" y="0"/>
                        <a:pt x="29" y="1"/>
                        <a:pt x="27" y="3"/>
                      </a:cubicBezTo>
                      <a:cubicBezTo>
                        <a:pt x="24" y="6"/>
                        <a:pt x="22" y="10"/>
                        <a:pt x="21" y="14"/>
                      </a:cubicBezTo>
                      <a:cubicBezTo>
                        <a:pt x="20" y="10"/>
                        <a:pt x="19" y="6"/>
                        <a:pt x="16" y="3"/>
                      </a:cubicBezTo>
                      <a:cubicBezTo>
                        <a:pt x="14" y="2"/>
                        <a:pt x="12" y="1"/>
                        <a:pt x="10" y="1"/>
                      </a:cubicBezTo>
                      <a:cubicBezTo>
                        <a:pt x="9" y="1"/>
                        <a:pt x="7" y="1"/>
                        <a:pt x="6" y="3"/>
                      </a:cubicBezTo>
                      <a:cubicBezTo>
                        <a:pt x="4" y="5"/>
                        <a:pt x="4" y="9"/>
                        <a:pt x="7" y="12"/>
                      </a:cubicBezTo>
                      <a:cubicBezTo>
                        <a:pt x="8" y="13"/>
                        <a:pt x="9" y="14"/>
                        <a:pt x="1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40" y="48"/>
                        <a:pt x="40" y="48"/>
                        <a:pt x="40" y="48"/>
                      </a:cubicBezTo>
                      <a:cubicBezTo>
                        <a:pt x="40" y="27"/>
                        <a:pt x="40" y="27"/>
                        <a:pt x="40" y="27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3" y="15"/>
                        <a:pt x="43" y="15"/>
                        <a:pt x="43" y="15"/>
                      </a:cubicBezTo>
                      <a:lnTo>
                        <a:pt x="34" y="15"/>
                      </a:lnTo>
                      <a:close/>
                      <a:moveTo>
                        <a:pt x="29" y="5"/>
                      </a:moveTo>
                      <a:cubicBezTo>
                        <a:pt x="31" y="4"/>
                        <a:pt x="32" y="3"/>
                        <a:pt x="34" y="3"/>
                      </a:cubicBezTo>
                      <a:cubicBezTo>
                        <a:pt x="34" y="3"/>
                        <a:pt x="35" y="3"/>
                        <a:pt x="35" y="4"/>
                      </a:cubicBezTo>
                      <a:cubicBezTo>
                        <a:pt x="37" y="5"/>
                        <a:pt x="36" y="8"/>
                        <a:pt x="34" y="10"/>
                      </a:cubicBezTo>
                      <a:cubicBezTo>
                        <a:pt x="32" y="12"/>
                        <a:pt x="29" y="14"/>
                        <a:pt x="27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5" y="12"/>
                        <a:pt x="27" y="8"/>
                        <a:pt x="29" y="5"/>
                      </a:cubicBezTo>
                      <a:close/>
                      <a:moveTo>
                        <a:pt x="8" y="7"/>
                      </a:moveTo>
                      <a:cubicBezTo>
                        <a:pt x="8" y="6"/>
                        <a:pt x="8" y="6"/>
                        <a:pt x="9" y="5"/>
                      </a:cubicBezTo>
                      <a:cubicBezTo>
                        <a:pt x="9" y="5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1" y="4"/>
                        <a:pt x="12" y="5"/>
                        <a:pt x="13" y="6"/>
                      </a:cubicBezTo>
                      <a:cubicBezTo>
                        <a:pt x="15" y="7"/>
                        <a:pt x="16" y="10"/>
                        <a:pt x="17" y="13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4" y="13"/>
                        <a:pt x="11" y="11"/>
                        <a:pt x="9" y="10"/>
                      </a:cubicBezTo>
                      <a:cubicBezTo>
                        <a:pt x="9" y="9"/>
                        <a:pt x="8" y="8"/>
                        <a:pt x="8" y="7"/>
                      </a:cubicBezTo>
                      <a:close/>
                      <a:moveTo>
                        <a:pt x="18" y="45"/>
                      </a:moveTo>
                      <a:cubicBezTo>
                        <a:pt x="6" y="45"/>
                        <a:pt x="6" y="45"/>
                        <a:pt x="6" y="4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lnTo>
                        <a:pt x="18" y="45"/>
                      </a:lnTo>
                      <a:close/>
                      <a:moveTo>
                        <a:pt x="18" y="24"/>
                      </a:move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18" y="24"/>
                      </a:lnTo>
                      <a:close/>
                      <a:moveTo>
                        <a:pt x="37" y="45"/>
                      </a:move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5" y="25"/>
                        <a:pt x="25" y="25"/>
                        <a:pt x="25" y="25"/>
                      </a:cubicBezTo>
                      <a:cubicBezTo>
                        <a:pt x="37" y="25"/>
                        <a:pt x="37" y="25"/>
                        <a:pt x="37" y="25"/>
                      </a:cubicBezTo>
                      <a:lnTo>
                        <a:pt x="37" y="45"/>
                      </a:lnTo>
                      <a:close/>
                      <a:moveTo>
                        <a:pt x="40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0" y="18"/>
                        <a:pt x="40" y="18"/>
                        <a:pt x="40" y="18"/>
                      </a:cubicBezTo>
                      <a:lnTo>
                        <a:pt x="4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55" name="íšḻíḓê">
                  <a:extLst>
                    <a:ext uri="{FF2B5EF4-FFF2-40B4-BE49-F238E27FC236}">
                      <a16:creationId xmlns:a16="http://schemas.microsoft.com/office/drawing/2014/main" id="{484C92B2-A34E-BBD8-21CE-5D7DA34B2856}"/>
                    </a:ext>
                  </a:extLst>
                </p:cNvPr>
                <p:cNvSpPr/>
                <p:nvPr/>
              </p:nvSpPr>
              <p:spPr bwMode="auto">
                <a:xfrm>
                  <a:off x="5646087" y="3307798"/>
                  <a:ext cx="227050" cy="199648"/>
                </a:xfrm>
                <a:custGeom>
                  <a:avLst/>
                  <a:gdLst>
                    <a:gd name="T0" fmla="*/ 76 w 116"/>
                    <a:gd name="T1" fmla="*/ 15 h 102"/>
                    <a:gd name="T2" fmla="*/ 40 w 116"/>
                    <a:gd name="T3" fmla="*/ 0 h 102"/>
                    <a:gd name="T4" fmla="*/ 0 w 116"/>
                    <a:gd name="T5" fmla="*/ 15 h 102"/>
                    <a:gd name="T6" fmla="*/ 0 w 116"/>
                    <a:gd name="T7" fmla="*/ 102 h 102"/>
                    <a:gd name="T8" fmla="*/ 40 w 116"/>
                    <a:gd name="T9" fmla="*/ 87 h 102"/>
                    <a:gd name="T10" fmla="*/ 76 w 116"/>
                    <a:gd name="T11" fmla="*/ 102 h 102"/>
                    <a:gd name="T12" fmla="*/ 116 w 116"/>
                    <a:gd name="T13" fmla="*/ 87 h 102"/>
                    <a:gd name="T14" fmla="*/ 116 w 116"/>
                    <a:gd name="T15" fmla="*/ 0 h 102"/>
                    <a:gd name="T16" fmla="*/ 76 w 116"/>
                    <a:gd name="T17" fmla="*/ 15 h 102"/>
                    <a:gd name="T18" fmla="*/ 44 w 116"/>
                    <a:gd name="T19" fmla="*/ 9 h 102"/>
                    <a:gd name="T20" fmla="*/ 73 w 116"/>
                    <a:gd name="T21" fmla="*/ 22 h 102"/>
                    <a:gd name="T22" fmla="*/ 73 w 116"/>
                    <a:gd name="T23" fmla="*/ 92 h 102"/>
                    <a:gd name="T24" fmla="*/ 44 w 116"/>
                    <a:gd name="T25" fmla="*/ 80 h 102"/>
                    <a:gd name="T26" fmla="*/ 44 w 116"/>
                    <a:gd name="T27" fmla="*/ 9 h 102"/>
                    <a:gd name="T28" fmla="*/ 8 w 116"/>
                    <a:gd name="T29" fmla="*/ 20 h 102"/>
                    <a:gd name="T30" fmla="*/ 37 w 116"/>
                    <a:gd name="T31" fmla="*/ 9 h 102"/>
                    <a:gd name="T32" fmla="*/ 37 w 116"/>
                    <a:gd name="T33" fmla="*/ 80 h 102"/>
                    <a:gd name="T34" fmla="*/ 8 w 116"/>
                    <a:gd name="T35" fmla="*/ 92 h 102"/>
                    <a:gd name="T36" fmla="*/ 8 w 116"/>
                    <a:gd name="T37" fmla="*/ 20 h 102"/>
                    <a:gd name="T38" fmla="*/ 109 w 116"/>
                    <a:gd name="T39" fmla="*/ 82 h 102"/>
                    <a:gd name="T40" fmla="*/ 80 w 116"/>
                    <a:gd name="T41" fmla="*/ 92 h 102"/>
                    <a:gd name="T42" fmla="*/ 80 w 116"/>
                    <a:gd name="T43" fmla="*/ 22 h 102"/>
                    <a:gd name="T44" fmla="*/ 109 w 116"/>
                    <a:gd name="T45" fmla="*/ 10 h 102"/>
                    <a:gd name="T46" fmla="*/ 109 w 116"/>
                    <a:gd name="T47" fmla="*/ 8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16" h="102">
                      <a:moveTo>
                        <a:pt x="76" y="15"/>
                      </a:moveTo>
                      <a:lnTo>
                        <a:pt x="40" y="0"/>
                      </a:lnTo>
                      <a:lnTo>
                        <a:pt x="0" y="15"/>
                      </a:lnTo>
                      <a:lnTo>
                        <a:pt x="0" y="102"/>
                      </a:lnTo>
                      <a:lnTo>
                        <a:pt x="40" y="87"/>
                      </a:lnTo>
                      <a:lnTo>
                        <a:pt x="76" y="102"/>
                      </a:lnTo>
                      <a:lnTo>
                        <a:pt x="116" y="87"/>
                      </a:lnTo>
                      <a:lnTo>
                        <a:pt x="116" y="0"/>
                      </a:lnTo>
                      <a:lnTo>
                        <a:pt x="76" y="15"/>
                      </a:lnTo>
                      <a:close/>
                      <a:moveTo>
                        <a:pt x="44" y="9"/>
                      </a:moveTo>
                      <a:lnTo>
                        <a:pt x="73" y="22"/>
                      </a:lnTo>
                      <a:lnTo>
                        <a:pt x="73" y="92"/>
                      </a:lnTo>
                      <a:lnTo>
                        <a:pt x="44" y="80"/>
                      </a:lnTo>
                      <a:lnTo>
                        <a:pt x="44" y="9"/>
                      </a:lnTo>
                      <a:close/>
                      <a:moveTo>
                        <a:pt x="8" y="20"/>
                      </a:moveTo>
                      <a:lnTo>
                        <a:pt x="37" y="9"/>
                      </a:lnTo>
                      <a:lnTo>
                        <a:pt x="37" y="80"/>
                      </a:lnTo>
                      <a:lnTo>
                        <a:pt x="8" y="92"/>
                      </a:lnTo>
                      <a:lnTo>
                        <a:pt x="8" y="20"/>
                      </a:lnTo>
                      <a:close/>
                      <a:moveTo>
                        <a:pt x="109" y="82"/>
                      </a:moveTo>
                      <a:lnTo>
                        <a:pt x="80" y="92"/>
                      </a:lnTo>
                      <a:lnTo>
                        <a:pt x="80" y="22"/>
                      </a:lnTo>
                      <a:lnTo>
                        <a:pt x="109" y="10"/>
                      </a:lnTo>
                      <a:lnTo>
                        <a:pt x="109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95" name="i$liďe">
                <a:extLst>
                  <a:ext uri="{FF2B5EF4-FFF2-40B4-BE49-F238E27FC236}">
                    <a16:creationId xmlns:a16="http://schemas.microsoft.com/office/drawing/2014/main" id="{57F668EC-F74C-0418-7BD7-3298EF714BDF}"/>
                  </a:ext>
                </a:extLst>
              </p:cNvPr>
              <p:cNvGrpSpPr/>
              <p:nvPr/>
            </p:nvGrpSpPr>
            <p:grpSpPr>
              <a:xfrm>
                <a:off x="6628519" y="1208625"/>
                <a:ext cx="4190210" cy="4854572"/>
                <a:chOff x="6868614" y="762985"/>
                <a:chExt cx="5222153" cy="6050102"/>
              </a:xfrm>
              <a:solidFill>
                <a:schemeClr val="tx2"/>
              </a:solidFill>
            </p:grpSpPr>
            <p:sp>
              <p:nvSpPr>
                <p:cNvPr id="196" name="ísḷïḑè">
                  <a:extLst>
                    <a:ext uri="{FF2B5EF4-FFF2-40B4-BE49-F238E27FC236}">
                      <a16:creationId xmlns:a16="http://schemas.microsoft.com/office/drawing/2014/main" id="{104DD607-8309-590F-9426-BAED69D1DBFB}"/>
                    </a:ext>
                  </a:extLst>
                </p:cNvPr>
                <p:cNvSpPr/>
                <p:nvPr/>
              </p:nvSpPr>
              <p:spPr bwMode="auto">
                <a:xfrm>
                  <a:off x="11738448" y="4076742"/>
                  <a:ext cx="342533" cy="319044"/>
                </a:xfrm>
                <a:custGeom>
                  <a:avLst/>
                  <a:gdLst>
                    <a:gd name="T0" fmla="*/ 53 w 107"/>
                    <a:gd name="T1" fmla="*/ 13 h 100"/>
                    <a:gd name="T2" fmla="*/ 37 w 107"/>
                    <a:gd name="T3" fmla="*/ 16 h 100"/>
                    <a:gd name="T4" fmla="*/ 24 w 107"/>
                    <a:gd name="T5" fmla="*/ 23 h 100"/>
                    <a:gd name="T6" fmla="*/ 13 w 107"/>
                    <a:gd name="T7" fmla="*/ 43 h 100"/>
                    <a:gd name="T8" fmla="*/ 17 w 107"/>
                    <a:gd name="T9" fmla="*/ 55 h 100"/>
                    <a:gd name="T10" fmla="*/ 27 w 107"/>
                    <a:gd name="T11" fmla="*/ 66 h 100"/>
                    <a:gd name="T12" fmla="*/ 33 w 107"/>
                    <a:gd name="T13" fmla="*/ 75 h 100"/>
                    <a:gd name="T14" fmla="*/ 33 w 107"/>
                    <a:gd name="T15" fmla="*/ 79 h 100"/>
                    <a:gd name="T16" fmla="*/ 36 w 107"/>
                    <a:gd name="T17" fmla="*/ 77 h 100"/>
                    <a:gd name="T18" fmla="*/ 45 w 107"/>
                    <a:gd name="T19" fmla="*/ 73 h 100"/>
                    <a:gd name="T20" fmla="*/ 47 w 107"/>
                    <a:gd name="T21" fmla="*/ 73 h 100"/>
                    <a:gd name="T22" fmla="*/ 53 w 107"/>
                    <a:gd name="T23" fmla="*/ 73 h 100"/>
                    <a:gd name="T24" fmla="*/ 70 w 107"/>
                    <a:gd name="T25" fmla="*/ 71 h 100"/>
                    <a:gd name="T26" fmla="*/ 83 w 107"/>
                    <a:gd name="T27" fmla="*/ 64 h 100"/>
                    <a:gd name="T28" fmla="*/ 93 w 107"/>
                    <a:gd name="T29" fmla="*/ 43 h 100"/>
                    <a:gd name="T30" fmla="*/ 83 w 107"/>
                    <a:gd name="T31" fmla="*/ 23 h 100"/>
                    <a:gd name="T32" fmla="*/ 70 w 107"/>
                    <a:gd name="T33" fmla="*/ 16 h 100"/>
                    <a:gd name="T34" fmla="*/ 53 w 107"/>
                    <a:gd name="T35" fmla="*/ 13 h 100"/>
                    <a:gd name="T36" fmla="*/ 53 w 107"/>
                    <a:gd name="T37" fmla="*/ 0 h 100"/>
                    <a:gd name="T38" fmla="*/ 53 w 107"/>
                    <a:gd name="T39" fmla="*/ 0 h 100"/>
                    <a:gd name="T40" fmla="*/ 107 w 107"/>
                    <a:gd name="T41" fmla="*/ 43 h 100"/>
                    <a:gd name="T42" fmla="*/ 53 w 107"/>
                    <a:gd name="T43" fmla="*/ 87 h 100"/>
                    <a:gd name="T44" fmla="*/ 45 w 107"/>
                    <a:gd name="T45" fmla="*/ 86 h 100"/>
                    <a:gd name="T46" fmla="*/ 7 w 107"/>
                    <a:gd name="T47" fmla="*/ 100 h 100"/>
                    <a:gd name="T48" fmla="*/ 7 w 107"/>
                    <a:gd name="T49" fmla="*/ 97 h 100"/>
                    <a:gd name="T50" fmla="*/ 20 w 107"/>
                    <a:gd name="T51" fmla="*/ 80 h 100"/>
                    <a:gd name="T52" fmla="*/ 20 w 107"/>
                    <a:gd name="T53" fmla="*/ 77 h 100"/>
                    <a:gd name="T54" fmla="*/ 0 w 107"/>
                    <a:gd name="T55" fmla="*/ 43 h 100"/>
                    <a:gd name="T56" fmla="*/ 53 w 107"/>
                    <a:gd name="T5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7" h="100">
                      <a:moveTo>
                        <a:pt x="53" y="13"/>
                      </a:moveTo>
                      <a:cubicBezTo>
                        <a:pt x="48" y="13"/>
                        <a:pt x="42" y="14"/>
                        <a:pt x="37" y="16"/>
                      </a:cubicBezTo>
                      <a:cubicBezTo>
                        <a:pt x="32" y="18"/>
                        <a:pt x="28" y="20"/>
                        <a:pt x="24" y="23"/>
                      </a:cubicBezTo>
                      <a:cubicBezTo>
                        <a:pt x="17" y="29"/>
                        <a:pt x="13" y="36"/>
                        <a:pt x="13" y="43"/>
                      </a:cubicBezTo>
                      <a:cubicBezTo>
                        <a:pt x="13" y="48"/>
                        <a:pt x="14" y="52"/>
                        <a:pt x="17" y="55"/>
                      </a:cubicBezTo>
                      <a:cubicBezTo>
                        <a:pt x="19" y="59"/>
                        <a:pt x="23" y="63"/>
                        <a:pt x="27" y="66"/>
                      </a:cubicBezTo>
                      <a:cubicBezTo>
                        <a:pt x="30" y="68"/>
                        <a:pt x="32" y="71"/>
                        <a:pt x="33" y="75"/>
                      </a:cubicBezTo>
                      <a:cubicBezTo>
                        <a:pt x="33" y="76"/>
                        <a:pt x="33" y="78"/>
                        <a:pt x="33" y="79"/>
                      </a:cubicBezTo>
                      <a:cubicBezTo>
                        <a:pt x="34" y="78"/>
                        <a:pt x="35" y="78"/>
                        <a:pt x="36" y="77"/>
                      </a:cubicBezTo>
                      <a:cubicBezTo>
                        <a:pt x="38" y="74"/>
                        <a:pt x="42" y="73"/>
                        <a:pt x="45" y="73"/>
                      </a:cubicBezTo>
                      <a:cubicBezTo>
                        <a:pt x="46" y="73"/>
                        <a:pt x="46" y="73"/>
                        <a:pt x="47" y="73"/>
                      </a:cubicBezTo>
                      <a:cubicBezTo>
                        <a:pt x="49" y="73"/>
                        <a:pt x="51" y="73"/>
                        <a:pt x="53" y="73"/>
                      </a:cubicBezTo>
                      <a:cubicBezTo>
                        <a:pt x="59" y="73"/>
                        <a:pt x="65" y="73"/>
                        <a:pt x="70" y="71"/>
                      </a:cubicBezTo>
                      <a:cubicBezTo>
                        <a:pt x="75" y="69"/>
                        <a:pt x="79" y="67"/>
                        <a:pt x="83" y="64"/>
                      </a:cubicBezTo>
                      <a:cubicBezTo>
                        <a:pt x="90" y="58"/>
                        <a:pt x="93" y="51"/>
                        <a:pt x="93" y="43"/>
                      </a:cubicBezTo>
                      <a:cubicBezTo>
                        <a:pt x="93" y="36"/>
                        <a:pt x="90" y="29"/>
                        <a:pt x="83" y="23"/>
                      </a:cubicBezTo>
                      <a:cubicBezTo>
                        <a:pt x="79" y="20"/>
                        <a:pt x="75" y="18"/>
                        <a:pt x="70" y="16"/>
                      </a:cubicBezTo>
                      <a:cubicBezTo>
                        <a:pt x="65" y="14"/>
                        <a:pt x="59" y="13"/>
                        <a:pt x="53" y="13"/>
                      </a:cubicBezTo>
                      <a:close/>
                      <a:moveTo>
                        <a:pt x="53" y="0"/>
                      </a:move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83" y="0"/>
                        <a:pt x="107" y="19"/>
                        <a:pt x="107" y="43"/>
                      </a:cubicBezTo>
                      <a:cubicBezTo>
                        <a:pt x="107" y="67"/>
                        <a:pt x="83" y="87"/>
                        <a:pt x="53" y="87"/>
                      </a:cubicBezTo>
                      <a:cubicBezTo>
                        <a:pt x="51" y="87"/>
                        <a:pt x="48" y="87"/>
                        <a:pt x="45" y="86"/>
                      </a:cubicBezTo>
                      <a:cubicBezTo>
                        <a:pt x="34" y="98"/>
                        <a:pt x="20" y="100"/>
                        <a:pt x="7" y="100"/>
                      </a:cubicBezTo>
                      <a:cubicBezTo>
                        <a:pt x="7" y="97"/>
                        <a:pt x="7" y="97"/>
                        <a:pt x="7" y="97"/>
                      </a:cubicBezTo>
                      <a:cubicBezTo>
                        <a:pt x="14" y="94"/>
                        <a:pt x="20" y="87"/>
                        <a:pt x="20" y="80"/>
                      </a:cubicBezTo>
                      <a:cubicBezTo>
                        <a:pt x="20" y="79"/>
                        <a:pt x="20" y="78"/>
                        <a:pt x="20" y="77"/>
                      </a:cubicBezTo>
                      <a:cubicBezTo>
                        <a:pt x="8" y="69"/>
                        <a:pt x="0" y="57"/>
                        <a:pt x="0" y="43"/>
                      </a:cubicBezTo>
                      <a:cubicBezTo>
                        <a:pt x="0" y="19"/>
                        <a:pt x="24" y="0"/>
                        <a:pt x="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197" name="iSľïḑé">
                  <a:extLst>
                    <a:ext uri="{FF2B5EF4-FFF2-40B4-BE49-F238E27FC236}">
                      <a16:creationId xmlns:a16="http://schemas.microsoft.com/office/drawing/2014/main" id="{BB324C3A-092A-0E0F-852C-E2604D2282BB}"/>
                    </a:ext>
                  </a:extLst>
                </p:cNvPr>
                <p:cNvSpPr/>
                <p:nvPr/>
              </p:nvSpPr>
              <p:spPr bwMode="auto">
                <a:xfrm>
                  <a:off x="11501612" y="4250944"/>
                  <a:ext cx="215306" cy="215306"/>
                </a:xfrm>
                <a:custGeom>
                  <a:avLst/>
                  <a:gdLst>
                    <a:gd name="T0" fmla="*/ 62 w 67"/>
                    <a:gd name="T1" fmla="*/ 17 h 67"/>
                    <a:gd name="T2" fmla="*/ 67 w 67"/>
                    <a:gd name="T3" fmla="*/ 13 h 67"/>
                    <a:gd name="T4" fmla="*/ 67 w 67"/>
                    <a:gd name="T5" fmla="*/ 5 h 67"/>
                    <a:gd name="T6" fmla="*/ 58 w 67"/>
                    <a:gd name="T7" fmla="*/ 5 h 67"/>
                    <a:gd name="T8" fmla="*/ 58 w 67"/>
                    <a:gd name="T9" fmla="*/ 0 h 67"/>
                    <a:gd name="T10" fmla="*/ 4 w 67"/>
                    <a:gd name="T11" fmla="*/ 0 h 67"/>
                    <a:gd name="T12" fmla="*/ 0 w 67"/>
                    <a:gd name="T13" fmla="*/ 5 h 67"/>
                    <a:gd name="T14" fmla="*/ 0 w 67"/>
                    <a:gd name="T15" fmla="*/ 63 h 67"/>
                    <a:gd name="T16" fmla="*/ 4 w 67"/>
                    <a:gd name="T17" fmla="*/ 67 h 67"/>
                    <a:gd name="T18" fmla="*/ 58 w 67"/>
                    <a:gd name="T19" fmla="*/ 67 h 67"/>
                    <a:gd name="T20" fmla="*/ 58 w 67"/>
                    <a:gd name="T21" fmla="*/ 50 h 67"/>
                    <a:gd name="T22" fmla="*/ 62 w 67"/>
                    <a:gd name="T23" fmla="*/ 50 h 67"/>
                    <a:gd name="T24" fmla="*/ 67 w 67"/>
                    <a:gd name="T25" fmla="*/ 46 h 67"/>
                    <a:gd name="T26" fmla="*/ 67 w 67"/>
                    <a:gd name="T27" fmla="*/ 38 h 67"/>
                    <a:gd name="T28" fmla="*/ 58 w 67"/>
                    <a:gd name="T29" fmla="*/ 38 h 67"/>
                    <a:gd name="T30" fmla="*/ 58 w 67"/>
                    <a:gd name="T31" fmla="*/ 34 h 67"/>
                    <a:gd name="T32" fmla="*/ 62 w 67"/>
                    <a:gd name="T33" fmla="*/ 34 h 67"/>
                    <a:gd name="T34" fmla="*/ 67 w 67"/>
                    <a:gd name="T35" fmla="*/ 30 h 67"/>
                    <a:gd name="T36" fmla="*/ 67 w 67"/>
                    <a:gd name="T37" fmla="*/ 21 h 67"/>
                    <a:gd name="T38" fmla="*/ 58 w 67"/>
                    <a:gd name="T39" fmla="*/ 21 h 67"/>
                    <a:gd name="T40" fmla="*/ 58 w 67"/>
                    <a:gd name="T41" fmla="*/ 17 h 67"/>
                    <a:gd name="T42" fmla="*/ 62 w 67"/>
                    <a:gd name="T43" fmla="*/ 17 h 67"/>
                    <a:gd name="T44" fmla="*/ 37 w 67"/>
                    <a:gd name="T45" fmla="*/ 17 h 67"/>
                    <a:gd name="T46" fmla="*/ 46 w 67"/>
                    <a:gd name="T47" fmla="*/ 25 h 67"/>
                    <a:gd name="T48" fmla="*/ 37 w 67"/>
                    <a:gd name="T49" fmla="*/ 34 h 67"/>
                    <a:gd name="T50" fmla="*/ 29 w 67"/>
                    <a:gd name="T51" fmla="*/ 25 h 67"/>
                    <a:gd name="T52" fmla="*/ 37 w 67"/>
                    <a:gd name="T53" fmla="*/ 17 h 67"/>
                    <a:gd name="T54" fmla="*/ 16 w 67"/>
                    <a:gd name="T55" fmla="*/ 63 h 67"/>
                    <a:gd name="T56" fmla="*/ 12 w 67"/>
                    <a:gd name="T57" fmla="*/ 63 h 67"/>
                    <a:gd name="T58" fmla="*/ 12 w 67"/>
                    <a:gd name="T59" fmla="*/ 5 h 67"/>
                    <a:gd name="T60" fmla="*/ 16 w 67"/>
                    <a:gd name="T61" fmla="*/ 5 h 67"/>
                    <a:gd name="T62" fmla="*/ 16 w 67"/>
                    <a:gd name="T63" fmla="*/ 63 h 67"/>
                    <a:gd name="T64" fmla="*/ 50 w 67"/>
                    <a:gd name="T65" fmla="*/ 50 h 67"/>
                    <a:gd name="T66" fmla="*/ 25 w 67"/>
                    <a:gd name="T67" fmla="*/ 50 h 67"/>
                    <a:gd name="T68" fmla="*/ 25 w 67"/>
                    <a:gd name="T69" fmla="*/ 46 h 67"/>
                    <a:gd name="T70" fmla="*/ 33 w 67"/>
                    <a:gd name="T71" fmla="*/ 38 h 67"/>
                    <a:gd name="T72" fmla="*/ 33 w 67"/>
                    <a:gd name="T73" fmla="*/ 38 h 67"/>
                    <a:gd name="T74" fmla="*/ 41 w 67"/>
                    <a:gd name="T75" fmla="*/ 38 h 67"/>
                    <a:gd name="T76" fmla="*/ 50 w 67"/>
                    <a:gd name="T77" fmla="*/ 46 h 67"/>
                    <a:gd name="T78" fmla="*/ 50 w 67"/>
                    <a:gd name="T79" fmla="*/ 5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7" h="67">
                      <a:moveTo>
                        <a:pt x="62" y="17"/>
                      </a:moveTo>
                      <a:cubicBezTo>
                        <a:pt x="65" y="17"/>
                        <a:pt x="67" y="15"/>
                        <a:pt x="67" y="13"/>
                      </a:cubicBezTo>
                      <a:cubicBezTo>
                        <a:pt x="67" y="5"/>
                        <a:pt x="67" y="5"/>
                        <a:pt x="67" y="5"/>
                      </a:cubicBez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5"/>
                        <a:pt x="2" y="67"/>
                        <a:pt x="4" y="67"/>
                      </a:cubicBezTo>
                      <a:cubicBezTo>
                        <a:pt x="58" y="67"/>
                        <a:pt x="58" y="67"/>
                        <a:pt x="58" y="67"/>
                      </a:cubicBezTo>
                      <a:cubicBezTo>
                        <a:pt x="58" y="50"/>
                        <a:pt x="58" y="50"/>
                        <a:pt x="58" y="50"/>
                      </a:cubicBezTo>
                      <a:cubicBezTo>
                        <a:pt x="62" y="50"/>
                        <a:pt x="62" y="50"/>
                        <a:pt x="62" y="50"/>
                      </a:cubicBezTo>
                      <a:cubicBezTo>
                        <a:pt x="65" y="50"/>
                        <a:pt x="67" y="49"/>
                        <a:pt x="67" y="46"/>
                      </a:cubicBezTo>
                      <a:cubicBezTo>
                        <a:pt x="67" y="38"/>
                        <a:pt x="67" y="38"/>
                        <a:pt x="67" y="38"/>
                      </a:cubicBezTo>
                      <a:cubicBezTo>
                        <a:pt x="58" y="38"/>
                        <a:pt x="58" y="38"/>
                        <a:pt x="58" y="38"/>
                      </a:cubicBezTo>
                      <a:cubicBezTo>
                        <a:pt x="58" y="34"/>
                        <a:pt x="58" y="34"/>
                        <a:pt x="58" y="34"/>
                      </a:cubicBezTo>
                      <a:cubicBezTo>
                        <a:pt x="62" y="34"/>
                        <a:pt x="62" y="34"/>
                        <a:pt x="62" y="34"/>
                      </a:cubicBezTo>
                      <a:cubicBezTo>
                        <a:pt x="65" y="34"/>
                        <a:pt x="67" y="32"/>
                        <a:pt x="67" y="30"/>
                      </a:cubicBezTo>
                      <a:cubicBezTo>
                        <a:pt x="67" y="21"/>
                        <a:pt x="67" y="21"/>
                        <a:pt x="67" y="21"/>
                      </a:cubicBezTo>
                      <a:cubicBezTo>
                        <a:pt x="58" y="21"/>
                        <a:pt x="58" y="21"/>
                        <a:pt x="58" y="21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lnTo>
                        <a:pt x="62" y="17"/>
                      </a:lnTo>
                      <a:close/>
                      <a:moveTo>
                        <a:pt x="37" y="17"/>
                      </a:moveTo>
                      <a:cubicBezTo>
                        <a:pt x="42" y="17"/>
                        <a:pt x="46" y="21"/>
                        <a:pt x="46" y="25"/>
                      </a:cubicBezTo>
                      <a:cubicBezTo>
                        <a:pt x="46" y="30"/>
                        <a:pt x="42" y="34"/>
                        <a:pt x="37" y="34"/>
                      </a:cubicBezTo>
                      <a:cubicBezTo>
                        <a:pt x="33" y="34"/>
                        <a:pt x="29" y="30"/>
                        <a:pt x="29" y="25"/>
                      </a:cubicBezTo>
                      <a:cubicBezTo>
                        <a:pt x="29" y="21"/>
                        <a:pt x="33" y="17"/>
                        <a:pt x="37" y="17"/>
                      </a:cubicBezTo>
                      <a:close/>
                      <a:moveTo>
                        <a:pt x="16" y="63"/>
                      </a:moveTo>
                      <a:cubicBezTo>
                        <a:pt x="12" y="63"/>
                        <a:pt x="12" y="63"/>
                        <a:pt x="12" y="63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lnTo>
                        <a:pt x="16" y="63"/>
                      </a:lnTo>
                      <a:close/>
                      <a:moveTo>
                        <a:pt x="50" y="50"/>
                      </a:moveTo>
                      <a:cubicBezTo>
                        <a:pt x="25" y="50"/>
                        <a:pt x="25" y="50"/>
                        <a:pt x="25" y="50"/>
                      </a:cubicBez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5" y="42"/>
                        <a:pt x="28" y="38"/>
                        <a:pt x="33" y="38"/>
                      </a:cubicBezTo>
                      <a:cubicBezTo>
                        <a:pt x="33" y="38"/>
                        <a:pt x="33" y="38"/>
                        <a:pt x="33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6" y="38"/>
                        <a:pt x="50" y="42"/>
                        <a:pt x="50" y="46"/>
                      </a:cubicBezTo>
                      <a:lnTo>
                        <a:pt x="5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198" name="í$ḷiďê">
                  <a:extLst>
                    <a:ext uri="{FF2B5EF4-FFF2-40B4-BE49-F238E27FC236}">
                      <a16:creationId xmlns:a16="http://schemas.microsoft.com/office/drawing/2014/main" id="{BACB54E9-26CB-392D-FECF-CF5076F5C4D3}"/>
                    </a:ext>
                  </a:extLst>
                </p:cNvPr>
                <p:cNvSpPr/>
                <p:nvPr/>
              </p:nvSpPr>
              <p:spPr bwMode="auto">
                <a:xfrm>
                  <a:off x="11869589" y="3663746"/>
                  <a:ext cx="185947" cy="182031"/>
                </a:xfrm>
                <a:custGeom>
                  <a:avLst/>
                  <a:gdLst>
                    <a:gd name="T0" fmla="*/ 58 w 58"/>
                    <a:gd name="T1" fmla="*/ 29 h 57"/>
                    <a:gd name="T2" fmla="*/ 29 w 58"/>
                    <a:gd name="T3" fmla="*/ 57 h 57"/>
                    <a:gd name="T4" fmla="*/ 0 w 58"/>
                    <a:gd name="T5" fmla="*/ 29 h 57"/>
                    <a:gd name="T6" fmla="*/ 29 w 58"/>
                    <a:gd name="T7" fmla="*/ 0 h 57"/>
                    <a:gd name="T8" fmla="*/ 58 w 58"/>
                    <a:gd name="T9" fmla="*/ 29 h 57"/>
                    <a:gd name="T10" fmla="*/ 6 w 58"/>
                    <a:gd name="T11" fmla="*/ 29 h 57"/>
                    <a:gd name="T12" fmla="*/ 29 w 58"/>
                    <a:gd name="T13" fmla="*/ 52 h 57"/>
                    <a:gd name="T14" fmla="*/ 52 w 58"/>
                    <a:gd name="T15" fmla="*/ 29 h 57"/>
                    <a:gd name="T16" fmla="*/ 29 w 58"/>
                    <a:gd name="T17" fmla="*/ 6 h 57"/>
                    <a:gd name="T18" fmla="*/ 6 w 58"/>
                    <a:gd name="T19" fmla="*/ 29 h 57"/>
                    <a:gd name="T20" fmla="*/ 32 w 58"/>
                    <a:gd name="T21" fmla="*/ 12 h 57"/>
                    <a:gd name="T22" fmla="*/ 46 w 58"/>
                    <a:gd name="T23" fmla="*/ 26 h 57"/>
                    <a:gd name="T24" fmla="*/ 46 w 58"/>
                    <a:gd name="T25" fmla="*/ 31 h 57"/>
                    <a:gd name="T26" fmla="*/ 41 w 58"/>
                    <a:gd name="T27" fmla="*/ 31 h 57"/>
                    <a:gd name="T28" fmla="*/ 33 w 58"/>
                    <a:gd name="T29" fmla="*/ 23 h 57"/>
                    <a:gd name="T30" fmla="*/ 33 w 58"/>
                    <a:gd name="T31" fmla="*/ 43 h 57"/>
                    <a:gd name="T32" fmla="*/ 29 w 58"/>
                    <a:gd name="T33" fmla="*/ 47 h 57"/>
                    <a:gd name="T34" fmla="*/ 25 w 58"/>
                    <a:gd name="T35" fmla="*/ 43 h 57"/>
                    <a:gd name="T36" fmla="*/ 25 w 58"/>
                    <a:gd name="T37" fmla="*/ 23 h 57"/>
                    <a:gd name="T38" fmla="*/ 17 w 58"/>
                    <a:gd name="T39" fmla="*/ 31 h 57"/>
                    <a:gd name="T40" fmla="*/ 12 w 58"/>
                    <a:gd name="T41" fmla="*/ 31 h 57"/>
                    <a:gd name="T42" fmla="*/ 11 w 58"/>
                    <a:gd name="T43" fmla="*/ 29 h 57"/>
                    <a:gd name="T44" fmla="*/ 12 w 58"/>
                    <a:gd name="T45" fmla="*/ 26 h 57"/>
                    <a:gd name="T46" fmla="*/ 27 w 58"/>
                    <a:gd name="T47" fmla="*/ 12 h 57"/>
                    <a:gd name="T48" fmla="*/ 32 w 58"/>
                    <a:gd name="T49" fmla="*/ 1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57">
                      <a:moveTo>
                        <a:pt x="58" y="29"/>
                      </a:moveTo>
                      <a:cubicBezTo>
                        <a:pt x="58" y="45"/>
                        <a:pt x="45" y="57"/>
                        <a:pt x="29" y="57"/>
                      </a:cubicBezTo>
                      <a:cubicBezTo>
                        <a:pt x="13" y="57"/>
                        <a:pt x="0" y="45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ubicBezTo>
                        <a:pt x="45" y="0"/>
                        <a:pt x="58" y="13"/>
                        <a:pt x="58" y="29"/>
                      </a:cubicBezTo>
                      <a:close/>
                      <a:moveTo>
                        <a:pt x="6" y="29"/>
                      </a:moveTo>
                      <a:cubicBezTo>
                        <a:pt x="6" y="42"/>
                        <a:pt x="16" y="52"/>
                        <a:pt x="29" y="52"/>
                      </a:cubicBezTo>
                      <a:cubicBezTo>
                        <a:pt x="42" y="52"/>
                        <a:pt x="52" y="42"/>
                        <a:pt x="52" y="29"/>
                      </a:cubicBezTo>
                      <a:cubicBezTo>
                        <a:pt x="52" y="16"/>
                        <a:pt x="42" y="6"/>
                        <a:pt x="29" y="6"/>
                      </a:cubicBezTo>
                      <a:cubicBezTo>
                        <a:pt x="16" y="6"/>
                        <a:pt x="6" y="16"/>
                        <a:pt x="6" y="29"/>
                      </a:cubicBezTo>
                      <a:close/>
                      <a:moveTo>
                        <a:pt x="32" y="12"/>
                      </a:moveTo>
                      <a:cubicBezTo>
                        <a:pt x="46" y="26"/>
                        <a:pt x="46" y="26"/>
                        <a:pt x="46" y="26"/>
                      </a:cubicBezTo>
                      <a:cubicBezTo>
                        <a:pt x="47" y="28"/>
                        <a:pt x="47" y="30"/>
                        <a:pt x="46" y="31"/>
                      </a:cubicBezTo>
                      <a:cubicBezTo>
                        <a:pt x="45" y="33"/>
                        <a:pt x="42" y="33"/>
                        <a:pt x="41" y="31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3" y="45"/>
                        <a:pt x="31" y="47"/>
                        <a:pt x="29" y="47"/>
                      </a:cubicBezTo>
                      <a:cubicBezTo>
                        <a:pt x="27" y="47"/>
                        <a:pt x="25" y="45"/>
                        <a:pt x="25" y="43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6" y="33"/>
                        <a:pt x="14" y="33"/>
                        <a:pt x="12" y="31"/>
                      </a:cubicBezTo>
                      <a:cubicBezTo>
                        <a:pt x="12" y="31"/>
                        <a:pt x="11" y="30"/>
                        <a:pt x="11" y="29"/>
                      </a:cubicBezTo>
                      <a:cubicBezTo>
                        <a:pt x="11" y="28"/>
                        <a:pt x="12" y="27"/>
                        <a:pt x="12" y="26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28" y="11"/>
                        <a:pt x="30" y="11"/>
                        <a:pt x="3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199" name="iṣḻîďe">
                  <a:extLst>
                    <a:ext uri="{FF2B5EF4-FFF2-40B4-BE49-F238E27FC236}">
                      <a16:creationId xmlns:a16="http://schemas.microsoft.com/office/drawing/2014/main" id="{007C11BD-3278-4AEA-37F8-4443548946A4}"/>
                    </a:ext>
                  </a:extLst>
                </p:cNvPr>
                <p:cNvSpPr/>
                <p:nvPr/>
              </p:nvSpPr>
              <p:spPr bwMode="auto">
                <a:xfrm>
                  <a:off x="11838272" y="3890796"/>
                  <a:ext cx="146800" cy="146799"/>
                </a:xfrm>
                <a:custGeom>
                  <a:avLst/>
                  <a:gdLst>
                    <a:gd name="T0" fmla="*/ 3 w 46"/>
                    <a:gd name="T1" fmla="*/ 0 h 46"/>
                    <a:gd name="T2" fmla="*/ 20 w 46"/>
                    <a:gd name="T3" fmla="*/ 0 h 46"/>
                    <a:gd name="T4" fmla="*/ 20 w 46"/>
                    <a:gd name="T5" fmla="*/ 3 h 46"/>
                    <a:gd name="T6" fmla="*/ 3 w 46"/>
                    <a:gd name="T7" fmla="*/ 3 h 46"/>
                    <a:gd name="T8" fmla="*/ 3 w 46"/>
                    <a:gd name="T9" fmla="*/ 0 h 46"/>
                    <a:gd name="T10" fmla="*/ 26 w 46"/>
                    <a:gd name="T11" fmla="*/ 0 h 46"/>
                    <a:gd name="T12" fmla="*/ 43 w 46"/>
                    <a:gd name="T13" fmla="*/ 0 h 46"/>
                    <a:gd name="T14" fmla="*/ 43 w 46"/>
                    <a:gd name="T15" fmla="*/ 3 h 46"/>
                    <a:gd name="T16" fmla="*/ 26 w 46"/>
                    <a:gd name="T17" fmla="*/ 3 h 46"/>
                    <a:gd name="T18" fmla="*/ 26 w 46"/>
                    <a:gd name="T19" fmla="*/ 0 h 46"/>
                    <a:gd name="T20" fmla="*/ 43 w 46"/>
                    <a:gd name="T21" fmla="*/ 14 h 46"/>
                    <a:gd name="T22" fmla="*/ 41 w 46"/>
                    <a:gd name="T23" fmla="*/ 14 h 46"/>
                    <a:gd name="T24" fmla="*/ 41 w 46"/>
                    <a:gd name="T25" fmla="*/ 3 h 46"/>
                    <a:gd name="T26" fmla="*/ 29 w 46"/>
                    <a:gd name="T27" fmla="*/ 3 h 46"/>
                    <a:gd name="T28" fmla="*/ 29 w 46"/>
                    <a:gd name="T29" fmla="*/ 14 h 46"/>
                    <a:gd name="T30" fmla="*/ 17 w 46"/>
                    <a:gd name="T31" fmla="*/ 14 h 46"/>
                    <a:gd name="T32" fmla="*/ 17 w 46"/>
                    <a:gd name="T33" fmla="*/ 3 h 46"/>
                    <a:gd name="T34" fmla="*/ 6 w 46"/>
                    <a:gd name="T35" fmla="*/ 3 h 46"/>
                    <a:gd name="T36" fmla="*/ 6 w 46"/>
                    <a:gd name="T37" fmla="*/ 14 h 46"/>
                    <a:gd name="T38" fmla="*/ 3 w 46"/>
                    <a:gd name="T39" fmla="*/ 14 h 46"/>
                    <a:gd name="T40" fmla="*/ 0 w 46"/>
                    <a:gd name="T41" fmla="*/ 18 h 46"/>
                    <a:gd name="T42" fmla="*/ 0 w 46"/>
                    <a:gd name="T43" fmla="*/ 43 h 46"/>
                    <a:gd name="T44" fmla="*/ 3 w 46"/>
                    <a:gd name="T45" fmla="*/ 46 h 46"/>
                    <a:gd name="T46" fmla="*/ 17 w 46"/>
                    <a:gd name="T47" fmla="*/ 46 h 46"/>
                    <a:gd name="T48" fmla="*/ 20 w 46"/>
                    <a:gd name="T49" fmla="*/ 43 h 46"/>
                    <a:gd name="T50" fmla="*/ 20 w 46"/>
                    <a:gd name="T51" fmla="*/ 26 h 46"/>
                    <a:gd name="T52" fmla="*/ 26 w 46"/>
                    <a:gd name="T53" fmla="*/ 26 h 46"/>
                    <a:gd name="T54" fmla="*/ 26 w 46"/>
                    <a:gd name="T55" fmla="*/ 43 h 46"/>
                    <a:gd name="T56" fmla="*/ 29 w 46"/>
                    <a:gd name="T57" fmla="*/ 46 h 46"/>
                    <a:gd name="T58" fmla="*/ 43 w 46"/>
                    <a:gd name="T59" fmla="*/ 46 h 46"/>
                    <a:gd name="T60" fmla="*/ 46 w 46"/>
                    <a:gd name="T61" fmla="*/ 43 h 46"/>
                    <a:gd name="T62" fmla="*/ 46 w 46"/>
                    <a:gd name="T63" fmla="*/ 18 h 46"/>
                    <a:gd name="T64" fmla="*/ 43 w 46"/>
                    <a:gd name="T65" fmla="*/ 14 h 46"/>
                    <a:gd name="T66" fmla="*/ 16 w 46"/>
                    <a:gd name="T67" fmla="*/ 43 h 46"/>
                    <a:gd name="T68" fmla="*/ 5 w 46"/>
                    <a:gd name="T69" fmla="*/ 43 h 46"/>
                    <a:gd name="T70" fmla="*/ 3 w 46"/>
                    <a:gd name="T71" fmla="*/ 42 h 46"/>
                    <a:gd name="T72" fmla="*/ 5 w 46"/>
                    <a:gd name="T73" fmla="*/ 40 h 46"/>
                    <a:gd name="T74" fmla="*/ 16 w 46"/>
                    <a:gd name="T75" fmla="*/ 40 h 46"/>
                    <a:gd name="T76" fmla="*/ 17 w 46"/>
                    <a:gd name="T77" fmla="*/ 42 h 46"/>
                    <a:gd name="T78" fmla="*/ 16 w 46"/>
                    <a:gd name="T79" fmla="*/ 43 h 46"/>
                    <a:gd name="T80" fmla="*/ 25 w 46"/>
                    <a:gd name="T81" fmla="*/ 23 h 46"/>
                    <a:gd name="T82" fmla="*/ 22 w 46"/>
                    <a:gd name="T83" fmla="*/ 23 h 46"/>
                    <a:gd name="T84" fmla="*/ 20 w 46"/>
                    <a:gd name="T85" fmla="*/ 22 h 46"/>
                    <a:gd name="T86" fmla="*/ 22 w 46"/>
                    <a:gd name="T87" fmla="*/ 20 h 46"/>
                    <a:gd name="T88" fmla="*/ 25 w 46"/>
                    <a:gd name="T89" fmla="*/ 20 h 46"/>
                    <a:gd name="T90" fmla="*/ 26 w 46"/>
                    <a:gd name="T91" fmla="*/ 22 h 46"/>
                    <a:gd name="T92" fmla="*/ 25 w 46"/>
                    <a:gd name="T93" fmla="*/ 23 h 46"/>
                    <a:gd name="T94" fmla="*/ 42 w 46"/>
                    <a:gd name="T95" fmla="*/ 43 h 46"/>
                    <a:gd name="T96" fmla="*/ 31 w 46"/>
                    <a:gd name="T97" fmla="*/ 43 h 46"/>
                    <a:gd name="T98" fmla="*/ 29 w 46"/>
                    <a:gd name="T99" fmla="*/ 42 h 46"/>
                    <a:gd name="T100" fmla="*/ 31 w 46"/>
                    <a:gd name="T101" fmla="*/ 40 h 46"/>
                    <a:gd name="T102" fmla="*/ 42 w 46"/>
                    <a:gd name="T103" fmla="*/ 40 h 46"/>
                    <a:gd name="T104" fmla="*/ 43 w 46"/>
                    <a:gd name="T105" fmla="*/ 42 h 46"/>
                    <a:gd name="T106" fmla="*/ 42 w 46"/>
                    <a:gd name="T107" fmla="*/ 4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6" h="46">
                      <a:moveTo>
                        <a:pt x="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lnTo>
                        <a:pt x="3" y="0"/>
                      </a:lnTo>
                      <a:close/>
                      <a:moveTo>
                        <a:pt x="2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lnTo>
                        <a:pt x="26" y="0"/>
                      </a:lnTo>
                      <a:close/>
                      <a:moveTo>
                        <a:pt x="43" y="14"/>
                      </a:move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2" y="14"/>
                        <a:pt x="0" y="16"/>
                        <a:pt x="0" y="18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5"/>
                        <a:pt x="2" y="46"/>
                        <a:pt x="3" y="46"/>
                      </a:cubicBezTo>
                      <a:cubicBezTo>
                        <a:pt x="17" y="46"/>
                        <a:pt x="17" y="46"/>
                        <a:pt x="17" y="46"/>
                      </a:cubicBezTo>
                      <a:cubicBezTo>
                        <a:pt x="19" y="46"/>
                        <a:pt x="20" y="45"/>
                        <a:pt x="20" y="43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26" y="43"/>
                        <a:pt x="26" y="43"/>
                        <a:pt x="26" y="43"/>
                      </a:cubicBezTo>
                      <a:cubicBezTo>
                        <a:pt x="26" y="45"/>
                        <a:pt x="28" y="46"/>
                        <a:pt x="29" y="46"/>
                      </a:cubicBezTo>
                      <a:cubicBezTo>
                        <a:pt x="43" y="46"/>
                        <a:pt x="43" y="46"/>
                        <a:pt x="43" y="46"/>
                      </a:cubicBezTo>
                      <a:cubicBezTo>
                        <a:pt x="45" y="46"/>
                        <a:pt x="46" y="45"/>
                        <a:pt x="46" y="43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6"/>
                        <a:pt x="45" y="14"/>
                        <a:pt x="43" y="14"/>
                      </a:cubicBezTo>
                      <a:close/>
                      <a:moveTo>
                        <a:pt x="16" y="43"/>
                      </a:move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4" y="43"/>
                        <a:pt x="3" y="43"/>
                        <a:pt x="3" y="42"/>
                      </a:cubicBezTo>
                      <a:cubicBezTo>
                        <a:pt x="3" y="41"/>
                        <a:pt x="4" y="40"/>
                        <a:pt x="5" y="40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7" y="40"/>
                        <a:pt x="17" y="41"/>
                        <a:pt x="17" y="42"/>
                      </a:cubicBezTo>
                      <a:cubicBezTo>
                        <a:pt x="17" y="43"/>
                        <a:pt x="17" y="43"/>
                        <a:pt x="16" y="43"/>
                      </a:cubicBezTo>
                      <a:close/>
                      <a:moveTo>
                        <a:pt x="25" y="23"/>
                      </a:move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1" y="23"/>
                        <a:pt x="20" y="22"/>
                        <a:pt x="20" y="22"/>
                      </a:cubicBezTo>
                      <a:cubicBezTo>
                        <a:pt x="20" y="21"/>
                        <a:pt x="21" y="20"/>
                        <a:pt x="22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6" y="21"/>
                        <a:pt x="26" y="22"/>
                      </a:cubicBezTo>
                      <a:cubicBezTo>
                        <a:pt x="26" y="22"/>
                        <a:pt x="25" y="23"/>
                        <a:pt x="25" y="23"/>
                      </a:cubicBezTo>
                      <a:close/>
                      <a:moveTo>
                        <a:pt x="42" y="43"/>
                      </a:moveTo>
                      <a:cubicBezTo>
                        <a:pt x="31" y="43"/>
                        <a:pt x="31" y="43"/>
                        <a:pt x="31" y="43"/>
                      </a:cubicBezTo>
                      <a:cubicBezTo>
                        <a:pt x="30" y="43"/>
                        <a:pt x="29" y="43"/>
                        <a:pt x="29" y="42"/>
                      </a:cubicBezTo>
                      <a:cubicBezTo>
                        <a:pt x="29" y="41"/>
                        <a:pt x="30" y="40"/>
                        <a:pt x="31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40"/>
                        <a:pt x="43" y="41"/>
                        <a:pt x="43" y="42"/>
                      </a:cubicBezTo>
                      <a:cubicBezTo>
                        <a:pt x="43" y="43"/>
                        <a:pt x="43" y="43"/>
                        <a:pt x="42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00" name="iŝlïḑè">
                  <a:extLst>
                    <a:ext uri="{FF2B5EF4-FFF2-40B4-BE49-F238E27FC236}">
                      <a16:creationId xmlns:a16="http://schemas.microsoft.com/office/drawing/2014/main" id="{E5775724-3C99-05DB-F04C-B2BD32772B02}"/>
                    </a:ext>
                  </a:extLst>
                </p:cNvPr>
                <p:cNvSpPr/>
                <p:nvPr/>
              </p:nvSpPr>
              <p:spPr bwMode="auto">
                <a:xfrm>
                  <a:off x="11572076" y="3920155"/>
                  <a:ext cx="236837" cy="238794"/>
                </a:xfrm>
                <a:custGeom>
                  <a:avLst/>
                  <a:gdLst>
                    <a:gd name="T0" fmla="*/ 61 w 121"/>
                    <a:gd name="T1" fmla="*/ 122 h 122"/>
                    <a:gd name="T2" fmla="*/ 121 w 121"/>
                    <a:gd name="T3" fmla="*/ 62 h 122"/>
                    <a:gd name="T4" fmla="*/ 84 w 121"/>
                    <a:gd name="T5" fmla="*/ 62 h 122"/>
                    <a:gd name="T6" fmla="*/ 84 w 121"/>
                    <a:gd name="T7" fmla="*/ 0 h 122"/>
                    <a:gd name="T8" fmla="*/ 38 w 121"/>
                    <a:gd name="T9" fmla="*/ 0 h 122"/>
                    <a:gd name="T10" fmla="*/ 38 w 121"/>
                    <a:gd name="T11" fmla="*/ 62 h 122"/>
                    <a:gd name="T12" fmla="*/ 0 w 121"/>
                    <a:gd name="T13" fmla="*/ 62 h 122"/>
                    <a:gd name="T14" fmla="*/ 61 w 121"/>
                    <a:gd name="T15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1" h="122">
                      <a:moveTo>
                        <a:pt x="61" y="122"/>
                      </a:moveTo>
                      <a:lnTo>
                        <a:pt x="121" y="62"/>
                      </a:lnTo>
                      <a:lnTo>
                        <a:pt x="84" y="62"/>
                      </a:lnTo>
                      <a:lnTo>
                        <a:pt x="84" y="0"/>
                      </a:lnTo>
                      <a:lnTo>
                        <a:pt x="38" y="0"/>
                      </a:lnTo>
                      <a:lnTo>
                        <a:pt x="38" y="62"/>
                      </a:lnTo>
                      <a:lnTo>
                        <a:pt x="0" y="62"/>
                      </a:lnTo>
                      <a:lnTo>
                        <a:pt x="61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01" name="îṣlíḍê">
                  <a:extLst>
                    <a:ext uri="{FF2B5EF4-FFF2-40B4-BE49-F238E27FC236}">
                      <a16:creationId xmlns:a16="http://schemas.microsoft.com/office/drawing/2014/main" id="{3B21753B-8E0B-195B-69E9-930C08C849B3}"/>
                    </a:ext>
                  </a:extLst>
                </p:cNvPr>
                <p:cNvSpPr/>
                <p:nvPr/>
              </p:nvSpPr>
              <p:spPr bwMode="auto">
                <a:xfrm>
                  <a:off x="11848058" y="3391677"/>
                  <a:ext cx="197691" cy="19769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57 w 62"/>
                    <a:gd name="T11" fmla="*/ 35 h 62"/>
                    <a:gd name="T12" fmla="*/ 41 w 62"/>
                    <a:gd name="T13" fmla="*/ 34 h 62"/>
                    <a:gd name="T14" fmla="*/ 46 w 62"/>
                    <a:gd name="T15" fmla="*/ 53 h 62"/>
                    <a:gd name="T16" fmla="*/ 57 w 62"/>
                    <a:gd name="T17" fmla="*/ 35 h 62"/>
                    <a:gd name="T18" fmla="*/ 41 w 62"/>
                    <a:gd name="T19" fmla="*/ 55 h 62"/>
                    <a:gd name="T20" fmla="*/ 36 w 62"/>
                    <a:gd name="T21" fmla="*/ 35 h 62"/>
                    <a:gd name="T22" fmla="*/ 35 w 62"/>
                    <a:gd name="T23" fmla="*/ 35 h 62"/>
                    <a:gd name="T24" fmla="*/ 15 w 62"/>
                    <a:gd name="T25" fmla="*/ 52 h 62"/>
                    <a:gd name="T26" fmla="*/ 31 w 62"/>
                    <a:gd name="T27" fmla="*/ 57 h 62"/>
                    <a:gd name="T28" fmla="*/ 41 w 62"/>
                    <a:gd name="T29" fmla="*/ 55 h 62"/>
                    <a:gd name="T30" fmla="*/ 11 w 62"/>
                    <a:gd name="T31" fmla="*/ 48 h 62"/>
                    <a:gd name="T32" fmla="*/ 33 w 62"/>
                    <a:gd name="T33" fmla="*/ 31 h 62"/>
                    <a:gd name="T34" fmla="*/ 34 w 62"/>
                    <a:gd name="T35" fmla="*/ 31 h 62"/>
                    <a:gd name="T36" fmla="*/ 32 w 62"/>
                    <a:gd name="T37" fmla="*/ 26 h 62"/>
                    <a:gd name="T38" fmla="*/ 4 w 62"/>
                    <a:gd name="T39" fmla="*/ 30 h 62"/>
                    <a:gd name="T40" fmla="*/ 4 w 62"/>
                    <a:gd name="T41" fmla="*/ 31 h 62"/>
                    <a:gd name="T42" fmla="*/ 11 w 62"/>
                    <a:gd name="T43" fmla="*/ 48 h 62"/>
                    <a:gd name="T44" fmla="*/ 5 w 62"/>
                    <a:gd name="T45" fmla="*/ 25 h 62"/>
                    <a:gd name="T46" fmla="*/ 29 w 62"/>
                    <a:gd name="T47" fmla="*/ 22 h 62"/>
                    <a:gd name="T48" fmla="*/ 20 w 62"/>
                    <a:gd name="T49" fmla="*/ 7 h 62"/>
                    <a:gd name="T50" fmla="*/ 5 w 62"/>
                    <a:gd name="T51" fmla="*/ 25 h 62"/>
                    <a:gd name="T52" fmla="*/ 25 w 62"/>
                    <a:gd name="T53" fmla="*/ 5 h 62"/>
                    <a:gd name="T54" fmla="*/ 35 w 62"/>
                    <a:gd name="T55" fmla="*/ 20 h 62"/>
                    <a:gd name="T56" fmla="*/ 49 w 62"/>
                    <a:gd name="T57" fmla="*/ 11 h 62"/>
                    <a:gd name="T58" fmla="*/ 31 w 62"/>
                    <a:gd name="T59" fmla="*/ 4 h 62"/>
                    <a:gd name="T60" fmla="*/ 25 w 62"/>
                    <a:gd name="T61" fmla="*/ 5 h 62"/>
                    <a:gd name="T62" fmla="*/ 51 w 62"/>
                    <a:gd name="T63" fmla="*/ 14 h 62"/>
                    <a:gd name="T64" fmla="*/ 37 w 62"/>
                    <a:gd name="T65" fmla="*/ 24 h 62"/>
                    <a:gd name="T66" fmla="*/ 38 w 62"/>
                    <a:gd name="T67" fmla="*/ 28 h 62"/>
                    <a:gd name="T68" fmla="*/ 39 w 62"/>
                    <a:gd name="T69" fmla="*/ 30 h 62"/>
                    <a:gd name="T70" fmla="*/ 57 w 62"/>
                    <a:gd name="T71" fmla="*/ 30 h 62"/>
                    <a:gd name="T72" fmla="*/ 51 w 62"/>
                    <a:gd name="T73" fmla="*/ 14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57" y="35"/>
                      </a:moveTo>
                      <a:cubicBezTo>
                        <a:pt x="56" y="35"/>
                        <a:pt x="49" y="32"/>
                        <a:pt x="41" y="34"/>
                      </a:cubicBezTo>
                      <a:cubicBezTo>
                        <a:pt x="44" y="43"/>
                        <a:pt x="45" y="51"/>
                        <a:pt x="46" y="53"/>
                      </a:cubicBezTo>
                      <a:cubicBezTo>
                        <a:pt x="52" y="49"/>
                        <a:pt x="56" y="42"/>
                        <a:pt x="57" y="35"/>
                      </a:cubicBezTo>
                      <a:close/>
                      <a:moveTo>
                        <a:pt x="41" y="55"/>
                      </a:moveTo>
                      <a:cubicBezTo>
                        <a:pt x="41" y="53"/>
                        <a:pt x="39" y="45"/>
                        <a:pt x="36" y="35"/>
                      </a:cubicBezTo>
                      <a:cubicBezTo>
                        <a:pt x="36" y="35"/>
                        <a:pt x="36" y="35"/>
                        <a:pt x="35" y="35"/>
                      </a:cubicBezTo>
                      <a:cubicBezTo>
                        <a:pt x="20" y="40"/>
                        <a:pt x="15" y="51"/>
                        <a:pt x="15" y="52"/>
                      </a:cubicBezTo>
                      <a:cubicBezTo>
                        <a:pt x="19" y="55"/>
                        <a:pt x="25" y="57"/>
                        <a:pt x="31" y="57"/>
                      </a:cubicBezTo>
                      <a:cubicBezTo>
                        <a:pt x="35" y="57"/>
                        <a:pt x="38" y="57"/>
                        <a:pt x="41" y="55"/>
                      </a:cubicBezTo>
                      <a:close/>
                      <a:moveTo>
                        <a:pt x="11" y="48"/>
                      </a:moveTo>
                      <a:cubicBezTo>
                        <a:pt x="12" y="47"/>
                        <a:pt x="19" y="35"/>
                        <a:pt x="33" y="31"/>
                      </a:cubicBezTo>
                      <a:cubicBezTo>
                        <a:pt x="33" y="31"/>
                        <a:pt x="33" y="31"/>
                        <a:pt x="34" y="31"/>
                      </a:cubicBezTo>
                      <a:cubicBezTo>
                        <a:pt x="33" y="29"/>
                        <a:pt x="32" y="28"/>
                        <a:pt x="32" y="26"/>
                      </a:cubicBezTo>
                      <a:cubicBezTo>
                        <a:pt x="18" y="30"/>
                        <a:pt x="6" y="30"/>
                        <a:pt x="4" y="30"/>
                      </a:cubicBezTo>
                      <a:cubicBezTo>
                        <a:pt x="4" y="30"/>
                        <a:pt x="4" y="30"/>
                        <a:pt x="4" y="31"/>
                      </a:cubicBezTo>
                      <a:cubicBezTo>
                        <a:pt x="4" y="38"/>
                        <a:pt x="7" y="44"/>
                        <a:pt x="11" y="48"/>
                      </a:cubicBezTo>
                      <a:close/>
                      <a:moveTo>
                        <a:pt x="5" y="25"/>
                      </a:moveTo>
                      <a:cubicBezTo>
                        <a:pt x="6" y="25"/>
                        <a:pt x="17" y="25"/>
                        <a:pt x="29" y="22"/>
                      </a:cubicBezTo>
                      <a:cubicBezTo>
                        <a:pt x="25" y="14"/>
                        <a:pt x="20" y="8"/>
                        <a:pt x="20" y="7"/>
                      </a:cubicBezTo>
                      <a:cubicBezTo>
                        <a:pt x="12" y="10"/>
                        <a:pt x="7" y="17"/>
                        <a:pt x="5" y="25"/>
                      </a:cubicBezTo>
                      <a:close/>
                      <a:moveTo>
                        <a:pt x="25" y="5"/>
                      </a:moveTo>
                      <a:cubicBezTo>
                        <a:pt x="25" y="6"/>
                        <a:pt x="30" y="12"/>
                        <a:pt x="35" y="20"/>
                      </a:cubicBezTo>
                      <a:cubicBezTo>
                        <a:pt x="44" y="17"/>
                        <a:pt x="48" y="12"/>
                        <a:pt x="49" y="11"/>
                      </a:cubicBezTo>
                      <a:cubicBezTo>
                        <a:pt x="44" y="7"/>
                        <a:pt x="38" y="4"/>
                        <a:pt x="31" y="4"/>
                      </a:cubicBezTo>
                      <a:cubicBezTo>
                        <a:pt x="29" y="4"/>
                        <a:pt x="27" y="4"/>
                        <a:pt x="25" y="5"/>
                      </a:cubicBezTo>
                      <a:close/>
                      <a:moveTo>
                        <a:pt x="51" y="14"/>
                      </a:moveTo>
                      <a:cubicBezTo>
                        <a:pt x="51" y="15"/>
                        <a:pt x="46" y="20"/>
                        <a:pt x="37" y="24"/>
                      </a:cubicBezTo>
                      <a:cubicBezTo>
                        <a:pt x="37" y="26"/>
                        <a:pt x="38" y="27"/>
                        <a:pt x="38" y="28"/>
                      </a:cubicBezTo>
                      <a:cubicBezTo>
                        <a:pt x="39" y="29"/>
                        <a:pt x="39" y="29"/>
                        <a:pt x="39" y="30"/>
                      </a:cubicBezTo>
                      <a:cubicBezTo>
                        <a:pt x="48" y="29"/>
                        <a:pt x="57" y="30"/>
                        <a:pt x="57" y="30"/>
                      </a:cubicBezTo>
                      <a:cubicBezTo>
                        <a:pt x="57" y="24"/>
                        <a:pt x="55" y="18"/>
                        <a:pt x="5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02" name="íš1íḓé">
                  <a:extLst>
                    <a:ext uri="{FF2B5EF4-FFF2-40B4-BE49-F238E27FC236}">
                      <a16:creationId xmlns:a16="http://schemas.microsoft.com/office/drawing/2014/main" id="{8EAD0A2E-02FF-A29F-F848-692C4E4DAC97}"/>
                    </a:ext>
                  </a:extLst>
                </p:cNvPr>
                <p:cNvSpPr/>
                <p:nvPr/>
              </p:nvSpPr>
              <p:spPr bwMode="auto">
                <a:xfrm>
                  <a:off x="11650369" y="3689191"/>
                  <a:ext cx="187904" cy="166372"/>
                </a:xfrm>
                <a:custGeom>
                  <a:avLst/>
                  <a:gdLst>
                    <a:gd name="T0" fmla="*/ 48 w 59"/>
                    <a:gd name="T1" fmla="*/ 0 h 52"/>
                    <a:gd name="T2" fmla="*/ 11 w 59"/>
                    <a:gd name="T3" fmla="*/ 0 h 52"/>
                    <a:gd name="T4" fmla="*/ 0 w 59"/>
                    <a:gd name="T5" fmla="*/ 12 h 52"/>
                    <a:gd name="T6" fmla="*/ 0 w 59"/>
                    <a:gd name="T7" fmla="*/ 50 h 52"/>
                    <a:gd name="T8" fmla="*/ 2 w 59"/>
                    <a:gd name="T9" fmla="*/ 52 h 52"/>
                    <a:gd name="T10" fmla="*/ 57 w 59"/>
                    <a:gd name="T11" fmla="*/ 52 h 52"/>
                    <a:gd name="T12" fmla="*/ 59 w 59"/>
                    <a:gd name="T13" fmla="*/ 50 h 52"/>
                    <a:gd name="T14" fmla="*/ 59 w 59"/>
                    <a:gd name="T15" fmla="*/ 12 h 52"/>
                    <a:gd name="T16" fmla="*/ 48 w 59"/>
                    <a:gd name="T17" fmla="*/ 0 h 52"/>
                    <a:gd name="T18" fmla="*/ 37 w 59"/>
                    <a:gd name="T19" fmla="*/ 34 h 52"/>
                    <a:gd name="T20" fmla="*/ 37 w 59"/>
                    <a:gd name="T21" fmla="*/ 45 h 52"/>
                    <a:gd name="T22" fmla="*/ 22 w 59"/>
                    <a:gd name="T23" fmla="*/ 45 h 52"/>
                    <a:gd name="T24" fmla="*/ 22 w 59"/>
                    <a:gd name="T25" fmla="*/ 34 h 52"/>
                    <a:gd name="T26" fmla="*/ 11 w 59"/>
                    <a:gd name="T27" fmla="*/ 34 h 52"/>
                    <a:gd name="T28" fmla="*/ 29 w 59"/>
                    <a:gd name="T29" fmla="*/ 19 h 52"/>
                    <a:gd name="T30" fmla="*/ 48 w 59"/>
                    <a:gd name="T31" fmla="*/ 34 h 52"/>
                    <a:gd name="T32" fmla="*/ 37 w 59"/>
                    <a:gd name="T33" fmla="*/ 34 h 52"/>
                    <a:gd name="T34" fmla="*/ 9 w 59"/>
                    <a:gd name="T35" fmla="*/ 8 h 52"/>
                    <a:gd name="T36" fmla="*/ 12 w 59"/>
                    <a:gd name="T37" fmla="*/ 4 h 52"/>
                    <a:gd name="T38" fmla="*/ 46 w 59"/>
                    <a:gd name="T39" fmla="*/ 4 h 52"/>
                    <a:gd name="T40" fmla="*/ 50 w 59"/>
                    <a:gd name="T41" fmla="*/ 8 h 52"/>
                    <a:gd name="T42" fmla="*/ 9 w 59"/>
                    <a:gd name="T43" fmla="*/ 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9" h="52">
                      <a:moveTo>
                        <a:pt x="48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2"/>
                        <a:pt x="1" y="52"/>
                        <a:pt x="2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2"/>
                        <a:pt x="59" y="52"/>
                        <a:pt x="59" y="50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lnTo>
                        <a:pt x="48" y="0"/>
                      </a:lnTo>
                      <a:close/>
                      <a:moveTo>
                        <a:pt x="37" y="34"/>
                      </a:moveTo>
                      <a:cubicBezTo>
                        <a:pt x="37" y="45"/>
                        <a:pt x="37" y="45"/>
                        <a:pt x="37" y="45"/>
                      </a:cubicBezTo>
                      <a:cubicBezTo>
                        <a:pt x="22" y="45"/>
                        <a:pt x="22" y="45"/>
                        <a:pt x="22" y="45"/>
                      </a:cubicBezTo>
                      <a:cubicBezTo>
                        <a:pt x="22" y="34"/>
                        <a:pt x="22" y="34"/>
                        <a:pt x="22" y="34"/>
                      </a:cubicBezTo>
                      <a:cubicBezTo>
                        <a:pt x="11" y="34"/>
                        <a:pt x="11" y="34"/>
                        <a:pt x="11" y="34"/>
                      </a:cubicBezTo>
                      <a:cubicBezTo>
                        <a:pt x="29" y="19"/>
                        <a:pt x="29" y="19"/>
                        <a:pt x="29" y="19"/>
                      </a:cubicBezTo>
                      <a:cubicBezTo>
                        <a:pt x="48" y="34"/>
                        <a:pt x="48" y="34"/>
                        <a:pt x="48" y="34"/>
                      </a:cubicBezTo>
                      <a:lnTo>
                        <a:pt x="37" y="34"/>
                      </a:lnTo>
                      <a:close/>
                      <a:moveTo>
                        <a:pt x="9" y="8"/>
                      </a:move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50" y="8"/>
                        <a:pt x="50" y="8"/>
                        <a:pt x="50" y="8"/>
                      </a:cubicBezTo>
                      <a:lnTo>
                        <a:pt x="9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03" name="ï$ḻíde">
                  <a:extLst>
                    <a:ext uri="{FF2B5EF4-FFF2-40B4-BE49-F238E27FC236}">
                      <a16:creationId xmlns:a16="http://schemas.microsoft.com/office/drawing/2014/main" id="{1E8E2804-1D72-C96E-E474-9F867EC0B0B0}"/>
                    </a:ext>
                  </a:extLst>
                </p:cNvPr>
                <p:cNvSpPr/>
                <p:nvPr/>
              </p:nvSpPr>
              <p:spPr bwMode="auto">
                <a:xfrm>
                  <a:off x="11243244" y="4012150"/>
                  <a:ext cx="303387" cy="266197"/>
                </a:xfrm>
                <a:custGeom>
                  <a:avLst/>
                  <a:gdLst>
                    <a:gd name="T0" fmla="*/ 95 w 95"/>
                    <a:gd name="T1" fmla="*/ 34 h 83"/>
                    <a:gd name="T2" fmla="*/ 83 w 95"/>
                    <a:gd name="T3" fmla="*/ 0 h 83"/>
                    <a:gd name="T4" fmla="*/ 83 w 95"/>
                    <a:gd name="T5" fmla="*/ 0 h 83"/>
                    <a:gd name="T6" fmla="*/ 75 w 95"/>
                    <a:gd name="T7" fmla="*/ 0 h 83"/>
                    <a:gd name="T8" fmla="*/ 31 w 95"/>
                    <a:gd name="T9" fmla="*/ 19 h 83"/>
                    <a:gd name="T10" fmla="*/ 30 w 95"/>
                    <a:gd name="T11" fmla="*/ 34 h 83"/>
                    <a:gd name="T12" fmla="*/ 31 w 95"/>
                    <a:gd name="T13" fmla="*/ 49 h 83"/>
                    <a:gd name="T14" fmla="*/ 75 w 95"/>
                    <a:gd name="T15" fmla="*/ 67 h 83"/>
                    <a:gd name="T16" fmla="*/ 83 w 95"/>
                    <a:gd name="T17" fmla="*/ 67 h 83"/>
                    <a:gd name="T18" fmla="*/ 83 w 95"/>
                    <a:gd name="T19" fmla="*/ 67 h 83"/>
                    <a:gd name="T20" fmla="*/ 95 w 95"/>
                    <a:gd name="T21" fmla="*/ 34 h 83"/>
                    <a:gd name="T22" fmla="*/ 80 w 95"/>
                    <a:gd name="T23" fmla="*/ 62 h 83"/>
                    <a:gd name="T24" fmla="*/ 78 w 95"/>
                    <a:gd name="T25" fmla="*/ 61 h 83"/>
                    <a:gd name="T26" fmla="*/ 75 w 95"/>
                    <a:gd name="T27" fmla="*/ 55 h 83"/>
                    <a:gd name="T28" fmla="*/ 71 w 95"/>
                    <a:gd name="T29" fmla="*/ 34 h 83"/>
                    <a:gd name="T30" fmla="*/ 75 w 95"/>
                    <a:gd name="T31" fmla="*/ 12 h 83"/>
                    <a:gd name="T32" fmla="*/ 78 w 95"/>
                    <a:gd name="T33" fmla="*/ 7 h 83"/>
                    <a:gd name="T34" fmla="*/ 80 w 95"/>
                    <a:gd name="T35" fmla="*/ 5 h 83"/>
                    <a:gd name="T36" fmla="*/ 82 w 95"/>
                    <a:gd name="T37" fmla="*/ 7 h 83"/>
                    <a:gd name="T38" fmla="*/ 86 w 95"/>
                    <a:gd name="T39" fmla="*/ 12 h 83"/>
                    <a:gd name="T40" fmla="*/ 89 w 95"/>
                    <a:gd name="T41" fmla="*/ 34 h 83"/>
                    <a:gd name="T42" fmla="*/ 86 w 95"/>
                    <a:gd name="T43" fmla="*/ 55 h 83"/>
                    <a:gd name="T44" fmla="*/ 82 w 95"/>
                    <a:gd name="T45" fmla="*/ 61 h 83"/>
                    <a:gd name="T46" fmla="*/ 80 w 95"/>
                    <a:gd name="T47" fmla="*/ 62 h 83"/>
                    <a:gd name="T48" fmla="*/ 23 w 95"/>
                    <a:gd name="T49" fmla="*/ 34 h 83"/>
                    <a:gd name="T50" fmla="*/ 24 w 95"/>
                    <a:gd name="T51" fmla="*/ 20 h 83"/>
                    <a:gd name="T52" fmla="*/ 12 w 95"/>
                    <a:gd name="T53" fmla="*/ 21 h 83"/>
                    <a:gd name="T54" fmla="*/ 5 w 95"/>
                    <a:gd name="T55" fmla="*/ 21 h 83"/>
                    <a:gd name="T56" fmla="*/ 0 w 95"/>
                    <a:gd name="T57" fmla="*/ 30 h 83"/>
                    <a:gd name="T58" fmla="*/ 0 w 95"/>
                    <a:gd name="T59" fmla="*/ 38 h 83"/>
                    <a:gd name="T60" fmla="*/ 5 w 95"/>
                    <a:gd name="T61" fmla="*/ 47 h 83"/>
                    <a:gd name="T62" fmla="*/ 12 w 95"/>
                    <a:gd name="T63" fmla="*/ 47 h 83"/>
                    <a:gd name="T64" fmla="*/ 24 w 95"/>
                    <a:gd name="T65" fmla="*/ 47 h 83"/>
                    <a:gd name="T66" fmla="*/ 23 w 95"/>
                    <a:gd name="T67" fmla="*/ 34 h 83"/>
                    <a:gd name="T68" fmla="*/ 34 w 95"/>
                    <a:gd name="T69" fmla="*/ 53 h 83"/>
                    <a:gd name="T70" fmla="*/ 22 w 95"/>
                    <a:gd name="T71" fmla="*/ 51 h 83"/>
                    <a:gd name="T72" fmla="*/ 30 w 95"/>
                    <a:gd name="T73" fmla="*/ 81 h 83"/>
                    <a:gd name="T74" fmla="*/ 33 w 95"/>
                    <a:gd name="T75" fmla="*/ 83 h 83"/>
                    <a:gd name="T76" fmla="*/ 44 w 95"/>
                    <a:gd name="T77" fmla="*/ 78 h 83"/>
                    <a:gd name="T78" fmla="*/ 46 w 95"/>
                    <a:gd name="T79" fmla="*/ 75 h 83"/>
                    <a:gd name="T80" fmla="*/ 34 w 95"/>
                    <a:gd name="T81" fmla="*/ 53 h 83"/>
                    <a:gd name="T82" fmla="*/ 80 w 95"/>
                    <a:gd name="T83" fmla="*/ 45 h 83"/>
                    <a:gd name="T84" fmla="*/ 79 w 95"/>
                    <a:gd name="T85" fmla="*/ 44 h 83"/>
                    <a:gd name="T86" fmla="*/ 78 w 95"/>
                    <a:gd name="T87" fmla="*/ 42 h 83"/>
                    <a:gd name="T88" fmla="*/ 77 w 95"/>
                    <a:gd name="T89" fmla="*/ 34 h 83"/>
                    <a:gd name="T90" fmla="*/ 78 w 95"/>
                    <a:gd name="T91" fmla="*/ 25 h 83"/>
                    <a:gd name="T92" fmla="*/ 79 w 95"/>
                    <a:gd name="T93" fmla="*/ 23 h 83"/>
                    <a:gd name="T94" fmla="*/ 80 w 95"/>
                    <a:gd name="T95" fmla="*/ 23 h 83"/>
                    <a:gd name="T96" fmla="*/ 81 w 95"/>
                    <a:gd name="T97" fmla="*/ 23 h 83"/>
                    <a:gd name="T98" fmla="*/ 82 w 95"/>
                    <a:gd name="T99" fmla="*/ 25 h 83"/>
                    <a:gd name="T100" fmla="*/ 84 w 95"/>
                    <a:gd name="T101" fmla="*/ 34 h 83"/>
                    <a:gd name="T102" fmla="*/ 82 w 95"/>
                    <a:gd name="T103" fmla="*/ 42 h 83"/>
                    <a:gd name="T104" fmla="*/ 81 w 95"/>
                    <a:gd name="T105" fmla="*/ 44 h 83"/>
                    <a:gd name="T106" fmla="*/ 80 w 95"/>
                    <a:gd name="T107" fmla="*/ 45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5" h="83">
                      <a:moveTo>
                        <a:pt x="95" y="34"/>
                      </a:moveTo>
                      <a:cubicBezTo>
                        <a:pt x="95" y="15"/>
                        <a:pt x="89" y="0"/>
                        <a:pt x="83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57" y="13"/>
                        <a:pt x="31" y="19"/>
                      </a:cubicBezTo>
                      <a:cubicBezTo>
                        <a:pt x="30" y="23"/>
                        <a:pt x="30" y="28"/>
                        <a:pt x="30" y="34"/>
                      </a:cubicBezTo>
                      <a:cubicBezTo>
                        <a:pt x="30" y="39"/>
                        <a:pt x="30" y="44"/>
                        <a:pt x="31" y="49"/>
                      </a:cubicBezTo>
                      <a:cubicBezTo>
                        <a:pt x="57" y="54"/>
                        <a:pt x="75" y="67"/>
                        <a:pt x="75" y="67"/>
                      </a:cubicBezTo>
                      <a:cubicBezTo>
                        <a:pt x="83" y="67"/>
                        <a:pt x="83" y="67"/>
                        <a:pt x="83" y="67"/>
                      </a:cubicBezTo>
                      <a:cubicBezTo>
                        <a:pt x="83" y="67"/>
                        <a:pt x="83" y="67"/>
                        <a:pt x="83" y="67"/>
                      </a:cubicBezTo>
                      <a:cubicBezTo>
                        <a:pt x="89" y="67"/>
                        <a:pt x="95" y="52"/>
                        <a:pt x="95" y="34"/>
                      </a:cubicBezTo>
                      <a:close/>
                      <a:moveTo>
                        <a:pt x="80" y="62"/>
                      </a:moveTo>
                      <a:cubicBezTo>
                        <a:pt x="79" y="62"/>
                        <a:pt x="78" y="61"/>
                        <a:pt x="78" y="61"/>
                      </a:cubicBezTo>
                      <a:cubicBezTo>
                        <a:pt x="77" y="60"/>
                        <a:pt x="76" y="58"/>
                        <a:pt x="75" y="55"/>
                      </a:cubicBezTo>
                      <a:cubicBezTo>
                        <a:pt x="72" y="49"/>
                        <a:pt x="71" y="42"/>
                        <a:pt x="71" y="34"/>
                      </a:cubicBezTo>
                      <a:cubicBezTo>
                        <a:pt x="71" y="26"/>
                        <a:pt x="72" y="18"/>
                        <a:pt x="75" y="12"/>
                      </a:cubicBezTo>
                      <a:cubicBezTo>
                        <a:pt x="76" y="10"/>
                        <a:pt x="77" y="8"/>
                        <a:pt x="78" y="7"/>
                      </a:cubicBezTo>
                      <a:cubicBezTo>
                        <a:pt x="78" y="6"/>
                        <a:pt x="79" y="5"/>
                        <a:pt x="80" y="5"/>
                      </a:cubicBezTo>
                      <a:cubicBezTo>
                        <a:pt x="81" y="5"/>
                        <a:pt x="82" y="6"/>
                        <a:pt x="82" y="7"/>
                      </a:cubicBezTo>
                      <a:cubicBezTo>
                        <a:pt x="84" y="8"/>
                        <a:pt x="85" y="10"/>
                        <a:pt x="86" y="12"/>
                      </a:cubicBezTo>
                      <a:cubicBezTo>
                        <a:pt x="88" y="18"/>
                        <a:pt x="89" y="26"/>
                        <a:pt x="89" y="34"/>
                      </a:cubicBezTo>
                      <a:cubicBezTo>
                        <a:pt x="89" y="42"/>
                        <a:pt x="88" y="49"/>
                        <a:pt x="86" y="55"/>
                      </a:cubicBezTo>
                      <a:cubicBezTo>
                        <a:pt x="85" y="58"/>
                        <a:pt x="84" y="60"/>
                        <a:pt x="82" y="61"/>
                      </a:cubicBezTo>
                      <a:cubicBezTo>
                        <a:pt x="82" y="61"/>
                        <a:pt x="81" y="62"/>
                        <a:pt x="80" y="62"/>
                      </a:cubicBezTo>
                      <a:close/>
                      <a:moveTo>
                        <a:pt x="23" y="34"/>
                      </a:moveTo>
                      <a:cubicBezTo>
                        <a:pt x="23" y="29"/>
                        <a:pt x="24" y="24"/>
                        <a:pt x="24" y="20"/>
                      </a:cubicBezTo>
                      <a:cubicBezTo>
                        <a:pt x="20" y="21"/>
                        <a:pt x="16" y="21"/>
                        <a:pt x="12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12" y="47"/>
                      </a:cubicBezTo>
                      <a:cubicBezTo>
                        <a:pt x="16" y="47"/>
                        <a:pt x="20" y="47"/>
                        <a:pt x="24" y="47"/>
                      </a:cubicBezTo>
                      <a:cubicBezTo>
                        <a:pt x="24" y="43"/>
                        <a:pt x="23" y="39"/>
                        <a:pt x="23" y="34"/>
                      </a:cubicBezTo>
                      <a:close/>
                      <a:moveTo>
                        <a:pt x="34" y="53"/>
                      </a:moveTo>
                      <a:cubicBezTo>
                        <a:pt x="22" y="51"/>
                        <a:pt x="22" y="51"/>
                        <a:pt x="22" y="51"/>
                      </a:cubicBezTo>
                      <a:cubicBezTo>
                        <a:pt x="30" y="81"/>
                        <a:pt x="30" y="81"/>
                        <a:pt x="30" y="81"/>
                      </a:cubicBezTo>
                      <a:cubicBezTo>
                        <a:pt x="30" y="82"/>
                        <a:pt x="32" y="83"/>
                        <a:pt x="33" y="83"/>
                      </a:cubicBezTo>
                      <a:cubicBezTo>
                        <a:pt x="44" y="78"/>
                        <a:pt x="44" y="78"/>
                        <a:pt x="44" y="78"/>
                      </a:cubicBezTo>
                      <a:cubicBezTo>
                        <a:pt x="46" y="78"/>
                        <a:pt x="46" y="76"/>
                        <a:pt x="46" y="75"/>
                      </a:cubicBezTo>
                      <a:lnTo>
                        <a:pt x="34" y="53"/>
                      </a:lnTo>
                      <a:close/>
                      <a:moveTo>
                        <a:pt x="80" y="45"/>
                      </a:moveTo>
                      <a:cubicBezTo>
                        <a:pt x="80" y="45"/>
                        <a:pt x="79" y="44"/>
                        <a:pt x="79" y="44"/>
                      </a:cubicBezTo>
                      <a:cubicBezTo>
                        <a:pt x="79" y="44"/>
                        <a:pt x="78" y="43"/>
                        <a:pt x="78" y="42"/>
                      </a:cubicBezTo>
                      <a:cubicBezTo>
                        <a:pt x="77" y="40"/>
                        <a:pt x="77" y="37"/>
                        <a:pt x="77" y="34"/>
                      </a:cubicBezTo>
                      <a:cubicBezTo>
                        <a:pt x="77" y="31"/>
                        <a:pt x="77" y="28"/>
                        <a:pt x="78" y="25"/>
                      </a:cubicBezTo>
                      <a:cubicBezTo>
                        <a:pt x="78" y="25"/>
                        <a:pt x="79" y="24"/>
                        <a:pt x="79" y="23"/>
                      </a:cubicBezTo>
                      <a:cubicBezTo>
                        <a:pt x="79" y="23"/>
                        <a:pt x="80" y="23"/>
                        <a:pt x="80" y="23"/>
                      </a:cubicBezTo>
                      <a:cubicBezTo>
                        <a:pt x="80" y="23"/>
                        <a:pt x="81" y="23"/>
                        <a:pt x="81" y="23"/>
                      </a:cubicBezTo>
                      <a:cubicBezTo>
                        <a:pt x="81" y="24"/>
                        <a:pt x="82" y="25"/>
                        <a:pt x="82" y="25"/>
                      </a:cubicBezTo>
                      <a:cubicBezTo>
                        <a:pt x="83" y="28"/>
                        <a:pt x="84" y="31"/>
                        <a:pt x="84" y="34"/>
                      </a:cubicBezTo>
                      <a:cubicBezTo>
                        <a:pt x="84" y="37"/>
                        <a:pt x="83" y="40"/>
                        <a:pt x="82" y="42"/>
                      </a:cubicBezTo>
                      <a:cubicBezTo>
                        <a:pt x="82" y="43"/>
                        <a:pt x="81" y="44"/>
                        <a:pt x="81" y="44"/>
                      </a:cubicBezTo>
                      <a:cubicBezTo>
                        <a:pt x="81" y="44"/>
                        <a:pt x="80" y="45"/>
                        <a:pt x="80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04" name="iṧḻïḍé">
                  <a:extLst>
                    <a:ext uri="{FF2B5EF4-FFF2-40B4-BE49-F238E27FC236}">
                      <a16:creationId xmlns:a16="http://schemas.microsoft.com/office/drawing/2014/main" id="{B50F6BD9-FF9C-3075-EB5C-17ED00289A32}"/>
                    </a:ext>
                  </a:extLst>
                </p:cNvPr>
                <p:cNvSpPr/>
                <p:nvPr/>
              </p:nvSpPr>
              <p:spPr bwMode="auto">
                <a:xfrm>
                  <a:off x="11767808" y="3599153"/>
                  <a:ext cx="160501" cy="64591"/>
                </a:xfrm>
                <a:custGeom>
                  <a:avLst/>
                  <a:gdLst>
                    <a:gd name="T0" fmla="*/ 50 w 50"/>
                    <a:gd name="T1" fmla="*/ 10 h 20"/>
                    <a:gd name="T2" fmla="*/ 50 w 50"/>
                    <a:gd name="T3" fmla="*/ 10 h 20"/>
                    <a:gd name="T4" fmla="*/ 40 w 50"/>
                    <a:gd name="T5" fmla="*/ 0 h 20"/>
                    <a:gd name="T6" fmla="*/ 28 w 50"/>
                    <a:gd name="T7" fmla="*/ 0 h 20"/>
                    <a:gd name="T8" fmla="*/ 18 w 50"/>
                    <a:gd name="T9" fmla="*/ 10 h 20"/>
                    <a:gd name="T10" fmla="*/ 18 w 50"/>
                    <a:gd name="T11" fmla="*/ 10 h 20"/>
                    <a:gd name="T12" fmla="*/ 18 w 50"/>
                    <a:gd name="T13" fmla="*/ 11 h 20"/>
                    <a:gd name="T14" fmla="*/ 23 w 50"/>
                    <a:gd name="T15" fmla="*/ 11 h 20"/>
                    <a:gd name="T16" fmla="*/ 23 w 50"/>
                    <a:gd name="T17" fmla="*/ 10 h 20"/>
                    <a:gd name="T18" fmla="*/ 23 w 50"/>
                    <a:gd name="T19" fmla="*/ 10 h 20"/>
                    <a:gd name="T20" fmla="*/ 28 w 50"/>
                    <a:gd name="T21" fmla="*/ 5 h 20"/>
                    <a:gd name="T22" fmla="*/ 40 w 50"/>
                    <a:gd name="T23" fmla="*/ 5 h 20"/>
                    <a:gd name="T24" fmla="*/ 45 w 50"/>
                    <a:gd name="T25" fmla="*/ 10 h 20"/>
                    <a:gd name="T26" fmla="*/ 45 w 50"/>
                    <a:gd name="T27" fmla="*/ 10 h 20"/>
                    <a:gd name="T28" fmla="*/ 40 w 50"/>
                    <a:gd name="T29" fmla="*/ 15 h 20"/>
                    <a:gd name="T30" fmla="*/ 35 w 50"/>
                    <a:gd name="T31" fmla="*/ 15 h 20"/>
                    <a:gd name="T32" fmla="*/ 32 w 50"/>
                    <a:gd name="T33" fmla="*/ 20 h 20"/>
                    <a:gd name="T34" fmla="*/ 40 w 50"/>
                    <a:gd name="T35" fmla="*/ 20 h 20"/>
                    <a:gd name="T36" fmla="*/ 50 w 50"/>
                    <a:gd name="T37" fmla="*/ 10 h 20"/>
                    <a:gd name="T38" fmla="*/ 32 w 50"/>
                    <a:gd name="T39" fmla="*/ 10 h 20"/>
                    <a:gd name="T40" fmla="*/ 32 w 50"/>
                    <a:gd name="T41" fmla="*/ 9 h 20"/>
                    <a:gd name="T42" fmla="*/ 27 w 50"/>
                    <a:gd name="T43" fmla="*/ 9 h 20"/>
                    <a:gd name="T44" fmla="*/ 28 w 50"/>
                    <a:gd name="T45" fmla="*/ 10 h 20"/>
                    <a:gd name="T46" fmla="*/ 28 w 50"/>
                    <a:gd name="T47" fmla="*/ 10 h 20"/>
                    <a:gd name="T48" fmla="*/ 22 w 50"/>
                    <a:gd name="T49" fmla="*/ 15 h 20"/>
                    <a:gd name="T50" fmla="*/ 10 w 50"/>
                    <a:gd name="T51" fmla="*/ 15 h 20"/>
                    <a:gd name="T52" fmla="*/ 5 w 50"/>
                    <a:gd name="T53" fmla="*/ 10 h 20"/>
                    <a:gd name="T54" fmla="*/ 5 w 50"/>
                    <a:gd name="T55" fmla="*/ 10 h 20"/>
                    <a:gd name="T56" fmla="*/ 10 w 50"/>
                    <a:gd name="T57" fmla="*/ 5 h 20"/>
                    <a:gd name="T58" fmla="*/ 16 w 50"/>
                    <a:gd name="T59" fmla="*/ 5 h 20"/>
                    <a:gd name="T60" fmla="*/ 19 w 50"/>
                    <a:gd name="T61" fmla="*/ 0 h 20"/>
                    <a:gd name="T62" fmla="*/ 10 w 50"/>
                    <a:gd name="T63" fmla="*/ 0 h 20"/>
                    <a:gd name="T64" fmla="*/ 0 w 50"/>
                    <a:gd name="T65" fmla="*/ 10 h 20"/>
                    <a:gd name="T66" fmla="*/ 0 w 50"/>
                    <a:gd name="T67" fmla="*/ 10 h 20"/>
                    <a:gd name="T68" fmla="*/ 10 w 50"/>
                    <a:gd name="T69" fmla="*/ 20 h 20"/>
                    <a:gd name="T70" fmla="*/ 22 w 50"/>
                    <a:gd name="T71" fmla="*/ 20 h 20"/>
                    <a:gd name="T72" fmla="*/ 32 w 50"/>
                    <a:gd name="T73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0" h="20">
                      <a:moveTo>
                        <a:pt x="50" y="10"/>
                      </a:move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5"/>
                        <a:pt x="46" y="0"/>
                        <a:pt x="40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3" y="0"/>
                        <a:pt x="18" y="5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1"/>
                        <a:pt x="18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0"/>
                        <a:pt x="23" y="1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3" y="7"/>
                        <a:pt x="25" y="5"/>
                        <a:pt x="28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3" y="5"/>
                        <a:pt x="45" y="7"/>
                        <a:pt x="45" y="10"/>
                      </a:cubicBezTo>
                      <a:cubicBezTo>
                        <a:pt x="45" y="10"/>
                        <a:pt x="45" y="10"/>
                        <a:pt x="45" y="10"/>
                      </a:cubicBezTo>
                      <a:cubicBezTo>
                        <a:pt x="45" y="13"/>
                        <a:pt x="43" y="15"/>
                        <a:pt x="40" y="15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4" y="17"/>
                        <a:pt x="33" y="18"/>
                        <a:pt x="32" y="20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6" y="20"/>
                        <a:pt x="50" y="15"/>
                        <a:pt x="50" y="10"/>
                      </a:cubicBezTo>
                      <a:close/>
                      <a:moveTo>
                        <a:pt x="32" y="10"/>
                      </a:move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8" y="9"/>
                        <a:pt x="28" y="9"/>
                        <a:pt x="28" y="10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28" y="13"/>
                        <a:pt x="25" y="15"/>
                        <a:pt x="22" y="15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cubicBezTo>
                        <a:pt x="7" y="15"/>
                        <a:pt x="5" y="13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7"/>
                        <a:pt x="7" y="5"/>
                        <a:pt x="1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3"/>
                        <a:pt x="17" y="1"/>
                        <a:pt x="1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5"/>
                        <a:pt x="5" y="20"/>
                        <a:pt x="10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8" y="20"/>
                        <a:pt x="32" y="15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05" name="isļiḋé">
                  <a:extLst>
                    <a:ext uri="{FF2B5EF4-FFF2-40B4-BE49-F238E27FC236}">
                      <a16:creationId xmlns:a16="http://schemas.microsoft.com/office/drawing/2014/main" id="{8BCEE92B-585B-55DE-0BEE-60E527224CC3}"/>
                    </a:ext>
                  </a:extLst>
                </p:cNvPr>
                <p:cNvSpPr/>
                <p:nvPr/>
              </p:nvSpPr>
              <p:spPr bwMode="auto">
                <a:xfrm>
                  <a:off x="11918522" y="2912132"/>
                  <a:ext cx="172245" cy="168330"/>
                </a:xfrm>
                <a:custGeom>
                  <a:avLst/>
                  <a:gdLst>
                    <a:gd name="T0" fmla="*/ 27 w 54"/>
                    <a:gd name="T1" fmla="*/ 0 h 53"/>
                    <a:gd name="T2" fmla="*/ 0 w 54"/>
                    <a:gd name="T3" fmla="*/ 27 h 53"/>
                    <a:gd name="T4" fmla="*/ 27 w 54"/>
                    <a:gd name="T5" fmla="*/ 53 h 53"/>
                    <a:gd name="T6" fmla="*/ 54 w 54"/>
                    <a:gd name="T7" fmla="*/ 27 h 53"/>
                    <a:gd name="T8" fmla="*/ 27 w 54"/>
                    <a:gd name="T9" fmla="*/ 0 h 53"/>
                    <a:gd name="T10" fmla="*/ 16 w 54"/>
                    <a:gd name="T11" fmla="*/ 43 h 53"/>
                    <a:gd name="T12" fmla="*/ 17 w 54"/>
                    <a:gd name="T13" fmla="*/ 38 h 53"/>
                    <a:gd name="T14" fmla="*/ 7 w 54"/>
                    <a:gd name="T15" fmla="*/ 24 h 53"/>
                    <a:gd name="T16" fmla="*/ 13 w 54"/>
                    <a:gd name="T17" fmla="*/ 12 h 53"/>
                    <a:gd name="T18" fmla="*/ 27 w 54"/>
                    <a:gd name="T19" fmla="*/ 7 h 53"/>
                    <a:gd name="T20" fmla="*/ 41 w 54"/>
                    <a:gd name="T21" fmla="*/ 12 h 53"/>
                    <a:gd name="T22" fmla="*/ 47 w 54"/>
                    <a:gd name="T23" fmla="*/ 24 h 53"/>
                    <a:gd name="T24" fmla="*/ 37 w 54"/>
                    <a:gd name="T25" fmla="*/ 38 h 53"/>
                    <a:gd name="T26" fmla="*/ 38 w 54"/>
                    <a:gd name="T27" fmla="*/ 43 h 53"/>
                    <a:gd name="T28" fmla="*/ 27 w 54"/>
                    <a:gd name="T29" fmla="*/ 47 h 53"/>
                    <a:gd name="T30" fmla="*/ 16 w 54"/>
                    <a:gd name="T31" fmla="*/ 43 h 53"/>
                    <a:gd name="T32" fmla="*/ 29 w 54"/>
                    <a:gd name="T33" fmla="*/ 33 h 53"/>
                    <a:gd name="T34" fmla="*/ 30 w 54"/>
                    <a:gd name="T35" fmla="*/ 35 h 53"/>
                    <a:gd name="T36" fmla="*/ 30 w 54"/>
                    <a:gd name="T37" fmla="*/ 38 h 53"/>
                    <a:gd name="T38" fmla="*/ 29 w 54"/>
                    <a:gd name="T39" fmla="*/ 40 h 53"/>
                    <a:gd name="T40" fmla="*/ 25 w 54"/>
                    <a:gd name="T41" fmla="*/ 40 h 53"/>
                    <a:gd name="T42" fmla="*/ 24 w 54"/>
                    <a:gd name="T43" fmla="*/ 38 h 53"/>
                    <a:gd name="T44" fmla="*/ 24 w 54"/>
                    <a:gd name="T45" fmla="*/ 35 h 53"/>
                    <a:gd name="T46" fmla="*/ 25 w 54"/>
                    <a:gd name="T47" fmla="*/ 33 h 53"/>
                    <a:gd name="T48" fmla="*/ 26 w 54"/>
                    <a:gd name="T49" fmla="*/ 10 h 53"/>
                    <a:gd name="T50" fmla="*/ 28 w 54"/>
                    <a:gd name="T51" fmla="*/ 10 h 53"/>
                    <a:gd name="T52" fmla="*/ 29 w 54"/>
                    <a:gd name="T53" fmla="*/ 3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4" h="53">
                      <a:moveTo>
                        <a:pt x="27" y="0"/>
                      </a:moveTo>
                      <a:cubicBezTo>
                        <a:pt x="12" y="0"/>
                        <a:pt x="0" y="12"/>
                        <a:pt x="0" y="27"/>
                      </a:cubicBezTo>
                      <a:cubicBezTo>
                        <a:pt x="0" y="41"/>
                        <a:pt x="12" y="53"/>
                        <a:pt x="27" y="53"/>
                      </a:cubicBezTo>
                      <a:cubicBezTo>
                        <a:pt x="42" y="53"/>
                        <a:pt x="54" y="41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lose/>
                      <a:moveTo>
                        <a:pt x="16" y="43"/>
                      </a:moveTo>
                      <a:cubicBezTo>
                        <a:pt x="17" y="42"/>
                        <a:pt x="17" y="40"/>
                        <a:pt x="17" y="38"/>
                      </a:cubicBezTo>
                      <a:cubicBezTo>
                        <a:pt x="17" y="32"/>
                        <a:pt x="13" y="26"/>
                        <a:pt x="7" y="24"/>
                      </a:cubicBezTo>
                      <a:cubicBezTo>
                        <a:pt x="8" y="20"/>
                        <a:pt x="10" y="16"/>
                        <a:pt x="13" y="12"/>
                      </a:cubicBezTo>
                      <a:cubicBezTo>
                        <a:pt x="17" y="9"/>
                        <a:pt x="22" y="7"/>
                        <a:pt x="27" y="7"/>
                      </a:cubicBezTo>
                      <a:cubicBezTo>
                        <a:pt x="32" y="7"/>
                        <a:pt x="37" y="9"/>
                        <a:pt x="41" y="12"/>
                      </a:cubicBezTo>
                      <a:cubicBezTo>
                        <a:pt x="44" y="16"/>
                        <a:pt x="46" y="20"/>
                        <a:pt x="47" y="24"/>
                      </a:cubicBezTo>
                      <a:cubicBezTo>
                        <a:pt x="41" y="26"/>
                        <a:pt x="37" y="32"/>
                        <a:pt x="37" y="38"/>
                      </a:cubicBezTo>
                      <a:cubicBezTo>
                        <a:pt x="37" y="40"/>
                        <a:pt x="37" y="42"/>
                        <a:pt x="38" y="43"/>
                      </a:cubicBezTo>
                      <a:cubicBezTo>
                        <a:pt x="35" y="45"/>
                        <a:pt x="31" y="47"/>
                        <a:pt x="27" y="47"/>
                      </a:cubicBezTo>
                      <a:cubicBezTo>
                        <a:pt x="23" y="47"/>
                        <a:pt x="19" y="45"/>
                        <a:pt x="16" y="43"/>
                      </a:cubicBezTo>
                      <a:close/>
                      <a:moveTo>
                        <a:pt x="29" y="33"/>
                      </a:moveTo>
                      <a:cubicBezTo>
                        <a:pt x="30" y="33"/>
                        <a:pt x="30" y="34"/>
                        <a:pt x="30" y="35"/>
                      </a:cubicBezTo>
                      <a:cubicBezTo>
                        <a:pt x="30" y="38"/>
                        <a:pt x="30" y="38"/>
                        <a:pt x="30" y="38"/>
                      </a:cubicBezTo>
                      <a:cubicBezTo>
                        <a:pt x="30" y="39"/>
                        <a:pt x="30" y="40"/>
                        <a:pt x="29" y="40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25" y="40"/>
                        <a:pt x="24" y="39"/>
                        <a:pt x="24" y="38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34"/>
                        <a:pt x="24" y="33"/>
                        <a:pt x="25" y="33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lnTo>
                        <a:pt x="29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06" name="í$ḷiďè">
                  <a:extLst>
                    <a:ext uri="{FF2B5EF4-FFF2-40B4-BE49-F238E27FC236}">
                      <a16:creationId xmlns:a16="http://schemas.microsoft.com/office/drawing/2014/main" id="{E5C8ACB2-6473-69C5-0836-D038A590F6DB}"/>
                    </a:ext>
                  </a:extLst>
                </p:cNvPr>
                <p:cNvSpPr/>
                <p:nvPr/>
              </p:nvSpPr>
              <p:spPr bwMode="auto">
                <a:xfrm>
                  <a:off x="11895034" y="3100035"/>
                  <a:ext cx="150715" cy="121354"/>
                </a:xfrm>
                <a:custGeom>
                  <a:avLst/>
                  <a:gdLst>
                    <a:gd name="T0" fmla="*/ 30 w 77"/>
                    <a:gd name="T1" fmla="*/ 62 h 62"/>
                    <a:gd name="T2" fmla="*/ 0 w 77"/>
                    <a:gd name="T3" fmla="*/ 31 h 62"/>
                    <a:gd name="T4" fmla="*/ 15 w 77"/>
                    <a:gd name="T5" fmla="*/ 17 h 62"/>
                    <a:gd name="T6" fmla="*/ 30 w 77"/>
                    <a:gd name="T7" fmla="*/ 33 h 62"/>
                    <a:gd name="T8" fmla="*/ 62 w 77"/>
                    <a:gd name="T9" fmla="*/ 0 h 62"/>
                    <a:gd name="T10" fmla="*/ 77 w 77"/>
                    <a:gd name="T11" fmla="*/ 15 h 62"/>
                    <a:gd name="T12" fmla="*/ 30 w 77"/>
                    <a:gd name="T13" fmla="*/ 62 h 62"/>
                    <a:gd name="T14" fmla="*/ 9 w 77"/>
                    <a:gd name="T15" fmla="*/ 31 h 62"/>
                    <a:gd name="T16" fmla="*/ 30 w 77"/>
                    <a:gd name="T17" fmla="*/ 54 h 62"/>
                    <a:gd name="T18" fmla="*/ 69 w 77"/>
                    <a:gd name="T19" fmla="*/ 15 h 62"/>
                    <a:gd name="T20" fmla="*/ 62 w 77"/>
                    <a:gd name="T21" fmla="*/ 8 h 62"/>
                    <a:gd name="T22" fmla="*/ 30 w 77"/>
                    <a:gd name="T23" fmla="*/ 41 h 62"/>
                    <a:gd name="T24" fmla="*/ 15 w 77"/>
                    <a:gd name="T25" fmla="*/ 25 h 62"/>
                    <a:gd name="T26" fmla="*/ 9 w 77"/>
                    <a:gd name="T27" fmla="*/ 3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7" h="62">
                      <a:moveTo>
                        <a:pt x="30" y="62"/>
                      </a:moveTo>
                      <a:lnTo>
                        <a:pt x="0" y="31"/>
                      </a:lnTo>
                      <a:lnTo>
                        <a:pt x="15" y="17"/>
                      </a:lnTo>
                      <a:lnTo>
                        <a:pt x="30" y="33"/>
                      </a:lnTo>
                      <a:lnTo>
                        <a:pt x="62" y="0"/>
                      </a:lnTo>
                      <a:lnTo>
                        <a:pt x="77" y="15"/>
                      </a:lnTo>
                      <a:lnTo>
                        <a:pt x="30" y="62"/>
                      </a:lnTo>
                      <a:close/>
                      <a:moveTo>
                        <a:pt x="9" y="31"/>
                      </a:moveTo>
                      <a:lnTo>
                        <a:pt x="30" y="54"/>
                      </a:lnTo>
                      <a:lnTo>
                        <a:pt x="69" y="15"/>
                      </a:lnTo>
                      <a:lnTo>
                        <a:pt x="62" y="8"/>
                      </a:lnTo>
                      <a:lnTo>
                        <a:pt x="30" y="41"/>
                      </a:lnTo>
                      <a:lnTo>
                        <a:pt x="15" y="25"/>
                      </a:lnTo>
                      <a:lnTo>
                        <a:pt x="9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07" name="ïṩľíḑé">
                  <a:extLst>
                    <a:ext uri="{FF2B5EF4-FFF2-40B4-BE49-F238E27FC236}">
                      <a16:creationId xmlns:a16="http://schemas.microsoft.com/office/drawing/2014/main" id="{6358624F-54C0-0D61-82F1-D0003ACAE406}"/>
                    </a:ext>
                  </a:extLst>
                </p:cNvPr>
                <p:cNvSpPr/>
                <p:nvPr/>
              </p:nvSpPr>
              <p:spPr bwMode="auto">
                <a:xfrm>
                  <a:off x="11640581" y="3336871"/>
                  <a:ext cx="178118" cy="236836"/>
                </a:xfrm>
                <a:custGeom>
                  <a:avLst/>
                  <a:gdLst>
                    <a:gd name="T0" fmla="*/ 53 w 56"/>
                    <a:gd name="T1" fmla="*/ 9 h 74"/>
                    <a:gd name="T2" fmla="*/ 49 w 56"/>
                    <a:gd name="T3" fmla="*/ 9 h 74"/>
                    <a:gd name="T4" fmla="*/ 49 w 56"/>
                    <a:gd name="T5" fmla="*/ 14 h 74"/>
                    <a:gd name="T6" fmla="*/ 51 w 56"/>
                    <a:gd name="T7" fmla="*/ 14 h 74"/>
                    <a:gd name="T8" fmla="*/ 51 w 56"/>
                    <a:gd name="T9" fmla="*/ 51 h 74"/>
                    <a:gd name="T10" fmla="*/ 32 w 56"/>
                    <a:gd name="T11" fmla="*/ 51 h 74"/>
                    <a:gd name="T12" fmla="*/ 32 w 56"/>
                    <a:gd name="T13" fmla="*/ 70 h 74"/>
                    <a:gd name="T14" fmla="*/ 5 w 56"/>
                    <a:gd name="T15" fmla="*/ 70 h 74"/>
                    <a:gd name="T16" fmla="*/ 5 w 56"/>
                    <a:gd name="T17" fmla="*/ 14 h 74"/>
                    <a:gd name="T18" fmla="*/ 7 w 56"/>
                    <a:gd name="T19" fmla="*/ 14 h 74"/>
                    <a:gd name="T20" fmla="*/ 7 w 56"/>
                    <a:gd name="T21" fmla="*/ 9 h 74"/>
                    <a:gd name="T22" fmla="*/ 2 w 56"/>
                    <a:gd name="T23" fmla="*/ 9 h 74"/>
                    <a:gd name="T24" fmla="*/ 0 w 56"/>
                    <a:gd name="T25" fmla="*/ 12 h 74"/>
                    <a:gd name="T26" fmla="*/ 0 w 56"/>
                    <a:gd name="T27" fmla="*/ 72 h 74"/>
                    <a:gd name="T28" fmla="*/ 2 w 56"/>
                    <a:gd name="T29" fmla="*/ 74 h 74"/>
                    <a:gd name="T30" fmla="*/ 39 w 56"/>
                    <a:gd name="T31" fmla="*/ 74 h 74"/>
                    <a:gd name="T32" fmla="*/ 56 w 56"/>
                    <a:gd name="T33" fmla="*/ 58 h 74"/>
                    <a:gd name="T34" fmla="*/ 56 w 56"/>
                    <a:gd name="T35" fmla="*/ 12 h 74"/>
                    <a:gd name="T36" fmla="*/ 53 w 56"/>
                    <a:gd name="T37" fmla="*/ 9 h 74"/>
                    <a:gd name="T38" fmla="*/ 37 w 56"/>
                    <a:gd name="T39" fmla="*/ 70 h 74"/>
                    <a:gd name="T40" fmla="*/ 37 w 56"/>
                    <a:gd name="T41" fmla="*/ 56 h 74"/>
                    <a:gd name="T42" fmla="*/ 51 w 56"/>
                    <a:gd name="T43" fmla="*/ 56 h 74"/>
                    <a:gd name="T44" fmla="*/ 37 w 56"/>
                    <a:gd name="T45" fmla="*/ 70 h 74"/>
                    <a:gd name="T46" fmla="*/ 46 w 56"/>
                    <a:gd name="T47" fmla="*/ 9 h 74"/>
                    <a:gd name="T48" fmla="*/ 37 w 56"/>
                    <a:gd name="T49" fmla="*/ 9 h 74"/>
                    <a:gd name="T50" fmla="*/ 37 w 56"/>
                    <a:gd name="T51" fmla="*/ 5 h 74"/>
                    <a:gd name="T52" fmla="*/ 32 w 56"/>
                    <a:gd name="T53" fmla="*/ 0 h 74"/>
                    <a:gd name="T54" fmla="*/ 23 w 56"/>
                    <a:gd name="T55" fmla="*/ 0 h 74"/>
                    <a:gd name="T56" fmla="*/ 19 w 56"/>
                    <a:gd name="T57" fmla="*/ 5 h 74"/>
                    <a:gd name="T58" fmla="*/ 19 w 56"/>
                    <a:gd name="T59" fmla="*/ 9 h 74"/>
                    <a:gd name="T60" fmla="*/ 9 w 56"/>
                    <a:gd name="T61" fmla="*/ 9 h 74"/>
                    <a:gd name="T62" fmla="*/ 9 w 56"/>
                    <a:gd name="T63" fmla="*/ 19 h 74"/>
                    <a:gd name="T64" fmla="*/ 46 w 56"/>
                    <a:gd name="T65" fmla="*/ 19 h 74"/>
                    <a:gd name="T66" fmla="*/ 46 w 56"/>
                    <a:gd name="T67" fmla="*/ 9 h 74"/>
                    <a:gd name="T68" fmla="*/ 32 w 56"/>
                    <a:gd name="T69" fmla="*/ 9 h 74"/>
                    <a:gd name="T70" fmla="*/ 23 w 56"/>
                    <a:gd name="T71" fmla="*/ 9 h 74"/>
                    <a:gd name="T72" fmla="*/ 23 w 56"/>
                    <a:gd name="T73" fmla="*/ 5 h 74"/>
                    <a:gd name="T74" fmla="*/ 23 w 56"/>
                    <a:gd name="T75" fmla="*/ 5 h 74"/>
                    <a:gd name="T76" fmla="*/ 32 w 56"/>
                    <a:gd name="T77" fmla="*/ 5 h 74"/>
                    <a:gd name="T78" fmla="*/ 32 w 56"/>
                    <a:gd name="T79" fmla="*/ 5 h 74"/>
                    <a:gd name="T80" fmla="*/ 32 w 56"/>
                    <a:gd name="T81" fmla="*/ 9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6" h="74">
                      <a:moveTo>
                        <a:pt x="53" y="9"/>
                      </a:move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51" y="14"/>
                        <a:pt x="51" y="14"/>
                        <a:pt x="51" y="14"/>
                      </a:cubicBezTo>
                      <a:cubicBezTo>
                        <a:pt x="51" y="51"/>
                        <a:pt x="51" y="51"/>
                        <a:pt x="51" y="51"/>
                      </a:cubicBezTo>
                      <a:cubicBezTo>
                        <a:pt x="32" y="51"/>
                        <a:pt x="32" y="51"/>
                        <a:pt x="32" y="51"/>
                      </a:cubicBezTo>
                      <a:cubicBezTo>
                        <a:pt x="32" y="70"/>
                        <a:pt x="32" y="70"/>
                        <a:pt x="32" y="70"/>
                      </a:cubicBezTo>
                      <a:cubicBezTo>
                        <a:pt x="5" y="70"/>
                        <a:pt x="5" y="70"/>
                        <a:pt x="5" y="70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9"/>
                        <a:pt x="0" y="10"/>
                        <a:pt x="0" y="1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1" y="74"/>
                        <a:pt x="2" y="74"/>
                      </a:cubicBezTo>
                      <a:cubicBezTo>
                        <a:pt x="39" y="74"/>
                        <a:pt x="39" y="74"/>
                        <a:pt x="39" y="74"/>
                      </a:cubicBezTo>
                      <a:cubicBezTo>
                        <a:pt x="56" y="58"/>
                        <a:pt x="56" y="58"/>
                        <a:pt x="56" y="58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0"/>
                        <a:pt x="55" y="9"/>
                        <a:pt x="53" y="9"/>
                      </a:cubicBezTo>
                      <a:close/>
                      <a:moveTo>
                        <a:pt x="37" y="70"/>
                      </a:moveTo>
                      <a:cubicBezTo>
                        <a:pt x="37" y="56"/>
                        <a:pt x="37" y="56"/>
                        <a:pt x="37" y="56"/>
                      </a:cubicBezTo>
                      <a:cubicBezTo>
                        <a:pt x="51" y="56"/>
                        <a:pt x="51" y="56"/>
                        <a:pt x="51" y="56"/>
                      </a:cubicBezTo>
                      <a:lnTo>
                        <a:pt x="37" y="70"/>
                      </a:lnTo>
                      <a:close/>
                      <a:moveTo>
                        <a:pt x="46" y="9"/>
                      </a:move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7" y="2"/>
                        <a:pt x="35" y="0"/>
                        <a:pt x="32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1" y="0"/>
                        <a:pt x="19" y="2"/>
                        <a:pt x="19" y="5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lnTo>
                        <a:pt x="46" y="9"/>
                      </a:lnTo>
                      <a:close/>
                      <a:moveTo>
                        <a:pt x="32" y="9"/>
                      </a:move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lnTo>
                        <a:pt x="32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08" name="ïṡļîdé">
                  <a:extLst>
                    <a:ext uri="{FF2B5EF4-FFF2-40B4-BE49-F238E27FC236}">
                      <a16:creationId xmlns:a16="http://schemas.microsoft.com/office/drawing/2014/main" id="{E5C47DFA-718B-A38C-3460-C9EDF525A240}"/>
                    </a:ext>
                  </a:extLst>
                </p:cNvPr>
                <p:cNvSpPr/>
                <p:nvPr/>
              </p:nvSpPr>
              <p:spPr bwMode="auto">
                <a:xfrm>
                  <a:off x="10986834" y="3618727"/>
                  <a:ext cx="608730" cy="342532"/>
                </a:xfrm>
                <a:custGeom>
                  <a:avLst/>
                  <a:gdLst>
                    <a:gd name="T0" fmla="*/ 190 w 190"/>
                    <a:gd name="T1" fmla="*/ 74 h 107"/>
                    <a:gd name="T2" fmla="*/ 166 w 190"/>
                    <a:gd name="T3" fmla="*/ 43 h 107"/>
                    <a:gd name="T4" fmla="*/ 122 w 190"/>
                    <a:gd name="T5" fmla="*/ 0 h 107"/>
                    <a:gd name="T6" fmla="*/ 87 w 190"/>
                    <a:gd name="T7" fmla="*/ 17 h 107"/>
                    <a:gd name="T8" fmla="*/ 67 w 190"/>
                    <a:gd name="T9" fmla="*/ 7 h 107"/>
                    <a:gd name="T10" fmla="*/ 42 w 190"/>
                    <a:gd name="T11" fmla="*/ 32 h 107"/>
                    <a:gd name="T12" fmla="*/ 43 w 190"/>
                    <a:gd name="T13" fmla="*/ 35 h 107"/>
                    <a:gd name="T14" fmla="*/ 36 w 190"/>
                    <a:gd name="T15" fmla="*/ 35 h 107"/>
                    <a:gd name="T16" fmla="*/ 0 w 190"/>
                    <a:gd name="T17" fmla="*/ 71 h 107"/>
                    <a:gd name="T18" fmla="*/ 36 w 190"/>
                    <a:gd name="T19" fmla="*/ 107 h 107"/>
                    <a:gd name="T20" fmla="*/ 158 w 190"/>
                    <a:gd name="T21" fmla="*/ 107 h 107"/>
                    <a:gd name="T22" fmla="*/ 158 w 190"/>
                    <a:gd name="T23" fmla="*/ 107 h 107"/>
                    <a:gd name="T24" fmla="*/ 190 w 190"/>
                    <a:gd name="T25" fmla="*/ 74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0" h="107">
                      <a:moveTo>
                        <a:pt x="190" y="74"/>
                      </a:moveTo>
                      <a:cubicBezTo>
                        <a:pt x="190" y="59"/>
                        <a:pt x="180" y="46"/>
                        <a:pt x="166" y="43"/>
                      </a:cubicBezTo>
                      <a:cubicBezTo>
                        <a:pt x="165" y="19"/>
                        <a:pt x="146" y="0"/>
                        <a:pt x="122" y="0"/>
                      </a:cubicBezTo>
                      <a:cubicBezTo>
                        <a:pt x="107" y="0"/>
                        <a:pt x="95" y="6"/>
                        <a:pt x="87" y="17"/>
                      </a:cubicBezTo>
                      <a:cubicBezTo>
                        <a:pt x="82" y="11"/>
                        <a:pt x="75" y="7"/>
                        <a:pt x="67" y="7"/>
                      </a:cubicBezTo>
                      <a:cubicBezTo>
                        <a:pt x="54" y="7"/>
                        <a:pt x="42" y="18"/>
                        <a:pt x="42" y="32"/>
                      </a:cubicBezTo>
                      <a:cubicBezTo>
                        <a:pt x="42" y="33"/>
                        <a:pt x="43" y="34"/>
                        <a:pt x="43" y="35"/>
                      </a:cubicBezTo>
                      <a:cubicBezTo>
                        <a:pt x="41" y="35"/>
                        <a:pt x="38" y="35"/>
                        <a:pt x="36" y="35"/>
                      </a:cubicBezTo>
                      <a:cubicBezTo>
                        <a:pt x="16" y="35"/>
                        <a:pt x="0" y="51"/>
                        <a:pt x="0" y="71"/>
                      </a:cubicBezTo>
                      <a:cubicBezTo>
                        <a:pt x="0" y="91"/>
                        <a:pt x="16" y="107"/>
                        <a:pt x="36" y="107"/>
                      </a:cubicBezTo>
                      <a:cubicBezTo>
                        <a:pt x="158" y="107"/>
                        <a:pt x="158" y="107"/>
                        <a:pt x="158" y="107"/>
                      </a:cubicBezTo>
                      <a:cubicBezTo>
                        <a:pt x="158" y="107"/>
                        <a:pt x="158" y="107"/>
                        <a:pt x="158" y="107"/>
                      </a:cubicBezTo>
                      <a:cubicBezTo>
                        <a:pt x="176" y="107"/>
                        <a:pt x="190" y="92"/>
                        <a:pt x="190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09" name="ïṡľíḍê">
                  <a:extLst>
                    <a:ext uri="{FF2B5EF4-FFF2-40B4-BE49-F238E27FC236}">
                      <a16:creationId xmlns:a16="http://schemas.microsoft.com/office/drawing/2014/main" id="{217FEA77-A2C4-AC42-ED35-07A0EDF26382}"/>
                    </a:ext>
                  </a:extLst>
                </p:cNvPr>
                <p:cNvSpPr/>
                <p:nvPr/>
              </p:nvSpPr>
              <p:spPr bwMode="auto">
                <a:xfrm>
                  <a:off x="11632752" y="2722270"/>
                  <a:ext cx="291643" cy="317087"/>
                </a:xfrm>
                <a:custGeom>
                  <a:avLst/>
                  <a:gdLst>
                    <a:gd name="T0" fmla="*/ 61 w 91"/>
                    <a:gd name="T1" fmla="*/ 27 h 99"/>
                    <a:gd name="T2" fmla="*/ 51 w 91"/>
                    <a:gd name="T3" fmla="*/ 38 h 99"/>
                    <a:gd name="T4" fmla="*/ 46 w 91"/>
                    <a:gd name="T5" fmla="*/ 46 h 99"/>
                    <a:gd name="T6" fmla="*/ 48 w 91"/>
                    <a:gd name="T7" fmla="*/ 29 h 99"/>
                    <a:gd name="T8" fmla="*/ 48 w 91"/>
                    <a:gd name="T9" fmla="*/ 14 h 99"/>
                    <a:gd name="T10" fmla="*/ 23 w 91"/>
                    <a:gd name="T11" fmla="*/ 4 h 99"/>
                    <a:gd name="T12" fmla="*/ 13 w 91"/>
                    <a:gd name="T13" fmla="*/ 29 h 99"/>
                    <a:gd name="T14" fmla="*/ 24 w 91"/>
                    <a:gd name="T15" fmla="*/ 40 h 99"/>
                    <a:gd name="T16" fmla="*/ 38 w 91"/>
                    <a:gd name="T17" fmla="*/ 50 h 99"/>
                    <a:gd name="T18" fmla="*/ 29 w 91"/>
                    <a:gd name="T19" fmla="*/ 48 h 99"/>
                    <a:gd name="T20" fmla="*/ 14 w 91"/>
                    <a:gd name="T21" fmla="*/ 48 h 99"/>
                    <a:gd name="T22" fmla="*/ 4 w 91"/>
                    <a:gd name="T23" fmla="*/ 74 h 99"/>
                    <a:gd name="T24" fmla="*/ 30 w 91"/>
                    <a:gd name="T25" fmla="*/ 84 h 99"/>
                    <a:gd name="T26" fmla="*/ 40 w 91"/>
                    <a:gd name="T27" fmla="*/ 73 h 99"/>
                    <a:gd name="T28" fmla="*/ 45 w 91"/>
                    <a:gd name="T29" fmla="*/ 65 h 99"/>
                    <a:gd name="T30" fmla="*/ 43 w 91"/>
                    <a:gd name="T31" fmla="*/ 96 h 99"/>
                    <a:gd name="T32" fmla="*/ 45 w 91"/>
                    <a:gd name="T33" fmla="*/ 99 h 99"/>
                    <a:gd name="T34" fmla="*/ 61 w 91"/>
                    <a:gd name="T35" fmla="*/ 92 h 99"/>
                    <a:gd name="T36" fmla="*/ 78 w 91"/>
                    <a:gd name="T37" fmla="*/ 84 h 99"/>
                    <a:gd name="T38" fmla="*/ 76 w 91"/>
                    <a:gd name="T39" fmla="*/ 81 h 99"/>
                    <a:gd name="T40" fmla="*/ 53 w 91"/>
                    <a:gd name="T41" fmla="*/ 61 h 99"/>
                    <a:gd name="T42" fmla="*/ 61 w 91"/>
                    <a:gd name="T43" fmla="*/ 63 h 99"/>
                    <a:gd name="T44" fmla="*/ 77 w 91"/>
                    <a:gd name="T45" fmla="*/ 63 h 99"/>
                    <a:gd name="T46" fmla="*/ 87 w 91"/>
                    <a:gd name="T47" fmla="*/ 37 h 99"/>
                    <a:gd name="T48" fmla="*/ 61 w 91"/>
                    <a:gd name="T49" fmla="*/ 27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1" h="99">
                      <a:moveTo>
                        <a:pt x="61" y="27"/>
                      </a:moveTo>
                      <a:cubicBezTo>
                        <a:pt x="56" y="29"/>
                        <a:pt x="52" y="33"/>
                        <a:pt x="51" y="38"/>
                      </a:cubicBezTo>
                      <a:cubicBezTo>
                        <a:pt x="50" y="40"/>
                        <a:pt x="48" y="43"/>
                        <a:pt x="46" y="46"/>
                      </a:cubicBezTo>
                      <a:cubicBezTo>
                        <a:pt x="46" y="41"/>
                        <a:pt x="47" y="33"/>
                        <a:pt x="48" y="29"/>
                      </a:cubicBezTo>
                      <a:cubicBezTo>
                        <a:pt x="50" y="25"/>
                        <a:pt x="50" y="19"/>
                        <a:pt x="48" y="14"/>
                      </a:cubicBezTo>
                      <a:cubicBezTo>
                        <a:pt x="44" y="4"/>
                        <a:pt x="32" y="0"/>
                        <a:pt x="23" y="4"/>
                      </a:cubicBezTo>
                      <a:cubicBezTo>
                        <a:pt x="13" y="8"/>
                        <a:pt x="9" y="20"/>
                        <a:pt x="13" y="29"/>
                      </a:cubicBezTo>
                      <a:cubicBezTo>
                        <a:pt x="15" y="35"/>
                        <a:pt x="19" y="38"/>
                        <a:pt x="24" y="40"/>
                      </a:cubicBezTo>
                      <a:cubicBezTo>
                        <a:pt x="28" y="41"/>
                        <a:pt x="34" y="46"/>
                        <a:pt x="38" y="50"/>
                      </a:cubicBezTo>
                      <a:cubicBezTo>
                        <a:pt x="34" y="49"/>
                        <a:pt x="31" y="49"/>
                        <a:pt x="29" y="48"/>
                      </a:cubicBezTo>
                      <a:cubicBezTo>
                        <a:pt x="24" y="46"/>
                        <a:pt x="19" y="46"/>
                        <a:pt x="14" y="48"/>
                      </a:cubicBezTo>
                      <a:cubicBezTo>
                        <a:pt x="4" y="52"/>
                        <a:pt x="0" y="64"/>
                        <a:pt x="4" y="74"/>
                      </a:cubicBezTo>
                      <a:cubicBezTo>
                        <a:pt x="8" y="84"/>
                        <a:pt x="20" y="88"/>
                        <a:pt x="30" y="84"/>
                      </a:cubicBezTo>
                      <a:cubicBezTo>
                        <a:pt x="35" y="82"/>
                        <a:pt x="38" y="77"/>
                        <a:pt x="40" y="73"/>
                      </a:cubicBezTo>
                      <a:cubicBezTo>
                        <a:pt x="41" y="70"/>
                        <a:pt x="42" y="67"/>
                        <a:pt x="45" y="65"/>
                      </a:cubicBezTo>
                      <a:cubicBezTo>
                        <a:pt x="50" y="77"/>
                        <a:pt x="48" y="89"/>
                        <a:pt x="43" y="96"/>
                      </a:cubicBezTo>
                      <a:cubicBezTo>
                        <a:pt x="45" y="99"/>
                        <a:pt x="45" y="99"/>
                        <a:pt x="45" y="99"/>
                      </a:cubicBezTo>
                      <a:cubicBezTo>
                        <a:pt x="61" y="92"/>
                        <a:pt x="61" y="92"/>
                        <a:pt x="61" y="92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6" y="81"/>
                        <a:pt x="76" y="81"/>
                        <a:pt x="76" y="81"/>
                      </a:cubicBezTo>
                      <a:cubicBezTo>
                        <a:pt x="68" y="80"/>
                        <a:pt x="58" y="74"/>
                        <a:pt x="53" y="61"/>
                      </a:cubicBezTo>
                      <a:cubicBezTo>
                        <a:pt x="56" y="61"/>
                        <a:pt x="59" y="62"/>
                        <a:pt x="61" y="63"/>
                      </a:cubicBezTo>
                      <a:cubicBezTo>
                        <a:pt x="66" y="65"/>
                        <a:pt x="72" y="65"/>
                        <a:pt x="77" y="63"/>
                      </a:cubicBezTo>
                      <a:cubicBezTo>
                        <a:pt x="87" y="59"/>
                        <a:pt x="91" y="47"/>
                        <a:pt x="87" y="37"/>
                      </a:cubicBezTo>
                      <a:cubicBezTo>
                        <a:pt x="82" y="27"/>
                        <a:pt x="71" y="23"/>
                        <a:pt x="61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10" name="íšliďê">
                  <a:extLst>
                    <a:ext uri="{FF2B5EF4-FFF2-40B4-BE49-F238E27FC236}">
                      <a16:creationId xmlns:a16="http://schemas.microsoft.com/office/drawing/2014/main" id="{318019A9-F9D3-D11E-A1B8-2C21AD52E95A}"/>
                    </a:ext>
                  </a:extLst>
                </p:cNvPr>
                <p:cNvSpPr/>
                <p:nvPr/>
              </p:nvSpPr>
              <p:spPr bwMode="auto">
                <a:xfrm>
                  <a:off x="11460507" y="3483672"/>
                  <a:ext cx="146800" cy="154628"/>
                </a:xfrm>
                <a:custGeom>
                  <a:avLst/>
                  <a:gdLst>
                    <a:gd name="T0" fmla="*/ 43 w 46"/>
                    <a:gd name="T1" fmla="*/ 29 h 48"/>
                    <a:gd name="T2" fmla="*/ 46 w 46"/>
                    <a:gd name="T3" fmla="*/ 16 h 48"/>
                    <a:gd name="T4" fmla="*/ 41 w 46"/>
                    <a:gd name="T5" fmla="*/ 8 h 48"/>
                    <a:gd name="T6" fmla="*/ 37 w 46"/>
                    <a:gd name="T7" fmla="*/ 9 h 48"/>
                    <a:gd name="T8" fmla="*/ 28 w 46"/>
                    <a:gd name="T9" fmla="*/ 0 h 48"/>
                    <a:gd name="T10" fmla="*/ 18 w 46"/>
                    <a:gd name="T11" fmla="*/ 0 h 48"/>
                    <a:gd name="T12" fmla="*/ 17 w 46"/>
                    <a:gd name="T13" fmla="*/ 4 h 48"/>
                    <a:gd name="T14" fmla="*/ 4 w 46"/>
                    <a:gd name="T15" fmla="*/ 8 h 48"/>
                    <a:gd name="T16" fmla="*/ 0 w 46"/>
                    <a:gd name="T17" fmla="*/ 16 h 48"/>
                    <a:gd name="T18" fmla="*/ 3 w 46"/>
                    <a:gd name="T19" fmla="*/ 19 h 48"/>
                    <a:gd name="T20" fmla="*/ 0 w 46"/>
                    <a:gd name="T21" fmla="*/ 32 h 48"/>
                    <a:gd name="T22" fmla="*/ 4 w 46"/>
                    <a:gd name="T23" fmla="*/ 40 h 48"/>
                    <a:gd name="T24" fmla="*/ 9 w 46"/>
                    <a:gd name="T25" fmla="*/ 39 h 48"/>
                    <a:gd name="T26" fmla="*/ 18 w 46"/>
                    <a:gd name="T27" fmla="*/ 48 h 48"/>
                    <a:gd name="T28" fmla="*/ 28 w 46"/>
                    <a:gd name="T29" fmla="*/ 48 h 48"/>
                    <a:gd name="T30" fmla="*/ 29 w 46"/>
                    <a:gd name="T31" fmla="*/ 44 h 48"/>
                    <a:gd name="T32" fmla="*/ 41 w 46"/>
                    <a:gd name="T33" fmla="*/ 40 h 48"/>
                    <a:gd name="T34" fmla="*/ 46 w 46"/>
                    <a:gd name="T35" fmla="*/ 32 h 48"/>
                    <a:gd name="T36" fmla="*/ 43 w 46"/>
                    <a:gd name="T37" fmla="*/ 29 h 48"/>
                    <a:gd name="T38" fmla="*/ 23 w 46"/>
                    <a:gd name="T39" fmla="*/ 34 h 48"/>
                    <a:gd name="T40" fmla="*/ 13 w 46"/>
                    <a:gd name="T41" fmla="*/ 24 h 48"/>
                    <a:gd name="T42" fmla="*/ 23 w 46"/>
                    <a:gd name="T43" fmla="*/ 14 h 48"/>
                    <a:gd name="T44" fmla="*/ 33 w 46"/>
                    <a:gd name="T45" fmla="*/ 24 h 48"/>
                    <a:gd name="T46" fmla="*/ 23 w 46"/>
                    <a:gd name="T47" fmla="*/ 3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6" h="48">
                      <a:moveTo>
                        <a:pt x="43" y="29"/>
                      </a:moveTo>
                      <a:cubicBezTo>
                        <a:pt x="40" y="24"/>
                        <a:pt x="42" y="19"/>
                        <a:pt x="46" y="16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0" y="9"/>
                        <a:pt x="38" y="9"/>
                        <a:pt x="37" y="9"/>
                      </a:cubicBezTo>
                      <a:cubicBezTo>
                        <a:pt x="32" y="9"/>
                        <a:pt x="28" y="5"/>
                        <a:pt x="2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1"/>
                        <a:pt x="18" y="3"/>
                        <a:pt x="17" y="4"/>
                      </a:cubicBezTo>
                      <a:cubicBezTo>
                        <a:pt x="14" y="9"/>
                        <a:pt x="9" y="10"/>
                        <a:pt x="4" y="8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7"/>
                        <a:pt x="2" y="18"/>
                        <a:pt x="3" y="19"/>
                      </a:cubicBezTo>
                      <a:cubicBezTo>
                        <a:pt x="5" y="24"/>
                        <a:pt x="4" y="29"/>
                        <a:pt x="0" y="32"/>
                      </a:cubicBez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6" y="39"/>
                        <a:pt x="7" y="39"/>
                        <a:pt x="9" y="39"/>
                      </a:cubicBezTo>
                      <a:cubicBezTo>
                        <a:pt x="14" y="39"/>
                        <a:pt x="18" y="43"/>
                        <a:pt x="18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47"/>
                        <a:pt x="28" y="45"/>
                        <a:pt x="29" y="44"/>
                      </a:cubicBezTo>
                      <a:cubicBezTo>
                        <a:pt x="31" y="39"/>
                        <a:pt x="37" y="38"/>
                        <a:pt x="41" y="40"/>
                      </a:cubicBezTo>
                      <a:cubicBezTo>
                        <a:pt x="46" y="32"/>
                        <a:pt x="46" y="32"/>
                        <a:pt x="46" y="32"/>
                      </a:cubicBezTo>
                      <a:cubicBezTo>
                        <a:pt x="45" y="31"/>
                        <a:pt x="44" y="30"/>
                        <a:pt x="43" y="29"/>
                      </a:cubicBezTo>
                      <a:close/>
                      <a:moveTo>
                        <a:pt x="23" y="34"/>
                      </a:moveTo>
                      <a:cubicBezTo>
                        <a:pt x="17" y="34"/>
                        <a:pt x="13" y="29"/>
                        <a:pt x="13" y="24"/>
                      </a:cubicBezTo>
                      <a:cubicBezTo>
                        <a:pt x="13" y="19"/>
                        <a:pt x="17" y="14"/>
                        <a:pt x="23" y="14"/>
                      </a:cubicBezTo>
                      <a:cubicBezTo>
                        <a:pt x="28" y="14"/>
                        <a:pt x="33" y="19"/>
                        <a:pt x="33" y="24"/>
                      </a:cubicBezTo>
                      <a:cubicBezTo>
                        <a:pt x="33" y="29"/>
                        <a:pt x="28" y="34"/>
                        <a:pt x="23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11" name="íṣliḍê">
                  <a:extLst>
                    <a:ext uri="{FF2B5EF4-FFF2-40B4-BE49-F238E27FC236}">
                      <a16:creationId xmlns:a16="http://schemas.microsoft.com/office/drawing/2014/main" id="{2746CC10-03EE-D63D-59D0-43032689AE24}"/>
                    </a:ext>
                  </a:extLst>
                </p:cNvPr>
                <p:cNvSpPr/>
                <p:nvPr/>
              </p:nvSpPr>
              <p:spPr bwMode="auto">
                <a:xfrm>
                  <a:off x="11585776" y="3078504"/>
                  <a:ext cx="223135" cy="227050"/>
                </a:xfrm>
                <a:custGeom>
                  <a:avLst/>
                  <a:gdLst>
                    <a:gd name="T0" fmla="*/ 53 w 70"/>
                    <a:gd name="T1" fmla="*/ 45 h 71"/>
                    <a:gd name="T2" fmla="*/ 41 w 70"/>
                    <a:gd name="T3" fmla="*/ 32 h 71"/>
                    <a:gd name="T4" fmla="*/ 70 w 70"/>
                    <a:gd name="T5" fmla="*/ 10 h 71"/>
                    <a:gd name="T6" fmla="*/ 62 w 70"/>
                    <a:gd name="T7" fmla="*/ 1 h 71"/>
                    <a:gd name="T8" fmla="*/ 25 w 70"/>
                    <a:gd name="T9" fmla="*/ 16 h 71"/>
                    <a:gd name="T10" fmla="*/ 13 w 70"/>
                    <a:gd name="T11" fmla="*/ 5 h 71"/>
                    <a:gd name="T12" fmla="*/ 2 w 70"/>
                    <a:gd name="T13" fmla="*/ 3 h 71"/>
                    <a:gd name="T14" fmla="*/ 4 w 70"/>
                    <a:gd name="T15" fmla="*/ 13 h 71"/>
                    <a:gd name="T16" fmla="*/ 16 w 70"/>
                    <a:gd name="T17" fmla="*/ 25 h 71"/>
                    <a:gd name="T18" fmla="*/ 1 w 70"/>
                    <a:gd name="T19" fmla="*/ 62 h 71"/>
                    <a:gd name="T20" fmla="*/ 10 w 70"/>
                    <a:gd name="T21" fmla="*/ 71 h 71"/>
                    <a:gd name="T22" fmla="*/ 32 w 70"/>
                    <a:gd name="T23" fmla="*/ 41 h 71"/>
                    <a:gd name="T24" fmla="*/ 44 w 70"/>
                    <a:gd name="T25" fmla="*/ 53 h 71"/>
                    <a:gd name="T26" fmla="*/ 44 w 70"/>
                    <a:gd name="T27" fmla="*/ 71 h 71"/>
                    <a:gd name="T28" fmla="*/ 53 w 70"/>
                    <a:gd name="T29" fmla="*/ 71 h 71"/>
                    <a:gd name="T30" fmla="*/ 57 w 70"/>
                    <a:gd name="T31" fmla="*/ 58 h 71"/>
                    <a:gd name="T32" fmla="*/ 70 w 70"/>
                    <a:gd name="T33" fmla="*/ 53 h 71"/>
                    <a:gd name="T34" fmla="*/ 70 w 70"/>
                    <a:gd name="T35" fmla="*/ 45 h 71"/>
                    <a:gd name="T36" fmla="*/ 53 w 70"/>
                    <a:gd name="T37" fmla="*/ 4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0" h="71">
                      <a:moveTo>
                        <a:pt x="53" y="45"/>
                      </a:moveTo>
                      <a:cubicBezTo>
                        <a:pt x="41" y="32"/>
                        <a:pt x="41" y="32"/>
                        <a:pt x="41" y="32"/>
                      </a:cubicBezTo>
                      <a:cubicBezTo>
                        <a:pt x="70" y="10"/>
                        <a:pt x="70" y="10"/>
                        <a:pt x="70" y="10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0" y="1"/>
                        <a:pt x="5" y="0"/>
                        <a:pt x="2" y="3"/>
                      </a:cubicBezTo>
                      <a:cubicBezTo>
                        <a:pt x="0" y="5"/>
                        <a:pt x="1" y="10"/>
                        <a:pt x="4" y="13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" y="62"/>
                        <a:pt x="1" y="62"/>
                        <a:pt x="1" y="62"/>
                      </a:cubicBezTo>
                      <a:cubicBezTo>
                        <a:pt x="10" y="71"/>
                        <a:pt x="10" y="71"/>
                        <a:pt x="10" y="71"/>
                      </a:cubicBezTo>
                      <a:cubicBezTo>
                        <a:pt x="32" y="41"/>
                        <a:pt x="32" y="41"/>
                        <a:pt x="32" y="41"/>
                      </a:cubicBezTo>
                      <a:cubicBezTo>
                        <a:pt x="44" y="53"/>
                        <a:pt x="44" y="53"/>
                        <a:pt x="44" y="53"/>
                      </a:cubicBezTo>
                      <a:cubicBezTo>
                        <a:pt x="44" y="71"/>
                        <a:pt x="44" y="71"/>
                        <a:pt x="44" y="71"/>
                      </a:cubicBezTo>
                      <a:cubicBezTo>
                        <a:pt x="53" y="71"/>
                        <a:pt x="53" y="71"/>
                        <a:pt x="53" y="71"/>
                      </a:cubicBezTo>
                      <a:cubicBezTo>
                        <a:pt x="57" y="58"/>
                        <a:pt x="57" y="58"/>
                        <a:pt x="57" y="58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0" y="45"/>
                        <a:pt x="70" y="45"/>
                        <a:pt x="70" y="45"/>
                      </a:cubicBezTo>
                      <a:cubicBezTo>
                        <a:pt x="53" y="45"/>
                        <a:pt x="53" y="45"/>
                        <a:pt x="53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12" name="íşḻïḑè">
                  <a:extLst>
                    <a:ext uri="{FF2B5EF4-FFF2-40B4-BE49-F238E27FC236}">
                      <a16:creationId xmlns:a16="http://schemas.microsoft.com/office/drawing/2014/main" id="{901339A0-8BC8-6846-A061-22369A4CF345}"/>
                    </a:ext>
                  </a:extLst>
                </p:cNvPr>
                <p:cNvSpPr/>
                <p:nvPr/>
              </p:nvSpPr>
              <p:spPr bwMode="auto">
                <a:xfrm>
                  <a:off x="11859802" y="3225304"/>
                  <a:ext cx="78293" cy="142884"/>
                </a:xfrm>
                <a:custGeom>
                  <a:avLst/>
                  <a:gdLst>
                    <a:gd name="T0" fmla="*/ 16 w 24"/>
                    <a:gd name="T1" fmla="*/ 44 h 45"/>
                    <a:gd name="T2" fmla="*/ 16 w 24"/>
                    <a:gd name="T3" fmla="*/ 44 h 45"/>
                    <a:gd name="T4" fmla="*/ 23 w 24"/>
                    <a:gd name="T5" fmla="*/ 34 h 45"/>
                    <a:gd name="T6" fmla="*/ 21 w 24"/>
                    <a:gd name="T7" fmla="*/ 23 h 45"/>
                    <a:gd name="T8" fmla="*/ 11 w 24"/>
                    <a:gd name="T9" fmla="*/ 16 h 45"/>
                    <a:gd name="T10" fmla="*/ 11 w 24"/>
                    <a:gd name="T11" fmla="*/ 16 h 45"/>
                    <a:gd name="T12" fmla="*/ 10 w 24"/>
                    <a:gd name="T13" fmla="*/ 17 h 45"/>
                    <a:gd name="T14" fmla="*/ 11 w 24"/>
                    <a:gd name="T15" fmla="*/ 20 h 45"/>
                    <a:gd name="T16" fmla="*/ 12 w 24"/>
                    <a:gd name="T17" fmla="*/ 20 h 45"/>
                    <a:gd name="T18" fmla="*/ 12 w 24"/>
                    <a:gd name="T19" fmla="*/ 20 h 45"/>
                    <a:gd name="T20" fmla="*/ 17 w 24"/>
                    <a:gd name="T21" fmla="*/ 24 h 45"/>
                    <a:gd name="T22" fmla="*/ 19 w 24"/>
                    <a:gd name="T23" fmla="*/ 35 h 45"/>
                    <a:gd name="T24" fmla="*/ 16 w 24"/>
                    <a:gd name="T25" fmla="*/ 40 h 45"/>
                    <a:gd name="T26" fmla="*/ 16 w 24"/>
                    <a:gd name="T27" fmla="*/ 40 h 45"/>
                    <a:gd name="T28" fmla="*/ 10 w 24"/>
                    <a:gd name="T29" fmla="*/ 36 h 45"/>
                    <a:gd name="T30" fmla="*/ 9 w 24"/>
                    <a:gd name="T31" fmla="*/ 31 h 45"/>
                    <a:gd name="T32" fmla="*/ 5 w 24"/>
                    <a:gd name="T33" fmla="*/ 30 h 45"/>
                    <a:gd name="T34" fmla="*/ 6 w 24"/>
                    <a:gd name="T35" fmla="*/ 37 h 45"/>
                    <a:gd name="T36" fmla="*/ 16 w 24"/>
                    <a:gd name="T37" fmla="*/ 44 h 45"/>
                    <a:gd name="T38" fmla="*/ 13 w 24"/>
                    <a:gd name="T39" fmla="*/ 28 h 45"/>
                    <a:gd name="T40" fmla="*/ 15 w 24"/>
                    <a:gd name="T41" fmla="*/ 28 h 45"/>
                    <a:gd name="T42" fmla="*/ 14 w 24"/>
                    <a:gd name="T43" fmla="*/ 24 h 45"/>
                    <a:gd name="T44" fmla="*/ 13 w 24"/>
                    <a:gd name="T45" fmla="*/ 24 h 45"/>
                    <a:gd name="T46" fmla="*/ 12 w 24"/>
                    <a:gd name="T47" fmla="*/ 24 h 45"/>
                    <a:gd name="T48" fmla="*/ 7 w 24"/>
                    <a:gd name="T49" fmla="*/ 21 h 45"/>
                    <a:gd name="T50" fmla="*/ 5 w 24"/>
                    <a:gd name="T51" fmla="*/ 10 h 45"/>
                    <a:gd name="T52" fmla="*/ 9 w 24"/>
                    <a:gd name="T53" fmla="*/ 4 h 45"/>
                    <a:gd name="T54" fmla="*/ 9 w 24"/>
                    <a:gd name="T55" fmla="*/ 4 h 45"/>
                    <a:gd name="T56" fmla="*/ 14 w 24"/>
                    <a:gd name="T57" fmla="*/ 8 h 45"/>
                    <a:gd name="T58" fmla="*/ 15 w 24"/>
                    <a:gd name="T59" fmla="*/ 13 h 45"/>
                    <a:gd name="T60" fmla="*/ 20 w 24"/>
                    <a:gd name="T61" fmla="*/ 15 h 45"/>
                    <a:gd name="T62" fmla="*/ 18 w 24"/>
                    <a:gd name="T63" fmla="*/ 7 h 45"/>
                    <a:gd name="T64" fmla="*/ 8 w 24"/>
                    <a:gd name="T65" fmla="*/ 0 h 45"/>
                    <a:gd name="T66" fmla="*/ 8 w 24"/>
                    <a:gd name="T67" fmla="*/ 1 h 45"/>
                    <a:gd name="T68" fmla="*/ 1 w 24"/>
                    <a:gd name="T69" fmla="*/ 11 h 45"/>
                    <a:gd name="T70" fmla="*/ 3 w 24"/>
                    <a:gd name="T71" fmla="*/ 21 h 45"/>
                    <a:gd name="T72" fmla="*/ 13 w 24"/>
                    <a:gd name="T73" fmla="*/ 28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" h="45">
                      <a:moveTo>
                        <a:pt x="16" y="44"/>
                      </a:moveTo>
                      <a:cubicBezTo>
                        <a:pt x="16" y="44"/>
                        <a:pt x="16" y="44"/>
                        <a:pt x="16" y="44"/>
                      </a:cubicBezTo>
                      <a:cubicBezTo>
                        <a:pt x="21" y="43"/>
                        <a:pt x="24" y="38"/>
                        <a:pt x="23" y="34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0" y="18"/>
                        <a:pt x="16" y="15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1" y="16"/>
                        <a:pt x="10" y="16"/>
                        <a:pt x="10" y="17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1" y="20"/>
                        <a:pt x="11" y="20"/>
                        <a:pt x="12" y="20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4" y="20"/>
                        <a:pt x="17" y="21"/>
                        <a:pt x="17" y="24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20" y="37"/>
                        <a:pt x="18" y="39"/>
                        <a:pt x="16" y="40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3" y="41"/>
                        <a:pt x="11" y="39"/>
                        <a:pt x="10" y="36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8" y="31"/>
                        <a:pt x="6" y="30"/>
                        <a:pt x="5" y="30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7" y="42"/>
                        <a:pt x="12" y="45"/>
                        <a:pt x="16" y="44"/>
                      </a:cubicBezTo>
                      <a:close/>
                      <a:moveTo>
                        <a:pt x="13" y="28"/>
                      </a:moveTo>
                      <a:cubicBezTo>
                        <a:pt x="14" y="28"/>
                        <a:pt x="14" y="28"/>
                        <a:pt x="15" y="28"/>
                      </a:cubicBez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0" y="25"/>
                        <a:pt x="8" y="23"/>
                        <a:pt x="7" y="21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4" y="7"/>
                        <a:pt x="6" y="5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11" y="4"/>
                        <a:pt x="14" y="6"/>
                        <a:pt x="14" y="8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7" y="13"/>
                        <a:pt x="18" y="14"/>
                        <a:pt x="20" y="15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7" y="3"/>
                        <a:pt x="13" y="0"/>
                        <a:pt x="8" y="0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3" y="1"/>
                        <a:pt x="0" y="6"/>
                        <a:pt x="1" y="11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4" y="26"/>
                        <a:pt x="9" y="29"/>
                        <a:pt x="13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13" name="íṣļiḑé">
                  <a:extLst>
                    <a:ext uri="{FF2B5EF4-FFF2-40B4-BE49-F238E27FC236}">
                      <a16:creationId xmlns:a16="http://schemas.microsoft.com/office/drawing/2014/main" id="{9B491F1E-F0B3-1F7B-8E01-18B790A8FF2A}"/>
                    </a:ext>
                  </a:extLst>
                </p:cNvPr>
                <p:cNvSpPr/>
                <p:nvPr/>
              </p:nvSpPr>
              <p:spPr bwMode="auto">
                <a:xfrm>
                  <a:off x="11253030" y="3186158"/>
                  <a:ext cx="293599" cy="295556"/>
                </a:xfrm>
                <a:custGeom>
                  <a:avLst/>
                  <a:gdLst>
                    <a:gd name="T0" fmla="*/ 29 w 92"/>
                    <a:gd name="T1" fmla="*/ 18 h 92"/>
                    <a:gd name="T2" fmla="*/ 92 w 92"/>
                    <a:gd name="T3" fmla="*/ 0 h 92"/>
                    <a:gd name="T4" fmla="*/ 92 w 92"/>
                    <a:gd name="T5" fmla="*/ 6 h 92"/>
                    <a:gd name="T6" fmla="*/ 92 w 92"/>
                    <a:gd name="T7" fmla="*/ 18 h 92"/>
                    <a:gd name="T8" fmla="*/ 92 w 92"/>
                    <a:gd name="T9" fmla="*/ 67 h 92"/>
                    <a:gd name="T10" fmla="*/ 72 w 92"/>
                    <a:gd name="T11" fmla="*/ 81 h 92"/>
                    <a:gd name="T12" fmla="*/ 52 w 92"/>
                    <a:gd name="T13" fmla="*/ 67 h 92"/>
                    <a:gd name="T14" fmla="*/ 72 w 92"/>
                    <a:gd name="T15" fmla="*/ 52 h 92"/>
                    <a:gd name="T16" fmla="*/ 80 w 92"/>
                    <a:gd name="T17" fmla="*/ 54 h 92"/>
                    <a:gd name="T18" fmla="*/ 80 w 92"/>
                    <a:gd name="T19" fmla="*/ 24 h 92"/>
                    <a:gd name="T20" fmla="*/ 40 w 92"/>
                    <a:gd name="T21" fmla="*/ 35 h 92"/>
                    <a:gd name="T22" fmla="*/ 40 w 92"/>
                    <a:gd name="T23" fmla="*/ 78 h 92"/>
                    <a:gd name="T24" fmla="*/ 20 w 92"/>
                    <a:gd name="T25" fmla="*/ 92 h 92"/>
                    <a:gd name="T26" fmla="*/ 0 w 92"/>
                    <a:gd name="T27" fmla="*/ 78 h 92"/>
                    <a:gd name="T28" fmla="*/ 20 w 92"/>
                    <a:gd name="T29" fmla="*/ 64 h 92"/>
                    <a:gd name="T30" fmla="*/ 29 w 92"/>
                    <a:gd name="T31" fmla="*/ 65 h 92"/>
                    <a:gd name="T32" fmla="*/ 29 w 92"/>
                    <a:gd name="T33" fmla="*/ 35 h 92"/>
                    <a:gd name="T34" fmla="*/ 29 w 92"/>
                    <a:gd name="T35" fmla="*/ 18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2" h="92">
                      <a:moveTo>
                        <a:pt x="29" y="18"/>
                      </a:move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2" y="6"/>
                        <a:pt x="92" y="6"/>
                        <a:pt x="92" y="6"/>
                      </a:cubicBezTo>
                      <a:cubicBezTo>
                        <a:pt x="92" y="18"/>
                        <a:pt x="92" y="18"/>
                        <a:pt x="92" y="18"/>
                      </a:cubicBezTo>
                      <a:cubicBezTo>
                        <a:pt x="92" y="67"/>
                        <a:pt x="92" y="67"/>
                        <a:pt x="92" y="67"/>
                      </a:cubicBezTo>
                      <a:cubicBezTo>
                        <a:pt x="92" y="74"/>
                        <a:pt x="83" y="81"/>
                        <a:pt x="72" y="81"/>
                      </a:cubicBezTo>
                      <a:cubicBezTo>
                        <a:pt x="61" y="81"/>
                        <a:pt x="52" y="74"/>
                        <a:pt x="52" y="67"/>
                      </a:cubicBezTo>
                      <a:cubicBezTo>
                        <a:pt x="52" y="59"/>
                        <a:pt x="61" y="52"/>
                        <a:pt x="72" y="52"/>
                      </a:cubicBezTo>
                      <a:cubicBezTo>
                        <a:pt x="75" y="52"/>
                        <a:pt x="78" y="53"/>
                        <a:pt x="80" y="54"/>
                      </a:cubicBezTo>
                      <a:cubicBezTo>
                        <a:pt x="80" y="24"/>
                        <a:pt x="80" y="24"/>
                        <a:pt x="80" y="24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78"/>
                        <a:pt x="40" y="78"/>
                        <a:pt x="40" y="78"/>
                      </a:cubicBezTo>
                      <a:cubicBezTo>
                        <a:pt x="40" y="86"/>
                        <a:pt x="31" y="92"/>
                        <a:pt x="20" y="92"/>
                      </a:cubicBezTo>
                      <a:cubicBezTo>
                        <a:pt x="9" y="92"/>
                        <a:pt x="0" y="86"/>
                        <a:pt x="0" y="78"/>
                      </a:cubicBezTo>
                      <a:cubicBezTo>
                        <a:pt x="0" y="70"/>
                        <a:pt x="9" y="64"/>
                        <a:pt x="20" y="64"/>
                      </a:cubicBezTo>
                      <a:cubicBezTo>
                        <a:pt x="23" y="64"/>
                        <a:pt x="26" y="64"/>
                        <a:pt x="29" y="65"/>
                      </a:cubicBezTo>
                      <a:cubicBezTo>
                        <a:pt x="29" y="35"/>
                        <a:pt x="29" y="35"/>
                        <a:pt x="29" y="35"/>
                      </a:cubicBezTo>
                      <a:lnTo>
                        <a:pt x="29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14" name="îṣ1ïḓè">
                  <a:extLst>
                    <a:ext uri="{FF2B5EF4-FFF2-40B4-BE49-F238E27FC236}">
                      <a16:creationId xmlns:a16="http://schemas.microsoft.com/office/drawing/2014/main" id="{A290356A-DC20-99E2-188C-154212AA3DE1}"/>
                    </a:ext>
                  </a:extLst>
                </p:cNvPr>
                <p:cNvSpPr/>
                <p:nvPr/>
              </p:nvSpPr>
              <p:spPr bwMode="auto">
                <a:xfrm>
                  <a:off x="11489868" y="2540239"/>
                  <a:ext cx="207477" cy="291641"/>
                </a:xfrm>
                <a:custGeom>
                  <a:avLst/>
                  <a:gdLst>
                    <a:gd name="T0" fmla="*/ 38 w 65"/>
                    <a:gd name="T1" fmla="*/ 46 h 91"/>
                    <a:gd name="T2" fmla="*/ 46 w 65"/>
                    <a:gd name="T3" fmla="*/ 26 h 91"/>
                    <a:gd name="T4" fmla="*/ 52 w 65"/>
                    <a:gd name="T5" fmla="*/ 33 h 91"/>
                    <a:gd name="T6" fmla="*/ 47 w 65"/>
                    <a:gd name="T7" fmla="*/ 46 h 91"/>
                    <a:gd name="T8" fmla="*/ 52 w 65"/>
                    <a:gd name="T9" fmla="*/ 59 h 91"/>
                    <a:gd name="T10" fmla="*/ 45 w 65"/>
                    <a:gd name="T11" fmla="*/ 65 h 91"/>
                    <a:gd name="T12" fmla="*/ 38 w 65"/>
                    <a:gd name="T13" fmla="*/ 46 h 91"/>
                    <a:gd name="T14" fmla="*/ 32 w 65"/>
                    <a:gd name="T15" fmla="*/ 78 h 91"/>
                    <a:gd name="T16" fmla="*/ 19 w 65"/>
                    <a:gd name="T17" fmla="*/ 46 h 91"/>
                    <a:gd name="T18" fmla="*/ 33 w 65"/>
                    <a:gd name="T19" fmla="*/ 13 h 91"/>
                    <a:gd name="T20" fmla="*/ 39 w 65"/>
                    <a:gd name="T21" fmla="*/ 20 h 91"/>
                    <a:gd name="T22" fmla="*/ 39 w 65"/>
                    <a:gd name="T23" fmla="*/ 20 h 91"/>
                    <a:gd name="T24" fmla="*/ 28 w 65"/>
                    <a:gd name="T25" fmla="*/ 46 h 91"/>
                    <a:gd name="T26" fmla="*/ 39 w 65"/>
                    <a:gd name="T27" fmla="*/ 72 h 91"/>
                    <a:gd name="T28" fmla="*/ 32 w 65"/>
                    <a:gd name="T29" fmla="*/ 78 h 91"/>
                    <a:gd name="T30" fmla="*/ 6 w 65"/>
                    <a:gd name="T31" fmla="*/ 20 h 91"/>
                    <a:gd name="T32" fmla="*/ 20 w 65"/>
                    <a:gd name="T33" fmla="*/ 0 h 91"/>
                    <a:gd name="T34" fmla="*/ 20 w 65"/>
                    <a:gd name="T35" fmla="*/ 0 h 91"/>
                    <a:gd name="T36" fmla="*/ 27 w 65"/>
                    <a:gd name="T37" fmla="*/ 6 h 91"/>
                    <a:gd name="T38" fmla="*/ 10 w 65"/>
                    <a:gd name="T39" fmla="*/ 45 h 91"/>
                    <a:gd name="T40" fmla="*/ 26 w 65"/>
                    <a:gd name="T41" fmla="*/ 85 h 91"/>
                    <a:gd name="T42" fmla="*/ 19 w 65"/>
                    <a:gd name="T43" fmla="*/ 91 h 91"/>
                    <a:gd name="T44" fmla="*/ 5 w 65"/>
                    <a:gd name="T45" fmla="*/ 70 h 91"/>
                    <a:gd name="T46" fmla="*/ 1 w 65"/>
                    <a:gd name="T47" fmla="*/ 45 h 91"/>
                    <a:gd name="T48" fmla="*/ 6 w 65"/>
                    <a:gd name="T49" fmla="*/ 20 h 91"/>
                    <a:gd name="T50" fmla="*/ 61 w 65"/>
                    <a:gd name="T51" fmla="*/ 51 h 91"/>
                    <a:gd name="T52" fmla="*/ 65 w 65"/>
                    <a:gd name="T53" fmla="*/ 46 h 91"/>
                    <a:gd name="T54" fmla="*/ 61 w 65"/>
                    <a:gd name="T55" fmla="*/ 41 h 91"/>
                    <a:gd name="T56" fmla="*/ 56 w 65"/>
                    <a:gd name="T57" fmla="*/ 46 h 91"/>
                    <a:gd name="T58" fmla="*/ 61 w 65"/>
                    <a:gd name="T59" fmla="*/ 5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5" h="91">
                      <a:moveTo>
                        <a:pt x="38" y="46"/>
                      </a:moveTo>
                      <a:cubicBezTo>
                        <a:pt x="38" y="38"/>
                        <a:pt x="41" y="31"/>
                        <a:pt x="46" y="26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cubicBezTo>
                        <a:pt x="49" y="36"/>
                        <a:pt x="47" y="41"/>
                        <a:pt x="47" y="46"/>
                      </a:cubicBezTo>
                      <a:cubicBezTo>
                        <a:pt x="47" y="51"/>
                        <a:pt x="49" y="56"/>
                        <a:pt x="52" y="59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cubicBezTo>
                        <a:pt x="40" y="60"/>
                        <a:pt x="37" y="53"/>
                        <a:pt x="38" y="46"/>
                      </a:cubicBezTo>
                      <a:close/>
                      <a:moveTo>
                        <a:pt x="32" y="78"/>
                      </a:moveTo>
                      <a:cubicBezTo>
                        <a:pt x="24" y="69"/>
                        <a:pt x="19" y="58"/>
                        <a:pt x="19" y="46"/>
                      </a:cubicBezTo>
                      <a:cubicBezTo>
                        <a:pt x="19" y="33"/>
                        <a:pt x="24" y="22"/>
                        <a:pt x="33" y="13"/>
                      </a:cubicBezTo>
                      <a:cubicBezTo>
                        <a:pt x="39" y="20"/>
                        <a:pt x="39" y="20"/>
                        <a:pt x="39" y="20"/>
                      </a:cubicBezTo>
                      <a:cubicBezTo>
                        <a:pt x="39" y="20"/>
                        <a:pt x="39" y="20"/>
                        <a:pt x="39" y="20"/>
                      </a:cubicBezTo>
                      <a:cubicBezTo>
                        <a:pt x="32" y="27"/>
                        <a:pt x="28" y="36"/>
                        <a:pt x="28" y="46"/>
                      </a:cubicBezTo>
                      <a:cubicBezTo>
                        <a:pt x="28" y="55"/>
                        <a:pt x="32" y="65"/>
                        <a:pt x="39" y="72"/>
                      </a:cubicBezTo>
                      <a:lnTo>
                        <a:pt x="32" y="78"/>
                      </a:lnTo>
                      <a:close/>
                      <a:moveTo>
                        <a:pt x="6" y="20"/>
                      </a:moveTo>
                      <a:cubicBezTo>
                        <a:pt x="9" y="13"/>
                        <a:pt x="14" y="6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16" y="17"/>
                        <a:pt x="10" y="31"/>
                        <a:pt x="10" y="45"/>
                      </a:cubicBezTo>
                      <a:cubicBezTo>
                        <a:pt x="10" y="60"/>
                        <a:pt x="15" y="74"/>
                        <a:pt x="26" y="85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13" y="85"/>
                        <a:pt x="9" y="78"/>
                        <a:pt x="5" y="70"/>
                      </a:cubicBezTo>
                      <a:cubicBezTo>
                        <a:pt x="2" y="62"/>
                        <a:pt x="0" y="54"/>
                        <a:pt x="1" y="45"/>
                      </a:cubicBezTo>
                      <a:cubicBezTo>
                        <a:pt x="1" y="37"/>
                        <a:pt x="3" y="28"/>
                        <a:pt x="6" y="20"/>
                      </a:cubicBezTo>
                      <a:close/>
                      <a:moveTo>
                        <a:pt x="61" y="51"/>
                      </a:moveTo>
                      <a:cubicBezTo>
                        <a:pt x="63" y="51"/>
                        <a:pt x="65" y="49"/>
                        <a:pt x="65" y="46"/>
                      </a:cubicBezTo>
                      <a:cubicBezTo>
                        <a:pt x="65" y="44"/>
                        <a:pt x="63" y="41"/>
                        <a:pt x="61" y="41"/>
                      </a:cubicBezTo>
                      <a:cubicBezTo>
                        <a:pt x="58" y="41"/>
                        <a:pt x="56" y="43"/>
                        <a:pt x="56" y="46"/>
                      </a:cubicBezTo>
                      <a:cubicBezTo>
                        <a:pt x="56" y="49"/>
                        <a:pt x="58" y="51"/>
                        <a:pt x="6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15" name="ïş1îḋê">
                  <a:extLst>
                    <a:ext uri="{FF2B5EF4-FFF2-40B4-BE49-F238E27FC236}">
                      <a16:creationId xmlns:a16="http://schemas.microsoft.com/office/drawing/2014/main" id="{227A4A6C-3121-7043-8384-1A6C10BC2665}"/>
                    </a:ext>
                  </a:extLst>
                </p:cNvPr>
                <p:cNvSpPr/>
                <p:nvPr/>
              </p:nvSpPr>
              <p:spPr bwMode="auto">
                <a:xfrm>
                  <a:off x="11413531" y="2853412"/>
                  <a:ext cx="201605" cy="201604"/>
                </a:xfrm>
                <a:custGeom>
                  <a:avLst/>
                  <a:gdLst>
                    <a:gd name="T0" fmla="*/ 63 w 103"/>
                    <a:gd name="T1" fmla="*/ 27 h 103"/>
                    <a:gd name="T2" fmla="*/ 65 w 103"/>
                    <a:gd name="T3" fmla="*/ 2 h 103"/>
                    <a:gd name="T4" fmla="*/ 19 w 103"/>
                    <a:gd name="T5" fmla="*/ 0 h 103"/>
                    <a:gd name="T6" fmla="*/ 1 w 103"/>
                    <a:gd name="T7" fmla="*/ 20 h 103"/>
                    <a:gd name="T8" fmla="*/ 0 w 103"/>
                    <a:gd name="T9" fmla="*/ 77 h 103"/>
                    <a:gd name="T10" fmla="*/ 39 w 103"/>
                    <a:gd name="T11" fmla="*/ 77 h 103"/>
                    <a:gd name="T12" fmla="*/ 37 w 103"/>
                    <a:gd name="T13" fmla="*/ 102 h 103"/>
                    <a:gd name="T14" fmla="*/ 101 w 103"/>
                    <a:gd name="T15" fmla="*/ 103 h 103"/>
                    <a:gd name="T16" fmla="*/ 103 w 103"/>
                    <a:gd name="T17" fmla="*/ 27 h 103"/>
                    <a:gd name="T18" fmla="*/ 63 w 103"/>
                    <a:gd name="T19" fmla="*/ 27 h 103"/>
                    <a:gd name="T20" fmla="*/ 19 w 103"/>
                    <a:gd name="T21" fmla="*/ 10 h 103"/>
                    <a:gd name="T22" fmla="*/ 19 w 103"/>
                    <a:gd name="T23" fmla="*/ 20 h 103"/>
                    <a:gd name="T24" fmla="*/ 9 w 103"/>
                    <a:gd name="T25" fmla="*/ 20 h 103"/>
                    <a:gd name="T26" fmla="*/ 19 w 103"/>
                    <a:gd name="T27" fmla="*/ 10 h 103"/>
                    <a:gd name="T28" fmla="*/ 6 w 103"/>
                    <a:gd name="T29" fmla="*/ 71 h 103"/>
                    <a:gd name="T30" fmla="*/ 6 w 103"/>
                    <a:gd name="T31" fmla="*/ 27 h 103"/>
                    <a:gd name="T32" fmla="*/ 26 w 103"/>
                    <a:gd name="T33" fmla="*/ 27 h 103"/>
                    <a:gd name="T34" fmla="*/ 26 w 103"/>
                    <a:gd name="T35" fmla="*/ 7 h 103"/>
                    <a:gd name="T36" fmla="*/ 58 w 103"/>
                    <a:gd name="T37" fmla="*/ 7 h 103"/>
                    <a:gd name="T38" fmla="*/ 58 w 103"/>
                    <a:gd name="T39" fmla="*/ 27 h 103"/>
                    <a:gd name="T40" fmla="*/ 39 w 103"/>
                    <a:gd name="T41" fmla="*/ 46 h 103"/>
                    <a:gd name="T42" fmla="*/ 39 w 103"/>
                    <a:gd name="T43" fmla="*/ 71 h 103"/>
                    <a:gd name="T44" fmla="*/ 6 w 103"/>
                    <a:gd name="T45" fmla="*/ 71 h 103"/>
                    <a:gd name="T46" fmla="*/ 57 w 103"/>
                    <a:gd name="T47" fmla="*/ 36 h 103"/>
                    <a:gd name="T48" fmla="*/ 57 w 103"/>
                    <a:gd name="T49" fmla="*/ 46 h 103"/>
                    <a:gd name="T50" fmla="*/ 47 w 103"/>
                    <a:gd name="T51" fmla="*/ 46 h 103"/>
                    <a:gd name="T52" fmla="*/ 57 w 103"/>
                    <a:gd name="T53" fmla="*/ 36 h 103"/>
                    <a:gd name="T54" fmla="*/ 94 w 103"/>
                    <a:gd name="T55" fmla="*/ 97 h 103"/>
                    <a:gd name="T56" fmla="*/ 44 w 103"/>
                    <a:gd name="T57" fmla="*/ 97 h 103"/>
                    <a:gd name="T58" fmla="*/ 45 w 103"/>
                    <a:gd name="T59" fmla="*/ 51 h 103"/>
                    <a:gd name="T60" fmla="*/ 63 w 103"/>
                    <a:gd name="T61" fmla="*/ 53 h 103"/>
                    <a:gd name="T62" fmla="*/ 63 w 103"/>
                    <a:gd name="T63" fmla="*/ 33 h 103"/>
                    <a:gd name="T64" fmla="*/ 96 w 103"/>
                    <a:gd name="T65" fmla="*/ 33 h 103"/>
                    <a:gd name="T66" fmla="*/ 94 w 103"/>
                    <a:gd name="T67" fmla="*/ 97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03" h="103">
                      <a:moveTo>
                        <a:pt x="63" y="27"/>
                      </a:moveTo>
                      <a:lnTo>
                        <a:pt x="65" y="2"/>
                      </a:lnTo>
                      <a:lnTo>
                        <a:pt x="19" y="0"/>
                      </a:lnTo>
                      <a:lnTo>
                        <a:pt x="1" y="20"/>
                      </a:lnTo>
                      <a:lnTo>
                        <a:pt x="0" y="77"/>
                      </a:lnTo>
                      <a:lnTo>
                        <a:pt x="39" y="77"/>
                      </a:lnTo>
                      <a:lnTo>
                        <a:pt x="37" y="102"/>
                      </a:lnTo>
                      <a:lnTo>
                        <a:pt x="101" y="103"/>
                      </a:lnTo>
                      <a:lnTo>
                        <a:pt x="103" y="27"/>
                      </a:lnTo>
                      <a:lnTo>
                        <a:pt x="63" y="27"/>
                      </a:lnTo>
                      <a:close/>
                      <a:moveTo>
                        <a:pt x="19" y="10"/>
                      </a:moveTo>
                      <a:lnTo>
                        <a:pt x="19" y="20"/>
                      </a:lnTo>
                      <a:lnTo>
                        <a:pt x="9" y="20"/>
                      </a:lnTo>
                      <a:lnTo>
                        <a:pt x="19" y="10"/>
                      </a:lnTo>
                      <a:close/>
                      <a:moveTo>
                        <a:pt x="6" y="71"/>
                      </a:moveTo>
                      <a:lnTo>
                        <a:pt x="6" y="27"/>
                      </a:lnTo>
                      <a:lnTo>
                        <a:pt x="26" y="27"/>
                      </a:lnTo>
                      <a:lnTo>
                        <a:pt x="26" y="7"/>
                      </a:lnTo>
                      <a:lnTo>
                        <a:pt x="58" y="7"/>
                      </a:lnTo>
                      <a:lnTo>
                        <a:pt x="58" y="27"/>
                      </a:lnTo>
                      <a:lnTo>
                        <a:pt x="39" y="46"/>
                      </a:lnTo>
                      <a:lnTo>
                        <a:pt x="39" y="71"/>
                      </a:lnTo>
                      <a:lnTo>
                        <a:pt x="6" y="71"/>
                      </a:lnTo>
                      <a:close/>
                      <a:moveTo>
                        <a:pt x="57" y="36"/>
                      </a:moveTo>
                      <a:lnTo>
                        <a:pt x="57" y="46"/>
                      </a:lnTo>
                      <a:lnTo>
                        <a:pt x="47" y="46"/>
                      </a:lnTo>
                      <a:lnTo>
                        <a:pt x="57" y="36"/>
                      </a:lnTo>
                      <a:close/>
                      <a:moveTo>
                        <a:pt x="94" y="97"/>
                      </a:moveTo>
                      <a:lnTo>
                        <a:pt x="44" y="97"/>
                      </a:lnTo>
                      <a:lnTo>
                        <a:pt x="45" y="51"/>
                      </a:lnTo>
                      <a:lnTo>
                        <a:pt x="63" y="53"/>
                      </a:lnTo>
                      <a:lnTo>
                        <a:pt x="63" y="33"/>
                      </a:lnTo>
                      <a:lnTo>
                        <a:pt x="96" y="33"/>
                      </a:lnTo>
                      <a:lnTo>
                        <a:pt x="94" y="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16" name="íś1ïḍe">
                  <a:extLst>
                    <a:ext uri="{FF2B5EF4-FFF2-40B4-BE49-F238E27FC236}">
                      <a16:creationId xmlns:a16="http://schemas.microsoft.com/office/drawing/2014/main" id="{5E8956D1-56F5-D79A-C421-F789534A366D}"/>
                    </a:ext>
                  </a:extLst>
                </p:cNvPr>
                <p:cNvSpPr/>
                <p:nvPr/>
              </p:nvSpPr>
              <p:spPr bwMode="auto">
                <a:xfrm>
                  <a:off x="11153207" y="4299877"/>
                  <a:ext cx="326874" cy="277941"/>
                </a:xfrm>
                <a:custGeom>
                  <a:avLst/>
                  <a:gdLst>
                    <a:gd name="T0" fmla="*/ 76 w 102"/>
                    <a:gd name="T1" fmla="*/ 1 h 87"/>
                    <a:gd name="T2" fmla="*/ 7 w 102"/>
                    <a:gd name="T3" fmla="*/ 22 h 87"/>
                    <a:gd name="T4" fmla="*/ 1 w 102"/>
                    <a:gd name="T5" fmla="*/ 32 h 87"/>
                    <a:gd name="T6" fmla="*/ 15 w 102"/>
                    <a:gd name="T7" fmla="*/ 80 h 87"/>
                    <a:gd name="T8" fmla="*/ 26 w 102"/>
                    <a:gd name="T9" fmla="*/ 86 h 87"/>
                    <a:gd name="T10" fmla="*/ 95 w 102"/>
                    <a:gd name="T11" fmla="*/ 65 h 87"/>
                    <a:gd name="T12" fmla="*/ 101 w 102"/>
                    <a:gd name="T13" fmla="*/ 55 h 87"/>
                    <a:gd name="T14" fmla="*/ 87 w 102"/>
                    <a:gd name="T15" fmla="*/ 7 h 87"/>
                    <a:gd name="T16" fmla="*/ 76 w 102"/>
                    <a:gd name="T17" fmla="*/ 1 h 87"/>
                    <a:gd name="T18" fmla="*/ 8 w 102"/>
                    <a:gd name="T19" fmla="*/ 27 h 87"/>
                    <a:gd name="T20" fmla="*/ 78 w 102"/>
                    <a:gd name="T21" fmla="*/ 7 h 87"/>
                    <a:gd name="T22" fmla="*/ 81 w 102"/>
                    <a:gd name="T23" fmla="*/ 8 h 87"/>
                    <a:gd name="T24" fmla="*/ 84 w 102"/>
                    <a:gd name="T25" fmla="*/ 17 h 87"/>
                    <a:gd name="T26" fmla="*/ 9 w 102"/>
                    <a:gd name="T27" fmla="*/ 38 h 87"/>
                    <a:gd name="T28" fmla="*/ 7 w 102"/>
                    <a:gd name="T29" fmla="*/ 30 h 87"/>
                    <a:gd name="T30" fmla="*/ 8 w 102"/>
                    <a:gd name="T31" fmla="*/ 27 h 87"/>
                    <a:gd name="T32" fmla="*/ 94 w 102"/>
                    <a:gd name="T33" fmla="*/ 60 h 87"/>
                    <a:gd name="T34" fmla="*/ 24 w 102"/>
                    <a:gd name="T35" fmla="*/ 80 h 87"/>
                    <a:gd name="T36" fmla="*/ 21 w 102"/>
                    <a:gd name="T37" fmla="*/ 78 h 87"/>
                    <a:gd name="T38" fmla="*/ 14 w 102"/>
                    <a:gd name="T39" fmla="*/ 54 h 87"/>
                    <a:gd name="T40" fmla="*/ 88 w 102"/>
                    <a:gd name="T41" fmla="*/ 33 h 87"/>
                    <a:gd name="T42" fmla="*/ 95 w 102"/>
                    <a:gd name="T43" fmla="*/ 57 h 87"/>
                    <a:gd name="T44" fmla="*/ 94 w 102"/>
                    <a:gd name="T45" fmla="*/ 60 h 87"/>
                    <a:gd name="T46" fmla="*/ 22 w 102"/>
                    <a:gd name="T47" fmla="*/ 64 h 87"/>
                    <a:gd name="T48" fmla="*/ 27 w 102"/>
                    <a:gd name="T49" fmla="*/ 62 h 87"/>
                    <a:gd name="T50" fmla="*/ 31 w 102"/>
                    <a:gd name="T51" fmla="*/ 73 h 87"/>
                    <a:gd name="T52" fmla="*/ 25 w 102"/>
                    <a:gd name="T53" fmla="*/ 74 h 87"/>
                    <a:gd name="T54" fmla="*/ 22 w 102"/>
                    <a:gd name="T55" fmla="*/ 64 h 87"/>
                    <a:gd name="T56" fmla="*/ 33 w 102"/>
                    <a:gd name="T57" fmla="*/ 60 h 87"/>
                    <a:gd name="T58" fmla="*/ 38 w 102"/>
                    <a:gd name="T59" fmla="*/ 59 h 87"/>
                    <a:gd name="T60" fmla="*/ 41 w 102"/>
                    <a:gd name="T61" fmla="*/ 70 h 87"/>
                    <a:gd name="T62" fmla="*/ 36 w 102"/>
                    <a:gd name="T63" fmla="*/ 71 h 87"/>
                    <a:gd name="T64" fmla="*/ 33 w 102"/>
                    <a:gd name="T65" fmla="*/ 60 h 87"/>
                    <a:gd name="T66" fmla="*/ 43 w 102"/>
                    <a:gd name="T67" fmla="*/ 57 h 87"/>
                    <a:gd name="T68" fmla="*/ 49 w 102"/>
                    <a:gd name="T69" fmla="*/ 56 h 87"/>
                    <a:gd name="T70" fmla="*/ 52 w 102"/>
                    <a:gd name="T71" fmla="*/ 66 h 87"/>
                    <a:gd name="T72" fmla="*/ 47 w 102"/>
                    <a:gd name="T73" fmla="*/ 68 h 87"/>
                    <a:gd name="T74" fmla="*/ 43 w 102"/>
                    <a:gd name="T75" fmla="*/ 5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02" h="87">
                      <a:moveTo>
                        <a:pt x="76" y="1"/>
                      </a:move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2" y="23"/>
                        <a:pt x="0" y="28"/>
                        <a:pt x="1" y="32"/>
                      </a:cubicBezTo>
                      <a:cubicBezTo>
                        <a:pt x="15" y="80"/>
                        <a:pt x="15" y="80"/>
                        <a:pt x="15" y="80"/>
                      </a:cubicBezTo>
                      <a:cubicBezTo>
                        <a:pt x="17" y="84"/>
                        <a:pt x="21" y="87"/>
                        <a:pt x="26" y="86"/>
                      </a:cubicBezTo>
                      <a:cubicBezTo>
                        <a:pt x="95" y="65"/>
                        <a:pt x="95" y="65"/>
                        <a:pt x="95" y="65"/>
                      </a:cubicBezTo>
                      <a:cubicBezTo>
                        <a:pt x="100" y="64"/>
                        <a:pt x="102" y="59"/>
                        <a:pt x="101" y="55"/>
                      </a:cubicBezTo>
                      <a:cubicBezTo>
                        <a:pt x="87" y="7"/>
                        <a:pt x="87" y="7"/>
                        <a:pt x="87" y="7"/>
                      </a:cubicBezTo>
                      <a:cubicBezTo>
                        <a:pt x="85" y="3"/>
                        <a:pt x="81" y="0"/>
                        <a:pt x="76" y="1"/>
                      </a:cubicBezTo>
                      <a:close/>
                      <a:moveTo>
                        <a:pt x="8" y="27"/>
                      </a:moveTo>
                      <a:cubicBezTo>
                        <a:pt x="78" y="7"/>
                        <a:pt x="78" y="7"/>
                        <a:pt x="78" y="7"/>
                      </a:cubicBezTo>
                      <a:cubicBezTo>
                        <a:pt x="79" y="6"/>
                        <a:pt x="81" y="7"/>
                        <a:pt x="81" y="8"/>
                      </a:cubicBezTo>
                      <a:cubicBezTo>
                        <a:pt x="84" y="17"/>
                        <a:pt x="84" y="17"/>
                        <a:pt x="84" y="17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6" y="29"/>
                        <a:pt x="7" y="27"/>
                        <a:pt x="8" y="27"/>
                      </a:cubicBezTo>
                      <a:close/>
                      <a:moveTo>
                        <a:pt x="94" y="60"/>
                      </a:moveTo>
                      <a:cubicBezTo>
                        <a:pt x="24" y="80"/>
                        <a:pt x="24" y="80"/>
                        <a:pt x="24" y="80"/>
                      </a:cubicBezTo>
                      <a:cubicBezTo>
                        <a:pt x="23" y="81"/>
                        <a:pt x="21" y="80"/>
                        <a:pt x="21" y="78"/>
                      </a:cubicBezTo>
                      <a:cubicBezTo>
                        <a:pt x="14" y="54"/>
                        <a:pt x="14" y="54"/>
                        <a:pt x="14" y="54"/>
                      </a:cubicBezTo>
                      <a:cubicBezTo>
                        <a:pt x="88" y="33"/>
                        <a:pt x="88" y="33"/>
                        <a:pt x="88" y="33"/>
                      </a:cubicBezTo>
                      <a:cubicBezTo>
                        <a:pt x="95" y="57"/>
                        <a:pt x="95" y="57"/>
                        <a:pt x="95" y="57"/>
                      </a:cubicBezTo>
                      <a:cubicBezTo>
                        <a:pt x="96" y="58"/>
                        <a:pt x="95" y="60"/>
                        <a:pt x="94" y="60"/>
                      </a:cubicBezTo>
                      <a:close/>
                      <a:moveTo>
                        <a:pt x="22" y="64"/>
                      </a:moveTo>
                      <a:cubicBezTo>
                        <a:pt x="27" y="62"/>
                        <a:pt x="27" y="62"/>
                        <a:pt x="27" y="62"/>
                      </a:cubicBezTo>
                      <a:cubicBezTo>
                        <a:pt x="31" y="73"/>
                        <a:pt x="31" y="73"/>
                        <a:pt x="31" y="73"/>
                      </a:cubicBezTo>
                      <a:cubicBezTo>
                        <a:pt x="25" y="74"/>
                        <a:pt x="25" y="74"/>
                        <a:pt x="25" y="74"/>
                      </a:cubicBezTo>
                      <a:lnTo>
                        <a:pt x="22" y="64"/>
                      </a:lnTo>
                      <a:close/>
                      <a:moveTo>
                        <a:pt x="33" y="60"/>
                      </a:move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41" y="70"/>
                        <a:pt x="41" y="70"/>
                        <a:pt x="41" y="70"/>
                      </a:cubicBezTo>
                      <a:cubicBezTo>
                        <a:pt x="36" y="71"/>
                        <a:pt x="36" y="71"/>
                        <a:pt x="36" y="71"/>
                      </a:cubicBezTo>
                      <a:lnTo>
                        <a:pt x="33" y="60"/>
                      </a:lnTo>
                      <a:close/>
                      <a:moveTo>
                        <a:pt x="43" y="57"/>
                      </a:move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2" y="66"/>
                        <a:pt x="52" y="66"/>
                        <a:pt x="52" y="66"/>
                      </a:cubicBezTo>
                      <a:cubicBezTo>
                        <a:pt x="47" y="68"/>
                        <a:pt x="47" y="68"/>
                        <a:pt x="47" y="68"/>
                      </a:cubicBezTo>
                      <a:lnTo>
                        <a:pt x="43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17" name="íş1iḓé">
                  <a:extLst>
                    <a:ext uri="{FF2B5EF4-FFF2-40B4-BE49-F238E27FC236}">
                      <a16:creationId xmlns:a16="http://schemas.microsoft.com/office/drawing/2014/main" id="{6BF2AECD-32C9-4387-6BA9-16571ED2EC49}"/>
                    </a:ext>
                  </a:extLst>
                </p:cNvPr>
                <p:cNvSpPr/>
                <p:nvPr/>
              </p:nvSpPr>
              <p:spPr bwMode="auto">
                <a:xfrm>
                  <a:off x="11274562" y="2275999"/>
                  <a:ext cx="295557" cy="305343"/>
                </a:xfrm>
                <a:custGeom>
                  <a:avLst/>
                  <a:gdLst>
                    <a:gd name="T0" fmla="*/ 65 w 92"/>
                    <a:gd name="T1" fmla="*/ 96 h 96"/>
                    <a:gd name="T2" fmla="*/ 36 w 92"/>
                    <a:gd name="T3" fmla="*/ 49 h 96"/>
                    <a:gd name="T4" fmla="*/ 36 w 92"/>
                    <a:gd name="T5" fmla="*/ 72 h 96"/>
                    <a:gd name="T6" fmla="*/ 0 w 92"/>
                    <a:gd name="T7" fmla="*/ 36 h 96"/>
                    <a:gd name="T8" fmla="*/ 36 w 92"/>
                    <a:gd name="T9" fmla="*/ 0 h 96"/>
                    <a:gd name="T10" fmla="*/ 36 w 92"/>
                    <a:gd name="T11" fmla="*/ 24 h 96"/>
                    <a:gd name="T12" fmla="*/ 65 w 92"/>
                    <a:gd name="T13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2" h="96">
                      <a:moveTo>
                        <a:pt x="65" y="96"/>
                      </a:moveTo>
                      <a:cubicBezTo>
                        <a:pt x="76" y="77"/>
                        <a:pt x="78" y="48"/>
                        <a:pt x="36" y="49"/>
                      </a:cubicBezTo>
                      <a:cubicBezTo>
                        <a:pt x="36" y="72"/>
                        <a:pt x="36" y="72"/>
                        <a:pt x="36" y="7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24"/>
                        <a:pt x="36" y="24"/>
                        <a:pt x="36" y="24"/>
                      </a:cubicBezTo>
                      <a:cubicBezTo>
                        <a:pt x="86" y="22"/>
                        <a:pt x="92" y="68"/>
                        <a:pt x="65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18" name="í$1iḍê">
                  <a:extLst>
                    <a:ext uri="{FF2B5EF4-FFF2-40B4-BE49-F238E27FC236}">
                      <a16:creationId xmlns:a16="http://schemas.microsoft.com/office/drawing/2014/main" id="{0962A489-027B-F030-9361-67CC0641981A}"/>
                    </a:ext>
                  </a:extLst>
                </p:cNvPr>
                <p:cNvSpPr/>
                <p:nvPr/>
              </p:nvSpPr>
              <p:spPr bwMode="auto">
                <a:xfrm>
                  <a:off x="11188439" y="2508922"/>
                  <a:ext cx="275984" cy="195733"/>
                </a:xfrm>
                <a:custGeom>
                  <a:avLst/>
                  <a:gdLst>
                    <a:gd name="T0" fmla="*/ 70 w 86"/>
                    <a:gd name="T1" fmla="*/ 58 h 61"/>
                    <a:gd name="T2" fmla="*/ 75 w 86"/>
                    <a:gd name="T3" fmla="*/ 49 h 61"/>
                    <a:gd name="T4" fmla="*/ 80 w 86"/>
                    <a:gd name="T5" fmla="*/ 41 h 61"/>
                    <a:gd name="T6" fmla="*/ 85 w 86"/>
                    <a:gd name="T7" fmla="*/ 32 h 61"/>
                    <a:gd name="T8" fmla="*/ 83 w 86"/>
                    <a:gd name="T9" fmla="*/ 25 h 61"/>
                    <a:gd name="T10" fmla="*/ 65 w 86"/>
                    <a:gd name="T11" fmla="*/ 9 h 61"/>
                    <a:gd name="T12" fmla="*/ 58 w 86"/>
                    <a:gd name="T13" fmla="*/ 9 h 61"/>
                    <a:gd name="T14" fmla="*/ 50 w 86"/>
                    <a:gd name="T15" fmla="*/ 17 h 61"/>
                    <a:gd name="T16" fmla="*/ 49 w 86"/>
                    <a:gd name="T17" fmla="*/ 18 h 61"/>
                    <a:gd name="T18" fmla="*/ 17 w 86"/>
                    <a:gd name="T19" fmla="*/ 0 h 61"/>
                    <a:gd name="T20" fmla="*/ 0 w 86"/>
                    <a:gd name="T21" fmla="*/ 3 h 61"/>
                    <a:gd name="T22" fmla="*/ 4 w 86"/>
                    <a:gd name="T23" fmla="*/ 16 h 61"/>
                    <a:gd name="T24" fmla="*/ 9 w 86"/>
                    <a:gd name="T25" fmla="*/ 15 h 61"/>
                    <a:gd name="T26" fmla="*/ 11 w 86"/>
                    <a:gd name="T27" fmla="*/ 24 h 61"/>
                    <a:gd name="T28" fmla="*/ 20 w 86"/>
                    <a:gd name="T29" fmla="*/ 21 h 61"/>
                    <a:gd name="T30" fmla="*/ 23 w 86"/>
                    <a:gd name="T31" fmla="*/ 30 h 61"/>
                    <a:gd name="T32" fmla="*/ 32 w 86"/>
                    <a:gd name="T33" fmla="*/ 27 h 61"/>
                    <a:gd name="T34" fmla="*/ 35 w 86"/>
                    <a:gd name="T35" fmla="*/ 36 h 61"/>
                    <a:gd name="T36" fmla="*/ 39 w 86"/>
                    <a:gd name="T37" fmla="*/ 35 h 61"/>
                    <a:gd name="T38" fmla="*/ 39 w 86"/>
                    <a:gd name="T39" fmla="*/ 36 h 61"/>
                    <a:gd name="T40" fmla="*/ 37 w 86"/>
                    <a:gd name="T41" fmla="*/ 47 h 61"/>
                    <a:gd name="T42" fmla="*/ 41 w 86"/>
                    <a:gd name="T43" fmla="*/ 53 h 61"/>
                    <a:gd name="T44" fmla="*/ 64 w 86"/>
                    <a:gd name="T45" fmla="*/ 61 h 61"/>
                    <a:gd name="T46" fmla="*/ 70 w 86"/>
                    <a:gd name="T47" fmla="*/ 58 h 61"/>
                    <a:gd name="T48" fmla="*/ 15 w 86"/>
                    <a:gd name="T49" fmla="*/ 10 h 61"/>
                    <a:gd name="T50" fmla="*/ 18 w 86"/>
                    <a:gd name="T51" fmla="*/ 6 h 61"/>
                    <a:gd name="T52" fmla="*/ 46 w 86"/>
                    <a:gd name="T53" fmla="*/ 21 h 61"/>
                    <a:gd name="T54" fmla="*/ 43 w 86"/>
                    <a:gd name="T55" fmla="*/ 25 h 61"/>
                    <a:gd name="T56" fmla="*/ 15 w 86"/>
                    <a:gd name="T57" fmla="*/ 10 h 61"/>
                    <a:gd name="T58" fmla="*/ 61 w 86"/>
                    <a:gd name="T59" fmla="*/ 54 h 61"/>
                    <a:gd name="T60" fmla="*/ 57 w 86"/>
                    <a:gd name="T61" fmla="*/ 52 h 61"/>
                    <a:gd name="T62" fmla="*/ 56 w 86"/>
                    <a:gd name="T63" fmla="*/ 49 h 61"/>
                    <a:gd name="T64" fmla="*/ 69 w 86"/>
                    <a:gd name="T65" fmla="*/ 24 h 61"/>
                    <a:gd name="T66" fmla="*/ 72 w 86"/>
                    <a:gd name="T67" fmla="*/ 23 h 61"/>
                    <a:gd name="T68" fmla="*/ 77 w 86"/>
                    <a:gd name="T69" fmla="*/ 26 h 61"/>
                    <a:gd name="T70" fmla="*/ 77 w 86"/>
                    <a:gd name="T71" fmla="*/ 29 h 61"/>
                    <a:gd name="T72" fmla="*/ 64 w 86"/>
                    <a:gd name="T73" fmla="*/ 53 h 61"/>
                    <a:gd name="T74" fmla="*/ 61 w 86"/>
                    <a:gd name="T75" fmla="*/ 5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6" h="61">
                      <a:moveTo>
                        <a:pt x="70" y="58"/>
                      </a:moveTo>
                      <a:cubicBezTo>
                        <a:pt x="75" y="49"/>
                        <a:pt x="75" y="49"/>
                        <a:pt x="75" y="49"/>
                      </a:cubicBezTo>
                      <a:cubicBezTo>
                        <a:pt x="77" y="47"/>
                        <a:pt x="79" y="43"/>
                        <a:pt x="80" y="41"/>
                      </a:cubicBezTo>
                      <a:cubicBezTo>
                        <a:pt x="85" y="32"/>
                        <a:pt x="85" y="32"/>
                        <a:pt x="85" y="32"/>
                      </a:cubicBezTo>
                      <a:cubicBezTo>
                        <a:pt x="86" y="29"/>
                        <a:pt x="85" y="26"/>
                        <a:pt x="83" y="25"/>
                      </a:cubicBezTo>
                      <a:cubicBezTo>
                        <a:pt x="65" y="9"/>
                        <a:pt x="65" y="9"/>
                        <a:pt x="65" y="9"/>
                      </a:cubicBezTo>
                      <a:cubicBezTo>
                        <a:pt x="63" y="7"/>
                        <a:pt x="60" y="8"/>
                        <a:pt x="58" y="9"/>
                      </a:cubicBezTo>
                      <a:cubicBezTo>
                        <a:pt x="50" y="17"/>
                        <a:pt x="50" y="17"/>
                        <a:pt x="50" y="17"/>
                      </a:cubicBezTo>
                      <a:cubicBezTo>
                        <a:pt x="49" y="17"/>
                        <a:pt x="49" y="18"/>
                        <a:pt x="49" y="18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23" y="30"/>
                        <a:pt x="23" y="30"/>
                        <a:pt x="23" y="30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5" y="36"/>
                        <a:pt x="35" y="36"/>
                        <a:pt x="35" y="36"/>
                      </a:cubicBezTo>
                      <a:cubicBezTo>
                        <a:pt x="39" y="35"/>
                        <a:pt x="39" y="35"/>
                        <a:pt x="39" y="35"/>
                      </a:cubicBezTo>
                      <a:cubicBezTo>
                        <a:pt x="39" y="35"/>
                        <a:pt x="39" y="36"/>
                        <a:pt x="39" y="36"/>
                      </a:cubicBezTo>
                      <a:cubicBezTo>
                        <a:pt x="37" y="47"/>
                        <a:pt x="37" y="47"/>
                        <a:pt x="37" y="47"/>
                      </a:cubicBezTo>
                      <a:cubicBezTo>
                        <a:pt x="37" y="50"/>
                        <a:pt x="38" y="53"/>
                        <a:pt x="41" y="53"/>
                      </a:cubicBezTo>
                      <a:cubicBezTo>
                        <a:pt x="64" y="61"/>
                        <a:pt x="64" y="61"/>
                        <a:pt x="64" y="61"/>
                      </a:cubicBezTo>
                      <a:cubicBezTo>
                        <a:pt x="66" y="61"/>
                        <a:pt x="69" y="60"/>
                        <a:pt x="70" y="58"/>
                      </a:cubicBezTo>
                      <a:close/>
                      <a:moveTo>
                        <a:pt x="15" y="10"/>
                      </a:move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46" y="21"/>
                        <a:pt x="46" y="21"/>
                        <a:pt x="46" y="21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lnTo>
                        <a:pt x="15" y="10"/>
                      </a:lnTo>
                      <a:close/>
                      <a:moveTo>
                        <a:pt x="61" y="54"/>
                      </a:move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6" y="51"/>
                        <a:pt x="55" y="50"/>
                        <a:pt x="56" y="49"/>
                      </a:cubicBezTo>
                      <a:cubicBezTo>
                        <a:pt x="69" y="24"/>
                        <a:pt x="69" y="24"/>
                        <a:pt x="69" y="24"/>
                      </a:cubicBezTo>
                      <a:cubicBezTo>
                        <a:pt x="70" y="23"/>
                        <a:pt x="71" y="23"/>
                        <a:pt x="72" y="23"/>
                      </a:cubicBezTo>
                      <a:cubicBezTo>
                        <a:pt x="77" y="26"/>
                        <a:pt x="77" y="26"/>
                        <a:pt x="77" y="26"/>
                      </a:cubicBezTo>
                      <a:cubicBezTo>
                        <a:pt x="78" y="26"/>
                        <a:pt x="78" y="28"/>
                        <a:pt x="77" y="29"/>
                      </a:cubicBezTo>
                      <a:cubicBezTo>
                        <a:pt x="64" y="53"/>
                        <a:pt x="64" y="53"/>
                        <a:pt x="64" y="53"/>
                      </a:cubicBezTo>
                      <a:cubicBezTo>
                        <a:pt x="64" y="54"/>
                        <a:pt x="62" y="55"/>
                        <a:pt x="61" y="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19" name="iSľíḓé">
                  <a:extLst>
                    <a:ext uri="{FF2B5EF4-FFF2-40B4-BE49-F238E27FC236}">
                      <a16:creationId xmlns:a16="http://schemas.microsoft.com/office/drawing/2014/main" id="{6D0F44C5-ECB5-7DDE-3F7C-A30ACF551BB3}"/>
                    </a:ext>
                  </a:extLst>
                </p:cNvPr>
                <p:cNvSpPr/>
                <p:nvPr/>
              </p:nvSpPr>
              <p:spPr bwMode="auto">
                <a:xfrm>
                  <a:off x="10996621" y="4129590"/>
                  <a:ext cx="221179" cy="191818"/>
                </a:xfrm>
                <a:custGeom>
                  <a:avLst/>
                  <a:gdLst>
                    <a:gd name="T0" fmla="*/ 56 w 69"/>
                    <a:gd name="T1" fmla="*/ 0 h 60"/>
                    <a:gd name="T2" fmla="*/ 13 w 69"/>
                    <a:gd name="T3" fmla="*/ 0 h 60"/>
                    <a:gd name="T4" fmla="*/ 0 w 69"/>
                    <a:gd name="T5" fmla="*/ 13 h 60"/>
                    <a:gd name="T6" fmla="*/ 0 w 69"/>
                    <a:gd name="T7" fmla="*/ 58 h 60"/>
                    <a:gd name="T8" fmla="*/ 2 w 69"/>
                    <a:gd name="T9" fmla="*/ 60 h 60"/>
                    <a:gd name="T10" fmla="*/ 66 w 69"/>
                    <a:gd name="T11" fmla="*/ 60 h 60"/>
                    <a:gd name="T12" fmla="*/ 69 w 69"/>
                    <a:gd name="T13" fmla="*/ 58 h 60"/>
                    <a:gd name="T14" fmla="*/ 69 w 69"/>
                    <a:gd name="T15" fmla="*/ 13 h 60"/>
                    <a:gd name="T16" fmla="*/ 56 w 69"/>
                    <a:gd name="T17" fmla="*/ 0 h 60"/>
                    <a:gd name="T18" fmla="*/ 34 w 69"/>
                    <a:gd name="T19" fmla="*/ 51 h 60"/>
                    <a:gd name="T20" fmla="*/ 13 w 69"/>
                    <a:gd name="T21" fmla="*/ 34 h 60"/>
                    <a:gd name="T22" fmla="*/ 26 w 69"/>
                    <a:gd name="T23" fmla="*/ 34 h 60"/>
                    <a:gd name="T24" fmla="*/ 26 w 69"/>
                    <a:gd name="T25" fmla="*/ 21 h 60"/>
                    <a:gd name="T26" fmla="*/ 43 w 69"/>
                    <a:gd name="T27" fmla="*/ 21 h 60"/>
                    <a:gd name="T28" fmla="*/ 43 w 69"/>
                    <a:gd name="T29" fmla="*/ 34 h 60"/>
                    <a:gd name="T30" fmla="*/ 56 w 69"/>
                    <a:gd name="T31" fmla="*/ 34 h 60"/>
                    <a:gd name="T32" fmla="*/ 34 w 69"/>
                    <a:gd name="T33" fmla="*/ 51 h 60"/>
                    <a:gd name="T34" fmla="*/ 10 w 69"/>
                    <a:gd name="T35" fmla="*/ 9 h 60"/>
                    <a:gd name="T36" fmla="*/ 15 w 69"/>
                    <a:gd name="T37" fmla="*/ 4 h 60"/>
                    <a:gd name="T38" fmla="*/ 54 w 69"/>
                    <a:gd name="T39" fmla="*/ 4 h 60"/>
                    <a:gd name="T40" fmla="*/ 58 w 69"/>
                    <a:gd name="T41" fmla="*/ 9 h 60"/>
                    <a:gd name="T42" fmla="*/ 10 w 69"/>
                    <a:gd name="T43" fmla="*/ 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9" h="60">
                      <a:moveTo>
                        <a:pt x="56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59"/>
                        <a:pt x="1" y="60"/>
                        <a:pt x="2" y="60"/>
                      </a:cubicBezTo>
                      <a:cubicBezTo>
                        <a:pt x="66" y="60"/>
                        <a:pt x="66" y="60"/>
                        <a:pt x="66" y="60"/>
                      </a:cubicBezTo>
                      <a:cubicBezTo>
                        <a:pt x="68" y="60"/>
                        <a:pt x="69" y="59"/>
                        <a:pt x="69" y="58"/>
                      </a:cubicBezTo>
                      <a:cubicBezTo>
                        <a:pt x="69" y="13"/>
                        <a:pt x="69" y="13"/>
                        <a:pt x="69" y="13"/>
                      </a:cubicBezTo>
                      <a:lnTo>
                        <a:pt x="56" y="0"/>
                      </a:lnTo>
                      <a:close/>
                      <a:moveTo>
                        <a:pt x="34" y="51"/>
                      </a:moveTo>
                      <a:cubicBezTo>
                        <a:pt x="13" y="34"/>
                        <a:pt x="13" y="34"/>
                        <a:pt x="13" y="34"/>
                      </a:cubicBezTo>
                      <a:cubicBezTo>
                        <a:pt x="26" y="34"/>
                        <a:pt x="26" y="34"/>
                        <a:pt x="26" y="34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43" y="21"/>
                        <a:pt x="43" y="21"/>
                        <a:pt x="43" y="21"/>
                      </a:cubicBez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56" y="34"/>
                        <a:pt x="56" y="34"/>
                        <a:pt x="56" y="34"/>
                      </a:cubicBezTo>
                      <a:lnTo>
                        <a:pt x="34" y="51"/>
                      </a:lnTo>
                      <a:close/>
                      <a:moveTo>
                        <a:pt x="10" y="9"/>
                      </a:move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8" y="9"/>
                        <a:pt x="58" y="9"/>
                        <a:pt x="58" y="9"/>
                      </a:cubicBezTo>
                      <a:lnTo>
                        <a:pt x="10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20" name="íṥḷïďê">
                  <a:extLst>
                    <a:ext uri="{FF2B5EF4-FFF2-40B4-BE49-F238E27FC236}">
                      <a16:creationId xmlns:a16="http://schemas.microsoft.com/office/drawing/2014/main" id="{39E5313C-BED3-72F0-8426-022E6B861221}"/>
                    </a:ext>
                  </a:extLst>
                </p:cNvPr>
                <p:cNvSpPr/>
                <p:nvPr/>
              </p:nvSpPr>
              <p:spPr bwMode="auto">
                <a:xfrm>
                  <a:off x="11303921" y="2003931"/>
                  <a:ext cx="182032" cy="248580"/>
                </a:xfrm>
                <a:custGeom>
                  <a:avLst/>
                  <a:gdLst>
                    <a:gd name="T0" fmla="*/ 57 w 57"/>
                    <a:gd name="T1" fmla="*/ 48 h 78"/>
                    <a:gd name="T2" fmla="*/ 57 w 57"/>
                    <a:gd name="T3" fmla="*/ 48 h 78"/>
                    <a:gd name="T4" fmla="*/ 57 w 57"/>
                    <a:gd name="T5" fmla="*/ 48 h 78"/>
                    <a:gd name="T6" fmla="*/ 28 w 57"/>
                    <a:gd name="T7" fmla="*/ 0 h 78"/>
                    <a:gd name="T8" fmla="*/ 0 w 57"/>
                    <a:gd name="T9" fmla="*/ 48 h 78"/>
                    <a:gd name="T10" fmla="*/ 0 w 57"/>
                    <a:gd name="T11" fmla="*/ 48 h 78"/>
                    <a:gd name="T12" fmla="*/ 0 w 57"/>
                    <a:gd name="T13" fmla="*/ 48 h 78"/>
                    <a:gd name="T14" fmla="*/ 0 w 57"/>
                    <a:gd name="T15" fmla="*/ 49 h 78"/>
                    <a:gd name="T16" fmla="*/ 0 w 57"/>
                    <a:gd name="T17" fmla="*/ 49 h 78"/>
                    <a:gd name="T18" fmla="*/ 0 w 57"/>
                    <a:gd name="T19" fmla="*/ 49 h 78"/>
                    <a:gd name="T20" fmla="*/ 28 w 57"/>
                    <a:gd name="T21" fmla="*/ 78 h 78"/>
                    <a:gd name="T22" fmla="*/ 57 w 57"/>
                    <a:gd name="T23" fmla="*/ 49 h 78"/>
                    <a:gd name="T24" fmla="*/ 57 w 57"/>
                    <a:gd name="T25" fmla="*/ 49 h 78"/>
                    <a:gd name="T26" fmla="*/ 57 w 57"/>
                    <a:gd name="T27" fmla="*/ 49 h 78"/>
                    <a:gd name="T28" fmla="*/ 57 w 57"/>
                    <a:gd name="T29" fmla="*/ 48 h 78"/>
                    <a:gd name="T30" fmla="*/ 48 w 57"/>
                    <a:gd name="T31" fmla="*/ 49 h 78"/>
                    <a:gd name="T32" fmla="*/ 48 w 57"/>
                    <a:gd name="T33" fmla="*/ 49 h 78"/>
                    <a:gd name="T34" fmla="*/ 42 w 57"/>
                    <a:gd name="T35" fmla="*/ 62 h 78"/>
                    <a:gd name="T36" fmla="*/ 28 w 57"/>
                    <a:gd name="T37" fmla="*/ 68 h 78"/>
                    <a:gd name="T38" fmla="*/ 26 w 57"/>
                    <a:gd name="T39" fmla="*/ 68 h 78"/>
                    <a:gd name="T40" fmla="*/ 43 w 57"/>
                    <a:gd name="T41" fmla="*/ 37 h 78"/>
                    <a:gd name="T42" fmla="*/ 43 w 57"/>
                    <a:gd name="T43" fmla="*/ 33 h 78"/>
                    <a:gd name="T44" fmla="*/ 48 w 57"/>
                    <a:gd name="T45" fmla="*/ 48 h 78"/>
                    <a:gd name="T46" fmla="*/ 48 w 57"/>
                    <a:gd name="T47" fmla="*/ 48 h 78"/>
                    <a:gd name="T48" fmla="*/ 48 w 57"/>
                    <a:gd name="T49" fmla="*/ 48 h 78"/>
                    <a:gd name="T50" fmla="*/ 48 w 57"/>
                    <a:gd name="T51" fmla="*/ 48 h 78"/>
                    <a:gd name="T52" fmla="*/ 48 w 57"/>
                    <a:gd name="T53" fmla="*/ 49 h 78"/>
                    <a:gd name="T54" fmla="*/ 48 w 57"/>
                    <a:gd name="T55" fmla="*/ 49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7" h="78">
                      <a:moveTo>
                        <a:pt x="57" y="48"/>
                      </a:moveTo>
                      <a:cubicBezTo>
                        <a:pt x="57" y="48"/>
                        <a:pt x="57" y="48"/>
                        <a:pt x="57" y="48"/>
                      </a:cubicBezTo>
                      <a:cubicBezTo>
                        <a:pt x="57" y="48"/>
                        <a:pt x="57" y="48"/>
                        <a:pt x="57" y="48"/>
                      </a:cubicBezTo>
                      <a:cubicBezTo>
                        <a:pt x="57" y="24"/>
                        <a:pt x="28" y="0"/>
                        <a:pt x="28" y="0"/>
                      </a:cubicBezTo>
                      <a:cubicBezTo>
                        <a:pt x="28" y="0"/>
                        <a:pt x="0" y="24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0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65"/>
                        <a:pt x="13" y="78"/>
                        <a:pt x="28" y="78"/>
                      </a:cubicBezTo>
                      <a:cubicBezTo>
                        <a:pt x="44" y="78"/>
                        <a:pt x="57" y="65"/>
                        <a:pt x="57" y="49"/>
                      </a:cubicBezTo>
                      <a:cubicBezTo>
                        <a:pt x="57" y="49"/>
                        <a:pt x="57" y="49"/>
                        <a:pt x="57" y="49"/>
                      </a:cubicBezTo>
                      <a:cubicBezTo>
                        <a:pt x="57" y="49"/>
                        <a:pt x="57" y="49"/>
                        <a:pt x="57" y="49"/>
                      </a:cubicBezTo>
                      <a:cubicBezTo>
                        <a:pt x="57" y="48"/>
                        <a:pt x="57" y="48"/>
                        <a:pt x="57" y="48"/>
                      </a:cubicBezTo>
                      <a:close/>
                      <a:moveTo>
                        <a:pt x="48" y="49"/>
                      </a:moveTo>
                      <a:cubicBezTo>
                        <a:pt x="48" y="49"/>
                        <a:pt x="48" y="49"/>
                        <a:pt x="48" y="49"/>
                      </a:cubicBezTo>
                      <a:cubicBezTo>
                        <a:pt x="48" y="54"/>
                        <a:pt x="46" y="59"/>
                        <a:pt x="42" y="62"/>
                      </a:cubicBezTo>
                      <a:cubicBezTo>
                        <a:pt x="38" y="66"/>
                        <a:pt x="34" y="68"/>
                        <a:pt x="28" y="68"/>
                      </a:cubicBezTo>
                      <a:cubicBezTo>
                        <a:pt x="28" y="68"/>
                        <a:pt x="27" y="68"/>
                        <a:pt x="26" y="68"/>
                      </a:cubicBezTo>
                      <a:cubicBezTo>
                        <a:pt x="36" y="61"/>
                        <a:pt x="43" y="50"/>
                        <a:pt x="43" y="37"/>
                      </a:cubicBezTo>
                      <a:cubicBezTo>
                        <a:pt x="43" y="35"/>
                        <a:pt x="43" y="34"/>
                        <a:pt x="43" y="33"/>
                      </a:cubicBezTo>
                      <a:cubicBezTo>
                        <a:pt x="46" y="38"/>
                        <a:pt x="48" y="43"/>
                        <a:pt x="48" y="48"/>
                      </a:cubicBezTo>
                      <a:cubicBezTo>
                        <a:pt x="48" y="48"/>
                        <a:pt x="48" y="48"/>
                        <a:pt x="48" y="48"/>
                      </a:cubicBezTo>
                      <a:cubicBezTo>
                        <a:pt x="48" y="48"/>
                        <a:pt x="48" y="48"/>
                        <a:pt x="48" y="48"/>
                      </a:cubicBezTo>
                      <a:cubicBezTo>
                        <a:pt x="48" y="48"/>
                        <a:pt x="48" y="48"/>
                        <a:pt x="48" y="48"/>
                      </a:cubicBezTo>
                      <a:cubicBezTo>
                        <a:pt x="48" y="48"/>
                        <a:pt x="48" y="48"/>
                        <a:pt x="48" y="49"/>
                      </a:cubicBezTo>
                      <a:cubicBezTo>
                        <a:pt x="48" y="49"/>
                        <a:pt x="48" y="49"/>
                        <a:pt x="48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21" name="ïšḷídê">
                  <a:extLst>
                    <a:ext uri="{FF2B5EF4-FFF2-40B4-BE49-F238E27FC236}">
                      <a16:creationId xmlns:a16="http://schemas.microsoft.com/office/drawing/2014/main" id="{FA3039CB-3179-5551-C75C-1035022CD8CE}"/>
                    </a:ext>
                  </a:extLst>
                </p:cNvPr>
                <p:cNvSpPr/>
                <p:nvPr/>
              </p:nvSpPr>
              <p:spPr bwMode="auto">
                <a:xfrm>
                  <a:off x="11108188" y="1823857"/>
                  <a:ext cx="285770" cy="272068"/>
                </a:xfrm>
                <a:custGeom>
                  <a:avLst/>
                  <a:gdLst>
                    <a:gd name="T0" fmla="*/ 52 w 89"/>
                    <a:gd name="T1" fmla="*/ 3 h 85"/>
                    <a:gd name="T2" fmla="*/ 4 w 89"/>
                    <a:gd name="T3" fmla="*/ 36 h 85"/>
                    <a:gd name="T4" fmla="*/ 3 w 89"/>
                    <a:gd name="T5" fmla="*/ 45 h 85"/>
                    <a:gd name="T6" fmla="*/ 28 w 89"/>
                    <a:gd name="T7" fmla="*/ 82 h 85"/>
                    <a:gd name="T8" fmla="*/ 37 w 89"/>
                    <a:gd name="T9" fmla="*/ 83 h 85"/>
                    <a:gd name="T10" fmla="*/ 85 w 89"/>
                    <a:gd name="T11" fmla="*/ 50 h 85"/>
                    <a:gd name="T12" fmla="*/ 87 w 89"/>
                    <a:gd name="T13" fmla="*/ 41 h 85"/>
                    <a:gd name="T14" fmla="*/ 61 w 89"/>
                    <a:gd name="T15" fmla="*/ 4 h 85"/>
                    <a:gd name="T16" fmla="*/ 52 w 89"/>
                    <a:gd name="T17" fmla="*/ 3 h 85"/>
                    <a:gd name="T18" fmla="*/ 38 w 89"/>
                    <a:gd name="T19" fmla="*/ 48 h 85"/>
                    <a:gd name="T20" fmla="*/ 31 w 89"/>
                    <a:gd name="T21" fmla="*/ 71 h 85"/>
                    <a:gd name="T22" fmla="*/ 11 w 89"/>
                    <a:gd name="T23" fmla="*/ 42 h 85"/>
                    <a:gd name="T24" fmla="*/ 38 w 89"/>
                    <a:gd name="T25" fmla="*/ 48 h 85"/>
                    <a:gd name="T26" fmla="*/ 14 w 89"/>
                    <a:gd name="T27" fmla="*/ 40 h 85"/>
                    <a:gd name="T28" fmla="*/ 52 w 89"/>
                    <a:gd name="T29" fmla="*/ 13 h 85"/>
                    <a:gd name="T30" fmla="*/ 43 w 89"/>
                    <a:gd name="T31" fmla="*/ 41 h 85"/>
                    <a:gd name="T32" fmla="*/ 14 w 89"/>
                    <a:gd name="T33" fmla="*/ 40 h 85"/>
                    <a:gd name="T34" fmla="*/ 39 w 89"/>
                    <a:gd name="T35" fmla="*/ 48 h 85"/>
                    <a:gd name="T36" fmla="*/ 50 w 89"/>
                    <a:gd name="T37" fmla="*/ 50 h 85"/>
                    <a:gd name="T38" fmla="*/ 51 w 89"/>
                    <a:gd name="T39" fmla="*/ 40 h 85"/>
                    <a:gd name="T40" fmla="*/ 74 w 89"/>
                    <a:gd name="T41" fmla="*/ 47 h 85"/>
                    <a:gd name="T42" fmla="*/ 38 w 89"/>
                    <a:gd name="T43" fmla="*/ 72 h 85"/>
                    <a:gd name="T44" fmla="*/ 39 w 89"/>
                    <a:gd name="T45" fmla="*/ 48 h 85"/>
                    <a:gd name="T46" fmla="*/ 51 w 89"/>
                    <a:gd name="T47" fmla="*/ 39 h 85"/>
                    <a:gd name="T48" fmla="*/ 55 w 89"/>
                    <a:gd name="T49" fmla="*/ 11 h 85"/>
                    <a:gd name="T50" fmla="*/ 75 w 89"/>
                    <a:gd name="T51" fmla="*/ 40 h 85"/>
                    <a:gd name="T52" fmla="*/ 51 w 89"/>
                    <a:gd name="T53" fmla="*/ 3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89" h="85">
                      <a:moveTo>
                        <a:pt x="52" y="3"/>
                      </a:moveTo>
                      <a:cubicBezTo>
                        <a:pt x="4" y="36"/>
                        <a:pt x="4" y="36"/>
                        <a:pt x="4" y="36"/>
                      </a:cubicBezTo>
                      <a:cubicBezTo>
                        <a:pt x="1" y="38"/>
                        <a:pt x="0" y="42"/>
                        <a:pt x="3" y="45"/>
                      </a:cubicBezTo>
                      <a:cubicBezTo>
                        <a:pt x="28" y="82"/>
                        <a:pt x="28" y="82"/>
                        <a:pt x="28" y="82"/>
                      </a:cubicBezTo>
                      <a:cubicBezTo>
                        <a:pt x="30" y="85"/>
                        <a:pt x="34" y="85"/>
                        <a:pt x="37" y="83"/>
                      </a:cubicBezTo>
                      <a:cubicBezTo>
                        <a:pt x="85" y="50"/>
                        <a:pt x="85" y="50"/>
                        <a:pt x="85" y="50"/>
                      </a:cubicBezTo>
                      <a:cubicBezTo>
                        <a:pt x="88" y="48"/>
                        <a:pt x="89" y="44"/>
                        <a:pt x="87" y="41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59" y="1"/>
                        <a:pt x="55" y="0"/>
                        <a:pt x="52" y="3"/>
                      </a:cubicBezTo>
                      <a:close/>
                      <a:moveTo>
                        <a:pt x="38" y="48"/>
                      </a:moveTo>
                      <a:cubicBezTo>
                        <a:pt x="31" y="71"/>
                        <a:pt x="31" y="71"/>
                        <a:pt x="31" y="71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lnTo>
                        <a:pt x="38" y="48"/>
                      </a:lnTo>
                      <a:close/>
                      <a:moveTo>
                        <a:pt x="14" y="40"/>
                      </a:move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lnTo>
                        <a:pt x="14" y="40"/>
                      </a:lnTo>
                      <a:close/>
                      <a:moveTo>
                        <a:pt x="39" y="48"/>
                      </a:moveTo>
                      <a:cubicBezTo>
                        <a:pt x="50" y="50"/>
                        <a:pt x="50" y="50"/>
                        <a:pt x="50" y="50"/>
                      </a:cubicBezTo>
                      <a:cubicBezTo>
                        <a:pt x="51" y="40"/>
                        <a:pt x="51" y="40"/>
                        <a:pt x="51" y="40"/>
                      </a:cubicBezTo>
                      <a:cubicBezTo>
                        <a:pt x="74" y="47"/>
                        <a:pt x="74" y="47"/>
                        <a:pt x="74" y="47"/>
                      </a:cubicBezTo>
                      <a:cubicBezTo>
                        <a:pt x="38" y="72"/>
                        <a:pt x="38" y="72"/>
                        <a:pt x="38" y="72"/>
                      </a:cubicBezTo>
                      <a:lnTo>
                        <a:pt x="39" y="48"/>
                      </a:lnTo>
                      <a:close/>
                      <a:moveTo>
                        <a:pt x="51" y="39"/>
                      </a:move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75" y="40"/>
                        <a:pt x="75" y="40"/>
                        <a:pt x="75" y="40"/>
                      </a:cubicBezTo>
                      <a:lnTo>
                        <a:pt x="51" y="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22" name="î$ḻïḑê">
                  <a:extLst>
                    <a:ext uri="{FF2B5EF4-FFF2-40B4-BE49-F238E27FC236}">
                      <a16:creationId xmlns:a16="http://schemas.microsoft.com/office/drawing/2014/main" id="{FE0D3A30-F4BD-EB90-DE92-F7D2CE85E6EE}"/>
                    </a:ext>
                  </a:extLst>
                </p:cNvPr>
                <p:cNvSpPr/>
                <p:nvPr/>
              </p:nvSpPr>
              <p:spPr bwMode="auto">
                <a:xfrm>
                  <a:off x="10996621" y="1667271"/>
                  <a:ext cx="217264" cy="221178"/>
                </a:xfrm>
                <a:custGeom>
                  <a:avLst/>
                  <a:gdLst>
                    <a:gd name="T0" fmla="*/ 34 w 68"/>
                    <a:gd name="T1" fmla="*/ 0 h 69"/>
                    <a:gd name="T2" fmla="*/ 0 w 68"/>
                    <a:gd name="T3" fmla="*/ 35 h 69"/>
                    <a:gd name="T4" fmla="*/ 34 w 68"/>
                    <a:gd name="T5" fmla="*/ 69 h 69"/>
                    <a:gd name="T6" fmla="*/ 68 w 68"/>
                    <a:gd name="T7" fmla="*/ 35 h 69"/>
                    <a:gd name="T8" fmla="*/ 34 w 68"/>
                    <a:gd name="T9" fmla="*/ 0 h 69"/>
                    <a:gd name="T10" fmla="*/ 34 w 68"/>
                    <a:gd name="T11" fmla="*/ 62 h 69"/>
                    <a:gd name="T12" fmla="*/ 7 w 68"/>
                    <a:gd name="T13" fmla="*/ 35 h 69"/>
                    <a:gd name="T14" fmla="*/ 34 w 68"/>
                    <a:gd name="T15" fmla="*/ 7 h 69"/>
                    <a:gd name="T16" fmla="*/ 62 w 68"/>
                    <a:gd name="T17" fmla="*/ 35 h 69"/>
                    <a:gd name="T18" fmla="*/ 34 w 68"/>
                    <a:gd name="T19" fmla="*/ 62 h 69"/>
                    <a:gd name="T20" fmla="*/ 22 w 68"/>
                    <a:gd name="T21" fmla="*/ 24 h 69"/>
                    <a:gd name="T22" fmla="*/ 36 w 68"/>
                    <a:gd name="T23" fmla="*/ 35 h 69"/>
                    <a:gd name="T24" fmla="*/ 22 w 68"/>
                    <a:gd name="T25" fmla="*/ 45 h 69"/>
                    <a:gd name="T26" fmla="*/ 22 w 68"/>
                    <a:gd name="T27" fmla="*/ 24 h 69"/>
                    <a:gd name="T28" fmla="*/ 39 w 68"/>
                    <a:gd name="T29" fmla="*/ 24 h 69"/>
                    <a:gd name="T30" fmla="*/ 54 w 68"/>
                    <a:gd name="T31" fmla="*/ 35 h 69"/>
                    <a:gd name="T32" fmla="*/ 39 w 68"/>
                    <a:gd name="T33" fmla="*/ 45 h 69"/>
                    <a:gd name="T34" fmla="*/ 39 w 68"/>
                    <a:gd name="T35" fmla="*/ 24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8" h="69">
                      <a:moveTo>
                        <a:pt x="34" y="0"/>
                      </a:moveTo>
                      <a:cubicBezTo>
                        <a:pt x="15" y="0"/>
                        <a:pt x="0" y="16"/>
                        <a:pt x="0" y="35"/>
                      </a:cubicBezTo>
                      <a:cubicBezTo>
                        <a:pt x="0" y="53"/>
                        <a:pt x="15" y="69"/>
                        <a:pt x="34" y="69"/>
                      </a:cubicBezTo>
                      <a:cubicBezTo>
                        <a:pt x="53" y="69"/>
                        <a:pt x="68" y="53"/>
                        <a:pt x="68" y="35"/>
                      </a:cubicBezTo>
                      <a:cubicBezTo>
                        <a:pt x="68" y="16"/>
                        <a:pt x="53" y="0"/>
                        <a:pt x="34" y="0"/>
                      </a:cubicBezTo>
                      <a:close/>
                      <a:moveTo>
                        <a:pt x="34" y="62"/>
                      </a:moveTo>
                      <a:cubicBezTo>
                        <a:pt x="19" y="62"/>
                        <a:pt x="7" y="50"/>
                        <a:pt x="7" y="35"/>
                      </a:cubicBezTo>
                      <a:cubicBezTo>
                        <a:pt x="7" y="19"/>
                        <a:pt x="19" y="7"/>
                        <a:pt x="34" y="7"/>
                      </a:cubicBezTo>
                      <a:cubicBezTo>
                        <a:pt x="50" y="7"/>
                        <a:pt x="62" y="19"/>
                        <a:pt x="62" y="35"/>
                      </a:cubicBezTo>
                      <a:cubicBezTo>
                        <a:pt x="62" y="50"/>
                        <a:pt x="50" y="62"/>
                        <a:pt x="34" y="62"/>
                      </a:cubicBezTo>
                      <a:close/>
                      <a:moveTo>
                        <a:pt x="22" y="24"/>
                      </a:moveTo>
                      <a:cubicBezTo>
                        <a:pt x="36" y="35"/>
                        <a:pt x="36" y="35"/>
                        <a:pt x="36" y="35"/>
                      </a:cubicBezTo>
                      <a:cubicBezTo>
                        <a:pt x="22" y="45"/>
                        <a:pt x="22" y="45"/>
                        <a:pt x="22" y="45"/>
                      </a:cubicBezTo>
                      <a:lnTo>
                        <a:pt x="22" y="24"/>
                      </a:lnTo>
                      <a:close/>
                      <a:moveTo>
                        <a:pt x="39" y="24"/>
                      </a:move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lnTo>
                        <a:pt x="39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23" name="isḷîḓê">
                  <a:extLst>
                    <a:ext uri="{FF2B5EF4-FFF2-40B4-BE49-F238E27FC236}">
                      <a16:creationId xmlns:a16="http://schemas.microsoft.com/office/drawing/2014/main" id="{11C412FC-68FE-592B-7A17-A43D45131BAC}"/>
                    </a:ext>
                  </a:extLst>
                </p:cNvPr>
                <p:cNvSpPr/>
                <p:nvPr/>
              </p:nvSpPr>
              <p:spPr bwMode="auto">
                <a:xfrm>
                  <a:off x="11096444" y="2135072"/>
                  <a:ext cx="172245" cy="197690"/>
                </a:xfrm>
                <a:custGeom>
                  <a:avLst/>
                  <a:gdLst>
                    <a:gd name="T0" fmla="*/ 50 w 54"/>
                    <a:gd name="T1" fmla="*/ 12 h 62"/>
                    <a:gd name="T2" fmla="*/ 42 w 54"/>
                    <a:gd name="T3" fmla="*/ 5 h 62"/>
                    <a:gd name="T4" fmla="*/ 33 w 54"/>
                    <a:gd name="T5" fmla="*/ 0 h 62"/>
                    <a:gd name="T6" fmla="*/ 6 w 54"/>
                    <a:gd name="T7" fmla="*/ 0 h 62"/>
                    <a:gd name="T8" fmla="*/ 0 w 54"/>
                    <a:gd name="T9" fmla="*/ 6 h 62"/>
                    <a:gd name="T10" fmla="*/ 0 w 54"/>
                    <a:gd name="T11" fmla="*/ 56 h 62"/>
                    <a:gd name="T12" fmla="*/ 6 w 54"/>
                    <a:gd name="T13" fmla="*/ 62 h 62"/>
                    <a:gd name="T14" fmla="*/ 48 w 54"/>
                    <a:gd name="T15" fmla="*/ 62 h 62"/>
                    <a:gd name="T16" fmla="*/ 54 w 54"/>
                    <a:gd name="T17" fmla="*/ 56 h 62"/>
                    <a:gd name="T18" fmla="*/ 54 w 54"/>
                    <a:gd name="T19" fmla="*/ 21 h 62"/>
                    <a:gd name="T20" fmla="*/ 50 w 54"/>
                    <a:gd name="T21" fmla="*/ 12 h 62"/>
                    <a:gd name="T22" fmla="*/ 35 w 54"/>
                    <a:gd name="T23" fmla="*/ 9 h 62"/>
                    <a:gd name="T24" fmla="*/ 35 w 54"/>
                    <a:gd name="T25" fmla="*/ 9 h 62"/>
                    <a:gd name="T26" fmla="*/ 37 w 54"/>
                    <a:gd name="T27" fmla="*/ 10 h 62"/>
                    <a:gd name="T28" fmla="*/ 44 w 54"/>
                    <a:gd name="T29" fmla="*/ 17 h 62"/>
                    <a:gd name="T30" fmla="*/ 45 w 54"/>
                    <a:gd name="T31" fmla="*/ 19 h 62"/>
                    <a:gd name="T32" fmla="*/ 46 w 54"/>
                    <a:gd name="T33" fmla="*/ 20 h 62"/>
                    <a:gd name="T34" fmla="*/ 35 w 54"/>
                    <a:gd name="T35" fmla="*/ 20 h 62"/>
                    <a:gd name="T36" fmla="*/ 35 w 54"/>
                    <a:gd name="T37" fmla="*/ 9 h 62"/>
                    <a:gd name="T38" fmla="*/ 46 w 54"/>
                    <a:gd name="T39" fmla="*/ 54 h 62"/>
                    <a:gd name="T40" fmla="*/ 8 w 54"/>
                    <a:gd name="T41" fmla="*/ 54 h 62"/>
                    <a:gd name="T42" fmla="*/ 8 w 54"/>
                    <a:gd name="T43" fmla="*/ 8 h 62"/>
                    <a:gd name="T44" fmla="*/ 31 w 54"/>
                    <a:gd name="T45" fmla="*/ 8 h 62"/>
                    <a:gd name="T46" fmla="*/ 31 w 54"/>
                    <a:gd name="T47" fmla="*/ 23 h 62"/>
                    <a:gd name="T48" fmla="*/ 46 w 54"/>
                    <a:gd name="T49" fmla="*/ 23 h 62"/>
                    <a:gd name="T50" fmla="*/ 46 w 54"/>
                    <a:gd name="T51" fmla="*/ 54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4" h="62">
                      <a:moveTo>
                        <a:pt x="50" y="12"/>
                      </a:move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0" y="2"/>
                        <a:pt x="36" y="0"/>
                        <a:pt x="33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59"/>
                        <a:pt x="3" y="62"/>
                        <a:pt x="6" y="62"/>
                      </a:cubicBezTo>
                      <a:cubicBezTo>
                        <a:pt x="48" y="62"/>
                        <a:pt x="48" y="62"/>
                        <a:pt x="48" y="62"/>
                      </a:cubicBezTo>
                      <a:cubicBezTo>
                        <a:pt x="51" y="62"/>
                        <a:pt x="54" y="59"/>
                        <a:pt x="54" y="56"/>
                      </a:cubicBezTo>
                      <a:cubicBezTo>
                        <a:pt x="54" y="21"/>
                        <a:pt x="54" y="21"/>
                        <a:pt x="54" y="21"/>
                      </a:cubicBezTo>
                      <a:cubicBezTo>
                        <a:pt x="54" y="18"/>
                        <a:pt x="52" y="14"/>
                        <a:pt x="50" y="12"/>
                      </a:cubicBezTo>
                      <a:close/>
                      <a:moveTo>
                        <a:pt x="35" y="9"/>
                      </a:moveTo>
                      <a:cubicBezTo>
                        <a:pt x="35" y="9"/>
                        <a:pt x="35" y="9"/>
                        <a:pt x="35" y="9"/>
                      </a:cubicBezTo>
                      <a:cubicBezTo>
                        <a:pt x="36" y="9"/>
                        <a:pt x="37" y="10"/>
                        <a:pt x="37" y="10"/>
                      </a:cubicBezTo>
                      <a:cubicBezTo>
                        <a:pt x="44" y="17"/>
                        <a:pt x="44" y="17"/>
                        <a:pt x="44" y="17"/>
                      </a:cubicBezTo>
                      <a:cubicBezTo>
                        <a:pt x="45" y="17"/>
                        <a:pt x="45" y="18"/>
                        <a:pt x="45" y="19"/>
                      </a:cubicBezTo>
                      <a:cubicBezTo>
                        <a:pt x="46" y="19"/>
                        <a:pt x="46" y="19"/>
                        <a:pt x="46" y="20"/>
                      </a:cubicBezTo>
                      <a:cubicBezTo>
                        <a:pt x="35" y="20"/>
                        <a:pt x="35" y="20"/>
                        <a:pt x="35" y="20"/>
                      </a:cubicBezTo>
                      <a:lnTo>
                        <a:pt x="35" y="9"/>
                      </a:lnTo>
                      <a:close/>
                      <a:moveTo>
                        <a:pt x="46" y="54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23"/>
                        <a:pt x="31" y="23"/>
                        <a:pt x="31" y="23"/>
                      </a:cubicBezTo>
                      <a:cubicBezTo>
                        <a:pt x="46" y="23"/>
                        <a:pt x="46" y="23"/>
                        <a:pt x="46" y="23"/>
                      </a:cubicBezTo>
                      <a:lnTo>
                        <a:pt x="46" y="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24" name="îṥ1ïḑè">
                  <a:extLst>
                    <a:ext uri="{FF2B5EF4-FFF2-40B4-BE49-F238E27FC236}">
                      <a16:creationId xmlns:a16="http://schemas.microsoft.com/office/drawing/2014/main" id="{02DBC9B6-E5F2-8CF9-8339-FB810BED4114}"/>
                    </a:ext>
                  </a:extLst>
                </p:cNvPr>
                <p:cNvSpPr/>
                <p:nvPr/>
              </p:nvSpPr>
              <p:spPr bwMode="auto">
                <a:xfrm>
                  <a:off x="11082743" y="2730100"/>
                  <a:ext cx="279899" cy="297514"/>
                </a:xfrm>
                <a:custGeom>
                  <a:avLst/>
                  <a:gdLst>
                    <a:gd name="T0" fmla="*/ 78 w 87"/>
                    <a:gd name="T1" fmla="*/ 0 h 93"/>
                    <a:gd name="T2" fmla="*/ 9 w 87"/>
                    <a:gd name="T3" fmla="*/ 0 h 93"/>
                    <a:gd name="T4" fmla="*/ 0 w 87"/>
                    <a:gd name="T5" fmla="*/ 9 h 93"/>
                    <a:gd name="T6" fmla="*/ 0 w 87"/>
                    <a:gd name="T7" fmla="*/ 84 h 93"/>
                    <a:gd name="T8" fmla="*/ 9 w 87"/>
                    <a:gd name="T9" fmla="*/ 93 h 93"/>
                    <a:gd name="T10" fmla="*/ 78 w 87"/>
                    <a:gd name="T11" fmla="*/ 93 h 93"/>
                    <a:gd name="T12" fmla="*/ 87 w 87"/>
                    <a:gd name="T13" fmla="*/ 84 h 93"/>
                    <a:gd name="T14" fmla="*/ 87 w 87"/>
                    <a:gd name="T15" fmla="*/ 9 h 93"/>
                    <a:gd name="T16" fmla="*/ 78 w 87"/>
                    <a:gd name="T17" fmla="*/ 0 h 93"/>
                    <a:gd name="T18" fmla="*/ 75 w 87"/>
                    <a:gd name="T19" fmla="*/ 81 h 93"/>
                    <a:gd name="T20" fmla="*/ 12 w 87"/>
                    <a:gd name="T21" fmla="*/ 81 h 93"/>
                    <a:gd name="T22" fmla="*/ 12 w 87"/>
                    <a:gd name="T23" fmla="*/ 12 h 93"/>
                    <a:gd name="T24" fmla="*/ 75 w 87"/>
                    <a:gd name="T25" fmla="*/ 12 h 93"/>
                    <a:gd name="T26" fmla="*/ 75 w 87"/>
                    <a:gd name="T27" fmla="*/ 81 h 93"/>
                    <a:gd name="T28" fmla="*/ 23 w 87"/>
                    <a:gd name="T29" fmla="*/ 41 h 93"/>
                    <a:gd name="T30" fmla="*/ 64 w 87"/>
                    <a:gd name="T31" fmla="*/ 41 h 93"/>
                    <a:gd name="T32" fmla="*/ 64 w 87"/>
                    <a:gd name="T33" fmla="*/ 46 h 93"/>
                    <a:gd name="T34" fmla="*/ 23 w 87"/>
                    <a:gd name="T35" fmla="*/ 46 h 93"/>
                    <a:gd name="T36" fmla="*/ 23 w 87"/>
                    <a:gd name="T37" fmla="*/ 41 h 93"/>
                    <a:gd name="T38" fmla="*/ 23 w 87"/>
                    <a:gd name="T39" fmla="*/ 52 h 93"/>
                    <a:gd name="T40" fmla="*/ 64 w 87"/>
                    <a:gd name="T41" fmla="*/ 52 h 93"/>
                    <a:gd name="T42" fmla="*/ 64 w 87"/>
                    <a:gd name="T43" fmla="*/ 58 h 93"/>
                    <a:gd name="T44" fmla="*/ 23 w 87"/>
                    <a:gd name="T45" fmla="*/ 58 h 93"/>
                    <a:gd name="T46" fmla="*/ 23 w 87"/>
                    <a:gd name="T47" fmla="*/ 52 h 93"/>
                    <a:gd name="T48" fmla="*/ 23 w 87"/>
                    <a:gd name="T49" fmla="*/ 64 h 93"/>
                    <a:gd name="T50" fmla="*/ 64 w 87"/>
                    <a:gd name="T51" fmla="*/ 64 h 93"/>
                    <a:gd name="T52" fmla="*/ 64 w 87"/>
                    <a:gd name="T53" fmla="*/ 69 h 93"/>
                    <a:gd name="T54" fmla="*/ 23 w 87"/>
                    <a:gd name="T55" fmla="*/ 69 h 93"/>
                    <a:gd name="T56" fmla="*/ 23 w 87"/>
                    <a:gd name="T57" fmla="*/ 64 h 93"/>
                    <a:gd name="T58" fmla="*/ 23 w 87"/>
                    <a:gd name="T59" fmla="*/ 29 h 93"/>
                    <a:gd name="T60" fmla="*/ 64 w 87"/>
                    <a:gd name="T61" fmla="*/ 29 h 93"/>
                    <a:gd name="T62" fmla="*/ 64 w 87"/>
                    <a:gd name="T63" fmla="*/ 35 h 93"/>
                    <a:gd name="T64" fmla="*/ 23 w 87"/>
                    <a:gd name="T65" fmla="*/ 35 h 93"/>
                    <a:gd name="T66" fmla="*/ 23 w 87"/>
                    <a:gd name="T67" fmla="*/ 2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7" h="93">
                      <a:moveTo>
                        <a:pt x="78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0" y="89"/>
                        <a:pt x="4" y="93"/>
                        <a:pt x="9" y="93"/>
                      </a:cubicBezTo>
                      <a:cubicBezTo>
                        <a:pt x="78" y="93"/>
                        <a:pt x="78" y="93"/>
                        <a:pt x="78" y="93"/>
                      </a:cubicBezTo>
                      <a:cubicBezTo>
                        <a:pt x="83" y="93"/>
                        <a:pt x="87" y="89"/>
                        <a:pt x="87" y="84"/>
                      </a:cubicBezTo>
                      <a:cubicBezTo>
                        <a:pt x="87" y="9"/>
                        <a:pt x="87" y="9"/>
                        <a:pt x="87" y="9"/>
                      </a:cubicBezTo>
                      <a:cubicBezTo>
                        <a:pt x="87" y="4"/>
                        <a:pt x="83" y="0"/>
                        <a:pt x="78" y="0"/>
                      </a:cubicBezTo>
                      <a:close/>
                      <a:moveTo>
                        <a:pt x="75" y="81"/>
                      </a:moveTo>
                      <a:cubicBezTo>
                        <a:pt x="12" y="81"/>
                        <a:pt x="12" y="81"/>
                        <a:pt x="12" y="81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75" y="12"/>
                        <a:pt x="75" y="12"/>
                        <a:pt x="75" y="12"/>
                      </a:cubicBezTo>
                      <a:lnTo>
                        <a:pt x="75" y="81"/>
                      </a:lnTo>
                      <a:close/>
                      <a:moveTo>
                        <a:pt x="23" y="41"/>
                      </a:move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6"/>
                        <a:pt x="64" y="46"/>
                        <a:pt x="64" y="46"/>
                      </a:cubicBezTo>
                      <a:cubicBezTo>
                        <a:pt x="23" y="46"/>
                        <a:pt x="23" y="46"/>
                        <a:pt x="23" y="46"/>
                      </a:cubicBezTo>
                      <a:lnTo>
                        <a:pt x="23" y="41"/>
                      </a:lnTo>
                      <a:close/>
                      <a:moveTo>
                        <a:pt x="23" y="52"/>
                      </a:moveTo>
                      <a:cubicBezTo>
                        <a:pt x="64" y="52"/>
                        <a:pt x="64" y="52"/>
                        <a:pt x="64" y="52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23" y="58"/>
                        <a:pt x="23" y="58"/>
                        <a:pt x="23" y="58"/>
                      </a:cubicBezTo>
                      <a:lnTo>
                        <a:pt x="23" y="52"/>
                      </a:lnTo>
                      <a:close/>
                      <a:moveTo>
                        <a:pt x="23" y="64"/>
                      </a:moveTo>
                      <a:cubicBezTo>
                        <a:pt x="64" y="64"/>
                        <a:pt x="64" y="64"/>
                        <a:pt x="64" y="64"/>
                      </a:cubicBezTo>
                      <a:cubicBezTo>
                        <a:pt x="64" y="69"/>
                        <a:pt x="64" y="69"/>
                        <a:pt x="64" y="69"/>
                      </a:cubicBezTo>
                      <a:cubicBezTo>
                        <a:pt x="23" y="69"/>
                        <a:pt x="23" y="69"/>
                        <a:pt x="23" y="69"/>
                      </a:cubicBezTo>
                      <a:lnTo>
                        <a:pt x="23" y="64"/>
                      </a:lnTo>
                      <a:close/>
                      <a:moveTo>
                        <a:pt x="23" y="29"/>
                      </a:moveTo>
                      <a:cubicBezTo>
                        <a:pt x="64" y="29"/>
                        <a:pt x="64" y="29"/>
                        <a:pt x="64" y="29"/>
                      </a:cubicBezTo>
                      <a:cubicBezTo>
                        <a:pt x="64" y="35"/>
                        <a:pt x="64" y="35"/>
                        <a:pt x="64" y="35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lnTo>
                        <a:pt x="23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25" name="ïṣľiḋé">
                  <a:extLst>
                    <a:ext uri="{FF2B5EF4-FFF2-40B4-BE49-F238E27FC236}">
                      <a16:creationId xmlns:a16="http://schemas.microsoft.com/office/drawing/2014/main" id="{41E8C873-3A17-DF7A-4D32-0893AF6BDB23}"/>
                    </a:ext>
                  </a:extLst>
                </p:cNvPr>
                <p:cNvSpPr/>
                <p:nvPr/>
              </p:nvSpPr>
              <p:spPr bwMode="auto">
                <a:xfrm>
                  <a:off x="11031853" y="3084377"/>
                  <a:ext cx="262282" cy="197690"/>
                </a:xfrm>
                <a:custGeom>
                  <a:avLst/>
                  <a:gdLst>
                    <a:gd name="T0" fmla="*/ 0 w 134"/>
                    <a:gd name="T1" fmla="*/ 0 h 101"/>
                    <a:gd name="T2" fmla="*/ 0 w 134"/>
                    <a:gd name="T3" fmla="*/ 101 h 101"/>
                    <a:gd name="T4" fmla="*/ 134 w 134"/>
                    <a:gd name="T5" fmla="*/ 101 h 101"/>
                    <a:gd name="T6" fmla="*/ 134 w 134"/>
                    <a:gd name="T7" fmla="*/ 0 h 101"/>
                    <a:gd name="T8" fmla="*/ 0 w 134"/>
                    <a:gd name="T9" fmla="*/ 0 h 101"/>
                    <a:gd name="T10" fmla="*/ 25 w 134"/>
                    <a:gd name="T11" fmla="*/ 93 h 101"/>
                    <a:gd name="T12" fmla="*/ 8 w 134"/>
                    <a:gd name="T13" fmla="*/ 93 h 101"/>
                    <a:gd name="T14" fmla="*/ 8 w 134"/>
                    <a:gd name="T15" fmla="*/ 77 h 101"/>
                    <a:gd name="T16" fmla="*/ 25 w 134"/>
                    <a:gd name="T17" fmla="*/ 77 h 101"/>
                    <a:gd name="T18" fmla="*/ 25 w 134"/>
                    <a:gd name="T19" fmla="*/ 93 h 101"/>
                    <a:gd name="T20" fmla="*/ 25 w 134"/>
                    <a:gd name="T21" fmla="*/ 59 h 101"/>
                    <a:gd name="T22" fmla="*/ 8 w 134"/>
                    <a:gd name="T23" fmla="*/ 59 h 101"/>
                    <a:gd name="T24" fmla="*/ 8 w 134"/>
                    <a:gd name="T25" fmla="*/ 43 h 101"/>
                    <a:gd name="T26" fmla="*/ 25 w 134"/>
                    <a:gd name="T27" fmla="*/ 43 h 101"/>
                    <a:gd name="T28" fmla="*/ 25 w 134"/>
                    <a:gd name="T29" fmla="*/ 59 h 101"/>
                    <a:gd name="T30" fmla="*/ 25 w 134"/>
                    <a:gd name="T31" fmla="*/ 26 h 101"/>
                    <a:gd name="T32" fmla="*/ 8 w 134"/>
                    <a:gd name="T33" fmla="*/ 26 h 101"/>
                    <a:gd name="T34" fmla="*/ 8 w 134"/>
                    <a:gd name="T35" fmla="*/ 8 h 101"/>
                    <a:gd name="T36" fmla="*/ 25 w 134"/>
                    <a:gd name="T37" fmla="*/ 8 h 101"/>
                    <a:gd name="T38" fmla="*/ 25 w 134"/>
                    <a:gd name="T39" fmla="*/ 26 h 101"/>
                    <a:gd name="T40" fmla="*/ 102 w 134"/>
                    <a:gd name="T41" fmla="*/ 93 h 101"/>
                    <a:gd name="T42" fmla="*/ 35 w 134"/>
                    <a:gd name="T43" fmla="*/ 93 h 101"/>
                    <a:gd name="T44" fmla="*/ 35 w 134"/>
                    <a:gd name="T45" fmla="*/ 8 h 101"/>
                    <a:gd name="T46" fmla="*/ 102 w 134"/>
                    <a:gd name="T47" fmla="*/ 8 h 101"/>
                    <a:gd name="T48" fmla="*/ 102 w 134"/>
                    <a:gd name="T49" fmla="*/ 93 h 101"/>
                    <a:gd name="T50" fmla="*/ 126 w 134"/>
                    <a:gd name="T51" fmla="*/ 93 h 101"/>
                    <a:gd name="T52" fmla="*/ 110 w 134"/>
                    <a:gd name="T53" fmla="*/ 93 h 101"/>
                    <a:gd name="T54" fmla="*/ 110 w 134"/>
                    <a:gd name="T55" fmla="*/ 77 h 101"/>
                    <a:gd name="T56" fmla="*/ 126 w 134"/>
                    <a:gd name="T57" fmla="*/ 77 h 101"/>
                    <a:gd name="T58" fmla="*/ 126 w 134"/>
                    <a:gd name="T59" fmla="*/ 93 h 101"/>
                    <a:gd name="T60" fmla="*/ 126 w 134"/>
                    <a:gd name="T61" fmla="*/ 59 h 101"/>
                    <a:gd name="T62" fmla="*/ 110 w 134"/>
                    <a:gd name="T63" fmla="*/ 59 h 101"/>
                    <a:gd name="T64" fmla="*/ 110 w 134"/>
                    <a:gd name="T65" fmla="*/ 43 h 101"/>
                    <a:gd name="T66" fmla="*/ 126 w 134"/>
                    <a:gd name="T67" fmla="*/ 43 h 101"/>
                    <a:gd name="T68" fmla="*/ 126 w 134"/>
                    <a:gd name="T69" fmla="*/ 59 h 101"/>
                    <a:gd name="T70" fmla="*/ 126 w 134"/>
                    <a:gd name="T71" fmla="*/ 26 h 101"/>
                    <a:gd name="T72" fmla="*/ 110 w 134"/>
                    <a:gd name="T73" fmla="*/ 26 h 101"/>
                    <a:gd name="T74" fmla="*/ 110 w 134"/>
                    <a:gd name="T75" fmla="*/ 8 h 101"/>
                    <a:gd name="T76" fmla="*/ 126 w 134"/>
                    <a:gd name="T77" fmla="*/ 8 h 101"/>
                    <a:gd name="T78" fmla="*/ 126 w 134"/>
                    <a:gd name="T79" fmla="*/ 26 h 101"/>
                    <a:gd name="T80" fmla="*/ 51 w 134"/>
                    <a:gd name="T81" fmla="*/ 26 h 101"/>
                    <a:gd name="T82" fmla="*/ 51 w 134"/>
                    <a:gd name="T83" fmla="*/ 77 h 101"/>
                    <a:gd name="T84" fmla="*/ 84 w 134"/>
                    <a:gd name="T85" fmla="*/ 51 h 101"/>
                    <a:gd name="T86" fmla="*/ 51 w 134"/>
                    <a:gd name="T87" fmla="*/ 2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34" h="101">
                      <a:moveTo>
                        <a:pt x="0" y="0"/>
                      </a:moveTo>
                      <a:lnTo>
                        <a:pt x="0" y="101"/>
                      </a:lnTo>
                      <a:lnTo>
                        <a:pt x="134" y="101"/>
                      </a:lnTo>
                      <a:lnTo>
                        <a:pt x="134" y="0"/>
                      </a:lnTo>
                      <a:lnTo>
                        <a:pt x="0" y="0"/>
                      </a:lnTo>
                      <a:close/>
                      <a:moveTo>
                        <a:pt x="25" y="93"/>
                      </a:moveTo>
                      <a:lnTo>
                        <a:pt x="8" y="93"/>
                      </a:lnTo>
                      <a:lnTo>
                        <a:pt x="8" y="77"/>
                      </a:lnTo>
                      <a:lnTo>
                        <a:pt x="25" y="77"/>
                      </a:lnTo>
                      <a:lnTo>
                        <a:pt x="25" y="93"/>
                      </a:lnTo>
                      <a:close/>
                      <a:moveTo>
                        <a:pt x="25" y="59"/>
                      </a:moveTo>
                      <a:lnTo>
                        <a:pt x="8" y="59"/>
                      </a:lnTo>
                      <a:lnTo>
                        <a:pt x="8" y="43"/>
                      </a:lnTo>
                      <a:lnTo>
                        <a:pt x="25" y="43"/>
                      </a:lnTo>
                      <a:lnTo>
                        <a:pt x="25" y="59"/>
                      </a:lnTo>
                      <a:close/>
                      <a:moveTo>
                        <a:pt x="25" y="26"/>
                      </a:moveTo>
                      <a:lnTo>
                        <a:pt x="8" y="26"/>
                      </a:lnTo>
                      <a:lnTo>
                        <a:pt x="8" y="8"/>
                      </a:lnTo>
                      <a:lnTo>
                        <a:pt x="25" y="8"/>
                      </a:lnTo>
                      <a:lnTo>
                        <a:pt x="25" y="26"/>
                      </a:lnTo>
                      <a:close/>
                      <a:moveTo>
                        <a:pt x="102" y="93"/>
                      </a:moveTo>
                      <a:lnTo>
                        <a:pt x="35" y="93"/>
                      </a:lnTo>
                      <a:lnTo>
                        <a:pt x="35" y="8"/>
                      </a:lnTo>
                      <a:lnTo>
                        <a:pt x="102" y="8"/>
                      </a:lnTo>
                      <a:lnTo>
                        <a:pt x="102" y="93"/>
                      </a:lnTo>
                      <a:close/>
                      <a:moveTo>
                        <a:pt x="126" y="93"/>
                      </a:moveTo>
                      <a:lnTo>
                        <a:pt x="110" y="93"/>
                      </a:lnTo>
                      <a:lnTo>
                        <a:pt x="110" y="77"/>
                      </a:lnTo>
                      <a:lnTo>
                        <a:pt x="126" y="77"/>
                      </a:lnTo>
                      <a:lnTo>
                        <a:pt x="126" y="93"/>
                      </a:lnTo>
                      <a:close/>
                      <a:moveTo>
                        <a:pt x="126" y="59"/>
                      </a:moveTo>
                      <a:lnTo>
                        <a:pt x="110" y="59"/>
                      </a:lnTo>
                      <a:lnTo>
                        <a:pt x="110" y="43"/>
                      </a:lnTo>
                      <a:lnTo>
                        <a:pt x="126" y="43"/>
                      </a:lnTo>
                      <a:lnTo>
                        <a:pt x="126" y="59"/>
                      </a:lnTo>
                      <a:close/>
                      <a:moveTo>
                        <a:pt x="126" y="26"/>
                      </a:moveTo>
                      <a:lnTo>
                        <a:pt x="110" y="26"/>
                      </a:lnTo>
                      <a:lnTo>
                        <a:pt x="110" y="8"/>
                      </a:lnTo>
                      <a:lnTo>
                        <a:pt x="126" y="8"/>
                      </a:lnTo>
                      <a:lnTo>
                        <a:pt x="126" y="26"/>
                      </a:lnTo>
                      <a:close/>
                      <a:moveTo>
                        <a:pt x="51" y="26"/>
                      </a:moveTo>
                      <a:lnTo>
                        <a:pt x="51" y="77"/>
                      </a:lnTo>
                      <a:lnTo>
                        <a:pt x="84" y="51"/>
                      </a:lnTo>
                      <a:lnTo>
                        <a:pt x="51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26" name="iṣ1îḍè">
                  <a:extLst>
                    <a:ext uri="{FF2B5EF4-FFF2-40B4-BE49-F238E27FC236}">
                      <a16:creationId xmlns:a16="http://schemas.microsoft.com/office/drawing/2014/main" id="{FC3CDB50-6BA1-5A09-4C3D-E1C1D871996E}"/>
                    </a:ext>
                  </a:extLst>
                </p:cNvPr>
                <p:cNvSpPr/>
                <p:nvPr/>
              </p:nvSpPr>
              <p:spPr bwMode="auto">
                <a:xfrm>
                  <a:off x="11333281" y="3027613"/>
                  <a:ext cx="156586" cy="146799"/>
                </a:xfrm>
                <a:custGeom>
                  <a:avLst/>
                  <a:gdLst>
                    <a:gd name="T0" fmla="*/ 80 w 80"/>
                    <a:gd name="T1" fmla="*/ 29 h 75"/>
                    <a:gd name="T2" fmla="*/ 52 w 80"/>
                    <a:gd name="T3" fmla="*/ 24 h 75"/>
                    <a:gd name="T4" fmla="*/ 41 w 80"/>
                    <a:gd name="T5" fmla="*/ 0 h 75"/>
                    <a:gd name="T6" fmla="*/ 28 w 80"/>
                    <a:gd name="T7" fmla="*/ 24 h 75"/>
                    <a:gd name="T8" fmla="*/ 0 w 80"/>
                    <a:gd name="T9" fmla="*/ 29 h 75"/>
                    <a:gd name="T10" fmla="*/ 19 w 80"/>
                    <a:gd name="T11" fmla="*/ 49 h 75"/>
                    <a:gd name="T12" fmla="*/ 15 w 80"/>
                    <a:gd name="T13" fmla="*/ 75 h 75"/>
                    <a:gd name="T14" fmla="*/ 41 w 80"/>
                    <a:gd name="T15" fmla="*/ 62 h 75"/>
                    <a:gd name="T16" fmla="*/ 65 w 80"/>
                    <a:gd name="T17" fmla="*/ 75 h 75"/>
                    <a:gd name="T18" fmla="*/ 60 w 80"/>
                    <a:gd name="T19" fmla="*/ 49 h 75"/>
                    <a:gd name="T20" fmla="*/ 80 w 80"/>
                    <a:gd name="T21" fmla="*/ 29 h 75"/>
                    <a:gd name="T22" fmla="*/ 41 w 80"/>
                    <a:gd name="T23" fmla="*/ 57 h 75"/>
                    <a:gd name="T24" fmla="*/ 23 w 80"/>
                    <a:gd name="T25" fmla="*/ 65 h 75"/>
                    <a:gd name="T26" fmla="*/ 26 w 80"/>
                    <a:gd name="T27" fmla="*/ 45 h 75"/>
                    <a:gd name="T28" fmla="*/ 11 w 80"/>
                    <a:gd name="T29" fmla="*/ 32 h 75"/>
                    <a:gd name="T30" fmla="*/ 31 w 80"/>
                    <a:gd name="T31" fmla="*/ 29 h 75"/>
                    <a:gd name="T32" fmla="*/ 41 w 80"/>
                    <a:gd name="T33" fmla="*/ 11 h 75"/>
                    <a:gd name="T34" fmla="*/ 49 w 80"/>
                    <a:gd name="T35" fmla="*/ 29 h 75"/>
                    <a:gd name="T36" fmla="*/ 68 w 80"/>
                    <a:gd name="T37" fmla="*/ 32 h 75"/>
                    <a:gd name="T38" fmla="*/ 54 w 80"/>
                    <a:gd name="T39" fmla="*/ 45 h 75"/>
                    <a:gd name="T40" fmla="*/ 57 w 80"/>
                    <a:gd name="T41" fmla="*/ 65 h 75"/>
                    <a:gd name="T42" fmla="*/ 41 w 80"/>
                    <a:gd name="T43" fmla="*/ 57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0" h="75">
                      <a:moveTo>
                        <a:pt x="80" y="29"/>
                      </a:moveTo>
                      <a:lnTo>
                        <a:pt x="52" y="24"/>
                      </a:lnTo>
                      <a:lnTo>
                        <a:pt x="41" y="0"/>
                      </a:lnTo>
                      <a:lnTo>
                        <a:pt x="28" y="24"/>
                      </a:lnTo>
                      <a:lnTo>
                        <a:pt x="0" y="29"/>
                      </a:lnTo>
                      <a:lnTo>
                        <a:pt x="19" y="49"/>
                      </a:lnTo>
                      <a:lnTo>
                        <a:pt x="15" y="75"/>
                      </a:lnTo>
                      <a:lnTo>
                        <a:pt x="41" y="62"/>
                      </a:lnTo>
                      <a:lnTo>
                        <a:pt x="65" y="75"/>
                      </a:lnTo>
                      <a:lnTo>
                        <a:pt x="60" y="49"/>
                      </a:lnTo>
                      <a:lnTo>
                        <a:pt x="80" y="29"/>
                      </a:lnTo>
                      <a:close/>
                      <a:moveTo>
                        <a:pt x="41" y="57"/>
                      </a:moveTo>
                      <a:lnTo>
                        <a:pt x="23" y="65"/>
                      </a:lnTo>
                      <a:lnTo>
                        <a:pt x="26" y="45"/>
                      </a:lnTo>
                      <a:lnTo>
                        <a:pt x="11" y="32"/>
                      </a:lnTo>
                      <a:lnTo>
                        <a:pt x="31" y="29"/>
                      </a:lnTo>
                      <a:lnTo>
                        <a:pt x="41" y="11"/>
                      </a:lnTo>
                      <a:lnTo>
                        <a:pt x="49" y="29"/>
                      </a:lnTo>
                      <a:lnTo>
                        <a:pt x="68" y="32"/>
                      </a:lnTo>
                      <a:lnTo>
                        <a:pt x="54" y="45"/>
                      </a:lnTo>
                      <a:lnTo>
                        <a:pt x="57" y="65"/>
                      </a:lnTo>
                      <a:lnTo>
                        <a:pt x="41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27" name="íṣľíḍé">
                  <a:extLst>
                    <a:ext uri="{FF2B5EF4-FFF2-40B4-BE49-F238E27FC236}">
                      <a16:creationId xmlns:a16="http://schemas.microsoft.com/office/drawing/2014/main" id="{F97DBD77-67C1-00E3-9CF1-6F4F9625242D}"/>
                    </a:ext>
                  </a:extLst>
                </p:cNvPr>
                <p:cNvSpPr/>
                <p:nvPr/>
              </p:nvSpPr>
              <p:spPr bwMode="auto">
                <a:xfrm>
                  <a:off x="10818503" y="1526343"/>
                  <a:ext cx="191818" cy="207477"/>
                </a:xfrm>
                <a:custGeom>
                  <a:avLst/>
                  <a:gdLst>
                    <a:gd name="T0" fmla="*/ 48 w 60"/>
                    <a:gd name="T1" fmla="*/ 11 h 65"/>
                    <a:gd name="T2" fmla="*/ 60 w 60"/>
                    <a:gd name="T3" fmla="*/ 6 h 65"/>
                    <a:gd name="T4" fmla="*/ 60 w 60"/>
                    <a:gd name="T5" fmla="*/ 44 h 65"/>
                    <a:gd name="T6" fmla="*/ 48 w 60"/>
                    <a:gd name="T7" fmla="*/ 48 h 65"/>
                    <a:gd name="T8" fmla="*/ 36 w 60"/>
                    <a:gd name="T9" fmla="*/ 45 h 65"/>
                    <a:gd name="T10" fmla="*/ 24 w 60"/>
                    <a:gd name="T11" fmla="*/ 41 h 65"/>
                    <a:gd name="T12" fmla="*/ 12 w 60"/>
                    <a:gd name="T13" fmla="*/ 46 h 65"/>
                    <a:gd name="T14" fmla="*/ 12 w 60"/>
                    <a:gd name="T15" fmla="*/ 8 h 65"/>
                    <a:gd name="T16" fmla="*/ 24 w 60"/>
                    <a:gd name="T17" fmla="*/ 4 h 65"/>
                    <a:gd name="T18" fmla="*/ 36 w 60"/>
                    <a:gd name="T19" fmla="*/ 7 h 65"/>
                    <a:gd name="T20" fmla="*/ 48 w 60"/>
                    <a:gd name="T21" fmla="*/ 11 h 65"/>
                    <a:gd name="T22" fmla="*/ 4 w 60"/>
                    <a:gd name="T23" fmla="*/ 0 h 65"/>
                    <a:gd name="T24" fmla="*/ 8 w 60"/>
                    <a:gd name="T25" fmla="*/ 4 h 65"/>
                    <a:gd name="T26" fmla="*/ 8 w 60"/>
                    <a:gd name="T27" fmla="*/ 65 h 65"/>
                    <a:gd name="T28" fmla="*/ 0 w 60"/>
                    <a:gd name="T29" fmla="*/ 65 h 65"/>
                    <a:gd name="T30" fmla="*/ 0 w 60"/>
                    <a:gd name="T31" fmla="*/ 4 h 65"/>
                    <a:gd name="T32" fmla="*/ 4 w 60"/>
                    <a:gd name="T33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0" h="65">
                      <a:moveTo>
                        <a:pt x="48" y="11"/>
                      </a:moveTo>
                      <a:cubicBezTo>
                        <a:pt x="53" y="11"/>
                        <a:pt x="58" y="8"/>
                        <a:pt x="60" y="6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58" y="46"/>
                        <a:pt x="53" y="48"/>
                        <a:pt x="48" y="48"/>
                      </a:cubicBezTo>
                      <a:cubicBezTo>
                        <a:pt x="43" y="48"/>
                        <a:pt x="39" y="47"/>
                        <a:pt x="36" y="45"/>
                      </a:cubicBezTo>
                      <a:cubicBezTo>
                        <a:pt x="33" y="43"/>
                        <a:pt x="29" y="41"/>
                        <a:pt x="24" y="41"/>
                      </a:cubicBezTo>
                      <a:cubicBezTo>
                        <a:pt x="19" y="41"/>
                        <a:pt x="15" y="44"/>
                        <a:pt x="12" y="46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5" y="6"/>
                        <a:pt x="19" y="4"/>
                        <a:pt x="24" y="4"/>
                      </a:cubicBezTo>
                      <a:cubicBezTo>
                        <a:pt x="29" y="4"/>
                        <a:pt x="33" y="5"/>
                        <a:pt x="36" y="7"/>
                      </a:cubicBezTo>
                      <a:cubicBezTo>
                        <a:pt x="39" y="9"/>
                        <a:pt x="43" y="11"/>
                        <a:pt x="48" y="11"/>
                      </a:cubicBezTo>
                      <a:close/>
                      <a:moveTo>
                        <a:pt x="4" y="0"/>
                      </a:moveTo>
                      <a:cubicBezTo>
                        <a:pt x="6" y="0"/>
                        <a:pt x="8" y="1"/>
                        <a:pt x="8" y="4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1"/>
                        <a:pt x="1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28" name="íŝḻîḋé">
                  <a:extLst>
                    <a:ext uri="{FF2B5EF4-FFF2-40B4-BE49-F238E27FC236}">
                      <a16:creationId xmlns:a16="http://schemas.microsoft.com/office/drawing/2014/main" id="{51070ED8-0A5A-2DF2-BB00-EB13E9837770}"/>
                    </a:ext>
                  </a:extLst>
                </p:cNvPr>
                <p:cNvSpPr/>
                <p:nvPr/>
              </p:nvSpPr>
              <p:spPr bwMode="auto">
                <a:xfrm>
                  <a:off x="10575795" y="1424562"/>
                  <a:ext cx="203562" cy="207477"/>
                </a:xfrm>
                <a:custGeom>
                  <a:avLst/>
                  <a:gdLst>
                    <a:gd name="T0" fmla="*/ 54 w 64"/>
                    <a:gd name="T1" fmla="*/ 0 h 65"/>
                    <a:gd name="T2" fmla="*/ 44 w 64"/>
                    <a:gd name="T3" fmla="*/ 11 h 65"/>
                    <a:gd name="T4" fmla="*/ 44 w 64"/>
                    <a:gd name="T5" fmla="*/ 41 h 65"/>
                    <a:gd name="T6" fmla="*/ 52 w 64"/>
                    <a:gd name="T7" fmla="*/ 41 h 65"/>
                    <a:gd name="T8" fmla="*/ 52 w 64"/>
                    <a:gd name="T9" fmla="*/ 65 h 65"/>
                    <a:gd name="T10" fmla="*/ 64 w 64"/>
                    <a:gd name="T11" fmla="*/ 65 h 65"/>
                    <a:gd name="T12" fmla="*/ 64 w 64"/>
                    <a:gd name="T13" fmla="*/ 11 h 65"/>
                    <a:gd name="T14" fmla="*/ 54 w 64"/>
                    <a:gd name="T15" fmla="*/ 0 h 65"/>
                    <a:gd name="T16" fmla="*/ 26 w 64"/>
                    <a:gd name="T17" fmla="*/ 0 h 65"/>
                    <a:gd name="T18" fmla="*/ 24 w 64"/>
                    <a:gd name="T19" fmla="*/ 2 h 65"/>
                    <a:gd name="T20" fmla="*/ 24 w 64"/>
                    <a:gd name="T21" fmla="*/ 17 h 65"/>
                    <a:gd name="T22" fmla="*/ 22 w 64"/>
                    <a:gd name="T23" fmla="*/ 18 h 65"/>
                    <a:gd name="T24" fmla="*/ 20 w 64"/>
                    <a:gd name="T25" fmla="*/ 17 h 65"/>
                    <a:gd name="T26" fmla="*/ 20 w 64"/>
                    <a:gd name="T27" fmla="*/ 2 h 65"/>
                    <a:gd name="T28" fmla="*/ 18 w 64"/>
                    <a:gd name="T29" fmla="*/ 0 h 65"/>
                    <a:gd name="T30" fmla="*/ 16 w 64"/>
                    <a:gd name="T31" fmla="*/ 2 h 65"/>
                    <a:gd name="T32" fmla="*/ 16 w 64"/>
                    <a:gd name="T33" fmla="*/ 17 h 65"/>
                    <a:gd name="T34" fmla="*/ 14 w 64"/>
                    <a:gd name="T35" fmla="*/ 18 h 65"/>
                    <a:gd name="T36" fmla="*/ 12 w 64"/>
                    <a:gd name="T37" fmla="*/ 17 h 65"/>
                    <a:gd name="T38" fmla="*/ 12 w 64"/>
                    <a:gd name="T39" fmla="*/ 2 h 65"/>
                    <a:gd name="T40" fmla="*/ 10 w 64"/>
                    <a:gd name="T41" fmla="*/ 0 h 65"/>
                    <a:gd name="T42" fmla="*/ 8 w 64"/>
                    <a:gd name="T43" fmla="*/ 2 h 65"/>
                    <a:gd name="T44" fmla="*/ 8 w 64"/>
                    <a:gd name="T45" fmla="*/ 17 h 65"/>
                    <a:gd name="T46" fmla="*/ 6 w 64"/>
                    <a:gd name="T47" fmla="*/ 18 h 65"/>
                    <a:gd name="T48" fmla="*/ 4 w 64"/>
                    <a:gd name="T49" fmla="*/ 17 h 65"/>
                    <a:gd name="T50" fmla="*/ 4 w 64"/>
                    <a:gd name="T51" fmla="*/ 2 h 65"/>
                    <a:gd name="T52" fmla="*/ 2 w 64"/>
                    <a:gd name="T53" fmla="*/ 0 h 65"/>
                    <a:gd name="T54" fmla="*/ 0 w 64"/>
                    <a:gd name="T55" fmla="*/ 2 h 65"/>
                    <a:gd name="T56" fmla="*/ 0 w 64"/>
                    <a:gd name="T57" fmla="*/ 17 h 65"/>
                    <a:gd name="T58" fmla="*/ 0 w 64"/>
                    <a:gd name="T59" fmla="*/ 21 h 65"/>
                    <a:gd name="T60" fmla="*/ 3 w 64"/>
                    <a:gd name="T61" fmla="*/ 25 h 65"/>
                    <a:gd name="T62" fmla="*/ 8 w 64"/>
                    <a:gd name="T63" fmla="*/ 33 h 65"/>
                    <a:gd name="T64" fmla="*/ 8 w 64"/>
                    <a:gd name="T65" fmla="*/ 65 h 65"/>
                    <a:gd name="T66" fmla="*/ 20 w 64"/>
                    <a:gd name="T67" fmla="*/ 65 h 65"/>
                    <a:gd name="T68" fmla="*/ 20 w 64"/>
                    <a:gd name="T69" fmla="*/ 33 h 65"/>
                    <a:gd name="T70" fmla="*/ 25 w 64"/>
                    <a:gd name="T71" fmla="*/ 25 h 65"/>
                    <a:gd name="T72" fmla="*/ 28 w 64"/>
                    <a:gd name="T73" fmla="*/ 21 h 65"/>
                    <a:gd name="T74" fmla="*/ 28 w 64"/>
                    <a:gd name="T75" fmla="*/ 17 h 65"/>
                    <a:gd name="T76" fmla="*/ 28 w 64"/>
                    <a:gd name="T77" fmla="*/ 2 h 65"/>
                    <a:gd name="T78" fmla="*/ 26 w 64"/>
                    <a:gd name="T79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4" h="65">
                      <a:moveTo>
                        <a:pt x="54" y="0"/>
                      </a:moveTo>
                      <a:cubicBezTo>
                        <a:pt x="49" y="0"/>
                        <a:pt x="44" y="5"/>
                        <a:pt x="44" y="11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52" y="41"/>
                        <a:pt x="52" y="41"/>
                        <a:pt x="52" y="41"/>
                      </a:cubicBezTo>
                      <a:cubicBezTo>
                        <a:pt x="52" y="65"/>
                        <a:pt x="52" y="65"/>
                        <a:pt x="52" y="65"/>
                      </a:cubicBezTo>
                      <a:cubicBezTo>
                        <a:pt x="64" y="65"/>
                        <a:pt x="64" y="65"/>
                        <a:pt x="64" y="65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5"/>
                        <a:pt x="60" y="0"/>
                        <a:pt x="54" y="0"/>
                      </a:cubicBezTo>
                      <a:close/>
                      <a:moveTo>
                        <a:pt x="26" y="0"/>
                      </a:moveTo>
                      <a:cubicBezTo>
                        <a:pt x="25" y="0"/>
                        <a:pt x="24" y="1"/>
                        <a:pt x="24" y="2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3" y="18"/>
                        <a:pt x="22" y="18"/>
                      </a:cubicBezTo>
                      <a:cubicBezTo>
                        <a:pt x="21" y="18"/>
                        <a:pt x="20" y="17"/>
                        <a:pt x="20" y="17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0" y="1"/>
                        <a:pt x="19" y="0"/>
                        <a:pt x="18" y="0"/>
                      </a:cubicBezTo>
                      <a:cubicBezTo>
                        <a:pt x="17" y="0"/>
                        <a:pt x="16" y="1"/>
                        <a:pt x="16" y="2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6" y="17"/>
                        <a:pt x="15" y="18"/>
                        <a:pt x="14" y="18"/>
                      </a:cubicBezTo>
                      <a:cubicBezTo>
                        <a:pt x="13" y="18"/>
                        <a:pt x="12" y="17"/>
                        <a:pt x="12" y="17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9" y="0"/>
                        <a:pt x="8" y="1"/>
                        <a:pt x="8" y="2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7" y="18"/>
                        <a:pt x="6" y="18"/>
                      </a:cubicBezTo>
                      <a:cubicBezTo>
                        <a:pt x="5" y="18"/>
                        <a:pt x="4" y="17"/>
                        <a:pt x="4" y="1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2"/>
                        <a:pt x="1" y="23"/>
                        <a:pt x="3" y="25"/>
                      </a:cubicBezTo>
                      <a:cubicBezTo>
                        <a:pt x="5" y="26"/>
                        <a:pt x="8" y="28"/>
                        <a:pt x="8" y="33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20" y="65"/>
                        <a:pt x="20" y="65"/>
                        <a:pt x="20" y="6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28"/>
                        <a:pt x="22" y="26"/>
                        <a:pt x="25" y="25"/>
                      </a:cubicBezTo>
                      <a:cubicBezTo>
                        <a:pt x="26" y="23"/>
                        <a:pt x="28" y="22"/>
                        <a:pt x="28" y="21"/>
                      </a:cubicBezTo>
                      <a:cubicBezTo>
                        <a:pt x="28" y="17"/>
                        <a:pt x="28" y="17"/>
                        <a:pt x="28" y="17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8" y="1"/>
                        <a:pt x="27" y="0"/>
                        <a:pt x="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29" name="íṧḷiḑê">
                  <a:extLst>
                    <a:ext uri="{FF2B5EF4-FFF2-40B4-BE49-F238E27FC236}">
                      <a16:creationId xmlns:a16="http://schemas.microsoft.com/office/drawing/2014/main" id="{DA08D5EA-5B1B-CFC9-64EC-7B470A19A41E}"/>
                    </a:ext>
                  </a:extLst>
                </p:cNvPr>
                <p:cNvSpPr/>
                <p:nvPr/>
              </p:nvSpPr>
              <p:spPr bwMode="auto">
                <a:xfrm>
                  <a:off x="10977048" y="3327085"/>
                  <a:ext cx="236837" cy="266197"/>
                </a:xfrm>
                <a:custGeom>
                  <a:avLst/>
                  <a:gdLst>
                    <a:gd name="T0" fmla="*/ 58 w 74"/>
                    <a:gd name="T1" fmla="*/ 25 h 83"/>
                    <a:gd name="T2" fmla="*/ 63 w 74"/>
                    <a:gd name="T3" fmla="*/ 22 h 83"/>
                    <a:gd name="T4" fmla="*/ 68 w 74"/>
                    <a:gd name="T5" fmla="*/ 12 h 83"/>
                    <a:gd name="T6" fmla="*/ 65 w 74"/>
                    <a:gd name="T7" fmla="*/ 3 h 83"/>
                    <a:gd name="T8" fmla="*/ 58 w 74"/>
                    <a:gd name="T9" fmla="*/ 0 h 83"/>
                    <a:gd name="T10" fmla="*/ 46 w 74"/>
                    <a:gd name="T11" fmla="*/ 6 h 83"/>
                    <a:gd name="T12" fmla="*/ 36 w 74"/>
                    <a:gd name="T13" fmla="*/ 24 h 83"/>
                    <a:gd name="T14" fmla="*/ 27 w 74"/>
                    <a:gd name="T15" fmla="*/ 6 h 83"/>
                    <a:gd name="T16" fmla="*/ 18 w 74"/>
                    <a:gd name="T17" fmla="*/ 2 h 83"/>
                    <a:gd name="T18" fmla="*/ 11 w 74"/>
                    <a:gd name="T19" fmla="*/ 5 h 83"/>
                    <a:gd name="T20" fmla="*/ 12 w 74"/>
                    <a:gd name="T21" fmla="*/ 21 h 83"/>
                    <a:gd name="T22" fmla="*/ 18 w 74"/>
                    <a:gd name="T23" fmla="*/ 25 h 83"/>
                    <a:gd name="T24" fmla="*/ 0 w 74"/>
                    <a:gd name="T25" fmla="*/ 25 h 83"/>
                    <a:gd name="T26" fmla="*/ 0 w 74"/>
                    <a:gd name="T27" fmla="*/ 47 h 83"/>
                    <a:gd name="T28" fmla="*/ 6 w 74"/>
                    <a:gd name="T29" fmla="*/ 47 h 83"/>
                    <a:gd name="T30" fmla="*/ 6 w 74"/>
                    <a:gd name="T31" fmla="*/ 83 h 83"/>
                    <a:gd name="T32" fmla="*/ 69 w 74"/>
                    <a:gd name="T33" fmla="*/ 83 h 83"/>
                    <a:gd name="T34" fmla="*/ 69 w 74"/>
                    <a:gd name="T35" fmla="*/ 47 h 83"/>
                    <a:gd name="T36" fmla="*/ 74 w 74"/>
                    <a:gd name="T37" fmla="*/ 47 h 83"/>
                    <a:gd name="T38" fmla="*/ 74 w 74"/>
                    <a:gd name="T39" fmla="*/ 25 h 83"/>
                    <a:gd name="T40" fmla="*/ 58 w 74"/>
                    <a:gd name="T41" fmla="*/ 25 h 83"/>
                    <a:gd name="T42" fmla="*/ 50 w 74"/>
                    <a:gd name="T43" fmla="*/ 10 h 83"/>
                    <a:gd name="T44" fmla="*/ 58 w 74"/>
                    <a:gd name="T45" fmla="*/ 6 h 83"/>
                    <a:gd name="T46" fmla="*/ 61 w 74"/>
                    <a:gd name="T47" fmla="*/ 7 h 83"/>
                    <a:gd name="T48" fmla="*/ 59 w 74"/>
                    <a:gd name="T49" fmla="*/ 18 h 83"/>
                    <a:gd name="T50" fmla="*/ 46 w 74"/>
                    <a:gd name="T51" fmla="*/ 25 h 83"/>
                    <a:gd name="T52" fmla="*/ 42 w 74"/>
                    <a:gd name="T53" fmla="*/ 25 h 83"/>
                    <a:gd name="T54" fmla="*/ 50 w 74"/>
                    <a:gd name="T55" fmla="*/ 10 h 83"/>
                    <a:gd name="T56" fmla="*/ 14 w 74"/>
                    <a:gd name="T57" fmla="*/ 12 h 83"/>
                    <a:gd name="T58" fmla="*/ 15 w 74"/>
                    <a:gd name="T59" fmla="*/ 9 h 83"/>
                    <a:gd name="T60" fmla="*/ 18 w 74"/>
                    <a:gd name="T61" fmla="*/ 8 h 83"/>
                    <a:gd name="T62" fmla="*/ 18 w 74"/>
                    <a:gd name="T63" fmla="*/ 8 h 83"/>
                    <a:gd name="T64" fmla="*/ 23 w 74"/>
                    <a:gd name="T65" fmla="*/ 10 h 83"/>
                    <a:gd name="T66" fmla="*/ 30 w 74"/>
                    <a:gd name="T67" fmla="*/ 23 h 83"/>
                    <a:gd name="T68" fmla="*/ 30 w 74"/>
                    <a:gd name="T69" fmla="*/ 24 h 83"/>
                    <a:gd name="T70" fmla="*/ 29 w 74"/>
                    <a:gd name="T71" fmla="*/ 24 h 83"/>
                    <a:gd name="T72" fmla="*/ 17 w 74"/>
                    <a:gd name="T73" fmla="*/ 17 h 83"/>
                    <a:gd name="T74" fmla="*/ 14 w 74"/>
                    <a:gd name="T75" fmla="*/ 12 h 83"/>
                    <a:gd name="T76" fmla="*/ 32 w 74"/>
                    <a:gd name="T77" fmla="*/ 78 h 83"/>
                    <a:gd name="T78" fmla="*/ 11 w 74"/>
                    <a:gd name="T79" fmla="*/ 78 h 83"/>
                    <a:gd name="T80" fmla="*/ 11 w 74"/>
                    <a:gd name="T81" fmla="*/ 44 h 83"/>
                    <a:gd name="T82" fmla="*/ 32 w 74"/>
                    <a:gd name="T83" fmla="*/ 44 h 83"/>
                    <a:gd name="T84" fmla="*/ 32 w 74"/>
                    <a:gd name="T85" fmla="*/ 78 h 83"/>
                    <a:gd name="T86" fmla="*/ 32 w 74"/>
                    <a:gd name="T87" fmla="*/ 41 h 83"/>
                    <a:gd name="T88" fmla="*/ 6 w 74"/>
                    <a:gd name="T89" fmla="*/ 41 h 83"/>
                    <a:gd name="T90" fmla="*/ 6 w 74"/>
                    <a:gd name="T91" fmla="*/ 31 h 83"/>
                    <a:gd name="T92" fmla="*/ 32 w 74"/>
                    <a:gd name="T93" fmla="*/ 31 h 83"/>
                    <a:gd name="T94" fmla="*/ 32 w 74"/>
                    <a:gd name="T95" fmla="*/ 41 h 83"/>
                    <a:gd name="T96" fmla="*/ 63 w 74"/>
                    <a:gd name="T97" fmla="*/ 78 h 83"/>
                    <a:gd name="T98" fmla="*/ 42 w 74"/>
                    <a:gd name="T99" fmla="*/ 78 h 83"/>
                    <a:gd name="T100" fmla="*/ 42 w 74"/>
                    <a:gd name="T101" fmla="*/ 44 h 83"/>
                    <a:gd name="T102" fmla="*/ 63 w 74"/>
                    <a:gd name="T103" fmla="*/ 44 h 83"/>
                    <a:gd name="T104" fmla="*/ 63 w 74"/>
                    <a:gd name="T105" fmla="*/ 78 h 83"/>
                    <a:gd name="T106" fmla="*/ 69 w 74"/>
                    <a:gd name="T107" fmla="*/ 41 h 83"/>
                    <a:gd name="T108" fmla="*/ 42 w 74"/>
                    <a:gd name="T109" fmla="*/ 41 h 83"/>
                    <a:gd name="T110" fmla="*/ 42 w 74"/>
                    <a:gd name="T111" fmla="*/ 31 h 83"/>
                    <a:gd name="T112" fmla="*/ 69 w 74"/>
                    <a:gd name="T113" fmla="*/ 31 h 83"/>
                    <a:gd name="T114" fmla="*/ 69 w 74"/>
                    <a:gd name="T115" fmla="*/ 4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" h="83">
                      <a:moveTo>
                        <a:pt x="58" y="25"/>
                      </a:moveTo>
                      <a:cubicBezTo>
                        <a:pt x="60" y="24"/>
                        <a:pt x="61" y="23"/>
                        <a:pt x="63" y="22"/>
                      </a:cubicBezTo>
                      <a:cubicBezTo>
                        <a:pt x="65" y="19"/>
                        <a:pt x="67" y="16"/>
                        <a:pt x="68" y="12"/>
                      </a:cubicBezTo>
                      <a:cubicBezTo>
                        <a:pt x="69" y="9"/>
                        <a:pt x="68" y="5"/>
                        <a:pt x="65" y="3"/>
                      </a:cubicBezTo>
                      <a:cubicBezTo>
                        <a:pt x="63" y="1"/>
                        <a:pt x="61" y="0"/>
                        <a:pt x="58" y="0"/>
                      </a:cubicBezTo>
                      <a:cubicBezTo>
                        <a:pt x="54" y="0"/>
                        <a:pt x="50" y="2"/>
                        <a:pt x="46" y="6"/>
                      </a:cubicBezTo>
                      <a:cubicBezTo>
                        <a:pt x="41" y="11"/>
                        <a:pt x="38" y="19"/>
                        <a:pt x="36" y="24"/>
                      </a:cubicBezTo>
                      <a:cubicBezTo>
                        <a:pt x="35" y="19"/>
                        <a:pt x="32" y="11"/>
                        <a:pt x="27" y="6"/>
                      </a:cubicBezTo>
                      <a:cubicBezTo>
                        <a:pt x="25" y="4"/>
                        <a:pt x="21" y="2"/>
                        <a:pt x="18" y="2"/>
                      </a:cubicBezTo>
                      <a:cubicBezTo>
                        <a:pt x="15" y="2"/>
                        <a:pt x="13" y="3"/>
                        <a:pt x="11" y="5"/>
                      </a:cubicBezTo>
                      <a:cubicBezTo>
                        <a:pt x="7" y="9"/>
                        <a:pt x="8" y="16"/>
                        <a:pt x="12" y="21"/>
                      </a:cubicBezTo>
                      <a:cubicBezTo>
                        <a:pt x="14" y="23"/>
                        <a:pt x="16" y="24"/>
                        <a:pt x="18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6" y="47"/>
                        <a:pt x="6" y="47"/>
                        <a:pt x="6" y="47"/>
                      </a:cubicBezTo>
                      <a:cubicBezTo>
                        <a:pt x="6" y="83"/>
                        <a:pt x="6" y="83"/>
                        <a:pt x="6" y="83"/>
                      </a:cubicBezTo>
                      <a:cubicBezTo>
                        <a:pt x="69" y="83"/>
                        <a:pt x="69" y="83"/>
                        <a:pt x="69" y="83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74" y="47"/>
                        <a:pt x="74" y="47"/>
                        <a:pt x="74" y="47"/>
                      </a:cubicBezTo>
                      <a:cubicBezTo>
                        <a:pt x="74" y="25"/>
                        <a:pt x="74" y="25"/>
                        <a:pt x="74" y="25"/>
                      </a:cubicBezTo>
                      <a:lnTo>
                        <a:pt x="58" y="25"/>
                      </a:lnTo>
                      <a:close/>
                      <a:moveTo>
                        <a:pt x="50" y="10"/>
                      </a:moveTo>
                      <a:cubicBezTo>
                        <a:pt x="53" y="7"/>
                        <a:pt x="56" y="6"/>
                        <a:pt x="58" y="6"/>
                      </a:cubicBezTo>
                      <a:cubicBezTo>
                        <a:pt x="59" y="6"/>
                        <a:pt x="60" y="6"/>
                        <a:pt x="61" y="7"/>
                      </a:cubicBezTo>
                      <a:cubicBezTo>
                        <a:pt x="63" y="9"/>
                        <a:pt x="62" y="14"/>
                        <a:pt x="59" y="18"/>
                      </a:cubicBezTo>
                      <a:cubicBezTo>
                        <a:pt x="55" y="21"/>
                        <a:pt x="50" y="24"/>
                        <a:pt x="46" y="25"/>
                      </a:cubicBezTo>
                      <a:cubicBezTo>
                        <a:pt x="42" y="25"/>
                        <a:pt x="42" y="25"/>
                        <a:pt x="42" y="25"/>
                      </a:cubicBezTo>
                      <a:cubicBezTo>
                        <a:pt x="43" y="21"/>
                        <a:pt x="46" y="14"/>
                        <a:pt x="50" y="10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4" y="10"/>
                        <a:pt x="15" y="9"/>
                      </a:cubicBezTo>
                      <a:cubicBezTo>
                        <a:pt x="16" y="8"/>
                        <a:pt x="17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20" y="8"/>
                        <a:pt x="22" y="9"/>
                        <a:pt x="23" y="10"/>
                      </a:cubicBezTo>
                      <a:cubicBezTo>
                        <a:pt x="26" y="13"/>
                        <a:pt x="28" y="18"/>
                        <a:pt x="30" y="23"/>
                      </a:cubicBezTo>
                      <a:cubicBezTo>
                        <a:pt x="30" y="23"/>
                        <a:pt x="30" y="24"/>
                        <a:pt x="30" y="24"/>
                      </a:cubicBezTo>
                      <a:cubicBezTo>
                        <a:pt x="30" y="24"/>
                        <a:pt x="29" y="24"/>
                        <a:pt x="29" y="24"/>
                      </a:cubicBezTo>
                      <a:cubicBezTo>
                        <a:pt x="24" y="22"/>
                        <a:pt x="19" y="20"/>
                        <a:pt x="17" y="17"/>
                      </a:cubicBezTo>
                      <a:cubicBezTo>
                        <a:pt x="15" y="16"/>
                        <a:pt x="14" y="14"/>
                        <a:pt x="14" y="12"/>
                      </a:cubicBezTo>
                      <a:close/>
                      <a:moveTo>
                        <a:pt x="32" y="78"/>
                      </a:moveTo>
                      <a:cubicBezTo>
                        <a:pt x="11" y="78"/>
                        <a:pt x="11" y="78"/>
                        <a:pt x="11" y="78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32" y="44"/>
                        <a:pt x="32" y="44"/>
                        <a:pt x="32" y="44"/>
                      </a:cubicBezTo>
                      <a:lnTo>
                        <a:pt x="32" y="78"/>
                      </a:lnTo>
                      <a:close/>
                      <a:moveTo>
                        <a:pt x="32" y="41"/>
                      </a:move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32" y="31"/>
                        <a:pt x="32" y="31"/>
                        <a:pt x="32" y="31"/>
                      </a:cubicBezTo>
                      <a:lnTo>
                        <a:pt x="32" y="41"/>
                      </a:lnTo>
                      <a:close/>
                      <a:moveTo>
                        <a:pt x="63" y="78"/>
                      </a:move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63" y="44"/>
                        <a:pt x="63" y="44"/>
                        <a:pt x="63" y="44"/>
                      </a:cubicBezTo>
                      <a:lnTo>
                        <a:pt x="63" y="78"/>
                      </a:lnTo>
                      <a:close/>
                      <a:moveTo>
                        <a:pt x="69" y="41"/>
                      </a:move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31"/>
                        <a:pt x="42" y="31"/>
                        <a:pt x="42" y="31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lnTo>
                        <a:pt x="69" y="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30" name="íSḷiḍè">
                  <a:extLst>
                    <a:ext uri="{FF2B5EF4-FFF2-40B4-BE49-F238E27FC236}">
                      <a16:creationId xmlns:a16="http://schemas.microsoft.com/office/drawing/2014/main" id="{233B2CCF-AB43-A5A4-149A-9A3FF03CB79B}"/>
                    </a:ext>
                  </a:extLst>
                </p:cNvPr>
                <p:cNvSpPr/>
                <p:nvPr/>
              </p:nvSpPr>
              <p:spPr bwMode="auto">
                <a:xfrm>
                  <a:off x="10906584" y="4526927"/>
                  <a:ext cx="246623" cy="201604"/>
                </a:xfrm>
                <a:custGeom>
                  <a:avLst/>
                  <a:gdLst>
                    <a:gd name="T0" fmla="*/ 1 w 77"/>
                    <a:gd name="T1" fmla="*/ 42 h 63"/>
                    <a:gd name="T2" fmla="*/ 8 w 77"/>
                    <a:gd name="T3" fmla="*/ 55 h 63"/>
                    <a:gd name="T4" fmla="*/ 21 w 77"/>
                    <a:gd name="T5" fmla="*/ 61 h 63"/>
                    <a:gd name="T6" fmla="*/ 38 w 77"/>
                    <a:gd name="T7" fmla="*/ 63 h 63"/>
                    <a:gd name="T8" fmla="*/ 56 w 77"/>
                    <a:gd name="T9" fmla="*/ 61 h 63"/>
                    <a:gd name="T10" fmla="*/ 69 w 77"/>
                    <a:gd name="T11" fmla="*/ 55 h 63"/>
                    <a:gd name="T12" fmla="*/ 76 w 77"/>
                    <a:gd name="T13" fmla="*/ 42 h 63"/>
                    <a:gd name="T14" fmla="*/ 71 w 77"/>
                    <a:gd name="T15" fmla="*/ 16 h 63"/>
                    <a:gd name="T16" fmla="*/ 72 w 77"/>
                    <a:gd name="T17" fmla="*/ 11 h 63"/>
                    <a:gd name="T18" fmla="*/ 70 w 77"/>
                    <a:gd name="T19" fmla="*/ 0 h 63"/>
                    <a:gd name="T20" fmla="*/ 67 w 77"/>
                    <a:gd name="T21" fmla="*/ 0 h 63"/>
                    <a:gd name="T22" fmla="*/ 60 w 77"/>
                    <a:gd name="T23" fmla="*/ 3 h 63"/>
                    <a:gd name="T24" fmla="*/ 38 w 77"/>
                    <a:gd name="T25" fmla="*/ 5 h 63"/>
                    <a:gd name="T26" fmla="*/ 17 w 77"/>
                    <a:gd name="T27" fmla="*/ 3 h 63"/>
                    <a:gd name="T28" fmla="*/ 9 w 77"/>
                    <a:gd name="T29" fmla="*/ 0 h 63"/>
                    <a:gd name="T30" fmla="*/ 7 w 77"/>
                    <a:gd name="T31" fmla="*/ 0 h 63"/>
                    <a:gd name="T32" fmla="*/ 5 w 77"/>
                    <a:gd name="T33" fmla="*/ 11 h 63"/>
                    <a:gd name="T34" fmla="*/ 6 w 77"/>
                    <a:gd name="T35" fmla="*/ 16 h 63"/>
                    <a:gd name="T36" fmla="*/ 9 w 77"/>
                    <a:gd name="T37" fmla="*/ 42 h 63"/>
                    <a:gd name="T38" fmla="*/ 18 w 77"/>
                    <a:gd name="T39" fmla="*/ 30 h 63"/>
                    <a:gd name="T40" fmla="*/ 27 w 77"/>
                    <a:gd name="T41" fmla="*/ 29 h 63"/>
                    <a:gd name="T42" fmla="*/ 38 w 77"/>
                    <a:gd name="T43" fmla="*/ 30 h 63"/>
                    <a:gd name="T44" fmla="*/ 49 w 77"/>
                    <a:gd name="T45" fmla="*/ 29 h 63"/>
                    <a:gd name="T46" fmla="*/ 59 w 77"/>
                    <a:gd name="T47" fmla="*/ 30 h 63"/>
                    <a:gd name="T48" fmla="*/ 67 w 77"/>
                    <a:gd name="T49" fmla="*/ 42 h 63"/>
                    <a:gd name="T50" fmla="*/ 64 w 77"/>
                    <a:gd name="T51" fmla="*/ 52 h 63"/>
                    <a:gd name="T52" fmla="*/ 56 w 77"/>
                    <a:gd name="T53" fmla="*/ 57 h 63"/>
                    <a:gd name="T54" fmla="*/ 45 w 77"/>
                    <a:gd name="T55" fmla="*/ 58 h 63"/>
                    <a:gd name="T56" fmla="*/ 31 w 77"/>
                    <a:gd name="T57" fmla="*/ 58 h 63"/>
                    <a:gd name="T58" fmla="*/ 20 w 77"/>
                    <a:gd name="T59" fmla="*/ 57 h 63"/>
                    <a:gd name="T60" fmla="*/ 12 w 77"/>
                    <a:gd name="T61" fmla="*/ 52 h 63"/>
                    <a:gd name="T62" fmla="*/ 9 w 77"/>
                    <a:gd name="T63" fmla="*/ 42 h 63"/>
                    <a:gd name="T64" fmla="*/ 53 w 77"/>
                    <a:gd name="T65" fmla="*/ 48 h 63"/>
                    <a:gd name="T66" fmla="*/ 53 w 77"/>
                    <a:gd name="T67" fmla="*/ 34 h 63"/>
                    <a:gd name="T68" fmla="*/ 19 w 77"/>
                    <a:gd name="T69" fmla="*/ 41 h 63"/>
                    <a:gd name="T70" fmla="*/ 29 w 77"/>
                    <a:gd name="T71" fmla="*/ 41 h 63"/>
                    <a:gd name="T72" fmla="*/ 19 w 77"/>
                    <a:gd name="T73" fmla="*/ 4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7" h="63">
                      <a:moveTo>
                        <a:pt x="0" y="33"/>
                      </a:moveTo>
                      <a:cubicBezTo>
                        <a:pt x="0" y="36"/>
                        <a:pt x="0" y="39"/>
                        <a:pt x="1" y="42"/>
                      </a:cubicBezTo>
                      <a:cubicBezTo>
                        <a:pt x="1" y="45"/>
                        <a:pt x="2" y="47"/>
                        <a:pt x="3" y="49"/>
                      </a:cubicBezTo>
                      <a:cubicBezTo>
                        <a:pt x="5" y="51"/>
                        <a:pt x="6" y="53"/>
                        <a:pt x="8" y="55"/>
                      </a:cubicBezTo>
                      <a:cubicBezTo>
                        <a:pt x="10" y="56"/>
                        <a:pt x="12" y="58"/>
                        <a:pt x="14" y="59"/>
                      </a:cubicBezTo>
                      <a:cubicBezTo>
                        <a:pt x="16" y="60"/>
                        <a:pt x="18" y="61"/>
                        <a:pt x="21" y="61"/>
                      </a:cubicBezTo>
                      <a:cubicBezTo>
                        <a:pt x="23" y="62"/>
                        <a:pt x="26" y="62"/>
                        <a:pt x="29" y="63"/>
                      </a:cubicBezTo>
                      <a:cubicBezTo>
                        <a:pt x="32" y="63"/>
                        <a:pt x="35" y="63"/>
                        <a:pt x="38" y="63"/>
                      </a:cubicBezTo>
                      <a:cubicBezTo>
                        <a:pt x="42" y="63"/>
                        <a:pt x="45" y="63"/>
                        <a:pt x="47" y="63"/>
                      </a:cubicBezTo>
                      <a:cubicBezTo>
                        <a:pt x="50" y="62"/>
                        <a:pt x="53" y="62"/>
                        <a:pt x="56" y="61"/>
                      </a:cubicBezTo>
                      <a:cubicBezTo>
                        <a:pt x="58" y="61"/>
                        <a:pt x="61" y="60"/>
                        <a:pt x="63" y="59"/>
                      </a:cubicBezTo>
                      <a:cubicBezTo>
                        <a:pt x="65" y="58"/>
                        <a:pt x="67" y="56"/>
                        <a:pt x="69" y="55"/>
                      </a:cubicBezTo>
                      <a:cubicBezTo>
                        <a:pt x="71" y="53"/>
                        <a:pt x="72" y="51"/>
                        <a:pt x="73" y="49"/>
                      </a:cubicBezTo>
                      <a:cubicBezTo>
                        <a:pt x="74" y="47"/>
                        <a:pt x="75" y="45"/>
                        <a:pt x="76" y="42"/>
                      </a:cubicBezTo>
                      <a:cubicBezTo>
                        <a:pt x="77" y="39"/>
                        <a:pt x="77" y="36"/>
                        <a:pt x="77" y="33"/>
                      </a:cubicBezTo>
                      <a:cubicBezTo>
                        <a:pt x="77" y="26"/>
                        <a:pt x="75" y="21"/>
                        <a:pt x="71" y="16"/>
                      </a:cubicBezTo>
                      <a:cubicBezTo>
                        <a:pt x="71" y="16"/>
                        <a:pt x="71" y="15"/>
                        <a:pt x="71" y="14"/>
                      </a:cubicBezTo>
                      <a:cubicBezTo>
                        <a:pt x="71" y="13"/>
                        <a:pt x="72" y="12"/>
                        <a:pt x="72" y="11"/>
                      </a:cubicBezTo>
                      <a:cubicBezTo>
                        <a:pt x="72" y="10"/>
                        <a:pt x="72" y="8"/>
                        <a:pt x="72" y="6"/>
                      </a:cubicBezTo>
                      <a:cubicBezTo>
                        <a:pt x="71" y="4"/>
                        <a:pt x="71" y="2"/>
                        <a:pt x="70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8" y="0"/>
                        <a:pt x="67" y="0"/>
                      </a:cubicBezTo>
                      <a:cubicBezTo>
                        <a:pt x="67" y="0"/>
                        <a:pt x="65" y="1"/>
                        <a:pt x="64" y="1"/>
                      </a:cubicBezTo>
                      <a:cubicBezTo>
                        <a:pt x="63" y="1"/>
                        <a:pt x="61" y="2"/>
                        <a:pt x="60" y="3"/>
                      </a:cubicBezTo>
                      <a:cubicBezTo>
                        <a:pt x="58" y="4"/>
                        <a:pt x="56" y="5"/>
                        <a:pt x="53" y="7"/>
                      </a:cubicBezTo>
                      <a:cubicBezTo>
                        <a:pt x="50" y="6"/>
                        <a:pt x="45" y="5"/>
                        <a:pt x="38" y="5"/>
                      </a:cubicBezTo>
                      <a:cubicBezTo>
                        <a:pt x="32" y="5"/>
                        <a:pt x="27" y="6"/>
                        <a:pt x="23" y="7"/>
                      </a:cubicBezTo>
                      <a:cubicBezTo>
                        <a:pt x="21" y="5"/>
                        <a:pt x="19" y="4"/>
                        <a:pt x="17" y="3"/>
                      </a:cubicBezTo>
                      <a:cubicBezTo>
                        <a:pt x="15" y="2"/>
                        <a:pt x="14" y="1"/>
                        <a:pt x="12" y="1"/>
                      </a:cubicBezTo>
                      <a:cubicBezTo>
                        <a:pt x="11" y="1"/>
                        <a:pt x="10" y="0"/>
                        <a:pt x="9" y="0"/>
                      </a:cubicBezTo>
                      <a:cubicBezTo>
                        <a:pt x="8" y="0"/>
                        <a:pt x="8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2"/>
                        <a:pt x="5" y="4"/>
                        <a:pt x="5" y="6"/>
                      </a:cubicBezTo>
                      <a:cubicBezTo>
                        <a:pt x="5" y="8"/>
                        <a:pt x="5" y="10"/>
                        <a:pt x="5" y="11"/>
                      </a:cubicBezTo>
                      <a:cubicBezTo>
                        <a:pt x="5" y="12"/>
                        <a:pt x="5" y="13"/>
                        <a:pt x="5" y="14"/>
                      </a:cubicBezTo>
                      <a:cubicBezTo>
                        <a:pt x="6" y="15"/>
                        <a:pt x="6" y="16"/>
                        <a:pt x="6" y="16"/>
                      </a:cubicBezTo>
                      <a:cubicBezTo>
                        <a:pt x="2" y="21"/>
                        <a:pt x="0" y="26"/>
                        <a:pt x="0" y="33"/>
                      </a:cubicBezTo>
                      <a:close/>
                      <a:moveTo>
                        <a:pt x="9" y="42"/>
                      </a:moveTo>
                      <a:cubicBezTo>
                        <a:pt x="9" y="38"/>
                        <a:pt x="11" y="35"/>
                        <a:pt x="14" y="32"/>
                      </a:cubicBezTo>
                      <a:cubicBezTo>
                        <a:pt x="15" y="31"/>
                        <a:pt x="16" y="30"/>
                        <a:pt x="18" y="30"/>
                      </a:cubicBezTo>
                      <a:cubicBezTo>
                        <a:pt x="19" y="30"/>
                        <a:pt x="20" y="29"/>
                        <a:pt x="22" y="29"/>
                      </a:cubicBezTo>
                      <a:cubicBezTo>
                        <a:pt x="24" y="29"/>
                        <a:pt x="25" y="29"/>
                        <a:pt x="27" y="29"/>
                      </a:cubicBezTo>
                      <a:cubicBezTo>
                        <a:pt x="28" y="29"/>
                        <a:pt x="30" y="29"/>
                        <a:pt x="32" y="30"/>
                      </a:cubicBezTo>
                      <a:cubicBezTo>
                        <a:pt x="35" y="30"/>
                        <a:pt x="36" y="30"/>
                        <a:pt x="38" y="30"/>
                      </a:cubicBezTo>
                      <a:cubicBezTo>
                        <a:pt x="40" y="30"/>
                        <a:pt x="42" y="30"/>
                        <a:pt x="44" y="30"/>
                      </a:cubicBezTo>
                      <a:cubicBezTo>
                        <a:pt x="46" y="29"/>
                        <a:pt x="48" y="29"/>
                        <a:pt x="49" y="29"/>
                      </a:cubicBezTo>
                      <a:cubicBezTo>
                        <a:pt x="51" y="29"/>
                        <a:pt x="52" y="29"/>
                        <a:pt x="54" y="29"/>
                      </a:cubicBezTo>
                      <a:cubicBezTo>
                        <a:pt x="56" y="29"/>
                        <a:pt x="57" y="30"/>
                        <a:pt x="59" y="30"/>
                      </a:cubicBezTo>
                      <a:cubicBezTo>
                        <a:pt x="60" y="30"/>
                        <a:pt x="61" y="31"/>
                        <a:pt x="62" y="32"/>
                      </a:cubicBezTo>
                      <a:cubicBezTo>
                        <a:pt x="65" y="35"/>
                        <a:pt x="67" y="38"/>
                        <a:pt x="67" y="42"/>
                      </a:cubicBezTo>
                      <a:cubicBezTo>
                        <a:pt x="67" y="44"/>
                        <a:pt x="67" y="46"/>
                        <a:pt x="66" y="48"/>
                      </a:cubicBezTo>
                      <a:cubicBezTo>
                        <a:pt x="66" y="49"/>
                        <a:pt x="65" y="51"/>
                        <a:pt x="64" y="52"/>
                      </a:cubicBezTo>
                      <a:cubicBezTo>
                        <a:pt x="63" y="53"/>
                        <a:pt x="62" y="54"/>
                        <a:pt x="61" y="55"/>
                      </a:cubicBezTo>
                      <a:cubicBezTo>
                        <a:pt x="59" y="56"/>
                        <a:pt x="58" y="56"/>
                        <a:pt x="56" y="57"/>
                      </a:cubicBezTo>
                      <a:cubicBezTo>
                        <a:pt x="55" y="57"/>
                        <a:pt x="53" y="57"/>
                        <a:pt x="51" y="58"/>
                      </a:cubicBezTo>
                      <a:cubicBezTo>
                        <a:pt x="48" y="58"/>
                        <a:pt x="46" y="58"/>
                        <a:pt x="45" y="58"/>
                      </a:cubicBezTo>
                      <a:cubicBezTo>
                        <a:pt x="43" y="58"/>
                        <a:pt x="41" y="58"/>
                        <a:pt x="38" y="58"/>
                      </a:cubicBezTo>
                      <a:cubicBezTo>
                        <a:pt x="35" y="58"/>
                        <a:pt x="33" y="58"/>
                        <a:pt x="31" y="58"/>
                      </a:cubicBezTo>
                      <a:cubicBezTo>
                        <a:pt x="30" y="58"/>
                        <a:pt x="28" y="58"/>
                        <a:pt x="25" y="58"/>
                      </a:cubicBezTo>
                      <a:cubicBezTo>
                        <a:pt x="23" y="57"/>
                        <a:pt x="21" y="57"/>
                        <a:pt x="20" y="57"/>
                      </a:cubicBezTo>
                      <a:cubicBezTo>
                        <a:pt x="19" y="56"/>
                        <a:pt x="17" y="56"/>
                        <a:pt x="16" y="55"/>
                      </a:cubicBezTo>
                      <a:cubicBezTo>
                        <a:pt x="14" y="54"/>
                        <a:pt x="13" y="53"/>
                        <a:pt x="12" y="52"/>
                      </a:cubicBezTo>
                      <a:cubicBezTo>
                        <a:pt x="11" y="51"/>
                        <a:pt x="11" y="49"/>
                        <a:pt x="10" y="48"/>
                      </a:cubicBezTo>
                      <a:cubicBezTo>
                        <a:pt x="9" y="46"/>
                        <a:pt x="9" y="44"/>
                        <a:pt x="9" y="42"/>
                      </a:cubicBezTo>
                      <a:close/>
                      <a:moveTo>
                        <a:pt x="48" y="41"/>
                      </a:moveTo>
                      <a:cubicBezTo>
                        <a:pt x="48" y="45"/>
                        <a:pt x="50" y="48"/>
                        <a:pt x="53" y="48"/>
                      </a:cubicBezTo>
                      <a:cubicBezTo>
                        <a:pt x="55" y="48"/>
                        <a:pt x="58" y="45"/>
                        <a:pt x="58" y="41"/>
                      </a:cubicBezTo>
                      <a:cubicBezTo>
                        <a:pt x="58" y="37"/>
                        <a:pt x="55" y="34"/>
                        <a:pt x="53" y="34"/>
                      </a:cubicBezTo>
                      <a:cubicBezTo>
                        <a:pt x="50" y="34"/>
                        <a:pt x="48" y="37"/>
                        <a:pt x="48" y="41"/>
                      </a:cubicBezTo>
                      <a:close/>
                      <a:moveTo>
                        <a:pt x="19" y="41"/>
                      </a:moveTo>
                      <a:cubicBezTo>
                        <a:pt x="19" y="45"/>
                        <a:pt x="21" y="48"/>
                        <a:pt x="24" y="48"/>
                      </a:cubicBezTo>
                      <a:cubicBezTo>
                        <a:pt x="27" y="48"/>
                        <a:pt x="29" y="45"/>
                        <a:pt x="29" y="41"/>
                      </a:cubicBezTo>
                      <a:cubicBezTo>
                        <a:pt x="29" y="37"/>
                        <a:pt x="27" y="34"/>
                        <a:pt x="24" y="34"/>
                      </a:cubicBezTo>
                      <a:cubicBezTo>
                        <a:pt x="21" y="34"/>
                        <a:pt x="19" y="37"/>
                        <a:pt x="19" y="4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31" name="iṡ1îḍe">
                  <a:extLst>
                    <a:ext uri="{FF2B5EF4-FFF2-40B4-BE49-F238E27FC236}">
                      <a16:creationId xmlns:a16="http://schemas.microsoft.com/office/drawing/2014/main" id="{37EE2012-3BFD-D485-915B-78EE99161956}"/>
                    </a:ext>
                  </a:extLst>
                </p:cNvPr>
                <p:cNvSpPr/>
                <p:nvPr/>
              </p:nvSpPr>
              <p:spPr bwMode="auto">
                <a:xfrm>
                  <a:off x="10654088" y="1900192"/>
                  <a:ext cx="401253" cy="401252"/>
                </a:xfrm>
                <a:custGeom>
                  <a:avLst/>
                  <a:gdLst>
                    <a:gd name="T0" fmla="*/ 0 w 125"/>
                    <a:gd name="T1" fmla="*/ 63 h 125"/>
                    <a:gd name="T2" fmla="*/ 125 w 125"/>
                    <a:gd name="T3" fmla="*/ 63 h 125"/>
                    <a:gd name="T4" fmla="*/ 98 w 125"/>
                    <a:gd name="T5" fmla="*/ 83 h 125"/>
                    <a:gd name="T6" fmla="*/ 117 w 125"/>
                    <a:gd name="T7" fmla="*/ 67 h 125"/>
                    <a:gd name="T8" fmla="*/ 98 w 125"/>
                    <a:gd name="T9" fmla="*/ 83 h 125"/>
                    <a:gd name="T10" fmla="*/ 25 w 125"/>
                    <a:gd name="T11" fmla="*/ 59 h 125"/>
                    <a:gd name="T12" fmla="*/ 13 w 125"/>
                    <a:gd name="T13" fmla="*/ 42 h 125"/>
                    <a:gd name="T14" fmla="*/ 90 w 125"/>
                    <a:gd name="T15" fmla="*/ 42 h 125"/>
                    <a:gd name="T16" fmla="*/ 67 w 125"/>
                    <a:gd name="T17" fmla="*/ 59 h 125"/>
                    <a:gd name="T18" fmla="*/ 90 w 125"/>
                    <a:gd name="T19" fmla="*/ 42 h 125"/>
                    <a:gd name="T20" fmla="*/ 67 w 125"/>
                    <a:gd name="T21" fmla="*/ 9 h 125"/>
                    <a:gd name="T22" fmla="*/ 82 w 125"/>
                    <a:gd name="T23" fmla="*/ 23 h 125"/>
                    <a:gd name="T24" fmla="*/ 67 w 125"/>
                    <a:gd name="T25" fmla="*/ 34 h 125"/>
                    <a:gd name="T26" fmla="*/ 53 w 125"/>
                    <a:gd name="T27" fmla="*/ 12 h 125"/>
                    <a:gd name="T28" fmla="*/ 59 w 125"/>
                    <a:gd name="T29" fmla="*/ 34 h 125"/>
                    <a:gd name="T30" fmla="*/ 43 w 125"/>
                    <a:gd name="T31" fmla="*/ 23 h 125"/>
                    <a:gd name="T32" fmla="*/ 59 w 125"/>
                    <a:gd name="T33" fmla="*/ 59 h 125"/>
                    <a:gd name="T34" fmla="*/ 36 w 125"/>
                    <a:gd name="T35" fmla="*/ 42 h 125"/>
                    <a:gd name="T36" fmla="*/ 13 w 125"/>
                    <a:gd name="T37" fmla="*/ 83 h 125"/>
                    <a:gd name="T38" fmla="*/ 25 w 125"/>
                    <a:gd name="T39" fmla="*/ 67 h 125"/>
                    <a:gd name="T40" fmla="*/ 13 w 125"/>
                    <a:gd name="T41" fmla="*/ 83 h 125"/>
                    <a:gd name="T42" fmla="*/ 59 w 125"/>
                    <a:gd name="T43" fmla="*/ 67 h 125"/>
                    <a:gd name="T44" fmla="*/ 36 w 125"/>
                    <a:gd name="T45" fmla="*/ 83 h 125"/>
                    <a:gd name="T46" fmla="*/ 59 w 125"/>
                    <a:gd name="T47" fmla="*/ 92 h 125"/>
                    <a:gd name="T48" fmla="*/ 53 w 125"/>
                    <a:gd name="T49" fmla="*/ 113 h 125"/>
                    <a:gd name="T50" fmla="*/ 38 w 125"/>
                    <a:gd name="T51" fmla="*/ 92 h 125"/>
                    <a:gd name="T52" fmla="*/ 82 w 125"/>
                    <a:gd name="T53" fmla="*/ 102 h 125"/>
                    <a:gd name="T54" fmla="*/ 67 w 125"/>
                    <a:gd name="T55" fmla="*/ 116 h 125"/>
                    <a:gd name="T56" fmla="*/ 87 w 125"/>
                    <a:gd name="T57" fmla="*/ 92 h 125"/>
                    <a:gd name="T58" fmla="*/ 67 w 125"/>
                    <a:gd name="T59" fmla="*/ 83 h 125"/>
                    <a:gd name="T60" fmla="*/ 92 w 125"/>
                    <a:gd name="T61" fmla="*/ 67 h 125"/>
                    <a:gd name="T62" fmla="*/ 67 w 125"/>
                    <a:gd name="T63" fmla="*/ 83 h 125"/>
                    <a:gd name="T64" fmla="*/ 98 w 125"/>
                    <a:gd name="T65" fmla="*/ 42 h 125"/>
                    <a:gd name="T66" fmla="*/ 117 w 125"/>
                    <a:gd name="T67" fmla="*/ 59 h 125"/>
                    <a:gd name="T68" fmla="*/ 108 w 125"/>
                    <a:gd name="T69" fmla="*/ 34 h 125"/>
                    <a:gd name="T70" fmla="*/ 86 w 125"/>
                    <a:gd name="T71" fmla="*/ 14 h 125"/>
                    <a:gd name="T72" fmla="*/ 108 w 125"/>
                    <a:gd name="T73" fmla="*/ 34 h 125"/>
                    <a:gd name="T74" fmla="*/ 39 w 125"/>
                    <a:gd name="T75" fmla="*/ 14 h 125"/>
                    <a:gd name="T76" fmla="*/ 17 w 125"/>
                    <a:gd name="T77" fmla="*/ 34 h 125"/>
                    <a:gd name="T78" fmla="*/ 17 w 125"/>
                    <a:gd name="T79" fmla="*/ 92 h 125"/>
                    <a:gd name="T80" fmla="*/ 39 w 125"/>
                    <a:gd name="T81" fmla="*/ 111 h 125"/>
                    <a:gd name="T82" fmla="*/ 17 w 125"/>
                    <a:gd name="T83" fmla="*/ 92 h 125"/>
                    <a:gd name="T84" fmla="*/ 86 w 125"/>
                    <a:gd name="T85" fmla="*/ 111 h 125"/>
                    <a:gd name="T86" fmla="*/ 108 w 125"/>
                    <a:gd name="T87" fmla="*/ 92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5" h="125">
                      <a:moveTo>
                        <a:pt x="63" y="0"/>
                      </a:moveTo>
                      <a:cubicBezTo>
                        <a:pt x="28" y="0"/>
                        <a:pt x="0" y="28"/>
                        <a:pt x="0" y="63"/>
                      </a:cubicBezTo>
                      <a:cubicBezTo>
                        <a:pt x="0" y="97"/>
                        <a:pt x="28" y="125"/>
                        <a:pt x="63" y="125"/>
                      </a:cubicBezTo>
                      <a:cubicBezTo>
                        <a:pt x="97" y="125"/>
                        <a:pt x="125" y="97"/>
                        <a:pt x="125" y="63"/>
                      </a:cubicBezTo>
                      <a:cubicBezTo>
                        <a:pt x="125" y="28"/>
                        <a:pt x="97" y="0"/>
                        <a:pt x="63" y="0"/>
                      </a:cubicBezTo>
                      <a:close/>
                      <a:moveTo>
                        <a:pt x="98" y="83"/>
                      </a:moveTo>
                      <a:cubicBezTo>
                        <a:pt x="99" y="78"/>
                        <a:pt x="100" y="73"/>
                        <a:pt x="100" y="67"/>
                      </a:cubicBezTo>
                      <a:cubicBezTo>
                        <a:pt x="117" y="67"/>
                        <a:pt x="117" y="67"/>
                        <a:pt x="117" y="67"/>
                      </a:cubicBezTo>
                      <a:cubicBezTo>
                        <a:pt x="116" y="73"/>
                        <a:pt x="115" y="78"/>
                        <a:pt x="113" y="83"/>
                      </a:cubicBezTo>
                      <a:lnTo>
                        <a:pt x="98" y="83"/>
                      </a:lnTo>
                      <a:close/>
                      <a:moveTo>
                        <a:pt x="27" y="42"/>
                      </a:moveTo>
                      <a:cubicBezTo>
                        <a:pt x="26" y="47"/>
                        <a:pt x="26" y="53"/>
                        <a:pt x="25" y="59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53"/>
                        <a:pt x="11" y="47"/>
                        <a:pt x="13" y="42"/>
                      </a:cubicBezTo>
                      <a:lnTo>
                        <a:pt x="27" y="42"/>
                      </a:lnTo>
                      <a:close/>
                      <a:moveTo>
                        <a:pt x="90" y="42"/>
                      </a:moveTo>
                      <a:cubicBezTo>
                        <a:pt x="91" y="47"/>
                        <a:pt x="92" y="53"/>
                        <a:pt x="92" y="59"/>
                      </a:cubicBezTo>
                      <a:cubicBezTo>
                        <a:pt x="67" y="59"/>
                        <a:pt x="67" y="59"/>
                        <a:pt x="67" y="59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lnTo>
                        <a:pt x="90" y="42"/>
                      </a:lnTo>
                      <a:close/>
                      <a:moveTo>
                        <a:pt x="67" y="34"/>
                      </a:moveTo>
                      <a:cubicBezTo>
                        <a:pt x="67" y="9"/>
                        <a:pt x="67" y="9"/>
                        <a:pt x="67" y="9"/>
                      </a:cubicBezTo>
                      <a:cubicBezTo>
                        <a:pt x="69" y="10"/>
                        <a:pt x="71" y="11"/>
                        <a:pt x="73" y="12"/>
                      </a:cubicBezTo>
                      <a:cubicBezTo>
                        <a:pt x="76" y="14"/>
                        <a:pt x="79" y="18"/>
                        <a:pt x="82" y="23"/>
                      </a:cubicBezTo>
                      <a:cubicBezTo>
                        <a:pt x="84" y="26"/>
                        <a:pt x="86" y="30"/>
                        <a:pt x="87" y="34"/>
                      </a:cubicBezTo>
                      <a:cubicBezTo>
                        <a:pt x="67" y="34"/>
                        <a:pt x="67" y="34"/>
                        <a:pt x="67" y="34"/>
                      </a:cubicBezTo>
                      <a:close/>
                      <a:moveTo>
                        <a:pt x="43" y="23"/>
                      </a:moveTo>
                      <a:cubicBezTo>
                        <a:pt x="46" y="18"/>
                        <a:pt x="50" y="14"/>
                        <a:pt x="53" y="12"/>
                      </a:cubicBezTo>
                      <a:cubicBezTo>
                        <a:pt x="55" y="11"/>
                        <a:pt x="57" y="10"/>
                        <a:pt x="59" y="9"/>
                      </a:cubicBezTo>
                      <a:cubicBezTo>
                        <a:pt x="59" y="34"/>
                        <a:pt x="59" y="34"/>
                        <a:pt x="59" y="34"/>
                      </a:cubicBezTo>
                      <a:cubicBezTo>
                        <a:pt x="38" y="34"/>
                        <a:pt x="38" y="34"/>
                        <a:pt x="38" y="34"/>
                      </a:cubicBezTo>
                      <a:cubicBezTo>
                        <a:pt x="40" y="30"/>
                        <a:pt x="41" y="26"/>
                        <a:pt x="43" y="23"/>
                      </a:cubicBezTo>
                      <a:close/>
                      <a:moveTo>
                        <a:pt x="59" y="42"/>
                      </a:moveTo>
                      <a:cubicBezTo>
                        <a:pt x="59" y="59"/>
                        <a:pt x="59" y="59"/>
                        <a:pt x="59" y="59"/>
                      </a:cubicBezTo>
                      <a:cubicBezTo>
                        <a:pt x="34" y="59"/>
                        <a:pt x="34" y="59"/>
                        <a:pt x="34" y="59"/>
                      </a:cubicBezTo>
                      <a:cubicBezTo>
                        <a:pt x="34" y="53"/>
                        <a:pt x="35" y="47"/>
                        <a:pt x="36" y="42"/>
                      </a:cubicBezTo>
                      <a:lnTo>
                        <a:pt x="59" y="42"/>
                      </a:lnTo>
                      <a:close/>
                      <a:moveTo>
                        <a:pt x="13" y="83"/>
                      </a:moveTo>
                      <a:cubicBezTo>
                        <a:pt x="11" y="78"/>
                        <a:pt x="9" y="73"/>
                        <a:pt x="9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6" y="73"/>
                        <a:pt x="26" y="78"/>
                        <a:pt x="27" y="83"/>
                      </a:cubicBezTo>
                      <a:lnTo>
                        <a:pt x="13" y="83"/>
                      </a:lnTo>
                      <a:close/>
                      <a:moveTo>
                        <a:pt x="34" y="67"/>
                      </a:moveTo>
                      <a:cubicBezTo>
                        <a:pt x="59" y="67"/>
                        <a:pt x="59" y="67"/>
                        <a:pt x="59" y="67"/>
                      </a:cubicBezTo>
                      <a:cubicBezTo>
                        <a:pt x="59" y="83"/>
                        <a:pt x="59" y="83"/>
                        <a:pt x="59" y="83"/>
                      </a:cubicBezTo>
                      <a:cubicBezTo>
                        <a:pt x="36" y="83"/>
                        <a:pt x="36" y="83"/>
                        <a:pt x="36" y="83"/>
                      </a:cubicBezTo>
                      <a:cubicBezTo>
                        <a:pt x="35" y="78"/>
                        <a:pt x="34" y="73"/>
                        <a:pt x="34" y="67"/>
                      </a:cubicBezTo>
                      <a:close/>
                      <a:moveTo>
                        <a:pt x="59" y="92"/>
                      </a:moveTo>
                      <a:cubicBezTo>
                        <a:pt x="59" y="116"/>
                        <a:pt x="59" y="116"/>
                        <a:pt x="59" y="116"/>
                      </a:cubicBezTo>
                      <a:cubicBezTo>
                        <a:pt x="57" y="116"/>
                        <a:pt x="55" y="115"/>
                        <a:pt x="53" y="113"/>
                      </a:cubicBezTo>
                      <a:cubicBezTo>
                        <a:pt x="50" y="111"/>
                        <a:pt x="46" y="107"/>
                        <a:pt x="43" y="102"/>
                      </a:cubicBezTo>
                      <a:cubicBezTo>
                        <a:pt x="41" y="99"/>
                        <a:pt x="40" y="96"/>
                        <a:pt x="38" y="92"/>
                      </a:cubicBezTo>
                      <a:cubicBezTo>
                        <a:pt x="59" y="92"/>
                        <a:pt x="59" y="92"/>
                        <a:pt x="59" y="92"/>
                      </a:cubicBezTo>
                      <a:close/>
                      <a:moveTo>
                        <a:pt x="82" y="102"/>
                      </a:moveTo>
                      <a:cubicBezTo>
                        <a:pt x="79" y="107"/>
                        <a:pt x="76" y="111"/>
                        <a:pt x="73" y="113"/>
                      </a:cubicBezTo>
                      <a:cubicBezTo>
                        <a:pt x="71" y="115"/>
                        <a:pt x="69" y="116"/>
                        <a:pt x="67" y="116"/>
                      </a:cubicBezTo>
                      <a:cubicBezTo>
                        <a:pt x="67" y="92"/>
                        <a:pt x="67" y="92"/>
                        <a:pt x="67" y="92"/>
                      </a:cubicBezTo>
                      <a:cubicBezTo>
                        <a:pt x="87" y="92"/>
                        <a:pt x="87" y="92"/>
                        <a:pt x="87" y="92"/>
                      </a:cubicBezTo>
                      <a:cubicBezTo>
                        <a:pt x="86" y="96"/>
                        <a:pt x="84" y="99"/>
                        <a:pt x="82" y="102"/>
                      </a:cubicBezTo>
                      <a:close/>
                      <a:moveTo>
                        <a:pt x="67" y="83"/>
                      </a:moveTo>
                      <a:cubicBezTo>
                        <a:pt x="67" y="67"/>
                        <a:pt x="67" y="67"/>
                        <a:pt x="67" y="67"/>
                      </a:cubicBezTo>
                      <a:cubicBezTo>
                        <a:pt x="92" y="67"/>
                        <a:pt x="92" y="67"/>
                        <a:pt x="92" y="67"/>
                      </a:cubicBezTo>
                      <a:cubicBezTo>
                        <a:pt x="92" y="73"/>
                        <a:pt x="91" y="78"/>
                        <a:pt x="90" y="83"/>
                      </a:cubicBezTo>
                      <a:lnTo>
                        <a:pt x="67" y="83"/>
                      </a:lnTo>
                      <a:close/>
                      <a:moveTo>
                        <a:pt x="100" y="59"/>
                      </a:moveTo>
                      <a:cubicBezTo>
                        <a:pt x="100" y="53"/>
                        <a:pt x="99" y="47"/>
                        <a:pt x="98" y="42"/>
                      </a:cubicBezTo>
                      <a:cubicBezTo>
                        <a:pt x="113" y="42"/>
                        <a:pt x="113" y="42"/>
                        <a:pt x="113" y="42"/>
                      </a:cubicBezTo>
                      <a:cubicBezTo>
                        <a:pt x="115" y="47"/>
                        <a:pt x="116" y="53"/>
                        <a:pt x="117" y="59"/>
                      </a:cubicBezTo>
                      <a:lnTo>
                        <a:pt x="100" y="59"/>
                      </a:lnTo>
                      <a:close/>
                      <a:moveTo>
                        <a:pt x="108" y="34"/>
                      </a:moveTo>
                      <a:cubicBezTo>
                        <a:pt x="96" y="34"/>
                        <a:pt x="96" y="34"/>
                        <a:pt x="96" y="34"/>
                      </a:cubicBezTo>
                      <a:cubicBezTo>
                        <a:pt x="93" y="26"/>
                        <a:pt x="90" y="19"/>
                        <a:pt x="86" y="14"/>
                      </a:cubicBezTo>
                      <a:cubicBezTo>
                        <a:pt x="92" y="17"/>
                        <a:pt x="97" y="20"/>
                        <a:pt x="101" y="24"/>
                      </a:cubicBezTo>
                      <a:cubicBezTo>
                        <a:pt x="104" y="27"/>
                        <a:pt x="106" y="30"/>
                        <a:pt x="108" y="34"/>
                      </a:cubicBezTo>
                      <a:close/>
                      <a:moveTo>
                        <a:pt x="25" y="24"/>
                      </a:moveTo>
                      <a:cubicBezTo>
                        <a:pt x="29" y="20"/>
                        <a:pt x="34" y="17"/>
                        <a:pt x="39" y="14"/>
                      </a:cubicBezTo>
                      <a:cubicBezTo>
                        <a:pt x="35" y="19"/>
                        <a:pt x="32" y="26"/>
                        <a:pt x="30" y="34"/>
                      </a:cubicBezTo>
                      <a:cubicBezTo>
                        <a:pt x="17" y="34"/>
                        <a:pt x="17" y="34"/>
                        <a:pt x="17" y="34"/>
                      </a:cubicBezTo>
                      <a:cubicBezTo>
                        <a:pt x="19" y="30"/>
                        <a:pt x="22" y="27"/>
                        <a:pt x="25" y="24"/>
                      </a:cubicBezTo>
                      <a:close/>
                      <a:moveTo>
                        <a:pt x="17" y="92"/>
                      </a:moveTo>
                      <a:cubicBezTo>
                        <a:pt x="30" y="92"/>
                        <a:pt x="30" y="92"/>
                        <a:pt x="30" y="92"/>
                      </a:cubicBezTo>
                      <a:cubicBezTo>
                        <a:pt x="32" y="99"/>
                        <a:pt x="35" y="106"/>
                        <a:pt x="39" y="111"/>
                      </a:cubicBezTo>
                      <a:cubicBezTo>
                        <a:pt x="34" y="109"/>
                        <a:pt x="29" y="105"/>
                        <a:pt x="25" y="101"/>
                      </a:cubicBezTo>
                      <a:cubicBezTo>
                        <a:pt x="22" y="98"/>
                        <a:pt x="19" y="95"/>
                        <a:pt x="17" y="92"/>
                      </a:cubicBezTo>
                      <a:close/>
                      <a:moveTo>
                        <a:pt x="101" y="101"/>
                      </a:moveTo>
                      <a:cubicBezTo>
                        <a:pt x="97" y="105"/>
                        <a:pt x="92" y="109"/>
                        <a:pt x="86" y="111"/>
                      </a:cubicBezTo>
                      <a:cubicBezTo>
                        <a:pt x="90" y="106"/>
                        <a:pt x="93" y="99"/>
                        <a:pt x="96" y="92"/>
                      </a:cubicBezTo>
                      <a:cubicBezTo>
                        <a:pt x="108" y="92"/>
                        <a:pt x="108" y="92"/>
                        <a:pt x="108" y="92"/>
                      </a:cubicBezTo>
                      <a:cubicBezTo>
                        <a:pt x="106" y="95"/>
                        <a:pt x="104" y="98"/>
                        <a:pt x="101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32" name="ïŝḷîďé">
                  <a:extLst>
                    <a:ext uri="{FF2B5EF4-FFF2-40B4-BE49-F238E27FC236}">
                      <a16:creationId xmlns:a16="http://schemas.microsoft.com/office/drawing/2014/main" id="{42AD6171-FA44-A02D-6362-B71271213ABE}"/>
                    </a:ext>
                  </a:extLst>
                </p:cNvPr>
                <p:cNvSpPr/>
                <p:nvPr/>
              </p:nvSpPr>
              <p:spPr bwMode="auto">
                <a:xfrm>
                  <a:off x="10577753" y="1690759"/>
                  <a:ext cx="189861" cy="187904"/>
                </a:xfrm>
                <a:custGeom>
                  <a:avLst/>
                  <a:gdLst>
                    <a:gd name="T0" fmla="*/ 49 w 59"/>
                    <a:gd name="T1" fmla="*/ 0 h 59"/>
                    <a:gd name="T2" fmla="*/ 9 w 59"/>
                    <a:gd name="T3" fmla="*/ 0 h 59"/>
                    <a:gd name="T4" fmla="*/ 0 w 59"/>
                    <a:gd name="T5" fmla="*/ 10 h 59"/>
                    <a:gd name="T6" fmla="*/ 0 w 59"/>
                    <a:gd name="T7" fmla="*/ 49 h 59"/>
                    <a:gd name="T8" fmla="*/ 9 w 59"/>
                    <a:gd name="T9" fmla="*/ 59 h 59"/>
                    <a:gd name="T10" fmla="*/ 49 w 59"/>
                    <a:gd name="T11" fmla="*/ 59 h 59"/>
                    <a:gd name="T12" fmla="*/ 59 w 59"/>
                    <a:gd name="T13" fmla="*/ 49 h 59"/>
                    <a:gd name="T14" fmla="*/ 59 w 59"/>
                    <a:gd name="T15" fmla="*/ 10 h 59"/>
                    <a:gd name="T16" fmla="*/ 49 w 59"/>
                    <a:gd name="T17" fmla="*/ 0 h 59"/>
                    <a:gd name="T18" fmla="*/ 40 w 59"/>
                    <a:gd name="T19" fmla="*/ 2 h 59"/>
                    <a:gd name="T20" fmla="*/ 40 w 59"/>
                    <a:gd name="T21" fmla="*/ 11 h 59"/>
                    <a:gd name="T22" fmla="*/ 31 w 59"/>
                    <a:gd name="T23" fmla="*/ 11 h 59"/>
                    <a:gd name="T24" fmla="*/ 31 w 59"/>
                    <a:gd name="T25" fmla="*/ 2 h 59"/>
                    <a:gd name="T26" fmla="*/ 40 w 59"/>
                    <a:gd name="T27" fmla="*/ 2 h 59"/>
                    <a:gd name="T28" fmla="*/ 27 w 59"/>
                    <a:gd name="T29" fmla="*/ 2 h 59"/>
                    <a:gd name="T30" fmla="*/ 27 w 59"/>
                    <a:gd name="T31" fmla="*/ 11 h 59"/>
                    <a:gd name="T32" fmla="*/ 18 w 59"/>
                    <a:gd name="T33" fmla="*/ 11 h 59"/>
                    <a:gd name="T34" fmla="*/ 18 w 59"/>
                    <a:gd name="T35" fmla="*/ 2 h 59"/>
                    <a:gd name="T36" fmla="*/ 27 w 59"/>
                    <a:gd name="T37" fmla="*/ 2 h 59"/>
                    <a:gd name="T38" fmla="*/ 1 w 59"/>
                    <a:gd name="T39" fmla="*/ 11 h 59"/>
                    <a:gd name="T40" fmla="*/ 1 w 59"/>
                    <a:gd name="T41" fmla="*/ 10 h 59"/>
                    <a:gd name="T42" fmla="*/ 9 w 59"/>
                    <a:gd name="T43" fmla="*/ 2 h 59"/>
                    <a:gd name="T44" fmla="*/ 14 w 59"/>
                    <a:gd name="T45" fmla="*/ 2 h 59"/>
                    <a:gd name="T46" fmla="*/ 14 w 59"/>
                    <a:gd name="T47" fmla="*/ 11 h 59"/>
                    <a:gd name="T48" fmla="*/ 1 w 59"/>
                    <a:gd name="T49" fmla="*/ 11 h 59"/>
                    <a:gd name="T50" fmla="*/ 44 w 59"/>
                    <a:gd name="T51" fmla="*/ 37 h 59"/>
                    <a:gd name="T52" fmla="*/ 33 w 59"/>
                    <a:gd name="T53" fmla="*/ 37 h 59"/>
                    <a:gd name="T54" fmla="*/ 33 w 59"/>
                    <a:gd name="T55" fmla="*/ 48 h 59"/>
                    <a:gd name="T56" fmla="*/ 25 w 59"/>
                    <a:gd name="T57" fmla="*/ 48 h 59"/>
                    <a:gd name="T58" fmla="*/ 25 w 59"/>
                    <a:gd name="T59" fmla="*/ 37 h 59"/>
                    <a:gd name="T60" fmla="*/ 14 w 59"/>
                    <a:gd name="T61" fmla="*/ 37 h 59"/>
                    <a:gd name="T62" fmla="*/ 14 w 59"/>
                    <a:gd name="T63" fmla="*/ 30 h 59"/>
                    <a:gd name="T64" fmla="*/ 25 w 59"/>
                    <a:gd name="T65" fmla="*/ 30 h 59"/>
                    <a:gd name="T66" fmla="*/ 25 w 59"/>
                    <a:gd name="T67" fmla="*/ 18 h 59"/>
                    <a:gd name="T68" fmla="*/ 33 w 59"/>
                    <a:gd name="T69" fmla="*/ 18 h 59"/>
                    <a:gd name="T70" fmla="*/ 33 w 59"/>
                    <a:gd name="T71" fmla="*/ 30 h 59"/>
                    <a:gd name="T72" fmla="*/ 44 w 59"/>
                    <a:gd name="T73" fmla="*/ 30 h 59"/>
                    <a:gd name="T74" fmla="*/ 44 w 59"/>
                    <a:gd name="T75" fmla="*/ 37 h 59"/>
                    <a:gd name="T76" fmla="*/ 57 w 59"/>
                    <a:gd name="T77" fmla="*/ 11 h 59"/>
                    <a:gd name="T78" fmla="*/ 44 w 59"/>
                    <a:gd name="T79" fmla="*/ 11 h 59"/>
                    <a:gd name="T80" fmla="*/ 44 w 59"/>
                    <a:gd name="T81" fmla="*/ 2 h 59"/>
                    <a:gd name="T82" fmla="*/ 49 w 59"/>
                    <a:gd name="T83" fmla="*/ 2 h 59"/>
                    <a:gd name="T84" fmla="*/ 57 w 59"/>
                    <a:gd name="T85" fmla="*/ 10 h 59"/>
                    <a:gd name="T86" fmla="*/ 57 w 59"/>
                    <a:gd name="T87" fmla="*/ 1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9" h="59">
                      <a:moveTo>
                        <a:pt x="4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1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55"/>
                        <a:pt x="4" y="59"/>
                        <a:pt x="9" y="59"/>
                      </a:cubicBezTo>
                      <a:cubicBezTo>
                        <a:pt x="49" y="59"/>
                        <a:pt x="49" y="59"/>
                        <a:pt x="49" y="59"/>
                      </a:cubicBezTo>
                      <a:cubicBezTo>
                        <a:pt x="54" y="59"/>
                        <a:pt x="59" y="55"/>
                        <a:pt x="59" y="49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4"/>
                        <a:pt x="54" y="0"/>
                        <a:pt x="49" y="0"/>
                      </a:cubicBezTo>
                      <a:close/>
                      <a:moveTo>
                        <a:pt x="40" y="2"/>
                      </a:moveTo>
                      <a:cubicBezTo>
                        <a:pt x="40" y="11"/>
                        <a:pt x="40" y="11"/>
                        <a:pt x="40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ubicBezTo>
                        <a:pt x="31" y="2"/>
                        <a:pt x="31" y="2"/>
                        <a:pt x="31" y="2"/>
                      </a:cubicBezTo>
                      <a:lnTo>
                        <a:pt x="40" y="2"/>
                      </a:lnTo>
                      <a:close/>
                      <a:moveTo>
                        <a:pt x="27" y="2"/>
                      </a:move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2"/>
                        <a:pt x="18" y="2"/>
                        <a:pt x="18" y="2"/>
                      </a:cubicBezTo>
                      <a:lnTo>
                        <a:pt x="27" y="2"/>
                      </a:lnTo>
                      <a:close/>
                      <a:moveTo>
                        <a:pt x="1" y="11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5"/>
                        <a:pt x="5" y="2"/>
                        <a:pt x="9" y="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lnTo>
                        <a:pt x="1" y="11"/>
                      </a:lnTo>
                      <a:close/>
                      <a:moveTo>
                        <a:pt x="44" y="37"/>
                      </a:move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25" y="48"/>
                        <a:pt x="25" y="48"/>
                        <a:pt x="25" y="48"/>
                      </a:cubicBezTo>
                      <a:cubicBezTo>
                        <a:pt x="25" y="37"/>
                        <a:pt x="25" y="37"/>
                        <a:pt x="25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14" y="30"/>
                        <a:pt x="14" y="30"/>
                        <a:pt x="14" y="30"/>
                      </a:cubicBezTo>
                      <a:cubicBezTo>
                        <a:pt x="25" y="30"/>
                        <a:pt x="25" y="30"/>
                        <a:pt x="25" y="30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lnTo>
                        <a:pt x="44" y="37"/>
                      </a:lnTo>
                      <a:close/>
                      <a:moveTo>
                        <a:pt x="57" y="11"/>
                      </a:move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44" y="2"/>
                        <a:pt x="44" y="2"/>
                        <a:pt x="44" y="2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53" y="2"/>
                        <a:pt x="57" y="5"/>
                        <a:pt x="57" y="10"/>
                      </a:cubicBezTo>
                      <a:lnTo>
                        <a:pt x="57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33" name="ïšľîḑè">
                  <a:extLst>
                    <a:ext uri="{FF2B5EF4-FFF2-40B4-BE49-F238E27FC236}">
                      <a16:creationId xmlns:a16="http://schemas.microsoft.com/office/drawing/2014/main" id="{58A78DFD-6A77-9DF7-B520-ED86CE4B81D5}"/>
                    </a:ext>
                  </a:extLst>
                </p:cNvPr>
                <p:cNvSpPr/>
                <p:nvPr/>
              </p:nvSpPr>
              <p:spPr bwMode="auto">
                <a:xfrm>
                  <a:off x="10793059" y="1731862"/>
                  <a:ext cx="176160" cy="137013"/>
                </a:xfrm>
                <a:custGeom>
                  <a:avLst/>
                  <a:gdLst>
                    <a:gd name="T0" fmla="*/ 34 w 90"/>
                    <a:gd name="T1" fmla="*/ 70 h 70"/>
                    <a:gd name="T2" fmla="*/ 0 w 90"/>
                    <a:gd name="T3" fmla="*/ 36 h 70"/>
                    <a:gd name="T4" fmla="*/ 18 w 90"/>
                    <a:gd name="T5" fmla="*/ 19 h 70"/>
                    <a:gd name="T6" fmla="*/ 34 w 90"/>
                    <a:gd name="T7" fmla="*/ 36 h 70"/>
                    <a:gd name="T8" fmla="*/ 72 w 90"/>
                    <a:gd name="T9" fmla="*/ 0 h 70"/>
                    <a:gd name="T10" fmla="*/ 90 w 90"/>
                    <a:gd name="T11" fmla="*/ 16 h 70"/>
                    <a:gd name="T12" fmla="*/ 34 w 90"/>
                    <a:gd name="T13" fmla="*/ 70 h 70"/>
                    <a:gd name="T14" fmla="*/ 9 w 90"/>
                    <a:gd name="T15" fmla="*/ 36 h 70"/>
                    <a:gd name="T16" fmla="*/ 34 w 90"/>
                    <a:gd name="T17" fmla="*/ 60 h 70"/>
                    <a:gd name="T18" fmla="*/ 80 w 90"/>
                    <a:gd name="T19" fmla="*/ 16 h 70"/>
                    <a:gd name="T20" fmla="*/ 72 w 90"/>
                    <a:gd name="T21" fmla="*/ 8 h 70"/>
                    <a:gd name="T22" fmla="*/ 34 w 90"/>
                    <a:gd name="T23" fmla="*/ 46 h 70"/>
                    <a:gd name="T24" fmla="*/ 18 w 90"/>
                    <a:gd name="T25" fmla="*/ 28 h 70"/>
                    <a:gd name="T26" fmla="*/ 9 w 90"/>
                    <a:gd name="T27" fmla="*/ 3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0" h="70">
                      <a:moveTo>
                        <a:pt x="34" y="70"/>
                      </a:moveTo>
                      <a:lnTo>
                        <a:pt x="0" y="36"/>
                      </a:lnTo>
                      <a:lnTo>
                        <a:pt x="18" y="19"/>
                      </a:lnTo>
                      <a:lnTo>
                        <a:pt x="34" y="36"/>
                      </a:lnTo>
                      <a:lnTo>
                        <a:pt x="72" y="0"/>
                      </a:lnTo>
                      <a:lnTo>
                        <a:pt x="90" y="16"/>
                      </a:lnTo>
                      <a:lnTo>
                        <a:pt x="34" y="70"/>
                      </a:lnTo>
                      <a:close/>
                      <a:moveTo>
                        <a:pt x="9" y="36"/>
                      </a:moveTo>
                      <a:lnTo>
                        <a:pt x="34" y="60"/>
                      </a:lnTo>
                      <a:lnTo>
                        <a:pt x="80" y="16"/>
                      </a:lnTo>
                      <a:lnTo>
                        <a:pt x="72" y="8"/>
                      </a:lnTo>
                      <a:lnTo>
                        <a:pt x="34" y="46"/>
                      </a:lnTo>
                      <a:lnTo>
                        <a:pt x="18" y="28"/>
                      </a:lnTo>
                      <a:lnTo>
                        <a:pt x="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34" name="iš1iďè">
                  <a:extLst>
                    <a:ext uri="{FF2B5EF4-FFF2-40B4-BE49-F238E27FC236}">
                      <a16:creationId xmlns:a16="http://schemas.microsoft.com/office/drawing/2014/main" id="{47DF1AA4-2687-86DD-AA54-3D31F39F89AC}"/>
                    </a:ext>
                  </a:extLst>
                </p:cNvPr>
                <p:cNvSpPr/>
                <p:nvPr/>
              </p:nvSpPr>
              <p:spPr bwMode="auto">
                <a:xfrm>
                  <a:off x="10789144" y="4738319"/>
                  <a:ext cx="252496" cy="258367"/>
                </a:xfrm>
                <a:custGeom>
                  <a:avLst/>
                  <a:gdLst>
                    <a:gd name="T0" fmla="*/ 69 w 79"/>
                    <a:gd name="T1" fmla="*/ 22 h 81"/>
                    <a:gd name="T2" fmla="*/ 22 w 79"/>
                    <a:gd name="T3" fmla="*/ 14 h 81"/>
                    <a:gd name="T4" fmla="*/ 19 w 79"/>
                    <a:gd name="T5" fmla="*/ 3 h 81"/>
                    <a:gd name="T6" fmla="*/ 0 w 79"/>
                    <a:gd name="T7" fmla="*/ 5 h 81"/>
                    <a:gd name="T8" fmla="*/ 12 w 79"/>
                    <a:gd name="T9" fmla="*/ 12 h 81"/>
                    <a:gd name="T10" fmla="*/ 14 w 79"/>
                    <a:gd name="T11" fmla="*/ 54 h 81"/>
                    <a:gd name="T12" fmla="*/ 61 w 79"/>
                    <a:gd name="T13" fmla="*/ 59 h 81"/>
                    <a:gd name="T14" fmla="*/ 76 w 79"/>
                    <a:gd name="T15" fmla="*/ 20 h 81"/>
                    <a:gd name="T16" fmla="*/ 36 w 79"/>
                    <a:gd name="T17" fmla="*/ 32 h 81"/>
                    <a:gd name="T18" fmla="*/ 45 w 79"/>
                    <a:gd name="T19" fmla="*/ 39 h 81"/>
                    <a:gd name="T20" fmla="*/ 44 w 79"/>
                    <a:gd name="T21" fmla="*/ 44 h 81"/>
                    <a:gd name="T22" fmla="*/ 33 w 79"/>
                    <a:gd name="T23" fmla="*/ 47 h 81"/>
                    <a:gd name="T24" fmla="*/ 44 w 79"/>
                    <a:gd name="T25" fmla="*/ 44 h 81"/>
                    <a:gd name="T26" fmla="*/ 38 w 79"/>
                    <a:gd name="T27" fmla="*/ 23 h 81"/>
                    <a:gd name="T28" fmla="*/ 47 w 79"/>
                    <a:gd name="T29" fmla="*/ 29 h 81"/>
                    <a:gd name="T30" fmla="*/ 22 w 79"/>
                    <a:gd name="T31" fmla="*/ 19 h 81"/>
                    <a:gd name="T32" fmla="*/ 32 w 79"/>
                    <a:gd name="T33" fmla="*/ 27 h 81"/>
                    <a:gd name="T34" fmla="*/ 22 w 79"/>
                    <a:gd name="T35" fmla="*/ 19 h 81"/>
                    <a:gd name="T36" fmla="*/ 31 w 79"/>
                    <a:gd name="T37" fmla="*/ 32 h 81"/>
                    <a:gd name="T38" fmla="*/ 21 w 79"/>
                    <a:gd name="T39" fmla="*/ 35 h 81"/>
                    <a:gd name="T40" fmla="*/ 20 w 79"/>
                    <a:gd name="T41" fmla="*/ 40 h 81"/>
                    <a:gd name="T42" fmla="*/ 28 w 79"/>
                    <a:gd name="T43" fmla="*/ 46 h 81"/>
                    <a:gd name="T44" fmla="*/ 20 w 79"/>
                    <a:gd name="T45" fmla="*/ 40 h 81"/>
                    <a:gd name="T46" fmla="*/ 48 w 79"/>
                    <a:gd name="T47" fmla="*/ 50 h 81"/>
                    <a:gd name="T48" fmla="*/ 57 w 79"/>
                    <a:gd name="T49" fmla="*/ 47 h 81"/>
                    <a:gd name="T50" fmla="*/ 59 w 79"/>
                    <a:gd name="T51" fmla="*/ 42 h 81"/>
                    <a:gd name="T52" fmla="*/ 51 w 79"/>
                    <a:gd name="T53" fmla="*/ 35 h 81"/>
                    <a:gd name="T54" fmla="*/ 59 w 79"/>
                    <a:gd name="T55" fmla="*/ 42 h 81"/>
                    <a:gd name="T56" fmla="*/ 52 w 79"/>
                    <a:gd name="T57" fmla="*/ 30 h 81"/>
                    <a:gd name="T58" fmla="*/ 66 w 79"/>
                    <a:gd name="T59" fmla="*/ 28 h 81"/>
                    <a:gd name="T60" fmla="*/ 9 w 79"/>
                    <a:gd name="T61" fmla="*/ 66 h 81"/>
                    <a:gd name="T62" fmla="*/ 24 w 79"/>
                    <a:gd name="T63" fmla="*/ 69 h 81"/>
                    <a:gd name="T64" fmla="*/ 18 w 79"/>
                    <a:gd name="T65" fmla="*/ 60 h 81"/>
                    <a:gd name="T66" fmla="*/ 39 w 79"/>
                    <a:gd name="T67" fmla="*/ 72 h 81"/>
                    <a:gd name="T68" fmla="*/ 54 w 79"/>
                    <a:gd name="T69" fmla="*/ 75 h 81"/>
                    <a:gd name="T70" fmla="*/ 48 w 79"/>
                    <a:gd name="T71" fmla="*/ 6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9" h="81">
                      <a:moveTo>
                        <a:pt x="76" y="20"/>
                      </a:moveTo>
                      <a:cubicBezTo>
                        <a:pt x="73" y="19"/>
                        <a:pt x="70" y="20"/>
                        <a:pt x="69" y="22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3" y="6"/>
                        <a:pt x="21" y="4"/>
                        <a:pt x="19" y="3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3" y="0"/>
                        <a:pt x="1" y="2"/>
                        <a:pt x="0" y="5"/>
                      </a:cubicBezTo>
                      <a:cubicBezTo>
                        <a:pt x="0" y="8"/>
                        <a:pt x="1" y="10"/>
                        <a:pt x="4" y="11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0" y="49"/>
                        <a:pt x="10" y="49"/>
                        <a:pt x="10" y="49"/>
                      </a:cubicBezTo>
                      <a:cubicBezTo>
                        <a:pt x="10" y="51"/>
                        <a:pt x="11" y="53"/>
                        <a:pt x="14" y="54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58" y="63"/>
                        <a:pt x="60" y="62"/>
                        <a:pt x="61" y="59"/>
                      </a:cubicBezTo>
                      <a:cubicBezTo>
                        <a:pt x="78" y="27"/>
                        <a:pt x="78" y="27"/>
                        <a:pt x="78" y="27"/>
                      </a:cubicBezTo>
                      <a:cubicBezTo>
                        <a:pt x="79" y="24"/>
                        <a:pt x="78" y="21"/>
                        <a:pt x="76" y="20"/>
                      </a:cubicBezTo>
                      <a:close/>
                      <a:moveTo>
                        <a:pt x="35" y="37"/>
                      </a:move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lnTo>
                        <a:pt x="35" y="37"/>
                      </a:lnTo>
                      <a:close/>
                      <a:moveTo>
                        <a:pt x="44" y="44"/>
                      </a:moveTo>
                      <a:cubicBezTo>
                        <a:pt x="43" y="49"/>
                        <a:pt x="43" y="49"/>
                        <a:pt x="43" y="49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lnTo>
                        <a:pt x="44" y="44"/>
                      </a:lnTo>
                      <a:close/>
                      <a:moveTo>
                        <a:pt x="37" y="28"/>
                      </a:moveTo>
                      <a:cubicBezTo>
                        <a:pt x="38" y="23"/>
                        <a:pt x="38" y="23"/>
                        <a:pt x="38" y="23"/>
                      </a:cubicBezTo>
                      <a:cubicBezTo>
                        <a:pt x="48" y="25"/>
                        <a:pt x="48" y="25"/>
                        <a:pt x="48" y="25"/>
                      </a:cubicBezTo>
                      <a:cubicBezTo>
                        <a:pt x="47" y="29"/>
                        <a:pt x="47" y="29"/>
                        <a:pt x="47" y="29"/>
                      </a:cubicBezTo>
                      <a:lnTo>
                        <a:pt x="37" y="28"/>
                      </a:lnTo>
                      <a:close/>
                      <a:moveTo>
                        <a:pt x="22" y="19"/>
                      </a:move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lnTo>
                        <a:pt x="22" y="19"/>
                      </a:lnTo>
                      <a:close/>
                      <a:moveTo>
                        <a:pt x="21" y="30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21" y="35"/>
                        <a:pt x="21" y="35"/>
                        <a:pt x="21" y="35"/>
                      </a:cubicBezTo>
                      <a:lnTo>
                        <a:pt x="21" y="30"/>
                      </a:lnTo>
                      <a:close/>
                      <a:moveTo>
                        <a:pt x="20" y="40"/>
                      </a:moveTo>
                      <a:cubicBezTo>
                        <a:pt x="29" y="41"/>
                        <a:pt x="29" y="41"/>
                        <a:pt x="29" y="41"/>
                      </a:cubicBezTo>
                      <a:cubicBezTo>
                        <a:pt x="28" y="46"/>
                        <a:pt x="28" y="46"/>
                        <a:pt x="28" y="46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lnTo>
                        <a:pt x="20" y="40"/>
                      </a:lnTo>
                      <a:close/>
                      <a:moveTo>
                        <a:pt x="54" y="52"/>
                      </a:move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lnTo>
                        <a:pt x="54" y="52"/>
                      </a:lnTo>
                      <a:close/>
                      <a:moveTo>
                        <a:pt x="59" y="42"/>
                      </a:moveTo>
                      <a:cubicBezTo>
                        <a:pt x="50" y="40"/>
                        <a:pt x="50" y="40"/>
                        <a:pt x="50" y="40"/>
                      </a:cubicBezTo>
                      <a:cubicBezTo>
                        <a:pt x="51" y="35"/>
                        <a:pt x="51" y="35"/>
                        <a:pt x="51" y="35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lnTo>
                        <a:pt x="59" y="42"/>
                      </a:lnTo>
                      <a:close/>
                      <a:moveTo>
                        <a:pt x="64" y="33"/>
                      </a:moveTo>
                      <a:cubicBezTo>
                        <a:pt x="52" y="30"/>
                        <a:pt x="52" y="30"/>
                        <a:pt x="52" y="3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66" y="28"/>
                        <a:pt x="66" y="28"/>
                        <a:pt x="66" y="28"/>
                      </a:cubicBezTo>
                      <a:lnTo>
                        <a:pt x="64" y="33"/>
                      </a:lnTo>
                      <a:close/>
                      <a:moveTo>
                        <a:pt x="9" y="66"/>
                      </a:moveTo>
                      <a:cubicBezTo>
                        <a:pt x="8" y="70"/>
                        <a:pt x="11" y="74"/>
                        <a:pt x="15" y="75"/>
                      </a:cubicBezTo>
                      <a:cubicBezTo>
                        <a:pt x="19" y="76"/>
                        <a:pt x="23" y="73"/>
                        <a:pt x="24" y="69"/>
                      </a:cubicBezTo>
                      <a:cubicBezTo>
                        <a:pt x="24" y="69"/>
                        <a:pt x="24" y="69"/>
                        <a:pt x="24" y="69"/>
                      </a:cubicBezTo>
                      <a:cubicBezTo>
                        <a:pt x="25" y="65"/>
                        <a:pt x="22" y="61"/>
                        <a:pt x="18" y="60"/>
                      </a:cubicBezTo>
                      <a:cubicBezTo>
                        <a:pt x="14" y="59"/>
                        <a:pt x="10" y="62"/>
                        <a:pt x="9" y="66"/>
                      </a:cubicBezTo>
                      <a:close/>
                      <a:moveTo>
                        <a:pt x="39" y="72"/>
                      </a:moveTo>
                      <a:cubicBezTo>
                        <a:pt x="38" y="76"/>
                        <a:pt x="41" y="80"/>
                        <a:pt x="45" y="81"/>
                      </a:cubicBezTo>
                      <a:cubicBezTo>
                        <a:pt x="49" y="81"/>
                        <a:pt x="53" y="79"/>
                        <a:pt x="54" y="75"/>
                      </a:cubicBezTo>
                      <a:cubicBezTo>
                        <a:pt x="54" y="75"/>
                        <a:pt x="54" y="75"/>
                        <a:pt x="54" y="75"/>
                      </a:cubicBezTo>
                      <a:cubicBezTo>
                        <a:pt x="54" y="70"/>
                        <a:pt x="52" y="66"/>
                        <a:pt x="48" y="66"/>
                      </a:cubicBezTo>
                      <a:cubicBezTo>
                        <a:pt x="43" y="65"/>
                        <a:pt x="39" y="68"/>
                        <a:pt x="3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35" name="ï$ḻidé">
                  <a:extLst>
                    <a:ext uri="{FF2B5EF4-FFF2-40B4-BE49-F238E27FC236}">
                      <a16:creationId xmlns:a16="http://schemas.microsoft.com/office/drawing/2014/main" id="{2314495A-0D75-2969-ACDD-15DDC7A40993}"/>
                    </a:ext>
                  </a:extLst>
                </p:cNvPr>
                <p:cNvSpPr/>
                <p:nvPr/>
              </p:nvSpPr>
              <p:spPr bwMode="auto">
                <a:xfrm>
                  <a:off x="10975090" y="4354682"/>
                  <a:ext cx="150715" cy="152672"/>
                </a:xfrm>
                <a:custGeom>
                  <a:avLst/>
                  <a:gdLst>
                    <a:gd name="T0" fmla="*/ 24 w 47"/>
                    <a:gd name="T1" fmla="*/ 0 h 48"/>
                    <a:gd name="T2" fmla="*/ 0 w 47"/>
                    <a:gd name="T3" fmla="*/ 24 h 48"/>
                    <a:gd name="T4" fmla="*/ 24 w 47"/>
                    <a:gd name="T5" fmla="*/ 48 h 48"/>
                    <a:gd name="T6" fmla="*/ 47 w 47"/>
                    <a:gd name="T7" fmla="*/ 24 h 48"/>
                    <a:gd name="T8" fmla="*/ 24 w 47"/>
                    <a:gd name="T9" fmla="*/ 0 h 48"/>
                    <a:gd name="T10" fmla="*/ 6 w 47"/>
                    <a:gd name="T11" fmla="*/ 24 h 48"/>
                    <a:gd name="T12" fmla="*/ 24 w 47"/>
                    <a:gd name="T13" fmla="*/ 6 h 48"/>
                    <a:gd name="T14" fmla="*/ 24 w 47"/>
                    <a:gd name="T15" fmla="*/ 42 h 48"/>
                    <a:gd name="T16" fmla="*/ 6 w 47"/>
                    <a:gd name="T17" fmla="*/ 2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7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7" y="37"/>
                        <a:pt x="47" y="24"/>
                      </a:cubicBezTo>
                      <a:cubicBezTo>
                        <a:pt x="47" y="11"/>
                        <a:pt x="37" y="0"/>
                        <a:pt x="24" y="0"/>
                      </a:cubicBezTo>
                      <a:close/>
                      <a:moveTo>
                        <a:pt x="6" y="24"/>
                      </a:moveTo>
                      <a:cubicBezTo>
                        <a:pt x="6" y="14"/>
                        <a:pt x="14" y="6"/>
                        <a:pt x="24" y="6"/>
                      </a:cubicBezTo>
                      <a:cubicBezTo>
                        <a:pt x="24" y="42"/>
                        <a:pt x="24" y="42"/>
                        <a:pt x="24" y="42"/>
                      </a:cubicBezTo>
                      <a:cubicBezTo>
                        <a:pt x="14" y="42"/>
                        <a:pt x="6" y="34"/>
                        <a:pt x="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36" name="îşḻïďè">
                  <a:extLst>
                    <a:ext uri="{FF2B5EF4-FFF2-40B4-BE49-F238E27FC236}">
                      <a16:creationId xmlns:a16="http://schemas.microsoft.com/office/drawing/2014/main" id="{EE2D820C-E128-3E11-6D46-05195DF3951D}"/>
                    </a:ext>
                  </a:extLst>
                </p:cNvPr>
                <p:cNvSpPr/>
                <p:nvPr/>
              </p:nvSpPr>
              <p:spPr bwMode="auto">
                <a:xfrm>
                  <a:off x="10642344" y="3839905"/>
                  <a:ext cx="379722" cy="369934"/>
                </a:xfrm>
                <a:custGeom>
                  <a:avLst/>
                  <a:gdLst>
                    <a:gd name="T0" fmla="*/ 22 w 119"/>
                    <a:gd name="T1" fmla="*/ 19 h 116"/>
                    <a:gd name="T2" fmla="*/ 58 w 119"/>
                    <a:gd name="T3" fmla="*/ 33 h 116"/>
                    <a:gd name="T4" fmla="*/ 62 w 119"/>
                    <a:gd name="T5" fmla="*/ 12 h 116"/>
                    <a:gd name="T6" fmla="*/ 82 w 119"/>
                    <a:gd name="T7" fmla="*/ 3 h 116"/>
                    <a:gd name="T8" fmla="*/ 91 w 119"/>
                    <a:gd name="T9" fmla="*/ 23 h 116"/>
                    <a:gd name="T10" fmla="*/ 95 w 119"/>
                    <a:gd name="T11" fmla="*/ 49 h 116"/>
                    <a:gd name="T12" fmla="*/ 95 w 119"/>
                    <a:gd name="T13" fmla="*/ 50 h 116"/>
                    <a:gd name="T14" fmla="*/ 99 w 119"/>
                    <a:gd name="T15" fmla="*/ 41 h 116"/>
                    <a:gd name="T16" fmla="*/ 119 w 119"/>
                    <a:gd name="T17" fmla="*/ 49 h 116"/>
                    <a:gd name="T18" fmla="*/ 93 w 119"/>
                    <a:gd name="T19" fmla="*/ 116 h 116"/>
                    <a:gd name="T20" fmla="*/ 73 w 119"/>
                    <a:gd name="T21" fmla="*/ 109 h 116"/>
                    <a:gd name="T22" fmla="*/ 75 w 119"/>
                    <a:gd name="T23" fmla="*/ 103 h 116"/>
                    <a:gd name="T24" fmla="*/ 63 w 119"/>
                    <a:gd name="T25" fmla="*/ 103 h 116"/>
                    <a:gd name="T26" fmla="*/ 53 w 119"/>
                    <a:gd name="T27" fmla="*/ 106 h 116"/>
                    <a:gd name="T28" fmla="*/ 35 w 119"/>
                    <a:gd name="T29" fmla="*/ 102 h 116"/>
                    <a:gd name="T30" fmla="*/ 30 w 119"/>
                    <a:gd name="T31" fmla="*/ 100 h 116"/>
                    <a:gd name="T32" fmla="*/ 28 w 119"/>
                    <a:gd name="T33" fmla="*/ 99 h 116"/>
                    <a:gd name="T34" fmla="*/ 21 w 119"/>
                    <a:gd name="T35" fmla="*/ 83 h 116"/>
                    <a:gd name="T36" fmla="*/ 22 w 119"/>
                    <a:gd name="T37" fmla="*/ 80 h 116"/>
                    <a:gd name="T38" fmla="*/ 22 w 119"/>
                    <a:gd name="T39" fmla="*/ 70 h 116"/>
                    <a:gd name="T40" fmla="*/ 24 w 119"/>
                    <a:gd name="T41" fmla="*/ 67 h 116"/>
                    <a:gd name="T42" fmla="*/ 24 w 119"/>
                    <a:gd name="T43" fmla="*/ 57 h 116"/>
                    <a:gd name="T44" fmla="*/ 27 w 119"/>
                    <a:gd name="T45" fmla="*/ 52 h 116"/>
                    <a:gd name="T46" fmla="*/ 11 w 119"/>
                    <a:gd name="T47" fmla="*/ 46 h 116"/>
                    <a:gd name="T48" fmla="*/ 3 w 119"/>
                    <a:gd name="T49" fmla="*/ 28 h 116"/>
                    <a:gd name="T50" fmla="*/ 22 w 119"/>
                    <a:gd name="T51" fmla="*/ 19 h 116"/>
                    <a:gd name="T52" fmla="*/ 86 w 119"/>
                    <a:gd name="T53" fmla="*/ 106 h 116"/>
                    <a:gd name="T54" fmla="*/ 90 w 119"/>
                    <a:gd name="T55" fmla="*/ 104 h 116"/>
                    <a:gd name="T56" fmla="*/ 88 w 119"/>
                    <a:gd name="T57" fmla="*/ 99 h 116"/>
                    <a:gd name="T58" fmla="*/ 84 w 119"/>
                    <a:gd name="T59" fmla="*/ 101 h 116"/>
                    <a:gd name="T60" fmla="*/ 86 w 119"/>
                    <a:gd name="T61" fmla="*/ 106 h 116"/>
                    <a:gd name="T62" fmla="*/ 15 w 119"/>
                    <a:gd name="T63" fmla="*/ 40 h 116"/>
                    <a:gd name="T64" fmla="*/ 41 w 119"/>
                    <a:gd name="T65" fmla="*/ 50 h 116"/>
                    <a:gd name="T66" fmla="*/ 42 w 119"/>
                    <a:gd name="T67" fmla="*/ 50 h 116"/>
                    <a:gd name="T68" fmla="*/ 39 w 119"/>
                    <a:gd name="T69" fmla="*/ 57 h 116"/>
                    <a:gd name="T70" fmla="*/ 38 w 119"/>
                    <a:gd name="T71" fmla="*/ 57 h 116"/>
                    <a:gd name="T72" fmla="*/ 31 w 119"/>
                    <a:gd name="T73" fmla="*/ 60 h 116"/>
                    <a:gd name="T74" fmla="*/ 32 w 119"/>
                    <a:gd name="T75" fmla="*/ 66 h 116"/>
                    <a:gd name="T76" fmla="*/ 34 w 119"/>
                    <a:gd name="T77" fmla="*/ 68 h 116"/>
                    <a:gd name="T78" fmla="*/ 31 w 119"/>
                    <a:gd name="T79" fmla="*/ 70 h 116"/>
                    <a:gd name="T80" fmla="*/ 30 w 119"/>
                    <a:gd name="T81" fmla="*/ 73 h 116"/>
                    <a:gd name="T82" fmla="*/ 30 w 119"/>
                    <a:gd name="T83" fmla="*/ 78 h 116"/>
                    <a:gd name="T84" fmla="*/ 32 w 119"/>
                    <a:gd name="T85" fmla="*/ 81 h 116"/>
                    <a:gd name="T86" fmla="*/ 30 w 119"/>
                    <a:gd name="T87" fmla="*/ 83 h 116"/>
                    <a:gd name="T88" fmla="*/ 28 w 119"/>
                    <a:gd name="T89" fmla="*/ 85 h 116"/>
                    <a:gd name="T90" fmla="*/ 31 w 119"/>
                    <a:gd name="T91" fmla="*/ 93 h 116"/>
                    <a:gd name="T92" fmla="*/ 33 w 119"/>
                    <a:gd name="T93" fmla="*/ 93 h 116"/>
                    <a:gd name="T94" fmla="*/ 38 w 119"/>
                    <a:gd name="T95" fmla="*/ 95 h 116"/>
                    <a:gd name="T96" fmla="*/ 60 w 119"/>
                    <a:gd name="T97" fmla="*/ 96 h 116"/>
                    <a:gd name="T98" fmla="*/ 78 w 119"/>
                    <a:gd name="T99" fmla="*/ 95 h 116"/>
                    <a:gd name="T100" fmla="*/ 92 w 119"/>
                    <a:gd name="T101" fmla="*/ 59 h 116"/>
                    <a:gd name="T102" fmla="*/ 88 w 119"/>
                    <a:gd name="T103" fmla="*/ 55 h 116"/>
                    <a:gd name="T104" fmla="*/ 83 w 119"/>
                    <a:gd name="T105" fmla="*/ 20 h 116"/>
                    <a:gd name="T106" fmla="*/ 79 w 119"/>
                    <a:gd name="T107" fmla="*/ 12 h 116"/>
                    <a:gd name="T108" fmla="*/ 70 w 119"/>
                    <a:gd name="T109" fmla="*/ 15 h 116"/>
                    <a:gd name="T110" fmla="*/ 67 w 119"/>
                    <a:gd name="T111" fmla="*/ 37 h 116"/>
                    <a:gd name="T112" fmla="*/ 66 w 119"/>
                    <a:gd name="T113" fmla="*/ 44 h 116"/>
                    <a:gd name="T114" fmla="*/ 20 w 119"/>
                    <a:gd name="T115" fmla="*/ 26 h 116"/>
                    <a:gd name="T116" fmla="*/ 10 w 119"/>
                    <a:gd name="T117" fmla="*/ 31 h 116"/>
                    <a:gd name="T118" fmla="*/ 15 w 119"/>
                    <a:gd name="T119" fmla="*/ 4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19" h="116">
                      <a:moveTo>
                        <a:pt x="22" y="19"/>
                      </a:move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9" y="24"/>
                        <a:pt x="59" y="21"/>
                        <a:pt x="62" y="12"/>
                      </a:cubicBezTo>
                      <a:cubicBezTo>
                        <a:pt x="65" y="4"/>
                        <a:pt x="74" y="0"/>
                        <a:pt x="82" y="3"/>
                      </a:cubicBezTo>
                      <a:cubicBezTo>
                        <a:pt x="90" y="6"/>
                        <a:pt x="94" y="15"/>
                        <a:pt x="91" y="23"/>
                      </a:cubicBezTo>
                      <a:cubicBezTo>
                        <a:pt x="87" y="34"/>
                        <a:pt x="89" y="41"/>
                        <a:pt x="95" y="49"/>
                      </a:cubicBezTo>
                      <a:cubicBezTo>
                        <a:pt x="95" y="50"/>
                        <a:pt x="95" y="50"/>
                        <a:pt x="95" y="50"/>
                      </a:cubicBezTo>
                      <a:cubicBezTo>
                        <a:pt x="99" y="41"/>
                        <a:pt x="99" y="41"/>
                        <a:pt x="99" y="41"/>
                      </a:cubicBezTo>
                      <a:cubicBezTo>
                        <a:pt x="119" y="49"/>
                        <a:pt x="119" y="49"/>
                        <a:pt x="119" y="49"/>
                      </a:cubicBezTo>
                      <a:cubicBezTo>
                        <a:pt x="93" y="116"/>
                        <a:pt x="93" y="116"/>
                        <a:pt x="93" y="116"/>
                      </a:cubicBezTo>
                      <a:cubicBezTo>
                        <a:pt x="73" y="109"/>
                        <a:pt x="73" y="109"/>
                        <a:pt x="73" y="109"/>
                      </a:cubicBezTo>
                      <a:cubicBezTo>
                        <a:pt x="75" y="103"/>
                        <a:pt x="75" y="103"/>
                        <a:pt x="75" y="103"/>
                      </a:cubicBezTo>
                      <a:cubicBezTo>
                        <a:pt x="68" y="101"/>
                        <a:pt x="66" y="102"/>
                        <a:pt x="63" y="103"/>
                      </a:cubicBezTo>
                      <a:cubicBezTo>
                        <a:pt x="60" y="104"/>
                        <a:pt x="57" y="106"/>
                        <a:pt x="53" y="106"/>
                      </a:cubicBezTo>
                      <a:cubicBezTo>
                        <a:pt x="48" y="106"/>
                        <a:pt x="42" y="105"/>
                        <a:pt x="35" y="102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28" y="99"/>
                        <a:pt x="28" y="99"/>
                        <a:pt x="28" y="99"/>
                      </a:cubicBezTo>
                      <a:cubicBezTo>
                        <a:pt x="21" y="97"/>
                        <a:pt x="18" y="89"/>
                        <a:pt x="21" y="83"/>
                      </a:cubicBezTo>
                      <a:cubicBezTo>
                        <a:pt x="21" y="82"/>
                        <a:pt x="22" y="81"/>
                        <a:pt x="22" y="80"/>
                      </a:cubicBezTo>
                      <a:cubicBezTo>
                        <a:pt x="21" y="77"/>
                        <a:pt x="21" y="73"/>
                        <a:pt x="22" y="70"/>
                      </a:cubicBezTo>
                      <a:cubicBezTo>
                        <a:pt x="23" y="69"/>
                        <a:pt x="23" y="68"/>
                        <a:pt x="24" y="67"/>
                      </a:cubicBezTo>
                      <a:cubicBezTo>
                        <a:pt x="23" y="64"/>
                        <a:pt x="23" y="60"/>
                        <a:pt x="24" y="57"/>
                      </a:cubicBezTo>
                      <a:cubicBezTo>
                        <a:pt x="25" y="55"/>
                        <a:pt x="26" y="54"/>
                        <a:pt x="27" y="52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4" y="44"/>
                        <a:pt x="0" y="35"/>
                        <a:pt x="3" y="28"/>
                      </a:cubicBezTo>
                      <a:cubicBezTo>
                        <a:pt x="6" y="20"/>
                        <a:pt x="14" y="16"/>
                        <a:pt x="22" y="19"/>
                      </a:cubicBezTo>
                      <a:close/>
                      <a:moveTo>
                        <a:pt x="86" y="106"/>
                      </a:moveTo>
                      <a:cubicBezTo>
                        <a:pt x="88" y="106"/>
                        <a:pt x="90" y="106"/>
                        <a:pt x="90" y="104"/>
                      </a:cubicBezTo>
                      <a:cubicBezTo>
                        <a:pt x="91" y="102"/>
                        <a:pt x="90" y="100"/>
                        <a:pt x="88" y="99"/>
                      </a:cubicBezTo>
                      <a:cubicBezTo>
                        <a:pt x="86" y="98"/>
                        <a:pt x="84" y="99"/>
                        <a:pt x="84" y="101"/>
                      </a:cubicBezTo>
                      <a:cubicBezTo>
                        <a:pt x="83" y="103"/>
                        <a:pt x="84" y="105"/>
                        <a:pt x="86" y="106"/>
                      </a:cubicBezTo>
                      <a:close/>
                      <a:moveTo>
                        <a:pt x="15" y="40"/>
                      </a:moveTo>
                      <a:cubicBezTo>
                        <a:pt x="41" y="50"/>
                        <a:pt x="41" y="50"/>
                        <a:pt x="41" y="50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6" y="56"/>
                        <a:pt x="32" y="57"/>
                        <a:pt x="31" y="60"/>
                      </a:cubicBezTo>
                      <a:cubicBezTo>
                        <a:pt x="31" y="62"/>
                        <a:pt x="31" y="64"/>
                        <a:pt x="32" y="66"/>
                      </a:cubicBezTo>
                      <a:cubicBezTo>
                        <a:pt x="34" y="68"/>
                        <a:pt x="34" y="68"/>
                        <a:pt x="34" y="68"/>
                      </a:cubicBezTo>
                      <a:cubicBezTo>
                        <a:pt x="31" y="70"/>
                        <a:pt x="31" y="70"/>
                        <a:pt x="31" y="70"/>
                      </a:cubicBezTo>
                      <a:cubicBezTo>
                        <a:pt x="31" y="71"/>
                        <a:pt x="30" y="72"/>
                        <a:pt x="30" y="73"/>
                      </a:cubicBezTo>
                      <a:cubicBezTo>
                        <a:pt x="29" y="75"/>
                        <a:pt x="29" y="77"/>
                        <a:pt x="30" y="78"/>
                      </a:cubicBezTo>
                      <a:cubicBezTo>
                        <a:pt x="32" y="81"/>
                        <a:pt x="32" y="81"/>
                        <a:pt x="32" y="81"/>
                      </a:cubicBezTo>
                      <a:cubicBezTo>
                        <a:pt x="30" y="83"/>
                        <a:pt x="30" y="83"/>
                        <a:pt x="30" y="83"/>
                      </a:cubicBezTo>
                      <a:cubicBezTo>
                        <a:pt x="29" y="84"/>
                        <a:pt x="28" y="85"/>
                        <a:pt x="28" y="85"/>
                      </a:cubicBezTo>
                      <a:cubicBezTo>
                        <a:pt x="27" y="88"/>
                        <a:pt x="28" y="92"/>
                        <a:pt x="31" y="93"/>
                      </a:cubicBezTo>
                      <a:cubicBezTo>
                        <a:pt x="33" y="93"/>
                        <a:pt x="33" y="93"/>
                        <a:pt x="33" y="93"/>
                      </a:cubicBezTo>
                      <a:cubicBezTo>
                        <a:pt x="38" y="95"/>
                        <a:pt x="38" y="95"/>
                        <a:pt x="38" y="95"/>
                      </a:cubicBezTo>
                      <a:cubicBezTo>
                        <a:pt x="51" y="100"/>
                        <a:pt x="56" y="97"/>
                        <a:pt x="60" y="96"/>
                      </a:cubicBezTo>
                      <a:cubicBezTo>
                        <a:pt x="64" y="94"/>
                        <a:pt x="68" y="92"/>
                        <a:pt x="78" y="95"/>
                      </a:cubicBezTo>
                      <a:cubicBezTo>
                        <a:pt x="92" y="59"/>
                        <a:pt x="92" y="59"/>
                        <a:pt x="92" y="59"/>
                      </a:cubicBezTo>
                      <a:cubicBezTo>
                        <a:pt x="90" y="58"/>
                        <a:pt x="89" y="56"/>
                        <a:pt x="88" y="55"/>
                      </a:cubicBezTo>
                      <a:cubicBezTo>
                        <a:pt x="81" y="43"/>
                        <a:pt x="78" y="34"/>
                        <a:pt x="83" y="20"/>
                      </a:cubicBezTo>
                      <a:cubicBezTo>
                        <a:pt x="85" y="17"/>
                        <a:pt x="83" y="13"/>
                        <a:pt x="79" y="12"/>
                      </a:cubicBezTo>
                      <a:cubicBezTo>
                        <a:pt x="76" y="10"/>
                        <a:pt x="72" y="12"/>
                        <a:pt x="70" y="15"/>
                      </a:cubicBezTo>
                      <a:cubicBezTo>
                        <a:pt x="67" y="24"/>
                        <a:pt x="67" y="27"/>
                        <a:pt x="67" y="37"/>
                      </a:cubicBezTo>
                      <a:cubicBezTo>
                        <a:pt x="67" y="39"/>
                        <a:pt x="66" y="42"/>
                        <a:pt x="66" y="44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16" y="25"/>
                        <a:pt x="12" y="27"/>
                        <a:pt x="10" y="31"/>
                      </a:cubicBezTo>
                      <a:cubicBezTo>
                        <a:pt x="9" y="34"/>
                        <a:pt x="11" y="38"/>
                        <a:pt x="15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37" name="ïśļïḋè">
                  <a:extLst>
                    <a:ext uri="{FF2B5EF4-FFF2-40B4-BE49-F238E27FC236}">
                      <a16:creationId xmlns:a16="http://schemas.microsoft.com/office/drawing/2014/main" id="{0F3345E0-93D8-6D20-5BDA-AAEDCD4CB14C}"/>
                    </a:ext>
                  </a:extLst>
                </p:cNvPr>
                <p:cNvSpPr/>
                <p:nvPr/>
              </p:nvSpPr>
              <p:spPr bwMode="auto">
                <a:xfrm>
                  <a:off x="10495545" y="4229413"/>
                  <a:ext cx="459973" cy="403210"/>
                </a:xfrm>
                <a:custGeom>
                  <a:avLst/>
                  <a:gdLst>
                    <a:gd name="T0" fmla="*/ 144 w 144"/>
                    <a:gd name="T1" fmla="*/ 41 h 126"/>
                    <a:gd name="T2" fmla="*/ 102 w 144"/>
                    <a:gd name="T3" fmla="*/ 0 h 126"/>
                    <a:gd name="T4" fmla="*/ 72 w 144"/>
                    <a:gd name="T5" fmla="*/ 14 h 126"/>
                    <a:gd name="T6" fmla="*/ 41 w 144"/>
                    <a:gd name="T7" fmla="*/ 0 h 126"/>
                    <a:gd name="T8" fmla="*/ 0 w 144"/>
                    <a:gd name="T9" fmla="*/ 41 h 126"/>
                    <a:gd name="T10" fmla="*/ 13 w 144"/>
                    <a:gd name="T11" fmla="*/ 72 h 126"/>
                    <a:gd name="T12" fmla="*/ 13 w 144"/>
                    <a:gd name="T13" fmla="*/ 72 h 126"/>
                    <a:gd name="T14" fmla="*/ 58 w 144"/>
                    <a:gd name="T15" fmla="*/ 117 h 126"/>
                    <a:gd name="T16" fmla="*/ 72 w 144"/>
                    <a:gd name="T17" fmla="*/ 126 h 126"/>
                    <a:gd name="T18" fmla="*/ 85 w 144"/>
                    <a:gd name="T19" fmla="*/ 117 h 126"/>
                    <a:gd name="T20" fmla="*/ 130 w 144"/>
                    <a:gd name="T21" fmla="*/ 72 h 126"/>
                    <a:gd name="T22" fmla="*/ 130 w 144"/>
                    <a:gd name="T23" fmla="*/ 72 h 126"/>
                    <a:gd name="T24" fmla="*/ 144 w 144"/>
                    <a:gd name="T25" fmla="*/ 41 h 126"/>
                    <a:gd name="T26" fmla="*/ 118 w 144"/>
                    <a:gd name="T27" fmla="*/ 59 h 126"/>
                    <a:gd name="T28" fmla="*/ 73 w 144"/>
                    <a:gd name="T29" fmla="*/ 104 h 126"/>
                    <a:gd name="T30" fmla="*/ 72 w 144"/>
                    <a:gd name="T31" fmla="*/ 105 h 126"/>
                    <a:gd name="T32" fmla="*/ 71 w 144"/>
                    <a:gd name="T33" fmla="*/ 104 h 126"/>
                    <a:gd name="T34" fmla="*/ 25 w 144"/>
                    <a:gd name="T35" fmla="*/ 59 h 126"/>
                    <a:gd name="T36" fmla="*/ 18 w 144"/>
                    <a:gd name="T37" fmla="*/ 41 h 126"/>
                    <a:gd name="T38" fmla="*/ 41 w 144"/>
                    <a:gd name="T39" fmla="*/ 18 h 126"/>
                    <a:gd name="T40" fmla="*/ 58 w 144"/>
                    <a:gd name="T41" fmla="*/ 26 h 126"/>
                    <a:gd name="T42" fmla="*/ 72 w 144"/>
                    <a:gd name="T43" fmla="*/ 40 h 126"/>
                    <a:gd name="T44" fmla="*/ 85 w 144"/>
                    <a:gd name="T45" fmla="*/ 26 h 126"/>
                    <a:gd name="T46" fmla="*/ 102 w 144"/>
                    <a:gd name="T47" fmla="*/ 18 h 126"/>
                    <a:gd name="T48" fmla="*/ 126 w 144"/>
                    <a:gd name="T49" fmla="*/ 41 h 126"/>
                    <a:gd name="T50" fmla="*/ 118 w 144"/>
                    <a:gd name="T51" fmla="*/ 59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44" h="126">
                      <a:moveTo>
                        <a:pt x="144" y="41"/>
                      </a:moveTo>
                      <a:cubicBezTo>
                        <a:pt x="144" y="19"/>
                        <a:pt x="125" y="0"/>
                        <a:pt x="102" y="0"/>
                      </a:cubicBezTo>
                      <a:cubicBezTo>
                        <a:pt x="90" y="0"/>
                        <a:pt x="79" y="5"/>
                        <a:pt x="72" y="14"/>
                      </a:cubicBezTo>
                      <a:cubicBezTo>
                        <a:pt x="64" y="5"/>
                        <a:pt x="53" y="0"/>
                        <a:pt x="41" y="0"/>
                      </a:cubicBezTo>
                      <a:cubicBezTo>
                        <a:pt x="18" y="0"/>
                        <a:pt x="0" y="19"/>
                        <a:pt x="0" y="41"/>
                      </a:cubicBezTo>
                      <a:cubicBezTo>
                        <a:pt x="0" y="54"/>
                        <a:pt x="5" y="65"/>
                        <a:pt x="13" y="72"/>
                      </a:cubicBezTo>
                      <a:cubicBezTo>
                        <a:pt x="13" y="72"/>
                        <a:pt x="13" y="72"/>
                        <a:pt x="13" y="72"/>
                      </a:cubicBezTo>
                      <a:cubicBezTo>
                        <a:pt x="58" y="117"/>
                        <a:pt x="58" y="117"/>
                        <a:pt x="58" y="117"/>
                      </a:cubicBezTo>
                      <a:cubicBezTo>
                        <a:pt x="63" y="122"/>
                        <a:pt x="67" y="126"/>
                        <a:pt x="72" y="126"/>
                      </a:cubicBezTo>
                      <a:cubicBezTo>
                        <a:pt x="76" y="126"/>
                        <a:pt x="81" y="122"/>
                        <a:pt x="85" y="117"/>
                      </a:cubicBezTo>
                      <a:cubicBezTo>
                        <a:pt x="130" y="72"/>
                        <a:pt x="130" y="72"/>
                        <a:pt x="130" y="72"/>
                      </a:cubicBezTo>
                      <a:cubicBezTo>
                        <a:pt x="130" y="72"/>
                        <a:pt x="130" y="72"/>
                        <a:pt x="130" y="72"/>
                      </a:cubicBezTo>
                      <a:cubicBezTo>
                        <a:pt x="139" y="65"/>
                        <a:pt x="144" y="54"/>
                        <a:pt x="144" y="41"/>
                      </a:cubicBezTo>
                      <a:close/>
                      <a:moveTo>
                        <a:pt x="118" y="59"/>
                      </a:moveTo>
                      <a:cubicBezTo>
                        <a:pt x="73" y="104"/>
                        <a:pt x="73" y="104"/>
                        <a:pt x="73" y="104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105"/>
                        <a:pt x="71" y="105"/>
                        <a:pt x="71" y="104"/>
                      </a:cubicBezTo>
                      <a:cubicBezTo>
                        <a:pt x="25" y="59"/>
                        <a:pt x="25" y="59"/>
                        <a:pt x="25" y="59"/>
                      </a:cubicBezTo>
                      <a:cubicBezTo>
                        <a:pt x="20" y="54"/>
                        <a:pt x="18" y="48"/>
                        <a:pt x="18" y="41"/>
                      </a:cubicBezTo>
                      <a:cubicBezTo>
                        <a:pt x="18" y="29"/>
                        <a:pt x="28" y="18"/>
                        <a:pt x="41" y="18"/>
                      </a:cubicBezTo>
                      <a:cubicBezTo>
                        <a:pt x="48" y="18"/>
                        <a:pt x="54" y="21"/>
                        <a:pt x="58" y="26"/>
                      </a:cubicBezTo>
                      <a:cubicBezTo>
                        <a:pt x="72" y="40"/>
                        <a:pt x="72" y="40"/>
                        <a:pt x="72" y="40"/>
                      </a:cubicBezTo>
                      <a:cubicBezTo>
                        <a:pt x="85" y="26"/>
                        <a:pt x="85" y="26"/>
                        <a:pt x="85" y="26"/>
                      </a:cubicBezTo>
                      <a:cubicBezTo>
                        <a:pt x="90" y="21"/>
                        <a:pt x="96" y="18"/>
                        <a:pt x="102" y="18"/>
                      </a:cubicBezTo>
                      <a:cubicBezTo>
                        <a:pt x="115" y="18"/>
                        <a:pt x="126" y="29"/>
                        <a:pt x="126" y="41"/>
                      </a:cubicBezTo>
                      <a:cubicBezTo>
                        <a:pt x="126" y="48"/>
                        <a:pt x="123" y="54"/>
                        <a:pt x="118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38" name="íṩļîḑê">
                  <a:extLst>
                    <a:ext uri="{FF2B5EF4-FFF2-40B4-BE49-F238E27FC236}">
                      <a16:creationId xmlns:a16="http://schemas.microsoft.com/office/drawing/2014/main" id="{E78421D7-50DB-A20A-A852-4288CC858F18}"/>
                    </a:ext>
                  </a:extLst>
                </p:cNvPr>
                <p:cNvSpPr/>
                <p:nvPr/>
              </p:nvSpPr>
              <p:spPr bwMode="auto">
                <a:xfrm>
                  <a:off x="10558179" y="4663940"/>
                  <a:ext cx="195733" cy="195733"/>
                </a:xfrm>
                <a:custGeom>
                  <a:avLst/>
                  <a:gdLst>
                    <a:gd name="T0" fmla="*/ 31 w 61"/>
                    <a:gd name="T1" fmla="*/ 0 h 61"/>
                    <a:gd name="T2" fmla="*/ 0 w 61"/>
                    <a:gd name="T3" fmla="*/ 30 h 61"/>
                    <a:gd name="T4" fmla="*/ 31 w 61"/>
                    <a:gd name="T5" fmla="*/ 61 h 61"/>
                    <a:gd name="T6" fmla="*/ 61 w 61"/>
                    <a:gd name="T7" fmla="*/ 30 h 61"/>
                    <a:gd name="T8" fmla="*/ 31 w 61"/>
                    <a:gd name="T9" fmla="*/ 0 h 61"/>
                    <a:gd name="T10" fmla="*/ 31 w 61"/>
                    <a:gd name="T11" fmla="*/ 55 h 61"/>
                    <a:gd name="T12" fmla="*/ 6 w 61"/>
                    <a:gd name="T13" fmla="*/ 30 h 61"/>
                    <a:gd name="T14" fmla="*/ 31 w 61"/>
                    <a:gd name="T15" fmla="*/ 6 h 61"/>
                    <a:gd name="T16" fmla="*/ 55 w 61"/>
                    <a:gd name="T17" fmla="*/ 30 h 61"/>
                    <a:gd name="T18" fmla="*/ 31 w 61"/>
                    <a:gd name="T19" fmla="*/ 55 h 61"/>
                    <a:gd name="T20" fmla="*/ 27 w 61"/>
                    <a:gd name="T21" fmla="*/ 15 h 61"/>
                    <a:gd name="T22" fmla="*/ 34 w 61"/>
                    <a:gd name="T23" fmla="*/ 15 h 61"/>
                    <a:gd name="T24" fmla="*/ 34 w 61"/>
                    <a:gd name="T25" fmla="*/ 23 h 61"/>
                    <a:gd name="T26" fmla="*/ 27 w 61"/>
                    <a:gd name="T27" fmla="*/ 23 h 61"/>
                    <a:gd name="T28" fmla="*/ 27 w 61"/>
                    <a:gd name="T29" fmla="*/ 15 h 61"/>
                    <a:gd name="T30" fmla="*/ 38 w 61"/>
                    <a:gd name="T31" fmla="*/ 46 h 61"/>
                    <a:gd name="T32" fmla="*/ 23 w 61"/>
                    <a:gd name="T33" fmla="*/ 46 h 61"/>
                    <a:gd name="T34" fmla="*/ 23 w 61"/>
                    <a:gd name="T35" fmla="*/ 42 h 61"/>
                    <a:gd name="T36" fmla="*/ 27 w 61"/>
                    <a:gd name="T37" fmla="*/ 42 h 61"/>
                    <a:gd name="T38" fmla="*/ 27 w 61"/>
                    <a:gd name="T39" fmla="*/ 30 h 61"/>
                    <a:gd name="T40" fmla="*/ 23 w 61"/>
                    <a:gd name="T41" fmla="*/ 30 h 61"/>
                    <a:gd name="T42" fmla="*/ 23 w 61"/>
                    <a:gd name="T43" fmla="*/ 27 h 61"/>
                    <a:gd name="T44" fmla="*/ 34 w 61"/>
                    <a:gd name="T45" fmla="*/ 27 h 61"/>
                    <a:gd name="T46" fmla="*/ 34 w 61"/>
                    <a:gd name="T47" fmla="*/ 42 h 61"/>
                    <a:gd name="T48" fmla="*/ 38 w 61"/>
                    <a:gd name="T49" fmla="*/ 42 h 61"/>
                    <a:gd name="T50" fmla="*/ 38 w 61"/>
                    <a:gd name="T51" fmla="*/ 4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1" h="61">
                      <a:moveTo>
                        <a:pt x="31" y="0"/>
                      </a:move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1"/>
                        <a:pt x="31" y="61"/>
                      </a:cubicBezTo>
                      <a:cubicBezTo>
                        <a:pt x="47" y="61"/>
                        <a:pt x="61" y="47"/>
                        <a:pt x="61" y="30"/>
                      </a:cubicBezTo>
                      <a:cubicBezTo>
                        <a:pt x="61" y="14"/>
                        <a:pt x="47" y="0"/>
                        <a:pt x="31" y="0"/>
                      </a:cubicBezTo>
                      <a:close/>
                      <a:moveTo>
                        <a:pt x="31" y="55"/>
                      </a:moveTo>
                      <a:cubicBezTo>
                        <a:pt x="17" y="55"/>
                        <a:pt x="6" y="44"/>
                        <a:pt x="6" y="30"/>
                      </a:cubicBezTo>
                      <a:cubicBezTo>
                        <a:pt x="6" y="17"/>
                        <a:pt x="17" y="6"/>
                        <a:pt x="31" y="6"/>
                      </a:cubicBezTo>
                      <a:cubicBezTo>
                        <a:pt x="44" y="6"/>
                        <a:pt x="55" y="17"/>
                        <a:pt x="55" y="30"/>
                      </a:cubicBezTo>
                      <a:cubicBezTo>
                        <a:pt x="55" y="44"/>
                        <a:pt x="44" y="55"/>
                        <a:pt x="31" y="55"/>
                      </a:cubicBezTo>
                      <a:close/>
                      <a:moveTo>
                        <a:pt x="27" y="15"/>
                      </a:moveTo>
                      <a:cubicBezTo>
                        <a:pt x="34" y="15"/>
                        <a:pt x="34" y="15"/>
                        <a:pt x="34" y="15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lnTo>
                        <a:pt x="27" y="15"/>
                      </a:lnTo>
                      <a:close/>
                      <a:moveTo>
                        <a:pt x="38" y="46"/>
                      </a:moveTo>
                      <a:cubicBezTo>
                        <a:pt x="23" y="46"/>
                        <a:pt x="23" y="46"/>
                        <a:pt x="23" y="46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7" y="42"/>
                        <a:pt x="27" y="42"/>
                        <a:pt x="27" y="42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3" y="30"/>
                        <a:pt x="23" y="30"/>
                        <a:pt x="23" y="30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cubicBezTo>
                        <a:pt x="38" y="42"/>
                        <a:pt x="38" y="42"/>
                        <a:pt x="38" y="42"/>
                      </a:cubicBezTo>
                      <a:lnTo>
                        <a:pt x="38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39" name="ïṩlïḓé">
                  <a:extLst>
                    <a:ext uri="{FF2B5EF4-FFF2-40B4-BE49-F238E27FC236}">
                      <a16:creationId xmlns:a16="http://schemas.microsoft.com/office/drawing/2014/main" id="{623A3549-22FF-B163-3333-E6F32B76AFC4}"/>
                    </a:ext>
                  </a:extLst>
                </p:cNvPr>
                <p:cNvSpPr/>
                <p:nvPr/>
              </p:nvSpPr>
              <p:spPr bwMode="auto">
                <a:xfrm>
                  <a:off x="10607112" y="4990815"/>
                  <a:ext cx="299472" cy="301429"/>
                </a:xfrm>
                <a:custGeom>
                  <a:avLst/>
                  <a:gdLst>
                    <a:gd name="T0" fmla="*/ 85 w 94"/>
                    <a:gd name="T1" fmla="*/ 20 h 94"/>
                    <a:gd name="T2" fmla="*/ 37 w 94"/>
                    <a:gd name="T3" fmla="*/ 2 h 94"/>
                    <a:gd name="T4" fmla="*/ 20 w 94"/>
                    <a:gd name="T5" fmla="*/ 10 h 94"/>
                    <a:gd name="T6" fmla="*/ 2 w 94"/>
                    <a:gd name="T7" fmla="*/ 57 h 94"/>
                    <a:gd name="T8" fmla="*/ 10 w 94"/>
                    <a:gd name="T9" fmla="*/ 74 h 94"/>
                    <a:gd name="T10" fmla="*/ 57 w 94"/>
                    <a:gd name="T11" fmla="*/ 92 h 94"/>
                    <a:gd name="T12" fmla="*/ 74 w 94"/>
                    <a:gd name="T13" fmla="*/ 84 h 94"/>
                    <a:gd name="T14" fmla="*/ 92 w 94"/>
                    <a:gd name="T15" fmla="*/ 37 h 94"/>
                    <a:gd name="T16" fmla="*/ 85 w 94"/>
                    <a:gd name="T17" fmla="*/ 20 h 94"/>
                    <a:gd name="T18" fmla="*/ 36 w 94"/>
                    <a:gd name="T19" fmla="*/ 38 h 94"/>
                    <a:gd name="T20" fmla="*/ 62 w 94"/>
                    <a:gd name="T21" fmla="*/ 47 h 94"/>
                    <a:gd name="T22" fmla="*/ 61 w 94"/>
                    <a:gd name="T23" fmla="*/ 52 h 94"/>
                    <a:gd name="T24" fmla="*/ 42 w 94"/>
                    <a:gd name="T25" fmla="*/ 61 h 94"/>
                    <a:gd name="T26" fmla="*/ 33 w 94"/>
                    <a:gd name="T27" fmla="*/ 42 h 94"/>
                    <a:gd name="T28" fmla="*/ 36 w 94"/>
                    <a:gd name="T29" fmla="*/ 38 h 94"/>
                    <a:gd name="T30" fmla="*/ 76 w 94"/>
                    <a:gd name="T31" fmla="*/ 53 h 94"/>
                    <a:gd name="T32" fmla="*/ 69 w 94"/>
                    <a:gd name="T33" fmla="*/ 71 h 94"/>
                    <a:gd name="T34" fmla="*/ 66 w 94"/>
                    <a:gd name="T35" fmla="*/ 80 h 94"/>
                    <a:gd name="T36" fmla="*/ 59 w 94"/>
                    <a:gd name="T37" fmla="*/ 82 h 94"/>
                    <a:gd name="T38" fmla="*/ 15 w 94"/>
                    <a:gd name="T39" fmla="*/ 65 h 94"/>
                    <a:gd name="T40" fmla="*/ 12 w 94"/>
                    <a:gd name="T41" fmla="*/ 59 h 94"/>
                    <a:gd name="T42" fmla="*/ 15 w 94"/>
                    <a:gd name="T43" fmla="*/ 50 h 94"/>
                    <a:gd name="T44" fmla="*/ 22 w 94"/>
                    <a:gd name="T45" fmla="*/ 32 h 94"/>
                    <a:gd name="T46" fmla="*/ 22 w 94"/>
                    <a:gd name="T47" fmla="*/ 32 h 94"/>
                    <a:gd name="T48" fmla="*/ 29 w 94"/>
                    <a:gd name="T49" fmla="*/ 35 h 94"/>
                    <a:gd name="T50" fmla="*/ 27 w 94"/>
                    <a:gd name="T51" fmla="*/ 39 h 94"/>
                    <a:gd name="T52" fmla="*/ 39 w 94"/>
                    <a:gd name="T53" fmla="*/ 67 h 94"/>
                    <a:gd name="T54" fmla="*/ 67 w 94"/>
                    <a:gd name="T55" fmla="*/ 55 h 94"/>
                    <a:gd name="T56" fmla="*/ 69 w 94"/>
                    <a:gd name="T57" fmla="*/ 50 h 94"/>
                    <a:gd name="T58" fmla="*/ 76 w 94"/>
                    <a:gd name="T59" fmla="*/ 53 h 94"/>
                    <a:gd name="T60" fmla="*/ 82 w 94"/>
                    <a:gd name="T61" fmla="*/ 37 h 94"/>
                    <a:gd name="T62" fmla="*/ 79 w 94"/>
                    <a:gd name="T63" fmla="*/ 38 h 94"/>
                    <a:gd name="T64" fmla="*/ 74 w 94"/>
                    <a:gd name="T65" fmla="*/ 37 h 94"/>
                    <a:gd name="T66" fmla="*/ 73 w 94"/>
                    <a:gd name="T67" fmla="*/ 34 h 94"/>
                    <a:gd name="T68" fmla="*/ 74 w 94"/>
                    <a:gd name="T69" fmla="*/ 29 h 94"/>
                    <a:gd name="T70" fmla="*/ 77 w 94"/>
                    <a:gd name="T71" fmla="*/ 28 h 94"/>
                    <a:gd name="T72" fmla="*/ 82 w 94"/>
                    <a:gd name="T73" fmla="*/ 29 h 94"/>
                    <a:gd name="T74" fmla="*/ 83 w 94"/>
                    <a:gd name="T75" fmla="*/ 33 h 94"/>
                    <a:gd name="T76" fmla="*/ 82 w 94"/>
                    <a:gd name="T77" fmla="*/ 37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94" h="94">
                      <a:moveTo>
                        <a:pt x="85" y="20"/>
                      </a:moveTo>
                      <a:cubicBezTo>
                        <a:pt x="37" y="2"/>
                        <a:pt x="37" y="2"/>
                        <a:pt x="37" y="2"/>
                      </a:cubicBezTo>
                      <a:cubicBezTo>
                        <a:pt x="30" y="0"/>
                        <a:pt x="23" y="3"/>
                        <a:pt x="20" y="10"/>
                      </a:cubicBezTo>
                      <a:cubicBezTo>
                        <a:pt x="2" y="57"/>
                        <a:pt x="2" y="57"/>
                        <a:pt x="2" y="57"/>
                      </a:cubicBezTo>
                      <a:cubicBezTo>
                        <a:pt x="0" y="64"/>
                        <a:pt x="3" y="71"/>
                        <a:pt x="10" y="74"/>
                      </a:cubicBezTo>
                      <a:cubicBezTo>
                        <a:pt x="57" y="92"/>
                        <a:pt x="57" y="92"/>
                        <a:pt x="57" y="92"/>
                      </a:cubicBezTo>
                      <a:cubicBezTo>
                        <a:pt x="64" y="94"/>
                        <a:pt x="71" y="91"/>
                        <a:pt x="74" y="84"/>
                      </a:cubicBezTo>
                      <a:cubicBezTo>
                        <a:pt x="92" y="37"/>
                        <a:pt x="92" y="37"/>
                        <a:pt x="92" y="37"/>
                      </a:cubicBezTo>
                      <a:cubicBezTo>
                        <a:pt x="94" y="30"/>
                        <a:pt x="91" y="23"/>
                        <a:pt x="85" y="20"/>
                      </a:cubicBezTo>
                      <a:close/>
                      <a:moveTo>
                        <a:pt x="36" y="38"/>
                      </a:moveTo>
                      <a:cubicBezTo>
                        <a:pt x="62" y="47"/>
                        <a:pt x="62" y="47"/>
                        <a:pt x="62" y="47"/>
                      </a:cubicBezTo>
                      <a:cubicBezTo>
                        <a:pt x="62" y="49"/>
                        <a:pt x="61" y="51"/>
                        <a:pt x="61" y="52"/>
                      </a:cubicBezTo>
                      <a:cubicBezTo>
                        <a:pt x="58" y="60"/>
                        <a:pt x="49" y="64"/>
                        <a:pt x="42" y="61"/>
                      </a:cubicBezTo>
                      <a:cubicBezTo>
                        <a:pt x="34" y="58"/>
                        <a:pt x="31" y="49"/>
                        <a:pt x="33" y="42"/>
                      </a:cubicBezTo>
                      <a:cubicBezTo>
                        <a:pt x="34" y="40"/>
                        <a:pt x="35" y="39"/>
                        <a:pt x="36" y="38"/>
                      </a:cubicBezTo>
                      <a:close/>
                      <a:moveTo>
                        <a:pt x="76" y="53"/>
                      </a:moveTo>
                      <a:cubicBezTo>
                        <a:pt x="69" y="71"/>
                        <a:pt x="69" y="71"/>
                        <a:pt x="69" y="71"/>
                      </a:cubicBezTo>
                      <a:cubicBezTo>
                        <a:pt x="66" y="80"/>
                        <a:pt x="66" y="80"/>
                        <a:pt x="66" y="80"/>
                      </a:cubicBezTo>
                      <a:cubicBezTo>
                        <a:pt x="65" y="82"/>
                        <a:pt x="62" y="83"/>
                        <a:pt x="59" y="82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2" y="64"/>
                        <a:pt x="11" y="62"/>
                        <a:pt x="12" y="59"/>
                      </a:cubicBezTo>
                      <a:cubicBezTo>
                        <a:pt x="15" y="50"/>
                        <a:pt x="15" y="50"/>
                        <a:pt x="15" y="50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29" y="35"/>
                        <a:pt x="29" y="35"/>
                        <a:pt x="29" y="35"/>
                      </a:cubicBezTo>
                      <a:cubicBezTo>
                        <a:pt x="28" y="36"/>
                        <a:pt x="27" y="38"/>
                        <a:pt x="27" y="39"/>
                      </a:cubicBezTo>
                      <a:cubicBezTo>
                        <a:pt x="23" y="51"/>
                        <a:pt x="28" y="63"/>
                        <a:pt x="39" y="67"/>
                      </a:cubicBezTo>
                      <a:cubicBezTo>
                        <a:pt x="51" y="72"/>
                        <a:pt x="63" y="66"/>
                        <a:pt x="67" y="55"/>
                      </a:cubicBezTo>
                      <a:cubicBezTo>
                        <a:pt x="68" y="53"/>
                        <a:pt x="68" y="52"/>
                        <a:pt x="69" y="50"/>
                      </a:cubicBezTo>
                      <a:cubicBezTo>
                        <a:pt x="76" y="53"/>
                        <a:pt x="76" y="53"/>
                        <a:pt x="76" y="53"/>
                      </a:cubicBezTo>
                      <a:close/>
                      <a:moveTo>
                        <a:pt x="82" y="37"/>
                      </a:moveTo>
                      <a:cubicBezTo>
                        <a:pt x="81" y="38"/>
                        <a:pt x="80" y="39"/>
                        <a:pt x="79" y="38"/>
                      </a:cubicBezTo>
                      <a:cubicBezTo>
                        <a:pt x="74" y="37"/>
                        <a:pt x="74" y="37"/>
                        <a:pt x="74" y="37"/>
                      </a:cubicBezTo>
                      <a:cubicBezTo>
                        <a:pt x="73" y="36"/>
                        <a:pt x="72" y="35"/>
                        <a:pt x="73" y="34"/>
                      </a:cubicBezTo>
                      <a:cubicBezTo>
                        <a:pt x="74" y="29"/>
                        <a:pt x="74" y="29"/>
                        <a:pt x="74" y="29"/>
                      </a:cubicBezTo>
                      <a:cubicBezTo>
                        <a:pt x="75" y="28"/>
                        <a:pt x="76" y="27"/>
                        <a:pt x="77" y="28"/>
                      </a:cubicBezTo>
                      <a:cubicBezTo>
                        <a:pt x="82" y="29"/>
                        <a:pt x="82" y="29"/>
                        <a:pt x="82" y="29"/>
                      </a:cubicBezTo>
                      <a:cubicBezTo>
                        <a:pt x="83" y="30"/>
                        <a:pt x="84" y="31"/>
                        <a:pt x="83" y="33"/>
                      </a:cubicBezTo>
                      <a:lnTo>
                        <a:pt x="82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40" name="ïṩľïḋê">
                  <a:extLst>
                    <a:ext uri="{FF2B5EF4-FFF2-40B4-BE49-F238E27FC236}">
                      <a16:creationId xmlns:a16="http://schemas.microsoft.com/office/drawing/2014/main" id="{1A0AF9C9-DB9C-449C-F89F-6AF11A61BD5F}"/>
                    </a:ext>
                  </a:extLst>
                </p:cNvPr>
                <p:cNvSpPr/>
                <p:nvPr/>
              </p:nvSpPr>
              <p:spPr bwMode="auto">
                <a:xfrm>
                  <a:off x="10793059" y="3628514"/>
                  <a:ext cx="168330" cy="168330"/>
                </a:xfrm>
                <a:custGeom>
                  <a:avLst/>
                  <a:gdLst>
                    <a:gd name="T0" fmla="*/ 44 w 53"/>
                    <a:gd name="T1" fmla="*/ 0 h 53"/>
                    <a:gd name="T2" fmla="*/ 9 w 53"/>
                    <a:gd name="T3" fmla="*/ 0 h 53"/>
                    <a:gd name="T4" fmla="*/ 0 w 53"/>
                    <a:gd name="T5" fmla="*/ 9 h 53"/>
                    <a:gd name="T6" fmla="*/ 0 w 53"/>
                    <a:gd name="T7" fmla="*/ 44 h 53"/>
                    <a:gd name="T8" fmla="*/ 9 w 53"/>
                    <a:gd name="T9" fmla="*/ 53 h 53"/>
                    <a:gd name="T10" fmla="*/ 44 w 53"/>
                    <a:gd name="T11" fmla="*/ 53 h 53"/>
                    <a:gd name="T12" fmla="*/ 53 w 53"/>
                    <a:gd name="T13" fmla="*/ 44 h 53"/>
                    <a:gd name="T14" fmla="*/ 53 w 53"/>
                    <a:gd name="T15" fmla="*/ 9 h 53"/>
                    <a:gd name="T16" fmla="*/ 44 w 53"/>
                    <a:gd name="T17" fmla="*/ 0 h 53"/>
                    <a:gd name="T18" fmla="*/ 20 w 53"/>
                    <a:gd name="T19" fmla="*/ 43 h 53"/>
                    <a:gd name="T20" fmla="*/ 13 w 53"/>
                    <a:gd name="T21" fmla="*/ 43 h 53"/>
                    <a:gd name="T22" fmla="*/ 13 w 53"/>
                    <a:gd name="T23" fmla="*/ 20 h 53"/>
                    <a:gd name="T24" fmla="*/ 20 w 53"/>
                    <a:gd name="T25" fmla="*/ 20 h 53"/>
                    <a:gd name="T26" fmla="*/ 20 w 53"/>
                    <a:gd name="T27" fmla="*/ 43 h 53"/>
                    <a:gd name="T28" fmla="*/ 17 w 53"/>
                    <a:gd name="T29" fmla="*/ 16 h 53"/>
                    <a:gd name="T30" fmla="*/ 13 w 53"/>
                    <a:gd name="T31" fmla="*/ 13 h 53"/>
                    <a:gd name="T32" fmla="*/ 17 w 53"/>
                    <a:gd name="T33" fmla="*/ 10 h 53"/>
                    <a:gd name="T34" fmla="*/ 20 w 53"/>
                    <a:gd name="T35" fmla="*/ 13 h 53"/>
                    <a:gd name="T36" fmla="*/ 17 w 53"/>
                    <a:gd name="T37" fmla="*/ 16 h 53"/>
                    <a:gd name="T38" fmla="*/ 43 w 53"/>
                    <a:gd name="T39" fmla="*/ 43 h 53"/>
                    <a:gd name="T40" fmla="*/ 37 w 53"/>
                    <a:gd name="T41" fmla="*/ 43 h 53"/>
                    <a:gd name="T42" fmla="*/ 37 w 53"/>
                    <a:gd name="T43" fmla="*/ 30 h 53"/>
                    <a:gd name="T44" fmla="*/ 33 w 53"/>
                    <a:gd name="T45" fmla="*/ 26 h 53"/>
                    <a:gd name="T46" fmla="*/ 30 w 53"/>
                    <a:gd name="T47" fmla="*/ 30 h 53"/>
                    <a:gd name="T48" fmla="*/ 30 w 53"/>
                    <a:gd name="T49" fmla="*/ 43 h 53"/>
                    <a:gd name="T50" fmla="*/ 23 w 53"/>
                    <a:gd name="T51" fmla="*/ 43 h 53"/>
                    <a:gd name="T52" fmla="*/ 23 w 53"/>
                    <a:gd name="T53" fmla="*/ 20 h 53"/>
                    <a:gd name="T54" fmla="*/ 30 w 53"/>
                    <a:gd name="T55" fmla="*/ 20 h 53"/>
                    <a:gd name="T56" fmla="*/ 30 w 53"/>
                    <a:gd name="T57" fmla="*/ 24 h 53"/>
                    <a:gd name="T58" fmla="*/ 36 w 53"/>
                    <a:gd name="T59" fmla="*/ 20 h 53"/>
                    <a:gd name="T60" fmla="*/ 43 w 53"/>
                    <a:gd name="T61" fmla="*/ 28 h 53"/>
                    <a:gd name="T62" fmla="*/ 43 w 53"/>
                    <a:gd name="T63" fmla="*/ 4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3" h="53">
                      <a:moveTo>
                        <a:pt x="4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9"/>
                        <a:pt x="4" y="53"/>
                        <a:pt x="9" y="53"/>
                      </a:cubicBezTo>
                      <a:cubicBezTo>
                        <a:pt x="44" y="53"/>
                        <a:pt x="44" y="53"/>
                        <a:pt x="44" y="53"/>
                      </a:cubicBezTo>
                      <a:cubicBezTo>
                        <a:pt x="49" y="53"/>
                        <a:pt x="53" y="49"/>
                        <a:pt x="53" y="44"/>
                      </a:cubicBezTo>
                      <a:cubicBezTo>
                        <a:pt x="53" y="9"/>
                        <a:pt x="53" y="9"/>
                        <a:pt x="53" y="9"/>
                      </a:cubicBezTo>
                      <a:cubicBezTo>
                        <a:pt x="53" y="4"/>
                        <a:pt x="49" y="0"/>
                        <a:pt x="44" y="0"/>
                      </a:cubicBezTo>
                      <a:close/>
                      <a:moveTo>
                        <a:pt x="20" y="43"/>
                      </a:moveTo>
                      <a:cubicBezTo>
                        <a:pt x="13" y="43"/>
                        <a:pt x="13" y="43"/>
                        <a:pt x="13" y="43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lnTo>
                        <a:pt x="20" y="43"/>
                      </a:lnTo>
                      <a:close/>
                      <a:moveTo>
                        <a:pt x="17" y="16"/>
                      </a:moveTo>
                      <a:cubicBezTo>
                        <a:pt x="15" y="16"/>
                        <a:pt x="13" y="15"/>
                        <a:pt x="13" y="13"/>
                      </a:cubicBezTo>
                      <a:cubicBezTo>
                        <a:pt x="13" y="11"/>
                        <a:pt x="15" y="10"/>
                        <a:pt x="17" y="10"/>
                      </a:cubicBezTo>
                      <a:cubicBezTo>
                        <a:pt x="18" y="10"/>
                        <a:pt x="20" y="11"/>
                        <a:pt x="20" y="13"/>
                      </a:cubicBezTo>
                      <a:cubicBezTo>
                        <a:pt x="20" y="15"/>
                        <a:pt x="18" y="16"/>
                        <a:pt x="17" y="16"/>
                      </a:cubicBezTo>
                      <a:close/>
                      <a:moveTo>
                        <a:pt x="43" y="43"/>
                      </a:moveTo>
                      <a:cubicBezTo>
                        <a:pt x="37" y="43"/>
                        <a:pt x="37" y="43"/>
                        <a:pt x="37" y="43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28"/>
                        <a:pt x="35" y="26"/>
                        <a:pt x="33" y="26"/>
                      </a:cubicBezTo>
                      <a:cubicBezTo>
                        <a:pt x="31" y="26"/>
                        <a:pt x="30" y="28"/>
                        <a:pt x="30" y="30"/>
                      </a:cubicBezTo>
                      <a:cubicBezTo>
                        <a:pt x="30" y="43"/>
                        <a:pt x="30" y="43"/>
                        <a:pt x="30" y="43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24"/>
                        <a:pt x="30" y="24"/>
                        <a:pt x="30" y="24"/>
                      </a:cubicBezTo>
                      <a:cubicBezTo>
                        <a:pt x="31" y="22"/>
                        <a:pt x="33" y="20"/>
                        <a:pt x="36" y="20"/>
                      </a:cubicBezTo>
                      <a:cubicBezTo>
                        <a:pt x="40" y="20"/>
                        <a:pt x="43" y="23"/>
                        <a:pt x="43" y="28"/>
                      </a:cubicBezTo>
                      <a:lnTo>
                        <a:pt x="43" y="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41" name="ïśḻiḑê">
                  <a:extLst>
                    <a:ext uri="{FF2B5EF4-FFF2-40B4-BE49-F238E27FC236}">
                      <a16:creationId xmlns:a16="http://schemas.microsoft.com/office/drawing/2014/main" id="{773233AA-BE34-7068-4667-71A29E530AA3}"/>
                    </a:ext>
                  </a:extLst>
                </p:cNvPr>
                <p:cNvSpPr/>
                <p:nvPr/>
              </p:nvSpPr>
              <p:spPr bwMode="auto">
                <a:xfrm>
                  <a:off x="10646259" y="3395591"/>
                  <a:ext cx="309258" cy="193775"/>
                </a:xfrm>
                <a:custGeom>
                  <a:avLst/>
                  <a:gdLst>
                    <a:gd name="T0" fmla="*/ 49 w 158"/>
                    <a:gd name="T1" fmla="*/ 70 h 99"/>
                    <a:gd name="T2" fmla="*/ 49 w 158"/>
                    <a:gd name="T3" fmla="*/ 39 h 99"/>
                    <a:gd name="T4" fmla="*/ 78 w 158"/>
                    <a:gd name="T5" fmla="*/ 39 h 99"/>
                    <a:gd name="T6" fmla="*/ 39 w 158"/>
                    <a:gd name="T7" fmla="*/ 0 h 99"/>
                    <a:gd name="T8" fmla="*/ 0 w 158"/>
                    <a:gd name="T9" fmla="*/ 39 h 99"/>
                    <a:gd name="T10" fmla="*/ 29 w 158"/>
                    <a:gd name="T11" fmla="*/ 39 h 99"/>
                    <a:gd name="T12" fmla="*/ 29 w 158"/>
                    <a:gd name="T13" fmla="*/ 89 h 99"/>
                    <a:gd name="T14" fmla="*/ 88 w 158"/>
                    <a:gd name="T15" fmla="*/ 89 h 99"/>
                    <a:gd name="T16" fmla="*/ 68 w 158"/>
                    <a:gd name="T17" fmla="*/ 70 h 99"/>
                    <a:gd name="T18" fmla="*/ 49 w 158"/>
                    <a:gd name="T19" fmla="*/ 70 h 99"/>
                    <a:gd name="T20" fmla="*/ 129 w 158"/>
                    <a:gd name="T21" fmla="*/ 58 h 99"/>
                    <a:gd name="T22" fmla="*/ 129 w 158"/>
                    <a:gd name="T23" fmla="*/ 9 h 99"/>
                    <a:gd name="T24" fmla="*/ 68 w 158"/>
                    <a:gd name="T25" fmla="*/ 9 h 99"/>
                    <a:gd name="T26" fmla="*/ 88 w 158"/>
                    <a:gd name="T27" fmla="*/ 29 h 99"/>
                    <a:gd name="T28" fmla="*/ 107 w 158"/>
                    <a:gd name="T29" fmla="*/ 29 h 99"/>
                    <a:gd name="T30" fmla="*/ 107 w 158"/>
                    <a:gd name="T31" fmla="*/ 58 h 99"/>
                    <a:gd name="T32" fmla="*/ 78 w 158"/>
                    <a:gd name="T33" fmla="*/ 58 h 99"/>
                    <a:gd name="T34" fmla="*/ 119 w 158"/>
                    <a:gd name="T35" fmla="*/ 99 h 99"/>
                    <a:gd name="T36" fmla="*/ 158 w 158"/>
                    <a:gd name="T37" fmla="*/ 58 h 99"/>
                    <a:gd name="T38" fmla="*/ 129 w 158"/>
                    <a:gd name="T39" fmla="*/ 58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8" h="99">
                      <a:moveTo>
                        <a:pt x="49" y="70"/>
                      </a:moveTo>
                      <a:lnTo>
                        <a:pt x="49" y="39"/>
                      </a:lnTo>
                      <a:lnTo>
                        <a:pt x="78" y="39"/>
                      </a:lnTo>
                      <a:lnTo>
                        <a:pt x="39" y="0"/>
                      </a:lnTo>
                      <a:lnTo>
                        <a:pt x="0" y="39"/>
                      </a:lnTo>
                      <a:lnTo>
                        <a:pt x="29" y="39"/>
                      </a:lnTo>
                      <a:lnTo>
                        <a:pt x="29" y="89"/>
                      </a:lnTo>
                      <a:lnTo>
                        <a:pt x="88" y="89"/>
                      </a:lnTo>
                      <a:lnTo>
                        <a:pt x="68" y="70"/>
                      </a:lnTo>
                      <a:lnTo>
                        <a:pt x="49" y="70"/>
                      </a:lnTo>
                      <a:close/>
                      <a:moveTo>
                        <a:pt x="129" y="58"/>
                      </a:moveTo>
                      <a:lnTo>
                        <a:pt x="129" y="9"/>
                      </a:lnTo>
                      <a:lnTo>
                        <a:pt x="68" y="9"/>
                      </a:lnTo>
                      <a:lnTo>
                        <a:pt x="88" y="29"/>
                      </a:lnTo>
                      <a:lnTo>
                        <a:pt x="107" y="29"/>
                      </a:lnTo>
                      <a:lnTo>
                        <a:pt x="107" y="58"/>
                      </a:lnTo>
                      <a:lnTo>
                        <a:pt x="78" y="58"/>
                      </a:lnTo>
                      <a:lnTo>
                        <a:pt x="119" y="99"/>
                      </a:lnTo>
                      <a:lnTo>
                        <a:pt x="158" y="58"/>
                      </a:lnTo>
                      <a:lnTo>
                        <a:pt x="129" y="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42" name="iŝ1îdé">
                  <a:extLst>
                    <a:ext uri="{FF2B5EF4-FFF2-40B4-BE49-F238E27FC236}">
                      <a16:creationId xmlns:a16="http://schemas.microsoft.com/office/drawing/2014/main" id="{55FE9090-9F90-B084-2DB1-8985FD7020CE}"/>
                    </a:ext>
                  </a:extLst>
                </p:cNvPr>
                <p:cNvSpPr/>
                <p:nvPr/>
              </p:nvSpPr>
              <p:spPr bwMode="auto">
                <a:xfrm>
                  <a:off x="10910498" y="2367994"/>
                  <a:ext cx="321002" cy="322959"/>
                </a:xfrm>
                <a:custGeom>
                  <a:avLst/>
                  <a:gdLst>
                    <a:gd name="T0" fmla="*/ 96 w 100"/>
                    <a:gd name="T1" fmla="*/ 85 h 101"/>
                    <a:gd name="T2" fmla="*/ 73 w 100"/>
                    <a:gd name="T3" fmla="*/ 65 h 101"/>
                    <a:gd name="T4" fmla="*/ 66 w 100"/>
                    <a:gd name="T5" fmla="*/ 62 h 101"/>
                    <a:gd name="T6" fmla="*/ 74 w 100"/>
                    <a:gd name="T7" fmla="*/ 37 h 101"/>
                    <a:gd name="T8" fmla="*/ 37 w 100"/>
                    <a:gd name="T9" fmla="*/ 0 h 101"/>
                    <a:gd name="T10" fmla="*/ 0 w 100"/>
                    <a:gd name="T11" fmla="*/ 37 h 101"/>
                    <a:gd name="T12" fmla="*/ 37 w 100"/>
                    <a:gd name="T13" fmla="*/ 75 h 101"/>
                    <a:gd name="T14" fmla="*/ 61 w 100"/>
                    <a:gd name="T15" fmla="*/ 66 h 101"/>
                    <a:gd name="T16" fmla="*/ 64 w 100"/>
                    <a:gd name="T17" fmla="*/ 73 h 101"/>
                    <a:gd name="T18" fmla="*/ 84 w 100"/>
                    <a:gd name="T19" fmla="*/ 96 h 101"/>
                    <a:gd name="T20" fmla="*/ 97 w 100"/>
                    <a:gd name="T21" fmla="*/ 97 h 101"/>
                    <a:gd name="T22" fmla="*/ 96 w 100"/>
                    <a:gd name="T23" fmla="*/ 85 h 101"/>
                    <a:gd name="T24" fmla="*/ 37 w 100"/>
                    <a:gd name="T25" fmla="*/ 62 h 101"/>
                    <a:gd name="T26" fmla="*/ 12 w 100"/>
                    <a:gd name="T27" fmla="*/ 37 h 101"/>
                    <a:gd name="T28" fmla="*/ 37 w 100"/>
                    <a:gd name="T29" fmla="*/ 12 h 101"/>
                    <a:gd name="T30" fmla="*/ 62 w 100"/>
                    <a:gd name="T31" fmla="*/ 37 h 101"/>
                    <a:gd name="T32" fmla="*/ 37 w 100"/>
                    <a:gd name="T33" fmla="*/ 62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0" h="101">
                      <a:moveTo>
                        <a:pt x="96" y="85"/>
                      </a:moveTo>
                      <a:cubicBezTo>
                        <a:pt x="73" y="65"/>
                        <a:pt x="73" y="65"/>
                        <a:pt x="73" y="65"/>
                      </a:cubicBezTo>
                      <a:cubicBezTo>
                        <a:pt x="70" y="62"/>
                        <a:pt x="68" y="61"/>
                        <a:pt x="66" y="62"/>
                      </a:cubicBezTo>
                      <a:cubicBezTo>
                        <a:pt x="71" y="55"/>
                        <a:pt x="74" y="47"/>
                        <a:pt x="74" y="37"/>
                      </a:cubicBezTo>
                      <a:cubicBezTo>
                        <a:pt x="74" y="17"/>
                        <a:pt x="58" y="0"/>
                        <a:pt x="37" y="0"/>
                      </a:cubicBezTo>
                      <a:cubicBezTo>
                        <a:pt x="17" y="0"/>
                        <a:pt x="0" y="17"/>
                        <a:pt x="0" y="37"/>
                      </a:cubicBezTo>
                      <a:cubicBezTo>
                        <a:pt x="0" y="58"/>
                        <a:pt x="17" y="75"/>
                        <a:pt x="37" y="75"/>
                      </a:cubicBezTo>
                      <a:cubicBezTo>
                        <a:pt x="46" y="75"/>
                        <a:pt x="55" y="71"/>
                        <a:pt x="61" y="66"/>
                      </a:cubicBezTo>
                      <a:cubicBezTo>
                        <a:pt x="61" y="68"/>
                        <a:pt x="62" y="70"/>
                        <a:pt x="64" y="73"/>
                      </a:cubicBezTo>
                      <a:cubicBezTo>
                        <a:pt x="84" y="96"/>
                        <a:pt x="84" y="96"/>
                        <a:pt x="84" y="96"/>
                      </a:cubicBezTo>
                      <a:cubicBezTo>
                        <a:pt x="88" y="100"/>
                        <a:pt x="94" y="101"/>
                        <a:pt x="97" y="97"/>
                      </a:cubicBezTo>
                      <a:cubicBezTo>
                        <a:pt x="100" y="94"/>
                        <a:pt x="100" y="88"/>
                        <a:pt x="96" y="85"/>
                      </a:cubicBezTo>
                      <a:close/>
                      <a:moveTo>
                        <a:pt x="37" y="62"/>
                      </a:moveTo>
                      <a:cubicBezTo>
                        <a:pt x="23" y="62"/>
                        <a:pt x="12" y="51"/>
                        <a:pt x="12" y="37"/>
                      </a:cubicBezTo>
                      <a:cubicBezTo>
                        <a:pt x="12" y="24"/>
                        <a:pt x="23" y="12"/>
                        <a:pt x="37" y="12"/>
                      </a:cubicBezTo>
                      <a:cubicBezTo>
                        <a:pt x="51" y="12"/>
                        <a:pt x="62" y="24"/>
                        <a:pt x="62" y="37"/>
                      </a:cubicBezTo>
                      <a:cubicBezTo>
                        <a:pt x="62" y="51"/>
                        <a:pt x="51" y="62"/>
                        <a:pt x="3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43" name="iṣ1ïde">
                  <a:extLst>
                    <a:ext uri="{FF2B5EF4-FFF2-40B4-BE49-F238E27FC236}">
                      <a16:creationId xmlns:a16="http://schemas.microsoft.com/office/drawing/2014/main" id="{EBFA8D22-79D3-4EA3-0784-D84DDD615D6F}"/>
                    </a:ext>
                  </a:extLst>
                </p:cNvPr>
                <p:cNvSpPr/>
                <p:nvPr/>
              </p:nvSpPr>
              <p:spPr bwMode="auto">
                <a:xfrm>
                  <a:off x="10581667" y="2328848"/>
                  <a:ext cx="395380" cy="383636"/>
                </a:xfrm>
                <a:custGeom>
                  <a:avLst/>
                  <a:gdLst>
                    <a:gd name="T0" fmla="*/ 78 w 124"/>
                    <a:gd name="T1" fmla="*/ 84 h 120"/>
                    <a:gd name="T2" fmla="*/ 75 w 124"/>
                    <a:gd name="T3" fmla="*/ 75 h 120"/>
                    <a:gd name="T4" fmla="*/ 86 w 124"/>
                    <a:gd name="T5" fmla="*/ 54 h 120"/>
                    <a:gd name="T6" fmla="*/ 89 w 124"/>
                    <a:gd name="T7" fmla="*/ 37 h 120"/>
                    <a:gd name="T8" fmla="*/ 62 w 124"/>
                    <a:gd name="T9" fmla="*/ 0 h 120"/>
                    <a:gd name="T10" fmla="*/ 36 w 124"/>
                    <a:gd name="T11" fmla="*/ 37 h 120"/>
                    <a:gd name="T12" fmla="*/ 39 w 124"/>
                    <a:gd name="T13" fmla="*/ 54 h 120"/>
                    <a:gd name="T14" fmla="*/ 50 w 124"/>
                    <a:gd name="T15" fmla="*/ 75 h 120"/>
                    <a:gd name="T16" fmla="*/ 47 w 124"/>
                    <a:gd name="T17" fmla="*/ 84 h 120"/>
                    <a:gd name="T18" fmla="*/ 0 w 124"/>
                    <a:gd name="T19" fmla="*/ 120 h 120"/>
                    <a:gd name="T20" fmla="*/ 62 w 124"/>
                    <a:gd name="T21" fmla="*/ 120 h 120"/>
                    <a:gd name="T22" fmla="*/ 124 w 124"/>
                    <a:gd name="T23" fmla="*/ 120 h 120"/>
                    <a:gd name="T24" fmla="*/ 78 w 124"/>
                    <a:gd name="T25" fmla="*/ 84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4" h="120">
                      <a:moveTo>
                        <a:pt x="78" y="84"/>
                      </a:moveTo>
                      <a:cubicBezTo>
                        <a:pt x="75" y="84"/>
                        <a:pt x="75" y="75"/>
                        <a:pt x="75" y="75"/>
                      </a:cubicBezTo>
                      <a:cubicBezTo>
                        <a:pt x="75" y="75"/>
                        <a:pt x="84" y="66"/>
                        <a:pt x="86" y="54"/>
                      </a:cubicBezTo>
                      <a:cubicBezTo>
                        <a:pt x="91" y="54"/>
                        <a:pt x="94" y="42"/>
                        <a:pt x="89" y="37"/>
                      </a:cubicBezTo>
                      <a:cubicBezTo>
                        <a:pt x="89" y="32"/>
                        <a:pt x="96" y="0"/>
                        <a:pt x="62" y="0"/>
                      </a:cubicBezTo>
                      <a:cubicBezTo>
                        <a:pt x="29" y="0"/>
                        <a:pt x="36" y="32"/>
                        <a:pt x="36" y="37"/>
                      </a:cubicBezTo>
                      <a:cubicBezTo>
                        <a:pt x="31" y="42"/>
                        <a:pt x="34" y="54"/>
                        <a:pt x="39" y="54"/>
                      </a:cubicBezTo>
                      <a:cubicBezTo>
                        <a:pt x="41" y="66"/>
                        <a:pt x="50" y="75"/>
                        <a:pt x="50" y="75"/>
                      </a:cubicBezTo>
                      <a:cubicBezTo>
                        <a:pt x="50" y="75"/>
                        <a:pt x="50" y="84"/>
                        <a:pt x="47" y="84"/>
                      </a:cubicBezTo>
                      <a:cubicBezTo>
                        <a:pt x="37" y="86"/>
                        <a:pt x="0" y="102"/>
                        <a:pt x="0" y="120"/>
                      </a:cubicBezTo>
                      <a:cubicBezTo>
                        <a:pt x="62" y="120"/>
                        <a:pt x="62" y="120"/>
                        <a:pt x="62" y="120"/>
                      </a:cubicBezTo>
                      <a:cubicBezTo>
                        <a:pt x="124" y="120"/>
                        <a:pt x="124" y="120"/>
                        <a:pt x="124" y="120"/>
                      </a:cubicBezTo>
                      <a:cubicBezTo>
                        <a:pt x="124" y="102"/>
                        <a:pt x="88" y="86"/>
                        <a:pt x="78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44" name="iṧḻíḋê">
                  <a:extLst>
                    <a:ext uri="{FF2B5EF4-FFF2-40B4-BE49-F238E27FC236}">
                      <a16:creationId xmlns:a16="http://schemas.microsoft.com/office/drawing/2014/main" id="{EDE6FEA0-64AA-EA97-FBE4-F1A554D17679}"/>
                    </a:ext>
                  </a:extLst>
                </p:cNvPr>
                <p:cNvSpPr/>
                <p:nvPr/>
              </p:nvSpPr>
              <p:spPr bwMode="auto">
                <a:xfrm>
                  <a:off x="10658002" y="5303987"/>
                  <a:ext cx="131142" cy="207477"/>
                </a:xfrm>
                <a:custGeom>
                  <a:avLst/>
                  <a:gdLst>
                    <a:gd name="T0" fmla="*/ 21 w 41"/>
                    <a:gd name="T1" fmla="*/ 0 h 65"/>
                    <a:gd name="T2" fmla="*/ 0 w 41"/>
                    <a:gd name="T3" fmla="*/ 20 h 65"/>
                    <a:gd name="T4" fmla="*/ 21 w 41"/>
                    <a:gd name="T5" fmla="*/ 65 h 65"/>
                    <a:gd name="T6" fmla="*/ 41 w 41"/>
                    <a:gd name="T7" fmla="*/ 20 h 65"/>
                    <a:gd name="T8" fmla="*/ 21 w 41"/>
                    <a:gd name="T9" fmla="*/ 0 h 65"/>
                    <a:gd name="T10" fmla="*/ 21 w 41"/>
                    <a:gd name="T11" fmla="*/ 33 h 65"/>
                    <a:gd name="T12" fmla="*/ 8 w 41"/>
                    <a:gd name="T13" fmla="*/ 20 h 65"/>
                    <a:gd name="T14" fmla="*/ 21 w 41"/>
                    <a:gd name="T15" fmla="*/ 8 h 65"/>
                    <a:gd name="T16" fmla="*/ 33 w 41"/>
                    <a:gd name="T17" fmla="*/ 20 h 65"/>
                    <a:gd name="T18" fmla="*/ 21 w 41"/>
                    <a:gd name="T19" fmla="*/ 33 h 65"/>
                    <a:gd name="T20" fmla="*/ 13 w 41"/>
                    <a:gd name="T21" fmla="*/ 20 h 65"/>
                    <a:gd name="T22" fmla="*/ 21 w 41"/>
                    <a:gd name="T23" fmla="*/ 28 h 65"/>
                    <a:gd name="T24" fmla="*/ 29 w 41"/>
                    <a:gd name="T25" fmla="*/ 20 h 65"/>
                    <a:gd name="T26" fmla="*/ 21 w 41"/>
                    <a:gd name="T27" fmla="*/ 12 h 65"/>
                    <a:gd name="T28" fmla="*/ 13 w 41"/>
                    <a:gd name="T29" fmla="*/ 2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1" h="65">
                      <a:moveTo>
                        <a:pt x="21" y="0"/>
                      </a:move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41"/>
                        <a:pt x="21" y="65"/>
                        <a:pt x="21" y="65"/>
                      </a:cubicBezTo>
                      <a:cubicBezTo>
                        <a:pt x="21" y="65"/>
                        <a:pt x="41" y="41"/>
                        <a:pt x="41" y="20"/>
                      </a:cubicBezTo>
                      <a:cubicBezTo>
                        <a:pt x="41" y="9"/>
                        <a:pt x="32" y="0"/>
                        <a:pt x="21" y="0"/>
                      </a:cubicBezTo>
                      <a:close/>
                      <a:moveTo>
                        <a:pt x="21" y="33"/>
                      </a:moveTo>
                      <a:cubicBezTo>
                        <a:pt x="14" y="33"/>
                        <a:pt x="8" y="27"/>
                        <a:pt x="8" y="20"/>
                      </a:cubicBezTo>
                      <a:cubicBezTo>
                        <a:pt x="8" y="13"/>
                        <a:pt x="14" y="8"/>
                        <a:pt x="21" y="8"/>
                      </a:cubicBezTo>
                      <a:cubicBezTo>
                        <a:pt x="28" y="8"/>
                        <a:pt x="33" y="13"/>
                        <a:pt x="33" y="20"/>
                      </a:cubicBezTo>
                      <a:cubicBezTo>
                        <a:pt x="33" y="27"/>
                        <a:pt x="28" y="33"/>
                        <a:pt x="21" y="33"/>
                      </a:cubicBezTo>
                      <a:close/>
                      <a:moveTo>
                        <a:pt x="13" y="20"/>
                      </a:moveTo>
                      <a:cubicBezTo>
                        <a:pt x="13" y="25"/>
                        <a:pt x="16" y="28"/>
                        <a:pt x="21" y="28"/>
                      </a:cubicBezTo>
                      <a:cubicBezTo>
                        <a:pt x="25" y="28"/>
                        <a:pt x="29" y="25"/>
                        <a:pt x="29" y="20"/>
                      </a:cubicBezTo>
                      <a:cubicBezTo>
                        <a:pt x="29" y="16"/>
                        <a:pt x="25" y="12"/>
                        <a:pt x="21" y="12"/>
                      </a:cubicBezTo>
                      <a:cubicBezTo>
                        <a:pt x="16" y="12"/>
                        <a:pt x="13" y="16"/>
                        <a:pt x="1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45" name="ïṥľïḍê">
                  <a:extLst>
                    <a:ext uri="{FF2B5EF4-FFF2-40B4-BE49-F238E27FC236}">
                      <a16:creationId xmlns:a16="http://schemas.microsoft.com/office/drawing/2014/main" id="{F789E74B-3765-F453-4739-20AC43480A13}"/>
                    </a:ext>
                  </a:extLst>
                </p:cNvPr>
                <p:cNvSpPr/>
                <p:nvPr/>
              </p:nvSpPr>
              <p:spPr bwMode="auto">
                <a:xfrm>
                  <a:off x="10515118" y="5527123"/>
                  <a:ext cx="203562" cy="275983"/>
                </a:xfrm>
                <a:custGeom>
                  <a:avLst/>
                  <a:gdLst>
                    <a:gd name="T0" fmla="*/ 58 w 64"/>
                    <a:gd name="T1" fmla="*/ 9 h 86"/>
                    <a:gd name="T2" fmla="*/ 24 w 64"/>
                    <a:gd name="T3" fmla="*/ 1 h 86"/>
                    <a:gd name="T4" fmla="*/ 16 w 64"/>
                    <a:gd name="T5" fmla="*/ 7 h 86"/>
                    <a:gd name="T6" fmla="*/ 1 w 64"/>
                    <a:gd name="T7" fmla="*/ 68 h 86"/>
                    <a:gd name="T8" fmla="*/ 6 w 64"/>
                    <a:gd name="T9" fmla="*/ 77 h 86"/>
                    <a:gd name="T10" fmla="*/ 39 w 64"/>
                    <a:gd name="T11" fmla="*/ 85 h 86"/>
                    <a:gd name="T12" fmla="*/ 48 w 64"/>
                    <a:gd name="T13" fmla="*/ 80 h 86"/>
                    <a:gd name="T14" fmla="*/ 63 w 64"/>
                    <a:gd name="T15" fmla="*/ 18 h 86"/>
                    <a:gd name="T16" fmla="*/ 58 w 64"/>
                    <a:gd name="T17" fmla="*/ 9 h 86"/>
                    <a:gd name="T18" fmla="*/ 31 w 64"/>
                    <a:gd name="T19" fmla="*/ 7 h 86"/>
                    <a:gd name="T20" fmla="*/ 50 w 64"/>
                    <a:gd name="T21" fmla="*/ 11 h 86"/>
                    <a:gd name="T22" fmla="*/ 49 w 64"/>
                    <a:gd name="T23" fmla="*/ 14 h 86"/>
                    <a:gd name="T24" fmla="*/ 30 w 64"/>
                    <a:gd name="T25" fmla="*/ 9 h 86"/>
                    <a:gd name="T26" fmla="*/ 31 w 64"/>
                    <a:gd name="T27" fmla="*/ 7 h 86"/>
                    <a:gd name="T28" fmla="*/ 24 w 64"/>
                    <a:gd name="T29" fmla="*/ 76 h 86"/>
                    <a:gd name="T30" fmla="*/ 20 w 64"/>
                    <a:gd name="T31" fmla="*/ 71 h 86"/>
                    <a:gd name="T32" fmla="*/ 26 w 64"/>
                    <a:gd name="T33" fmla="*/ 67 h 86"/>
                    <a:gd name="T34" fmla="*/ 30 w 64"/>
                    <a:gd name="T35" fmla="*/ 73 h 86"/>
                    <a:gd name="T36" fmla="*/ 24 w 64"/>
                    <a:gd name="T37" fmla="*/ 76 h 86"/>
                    <a:gd name="T38" fmla="*/ 46 w 64"/>
                    <a:gd name="T39" fmla="*/ 67 h 86"/>
                    <a:gd name="T40" fmla="*/ 8 w 64"/>
                    <a:gd name="T41" fmla="*/ 58 h 86"/>
                    <a:gd name="T42" fmla="*/ 20 w 64"/>
                    <a:gd name="T43" fmla="*/ 10 h 86"/>
                    <a:gd name="T44" fmla="*/ 58 w 64"/>
                    <a:gd name="T45" fmla="*/ 19 h 86"/>
                    <a:gd name="T46" fmla="*/ 46 w 64"/>
                    <a:gd name="T47" fmla="*/ 6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86">
                      <a:moveTo>
                        <a:pt x="58" y="9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1" y="0"/>
                        <a:pt x="17" y="3"/>
                        <a:pt x="16" y="7"/>
                      </a:cubicBezTo>
                      <a:cubicBezTo>
                        <a:pt x="1" y="68"/>
                        <a:pt x="1" y="68"/>
                        <a:pt x="1" y="68"/>
                      </a:cubicBezTo>
                      <a:cubicBezTo>
                        <a:pt x="0" y="72"/>
                        <a:pt x="2" y="76"/>
                        <a:pt x="6" y="77"/>
                      </a:cubicBezTo>
                      <a:cubicBezTo>
                        <a:pt x="39" y="85"/>
                        <a:pt x="39" y="85"/>
                        <a:pt x="39" y="85"/>
                      </a:cubicBezTo>
                      <a:cubicBezTo>
                        <a:pt x="43" y="86"/>
                        <a:pt x="47" y="84"/>
                        <a:pt x="48" y="80"/>
                      </a:cubicBezTo>
                      <a:cubicBezTo>
                        <a:pt x="63" y="18"/>
                        <a:pt x="63" y="18"/>
                        <a:pt x="63" y="18"/>
                      </a:cubicBezTo>
                      <a:cubicBezTo>
                        <a:pt x="64" y="14"/>
                        <a:pt x="61" y="10"/>
                        <a:pt x="58" y="9"/>
                      </a:cubicBezTo>
                      <a:close/>
                      <a:moveTo>
                        <a:pt x="31" y="7"/>
                      </a:moveTo>
                      <a:cubicBezTo>
                        <a:pt x="50" y="11"/>
                        <a:pt x="50" y="11"/>
                        <a:pt x="50" y="11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30" y="9"/>
                        <a:pt x="30" y="9"/>
                        <a:pt x="30" y="9"/>
                      </a:cubicBezTo>
                      <a:lnTo>
                        <a:pt x="31" y="7"/>
                      </a:lnTo>
                      <a:close/>
                      <a:moveTo>
                        <a:pt x="24" y="76"/>
                      </a:moveTo>
                      <a:cubicBezTo>
                        <a:pt x="21" y="76"/>
                        <a:pt x="19" y="73"/>
                        <a:pt x="20" y="71"/>
                      </a:cubicBezTo>
                      <a:cubicBezTo>
                        <a:pt x="21" y="68"/>
                        <a:pt x="23" y="66"/>
                        <a:pt x="26" y="67"/>
                      </a:cubicBezTo>
                      <a:cubicBezTo>
                        <a:pt x="29" y="68"/>
                        <a:pt x="30" y="70"/>
                        <a:pt x="30" y="73"/>
                      </a:cubicBezTo>
                      <a:cubicBezTo>
                        <a:pt x="29" y="75"/>
                        <a:pt x="26" y="77"/>
                        <a:pt x="24" y="76"/>
                      </a:cubicBezTo>
                      <a:close/>
                      <a:moveTo>
                        <a:pt x="46" y="67"/>
                      </a:moveTo>
                      <a:cubicBezTo>
                        <a:pt x="8" y="58"/>
                        <a:pt x="8" y="58"/>
                        <a:pt x="8" y="58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lnTo>
                        <a:pt x="46" y="6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46" name="îṧľîḓe">
                  <a:extLst>
                    <a:ext uri="{FF2B5EF4-FFF2-40B4-BE49-F238E27FC236}">
                      <a16:creationId xmlns:a16="http://schemas.microsoft.com/office/drawing/2014/main" id="{68C3EBD4-2C7F-9B01-1EF0-5330DA7DBCBB}"/>
                    </a:ext>
                  </a:extLst>
                </p:cNvPr>
                <p:cNvSpPr/>
                <p:nvPr/>
              </p:nvSpPr>
              <p:spPr bwMode="auto">
                <a:xfrm>
                  <a:off x="10470099" y="3638300"/>
                  <a:ext cx="274026" cy="207477"/>
                </a:xfrm>
                <a:custGeom>
                  <a:avLst/>
                  <a:gdLst>
                    <a:gd name="T0" fmla="*/ 75 w 86"/>
                    <a:gd name="T1" fmla="*/ 11 h 65"/>
                    <a:gd name="T2" fmla="*/ 75 w 86"/>
                    <a:gd name="T3" fmla="*/ 0 h 65"/>
                    <a:gd name="T4" fmla="*/ 0 w 86"/>
                    <a:gd name="T5" fmla="*/ 0 h 65"/>
                    <a:gd name="T6" fmla="*/ 0 w 86"/>
                    <a:gd name="T7" fmla="*/ 60 h 65"/>
                    <a:gd name="T8" fmla="*/ 5 w 86"/>
                    <a:gd name="T9" fmla="*/ 65 h 65"/>
                    <a:gd name="T10" fmla="*/ 78 w 86"/>
                    <a:gd name="T11" fmla="*/ 65 h 65"/>
                    <a:gd name="T12" fmla="*/ 86 w 86"/>
                    <a:gd name="T13" fmla="*/ 57 h 65"/>
                    <a:gd name="T14" fmla="*/ 86 w 86"/>
                    <a:gd name="T15" fmla="*/ 11 h 65"/>
                    <a:gd name="T16" fmla="*/ 75 w 86"/>
                    <a:gd name="T17" fmla="*/ 11 h 65"/>
                    <a:gd name="T18" fmla="*/ 70 w 86"/>
                    <a:gd name="T19" fmla="*/ 60 h 65"/>
                    <a:gd name="T20" fmla="*/ 5 w 86"/>
                    <a:gd name="T21" fmla="*/ 60 h 65"/>
                    <a:gd name="T22" fmla="*/ 5 w 86"/>
                    <a:gd name="T23" fmla="*/ 5 h 65"/>
                    <a:gd name="T24" fmla="*/ 70 w 86"/>
                    <a:gd name="T25" fmla="*/ 5 h 65"/>
                    <a:gd name="T26" fmla="*/ 70 w 86"/>
                    <a:gd name="T27" fmla="*/ 60 h 65"/>
                    <a:gd name="T28" fmla="*/ 10 w 86"/>
                    <a:gd name="T29" fmla="*/ 16 h 65"/>
                    <a:gd name="T30" fmla="*/ 64 w 86"/>
                    <a:gd name="T31" fmla="*/ 16 h 65"/>
                    <a:gd name="T32" fmla="*/ 64 w 86"/>
                    <a:gd name="T33" fmla="*/ 22 h 65"/>
                    <a:gd name="T34" fmla="*/ 10 w 86"/>
                    <a:gd name="T35" fmla="*/ 22 h 65"/>
                    <a:gd name="T36" fmla="*/ 10 w 86"/>
                    <a:gd name="T37" fmla="*/ 16 h 65"/>
                    <a:gd name="T38" fmla="*/ 43 w 86"/>
                    <a:gd name="T39" fmla="*/ 27 h 65"/>
                    <a:gd name="T40" fmla="*/ 64 w 86"/>
                    <a:gd name="T41" fmla="*/ 27 h 65"/>
                    <a:gd name="T42" fmla="*/ 64 w 86"/>
                    <a:gd name="T43" fmla="*/ 32 h 65"/>
                    <a:gd name="T44" fmla="*/ 43 w 86"/>
                    <a:gd name="T45" fmla="*/ 32 h 65"/>
                    <a:gd name="T46" fmla="*/ 43 w 86"/>
                    <a:gd name="T47" fmla="*/ 27 h 65"/>
                    <a:gd name="T48" fmla="*/ 43 w 86"/>
                    <a:gd name="T49" fmla="*/ 38 h 65"/>
                    <a:gd name="T50" fmla="*/ 64 w 86"/>
                    <a:gd name="T51" fmla="*/ 38 h 65"/>
                    <a:gd name="T52" fmla="*/ 64 w 86"/>
                    <a:gd name="T53" fmla="*/ 43 h 65"/>
                    <a:gd name="T54" fmla="*/ 43 w 86"/>
                    <a:gd name="T55" fmla="*/ 43 h 65"/>
                    <a:gd name="T56" fmla="*/ 43 w 86"/>
                    <a:gd name="T57" fmla="*/ 38 h 65"/>
                    <a:gd name="T58" fmla="*/ 43 w 86"/>
                    <a:gd name="T59" fmla="*/ 49 h 65"/>
                    <a:gd name="T60" fmla="*/ 59 w 86"/>
                    <a:gd name="T61" fmla="*/ 49 h 65"/>
                    <a:gd name="T62" fmla="*/ 59 w 86"/>
                    <a:gd name="T63" fmla="*/ 54 h 65"/>
                    <a:gd name="T64" fmla="*/ 43 w 86"/>
                    <a:gd name="T65" fmla="*/ 54 h 65"/>
                    <a:gd name="T66" fmla="*/ 43 w 86"/>
                    <a:gd name="T67" fmla="*/ 49 h 65"/>
                    <a:gd name="T68" fmla="*/ 10 w 86"/>
                    <a:gd name="T69" fmla="*/ 27 h 65"/>
                    <a:gd name="T70" fmla="*/ 37 w 86"/>
                    <a:gd name="T71" fmla="*/ 27 h 65"/>
                    <a:gd name="T72" fmla="*/ 37 w 86"/>
                    <a:gd name="T73" fmla="*/ 54 h 65"/>
                    <a:gd name="T74" fmla="*/ 10 w 86"/>
                    <a:gd name="T75" fmla="*/ 54 h 65"/>
                    <a:gd name="T76" fmla="*/ 10 w 86"/>
                    <a:gd name="T77" fmla="*/ 2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6" h="65">
                      <a:moveTo>
                        <a:pt x="75" y="11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2"/>
                        <a:pt x="2" y="65"/>
                        <a:pt x="5" y="65"/>
                      </a:cubicBezTo>
                      <a:cubicBezTo>
                        <a:pt x="78" y="65"/>
                        <a:pt x="78" y="65"/>
                        <a:pt x="78" y="65"/>
                      </a:cubicBezTo>
                      <a:cubicBezTo>
                        <a:pt x="82" y="65"/>
                        <a:pt x="86" y="61"/>
                        <a:pt x="86" y="57"/>
                      </a:cubicBezTo>
                      <a:cubicBezTo>
                        <a:pt x="86" y="11"/>
                        <a:pt x="86" y="11"/>
                        <a:pt x="86" y="11"/>
                      </a:cubicBezTo>
                      <a:lnTo>
                        <a:pt x="75" y="11"/>
                      </a:lnTo>
                      <a:close/>
                      <a:moveTo>
                        <a:pt x="70" y="60"/>
                      </a:moveTo>
                      <a:cubicBezTo>
                        <a:pt x="5" y="60"/>
                        <a:pt x="5" y="60"/>
                        <a:pt x="5" y="60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70" y="5"/>
                        <a:pt x="70" y="5"/>
                        <a:pt x="70" y="5"/>
                      </a:cubicBezTo>
                      <a:lnTo>
                        <a:pt x="70" y="60"/>
                      </a:lnTo>
                      <a:close/>
                      <a:moveTo>
                        <a:pt x="10" y="16"/>
                      </a:move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lnTo>
                        <a:pt x="10" y="16"/>
                      </a:lnTo>
                      <a:close/>
                      <a:moveTo>
                        <a:pt x="43" y="27"/>
                      </a:moveTo>
                      <a:cubicBezTo>
                        <a:pt x="64" y="27"/>
                        <a:pt x="64" y="27"/>
                        <a:pt x="64" y="27"/>
                      </a:cubicBezTo>
                      <a:cubicBezTo>
                        <a:pt x="64" y="32"/>
                        <a:pt x="64" y="32"/>
                        <a:pt x="64" y="32"/>
                      </a:cubicBezTo>
                      <a:cubicBezTo>
                        <a:pt x="43" y="32"/>
                        <a:pt x="43" y="32"/>
                        <a:pt x="43" y="32"/>
                      </a:cubicBezTo>
                      <a:lnTo>
                        <a:pt x="43" y="27"/>
                      </a:lnTo>
                      <a:close/>
                      <a:moveTo>
                        <a:pt x="43" y="38"/>
                      </a:move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64" y="43"/>
                        <a:pt x="64" y="43"/>
                        <a:pt x="64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lnTo>
                        <a:pt x="43" y="38"/>
                      </a:lnTo>
                      <a:close/>
                      <a:moveTo>
                        <a:pt x="43" y="49"/>
                      </a:moveTo>
                      <a:cubicBezTo>
                        <a:pt x="59" y="49"/>
                        <a:pt x="59" y="49"/>
                        <a:pt x="59" y="49"/>
                      </a:cubicBezTo>
                      <a:cubicBezTo>
                        <a:pt x="59" y="54"/>
                        <a:pt x="59" y="54"/>
                        <a:pt x="59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lnTo>
                        <a:pt x="43" y="49"/>
                      </a:lnTo>
                      <a:close/>
                      <a:moveTo>
                        <a:pt x="10" y="27"/>
                      </a:move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7" y="54"/>
                        <a:pt x="37" y="54"/>
                        <a:pt x="37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47" name="îṩ1íḓé">
                  <a:extLst>
                    <a:ext uri="{FF2B5EF4-FFF2-40B4-BE49-F238E27FC236}">
                      <a16:creationId xmlns:a16="http://schemas.microsoft.com/office/drawing/2014/main" id="{93FD92B0-9B1E-EC7B-FC62-6566AF8289C1}"/>
                    </a:ext>
                  </a:extLst>
                </p:cNvPr>
                <p:cNvSpPr/>
                <p:nvPr/>
              </p:nvSpPr>
              <p:spPr bwMode="auto">
                <a:xfrm>
                  <a:off x="10763698" y="2767289"/>
                  <a:ext cx="256411" cy="256409"/>
                </a:xfrm>
                <a:custGeom>
                  <a:avLst/>
                  <a:gdLst>
                    <a:gd name="T0" fmla="*/ 0 w 131"/>
                    <a:gd name="T1" fmla="*/ 131 h 131"/>
                    <a:gd name="T2" fmla="*/ 65 w 131"/>
                    <a:gd name="T3" fmla="*/ 131 h 131"/>
                    <a:gd name="T4" fmla="*/ 65 w 131"/>
                    <a:gd name="T5" fmla="*/ 0 h 131"/>
                    <a:gd name="T6" fmla="*/ 0 w 131"/>
                    <a:gd name="T7" fmla="*/ 0 h 131"/>
                    <a:gd name="T8" fmla="*/ 0 w 131"/>
                    <a:gd name="T9" fmla="*/ 131 h 131"/>
                    <a:gd name="T10" fmla="*/ 41 w 131"/>
                    <a:gd name="T11" fmla="*/ 17 h 131"/>
                    <a:gd name="T12" fmla="*/ 57 w 131"/>
                    <a:gd name="T13" fmla="*/ 17 h 131"/>
                    <a:gd name="T14" fmla="*/ 57 w 131"/>
                    <a:gd name="T15" fmla="*/ 33 h 131"/>
                    <a:gd name="T16" fmla="*/ 41 w 131"/>
                    <a:gd name="T17" fmla="*/ 33 h 131"/>
                    <a:gd name="T18" fmla="*/ 41 w 131"/>
                    <a:gd name="T19" fmla="*/ 17 h 131"/>
                    <a:gd name="T20" fmla="*/ 41 w 131"/>
                    <a:gd name="T21" fmla="*/ 49 h 131"/>
                    <a:gd name="T22" fmla="*/ 57 w 131"/>
                    <a:gd name="T23" fmla="*/ 49 h 131"/>
                    <a:gd name="T24" fmla="*/ 57 w 131"/>
                    <a:gd name="T25" fmla="*/ 66 h 131"/>
                    <a:gd name="T26" fmla="*/ 41 w 131"/>
                    <a:gd name="T27" fmla="*/ 66 h 131"/>
                    <a:gd name="T28" fmla="*/ 41 w 131"/>
                    <a:gd name="T29" fmla="*/ 49 h 131"/>
                    <a:gd name="T30" fmla="*/ 41 w 131"/>
                    <a:gd name="T31" fmla="*/ 82 h 131"/>
                    <a:gd name="T32" fmla="*/ 57 w 131"/>
                    <a:gd name="T33" fmla="*/ 82 h 131"/>
                    <a:gd name="T34" fmla="*/ 57 w 131"/>
                    <a:gd name="T35" fmla="*/ 98 h 131"/>
                    <a:gd name="T36" fmla="*/ 41 w 131"/>
                    <a:gd name="T37" fmla="*/ 98 h 131"/>
                    <a:gd name="T38" fmla="*/ 41 w 131"/>
                    <a:gd name="T39" fmla="*/ 82 h 131"/>
                    <a:gd name="T40" fmla="*/ 8 w 131"/>
                    <a:gd name="T41" fmla="*/ 17 h 131"/>
                    <a:gd name="T42" fmla="*/ 24 w 131"/>
                    <a:gd name="T43" fmla="*/ 17 h 131"/>
                    <a:gd name="T44" fmla="*/ 24 w 131"/>
                    <a:gd name="T45" fmla="*/ 33 h 131"/>
                    <a:gd name="T46" fmla="*/ 8 w 131"/>
                    <a:gd name="T47" fmla="*/ 33 h 131"/>
                    <a:gd name="T48" fmla="*/ 8 w 131"/>
                    <a:gd name="T49" fmla="*/ 17 h 131"/>
                    <a:gd name="T50" fmla="*/ 8 w 131"/>
                    <a:gd name="T51" fmla="*/ 49 h 131"/>
                    <a:gd name="T52" fmla="*/ 24 w 131"/>
                    <a:gd name="T53" fmla="*/ 49 h 131"/>
                    <a:gd name="T54" fmla="*/ 24 w 131"/>
                    <a:gd name="T55" fmla="*/ 66 h 131"/>
                    <a:gd name="T56" fmla="*/ 8 w 131"/>
                    <a:gd name="T57" fmla="*/ 66 h 131"/>
                    <a:gd name="T58" fmla="*/ 8 w 131"/>
                    <a:gd name="T59" fmla="*/ 49 h 131"/>
                    <a:gd name="T60" fmla="*/ 8 w 131"/>
                    <a:gd name="T61" fmla="*/ 82 h 131"/>
                    <a:gd name="T62" fmla="*/ 24 w 131"/>
                    <a:gd name="T63" fmla="*/ 82 h 131"/>
                    <a:gd name="T64" fmla="*/ 24 w 131"/>
                    <a:gd name="T65" fmla="*/ 98 h 131"/>
                    <a:gd name="T66" fmla="*/ 8 w 131"/>
                    <a:gd name="T67" fmla="*/ 98 h 131"/>
                    <a:gd name="T68" fmla="*/ 8 w 131"/>
                    <a:gd name="T69" fmla="*/ 82 h 131"/>
                    <a:gd name="T70" fmla="*/ 73 w 131"/>
                    <a:gd name="T71" fmla="*/ 41 h 131"/>
                    <a:gd name="T72" fmla="*/ 131 w 131"/>
                    <a:gd name="T73" fmla="*/ 41 h 131"/>
                    <a:gd name="T74" fmla="*/ 131 w 131"/>
                    <a:gd name="T75" fmla="*/ 49 h 131"/>
                    <a:gd name="T76" fmla="*/ 73 w 131"/>
                    <a:gd name="T77" fmla="*/ 49 h 131"/>
                    <a:gd name="T78" fmla="*/ 73 w 131"/>
                    <a:gd name="T79" fmla="*/ 41 h 131"/>
                    <a:gd name="T80" fmla="*/ 73 w 131"/>
                    <a:gd name="T81" fmla="*/ 131 h 131"/>
                    <a:gd name="T82" fmla="*/ 90 w 131"/>
                    <a:gd name="T83" fmla="*/ 131 h 131"/>
                    <a:gd name="T84" fmla="*/ 90 w 131"/>
                    <a:gd name="T85" fmla="*/ 98 h 131"/>
                    <a:gd name="T86" fmla="*/ 114 w 131"/>
                    <a:gd name="T87" fmla="*/ 98 h 131"/>
                    <a:gd name="T88" fmla="*/ 114 w 131"/>
                    <a:gd name="T89" fmla="*/ 131 h 131"/>
                    <a:gd name="T90" fmla="*/ 131 w 131"/>
                    <a:gd name="T91" fmla="*/ 131 h 131"/>
                    <a:gd name="T92" fmla="*/ 131 w 131"/>
                    <a:gd name="T93" fmla="*/ 57 h 131"/>
                    <a:gd name="T94" fmla="*/ 73 w 131"/>
                    <a:gd name="T95" fmla="*/ 57 h 131"/>
                    <a:gd name="T96" fmla="*/ 73 w 131"/>
                    <a:gd name="T97" fmla="*/ 131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1" h="131">
                      <a:moveTo>
                        <a:pt x="0" y="131"/>
                      </a:moveTo>
                      <a:lnTo>
                        <a:pt x="65" y="131"/>
                      </a:lnTo>
                      <a:lnTo>
                        <a:pt x="65" y="0"/>
                      </a:lnTo>
                      <a:lnTo>
                        <a:pt x="0" y="0"/>
                      </a:lnTo>
                      <a:lnTo>
                        <a:pt x="0" y="131"/>
                      </a:lnTo>
                      <a:close/>
                      <a:moveTo>
                        <a:pt x="41" y="17"/>
                      </a:moveTo>
                      <a:lnTo>
                        <a:pt x="57" y="17"/>
                      </a:lnTo>
                      <a:lnTo>
                        <a:pt x="57" y="33"/>
                      </a:lnTo>
                      <a:lnTo>
                        <a:pt x="41" y="33"/>
                      </a:lnTo>
                      <a:lnTo>
                        <a:pt x="41" y="17"/>
                      </a:lnTo>
                      <a:close/>
                      <a:moveTo>
                        <a:pt x="41" y="49"/>
                      </a:moveTo>
                      <a:lnTo>
                        <a:pt x="57" y="49"/>
                      </a:lnTo>
                      <a:lnTo>
                        <a:pt x="57" y="66"/>
                      </a:lnTo>
                      <a:lnTo>
                        <a:pt x="41" y="66"/>
                      </a:lnTo>
                      <a:lnTo>
                        <a:pt x="41" y="49"/>
                      </a:lnTo>
                      <a:close/>
                      <a:moveTo>
                        <a:pt x="41" y="82"/>
                      </a:moveTo>
                      <a:lnTo>
                        <a:pt x="57" y="82"/>
                      </a:lnTo>
                      <a:lnTo>
                        <a:pt x="57" y="98"/>
                      </a:lnTo>
                      <a:lnTo>
                        <a:pt x="41" y="98"/>
                      </a:lnTo>
                      <a:lnTo>
                        <a:pt x="41" y="82"/>
                      </a:lnTo>
                      <a:close/>
                      <a:moveTo>
                        <a:pt x="8" y="17"/>
                      </a:moveTo>
                      <a:lnTo>
                        <a:pt x="24" y="17"/>
                      </a:lnTo>
                      <a:lnTo>
                        <a:pt x="24" y="33"/>
                      </a:lnTo>
                      <a:lnTo>
                        <a:pt x="8" y="33"/>
                      </a:lnTo>
                      <a:lnTo>
                        <a:pt x="8" y="17"/>
                      </a:lnTo>
                      <a:close/>
                      <a:moveTo>
                        <a:pt x="8" y="49"/>
                      </a:moveTo>
                      <a:lnTo>
                        <a:pt x="24" y="49"/>
                      </a:lnTo>
                      <a:lnTo>
                        <a:pt x="24" y="66"/>
                      </a:lnTo>
                      <a:lnTo>
                        <a:pt x="8" y="66"/>
                      </a:lnTo>
                      <a:lnTo>
                        <a:pt x="8" y="49"/>
                      </a:lnTo>
                      <a:close/>
                      <a:moveTo>
                        <a:pt x="8" y="82"/>
                      </a:moveTo>
                      <a:lnTo>
                        <a:pt x="24" y="82"/>
                      </a:lnTo>
                      <a:lnTo>
                        <a:pt x="24" y="98"/>
                      </a:lnTo>
                      <a:lnTo>
                        <a:pt x="8" y="98"/>
                      </a:lnTo>
                      <a:lnTo>
                        <a:pt x="8" y="82"/>
                      </a:lnTo>
                      <a:close/>
                      <a:moveTo>
                        <a:pt x="73" y="41"/>
                      </a:moveTo>
                      <a:lnTo>
                        <a:pt x="131" y="41"/>
                      </a:lnTo>
                      <a:lnTo>
                        <a:pt x="131" y="49"/>
                      </a:lnTo>
                      <a:lnTo>
                        <a:pt x="73" y="49"/>
                      </a:lnTo>
                      <a:lnTo>
                        <a:pt x="73" y="41"/>
                      </a:lnTo>
                      <a:close/>
                      <a:moveTo>
                        <a:pt x="73" y="131"/>
                      </a:moveTo>
                      <a:lnTo>
                        <a:pt x="90" y="131"/>
                      </a:lnTo>
                      <a:lnTo>
                        <a:pt x="90" y="98"/>
                      </a:lnTo>
                      <a:lnTo>
                        <a:pt x="114" y="98"/>
                      </a:lnTo>
                      <a:lnTo>
                        <a:pt x="114" y="131"/>
                      </a:lnTo>
                      <a:lnTo>
                        <a:pt x="131" y="131"/>
                      </a:lnTo>
                      <a:lnTo>
                        <a:pt x="131" y="57"/>
                      </a:lnTo>
                      <a:lnTo>
                        <a:pt x="73" y="57"/>
                      </a:lnTo>
                      <a:lnTo>
                        <a:pt x="73" y="1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48" name="íṩļïďe">
                  <a:extLst>
                    <a:ext uri="{FF2B5EF4-FFF2-40B4-BE49-F238E27FC236}">
                      <a16:creationId xmlns:a16="http://schemas.microsoft.com/office/drawing/2014/main" id="{41FADD74-5207-C8D0-E615-CC1F01BF0588}"/>
                    </a:ext>
                  </a:extLst>
                </p:cNvPr>
                <p:cNvSpPr/>
                <p:nvPr/>
              </p:nvSpPr>
              <p:spPr bwMode="auto">
                <a:xfrm>
                  <a:off x="10712808" y="3080462"/>
                  <a:ext cx="272069" cy="272068"/>
                </a:xfrm>
                <a:custGeom>
                  <a:avLst/>
                  <a:gdLst>
                    <a:gd name="T0" fmla="*/ 79 w 85"/>
                    <a:gd name="T1" fmla="*/ 24 h 85"/>
                    <a:gd name="T2" fmla="*/ 61 w 85"/>
                    <a:gd name="T3" fmla="*/ 6 h 85"/>
                    <a:gd name="T4" fmla="*/ 66 w 85"/>
                    <a:gd name="T5" fmla="*/ 0 h 85"/>
                    <a:gd name="T6" fmla="*/ 85 w 85"/>
                    <a:gd name="T7" fmla="*/ 19 h 85"/>
                    <a:gd name="T8" fmla="*/ 79 w 85"/>
                    <a:gd name="T9" fmla="*/ 24 h 85"/>
                    <a:gd name="T10" fmla="*/ 74 w 85"/>
                    <a:gd name="T11" fmla="*/ 30 h 85"/>
                    <a:gd name="T12" fmla="*/ 71 w 85"/>
                    <a:gd name="T13" fmla="*/ 59 h 85"/>
                    <a:gd name="T14" fmla="*/ 13 w 85"/>
                    <a:gd name="T15" fmla="*/ 85 h 85"/>
                    <a:gd name="T16" fmla="*/ 8 w 85"/>
                    <a:gd name="T17" fmla="*/ 81 h 85"/>
                    <a:gd name="T18" fmla="*/ 31 w 85"/>
                    <a:gd name="T19" fmla="*/ 58 h 85"/>
                    <a:gd name="T20" fmla="*/ 34 w 85"/>
                    <a:gd name="T21" fmla="*/ 59 h 85"/>
                    <a:gd name="T22" fmla="*/ 42 w 85"/>
                    <a:gd name="T23" fmla="*/ 51 h 85"/>
                    <a:gd name="T24" fmla="*/ 34 w 85"/>
                    <a:gd name="T25" fmla="*/ 43 h 85"/>
                    <a:gd name="T26" fmla="*/ 26 w 85"/>
                    <a:gd name="T27" fmla="*/ 51 h 85"/>
                    <a:gd name="T28" fmla="*/ 27 w 85"/>
                    <a:gd name="T29" fmla="*/ 54 h 85"/>
                    <a:gd name="T30" fmla="*/ 4 w 85"/>
                    <a:gd name="T31" fmla="*/ 76 h 85"/>
                    <a:gd name="T32" fmla="*/ 0 w 85"/>
                    <a:gd name="T33" fmla="*/ 72 h 85"/>
                    <a:gd name="T34" fmla="*/ 26 w 85"/>
                    <a:gd name="T35" fmla="*/ 14 h 85"/>
                    <a:gd name="T36" fmla="*/ 55 w 85"/>
                    <a:gd name="T37" fmla="*/ 11 h 85"/>
                    <a:gd name="T38" fmla="*/ 74 w 85"/>
                    <a:gd name="T39" fmla="*/ 3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85">
                      <a:moveTo>
                        <a:pt x="79" y="24"/>
                      </a:move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85" y="19"/>
                        <a:pt x="85" y="19"/>
                        <a:pt x="85" y="19"/>
                      </a:cubicBezTo>
                      <a:lnTo>
                        <a:pt x="79" y="24"/>
                      </a:lnTo>
                      <a:close/>
                      <a:moveTo>
                        <a:pt x="74" y="30"/>
                      </a:moveTo>
                      <a:cubicBezTo>
                        <a:pt x="71" y="59"/>
                        <a:pt x="71" y="59"/>
                        <a:pt x="71" y="59"/>
                      </a:cubicBezTo>
                      <a:cubicBezTo>
                        <a:pt x="47" y="59"/>
                        <a:pt x="13" y="85"/>
                        <a:pt x="13" y="85"/>
                      </a:cubicBezTo>
                      <a:cubicBezTo>
                        <a:pt x="8" y="81"/>
                        <a:pt x="8" y="81"/>
                        <a:pt x="8" y="81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2" y="59"/>
                        <a:pt x="33" y="59"/>
                        <a:pt x="34" y="59"/>
                      </a:cubicBezTo>
                      <a:cubicBezTo>
                        <a:pt x="38" y="59"/>
                        <a:pt x="42" y="55"/>
                        <a:pt x="42" y="51"/>
                      </a:cubicBezTo>
                      <a:cubicBezTo>
                        <a:pt x="42" y="46"/>
                        <a:pt x="38" y="43"/>
                        <a:pt x="34" y="43"/>
                      </a:cubicBezTo>
                      <a:cubicBezTo>
                        <a:pt x="30" y="43"/>
                        <a:pt x="26" y="46"/>
                        <a:pt x="26" y="51"/>
                      </a:cubicBezTo>
                      <a:cubicBezTo>
                        <a:pt x="26" y="52"/>
                        <a:pt x="26" y="53"/>
                        <a:pt x="27" y="54"/>
                      </a:cubicBezTo>
                      <a:cubicBezTo>
                        <a:pt x="4" y="76"/>
                        <a:pt x="4" y="76"/>
                        <a:pt x="4" y="76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26" y="37"/>
                        <a:pt x="26" y="14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lnTo>
                        <a:pt x="74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49" name="ïṥḻîḓé">
                  <a:extLst>
                    <a:ext uri="{FF2B5EF4-FFF2-40B4-BE49-F238E27FC236}">
                      <a16:creationId xmlns:a16="http://schemas.microsoft.com/office/drawing/2014/main" id="{B0929F65-663A-AAD7-7F28-6D021121132A}"/>
                    </a:ext>
                  </a:extLst>
                </p:cNvPr>
                <p:cNvSpPr/>
                <p:nvPr/>
              </p:nvSpPr>
              <p:spPr bwMode="auto">
                <a:xfrm>
                  <a:off x="10466184" y="2757502"/>
                  <a:ext cx="246623" cy="246623"/>
                </a:xfrm>
                <a:custGeom>
                  <a:avLst/>
                  <a:gdLst>
                    <a:gd name="T0" fmla="*/ 53 w 77"/>
                    <a:gd name="T1" fmla="*/ 30 h 77"/>
                    <a:gd name="T2" fmla="*/ 26 w 77"/>
                    <a:gd name="T3" fmla="*/ 2 h 77"/>
                    <a:gd name="T4" fmla="*/ 39 w 77"/>
                    <a:gd name="T5" fmla="*/ 0 h 77"/>
                    <a:gd name="T6" fmla="*/ 53 w 77"/>
                    <a:gd name="T7" fmla="*/ 3 h 77"/>
                    <a:gd name="T8" fmla="*/ 53 w 77"/>
                    <a:gd name="T9" fmla="*/ 30 h 77"/>
                    <a:gd name="T10" fmla="*/ 58 w 77"/>
                    <a:gd name="T11" fmla="*/ 53 h 77"/>
                    <a:gd name="T12" fmla="*/ 58 w 77"/>
                    <a:gd name="T13" fmla="*/ 5 h 77"/>
                    <a:gd name="T14" fmla="*/ 77 w 77"/>
                    <a:gd name="T15" fmla="*/ 38 h 77"/>
                    <a:gd name="T16" fmla="*/ 74 w 77"/>
                    <a:gd name="T17" fmla="*/ 53 h 77"/>
                    <a:gd name="T18" fmla="*/ 58 w 77"/>
                    <a:gd name="T19" fmla="*/ 53 h 77"/>
                    <a:gd name="T20" fmla="*/ 24 w 77"/>
                    <a:gd name="T21" fmla="*/ 58 h 77"/>
                    <a:gd name="T22" fmla="*/ 72 w 77"/>
                    <a:gd name="T23" fmla="*/ 58 h 77"/>
                    <a:gd name="T24" fmla="*/ 39 w 77"/>
                    <a:gd name="T25" fmla="*/ 77 h 77"/>
                    <a:gd name="T26" fmla="*/ 24 w 77"/>
                    <a:gd name="T27" fmla="*/ 74 h 77"/>
                    <a:gd name="T28" fmla="*/ 24 w 77"/>
                    <a:gd name="T29" fmla="*/ 58 h 77"/>
                    <a:gd name="T30" fmla="*/ 32 w 77"/>
                    <a:gd name="T31" fmla="*/ 17 h 77"/>
                    <a:gd name="T32" fmla="*/ 1 w 77"/>
                    <a:gd name="T33" fmla="*/ 48 h 77"/>
                    <a:gd name="T34" fmla="*/ 0 w 77"/>
                    <a:gd name="T35" fmla="*/ 38 h 77"/>
                    <a:gd name="T36" fmla="*/ 20 w 77"/>
                    <a:gd name="T37" fmla="*/ 5 h 77"/>
                    <a:gd name="T38" fmla="*/ 32 w 77"/>
                    <a:gd name="T39" fmla="*/ 17 h 77"/>
                    <a:gd name="T40" fmla="*/ 20 w 77"/>
                    <a:gd name="T41" fmla="*/ 38 h 77"/>
                    <a:gd name="T42" fmla="*/ 20 w 77"/>
                    <a:gd name="T43" fmla="*/ 72 h 77"/>
                    <a:gd name="T44" fmla="*/ 4 w 77"/>
                    <a:gd name="T45" fmla="*/ 54 h 77"/>
                    <a:gd name="T46" fmla="*/ 20 w 77"/>
                    <a:gd name="T47" fmla="*/ 3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7" h="77">
                      <a:moveTo>
                        <a:pt x="53" y="30"/>
                      </a:move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30" y="1"/>
                        <a:pt x="34" y="0"/>
                        <a:pt x="39" y="0"/>
                      </a:cubicBezTo>
                      <a:cubicBezTo>
                        <a:pt x="44" y="0"/>
                        <a:pt x="49" y="1"/>
                        <a:pt x="53" y="3"/>
                      </a:cubicBezTo>
                      <a:lnTo>
                        <a:pt x="53" y="30"/>
                      </a:lnTo>
                      <a:close/>
                      <a:moveTo>
                        <a:pt x="58" y="53"/>
                      </a:move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69" y="12"/>
                        <a:pt x="77" y="24"/>
                        <a:pt x="77" y="38"/>
                      </a:cubicBezTo>
                      <a:cubicBezTo>
                        <a:pt x="77" y="43"/>
                        <a:pt x="76" y="48"/>
                        <a:pt x="74" y="53"/>
                      </a:cubicBezTo>
                      <a:lnTo>
                        <a:pt x="58" y="53"/>
                      </a:lnTo>
                      <a:close/>
                      <a:moveTo>
                        <a:pt x="24" y="58"/>
                      </a:moveTo>
                      <a:cubicBezTo>
                        <a:pt x="72" y="58"/>
                        <a:pt x="72" y="58"/>
                        <a:pt x="72" y="58"/>
                      </a:cubicBezTo>
                      <a:cubicBezTo>
                        <a:pt x="65" y="69"/>
                        <a:pt x="53" y="77"/>
                        <a:pt x="39" y="77"/>
                      </a:cubicBezTo>
                      <a:cubicBezTo>
                        <a:pt x="34" y="77"/>
                        <a:pt x="29" y="76"/>
                        <a:pt x="24" y="74"/>
                      </a:cubicBezTo>
                      <a:lnTo>
                        <a:pt x="24" y="58"/>
                      </a:lnTo>
                      <a:close/>
                      <a:moveTo>
                        <a:pt x="32" y="17"/>
                      </a:moveTo>
                      <a:cubicBezTo>
                        <a:pt x="1" y="48"/>
                        <a:pt x="1" y="48"/>
                        <a:pt x="1" y="48"/>
                      </a:cubicBezTo>
                      <a:cubicBezTo>
                        <a:pt x="1" y="45"/>
                        <a:pt x="0" y="42"/>
                        <a:pt x="0" y="38"/>
                      </a:cubicBezTo>
                      <a:cubicBezTo>
                        <a:pt x="0" y="24"/>
                        <a:pt x="8" y="11"/>
                        <a:pt x="20" y="5"/>
                      </a:cubicBezTo>
                      <a:lnTo>
                        <a:pt x="32" y="17"/>
                      </a:lnTo>
                      <a:close/>
                      <a:moveTo>
                        <a:pt x="20" y="38"/>
                      </a:move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12" y="68"/>
                        <a:pt x="7" y="61"/>
                        <a:pt x="4" y="54"/>
                      </a:cubicBezTo>
                      <a:lnTo>
                        <a:pt x="2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50" name="íṣḻiḑe">
                  <a:extLst>
                    <a:ext uri="{FF2B5EF4-FFF2-40B4-BE49-F238E27FC236}">
                      <a16:creationId xmlns:a16="http://schemas.microsoft.com/office/drawing/2014/main" id="{BABF5274-7E5E-EFB7-2675-E9C6590F27FA}"/>
                    </a:ext>
                  </a:extLst>
                </p:cNvPr>
                <p:cNvSpPr/>
                <p:nvPr/>
              </p:nvSpPr>
              <p:spPr bwMode="auto">
                <a:xfrm>
                  <a:off x="10462270" y="3049145"/>
                  <a:ext cx="230965" cy="185946"/>
                </a:xfrm>
                <a:custGeom>
                  <a:avLst/>
                  <a:gdLst>
                    <a:gd name="T0" fmla="*/ 0 w 72"/>
                    <a:gd name="T1" fmla="*/ 0 h 58"/>
                    <a:gd name="T2" fmla="*/ 0 w 72"/>
                    <a:gd name="T3" fmla="*/ 58 h 58"/>
                    <a:gd name="T4" fmla="*/ 72 w 72"/>
                    <a:gd name="T5" fmla="*/ 58 h 58"/>
                    <a:gd name="T6" fmla="*/ 72 w 72"/>
                    <a:gd name="T7" fmla="*/ 0 h 58"/>
                    <a:gd name="T8" fmla="*/ 0 w 72"/>
                    <a:gd name="T9" fmla="*/ 0 h 58"/>
                    <a:gd name="T10" fmla="*/ 67 w 72"/>
                    <a:gd name="T11" fmla="*/ 53 h 58"/>
                    <a:gd name="T12" fmla="*/ 4 w 72"/>
                    <a:gd name="T13" fmla="*/ 53 h 58"/>
                    <a:gd name="T14" fmla="*/ 4 w 72"/>
                    <a:gd name="T15" fmla="*/ 4 h 58"/>
                    <a:gd name="T16" fmla="*/ 67 w 72"/>
                    <a:gd name="T17" fmla="*/ 4 h 58"/>
                    <a:gd name="T18" fmla="*/ 67 w 72"/>
                    <a:gd name="T19" fmla="*/ 53 h 58"/>
                    <a:gd name="T20" fmla="*/ 49 w 72"/>
                    <a:gd name="T21" fmla="*/ 15 h 58"/>
                    <a:gd name="T22" fmla="*/ 56 w 72"/>
                    <a:gd name="T23" fmla="*/ 22 h 58"/>
                    <a:gd name="T24" fmla="*/ 63 w 72"/>
                    <a:gd name="T25" fmla="*/ 15 h 58"/>
                    <a:gd name="T26" fmla="*/ 56 w 72"/>
                    <a:gd name="T27" fmla="*/ 9 h 58"/>
                    <a:gd name="T28" fmla="*/ 49 w 72"/>
                    <a:gd name="T29" fmla="*/ 15 h 58"/>
                    <a:gd name="T30" fmla="*/ 63 w 72"/>
                    <a:gd name="T31" fmla="*/ 49 h 58"/>
                    <a:gd name="T32" fmla="*/ 9 w 72"/>
                    <a:gd name="T33" fmla="*/ 49 h 58"/>
                    <a:gd name="T34" fmla="*/ 22 w 72"/>
                    <a:gd name="T35" fmla="*/ 13 h 58"/>
                    <a:gd name="T36" fmla="*/ 40 w 72"/>
                    <a:gd name="T37" fmla="*/ 35 h 58"/>
                    <a:gd name="T38" fmla="*/ 49 w 72"/>
                    <a:gd name="T39" fmla="*/ 29 h 58"/>
                    <a:gd name="T40" fmla="*/ 63 w 72"/>
                    <a:gd name="T41" fmla="*/ 4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2" h="58">
                      <a:moveTo>
                        <a:pt x="0" y="0"/>
                      </a:move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72" y="58"/>
                        <a:pt x="72" y="58"/>
                        <a:pt x="72" y="58"/>
                      </a:cubicBezTo>
                      <a:cubicBezTo>
                        <a:pt x="72" y="0"/>
                        <a:pt x="72" y="0"/>
                        <a:pt x="72" y="0"/>
                      </a:cubicBezTo>
                      <a:lnTo>
                        <a:pt x="0" y="0"/>
                      </a:lnTo>
                      <a:close/>
                      <a:moveTo>
                        <a:pt x="67" y="53"/>
                      </a:moveTo>
                      <a:cubicBezTo>
                        <a:pt x="4" y="53"/>
                        <a:pt x="4" y="53"/>
                        <a:pt x="4" y="5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7" y="4"/>
                        <a:pt x="67" y="4"/>
                        <a:pt x="67" y="4"/>
                      </a:cubicBezTo>
                      <a:lnTo>
                        <a:pt x="67" y="53"/>
                      </a:lnTo>
                      <a:close/>
                      <a:moveTo>
                        <a:pt x="49" y="15"/>
                      </a:moveTo>
                      <a:cubicBezTo>
                        <a:pt x="49" y="19"/>
                        <a:pt x="52" y="22"/>
                        <a:pt x="56" y="22"/>
                      </a:cubicBezTo>
                      <a:cubicBezTo>
                        <a:pt x="60" y="22"/>
                        <a:pt x="63" y="19"/>
                        <a:pt x="63" y="15"/>
                      </a:cubicBezTo>
                      <a:cubicBezTo>
                        <a:pt x="63" y="12"/>
                        <a:pt x="60" y="9"/>
                        <a:pt x="56" y="9"/>
                      </a:cubicBezTo>
                      <a:cubicBezTo>
                        <a:pt x="52" y="9"/>
                        <a:pt x="49" y="12"/>
                        <a:pt x="49" y="15"/>
                      </a:cubicBezTo>
                      <a:close/>
                      <a:moveTo>
                        <a:pt x="63" y="49"/>
                      </a:moveTo>
                      <a:cubicBezTo>
                        <a:pt x="9" y="49"/>
                        <a:pt x="9" y="49"/>
                        <a:pt x="9" y="49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lnTo>
                        <a:pt x="63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51" name="íŝḻiḍè">
                  <a:extLst>
                    <a:ext uri="{FF2B5EF4-FFF2-40B4-BE49-F238E27FC236}">
                      <a16:creationId xmlns:a16="http://schemas.microsoft.com/office/drawing/2014/main" id="{266E481F-A9B0-243D-4320-4309929F7D4B}"/>
                    </a:ext>
                  </a:extLst>
                </p:cNvPr>
                <p:cNvSpPr/>
                <p:nvPr/>
              </p:nvSpPr>
              <p:spPr bwMode="auto">
                <a:xfrm>
                  <a:off x="10370276" y="3305554"/>
                  <a:ext cx="242709" cy="281855"/>
                </a:xfrm>
                <a:custGeom>
                  <a:avLst/>
                  <a:gdLst>
                    <a:gd name="T0" fmla="*/ 54 w 76"/>
                    <a:gd name="T1" fmla="*/ 0 h 88"/>
                    <a:gd name="T2" fmla="*/ 14 w 76"/>
                    <a:gd name="T3" fmla="*/ 28 h 88"/>
                    <a:gd name="T4" fmla="*/ 16 w 76"/>
                    <a:gd name="T5" fmla="*/ 65 h 88"/>
                    <a:gd name="T6" fmla="*/ 49 w 76"/>
                    <a:gd name="T7" fmla="*/ 27 h 88"/>
                    <a:gd name="T8" fmla="*/ 32 w 76"/>
                    <a:gd name="T9" fmla="*/ 75 h 88"/>
                    <a:gd name="T10" fmla="*/ 70 w 76"/>
                    <a:gd name="T11" fmla="*/ 57 h 88"/>
                    <a:gd name="T12" fmla="*/ 54 w 76"/>
                    <a:gd name="T13" fmla="*/ 0 h 88"/>
                    <a:gd name="T14" fmla="*/ 4 w 76"/>
                    <a:gd name="T15" fmla="*/ 78 h 88"/>
                    <a:gd name="T16" fmla="*/ 10 w 76"/>
                    <a:gd name="T17" fmla="*/ 83 h 88"/>
                    <a:gd name="T18" fmla="*/ 47 w 76"/>
                    <a:gd name="T19" fmla="*/ 41 h 88"/>
                    <a:gd name="T20" fmla="*/ 4 w 76"/>
                    <a:gd name="T21" fmla="*/ 7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6" h="88">
                      <a:moveTo>
                        <a:pt x="54" y="0"/>
                      </a:moveTo>
                      <a:cubicBezTo>
                        <a:pt x="40" y="23"/>
                        <a:pt x="30" y="12"/>
                        <a:pt x="14" y="28"/>
                      </a:cubicBezTo>
                      <a:cubicBezTo>
                        <a:pt x="0" y="42"/>
                        <a:pt x="5" y="60"/>
                        <a:pt x="16" y="65"/>
                      </a:cubicBezTo>
                      <a:cubicBezTo>
                        <a:pt x="28" y="60"/>
                        <a:pt x="40" y="46"/>
                        <a:pt x="49" y="27"/>
                      </a:cubicBezTo>
                      <a:cubicBezTo>
                        <a:pt x="49" y="27"/>
                        <a:pt x="57" y="51"/>
                        <a:pt x="32" y="75"/>
                      </a:cubicBezTo>
                      <a:cubicBezTo>
                        <a:pt x="44" y="88"/>
                        <a:pt x="64" y="79"/>
                        <a:pt x="70" y="57"/>
                      </a:cubicBezTo>
                      <a:cubicBezTo>
                        <a:pt x="76" y="33"/>
                        <a:pt x="60" y="9"/>
                        <a:pt x="54" y="0"/>
                      </a:cubicBezTo>
                      <a:close/>
                      <a:moveTo>
                        <a:pt x="4" y="78"/>
                      </a:moveTo>
                      <a:cubicBezTo>
                        <a:pt x="4" y="79"/>
                        <a:pt x="4" y="83"/>
                        <a:pt x="10" y="83"/>
                      </a:cubicBezTo>
                      <a:cubicBezTo>
                        <a:pt x="14" y="83"/>
                        <a:pt x="36" y="71"/>
                        <a:pt x="47" y="41"/>
                      </a:cubicBezTo>
                      <a:cubicBezTo>
                        <a:pt x="30" y="71"/>
                        <a:pt x="6" y="78"/>
                        <a:pt x="4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52" name="isḻídé">
                  <a:extLst>
                    <a:ext uri="{FF2B5EF4-FFF2-40B4-BE49-F238E27FC236}">
                      <a16:creationId xmlns:a16="http://schemas.microsoft.com/office/drawing/2014/main" id="{E01FD37A-C582-DCB9-F3D2-FE9E14B7CC78}"/>
                    </a:ext>
                  </a:extLst>
                </p:cNvPr>
                <p:cNvSpPr/>
                <p:nvPr/>
              </p:nvSpPr>
              <p:spPr bwMode="auto">
                <a:xfrm>
                  <a:off x="10303727" y="2346463"/>
                  <a:ext cx="328831" cy="244665"/>
                </a:xfrm>
                <a:custGeom>
                  <a:avLst/>
                  <a:gdLst>
                    <a:gd name="T0" fmla="*/ 99 w 103"/>
                    <a:gd name="T1" fmla="*/ 3 h 77"/>
                    <a:gd name="T2" fmla="*/ 52 w 103"/>
                    <a:gd name="T3" fmla="*/ 0 h 77"/>
                    <a:gd name="T4" fmla="*/ 4 w 103"/>
                    <a:gd name="T5" fmla="*/ 3 h 77"/>
                    <a:gd name="T6" fmla="*/ 0 w 103"/>
                    <a:gd name="T7" fmla="*/ 38 h 77"/>
                    <a:gd name="T8" fmla="*/ 4 w 103"/>
                    <a:gd name="T9" fmla="*/ 73 h 77"/>
                    <a:gd name="T10" fmla="*/ 52 w 103"/>
                    <a:gd name="T11" fmla="*/ 77 h 77"/>
                    <a:gd name="T12" fmla="*/ 99 w 103"/>
                    <a:gd name="T13" fmla="*/ 73 h 77"/>
                    <a:gd name="T14" fmla="*/ 103 w 103"/>
                    <a:gd name="T15" fmla="*/ 38 h 77"/>
                    <a:gd name="T16" fmla="*/ 99 w 103"/>
                    <a:gd name="T17" fmla="*/ 3 h 77"/>
                    <a:gd name="T18" fmla="*/ 39 w 103"/>
                    <a:gd name="T19" fmla="*/ 57 h 77"/>
                    <a:gd name="T20" fmla="*/ 39 w 103"/>
                    <a:gd name="T21" fmla="*/ 19 h 77"/>
                    <a:gd name="T22" fmla="*/ 71 w 103"/>
                    <a:gd name="T23" fmla="*/ 38 h 77"/>
                    <a:gd name="T24" fmla="*/ 39 w 103"/>
                    <a:gd name="T25" fmla="*/ 57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3" h="77">
                      <a:moveTo>
                        <a:pt x="99" y="3"/>
                      </a:moveTo>
                      <a:cubicBezTo>
                        <a:pt x="84" y="1"/>
                        <a:pt x="68" y="0"/>
                        <a:pt x="52" y="0"/>
                      </a:cubicBezTo>
                      <a:cubicBezTo>
                        <a:pt x="35" y="0"/>
                        <a:pt x="19" y="1"/>
                        <a:pt x="4" y="3"/>
                      </a:cubicBezTo>
                      <a:cubicBezTo>
                        <a:pt x="2" y="14"/>
                        <a:pt x="0" y="26"/>
                        <a:pt x="0" y="38"/>
                      </a:cubicBezTo>
                      <a:cubicBezTo>
                        <a:pt x="0" y="51"/>
                        <a:pt x="2" y="63"/>
                        <a:pt x="4" y="73"/>
                      </a:cubicBezTo>
                      <a:cubicBezTo>
                        <a:pt x="19" y="75"/>
                        <a:pt x="35" y="77"/>
                        <a:pt x="52" y="77"/>
                      </a:cubicBezTo>
                      <a:cubicBezTo>
                        <a:pt x="68" y="77"/>
                        <a:pt x="84" y="75"/>
                        <a:pt x="99" y="73"/>
                      </a:cubicBezTo>
                      <a:cubicBezTo>
                        <a:pt x="101" y="63"/>
                        <a:pt x="103" y="51"/>
                        <a:pt x="103" y="38"/>
                      </a:cubicBezTo>
                      <a:cubicBezTo>
                        <a:pt x="103" y="26"/>
                        <a:pt x="101" y="14"/>
                        <a:pt x="99" y="3"/>
                      </a:cubicBezTo>
                      <a:close/>
                      <a:moveTo>
                        <a:pt x="39" y="57"/>
                      </a:move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71" y="38"/>
                        <a:pt x="71" y="38"/>
                        <a:pt x="71" y="38"/>
                      </a:cubicBezTo>
                      <a:lnTo>
                        <a:pt x="39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53" name="î$ļídé">
                  <a:extLst>
                    <a:ext uri="{FF2B5EF4-FFF2-40B4-BE49-F238E27FC236}">
                      <a16:creationId xmlns:a16="http://schemas.microsoft.com/office/drawing/2014/main" id="{8ECF1CFE-4C42-544C-6613-41CB1DB14431}"/>
                    </a:ext>
                  </a:extLst>
                </p:cNvPr>
                <p:cNvSpPr/>
                <p:nvPr/>
              </p:nvSpPr>
              <p:spPr bwMode="auto">
                <a:xfrm>
                  <a:off x="10278281" y="3927985"/>
                  <a:ext cx="367978" cy="367978"/>
                </a:xfrm>
                <a:custGeom>
                  <a:avLst/>
                  <a:gdLst>
                    <a:gd name="T0" fmla="*/ 115 w 115"/>
                    <a:gd name="T1" fmla="*/ 32 h 115"/>
                    <a:gd name="T2" fmla="*/ 104 w 115"/>
                    <a:gd name="T3" fmla="*/ 22 h 115"/>
                    <a:gd name="T4" fmla="*/ 84 w 115"/>
                    <a:gd name="T5" fmla="*/ 42 h 115"/>
                    <a:gd name="T6" fmla="*/ 73 w 115"/>
                    <a:gd name="T7" fmla="*/ 30 h 115"/>
                    <a:gd name="T8" fmla="*/ 93 w 115"/>
                    <a:gd name="T9" fmla="*/ 10 h 115"/>
                    <a:gd name="T10" fmla="*/ 83 w 115"/>
                    <a:gd name="T11" fmla="*/ 0 h 115"/>
                    <a:gd name="T12" fmla="*/ 63 w 115"/>
                    <a:gd name="T13" fmla="*/ 20 h 115"/>
                    <a:gd name="T14" fmla="*/ 50 w 115"/>
                    <a:gd name="T15" fmla="*/ 7 h 115"/>
                    <a:gd name="T16" fmla="*/ 40 w 115"/>
                    <a:gd name="T17" fmla="*/ 17 h 115"/>
                    <a:gd name="T18" fmla="*/ 98 w 115"/>
                    <a:gd name="T19" fmla="*/ 74 h 115"/>
                    <a:gd name="T20" fmla="*/ 107 w 115"/>
                    <a:gd name="T21" fmla="*/ 65 h 115"/>
                    <a:gd name="T22" fmla="*/ 95 w 115"/>
                    <a:gd name="T23" fmla="*/ 52 h 115"/>
                    <a:gd name="T24" fmla="*/ 115 w 115"/>
                    <a:gd name="T25" fmla="*/ 32 h 115"/>
                    <a:gd name="T26" fmla="*/ 31 w 115"/>
                    <a:gd name="T27" fmla="*/ 84 h 115"/>
                    <a:gd name="T28" fmla="*/ 89 w 115"/>
                    <a:gd name="T29" fmla="*/ 76 h 115"/>
                    <a:gd name="T30" fmla="*/ 39 w 115"/>
                    <a:gd name="T31" fmla="*/ 26 h 115"/>
                    <a:gd name="T32" fmla="*/ 31 w 115"/>
                    <a:gd name="T33" fmla="*/ 84 h 115"/>
                    <a:gd name="T34" fmla="*/ 21 w 115"/>
                    <a:gd name="T35" fmla="*/ 79 h 115"/>
                    <a:gd name="T36" fmla="*/ 36 w 115"/>
                    <a:gd name="T37" fmla="*/ 93 h 115"/>
                    <a:gd name="T38" fmla="*/ 14 w 115"/>
                    <a:gd name="T39" fmla="*/ 115 h 115"/>
                    <a:gd name="T40" fmla="*/ 0 w 115"/>
                    <a:gd name="T41" fmla="*/ 100 h 115"/>
                    <a:gd name="T42" fmla="*/ 21 w 115"/>
                    <a:gd name="T43" fmla="*/ 79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5" h="115">
                      <a:moveTo>
                        <a:pt x="115" y="32"/>
                      </a:move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84" y="42"/>
                        <a:pt x="84" y="42"/>
                        <a:pt x="84" y="42"/>
                      </a:cubicBezTo>
                      <a:cubicBezTo>
                        <a:pt x="73" y="30"/>
                        <a:pt x="73" y="30"/>
                        <a:pt x="73" y="30"/>
                      </a:cubicBezTo>
                      <a:cubicBezTo>
                        <a:pt x="93" y="10"/>
                        <a:pt x="93" y="10"/>
                        <a:pt x="93" y="1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0" y="17"/>
                        <a:pt x="40" y="17"/>
                        <a:pt x="40" y="17"/>
                      </a:cubicBezTo>
                      <a:cubicBezTo>
                        <a:pt x="98" y="74"/>
                        <a:pt x="98" y="74"/>
                        <a:pt x="98" y="74"/>
                      </a:cubicBezTo>
                      <a:cubicBezTo>
                        <a:pt x="107" y="65"/>
                        <a:pt x="107" y="65"/>
                        <a:pt x="107" y="65"/>
                      </a:cubicBezTo>
                      <a:cubicBezTo>
                        <a:pt x="95" y="52"/>
                        <a:pt x="95" y="52"/>
                        <a:pt x="95" y="52"/>
                      </a:cubicBezTo>
                      <a:lnTo>
                        <a:pt x="115" y="32"/>
                      </a:lnTo>
                      <a:close/>
                      <a:moveTo>
                        <a:pt x="31" y="84"/>
                      </a:moveTo>
                      <a:cubicBezTo>
                        <a:pt x="49" y="103"/>
                        <a:pt x="74" y="88"/>
                        <a:pt x="89" y="76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27" y="41"/>
                        <a:pt x="12" y="66"/>
                        <a:pt x="31" y="84"/>
                      </a:cubicBezTo>
                      <a:close/>
                      <a:moveTo>
                        <a:pt x="21" y="79"/>
                      </a:move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14" y="115"/>
                        <a:pt x="14" y="115"/>
                        <a:pt x="14" y="115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lnTo>
                        <a:pt x="21" y="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54" name="iSľïḑè">
                  <a:extLst>
                    <a:ext uri="{FF2B5EF4-FFF2-40B4-BE49-F238E27FC236}">
                      <a16:creationId xmlns:a16="http://schemas.microsoft.com/office/drawing/2014/main" id="{C2F5A5EE-ECEE-8D49-A0DF-E4D9070FA638}"/>
                    </a:ext>
                  </a:extLst>
                </p:cNvPr>
                <p:cNvSpPr/>
                <p:nvPr/>
              </p:nvSpPr>
              <p:spPr bwMode="auto">
                <a:xfrm>
                  <a:off x="10217604" y="4376214"/>
                  <a:ext cx="270111" cy="313173"/>
                </a:xfrm>
                <a:custGeom>
                  <a:avLst/>
                  <a:gdLst>
                    <a:gd name="T0" fmla="*/ 55 w 85"/>
                    <a:gd name="T1" fmla="*/ 14 h 98"/>
                    <a:gd name="T2" fmla="*/ 55 w 85"/>
                    <a:gd name="T3" fmla="*/ 27 h 98"/>
                    <a:gd name="T4" fmla="*/ 64 w 85"/>
                    <a:gd name="T5" fmla="*/ 33 h 98"/>
                    <a:gd name="T6" fmla="*/ 73 w 85"/>
                    <a:gd name="T7" fmla="*/ 55 h 98"/>
                    <a:gd name="T8" fmla="*/ 64 w 85"/>
                    <a:gd name="T9" fmla="*/ 77 h 98"/>
                    <a:gd name="T10" fmla="*/ 43 w 85"/>
                    <a:gd name="T11" fmla="*/ 86 h 98"/>
                    <a:gd name="T12" fmla="*/ 21 w 85"/>
                    <a:gd name="T13" fmla="*/ 77 h 98"/>
                    <a:gd name="T14" fmla="*/ 12 w 85"/>
                    <a:gd name="T15" fmla="*/ 55 h 98"/>
                    <a:gd name="T16" fmla="*/ 21 w 85"/>
                    <a:gd name="T17" fmla="*/ 33 h 98"/>
                    <a:gd name="T18" fmla="*/ 30 w 85"/>
                    <a:gd name="T19" fmla="*/ 27 h 98"/>
                    <a:gd name="T20" fmla="*/ 30 w 85"/>
                    <a:gd name="T21" fmla="*/ 14 h 98"/>
                    <a:gd name="T22" fmla="*/ 0 w 85"/>
                    <a:gd name="T23" fmla="*/ 55 h 98"/>
                    <a:gd name="T24" fmla="*/ 43 w 85"/>
                    <a:gd name="T25" fmla="*/ 98 h 98"/>
                    <a:gd name="T26" fmla="*/ 85 w 85"/>
                    <a:gd name="T27" fmla="*/ 55 h 98"/>
                    <a:gd name="T28" fmla="*/ 55 w 85"/>
                    <a:gd name="T29" fmla="*/ 14 h 98"/>
                    <a:gd name="T30" fmla="*/ 37 w 85"/>
                    <a:gd name="T31" fmla="*/ 0 h 98"/>
                    <a:gd name="T32" fmla="*/ 49 w 85"/>
                    <a:gd name="T33" fmla="*/ 0 h 98"/>
                    <a:gd name="T34" fmla="*/ 49 w 85"/>
                    <a:gd name="T35" fmla="*/ 49 h 98"/>
                    <a:gd name="T36" fmla="*/ 37 w 85"/>
                    <a:gd name="T37" fmla="*/ 49 h 98"/>
                    <a:gd name="T38" fmla="*/ 37 w 85"/>
                    <a:gd name="T39" fmla="*/ 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98">
                      <a:moveTo>
                        <a:pt x="55" y="14"/>
                      </a:move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8" y="29"/>
                        <a:pt x="62" y="31"/>
                        <a:pt x="64" y="33"/>
                      </a:cubicBezTo>
                      <a:cubicBezTo>
                        <a:pt x="70" y="39"/>
                        <a:pt x="73" y="47"/>
                        <a:pt x="73" y="55"/>
                      </a:cubicBezTo>
                      <a:cubicBezTo>
                        <a:pt x="73" y="63"/>
                        <a:pt x="70" y="71"/>
                        <a:pt x="64" y="77"/>
                      </a:cubicBezTo>
                      <a:cubicBezTo>
                        <a:pt x="58" y="82"/>
                        <a:pt x="51" y="86"/>
                        <a:pt x="43" y="86"/>
                      </a:cubicBezTo>
                      <a:cubicBezTo>
                        <a:pt x="34" y="86"/>
                        <a:pt x="27" y="82"/>
                        <a:pt x="21" y="77"/>
                      </a:cubicBezTo>
                      <a:cubicBezTo>
                        <a:pt x="15" y="71"/>
                        <a:pt x="12" y="63"/>
                        <a:pt x="12" y="55"/>
                      </a:cubicBezTo>
                      <a:cubicBezTo>
                        <a:pt x="12" y="47"/>
                        <a:pt x="15" y="39"/>
                        <a:pt x="21" y="33"/>
                      </a:cubicBezTo>
                      <a:cubicBezTo>
                        <a:pt x="24" y="31"/>
                        <a:pt x="27" y="29"/>
                        <a:pt x="30" y="27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13" y="19"/>
                        <a:pt x="0" y="36"/>
                        <a:pt x="0" y="55"/>
                      </a:cubicBezTo>
                      <a:cubicBezTo>
                        <a:pt x="0" y="79"/>
                        <a:pt x="19" y="98"/>
                        <a:pt x="43" y="98"/>
                      </a:cubicBezTo>
                      <a:cubicBezTo>
                        <a:pt x="66" y="98"/>
                        <a:pt x="85" y="79"/>
                        <a:pt x="85" y="55"/>
                      </a:cubicBezTo>
                      <a:cubicBezTo>
                        <a:pt x="85" y="36"/>
                        <a:pt x="73" y="19"/>
                        <a:pt x="55" y="14"/>
                      </a:cubicBezTo>
                      <a:close/>
                      <a:moveTo>
                        <a:pt x="37" y="0"/>
                      </a:move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37" y="49"/>
                        <a:pt x="37" y="49"/>
                        <a:pt x="37" y="49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55" name="ïṧľíďe">
                  <a:extLst>
                    <a:ext uri="{FF2B5EF4-FFF2-40B4-BE49-F238E27FC236}">
                      <a16:creationId xmlns:a16="http://schemas.microsoft.com/office/drawing/2014/main" id="{568976C3-A9C5-E02C-B726-DFA421E6653E}"/>
                    </a:ext>
                  </a:extLst>
                </p:cNvPr>
                <p:cNvSpPr/>
                <p:nvPr/>
              </p:nvSpPr>
              <p:spPr bwMode="auto">
                <a:xfrm>
                  <a:off x="10248921" y="3640258"/>
                  <a:ext cx="146800" cy="256409"/>
                </a:xfrm>
                <a:custGeom>
                  <a:avLst/>
                  <a:gdLst>
                    <a:gd name="T0" fmla="*/ 0 w 75"/>
                    <a:gd name="T1" fmla="*/ 131 h 131"/>
                    <a:gd name="T2" fmla="*/ 0 w 75"/>
                    <a:gd name="T3" fmla="*/ 0 h 131"/>
                    <a:gd name="T4" fmla="*/ 21 w 75"/>
                    <a:gd name="T5" fmla="*/ 0 h 131"/>
                    <a:gd name="T6" fmla="*/ 21 w 75"/>
                    <a:gd name="T7" fmla="*/ 59 h 131"/>
                    <a:gd name="T8" fmla="*/ 75 w 75"/>
                    <a:gd name="T9" fmla="*/ 5 h 131"/>
                    <a:gd name="T10" fmla="*/ 75 w 75"/>
                    <a:gd name="T11" fmla="*/ 125 h 131"/>
                    <a:gd name="T12" fmla="*/ 21 w 75"/>
                    <a:gd name="T13" fmla="*/ 71 h 131"/>
                    <a:gd name="T14" fmla="*/ 21 w 75"/>
                    <a:gd name="T15" fmla="*/ 131 h 131"/>
                    <a:gd name="T16" fmla="*/ 0 w 75"/>
                    <a:gd name="T17" fmla="*/ 131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131">
                      <a:moveTo>
                        <a:pt x="0" y="131"/>
                      </a:moveTo>
                      <a:lnTo>
                        <a:pt x="0" y="0"/>
                      </a:lnTo>
                      <a:lnTo>
                        <a:pt x="21" y="0"/>
                      </a:lnTo>
                      <a:lnTo>
                        <a:pt x="21" y="59"/>
                      </a:lnTo>
                      <a:lnTo>
                        <a:pt x="75" y="5"/>
                      </a:lnTo>
                      <a:lnTo>
                        <a:pt x="75" y="125"/>
                      </a:lnTo>
                      <a:lnTo>
                        <a:pt x="21" y="71"/>
                      </a:lnTo>
                      <a:lnTo>
                        <a:pt x="21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56" name="ïš1ïḑé">
                  <a:extLst>
                    <a:ext uri="{FF2B5EF4-FFF2-40B4-BE49-F238E27FC236}">
                      <a16:creationId xmlns:a16="http://schemas.microsoft.com/office/drawing/2014/main" id="{1AAB9831-397D-074C-AFFC-53CC99A30B06}"/>
                    </a:ext>
                  </a:extLst>
                </p:cNvPr>
                <p:cNvSpPr/>
                <p:nvPr/>
              </p:nvSpPr>
              <p:spPr bwMode="auto">
                <a:xfrm>
                  <a:off x="10156926" y="2651806"/>
                  <a:ext cx="279899" cy="250538"/>
                </a:xfrm>
                <a:custGeom>
                  <a:avLst/>
                  <a:gdLst>
                    <a:gd name="T0" fmla="*/ 22 w 88"/>
                    <a:gd name="T1" fmla="*/ 0 h 78"/>
                    <a:gd name="T2" fmla="*/ 66 w 88"/>
                    <a:gd name="T3" fmla="*/ 0 h 78"/>
                    <a:gd name="T4" fmla="*/ 66 w 88"/>
                    <a:gd name="T5" fmla="*/ 11 h 78"/>
                    <a:gd name="T6" fmla="*/ 22 w 88"/>
                    <a:gd name="T7" fmla="*/ 11 h 78"/>
                    <a:gd name="T8" fmla="*/ 22 w 88"/>
                    <a:gd name="T9" fmla="*/ 0 h 78"/>
                    <a:gd name="T10" fmla="*/ 83 w 88"/>
                    <a:gd name="T11" fmla="*/ 17 h 78"/>
                    <a:gd name="T12" fmla="*/ 5 w 88"/>
                    <a:gd name="T13" fmla="*/ 17 h 78"/>
                    <a:gd name="T14" fmla="*/ 0 w 88"/>
                    <a:gd name="T15" fmla="*/ 22 h 78"/>
                    <a:gd name="T16" fmla="*/ 0 w 88"/>
                    <a:gd name="T17" fmla="*/ 50 h 78"/>
                    <a:gd name="T18" fmla="*/ 5 w 88"/>
                    <a:gd name="T19" fmla="*/ 56 h 78"/>
                    <a:gd name="T20" fmla="*/ 22 w 88"/>
                    <a:gd name="T21" fmla="*/ 56 h 78"/>
                    <a:gd name="T22" fmla="*/ 22 w 88"/>
                    <a:gd name="T23" fmla="*/ 78 h 78"/>
                    <a:gd name="T24" fmla="*/ 66 w 88"/>
                    <a:gd name="T25" fmla="*/ 78 h 78"/>
                    <a:gd name="T26" fmla="*/ 66 w 88"/>
                    <a:gd name="T27" fmla="*/ 56 h 78"/>
                    <a:gd name="T28" fmla="*/ 83 w 88"/>
                    <a:gd name="T29" fmla="*/ 56 h 78"/>
                    <a:gd name="T30" fmla="*/ 88 w 88"/>
                    <a:gd name="T31" fmla="*/ 50 h 78"/>
                    <a:gd name="T32" fmla="*/ 88 w 88"/>
                    <a:gd name="T33" fmla="*/ 22 h 78"/>
                    <a:gd name="T34" fmla="*/ 83 w 88"/>
                    <a:gd name="T35" fmla="*/ 17 h 78"/>
                    <a:gd name="T36" fmla="*/ 60 w 88"/>
                    <a:gd name="T37" fmla="*/ 72 h 78"/>
                    <a:gd name="T38" fmla="*/ 27 w 88"/>
                    <a:gd name="T39" fmla="*/ 72 h 78"/>
                    <a:gd name="T40" fmla="*/ 27 w 88"/>
                    <a:gd name="T41" fmla="*/ 45 h 78"/>
                    <a:gd name="T42" fmla="*/ 60 w 88"/>
                    <a:gd name="T43" fmla="*/ 45 h 78"/>
                    <a:gd name="T44" fmla="*/ 60 w 88"/>
                    <a:gd name="T45" fmla="*/ 72 h 78"/>
                    <a:gd name="T46" fmla="*/ 84 w 88"/>
                    <a:gd name="T47" fmla="*/ 25 h 78"/>
                    <a:gd name="T48" fmla="*/ 80 w 88"/>
                    <a:gd name="T49" fmla="*/ 29 h 78"/>
                    <a:gd name="T50" fmla="*/ 76 w 88"/>
                    <a:gd name="T51" fmla="*/ 25 h 78"/>
                    <a:gd name="T52" fmla="*/ 80 w 88"/>
                    <a:gd name="T53" fmla="*/ 21 h 78"/>
                    <a:gd name="T54" fmla="*/ 84 w 88"/>
                    <a:gd name="T55" fmla="*/ 25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88" h="78">
                      <a:moveTo>
                        <a:pt x="22" y="0"/>
                      </a:move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6" y="11"/>
                        <a:pt x="66" y="11"/>
                        <a:pt x="66" y="11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lnTo>
                        <a:pt x="22" y="0"/>
                      </a:lnTo>
                      <a:close/>
                      <a:moveTo>
                        <a:pt x="83" y="17"/>
                      </a:move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2" y="17"/>
                        <a:pt x="0" y="19"/>
                        <a:pt x="0" y="22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3"/>
                        <a:pt x="2" y="56"/>
                        <a:pt x="5" y="56"/>
                      </a:cubicBezTo>
                      <a:cubicBezTo>
                        <a:pt x="22" y="56"/>
                        <a:pt x="22" y="56"/>
                        <a:pt x="22" y="56"/>
                      </a:cubicBezTo>
                      <a:cubicBezTo>
                        <a:pt x="22" y="78"/>
                        <a:pt x="22" y="78"/>
                        <a:pt x="22" y="78"/>
                      </a:cubicBezTo>
                      <a:cubicBezTo>
                        <a:pt x="66" y="78"/>
                        <a:pt x="66" y="78"/>
                        <a:pt x="66" y="78"/>
                      </a:cubicBezTo>
                      <a:cubicBezTo>
                        <a:pt x="66" y="56"/>
                        <a:pt x="66" y="56"/>
                        <a:pt x="66" y="56"/>
                      </a:cubicBezTo>
                      <a:cubicBezTo>
                        <a:pt x="83" y="56"/>
                        <a:pt x="83" y="56"/>
                        <a:pt x="83" y="56"/>
                      </a:cubicBezTo>
                      <a:cubicBezTo>
                        <a:pt x="86" y="56"/>
                        <a:pt x="88" y="53"/>
                        <a:pt x="88" y="50"/>
                      </a:cubicBezTo>
                      <a:cubicBezTo>
                        <a:pt x="88" y="22"/>
                        <a:pt x="88" y="22"/>
                        <a:pt x="88" y="22"/>
                      </a:cubicBezTo>
                      <a:cubicBezTo>
                        <a:pt x="88" y="19"/>
                        <a:pt x="86" y="17"/>
                        <a:pt x="83" y="17"/>
                      </a:cubicBezTo>
                      <a:close/>
                      <a:moveTo>
                        <a:pt x="60" y="72"/>
                      </a:moveTo>
                      <a:cubicBezTo>
                        <a:pt x="27" y="72"/>
                        <a:pt x="27" y="72"/>
                        <a:pt x="27" y="7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60" y="45"/>
                        <a:pt x="60" y="45"/>
                        <a:pt x="60" y="45"/>
                      </a:cubicBezTo>
                      <a:lnTo>
                        <a:pt x="60" y="72"/>
                      </a:lnTo>
                      <a:close/>
                      <a:moveTo>
                        <a:pt x="84" y="25"/>
                      </a:moveTo>
                      <a:cubicBezTo>
                        <a:pt x="84" y="27"/>
                        <a:pt x="82" y="29"/>
                        <a:pt x="80" y="29"/>
                      </a:cubicBezTo>
                      <a:cubicBezTo>
                        <a:pt x="78" y="29"/>
                        <a:pt x="76" y="27"/>
                        <a:pt x="76" y="25"/>
                      </a:cubicBezTo>
                      <a:cubicBezTo>
                        <a:pt x="76" y="23"/>
                        <a:pt x="78" y="21"/>
                        <a:pt x="80" y="21"/>
                      </a:cubicBezTo>
                      <a:cubicBezTo>
                        <a:pt x="82" y="21"/>
                        <a:pt x="84" y="23"/>
                        <a:pt x="8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57" name="îSļïḑe">
                  <a:extLst>
                    <a:ext uri="{FF2B5EF4-FFF2-40B4-BE49-F238E27FC236}">
                      <a16:creationId xmlns:a16="http://schemas.microsoft.com/office/drawing/2014/main" id="{21244C58-340F-53E5-E9A3-168BDDF7C1F3}"/>
                    </a:ext>
                  </a:extLst>
                </p:cNvPr>
                <p:cNvSpPr/>
                <p:nvPr/>
              </p:nvSpPr>
              <p:spPr bwMode="auto">
                <a:xfrm>
                  <a:off x="10164756" y="2953235"/>
                  <a:ext cx="244667" cy="258367"/>
                </a:xfrm>
                <a:custGeom>
                  <a:avLst/>
                  <a:gdLst>
                    <a:gd name="T0" fmla="*/ 69 w 76"/>
                    <a:gd name="T1" fmla="*/ 0 h 81"/>
                    <a:gd name="T2" fmla="*/ 8 w 76"/>
                    <a:gd name="T3" fmla="*/ 0 h 81"/>
                    <a:gd name="T4" fmla="*/ 0 w 76"/>
                    <a:gd name="T5" fmla="*/ 7 h 81"/>
                    <a:gd name="T6" fmla="*/ 0 w 76"/>
                    <a:gd name="T7" fmla="*/ 73 h 81"/>
                    <a:gd name="T8" fmla="*/ 8 w 76"/>
                    <a:gd name="T9" fmla="*/ 81 h 81"/>
                    <a:gd name="T10" fmla="*/ 69 w 76"/>
                    <a:gd name="T11" fmla="*/ 81 h 81"/>
                    <a:gd name="T12" fmla="*/ 76 w 76"/>
                    <a:gd name="T13" fmla="*/ 73 h 81"/>
                    <a:gd name="T14" fmla="*/ 76 w 76"/>
                    <a:gd name="T15" fmla="*/ 7 h 81"/>
                    <a:gd name="T16" fmla="*/ 69 w 76"/>
                    <a:gd name="T17" fmla="*/ 0 h 81"/>
                    <a:gd name="T18" fmla="*/ 66 w 76"/>
                    <a:gd name="T19" fmla="*/ 71 h 81"/>
                    <a:gd name="T20" fmla="*/ 11 w 76"/>
                    <a:gd name="T21" fmla="*/ 71 h 81"/>
                    <a:gd name="T22" fmla="*/ 11 w 76"/>
                    <a:gd name="T23" fmla="*/ 10 h 81"/>
                    <a:gd name="T24" fmla="*/ 66 w 76"/>
                    <a:gd name="T25" fmla="*/ 10 h 81"/>
                    <a:gd name="T26" fmla="*/ 66 w 76"/>
                    <a:gd name="T27" fmla="*/ 71 h 81"/>
                    <a:gd name="T28" fmla="*/ 21 w 76"/>
                    <a:gd name="T29" fmla="*/ 45 h 81"/>
                    <a:gd name="T30" fmla="*/ 56 w 76"/>
                    <a:gd name="T31" fmla="*/ 45 h 81"/>
                    <a:gd name="T32" fmla="*/ 56 w 76"/>
                    <a:gd name="T33" fmla="*/ 50 h 81"/>
                    <a:gd name="T34" fmla="*/ 21 w 76"/>
                    <a:gd name="T35" fmla="*/ 50 h 81"/>
                    <a:gd name="T36" fmla="*/ 21 w 76"/>
                    <a:gd name="T37" fmla="*/ 45 h 81"/>
                    <a:gd name="T38" fmla="*/ 21 w 76"/>
                    <a:gd name="T39" fmla="*/ 55 h 81"/>
                    <a:gd name="T40" fmla="*/ 56 w 76"/>
                    <a:gd name="T41" fmla="*/ 55 h 81"/>
                    <a:gd name="T42" fmla="*/ 56 w 76"/>
                    <a:gd name="T43" fmla="*/ 60 h 81"/>
                    <a:gd name="T44" fmla="*/ 21 w 76"/>
                    <a:gd name="T45" fmla="*/ 60 h 81"/>
                    <a:gd name="T46" fmla="*/ 21 w 76"/>
                    <a:gd name="T47" fmla="*/ 55 h 81"/>
                    <a:gd name="T48" fmla="*/ 26 w 76"/>
                    <a:gd name="T49" fmla="*/ 23 h 81"/>
                    <a:gd name="T50" fmla="*/ 33 w 76"/>
                    <a:gd name="T51" fmla="*/ 30 h 81"/>
                    <a:gd name="T52" fmla="*/ 41 w 76"/>
                    <a:gd name="T53" fmla="*/ 23 h 81"/>
                    <a:gd name="T54" fmla="*/ 33 w 76"/>
                    <a:gd name="T55" fmla="*/ 15 h 81"/>
                    <a:gd name="T56" fmla="*/ 26 w 76"/>
                    <a:gd name="T57" fmla="*/ 23 h 81"/>
                    <a:gd name="T58" fmla="*/ 38 w 76"/>
                    <a:gd name="T59" fmla="*/ 30 h 81"/>
                    <a:gd name="T60" fmla="*/ 28 w 76"/>
                    <a:gd name="T61" fmla="*/ 30 h 81"/>
                    <a:gd name="T62" fmla="*/ 21 w 76"/>
                    <a:gd name="T63" fmla="*/ 35 h 81"/>
                    <a:gd name="T64" fmla="*/ 21 w 76"/>
                    <a:gd name="T65" fmla="*/ 40 h 81"/>
                    <a:gd name="T66" fmla="*/ 46 w 76"/>
                    <a:gd name="T67" fmla="*/ 40 h 81"/>
                    <a:gd name="T68" fmla="*/ 46 w 76"/>
                    <a:gd name="T69" fmla="*/ 35 h 81"/>
                    <a:gd name="T70" fmla="*/ 38 w 76"/>
                    <a:gd name="T71" fmla="*/ 3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6" h="81">
                      <a:moveTo>
                        <a:pt x="69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7"/>
                        <a:pt x="4" y="81"/>
                        <a:pt x="8" y="81"/>
                      </a:cubicBezTo>
                      <a:cubicBezTo>
                        <a:pt x="69" y="81"/>
                        <a:pt x="69" y="81"/>
                        <a:pt x="69" y="81"/>
                      </a:cubicBezTo>
                      <a:cubicBezTo>
                        <a:pt x="73" y="81"/>
                        <a:pt x="76" y="77"/>
                        <a:pt x="76" y="73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6" y="3"/>
                        <a:pt x="73" y="0"/>
                        <a:pt x="69" y="0"/>
                      </a:cubicBezTo>
                      <a:close/>
                      <a:moveTo>
                        <a:pt x="66" y="71"/>
                      </a:moveTo>
                      <a:cubicBezTo>
                        <a:pt x="11" y="71"/>
                        <a:pt x="11" y="71"/>
                        <a:pt x="11" y="71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66" y="10"/>
                        <a:pt x="66" y="10"/>
                        <a:pt x="66" y="10"/>
                      </a:cubicBezTo>
                      <a:lnTo>
                        <a:pt x="66" y="71"/>
                      </a:lnTo>
                      <a:close/>
                      <a:moveTo>
                        <a:pt x="21" y="45"/>
                      </a:moveTo>
                      <a:cubicBezTo>
                        <a:pt x="56" y="45"/>
                        <a:pt x="56" y="45"/>
                        <a:pt x="56" y="45"/>
                      </a:cubicBezTo>
                      <a:cubicBezTo>
                        <a:pt x="56" y="50"/>
                        <a:pt x="56" y="50"/>
                        <a:pt x="56" y="50"/>
                      </a:cubicBezTo>
                      <a:cubicBezTo>
                        <a:pt x="21" y="50"/>
                        <a:pt x="21" y="50"/>
                        <a:pt x="21" y="50"/>
                      </a:cubicBezTo>
                      <a:lnTo>
                        <a:pt x="21" y="45"/>
                      </a:lnTo>
                      <a:close/>
                      <a:moveTo>
                        <a:pt x="21" y="55"/>
                      </a:moveTo>
                      <a:cubicBezTo>
                        <a:pt x="56" y="55"/>
                        <a:pt x="56" y="55"/>
                        <a:pt x="56" y="55"/>
                      </a:cubicBezTo>
                      <a:cubicBezTo>
                        <a:pt x="56" y="60"/>
                        <a:pt x="56" y="60"/>
                        <a:pt x="56" y="60"/>
                      </a:cubicBezTo>
                      <a:cubicBezTo>
                        <a:pt x="21" y="60"/>
                        <a:pt x="21" y="60"/>
                        <a:pt x="21" y="60"/>
                      </a:cubicBezTo>
                      <a:lnTo>
                        <a:pt x="21" y="55"/>
                      </a:lnTo>
                      <a:close/>
                      <a:moveTo>
                        <a:pt x="26" y="23"/>
                      </a:moveTo>
                      <a:cubicBezTo>
                        <a:pt x="26" y="27"/>
                        <a:pt x="29" y="30"/>
                        <a:pt x="33" y="30"/>
                      </a:cubicBezTo>
                      <a:cubicBezTo>
                        <a:pt x="37" y="30"/>
                        <a:pt x="41" y="27"/>
                        <a:pt x="41" y="23"/>
                      </a:cubicBezTo>
                      <a:cubicBezTo>
                        <a:pt x="41" y="18"/>
                        <a:pt x="37" y="15"/>
                        <a:pt x="33" y="15"/>
                      </a:cubicBezTo>
                      <a:cubicBezTo>
                        <a:pt x="29" y="15"/>
                        <a:pt x="26" y="18"/>
                        <a:pt x="26" y="23"/>
                      </a:cubicBezTo>
                      <a:close/>
                      <a:moveTo>
                        <a:pt x="38" y="30"/>
                      </a:move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4" y="30"/>
                        <a:pt x="21" y="32"/>
                        <a:pt x="21" y="35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46" y="40"/>
                        <a:pt x="46" y="40"/>
                        <a:pt x="46" y="40"/>
                      </a:cubicBezTo>
                      <a:cubicBezTo>
                        <a:pt x="46" y="35"/>
                        <a:pt x="46" y="35"/>
                        <a:pt x="46" y="35"/>
                      </a:cubicBezTo>
                      <a:cubicBezTo>
                        <a:pt x="46" y="32"/>
                        <a:pt x="42" y="30"/>
                        <a:pt x="38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58" name="íṡ1ïḍê">
                  <a:extLst>
                    <a:ext uri="{FF2B5EF4-FFF2-40B4-BE49-F238E27FC236}">
                      <a16:creationId xmlns:a16="http://schemas.microsoft.com/office/drawing/2014/main" id="{402EB250-7E53-C605-6F1A-1AC18E77DFC0}"/>
                    </a:ext>
                  </a:extLst>
                </p:cNvPr>
                <p:cNvSpPr/>
                <p:nvPr/>
              </p:nvSpPr>
              <p:spPr bwMode="auto">
                <a:xfrm>
                  <a:off x="10383977" y="2054822"/>
                  <a:ext cx="248581" cy="248580"/>
                </a:xfrm>
                <a:custGeom>
                  <a:avLst/>
                  <a:gdLst>
                    <a:gd name="T0" fmla="*/ 67 w 127"/>
                    <a:gd name="T1" fmla="*/ 0 h 127"/>
                    <a:gd name="T2" fmla="*/ 55 w 127"/>
                    <a:gd name="T3" fmla="*/ 11 h 127"/>
                    <a:gd name="T4" fmla="*/ 67 w 127"/>
                    <a:gd name="T5" fmla="*/ 24 h 127"/>
                    <a:gd name="T6" fmla="*/ 39 w 127"/>
                    <a:gd name="T7" fmla="*/ 55 h 127"/>
                    <a:gd name="T8" fmla="*/ 11 w 127"/>
                    <a:gd name="T9" fmla="*/ 55 h 127"/>
                    <a:gd name="T10" fmla="*/ 34 w 127"/>
                    <a:gd name="T11" fmla="*/ 77 h 127"/>
                    <a:gd name="T12" fmla="*/ 0 w 127"/>
                    <a:gd name="T13" fmla="*/ 122 h 127"/>
                    <a:gd name="T14" fmla="*/ 0 w 127"/>
                    <a:gd name="T15" fmla="*/ 127 h 127"/>
                    <a:gd name="T16" fmla="*/ 4 w 127"/>
                    <a:gd name="T17" fmla="*/ 127 h 127"/>
                    <a:gd name="T18" fmla="*/ 49 w 127"/>
                    <a:gd name="T19" fmla="*/ 93 h 127"/>
                    <a:gd name="T20" fmla="*/ 71 w 127"/>
                    <a:gd name="T21" fmla="*/ 114 h 127"/>
                    <a:gd name="T22" fmla="*/ 71 w 127"/>
                    <a:gd name="T23" fmla="*/ 86 h 127"/>
                    <a:gd name="T24" fmla="*/ 102 w 127"/>
                    <a:gd name="T25" fmla="*/ 59 h 127"/>
                    <a:gd name="T26" fmla="*/ 114 w 127"/>
                    <a:gd name="T27" fmla="*/ 72 h 127"/>
                    <a:gd name="T28" fmla="*/ 127 w 127"/>
                    <a:gd name="T29" fmla="*/ 59 h 127"/>
                    <a:gd name="T30" fmla="*/ 67 w 127"/>
                    <a:gd name="T31" fmla="*/ 0 h 127"/>
                    <a:gd name="T32" fmla="*/ 55 w 127"/>
                    <a:gd name="T33" fmla="*/ 67 h 127"/>
                    <a:gd name="T34" fmla="*/ 47 w 127"/>
                    <a:gd name="T35" fmla="*/ 59 h 127"/>
                    <a:gd name="T36" fmla="*/ 75 w 127"/>
                    <a:gd name="T37" fmla="*/ 31 h 127"/>
                    <a:gd name="T38" fmla="*/ 83 w 127"/>
                    <a:gd name="T39" fmla="*/ 39 h 127"/>
                    <a:gd name="T40" fmla="*/ 55 w 127"/>
                    <a:gd name="T41" fmla="*/ 67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7" h="127">
                      <a:moveTo>
                        <a:pt x="67" y="0"/>
                      </a:moveTo>
                      <a:lnTo>
                        <a:pt x="55" y="11"/>
                      </a:lnTo>
                      <a:lnTo>
                        <a:pt x="67" y="24"/>
                      </a:lnTo>
                      <a:lnTo>
                        <a:pt x="39" y="55"/>
                      </a:lnTo>
                      <a:lnTo>
                        <a:pt x="11" y="55"/>
                      </a:lnTo>
                      <a:lnTo>
                        <a:pt x="34" y="77"/>
                      </a:lnTo>
                      <a:lnTo>
                        <a:pt x="0" y="122"/>
                      </a:lnTo>
                      <a:lnTo>
                        <a:pt x="0" y="127"/>
                      </a:lnTo>
                      <a:lnTo>
                        <a:pt x="4" y="127"/>
                      </a:lnTo>
                      <a:lnTo>
                        <a:pt x="49" y="93"/>
                      </a:lnTo>
                      <a:lnTo>
                        <a:pt x="71" y="114"/>
                      </a:lnTo>
                      <a:lnTo>
                        <a:pt x="71" y="86"/>
                      </a:lnTo>
                      <a:lnTo>
                        <a:pt x="102" y="59"/>
                      </a:lnTo>
                      <a:lnTo>
                        <a:pt x="114" y="72"/>
                      </a:lnTo>
                      <a:lnTo>
                        <a:pt x="127" y="59"/>
                      </a:lnTo>
                      <a:lnTo>
                        <a:pt x="67" y="0"/>
                      </a:lnTo>
                      <a:close/>
                      <a:moveTo>
                        <a:pt x="55" y="67"/>
                      </a:moveTo>
                      <a:lnTo>
                        <a:pt x="47" y="59"/>
                      </a:lnTo>
                      <a:lnTo>
                        <a:pt x="75" y="31"/>
                      </a:lnTo>
                      <a:lnTo>
                        <a:pt x="83" y="39"/>
                      </a:lnTo>
                      <a:lnTo>
                        <a:pt x="55" y="6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59" name="ïṡļíḑê">
                  <a:extLst>
                    <a:ext uri="{FF2B5EF4-FFF2-40B4-BE49-F238E27FC236}">
                      <a16:creationId xmlns:a16="http://schemas.microsoft.com/office/drawing/2014/main" id="{2484C968-BF92-7E51-E927-BC42E4150382}"/>
                    </a:ext>
                  </a:extLst>
                </p:cNvPr>
                <p:cNvSpPr/>
                <p:nvPr/>
              </p:nvSpPr>
              <p:spPr bwMode="auto">
                <a:xfrm>
                  <a:off x="10274366" y="1367799"/>
                  <a:ext cx="246623" cy="166372"/>
                </a:xfrm>
                <a:custGeom>
                  <a:avLst/>
                  <a:gdLst>
                    <a:gd name="T0" fmla="*/ 17 w 77"/>
                    <a:gd name="T1" fmla="*/ 19 h 52"/>
                    <a:gd name="T2" fmla="*/ 34 w 77"/>
                    <a:gd name="T3" fmla="*/ 36 h 52"/>
                    <a:gd name="T4" fmla="*/ 17 w 77"/>
                    <a:gd name="T5" fmla="*/ 52 h 52"/>
                    <a:gd name="T6" fmla="*/ 0 w 77"/>
                    <a:gd name="T7" fmla="*/ 36 h 52"/>
                    <a:gd name="T8" fmla="*/ 0 w 77"/>
                    <a:gd name="T9" fmla="*/ 33 h 52"/>
                    <a:gd name="T10" fmla="*/ 34 w 77"/>
                    <a:gd name="T11" fmla="*/ 0 h 52"/>
                    <a:gd name="T12" fmla="*/ 34 w 77"/>
                    <a:gd name="T13" fmla="*/ 9 h 52"/>
                    <a:gd name="T14" fmla="*/ 17 w 77"/>
                    <a:gd name="T15" fmla="*/ 16 h 52"/>
                    <a:gd name="T16" fmla="*/ 14 w 77"/>
                    <a:gd name="T17" fmla="*/ 19 h 52"/>
                    <a:gd name="T18" fmla="*/ 17 w 77"/>
                    <a:gd name="T19" fmla="*/ 19 h 52"/>
                    <a:gd name="T20" fmla="*/ 60 w 77"/>
                    <a:gd name="T21" fmla="*/ 19 h 52"/>
                    <a:gd name="T22" fmla="*/ 77 w 77"/>
                    <a:gd name="T23" fmla="*/ 36 h 52"/>
                    <a:gd name="T24" fmla="*/ 60 w 77"/>
                    <a:gd name="T25" fmla="*/ 52 h 52"/>
                    <a:gd name="T26" fmla="*/ 43 w 77"/>
                    <a:gd name="T27" fmla="*/ 36 h 52"/>
                    <a:gd name="T28" fmla="*/ 43 w 77"/>
                    <a:gd name="T29" fmla="*/ 33 h 52"/>
                    <a:gd name="T30" fmla="*/ 77 w 77"/>
                    <a:gd name="T31" fmla="*/ 0 h 52"/>
                    <a:gd name="T32" fmla="*/ 77 w 77"/>
                    <a:gd name="T33" fmla="*/ 9 h 52"/>
                    <a:gd name="T34" fmla="*/ 60 w 77"/>
                    <a:gd name="T35" fmla="*/ 16 h 52"/>
                    <a:gd name="T36" fmla="*/ 58 w 77"/>
                    <a:gd name="T37" fmla="*/ 19 h 52"/>
                    <a:gd name="T38" fmla="*/ 60 w 77"/>
                    <a:gd name="T39" fmla="*/ 19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7" h="52">
                      <a:moveTo>
                        <a:pt x="17" y="19"/>
                      </a:moveTo>
                      <a:cubicBezTo>
                        <a:pt x="26" y="19"/>
                        <a:pt x="34" y="26"/>
                        <a:pt x="34" y="36"/>
                      </a:cubicBezTo>
                      <a:cubicBezTo>
                        <a:pt x="34" y="45"/>
                        <a:pt x="26" y="52"/>
                        <a:pt x="17" y="52"/>
                      </a:cubicBezTo>
                      <a:cubicBezTo>
                        <a:pt x="8" y="52"/>
                        <a:pt x="0" y="45"/>
                        <a:pt x="0" y="36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4" y="0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27" y="9"/>
                        <a:pt x="21" y="12"/>
                        <a:pt x="17" y="16"/>
                      </a:cubicBezTo>
                      <a:cubicBezTo>
                        <a:pt x="16" y="17"/>
                        <a:pt x="15" y="18"/>
                        <a:pt x="14" y="19"/>
                      </a:cubicBezTo>
                      <a:cubicBezTo>
                        <a:pt x="15" y="19"/>
                        <a:pt x="16" y="19"/>
                        <a:pt x="17" y="19"/>
                      </a:cubicBezTo>
                      <a:close/>
                      <a:moveTo>
                        <a:pt x="60" y="19"/>
                      </a:moveTo>
                      <a:cubicBezTo>
                        <a:pt x="70" y="19"/>
                        <a:pt x="77" y="26"/>
                        <a:pt x="77" y="36"/>
                      </a:cubicBezTo>
                      <a:cubicBezTo>
                        <a:pt x="77" y="45"/>
                        <a:pt x="70" y="52"/>
                        <a:pt x="60" y="52"/>
                      </a:cubicBezTo>
                      <a:cubicBezTo>
                        <a:pt x="51" y="52"/>
                        <a:pt x="43" y="45"/>
                        <a:pt x="43" y="36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3" y="15"/>
                        <a:pt x="58" y="0"/>
                        <a:pt x="77" y="0"/>
                      </a:cubicBezTo>
                      <a:cubicBezTo>
                        <a:pt x="77" y="9"/>
                        <a:pt x="77" y="9"/>
                        <a:pt x="77" y="9"/>
                      </a:cubicBezTo>
                      <a:cubicBezTo>
                        <a:pt x="71" y="9"/>
                        <a:pt x="65" y="12"/>
                        <a:pt x="60" y="16"/>
                      </a:cubicBezTo>
                      <a:cubicBezTo>
                        <a:pt x="59" y="17"/>
                        <a:pt x="58" y="18"/>
                        <a:pt x="58" y="19"/>
                      </a:cubicBezTo>
                      <a:cubicBezTo>
                        <a:pt x="58" y="19"/>
                        <a:pt x="59" y="19"/>
                        <a:pt x="60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60" name="işḷíde">
                  <a:extLst>
                    <a:ext uri="{FF2B5EF4-FFF2-40B4-BE49-F238E27FC236}">
                      <a16:creationId xmlns:a16="http://schemas.microsoft.com/office/drawing/2014/main" id="{E6961E31-C266-8988-F64C-41978DBF0C54}"/>
                    </a:ext>
                  </a:extLst>
                </p:cNvPr>
                <p:cNvSpPr/>
                <p:nvPr/>
              </p:nvSpPr>
              <p:spPr bwMode="auto">
                <a:xfrm>
                  <a:off x="10213690" y="1782753"/>
                  <a:ext cx="383636" cy="364063"/>
                </a:xfrm>
                <a:custGeom>
                  <a:avLst/>
                  <a:gdLst>
                    <a:gd name="T0" fmla="*/ 78 w 120"/>
                    <a:gd name="T1" fmla="*/ 29 h 114"/>
                    <a:gd name="T2" fmla="*/ 83 w 120"/>
                    <a:gd name="T3" fmla="*/ 0 h 114"/>
                    <a:gd name="T4" fmla="*/ 120 w 120"/>
                    <a:gd name="T5" fmla="*/ 52 h 114"/>
                    <a:gd name="T6" fmla="*/ 68 w 120"/>
                    <a:gd name="T7" fmla="*/ 90 h 114"/>
                    <a:gd name="T8" fmla="*/ 73 w 120"/>
                    <a:gd name="T9" fmla="*/ 60 h 114"/>
                    <a:gd name="T10" fmla="*/ 27 w 120"/>
                    <a:gd name="T11" fmla="*/ 114 h 114"/>
                    <a:gd name="T12" fmla="*/ 78 w 120"/>
                    <a:gd name="T13" fmla="*/ 29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14">
                      <a:moveTo>
                        <a:pt x="78" y="29"/>
                      </a:move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120" y="52"/>
                        <a:pt x="120" y="52"/>
                        <a:pt x="120" y="52"/>
                      </a:cubicBezTo>
                      <a:cubicBezTo>
                        <a:pt x="68" y="90"/>
                        <a:pt x="68" y="90"/>
                        <a:pt x="68" y="90"/>
                      </a:cubicBezTo>
                      <a:cubicBezTo>
                        <a:pt x="73" y="60"/>
                        <a:pt x="73" y="60"/>
                        <a:pt x="73" y="60"/>
                      </a:cubicBezTo>
                      <a:cubicBezTo>
                        <a:pt x="21" y="51"/>
                        <a:pt x="18" y="88"/>
                        <a:pt x="27" y="114"/>
                      </a:cubicBezTo>
                      <a:cubicBezTo>
                        <a:pt x="0" y="73"/>
                        <a:pt x="16" y="18"/>
                        <a:pt x="78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61" name="ïš1îḍe">
                  <a:extLst>
                    <a:ext uri="{FF2B5EF4-FFF2-40B4-BE49-F238E27FC236}">
                      <a16:creationId xmlns:a16="http://schemas.microsoft.com/office/drawing/2014/main" id="{9B4C3DB4-5303-51B2-52E6-DA720E474093}"/>
                    </a:ext>
                  </a:extLst>
                </p:cNvPr>
                <p:cNvSpPr/>
                <p:nvPr/>
              </p:nvSpPr>
              <p:spPr bwMode="auto">
                <a:xfrm>
                  <a:off x="10295897" y="1555702"/>
                  <a:ext cx="240752" cy="252495"/>
                </a:xfrm>
                <a:custGeom>
                  <a:avLst/>
                  <a:gdLst>
                    <a:gd name="T0" fmla="*/ 59 w 123"/>
                    <a:gd name="T1" fmla="*/ 129 h 129"/>
                    <a:gd name="T2" fmla="*/ 59 w 123"/>
                    <a:gd name="T3" fmla="*/ 72 h 129"/>
                    <a:gd name="T4" fmla="*/ 0 w 123"/>
                    <a:gd name="T5" fmla="*/ 129 h 129"/>
                    <a:gd name="T6" fmla="*/ 0 w 123"/>
                    <a:gd name="T7" fmla="*/ 0 h 129"/>
                    <a:gd name="T8" fmla="*/ 59 w 123"/>
                    <a:gd name="T9" fmla="*/ 59 h 129"/>
                    <a:gd name="T10" fmla="*/ 59 w 123"/>
                    <a:gd name="T11" fmla="*/ 0 h 129"/>
                    <a:gd name="T12" fmla="*/ 123 w 123"/>
                    <a:gd name="T13" fmla="*/ 65 h 129"/>
                    <a:gd name="T14" fmla="*/ 59 w 123"/>
                    <a:gd name="T15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3" h="129">
                      <a:moveTo>
                        <a:pt x="59" y="129"/>
                      </a:moveTo>
                      <a:lnTo>
                        <a:pt x="59" y="72"/>
                      </a:lnTo>
                      <a:lnTo>
                        <a:pt x="0" y="129"/>
                      </a:lnTo>
                      <a:lnTo>
                        <a:pt x="0" y="0"/>
                      </a:lnTo>
                      <a:lnTo>
                        <a:pt x="59" y="59"/>
                      </a:lnTo>
                      <a:lnTo>
                        <a:pt x="59" y="0"/>
                      </a:lnTo>
                      <a:lnTo>
                        <a:pt x="123" y="65"/>
                      </a:lnTo>
                      <a:lnTo>
                        <a:pt x="59" y="1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62" name="işḻiḑê">
                  <a:extLst>
                    <a:ext uri="{FF2B5EF4-FFF2-40B4-BE49-F238E27FC236}">
                      <a16:creationId xmlns:a16="http://schemas.microsoft.com/office/drawing/2014/main" id="{2C2557BB-DB3E-F936-844C-A495041E4AB6}"/>
                    </a:ext>
                  </a:extLst>
                </p:cNvPr>
                <p:cNvSpPr/>
                <p:nvPr/>
              </p:nvSpPr>
              <p:spPr bwMode="auto">
                <a:xfrm>
                  <a:off x="10051231" y="3280109"/>
                  <a:ext cx="303387" cy="303385"/>
                </a:xfrm>
                <a:custGeom>
                  <a:avLst/>
                  <a:gdLst>
                    <a:gd name="T0" fmla="*/ 95 w 95"/>
                    <a:gd name="T1" fmla="*/ 35 h 95"/>
                    <a:gd name="T2" fmla="*/ 60 w 95"/>
                    <a:gd name="T3" fmla="*/ 35 h 95"/>
                    <a:gd name="T4" fmla="*/ 73 w 95"/>
                    <a:gd name="T5" fmla="*/ 22 h 95"/>
                    <a:gd name="T6" fmla="*/ 48 w 95"/>
                    <a:gd name="T7" fmla="*/ 12 h 95"/>
                    <a:gd name="T8" fmla="*/ 23 w 95"/>
                    <a:gd name="T9" fmla="*/ 22 h 95"/>
                    <a:gd name="T10" fmla="*/ 12 w 95"/>
                    <a:gd name="T11" fmla="*/ 47 h 95"/>
                    <a:gd name="T12" fmla="*/ 23 w 95"/>
                    <a:gd name="T13" fmla="*/ 72 h 95"/>
                    <a:gd name="T14" fmla="*/ 48 w 95"/>
                    <a:gd name="T15" fmla="*/ 83 h 95"/>
                    <a:gd name="T16" fmla="*/ 73 w 95"/>
                    <a:gd name="T17" fmla="*/ 72 h 95"/>
                    <a:gd name="T18" fmla="*/ 74 w 95"/>
                    <a:gd name="T19" fmla="*/ 71 h 95"/>
                    <a:gd name="T20" fmla="*/ 83 w 95"/>
                    <a:gd name="T21" fmla="*/ 78 h 95"/>
                    <a:gd name="T22" fmla="*/ 48 w 95"/>
                    <a:gd name="T23" fmla="*/ 95 h 95"/>
                    <a:gd name="T24" fmla="*/ 0 w 95"/>
                    <a:gd name="T25" fmla="*/ 47 h 95"/>
                    <a:gd name="T26" fmla="*/ 48 w 95"/>
                    <a:gd name="T27" fmla="*/ 0 h 95"/>
                    <a:gd name="T28" fmla="*/ 81 w 95"/>
                    <a:gd name="T29" fmla="*/ 14 h 95"/>
                    <a:gd name="T30" fmla="*/ 95 w 95"/>
                    <a:gd name="T31" fmla="*/ 0 h 95"/>
                    <a:gd name="T32" fmla="*/ 95 w 95"/>
                    <a:gd name="T33" fmla="*/ 3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5" h="95">
                      <a:moveTo>
                        <a:pt x="95" y="35"/>
                      </a:moveTo>
                      <a:cubicBezTo>
                        <a:pt x="60" y="35"/>
                        <a:pt x="60" y="35"/>
                        <a:pt x="60" y="35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66" y="15"/>
                        <a:pt x="57" y="12"/>
                        <a:pt x="48" y="12"/>
                      </a:cubicBezTo>
                      <a:cubicBezTo>
                        <a:pt x="38" y="12"/>
                        <a:pt x="29" y="15"/>
                        <a:pt x="23" y="22"/>
                      </a:cubicBezTo>
                      <a:cubicBezTo>
                        <a:pt x="16" y="29"/>
                        <a:pt x="12" y="38"/>
                        <a:pt x="12" y="47"/>
                      </a:cubicBezTo>
                      <a:cubicBezTo>
                        <a:pt x="12" y="57"/>
                        <a:pt x="16" y="66"/>
                        <a:pt x="23" y="72"/>
                      </a:cubicBezTo>
                      <a:cubicBezTo>
                        <a:pt x="29" y="79"/>
                        <a:pt x="38" y="83"/>
                        <a:pt x="48" y="83"/>
                      </a:cubicBezTo>
                      <a:cubicBezTo>
                        <a:pt x="57" y="83"/>
                        <a:pt x="66" y="79"/>
                        <a:pt x="73" y="72"/>
                      </a:cubicBezTo>
                      <a:cubicBezTo>
                        <a:pt x="73" y="72"/>
                        <a:pt x="74" y="71"/>
                        <a:pt x="74" y="71"/>
                      </a:cubicBezTo>
                      <a:cubicBezTo>
                        <a:pt x="83" y="78"/>
                        <a:pt x="83" y="78"/>
                        <a:pt x="83" y="78"/>
                      </a:cubicBezTo>
                      <a:cubicBezTo>
                        <a:pt x="75" y="88"/>
                        <a:pt x="62" y="95"/>
                        <a:pt x="48" y="95"/>
                      </a:cubicBezTo>
                      <a:cubicBezTo>
                        <a:pt x="22" y="95"/>
                        <a:pt x="0" y="73"/>
                        <a:pt x="0" y="47"/>
                      </a:cubicBezTo>
                      <a:cubicBezTo>
                        <a:pt x="0" y="21"/>
                        <a:pt x="22" y="0"/>
                        <a:pt x="48" y="0"/>
                      </a:cubicBezTo>
                      <a:cubicBezTo>
                        <a:pt x="61" y="0"/>
                        <a:pt x="73" y="5"/>
                        <a:pt x="81" y="14"/>
                      </a:cubicBezTo>
                      <a:cubicBezTo>
                        <a:pt x="95" y="0"/>
                        <a:pt x="95" y="0"/>
                        <a:pt x="95" y="0"/>
                      </a:cubicBezTo>
                      <a:lnTo>
                        <a:pt x="95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63" name="ïṩḷíḓé">
                  <a:extLst>
                    <a:ext uri="{FF2B5EF4-FFF2-40B4-BE49-F238E27FC236}">
                      <a16:creationId xmlns:a16="http://schemas.microsoft.com/office/drawing/2014/main" id="{E0B509DA-4F48-C123-469E-0C5DF20250F8}"/>
                    </a:ext>
                  </a:extLst>
                </p:cNvPr>
                <p:cNvSpPr/>
                <p:nvPr/>
              </p:nvSpPr>
              <p:spPr bwMode="auto">
                <a:xfrm>
                  <a:off x="9912261" y="2277957"/>
                  <a:ext cx="332746" cy="336661"/>
                </a:xfrm>
                <a:custGeom>
                  <a:avLst/>
                  <a:gdLst>
                    <a:gd name="T0" fmla="*/ 86 w 104"/>
                    <a:gd name="T1" fmla="*/ 0 h 105"/>
                    <a:gd name="T2" fmla="*/ 17 w 104"/>
                    <a:gd name="T3" fmla="*/ 0 h 105"/>
                    <a:gd name="T4" fmla="*/ 0 w 104"/>
                    <a:gd name="T5" fmla="*/ 18 h 105"/>
                    <a:gd name="T6" fmla="*/ 0 w 104"/>
                    <a:gd name="T7" fmla="*/ 87 h 105"/>
                    <a:gd name="T8" fmla="*/ 17 w 104"/>
                    <a:gd name="T9" fmla="*/ 105 h 105"/>
                    <a:gd name="T10" fmla="*/ 86 w 104"/>
                    <a:gd name="T11" fmla="*/ 105 h 105"/>
                    <a:gd name="T12" fmla="*/ 104 w 104"/>
                    <a:gd name="T13" fmla="*/ 87 h 105"/>
                    <a:gd name="T14" fmla="*/ 104 w 104"/>
                    <a:gd name="T15" fmla="*/ 18 h 105"/>
                    <a:gd name="T16" fmla="*/ 86 w 104"/>
                    <a:gd name="T17" fmla="*/ 0 h 105"/>
                    <a:gd name="T18" fmla="*/ 28 w 104"/>
                    <a:gd name="T19" fmla="*/ 85 h 105"/>
                    <a:gd name="T20" fmla="*/ 19 w 104"/>
                    <a:gd name="T21" fmla="*/ 76 h 105"/>
                    <a:gd name="T22" fmla="*/ 28 w 104"/>
                    <a:gd name="T23" fmla="*/ 67 h 105"/>
                    <a:gd name="T24" fmla="*/ 37 w 104"/>
                    <a:gd name="T25" fmla="*/ 76 h 105"/>
                    <a:gd name="T26" fmla="*/ 28 w 104"/>
                    <a:gd name="T27" fmla="*/ 85 h 105"/>
                    <a:gd name="T28" fmla="*/ 50 w 104"/>
                    <a:gd name="T29" fmla="*/ 85 h 105"/>
                    <a:gd name="T30" fmla="*/ 41 w 104"/>
                    <a:gd name="T31" fmla="*/ 63 h 105"/>
                    <a:gd name="T32" fmla="*/ 19 w 104"/>
                    <a:gd name="T33" fmla="*/ 54 h 105"/>
                    <a:gd name="T34" fmla="*/ 19 w 104"/>
                    <a:gd name="T35" fmla="*/ 41 h 105"/>
                    <a:gd name="T36" fmla="*/ 63 w 104"/>
                    <a:gd name="T37" fmla="*/ 85 h 105"/>
                    <a:gd name="T38" fmla="*/ 50 w 104"/>
                    <a:gd name="T39" fmla="*/ 85 h 105"/>
                    <a:gd name="T40" fmla="*/ 73 w 104"/>
                    <a:gd name="T41" fmla="*/ 85 h 105"/>
                    <a:gd name="T42" fmla="*/ 19 w 104"/>
                    <a:gd name="T43" fmla="*/ 31 h 105"/>
                    <a:gd name="T44" fmla="*/ 19 w 104"/>
                    <a:gd name="T45" fmla="*/ 18 h 105"/>
                    <a:gd name="T46" fmla="*/ 86 w 104"/>
                    <a:gd name="T47" fmla="*/ 85 h 105"/>
                    <a:gd name="T48" fmla="*/ 73 w 104"/>
                    <a:gd name="T49" fmla="*/ 8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4" h="105">
                      <a:moveTo>
                        <a:pt x="86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97"/>
                        <a:pt x="7" y="105"/>
                        <a:pt x="17" y="105"/>
                      </a:cubicBezTo>
                      <a:cubicBezTo>
                        <a:pt x="86" y="105"/>
                        <a:pt x="86" y="105"/>
                        <a:pt x="86" y="105"/>
                      </a:cubicBezTo>
                      <a:cubicBezTo>
                        <a:pt x="96" y="105"/>
                        <a:pt x="104" y="97"/>
                        <a:pt x="104" y="87"/>
                      </a:cubicBezTo>
                      <a:cubicBezTo>
                        <a:pt x="104" y="18"/>
                        <a:pt x="104" y="18"/>
                        <a:pt x="104" y="18"/>
                      </a:cubicBezTo>
                      <a:cubicBezTo>
                        <a:pt x="104" y="8"/>
                        <a:pt x="96" y="0"/>
                        <a:pt x="86" y="0"/>
                      </a:cubicBezTo>
                      <a:close/>
                      <a:moveTo>
                        <a:pt x="28" y="85"/>
                      </a:moveTo>
                      <a:cubicBezTo>
                        <a:pt x="23" y="85"/>
                        <a:pt x="19" y="81"/>
                        <a:pt x="19" y="76"/>
                      </a:cubicBezTo>
                      <a:cubicBezTo>
                        <a:pt x="19" y="71"/>
                        <a:pt x="23" y="67"/>
                        <a:pt x="28" y="67"/>
                      </a:cubicBezTo>
                      <a:cubicBezTo>
                        <a:pt x="33" y="67"/>
                        <a:pt x="37" y="71"/>
                        <a:pt x="37" y="76"/>
                      </a:cubicBezTo>
                      <a:cubicBezTo>
                        <a:pt x="37" y="81"/>
                        <a:pt x="33" y="85"/>
                        <a:pt x="28" y="85"/>
                      </a:cubicBezTo>
                      <a:close/>
                      <a:moveTo>
                        <a:pt x="50" y="85"/>
                      </a:moveTo>
                      <a:cubicBezTo>
                        <a:pt x="50" y="77"/>
                        <a:pt x="47" y="69"/>
                        <a:pt x="41" y="63"/>
                      </a:cubicBezTo>
                      <a:cubicBezTo>
                        <a:pt x="35" y="57"/>
                        <a:pt x="27" y="54"/>
                        <a:pt x="19" y="54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43" y="41"/>
                        <a:pt x="63" y="61"/>
                        <a:pt x="63" y="85"/>
                      </a:cubicBezTo>
                      <a:cubicBezTo>
                        <a:pt x="50" y="85"/>
                        <a:pt x="50" y="85"/>
                        <a:pt x="50" y="85"/>
                      </a:cubicBezTo>
                      <a:close/>
                      <a:moveTo>
                        <a:pt x="73" y="85"/>
                      </a:moveTo>
                      <a:cubicBezTo>
                        <a:pt x="73" y="55"/>
                        <a:pt x="49" y="31"/>
                        <a:pt x="19" y="3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56" y="18"/>
                        <a:pt x="86" y="48"/>
                        <a:pt x="86" y="85"/>
                      </a:cubicBezTo>
                      <a:cubicBezTo>
                        <a:pt x="73" y="85"/>
                        <a:pt x="73" y="85"/>
                        <a:pt x="73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64" name="íŝliḋé">
                  <a:extLst>
                    <a:ext uri="{FF2B5EF4-FFF2-40B4-BE49-F238E27FC236}">
                      <a16:creationId xmlns:a16="http://schemas.microsoft.com/office/drawing/2014/main" id="{285FC5E5-9914-0A11-4CA0-2F8DD83425BA}"/>
                    </a:ext>
                  </a:extLst>
                </p:cNvPr>
                <p:cNvSpPr/>
                <p:nvPr/>
              </p:nvSpPr>
              <p:spPr bwMode="auto">
                <a:xfrm>
                  <a:off x="9884858" y="3579580"/>
                  <a:ext cx="307301" cy="322959"/>
                </a:xfrm>
                <a:custGeom>
                  <a:avLst/>
                  <a:gdLst>
                    <a:gd name="T0" fmla="*/ 41 w 96"/>
                    <a:gd name="T1" fmla="*/ 6 h 101"/>
                    <a:gd name="T2" fmla="*/ 42 w 96"/>
                    <a:gd name="T3" fmla="*/ 2 h 101"/>
                    <a:gd name="T4" fmla="*/ 36 w 96"/>
                    <a:gd name="T5" fmla="*/ 0 h 101"/>
                    <a:gd name="T6" fmla="*/ 35 w 96"/>
                    <a:gd name="T7" fmla="*/ 7 h 101"/>
                    <a:gd name="T8" fmla="*/ 0 w 96"/>
                    <a:gd name="T9" fmla="*/ 54 h 101"/>
                    <a:gd name="T10" fmla="*/ 96 w 96"/>
                    <a:gd name="T11" fmla="*/ 54 h 101"/>
                    <a:gd name="T12" fmla="*/ 33 w 96"/>
                    <a:gd name="T13" fmla="*/ 4 h 101"/>
                    <a:gd name="T14" fmla="*/ 38 w 96"/>
                    <a:gd name="T15" fmla="*/ 1 h 101"/>
                    <a:gd name="T16" fmla="*/ 40 w 96"/>
                    <a:gd name="T17" fmla="*/ 5 h 101"/>
                    <a:gd name="T18" fmla="*/ 35 w 96"/>
                    <a:gd name="T19" fmla="*/ 6 h 101"/>
                    <a:gd name="T20" fmla="*/ 73 w 96"/>
                    <a:gd name="T21" fmla="*/ 79 h 101"/>
                    <a:gd name="T22" fmla="*/ 54 w 96"/>
                    <a:gd name="T23" fmla="*/ 81 h 101"/>
                    <a:gd name="T24" fmla="*/ 48 w 96"/>
                    <a:gd name="T25" fmla="*/ 90 h 101"/>
                    <a:gd name="T26" fmla="*/ 13 w 96"/>
                    <a:gd name="T27" fmla="*/ 64 h 101"/>
                    <a:gd name="T28" fmla="*/ 12 w 96"/>
                    <a:gd name="T29" fmla="*/ 58 h 101"/>
                    <a:gd name="T30" fmla="*/ 22 w 96"/>
                    <a:gd name="T31" fmla="*/ 28 h 101"/>
                    <a:gd name="T32" fmla="*/ 42 w 96"/>
                    <a:gd name="T33" fmla="*/ 26 h 101"/>
                    <a:gd name="T34" fmla="*/ 48 w 96"/>
                    <a:gd name="T35" fmla="*/ 17 h 101"/>
                    <a:gd name="T36" fmla="*/ 83 w 96"/>
                    <a:gd name="T37" fmla="*/ 43 h 101"/>
                    <a:gd name="T38" fmla="*/ 84 w 96"/>
                    <a:gd name="T39" fmla="*/ 49 h 101"/>
                    <a:gd name="T40" fmla="*/ 73 w 96"/>
                    <a:gd name="T41" fmla="*/ 79 h 101"/>
                    <a:gd name="T42" fmla="*/ 53 w 96"/>
                    <a:gd name="T43" fmla="*/ 44 h 101"/>
                    <a:gd name="T44" fmla="*/ 43 w 96"/>
                    <a:gd name="T45" fmla="*/ 32 h 101"/>
                    <a:gd name="T46" fmla="*/ 40 w 96"/>
                    <a:gd name="T47" fmla="*/ 46 h 101"/>
                    <a:gd name="T48" fmla="*/ 38 w 96"/>
                    <a:gd name="T49" fmla="*/ 49 h 101"/>
                    <a:gd name="T50" fmla="*/ 26 w 96"/>
                    <a:gd name="T51" fmla="*/ 58 h 101"/>
                    <a:gd name="T52" fmla="*/ 38 w 96"/>
                    <a:gd name="T53" fmla="*/ 59 h 101"/>
                    <a:gd name="T54" fmla="*/ 43 w 96"/>
                    <a:gd name="T55" fmla="*/ 63 h 101"/>
                    <a:gd name="T56" fmla="*/ 53 w 96"/>
                    <a:gd name="T57" fmla="*/ 75 h 101"/>
                    <a:gd name="T58" fmla="*/ 56 w 96"/>
                    <a:gd name="T59" fmla="*/ 61 h 101"/>
                    <a:gd name="T60" fmla="*/ 58 w 96"/>
                    <a:gd name="T61" fmla="*/ 58 h 101"/>
                    <a:gd name="T62" fmla="*/ 70 w 96"/>
                    <a:gd name="T63" fmla="*/ 49 h 101"/>
                    <a:gd name="T64" fmla="*/ 58 w 96"/>
                    <a:gd name="T65" fmla="*/ 48 h 101"/>
                    <a:gd name="T66" fmla="*/ 48 w 96"/>
                    <a:gd name="T67" fmla="*/ 44 h 101"/>
                    <a:gd name="T68" fmla="*/ 48 w 96"/>
                    <a:gd name="T69" fmla="*/ 44 h 101"/>
                    <a:gd name="T70" fmla="*/ 48 w 96"/>
                    <a:gd name="T71" fmla="*/ 44 h 101"/>
                    <a:gd name="T72" fmla="*/ 49 w 96"/>
                    <a:gd name="T73" fmla="*/ 44 h 101"/>
                    <a:gd name="T74" fmla="*/ 52 w 96"/>
                    <a:gd name="T75" fmla="*/ 45 h 101"/>
                    <a:gd name="T76" fmla="*/ 39 w 96"/>
                    <a:gd name="T77" fmla="*/ 57 h 101"/>
                    <a:gd name="T78" fmla="*/ 46 w 96"/>
                    <a:gd name="T79" fmla="*/ 44 h 101"/>
                    <a:gd name="T80" fmla="*/ 53 w 96"/>
                    <a:gd name="T81" fmla="*/ 62 h 101"/>
                    <a:gd name="T82" fmla="*/ 50 w 96"/>
                    <a:gd name="T83" fmla="*/ 63 h 101"/>
                    <a:gd name="T84" fmla="*/ 47 w 96"/>
                    <a:gd name="T85" fmla="*/ 63 h 101"/>
                    <a:gd name="T86" fmla="*/ 47 w 96"/>
                    <a:gd name="T87" fmla="*/ 63 h 101"/>
                    <a:gd name="T88" fmla="*/ 51 w 96"/>
                    <a:gd name="T89" fmla="*/ 57 h 101"/>
                    <a:gd name="T90" fmla="*/ 57 w 96"/>
                    <a:gd name="T91" fmla="*/ 52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6" h="101">
                      <a:moveTo>
                        <a:pt x="48" y="6"/>
                      </a:moveTo>
                      <a:cubicBezTo>
                        <a:pt x="46" y="6"/>
                        <a:pt x="43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2" y="5"/>
                        <a:pt x="43" y="4"/>
                        <a:pt x="42" y="2"/>
                      </a:cubicBezTo>
                      <a:cubicBezTo>
                        <a:pt x="42" y="1"/>
                        <a:pt x="40" y="0"/>
                        <a:pt x="38" y="0"/>
                      </a:cubicBezTo>
                      <a:cubicBezTo>
                        <a:pt x="37" y="0"/>
                        <a:pt x="37" y="0"/>
                        <a:pt x="36" y="0"/>
                      </a:cubicBezTo>
                      <a:cubicBezTo>
                        <a:pt x="33" y="0"/>
                        <a:pt x="31" y="3"/>
                        <a:pt x="32" y="5"/>
                      </a:cubicBezTo>
                      <a:cubicBezTo>
                        <a:pt x="32" y="6"/>
                        <a:pt x="33" y="7"/>
                        <a:pt x="35" y="7"/>
                      </a:cubicBezTo>
                      <a:cubicBezTo>
                        <a:pt x="35" y="8"/>
                        <a:pt x="35" y="8"/>
                        <a:pt x="35" y="8"/>
                      </a:cubicBezTo>
                      <a:cubicBezTo>
                        <a:pt x="15" y="13"/>
                        <a:pt x="0" y="32"/>
                        <a:pt x="0" y="54"/>
                      </a:cubicBezTo>
                      <a:cubicBezTo>
                        <a:pt x="0" y="80"/>
                        <a:pt x="22" y="101"/>
                        <a:pt x="48" y="101"/>
                      </a:cubicBezTo>
                      <a:cubicBezTo>
                        <a:pt x="74" y="101"/>
                        <a:pt x="96" y="80"/>
                        <a:pt x="96" y="54"/>
                      </a:cubicBezTo>
                      <a:cubicBezTo>
                        <a:pt x="96" y="27"/>
                        <a:pt x="74" y="6"/>
                        <a:pt x="48" y="6"/>
                      </a:cubicBezTo>
                      <a:close/>
                      <a:moveTo>
                        <a:pt x="33" y="4"/>
                      </a:moveTo>
                      <a:cubicBezTo>
                        <a:pt x="33" y="3"/>
                        <a:pt x="35" y="2"/>
                        <a:pt x="37" y="1"/>
                      </a:cubicBezTo>
                      <a:cubicBezTo>
                        <a:pt x="37" y="1"/>
                        <a:pt x="37" y="1"/>
                        <a:pt x="38" y="1"/>
                      </a:cubicBezTo>
                      <a:cubicBezTo>
                        <a:pt x="39" y="1"/>
                        <a:pt x="41" y="2"/>
                        <a:pt x="41" y="3"/>
                      </a:cubicBezTo>
                      <a:cubicBezTo>
                        <a:pt x="41" y="4"/>
                        <a:pt x="41" y="4"/>
                        <a:pt x="40" y="5"/>
                      </a:cubicBezTo>
                      <a:cubicBezTo>
                        <a:pt x="39" y="4"/>
                        <a:pt x="38" y="4"/>
                        <a:pt x="37" y="4"/>
                      </a:cubicBezTo>
                      <a:cubicBezTo>
                        <a:pt x="36" y="5"/>
                        <a:pt x="36" y="5"/>
                        <a:pt x="35" y="6"/>
                      </a:cubicBezTo>
                      <a:cubicBezTo>
                        <a:pt x="34" y="6"/>
                        <a:pt x="33" y="5"/>
                        <a:pt x="33" y="4"/>
                      </a:cubicBezTo>
                      <a:close/>
                      <a:moveTo>
                        <a:pt x="73" y="79"/>
                      </a:moveTo>
                      <a:cubicBezTo>
                        <a:pt x="69" y="84"/>
                        <a:pt x="64" y="87"/>
                        <a:pt x="58" y="88"/>
                      </a:cubicBezTo>
                      <a:cubicBezTo>
                        <a:pt x="54" y="81"/>
                        <a:pt x="54" y="81"/>
                        <a:pt x="54" y="81"/>
                      </a:cubicBezTo>
                      <a:cubicBezTo>
                        <a:pt x="53" y="89"/>
                        <a:pt x="53" y="89"/>
                        <a:pt x="53" y="89"/>
                      </a:cubicBezTo>
                      <a:cubicBezTo>
                        <a:pt x="51" y="90"/>
                        <a:pt x="50" y="90"/>
                        <a:pt x="48" y="90"/>
                      </a:cubicBezTo>
                      <a:cubicBezTo>
                        <a:pt x="38" y="90"/>
                        <a:pt x="29" y="86"/>
                        <a:pt x="22" y="79"/>
                      </a:cubicBezTo>
                      <a:cubicBezTo>
                        <a:pt x="18" y="75"/>
                        <a:pt x="15" y="70"/>
                        <a:pt x="13" y="64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12" y="58"/>
                        <a:pt x="12" y="58"/>
                        <a:pt x="12" y="58"/>
                      </a:cubicBezTo>
                      <a:cubicBezTo>
                        <a:pt x="12" y="57"/>
                        <a:pt x="12" y="55"/>
                        <a:pt x="12" y="54"/>
                      </a:cubicBezTo>
                      <a:cubicBezTo>
                        <a:pt x="12" y="44"/>
                        <a:pt x="15" y="35"/>
                        <a:pt x="22" y="28"/>
                      </a:cubicBezTo>
                      <a:cubicBezTo>
                        <a:pt x="27" y="24"/>
                        <a:pt x="32" y="21"/>
                        <a:pt x="38" y="19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45" y="18"/>
                        <a:pt x="46" y="17"/>
                        <a:pt x="48" y="17"/>
                      </a:cubicBezTo>
                      <a:cubicBezTo>
                        <a:pt x="58" y="17"/>
                        <a:pt x="67" y="21"/>
                        <a:pt x="73" y="28"/>
                      </a:cubicBezTo>
                      <a:cubicBezTo>
                        <a:pt x="78" y="32"/>
                        <a:pt x="81" y="38"/>
                        <a:pt x="83" y="43"/>
                      </a:cubicBezTo>
                      <a:cubicBezTo>
                        <a:pt x="76" y="48"/>
                        <a:pt x="76" y="48"/>
                        <a:pt x="76" y="48"/>
                      </a:cubicBezTo>
                      <a:cubicBezTo>
                        <a:pt x="84" y="49"/>
                        <a:pt x="84" y="49"/>
                        <a:pt x="84" y="49"/>
                      </a:cubicBezTo>
                      <a:cubicBezTo>
                        <a:pt x="84" y="50"/>
                        <a:pt x="84" y="52"/>
                        <a:pt x="84" y="54"/>
                      </a:cubicBezTo>
                      <a:cubicBezTo>
                        <a:pt x="84" y="63"/>
                        <a:pt x="80" y="72"/>
                        <a:pt x="73" y="79"/>
                      </a:cubicBezTo>
                      <a:close/>
                      <a:moveTo>
                        <a:pt x="73" y="29"/>
                      </a:move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2" y="43"/>
                        <a:pt x="50" y="43"/>
                        <a:pt x="48" y="42"/>
                      </a:cubicBezTo>
                      <a:cubicBezTo>
                        <a:pt x="43" y="32"/>
                        <a:pt x="43" y="32"/>
                        <a:pt x="43" y="32"/>
                      </a:cubicBezTo>
                      <a:cubicBezTo>
                        <a:pt x="43" y="44"/>
                        <a:pt x="43" y="44"/>
                        <a:pt x="43" y="44"/>
                      </a:cubicBezTo>
                      <a:cubicBezTo>
                        <a:pt x="42" y="44"/>
                        <a:pt x="40" y="45"/>
                        <a:pt x="40" y="46"/>
                      </a:cubicBezTo>
                      <a:cubicBezTo>
                        <a:pt x="33" y="44"/>
                        <a:pt x="33" y="44"/>
                        <a:pt x="33" y="44"/>
                      </a:cubicBezTo>
                      <a:cubicBezTo>
                        <a:pt x="38" y="49"/>
                        <a:pt x="38" y="49"/>
                        <a:pt x="38" y="49"/>
                      </a:cubicBezTo>
                      <a:cubicBezTo>
                        <a:pt x="37" y="50"/>
                        <a:pt x="37" y="52"/>
                        <a:pt x="37" y="53"/>
                      </a:cubicBezTo>
                      <a:cubicBezTo>
                        <a:pt x="26" y="58"/>
                        <a:pt x="26" y="58"/>
                        <a:pt x="26" y="58"/>
                      </a:cubicBez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23" y="78"/>
                        <a:pt x="23" y="78"/>
                        <a:pt x="23" y="78"/>
                      </a:cubicBezTo>
                      <a:cubicBezTo>
                        <a:pt x="43" y="63"/>
                        <a:pt x="43" y="63"/>
                        <a:pt x="43" y="63"/>
                      </a:cubicBezTo>
                      <a:cubicBezTo>
                        <a:pt x="44" y="64"/>
                        <a:pt x="46" y="65"/>
                        <a:pt x="47" y="65"/>
                      </a:cubicBezTo>
                      <a:cubicBezTo>
                        <a:pt x="53" y="75"/>
                        <a:pt x="53" y="75"/>
                        <a:pt x="53" y="75"/>
                      </a:cubicBezTo>
                      <a:cubicBezTo>
                        <a:pt x="53" y="64"/>
                        <a:pt x="53" y="64"/>
                        <a:pt x="53" y="64"/>
                      </a:cubicBezTo>
                      <a:cubicBezTo>
                        <a:pt x="54" y="63"/>
                        <a:pt x="55" y="62"/>
                        <a:pt x="56" y="61"/>
                      </a:cubicBezTo>
                      <a:cubicBezTo>
                        <a:pt x="63" y="63"/>
                        <a:pt x="63" y="63"/>
                        <a:pt x="63" y="63"/>
                      </a:cubicBezTo>
                      <a:cubicBezTo>
                        <a:pt x="58" y="58"/>
                        <a:pt x="58" y="58"/>
                        <a:pt x="58" y="58"/>
                      </a:cubicBezTo>
                      <a:cubicBezTo>
                        <a:pt x="59" y="57"/>
                        <a:pt x="59" y="56"/>
                        <a:pt x="59" y="54"/>
                      </a:cubicBezTo>
                      <a:cubicBezTo>
                        <a:pt x="70" y="49"/>
                        <a:pt x="70" y="49"/>
                        <a:pt x="70" y="49"/>
                      </a:cubicBezTo>
                      <a:cubicBezTo>
                        <a:pt x="58" y="49"/>
                        <a:pt x="58" y="49"/>
                        <a:pt x="58" y="49"/>
                      </a:cubicBezTo>
                      <a:cubicBezTo>
                        <a:pt x="58" y="49"/>
                        <a:pt x="58" y="49"/>
                        <a:pt x="58" y="48"/>
                      </a:cubicBezTo>
                      <a:lnTo>
                        <a:pt x="73" y="29"/>
                      </a:lnTo>
                      <a:close/>
                      <a:moveTo>
                        <a:pt x="48" y="44"/>
                      </a:moveTo>
                      <a:cubicBezTo>
                        <a:pt x="48" y="44"/>
                        <a:pt x="48" y="44"/>
                        <a:pt x="48" y="44"/>
                      </a:cubicBezTo>
                      <a:cubicBezTo>
                        <a:pt x="48" y="44"/>
                        <a:pt x="48" y="44"/>
                        <a:pt x="48" y="44"/>
                      </a:cubicBezTo>
                      <a:close/>
                      <a:moveTo>
                        <a:pt x="46" y="44"/>
                      </a:moveTo>
                      <a:cubicBezTo>
                        <a:pt x="47" y="44"/>
                        <a:pt x="47" y="44"/>
                        <a:pt x="48" y="44"/>
                      </a:cubicBezTo>
                      <a:cubicBezTo>
                        <a:pt x="48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50" y="44"/>
                        <a:pt x="51" y="44"/>
                        <a:pt x="52" y="45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9" y="57"/>
                        <a:pt x="39" y="56"/>
                        <a:pt x="39" y="56"/>
                      </a:cubicBezTo>
                      <a:cubicBezTo>
                        <a:pt x="37" y="50"/>
                        <a:pt x="41" y="45"/>
                        <a:pt x="46" y="44"/>
                      </a:cubicBezTo>
                      <a:close/>
                      <a:moveTo>
                        <a:pt x="53" y="62"/>
                      </a:move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2" y="62"/>
                        <a:pt x="51" y="63"/>
                        <a:pt x="50" y="63"/>
                      </a:cubicBezTo>
                      <a:cubicBezTo>
                        <a:pt x="49" y="63"/>
                        <a:pt x="49" y="63"/>
                        <a:pt x="48" y="63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6" y="63"/>
                        <a:pt x="45" y="63"/>
                        <a:pt x="44" y="62"/>
                      </a:cubicBezTo>
                      <a:cubicBezTo>
                        <a:pt x="51" y="57"/>
                        <a:pt x="51" y="57"/>
                        <a:pt x="51" y="57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1"/>
                        <a:pt x="57" y="52"/>
                      </a:cubicBezTo>
                      <a:cubicBezTo>
                        <a:pt x="58" y="56"/>
                        <a:pt x="56" y="60"/>
                        <a:pt x="53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65" name="íSḷídê">
                  <a:extLst>
                    <a:ext uri="{FF2B5EF4-FFF2-40B4-BE49-F238E27FC236}">
                      <a16:creationId xmlns:a16="http://schemas.microsoft.com/office/drawing/2014/main" id="{72C43A1A-DD46-719A-4C6B-87E77371475C}"/>
                    </a:ext>
                  </a:extLst>
                </p:cNvPr>
                <p:cNvSpPr/>
                <p:nvPr/>
              </p:nvSpPr>
              <p:spPr bwMode="auto">
                <a:xfrm>
                  <a:off x="9763504" y="2679209"/>
                  <a:ext cx="340575" cy="340575"/>
                </a:xfrm>
                <a:custGeom>
                  <a:avLst/>
                  <a:gdLst>
                    <a:gd name="T0" fmla="*/ 90 w 107"/>
                    <a:gd name="T1" fmla="*/ 74 h 107"/>
                    <a:gd name="T2" fmla="*/ 78 w 107"/>
                    <a:gd name="T3" fmla="*/ 79 h 107"/>
                    <a:gd name="T4" fmla="*/ 33 w 107"/>
                    <a:gd name="T5" fmla="*/ 56 h 107"/>
                    <a:gd name="T6" fmla="*/ 34 w 107"/>
                    <a:gd name="T7" fmla="*/ 54 h 107"/>
                    <a:gd name="T8" fmla="*/ 33 w 107"/>
                    <a:gd name="T9" fmla="*/ 51 h 107"/>
                    <a:gd name="T10" fmla="*/ 78 w 107"/>
                    <a:gd name="T11" fmla="*/ 29 h 107"/>
                    <a:gd name="T12" fmla="*/ 90 w 107"/>
                    <a:gd name="T13" fmla="*/ 34 h 107"/>
                    <a:gd name="T14" fmla="*/ 107 w 107"/>
                    <a:gd name="T15" fmla="*/ 17 h 107"/>
                    <a:gd name="T16" fmla="*/ 90 w 107"/>
                    <a:gd name="T17" fmla="*/ 0 h 107"/>
                    <a:gd name="T18" fmla="*/ 74 w 107"/>
                    <a:gd name="T19" fmla="*/ 17 h 107"/>
                    <a:gd name="T20" fmla="*/ 74 w 107"/>
                    <a:gd name="T21" fmla="*/ 20 h 107"/>
                    <a:gd name="T22" fmla="*/ 29 w 107"/>
                    <a:gd name="T23" fmla="*/ 42 h 107"/>
                    <a:gd name="T24" fmla="*/ 17 w 107"/>
                    <a:gd name="T25" fmla="*/ 37 h 107"/>
                    <a:gd name="T26" fmla="*/ 0 w 107"/>
                    <a:gd name="T27" fmla="*/ 54 h 107"/>
                    <a:gd name="T28" fmla="*/ 17 w 107"/>
                    <a:gd name="T29" fmla="*/ 70 h 107"/>
                    <a:gd name="T30" fmla="*/ 29 w 107"/>
                    <a:gd name="T31" fmla="*/ 65 h 107"/>
                    <a:gd name="T32" fmla="*/ 74 w 107"/>
                    <a:gd name="T33" fmla="*/ 88 h 107"/>
                    <a:gd name="T34" fmla="*/ 74 w 107"/>
                    <a:gd name="T35" fmla="*/ 90 h 107"/>
                    <a:gd name="T36" fmla="*/ 90 w 107"/>
                    <a:gd name="T37" fmla="*/ 107 h 107"/>
                    <a:gd name="T38" fmla="*/ 107 w 107"/>
                    <a:gd name="T39" fmla="*/ 90 h 107"/>
                    <a:gd name="T40" fmla="*/ 90 w 107"/>
                    <a:gd name="T41" fmla="*/ 74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07" h="107">
                      <a:moveTo>
                        <a:pt x="90" y="74"/>
                      </a:moveTo>
                      <a:cubicBezTo>
                        <a:pt x="86" y="74"/>
                        <a:pt x="81" y="76"/>
                        <a:pt x="78" y="79"/>
                      </a:cubicBezTo>
                      <a:cubicBezTo>
                        <a:pt x="33" y="56"/>
                        <a:pt x="33" y="56"/>
                        <a:pt x="33" y="56"/>
                      </a:cubicBezTo>
                      <a:cubicBezTo>
                        <a:pt x="34" y="56"/>
                        <a:pt x="34" y="55"/>
                        <a:pt x="34" y="54"/>
                      </a:cubicBezTo>
                      <a:cubicBezTo>
                        <a:pt x="34" y="53"/>
                        <a:pt x="34" y="52"/>
                        <a:pt x="33" y="51"/>
                      </a:cubicBezTo>
                      <a:cubicBezTo>
                        <a:pt x="78" y="29"/>
                        <a:pt x="78" y="29"/>
                        <a:pt x="78" y="29"/>
                      </a:cubicBezTo>
                      <a:cubicBezTo>
                        <a:pt x="81" y="32"/>
                        <a:pt x="86" y="34"/>
                        <a:pt x="90" y="34"/>
                      </a:cubicBezTo>
                      <a:cubicBezTo>
                        <a:pt x="100" y="34"/>
                        <a:pt x="107" y="26"/>
                        <a:pt x="107" y="17"/>
                      </a:cubicBezTo>
                      <a:cubicBezTo>
                        <a:pt x="107" y="8"/>
                        <a:pt x="100" y="0"/>
                        <a:pt x="90" y="0"/>
                      </a:cubicBezTo>
                      <a:cubicBezTo>
                        <a:pt x="81" y="0"/>
                        <a:pt x="74" y="8"/>
                        <a:pt x="74" y="17"/>
                      </a:cubicBezTo>
                      <a:cubicBezTo>
                        <a:pt x="74" y="18"/>
                        <a:pt x="74" y="19"/>
                        <a:pt x="74" y="20"/>
                      </a:cubicBezTo>
                      <a:cubicBezTo>
                        <a:pt x="29" y="42"/>
                        <a:pt x="29" y="42"/>
                        <a:pt x="29" y="42"/>
                      </a:cubicBezTo>
                      <a:cubicBezTo>
                        <a:pt x="26" y="39"/>
                        <a:pt x="22" y="37"/>
                        <a:pt x="17" y="37"/>
                      </a:cubicBezTo>
                      <a:cubicBezTo>
                        <a:pt x="8" y="37"/>
                        <a:pt x="0" y="45"/>
                        <a:pt x="0" y="54"/>
                      </a:cubicBezTo>
                      <a:cubicBezTo>
                        <a:pt x="0" y="63"/>
                        <a:pt x="8" y="70"/>
                        <a:pt x="17" y="70"/>
                      </a:cubicBezTo>
                      <a:cubicBezTo>
                        <a:pt x="22" y="70"/>
                        <a:pt x="26" y="68"/>
                        <a:pt x="29" y="65"/>
                      </a:cubicBezTo>
                      <a:cubicBezTo>
                        <a:pt x="74" y="88"/>
                        <a:pt x="74" y="88"/>
                        <a:pt x="74" y="88"/>
                      </a:cubicBezTo>
                      <a:cubicBezTo>
                        <a:pt x="74" y="89"/>
                        <a:pt x="74" y="90"/>
                        <a:pt x="74" y="90"/>
                      </a:cubicBezTo>
                      <a:cubicBezTo>
                        <a:pt x="74" y="100"/>
                        <a:pt x="81" y="107"/>
                        <a:pt x="90" y="107"/>
                      </a:cubicBezTo>
                      <a:cubicBezTo>
                        <a:pt x="100" y="107"/>
                        <a:pt x="107" y="100"/>
                        <a:pt x="107" y="90"/>
                      </a:cubicBezTo>
                      <a:cubicBezTo>
                        <a:pt x="107" y="81"/>
                        <a:pt x="100" y="74"/>
                        <a:pt x="90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66" name="işḷïḋe">
                  <a:extLst>
                    <a:ext uri="{FF2B5EF4-FFF2-40B4-BE49-F238E27FC236}">
                      <a16:creationId xmlns:a16="http://schemas.microsoft.com/office/drawing/2014/main" id="{85D483DC-657A-A909-7502-52794B5084D3}"/>
                    </a:ext>
                  </a:extLst>
                </p:cNvPr>
                <p:cNvSpPr/>
                <p:nvPr/>
              </p:nvSpPr>
              <p:spPr bwMode="auto">
                <a:xfrm>
                  <a:off x="9875071" y="1874748"/>
                  <a:ext cx="324917" cy="352319"/>
                </a:xfrm>
                <a:custGeom>
                  <a:avLst/>
                  <a:gdLst>
                    <a:gd name="T0" fmla="*/ 13 w 102"/>
                    <a:gd name="T1" fmla="*/ 100 h 110"/>
                    <a:gd name="T2" fmla="*/ 24 w 102"/>
                    <a:gd name="T3" fmla="*/ 110 h 110"/>
                    <a:gd name="T4" fmla="*/ 34 w 102"/>
                    <a:gd name="T5" fmla="*/ 100 h 110"/>
                    <a:gd name="T6" fmla="*/ 34 w 102"/>
                    <a:gd name="T7" fmla="*/ 100 h 110"/>
                    <a:gd name="T8" fmla="*/ 24 w 102"/>
                    <a:gd name="T9" fmla="*/ 89 h 110"/>
                    <a:gd name="T10" fmla="*/ 13 w 102"/>
                    <a:gd name="T11" fmla="*/ 100 h 110"/>
                    <a:gd name="T12" fmla="*/ 82 w 102"/>
                    <a:gd name="T13" fmla="*/ 100 h 110"/>
                    <a:gd name="T14" fmla="*/ 92 w 102"/>
                    <a:gd name="T15" fmla="*/ 110 h 110"/>
                    <a:gd name="T16" fmla="*/ 102 w 102"/>
                    <a:gd name="T17" fmla="*/ 100 h 110"/>
                    <a:gd name="T18" fmla="*/ 102 w 102"/>
                    <a:gd name="T19" fmla="*/ 100 h 110"/>
                    <a:gd name="T20" fmla="*/ 92 w 102"/>
                    <a:gd name="T21" fmla="*/ 89 h 110"/>
                    <a:gd name="T22" fmla="*/ 82 w 102"/>
                    <a:gd name="T23" fmla="*/ 100 h 110"/>
                    <a:gd name="T24" fmla="*/ 102 w 102"/>
                    <a:gd name="T25" fmla="*/ 55 h 110"/>
                    <a:gd name="T26" fmla="*/ 102 w 102"/>
                    <a:gd name="T27" fmla="*/ 14 h 110"/>
                    <a:gd name="T28" fmla="*/ 13 w 102"/>
                    <a:gd name="T29" fmla="*/ 14 h 110"/>
                    <a:gd name="T30" fmla="*/ 0 w 102"/>
                    <a:gd name="T31" fmla="*/ 0 h 110"/>
                    <a:gd name="T32" fmla="*/ 0 w 102"/>
                    <a:gd name="T33" fmla="*/ 7 h 110"/>
                    <a:gd name="T34" fmla="*/ 7 w 102"/>
                    <a:gd name="T35" fmla="*/ 14 h 110"/>
                    <a:gd name="T36" fmla="*/ 12 w 102"/>
                    <a:gd name="T37" fmla="*/ 58 h 110"/>
                    <a:gd name="T38" fmla="*/ 7 w 102"/>
                    <a:gd name="T39" fmla="*/ 69 h 110"/>
                    <a:gd name="T40" fmla="*/ 20 w 102"/>
                    <a:gd name="T41" fmla="*/ 82 h 110"/>
                    <a:gd name="T42" fmla="*/ 102 w 102"/>
                    <a:gd name="T43" fmla="*/ 82 h 110"/>
                    <a:gd name="T44" fmla="*/ 102 w 102"/>
                    <a:gd name="T45" fmla="*/ 76 h 110"/>
                    <a:gd name="T46" fmla="*/ 20 w 102"/>
                    <a:gd name="T47" fmla="*/ 76 h 110"/>
                    <a:gd name="T48" fmla="*/ 13 w 102"/>
                    <a:gd name="T49" fmla="*/ 69 h 110"/>
                    <a:gd name="T50" fmla="*/ 13 w 102"/>
                    <a:gd name="T51" fmla="*/ 69 h 110"/>
                    <a:gd name="T52" fmla="*/ 102 w 102"/>
                    <a:gd name="T53" fmla="*/ 55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02" h="110">
                      <a:moveTo>
                        <a:pt x="13" y="100"/>
                      </a:moveTo>
                      <a:cubicBezTo>
                        <a:pt x="13" y="105"/>
                        <a:pt x="18" y="110"/>
                        <a:pt x="24" y="110"/>
                      </a:cubicBezTo>
                      <a:cubicBezTo>
                        <a:pt x="29" y="110"/>
                        <a:pt x="34" y="105"/>
                        <a:pt x="34" y="100"/>
                      </a:cubicBezTo>
                      <a:cubicBezTo>
                        <a:pt x="34" y="100"/>
                        <a:pt x="34" y="100"/>
                        <a:pt x="34" y="100"/>
                      </a:cubicBezTo>
                      <a:cubicBezTo>
                        <a:pt x="34" y="94"/>
                        <a:pt x="29" y="89"/>
                        <a:pt x="24" y="89"/>
                      </a:cubicBezTo>
                      <a:cubicBezTo>
                        <a:pt x="18" y="89"/>
                        <a:pt x="13" y="94"/>
                        <a:pt x="13" y="100"/>
                      </a:cubicBezTo>
                      <a:close/>
                      <a:moveTo>
                        <a:pt x="82" y="100"/>
                      </a:moveTo>
                      <a:cubicBezTo>
                        <a:pt x="82" y="105"/>
                        <a:pt x="86" y="110"/>
                        <a:pt x="92" y="110"/>
                      </a:cubicBezTo>
                      <a:cubicBezTo>
                        <a:pt x="98" y="110"/>
                        <a:pt x="102" y="105"/>
                        <a:pt x="102" y="100"/>
                      </a:cubicBezTo>
                      <a:cubicBezTo>
                        <a:pt x="102" y="100"/>
                        <a:pt x="102" y="100"/>
                        <a:pt x="102" y="100"/>
                      </a:cubicBezTo>
                      <a:cubicBezTo>
                        <a:pt x="102" y="94"/>
                        <a:pt x="98" y="89"/>
                        <a:pt x="92" y="89"/>
                      </a:cubicBezTo>
                      <a:cubicBezTo>
                        <a:pt x="86" y="89"/>
                        <a:pt x="82" y="94"/>
                        <a:pt x="82" y="100"/>
                      </a:cubicBezTo>
                      <a:close/>
                      <a:moveTo>
                        <a:pt x="102" y="55"/>
                      </a:moveTo>
                      <a:cubicBezTo>
                        <a:pt x="102" y="14"/>
                        <a:pt x="102" y="14"/>
                        <a:pt x="102" y="14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6"/>
                        <a:pt x="7" y="0"/>
                        <a:pt x="0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7" y="10"/>
                        <a:pt x="7" y="14"/>
                      </a:cubicBezTo>
                      <a:cubicBezTo>
                        <a:pt x="12" y="58"/>
                        <a:pt x="12" y="58"/>
                        <a:pt x="12" y="58"/>
                      </a:cubicBezTo>
                      <a:cubicBezTo>
                        <a:pt x="9" y="61"/>
                        <a:pt x="7" y="64"/>
                        <a:pt x="7" y="69"/>
                      </a:cubicBezTo>
                      <a:cubicBezTo>
                        <a:pt x="7" y="76"/>
                        <a:pt x="13" y="82"/>
                        <a:pt x="20" y="82"/>
                      </a:cubicBezTo>
                      <a:cubicBezTo>
                        <a:pt x="102" y="82"/>
                        <a:pt x="102" y="82"/>
                        <a:pt x="102" y="82"/>
                      </a:cubicBezTo>
                      <a:cubicBezTo>
                        <a:pt x="102" y="76"/>
                        <a:pt x="102" y="76"/>
                        <a:pt x="102" y="76"/>
                      </a:cubicBezTo>
                      <a:cubicBezTo>
                        <a:pt x="20" y="76"/>
                        <a:pt x="20" y="76"/>
                        <a:pt x="20" y="76"/>
                      </a:cubicBezTo>
                      <a:cubicBezTo>
                        <a:pt x="16" y="76"/>
                        <a:pt x="13" y="73"/>
                        <a:pt x="13" y="69"/>
                      </a:cubicBezTo>
                      <a:cubicBezTo>
                        <a:pt x="13" y="69"/>
                        <a:pt x="13" y="69"/>
                        <a:pt x="13" y="69"/>
                      </a:cubicBezTo>
                      <a:lnTo>
                        <a:pt x="102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67" name="íslïḋe">
                  <a:extLst>
                    <a:ext uri="{FF2B5EF4-FFF2-40B4-BE49-F238E27FC236}">
                      <a16:creationId xmlns:a16="http://schemas.microsoft.com/office/drawing/2014/main" id="{E80B7A5A-2EBA-D52E-7FE8-B10F0ED629F9}"/>
                    </a:ext>
                  </a:extLst>
                </p:cNvPr>
                <p:cNvSpPr/>
                <p:nvPr/>
              </p:nvSpPr>
              <p:spPr bwMode="auto">
                <a:xfrm>
                  <a:off x="9965108" y="1600722"/>
                  <a:ext cx="274026" cy="268153"/>
                </a:xfrm>
                <a:custGeom>
                  <a:avLst/>
                  <a:gdLst>
                    <a:gd name="T0" fmla="*/ 82 w 86"/>
                    <a:gd name="T1" fmla="*/ 47 h 84"/>
                    <a:gd name="T2" fmla="*/ 82 w 86"/>
                    <a:gd name="T3" fmla="*/ 42 h 84"/>
                    <a:gd name="T4" fmla="*/ 43 w 86"/>
                    <a:gd name="T5" fmla="*/ 3 h 84"/>
                    <a:gd name="T6" fmla="*/ 36 w 86"/>
                    <a:gd name="T7" fmla="*/ 4 h 84"/>
                    <a:gd name="T8" fmla="*/ 24 w 86"/>
                    <a:gd name="T9" fmla="*/ 0 h 84"/>
                    <a:gd name="T10" fmla="*/ 0 w 86"/>
                    <a:gd name="T11" fmla="*/ 23 h 84"/>
                    <a:gd name="T12" fmla="*/ 4 w 86"/>
                    <a:gd name="T13" fmla="*/ 36 h 84"/>
                    <a:gd name="T14" fmla="*/ 4 w 86"/>
                    <a:gd name="T15" fmla="*/ 42 h 84"/>
                    <a:gd name="T16" fmla="*/ 43 w 86"/>
                    <a:gd name="T17" fmla="*/ 81 h 84"/>
                    <a:gd name="T18" fmla="*/ 50 w 86"/>
                    <a:gd name="T19" fmla="*/ 80 h 84"/>
                    <a:gd name="T20" fmla="*/ 62 w 86"/>
                    <a:gd name="T21" fmla="*/ 84 h 84"/>
                    <a:gd name="T22" fmla="*/ 86 w 86"/>
                    <a:gd name="T23" fmla="*/ 61 h 84"/>
                    <a:gd name="T24" fmla="*/ 82 w 86"/>
                    <a:gd name="T25" fmla="*/ 47 h 84"/>
                    <a:gd name="T26" fmla="*/ 46 w 86"/>
                    <a:gd name="T27" fmla="*/ 71 h 84"/>
                    <a:gd name="T28" fmla="*/ 23 w 86"/>
                    <a:gd name="T29" fmla="*/ 64 h 84"/>
                    <a:gd name="T30" fmla="*/ 24 w 86"/>
                    <a:gd name="T31" fmla="*/ 51 h 84"/>
                    <a:gd name="T32" fmla="*/ 34 w 86"/>
                    <a:gd name="T33" fmla="*/ 59 h 84"/>
                    <a:gd name="T34" fmla="*/ 52 w 86"/>
                    <a:gd name="T35" fmla="*/ 58 h 84"/>
                    <a:gd name="T36" fmla="*/ 41 w 86"/>
                    <a:gd name="T37" fmla="*/ 47 h 84"/>
                    <a:gd name="T38" fmla="*/ 20 w 86"/>
                    <a:gd name="T39" fmla="*/ 30 h 84"/>
                    <a:gd name="T40" fmla="*/ 37 w 86"/>
                    <a:gd name="T41" fmla="*/ 13 h 84"/>
                    <a:gd name="T42" fmla="*/ 61 w 86"/>
                    <a:gd name="T43" fmla="*/ 19 h 84"/>
                    <a:gd name="T44" fmla="*/ 59 w 86"/>
                    <a:gd name="T45" fmla="*/ 31 h 84"/>
                    <a:gd name="T46" fmla="*/ 42 w 86"/>
                    <a:gd name="T47" fmla="*/ 22 h 84"/>
                    <a:gd name="T48" fmla="*/ 38 w 86"/>
                    <a:gd name="T49" fmla="*/ 35 h 84"/>
                    <a:gd name="T50" fmla="*/ 66 w 86"/>
                    <a:gd name="T51" fmla="*/ 49 h 84"/>
                    <a:gd name="T52" fmla="*/ 46 w 86"/>
                    <a:gd name="T53" fmla="*/ 7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86" h="84">
                      <a:moveTo>
                        <a:pt x="82" y="47"/>
                      </a:moveTo>
                      <a:cubicBezTo>
                        <a:pt x="82" y="46"/>
                        <a:pt x="82" y="44"/>
                        <a:pt x="82" y="42"/>
                      </a:cubicBezTo>
                      <a:cubicBezTo>
                        <a:pt x="82" y="21"/>
                        <a:pt x="64" y="3"/>
                        <a:pt x="43" y="3"/>
                      </a:cubicBezTo>
                      <a:cubicBezTo>
                        <a:pt x="41" y="3"/>
                        <a:pt x="39" y="3"/>
                        <a:pt x="36" y="4"/>
                      </a:cubicBezTo>
                      <a:cubicBezTo>
                        <a:pt x="33" y="1"/>
                        <a:pt x="28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28"/>
                        <a:pt x="2" y="32"/>
                        <a:pt x="4" y="36"/>
                      </a:cubicBezTo>
                      <a:cubicBezTo>
                        <a:pt x="4" y="38"/>
                        <a:pt x="4" y="40"/>
                        <a:pt x="4" y="42"/>
                      </a:cubicBezTo>
                      <a:cubicBezTo>
                        <a:pt x="4" y="64"/>
                        <a:pt x="21" y="81"/>
                        <a:pt x="43" y="81"/>
                      </a:cubicBezTo>
                      <a:cubicBezTo>
                        <a:pt x="45" y="81"/>
                        <a:pt x="48" y="81"/>
                        <a:pt x="50" y="80"/>
                      </a:cubicBezTo>
                      <a:cubicBezTo>
                        <a:pt x="54" y="83"/>
                        <a:pt x="58" y="84"/>
                        <a:pt x="62" y="84"/>
                      </a:cubicBezTo>
                      <a:cubicBezTo>
                        <a:pt x="75" y="84"/>
                        <a:pt x="86" y="73"/>
                        <a:pt x="86" y="61"/>
                      </a:cubicBezTo>
                      <a:cubicBezTo>
                        <a:pt x="86" y="56"/>
                        <a:pt x="84" y="51"/>
                        <a:pt x="82" y="47"/>
                      </a:cubicBezTo>
                      <a:close/>
                      <a:moveTo>
                        <a:pt x="46" y="71"/>
                      </a:moveTo>
                      <a:cubicBezTo>
                        <a:pt x="34" y="71"/>
                        <a:pt x="28" y="69"/>
                        <a:pt x="23" y="64"/>
                      </a:cubicBezTo>
                      <a:cubicBezTo>
                        <a:pt x="17" y="58"/>
                        <a:pt x="19" y="52"/>
                        <a:pt x="24" y="51"/>
                      </a:cubicBezTo>
                      <a:cubicBezTo>
                        <a:pt x="29" y="51"/>
                        <a:pt x="32" y="57"/>
                        <a:pt x="34" y="59"/>
                      </a:cubicBezTo>
                      <a:cubicBezTo>
                        <a:pt x="37" y="60"/>
                        <a:pt x="47" y="64"/>
                        <a:pt x="52" y="58"/>
                      </a:cubicBezTo>
                      <a:cubicBezTo>
                        <a:pt x="58" y="51"/>
                        <a:pt x="48" y="48"/>
                        <a:pt x="41" y="47"/>
                      </a:cubicBezTo>
                      <a:cubicBezTo>
                        <a:pt x="32" y="46"/>
                        <a:pt x="19" y="40"/>
                        <a:pt x="20" y="30"/>
                      </a:cubicBezTo>
                      <a:cubicBezTo>
                        <a:pt x="21" y="19"/>
                        <a:pt x="29" y="14"/>
                        <a:pt x="37" y="13"/>
                      </a:cubicBezTo>
                      <a:cubicBezTo>
                        <a:pt x="48" y="12"/>
                        <a:pt x="55" y="15"/>
                        <a:pt x="61" y="19"/>
                      </a:cubicBezTo>
                      <a:cubicBezTo>
                        <a:pt x="67" y="25"/>
                        <a:pt x="63" y="31"/>
                        <a:pt x="59" y="31"/>
                      </a:cubicBezTo>
                      <a:cubicBezTo>
                        <a:pt x="55" y="32"/>
                        <a:pt x="51" y="22"/>
                        <a:pt x="42" y="22"/>
                      </a:cubicBezTo>
                      <a:cubicBezTo>
                        <a:pt x="33" y="22"/>
                        <a:pt x="27" y="32"/>
                        <a:pt x="38" y="35"/>
                      </a:cubicBezTo>
                      <a:cubicBezTo>
                        <a:pt x="49" y="37"/>
                        <a:pt x="61" y="38"/>
                        <a:pt x="66" y="49"/>
                      </a:cubicBezTo>
                      <a:cubicBezTo>
                        <a:pt x="70" y="59"/>
                        <a:pt x="59" y="70"/>
                        <a:pt x="46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68" name="ïSḻîḑè">
                  <a:extLst>
                    <a:ext uri="{FF2B5EF4-FFF2-40B4-BE49-F238E27FC236}">
                      <a16:creationId xmlns:a16="http://schemas.microsoft.com/office/drawing/2014/main" id="{778ECB60-5071-DC52-D12D-E173A4C70D74}"/>
                    </a:ext>
                  </a:extLst>
                </p:cNvPr>
                <p:cNvSpPr/>
                <p:nvPr/>
              </p:nvSpPr>
              <p:spPr bwMode="auto">
                <a:xfrm>
                  <a:off x="10082548" y="1367799"/>
                  <a:ext cx="152672" cy="199648"/>
                </a:xfrm>
                <a:custGeom>
                  <a:avLst/>
                  <a:gdLst>
                    <a:gd name="T0" fmla="*/ 42 w 48"/>
                    <a:gd name="T1" fmla="*/ 8 h 63"/>
                    <a:gd name="T2" fmla="*/ 6 w 48"/>
                    <a:gd name="T3" fmla="*/ 8 h 63"/>
                    <a:gd name="T4" fmla="*/ 0 w 48"/>
                    <a:gd name="T5" fmla="*/ 14 h 63"/>
                    <a:gd name="T6" fmla="*/ 0 w 48"/>
                    <a:gd name="T7" fmla="*/ 16 h 63"/>
                    <a:gd name="T8" fmla="*/ 48 w 48"/>
                    <a:gd name="T9" fmla="*/ 16 h 63"/>
                    <a:gd name="T10" fmla="*/ 48 w 48"/>
                    <a:gd name="T11" fmla="*/ 14 h 63"/>
                    <a:gd name="T12" fmla="*/ 42 w 48"/>
                    <a:gd name="T13" fmla="*/ 8 h 63"/>
                    <a:gd name="T14" fmla="*/ 31 w 48"/>
                    <a:gd name="T15" fmla="*/ 4 h 63"/>
                    <a:gd name="T16" fmla="*/ 32 w 48"/>
                    <a:gd name="T17" fmla="*/ 10 h 63"/>
                    <a:gd name="T18" fmla="*/ 16 w 48"/>
                    <a:gd name="T19" fmla="*/ 10 h 63"/>
                    <a:gd name="T20" fmla="*/ 17 w 48"/>
                    <a:gd name="T21" fmla="*/ 4 h 63"/>
                    <a:gd name="T22" fmla="*/ 31 w 48"/>
                    <a:gd name="T23" fmla="*/ 4 h 63"/>
                    <a:gd name="T24" fmla="*/ 32 w 48"/>
                    <a:gd name="T25" fmla="*/ 0 h 63"/>
                    <a:gd name="T26" fmla="*/ 16 w 48"/>
                    <a:gd name="T27" fmla="*/ 0 h 63"/>
                    <a:gd name="T28" fmla="*/ 13 w 48"/>
                    <a:gd name="T29" fmla="*/ 3 h 63"/>
                    <a:gd name="T30" fmla="*/ 12 w 48"/>
                    <a:gd name="T31" fmla="*/ 11 h 63"/>
                    <a:gd name="T32" fmla="*/ 14 w 48"/>
                    <a:gd name="T33" fmla="*/ 14 h 63"/>
                    <a:gd name="T34" fmla="*/ 34 w 48"/>
                    <a:gd name="T35" fmla="*/ 14 h 63"/>
                    <a:gd name="T36" fmla="*/ 36 w 48"/>
                    <a:gd name="T37" fmla="*/ 11 h 63"/>
                    <a:gd name="T38" fmla="*/ 35 w 48"/>
                    <a:gd name="T39" fmla="*/ 3 h 63"/>
                    <a:gd name="T40" fmla="*/ 32 w 48"/>
                    <a:gd name="T41" fmla="*/ 0 h 63"/>
                    <a:gd name="T42" fmla="*/ 43 w 48"/>
                    <a:gd name="T43" fmla="*/ 20 h 63"/>
                    <a:gd name="T44" fmla="*/ 5 w 48"/>
                    <a:gd name="T45" fmla="*/ 20 h 63"/>
                    <a:gd name="T46" fmla="*/ 2 w 48"/>
                    <a:gd name="T47" fmla="*/ 24 h 63"/>
                    <a:gd name="T48" fmla="*/ 5 w 48"/>
                    <a:gd name="T49" fmla="*/ 59 h 63"/>
                    <a:gd name="T50" fmla="*/ 9 w 48"/>
                    <a:gd name="T51" fmla="*/ 63 h 63"/>
                    <a:gd name="T52" fmla="*/ 39 w 48"/>
                    <a:gd name="T53" fmla="*/ 63 h 63"/>
                    <a:gd name="T54" fmla="*/ 43 w 48"/>
                    <a:gd name="T55" fmla="*/ 59 h 63"/>
                    <a:gd name="T56" fmla="*/ 46 w 48"/>
                    <a:gd name="T57" fmla="*/ 24 h 63"/>
                    <a:gd name="T58" fmla="*/ 43 w 48"/>
                    <a:gd name="T59" fmla="*/ 20 h 63"/>
                    <a:gd name="T60" fmla="*/ 16 w 48"/>
                    <a:gd name="T61" fmla="*/ 55 h 63"/>
                    <a:gd name="T62" fmla="*/ 10 w 48"/>
                    <a:gd name="T63" fmla="*/ 55 h 63"/>
                    <a:gd name="T64" fmla="*/ 8 w 48"/>
                    <a:gd name="T65" fmla="*/ 28 h 63"/>
                    <a:gd name="T66" fmla="*/ 16 w 48"/>
                    <a:gd name="T67" fmla="*/ 28 h 63"/>
                    <a:gd name="T68" fmla="*/ 16 w 48"/>
                    <a:gd name="T69" fmla="*/ 55 h 63"/>
                    <a:gd name="T70" fmla="*/ 28 w 48"/>
                    <a:gd name="T71" fmla="*/ 55 h 63"/>
                    <a:gd name="T72" fmla="*/ 20 w 48"/>
                    <a:gd name="T73" fmla="*/ 55 h 63"/>
                    <a:gd name="T74" fmla="*/ 20 w 48"/>
                    <a:gd name="T75" fmla="*/ 28 h 63"/>
                    <a:gd name="T76" fmla="*/ 28 w 48"/>
                    <a:gd name="T77" fmla="*/ 28 h 63"/>
                    <a:gd name="T78" fmla="*/ 28 w 48"/>
                    <a:gd name="T79" fmla="*/ 55 h 63"/>
                    <a:gd name="T80" fmla="*/ 38 w 48"/>
                    <a:gd name="T81" fmla="*/ 55 h 63"/>
                    <a:gd name="T82" fmla="*/ 32 w 48"/>
                    <a:gd name="T83" fmla="*/ 55 h 63"/>
                    <a:gd name="T84" fmla="*/ 32 w 48"/>
                    <a:gd name="T85" fmla="*/ 28 h 63"/>
                    <a:gd name="T86" fmla="*/ 40 w 48"/>
                    <a:gd name="T87" fmla="*/ 28 h 63"/>
                    <a:gd name="T88" fmla="*/ 38 w 48"/>
                    <a:gd name="T89" fmla="*/ 5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8" h="63">
                      <a:moveTo>
                        <a:pt x="42" y="8"/>
                      </a:move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3" y="8"/>
                        <a:pt x="0" y="11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4"/>
                        <a:pt x="48" y="14"/>
                        <a:pt x="48" y="14"/>
                      </a:cubicBezTo>
                      <a:cubicBezTo>
                        <a:pt x="48" y="11"/>
                        <a:pt x="45" y="8"/>
                        <a:pt x="42" y="8"/>
                      </a:cubicBezTo>
                      <a:close/>
                      <a:moveTo>
                        <a:pt x="31" y="4"/>
                      </a:move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moveTo>
                        <a:pt x="32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3" y="1"/>
                        <a:pt x="13" y="3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ubicBezTo>
                        <a:pt x="11" y="13"/>
                        <a:pt x="13" y="14"/>
                        <a:pt x="14" y="14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6" y="14"/>
                        <a:pt x="37" y="13"/>
                        <a:pt x="36" y="11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1"/>
                        <a:pt x="34" y="0"/>
                        <a:pt x="32" y="0"/>
                      </a:cubicBezTo>
                      <a:close/>
                      <a:moveTo>
                        <a:pt x="43" y="20"/>
                      </a:move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3" y="20"/>
                        <a:pt x="2" y="22"/>
                        <a:pt x="2" y="24"/>
                      </a:cubicBezTo>
                      <a:cubicBezTo>
                        <a:pt x="5" y="59"/>
                        <a:pt x="5" y="59"/>
                        <a:pt x="5" y="59"/>
                      </a:cubicBezTo>
                      <a:cubicBezTo>
                        <a:pt x="5" y="61"/>
                        <a:pt x="7" y="63"/>
                        <a:pt x="9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41" y="63"/>
                        <a:pt x="43" y="61"/>
                        <a:pt x="43" y="59"/>
                      </a:cubicBezTo>
                      <a:cubicBezTo>
                        <a:pt x="46" y="24"/>
                        <a:pt x="46" y="24"/>
                        <a:pt x="46" y="24"/>
                      </a:cubicBezTo>
                      <a:cubicBezTo>
                        <a:pt x="47" y="22"/>
                        <a:pt x="45" y="20"/>
                        <a:pt x="43" y="20"/>
                      </a:cubicBezTo>
                      <a:close/>
                      <a:moveTo>
                        <a:pt x="16" y="55"/>
                      </a:moveTo>
                      <a:cubicBezTo>
                        <a:pt x="10" y="55"/>
                        <a:pt x="10" y="55"/>
                        <a:pt x="10" y="55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16" y="28"/>
                        <a:pt x="16" y="28"/>
                        <a:pt x="16" y="28"/>
                      </a:cubicBezTo>
                      <a:lnTo>
                        <a:pt x="16" y="55"/>
                      </a:lnTo>
                      <a:close/>
                      <a:moveTo>
                        <a:pt x="28" y="55"/>
                      </a:moveTo>
                      <a:cubicBezTo>
                        <a:pt x="20" y="55"/>
                        <a:pt x="20" y="55"/>
                        <a:pt x="20" y="55"/>
                      </a:cubicBezTo>
                      <a:cubicBezTo>
                        <a:pt x="20" y="28"/>
                        <a:pt x="20" y="28"/>
                        <a:pt x="20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lnTo>
                        <a:pt x="28" y="55"/>
                      </a:lnTo>
                      <a:close/>
                      <a:moveTo>
                        <a:pt x="38" y="55"/>
                      </a:move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40" y="28"/>
                        <a:pt x="40" y="28"/>
                        <a:pt x="40" y="28"/>
                      </a:cubicBezTo>
                      <a:lnTo>
                        <a:pt x="38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69" name="ïṩlíḋé">
                  <a:extLst>
                    <a:ext uri="{FF2B5EF4-FFF2-40B4-BE49-F238E27FC236}">
                      <a16:creationId xmlns:a16="http://schemas.microsoft.com/office/drawing/2014/main" id="{87E7E7FD-9D45-FEDF-7B0E-E89092F0CDCA}"/>
                    </a:ext>
                  </a:extLst>
                </p:cNvPr>
                <p:cNvSpPr/>
                <p:nvPr/>
              </p:nvSpPr>
              <p:spPr bwMode="auto">
                <a:xfrm>
                  <a:off x="9634320" y="3002169"/>
                  <a:ext cx="416912" cy="418868"/>
                </a:xfrm>
                <a:custGeom>
                  <a:avLst/>
                  <a:gdLst>
                    <a:gd name="T0" fmla="*/ 65 w 130"/>
                    <a:gd name="T1" fmla="*/ 0 h 131"/>
                    <a:gd name="T2" fmla="*/ 0 w 130"/>
                    <a:gd name="T3" fmla="*/ 65 h 131"/>
                    <a:gd name="T4" fmla="*/ 65 w 130"/>
                    <a:gd name="T5" fmla="*/ 131 h 131"/>
                    <a:gd name="T6" fmla="*/ 130 w 130"/>
                    <a:gd name="T7" fmla="*/ 65 h 131"/>
                    <a:gd name="T8" fmla="*/ 65 w 130"/>
                    <a:gd name="T9" fmla="*/ 0 h 131"/>
                    <a:gd name="T10" fmla="*/ 65 w 130"/>
                    <a:gd name="T11" fmla="*/ 114 h 131"/>
                    <a:gd name="T12" fmla="*/ 16 w 130"/>
                    <a:gd name="T13" fmla="*/ 65 h 131"/>
                    <a:gd name="T14" fmla="*/ 65 w 130"/>
                    <a:gd name="T15" fmla="*/ 17 h 131"/>
                    <a:gd name="T16" fmla="*/ 114 w 130"/>
                    <a:gd name="T17" fmla="*/ 65 h 131"/>
                    <a:gd name="T18" fmla="*/ 65 w 130"/>
                    <a:gd name="T19" fmla="*/ 114 h 131"/>
                    <a:gd name="T20" fmla="*/ 40 w 130"/>
                    <a:gd name="T21" fmla="*/ 65 h 131"/>
                    <a:gd name="T22" fmla="*/ 65 w 130"/>
                    <a:gd name="T23" fmla="*/ 90 h 131"/>
                    <a:gd name="T24" fmla="*/ 89 w 130"/>
                    <a:gd name="T25" fmla="*/ 65 h 131"/>
                    <a:gd name="T26" fmla="*/ 65 w 130"/>
                    <a:gd name="T27" fmla="*/ 41 h 131"/>
                    <a:gd name="T28" fmla="*/ 40 w 130"/>
                    <a:gd name="T29" fmla="*/ 65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0" h="131">
                      <a:moveTo>
                        <a:pt x="65" y="0"/>
                      </a:moveTo>
                      <a:cubicBezTo>
                        <a:pt x="29" y="0"/>
                        <a:pt x="0" y="29"/>
                        <a:pt x="0" y="65"/>
                      </a:cubicBezTo>
                      <a:cubicBezTo>
                        <a:pt x="0" y="101"/>
                        <a:pt x="29" y="131"/>
                        <a:pt x="65" y="131"/>
                      </a:cubicBezTo>
                      <a:cubicBezTo>
                        <a:pt x="101" y="131"/>
                        <a:pt x="130" y="101"/>
                        <a:pt x="130" y="65"/>
                      </a:cubicBezTo>
                      <a:cubicBezTo>
                        <a:pt x="130" y="29"/>
                        <a:pt x="101" y="0"/>
                        <a:pt x="65" y="0"/>
                      </a:cubicBezTo>
                      <a:close/>
                      <a:moveTo>
                        <a:pt x="65" y="114"/>
                      </a:moveTo>
                      <a:cubicBezTo>
                        <a:pt x="38" y="114"/>
                        <a:pt x="16" y="92"/>
                        <a:pt x="16" y="65"/>
                      </a:cubicBezTo>
                      <a:cubicBezTo>
                        <a:pt x="16" y="38"/>
                        <a:pt x="38" y="17"/>
                        <a:pt x="65" y="17"/>
                      </a:cubicBezTo>
                      <a:cubicBezTo>
                        <a:pt x="92" y="17"/>
                        <a:pt x="114" y="38"/>
                        <a:pt x="114" y="65"/>
                      </a:cubicBezTo>
                      <a:cubicBezTo>
                        <a:pt x="114" y="92"/>
                        <a:pt x="92" y="114"/>
                        <a:pt x="65" y="114"/>
                      </a:cubicBezTo>
                      <a:close/>
                      <a:moveTo>
                        <a:pt x="40" y="65"/>
                      </a:moveTo>
                      <a:cubicBezTo>
                        <a:pt x="40" y="79"/>
                        <a:pt x="51" y="90"/>
                        <a:pt x="65" y="90"/>
                      </a:cubicBezTo>
                      <a:cubicBezTo>
                        <a:pt x="78" y="90"/>
                        <a:pt x="89" y="79"/>
                        <a:pt x="89" y="65"/>
                      </a:cubicBezTo>
                      <a:cubicBezTo>
                        <a:pt x="89" y="52"/>
                        <a:pt x="78" y="41"/>
                        <a:pt x="65" y="41"/>
                      </a:cubicBezTo>
                      <a:cubicBezTo>
                        <a:pt x="51" y="41"/>
                        <a:pt x="40" y="52"/>
                        <a:pt x="40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70" name="iṣḻïḍé">
                  <a:extLst>
                    <a:ext uri="{FF2B5EF4-FFF2-40B4-BE49-F238E27FC236}">
                      <a16:creationId xmlns:a16="http://schemas.microsoft.com/office/drawing/2014/main" id="{3B56FDB3-67BA-27A6-E37B-2BBBA34B95EC}"/>
                    </a:ext>
                  </a:extLst>
                </p:cNvPr>
                <p:cNvSpPr/>
                <p:nvPr/>
              </p:nvSpPr>
              <p:spPr bwMode="auto">
                <a:xfrm>
                  <a:off x="9330934" y="1252317"/>
                  <a:ext cx="690938" cy="299471"/>
                </a:xfrm>
                <a:custGeom>
                  <a:avLst/>
                  <a:gdLst>
                    <a:gd name="T0" fmla="*/ 188 w 216"/>
                    <a:gd name="T1" fmla="*/ 41 h 94"/>
                    <a:gd name="T2" fmla="*/ 178 w 216"/>
                    <a:gd name="T3" fmla="*/ 43 h 94"/>
                    <a:gd name="T4" fmla="*/ 129 w 216"/>
                    <a:gd name="T5" fmla="*/ 0 h 94"/>
                    <a:gd name="T6" fmla="*/ 111 w 216"/>
                    <a:gd name="T7" fmla="*/ 3 h 94"/>
                    <a:gd name="T8" fmla="*/ 108 w 216"/>
                    <a:gd name="T9" fmla="*/ 6 h 94"/>
                    <a:gd name="T10" fmla="*/ 108 w 216"/>
                    <a:gd name="T11" fmla="*/ 91 h 94"/>
                    <a:gd name="T12" fmla="*/ 111 w 216"/>
                    <a:gd name="T13" fmla="*/ 94 h 94"/>
                    <a:gd name="T14" fmla="*/ 188 w 216"/>
                    <a:gd name="T15" fmla="*/ 94 h 94"/>
                    <a:gd name="T16" fmla="*/ 216 w 216"/>
                    <a:gd name="T17" fmla="*/ 68 h 94"/>
                    <a:gd name="T18" fmla="*/ 188 w 216"/>
                    <a:gd name="T19" fmla="*/ 41 h 94"/>
                    <a:gd name="T20" fmla="*/ 85 w 216"/>
                    <a:gd name="T21" fmla="*/ 94 h 94"/>
                    <a:gd name="T22" fmla="*/ 91 w 216"/>
                    <a:gd name="T23" fmla="*/ 94 h 94"/>
                    <a:gd name="T24" fmla="*/ 95 w 216"/>
                    <a:gd name="T25" fmla="*/ 47 h 94"/>
                    <a:gd name="T26" fmla="*/ 91 w 216"/>
                    <a:gd name="T27" fmla="*/ 0 h 94"/>
                    <a:gd name="T28" fmla="*/ 85 w 216"/>
                    <a:gd name="T29" fmla="*/ 0 h 94"/>
                    <a:gd name="T30" fmla="*/ 81 w 216"/>
                    <a:gd name="T31" fmla="*/ 47 h 94"/>
                    <a:gd name="T32" fmla="*/ 85 w 216"/>
                    <a:gd name="T33" fmla="*/ 94 h 94"/>
                    <a:gd name="T34" fmla="*/ 64 w 216"/>
                    <a:gd name="T35" fmla="*/ 94 h 94"/>
                    <a:gd name="T36" fmla="*/ 58 w 216"/>
                    <a:gd name="T37" fmla="*/ 94 h 94"/>
                    <a:gd name="T38" fmla="*/ 54 w 216"/>
                    <a:gd name="T39" fmla="*/ 60 h 94"/>
                    <a:gd name="T40" fmla="*/ 58 w 216"/>
                    <a:gd name="T41" fmla="*/ 27 h 94"/>
                    <a:gd name="T42" fmla="*/ 64 w 216"/>
                    <a:gd name="T43" fmla="*/ 27 h 94"/>
                    <a:gd name="T44" fmla="*/ 68 w 216"/>
                    <a:gd name="T45" fmla="*/ 61 h 94"/>
                    <a:gd name="T46" fmla="*/ 64 w 216"/>
                    <a:gd name="T47" fmla="*/ 94 h 94"/>
                    <a:gd name="T48" fmla="*/ 31 w 216"/>
                    <a:gd name="T49" fmla="*/ 94 h 94"/>
                    <a:gd name="T50" fmla="*/ 37 w 216"/>
                    <a:gd name="T51" fmla="*/ 94 h 94"/>
                    <a:gd name="T52" fmla="*/ 41 w 216"/>
                    <a:gd name="T53" fmla="*/ 67 h 94"/>
                    <a:gd name="T54" fmla="*/ 37 w 216"/>
                    <a:gd name="T55" fmla="*/ 40 h 94"/>
                    <a:gd name="T56" fmla="*/ 31 w 216"/>
                    <a:gd name="T57" fmla="*/ 40 h 94"/>
                    <a:gd name="T58" fmla="*/ 27 w 216"/>
                    <a:gd name="T59" fmla="*/ 67 h 94"/>
                    <a:gd name="T60" fmla="*/ 31 w 216"/>
                    <a:gd name="T61" fmla="*/ 94 h 94"/>
                    <a:gd name="T62" fmla="*/ 4 w 216"/>
                    <a:gd name="T63" fmla="*/ 81 h 94"/>
                    <a:gd name="T64" fmla="*/ 10 w 216"/>
                    <a:gd name="T65" fmla="*/ 81 h 94"/>
                    <a:gd name="T66" fmla="*/ 14 w 216"/>
                    <a:gd name="T67" fmla="*/ 67 h 94"/>
                    <a:gd name="T68" fmla="*/ 10 w 216"/>
                    <a:gd name="T69" fmla="*/ 54 h 94"/>
                    <a:gd name="T70" fmla="*/ 4 w 216"/>
                    <a:gd name="T71" fmla="*/ 54 h 94"/>
                    <a:gd name="T72" fmla="*/ 0 w 216"/>
                    <a:gd name="T73" fmla="*/ 67 h 94"/>
                    <a:gd name="T74" fmla="*/ 4 w 216"/>
                    <a:gd name="T75" fmla="*/ 81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16" h="94">
                      <a:moveTo>
                        <a:pt x="188" y="41"/>
                      </a:moveTo>
                      <a:cubicBezTo>
                        <a:pt x="184" y="41"/>
                        <a:pt x="181" y="42"/>
                        <a:pt x="178" y="43"/>
                      </a:cubicBezTo>
                      <a:cubicBezTo>
                        <a:pt x="175" y="19"/>
                        <a:pt x="154" y="0"/>
                        <a:pt x="129" y="0"/>
                      </a:cubicBezTo>
                      <a:cubicBezTo>
                        <a:pt x="122" y="0"/>
                        <a:pt x="116" y="1"/>
                        <a:pt x="111" y="3"/>
                      </a:cubicBezTo>
                      <a:cubicBezTo>
                        <a:pt x="109" y="4"/>
                        <a:pt x="108" y="5"/>
                        <a:pt x="108" y="6"/>
                      </a:cubicBezTo>
                      <a:cubicBezTo>
                        <a:pt x="108" y="91"/>
                        <a:pt x="108" y="91"/>
                        <a:pt x="108" y="91"/>
                      </a:cubicBezTo>
                      <a:cubicBezTo>
                        <a:pt x="108" y="93"/>
                        <a:pt x="110" y="94"/>
                        <a:pt x="111" y="94"/>
                      </a:cubicBezTo>
                      <a:cubicBezTo>
                        <a:pt x="111" y="94"/>
                        <a:pt x="188" y="94"/>
                        <a:pt x="188" y="94"/>
                      </a:cubicBezTo>
                      <a:cubicBezTo>
                        <a:pt x="204" y="94"/>
                        <a:pt x="216" y="82"/>
                        <a:pt x="216" y="68"/>
                      </a:cubicBezTo>
                      <a:cubicBezTo>
                        <a:pt x="216" y="53"/>
                        <a:pt x="204" y="41"/>
                        <a:pt x="188" y="41"/>
                      </a:cubicBezTo>
                      <a:close/>
                      <a:moveTo>
                        <a:pt x="85" y="94"/>
                      </a:moveTo>
                      <a:cubicBezTo>
                        <a:pt x="91" y="94"/>
                        <a:pt x="91" y="94"/>
                        <a:pt x="91" y="94"/>
                      </a:cubicBezTo>
                      <a:cubicBezTo>
                        <a:pt x="95" y="47"/>
                        <a:pt x="95" y="47"/>
                        <a:pt x="95" y="47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1" y="47"/>
                        <a:pt x="81" y="47"/>
                        <a:pt x="81" y="47"/>
                      </a:cubicBezTo>
                      <a:lnTo>
                        <a:pt x="85" y="94"/>
                      </a:lnTo>
                      <a:close/>
                      <a:moveTo>
                        <a:pt x="64" y="94"/>
                      </a:moveTo>
                      <a:cubicBezTo>
                        <a:pt x="58" y="94"/>
                        <a:pt x="58" y="94"/>
                        <a:pt x="58" y="94"/>
                      </a:cubicBezTo>
                      <a:cubicBezTo>
                        <a:pt x="54" y="60"/>
                        <a:pt x="54" y="60"/>
                        <a:pt x="54" y="60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64" y="27"/>
                        <a:pt x="64" y="27"/>
                        <a:pt x="64" y="27"/>
                      </a:cubicBezTo>
                      <a:cubicBezTo>
                        <a:pt x="68" y="61"/>
                        <a:pt x="68" y="61"/>
                        <a:pt x="68" y="61"/>
                      </a:cubicBezTo>
                      <a:lnTo>
                        <a:pt x="64" y="94"/>
                      </a:lnTo>
                      <a:close/>
                      <a:moveTo>
                        <a:pt x="31" y="94"/>
                      </a:moveTo>
                      <a:cubicBezTo>
                        <a:pt x="37" y="94"/>
                        <a:pt x="37" y="94"/>
                        <a:pt x="37" y="94"/>
                      </a:cubicBez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37" y="40"/>
                        <a:pt x="37" y="40"/>
                        <a:pt x="37" y="40"/>
                      </a:cubicBezTo>
                      <a:cubicBezTo>
                        <a:pt x="31" y="40"/>
                        <a:pt x="31" y="40"/>
                        <a:pt x="31" y="40"/>
                      </a:cubicBezTo>
                      <a:cubicBezTo>
                        <a:pt x="27" y="67"/>
                        <a:pt x="27" y="67"/>
                        <a:pt x="27" y="67"/>
                      </a:cubicBezTo>
                      <a:lnTo>
                        <a:pt x="31" y="94"/>
                      </a:lnTo>
                      <a:close/>
                      <a:moveTo>
                        <a:pt x="4" y="81"/>
                      </a:moveTo>
                      <a:cubicBezTo>
                        <a:pt x="10" y="81"/>
                        <a:pt x="10" y="81"/>
                        <a:pt x="10" y="81"/>
                      </a:cubicBezTo>
                      <a:cubicBezTo>
                        <a:pt x="14" y="67"/>
                        <a:pt x="14" y="67"/>
                        <a:pt x="14" y="67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4" y="54"/>
                        <a:pt x="4" y="54"/>
                        <a:pt x="4" y="54"/>
                      </a:cubicBezTo>
                      <a:cubicBezTo>
                        <a:pt x="0" y="67"/>
                        <a:pt x="0" y="67"/>
                        <a:pt x="0" y="67"/>
                      </a:cubicBezTo>
                      <a:lnTo>
                        <a:pt x="4" y="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71" name="iślíḑé">
                  <a:extLst>
                    <a:ext uri="{FF2B5EF4-FFF2-40B4-BE49-F238E27FC236}">
                      <a16:creationId xmlns:a16="http://schemas.microsoft.com/office/drawing/2014/main" id="{BF02A02D-352F-CB21-9646-9843E4F08983}"/>
                    </a:ext>
                  </a:extLst>
                </p:cNvPr>
                <p:cNvSpPr/>
                <p:nvPr/>
              </p:nvSpPr>
              <p:spPr bwMode="auto">
                <a:xfrm>
                  <a:off x="9462075" y="1610508"/>
                  <a:ext cx="383636" cy="342532"/>
                </a:xfrm>
                <a:custGeom>
                  <a:avLst/>
                  <a:gdLst>
                    <a:gd name="T0" fmla="*/ 50 w 120"/>
                    <a:gd name="T1" fmla="*/ 0 h 107"/>
                    <a:gd name="T2" fmla="*/ 50 w 120"/>
                    <a:gd name="T3" fmla="*/ 0 h 107"/>
                    <a:gd name="T4" fmla="*/ 100 w 120"/>
                    <a:gd name="T5" fmla="*/ 41 h 107"/>
                    <a:gd name="T6" fmla="*/ 50 w 120"/>
                    <a:gd name="T7" fmla="*/ 81 h 107"/>
                    <a:gd name="T8" fmla="*/ 42 w 120"/>
                    <a:gd name="T9" fmla="*/ 81 h 107"/>
                    <a:gd name="T10" fmla="*/ 7 w 120"/>
                    <a:gd name="T11" fmla="*/ 93 h 107"/>
                    <a:gd name="T12" fmla="*/ 7 w 120"/>
                    <a:gd name="T13" fmla="*/ 91 h 107"/>
                    <a:gd name="T14" fmla="*/ 19 w 120"/>
                    <a:gd name="T15" fmla="*/ 75 h 107"/>
                    <a:gd name="T16" fmla="*/ 19 w 120"/>
                    <a:gd name="T17" fmla="*/ 72 h 107"/>
                    <a:gd name="T18" fmla="*/ 0 w 120"/>
                    <a:gd name="T19" fmla="*/ 41 h 107"/>
                    <a:gd name="T20" fmla="*/ 50 w 120"/>
                    <a:gd name="T21" fmla="*/ 0 h 107"/>
                    <a:gd name="T22" fmla="*/ 104 w 120"/>
                    <a:gd name="T23" fmla="*/ 91 h 107"/>
                    <a:gd name="T24" fmla="*/ 113 w 120"/>
                    <a:gd name="T25" fmla="*/ 104 h 107"/>
                    <a:gd name="T26" fmla="*/ 113 w 120"/>
                    <a:gd name="T27" fmla="*/ 107 h 107"/>
                    <a:gd name="T28" fmla="*/ 83 w 120"/>
                    <a:gd name="T29" fmla="*/ 96 h 107"/>
                    <a:gd name="T30" fmla="*/ 77 w 120"/>
                    <a:gd name="T31" fmla="*/ 96 h 107"/>
                    <a:gd name="T32" fmla="*/ 50 w 120"/>
                    <a:gd name="T33" fmla="*/ 89 h 107"/>
                    <a:gd name="T34" fmla="*/ 90 w 120"/>
                    <a:gd name="T35" fmla="*/ 75 h 107"/>
                    <a:gd name="T36" fmla="*/ 103 w 120"/>
                    <a:gd name="T37" fmla="*/ 60 h 107"/>
                    <a:gd name="T38" fmla="*/ 108 w 120"/>
                    <a:gd name="T39" fmla="*/ 41 h 107"/>
                    <a:gd name="T40" fmla="*/ 108 w 120"/>
                    <a:gd name="T41" fmla="*/ 37 h 107"/>
                    <a:gd name="T42" fmla="*/ 120 w 120"/>
                    <a:gd name="T43" fmla="*/ 62 h 107"/>
                    <a:gd name="T44" fmla="*/ 104 w 120"/>
                    <a:gd name="T45" fmla="*/ 88 h 107"/>
                    <a:gd name="T46" fmla="*/ 104 w 120"/>
                    <a:gd name="T47" fmla="*/ 91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20" h="107">
                      <a:moveTo>
                        <a:pt x="50" y="0"/>
                      </a:move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78" y="0"/>
                        <a:pt x="100" y="18"/>
                        <a:pt x="100" y="41"/>
                      </a:cubicBezTo>
                      <a:cubicBezTo>
                        <a:pt x="100" y="63"/>
                        <a:pt x="78" y="81"/>
                        <a:pt x="50" y="81"/>
                      </a:cubicBezTo>
                      <a:cubicBezTo>
                        <a:pt x="47" y="81"/>
                        <a:pt x="45" y="81"/>
                        <a:pt x="42" y="81"/>
                      </a:cubicBezTo>
                      <a:cubicBezTo>
                        <a:pt x="32" y="91"/>
                        <a:pt x="19" y="93"/>
                        <a:pt x="7" y="93"/>
                      </a:cubicBezTo>
                      <a:cubicBezTo>
                        <a:pt x="7" y="91"/>
                        <a:pt x="7" y="91"/>
                        <a:pt x="7" y="91"/>
                      </a:cubicBezTo>
                      <a:cubicBezTo>
                        <a:pt x="14" y="87"/>
                        <a:pt x="19" y="82"/>
                        <a:pt x="19" y="75"/>
                      </a:cubicBezTo>
                      <a:cubicBezTo>
                        <a:pt x="19" y="74"/>
                        <a:pt x="19" y="73"/>
                        <a:pt x="19" y="72"/>
                      </a:cubicBezTo>
                      <a:cubicBezTo>
                        <a:pt x="8" y="65"/>
                        <a:pt x="0" y="53"/>
                        <a:pt x="0" y="41"/>
                      </a:cubicBezTo>
                      <a:cubicBezTo>
                        <a:pt x="0" y="18"/>
                        <a:pt x="23" y="0"/>
                        <a:pt x="50" y="0"/>
                      </a:cubicBezTo>
                      <a:close/>
                      <a:moveTo>
                        <a:pt x="104" y="91"/>
                      </a:moveTo>
                      <a:cubicBezTo>
                        <a:pt x="104" y="97"/>
                        <a:pt x="107" y="102"/>
                        <a:pt x="113" y="104"/>
                      </a:cubicBezTo>
                      <a:cubicBezTo>
                        <a:pt x="113" y="107"/>
                        <a:pt x="113" y="107"/>
                        <a:pt x="113" y="107"/>
                      </a:cubicBezTo>
                      <a:cubicBezTo>
                        <a:pt x="102" y="106"/>
                        <a:pt x="93" y="105"/>
                        <a:pt x="83" y="96"/>
                      </a:cubicBezTo>
                      <a:cubicBezTo>
                        <a:pt x="81" y="96"/>
                        <a:pt x="79" y="96"/>
                        <a:pt x="77" y="96"/>
                      </a:cubicBezTo>
                      <a:cubicBezTo>
                        <a:pt x="67" y="96"/>
                        <a:pt x="58" y="93"/>
                        <a:pt x="50" y="89"/>
                      </a:cubicBezTo>
                      <a:cubicBezTo>
                        <a:pt x="65" y="89"/>
                        <a:pt x="79" y="84"/>
                        <a:pt x="90" y="75"/>
                      </a:cubicBezTo>
                      <a:cubicBezTo>
                        <a:pt x="96" y="71"/>
                        <a:pt x="100" y="66"/>
                        <a:pt x="103" y="60"/>
                      </a:cubicBezTo>
                      <a:cubicBezTo>
                        <a:pt x="106" y="54"/>
                        <a:pt x="108" y="47"/>
                        <a:pt x="108" y="41"/>
                      </a:cubicBezTo>
                      <a:cubicBezTo>
                        <a:pt x="108" y="40"/>
                        <a:pt x="108" y="39"/>
                        <a:pt x="108" y="37"/>
                      </a:cubicBezTo>
                      <a:cubicBezTo>
                        <a:pt x="115" y="44"/>
                        <a:pt x="120" y="52"/>
                        <a:pt x="120" y="62"/>
                      </a:cubicBezTo>
                      <a:cubicBezTo>
                        <a:pt x="120" y="72"/>
                        <a:pt x="114" y="82"/>
                        <a:pt x="104" y="88"/>
                      </a:cubicBezTo>
                      <a:cubicBezTo>
                        <a:pt x="104" y="89"/>
                        <a:pt x="104" y="90"/>
                        <a:pt x="104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72" name="îṥ1îḓé">
                  <a:extLst>
                    <a:ext uri="{FF2B5EF4-FFF2-40B4-BE49-F238E27FC236}">
                      <a16:creationId xmlns:a16="http://schemas.microsoft.com/office/drawing/2014/main" id="{54BFEDB8-D1E9-32CC-0007-3275BB3CFB79}"/>
                    </a:ext>
                  </a:extLst>
                </p:cNvPr>
                <p:cNvSpPr/>
                <p:nvPr/>
              </p:nvSpPr>
              <p:spPr bwMode="auto">
                <a:xfrm>
                  <a:off x="9501222" y="1990229"/>
                  <a:ext cx="338618" cy="336661"/>
                </a:xfrm>
                <a:custGeom>
                  <a:avLst/>
                  <a:gdLst>
                    <a:gd name="T0" fmla="*/ 20 w 106"/>
                    <a:gd name="T1" fmla="*/ 53 h 105"/>
                    <a:gd name="T2" fmla="*/ 20 w 106"/>
                    <a:gd name="T3" fmla="*/ 49 h 105"/>
                    <a:gd name="T4" fmla="*/ 1 w 106"/>
                    <a:gd name="T5" fmla="*/ 43 h 105"/>
                    <a:gd name="T6" fmla="*/ 0 w 106"/>
                    <a:gd name="T7" fmla="*/ 53 h 105"/>
                    <a:gd name="T8" fmla="*/ 17 w 106"/>
                    <a:gd name="T9" fmla="*/ 91 h 105"/>
                    <a:gd name="T10" fmla="*/ 29 w 106"/>
                    <a:gd name="T11" fmla="*/ 75 h 105"/>
                    <a:gd name="T12" fmla="*/ 20 w 106"/>
                    <a:gd name="T13" fmla="*/ 53 h 105"/>
                    <a:gd name="T14" fmla="*/ 86 w 106"/>
                    <a:gd name="T15" fmla="*/ 53 h 105"/>
                    <a:gd name="T16" fmla="*/ 77 w 106"/>
                    <a:gd name="T17" fmla="*/ 75 h 105"/>
                    <a:gd name="T18" fmla="*/ 89 w 106"/>
                    <a:gd name="T19" fmla="*/ 91 h 105"/>
                    <a:gd name="T20" fmla="*/ 106 w 106"/>
                    <a:gd name="T21" fmla="*/ 53 h 105"/>
                    <a:gd name="T22" fmla="*/ 105 w 106"/>
                    <a:gd name="T23" fmla="*/ 43 h 105"/>
                    <a:gd name="T24" fmla="*/ 86 w 106"/>
                    <a:gd name="T25" fmla="*/ 49 h 105"/>
                    <a:gd name="T26" fmla="*/ 86 w 106"/>
                    <a:gd name="T27" fmla="*/ 53 h 105"/>
                    <a:gd name="T28" fmla="*/ 59 w 106"/>
                    <a:gd name="T29" fmla="*/ 20 h 105"/>
                    <a:gd name="T30" fmla="*/ 82 w 106"/>
                    <a:gd name="T31" fmla="*/ 36 h 105"/>
                    <a:gd name="T32" fmla="*/ 101 w 106"/>
                    <a:gd name="T33" fmla="*/ 30 h 105"/>
                    <a:gd name="T34" fmla="*/ 59 w 106"/>
                    <a:gd name="T35" fmla="*/ 0 h 105"/>
                    <a:gd name="T36" fmla="*/ 59 w 106"/>
                    <a:gd name="T37" fmla="*/ 20 h 105"/>
                    <a:gd name="T38" fmla="*/ 24 w 106"/>
                    <a:gd name="T39" fmla="*/ 36 h 105"/>
                    <a:gd name="T40" fmla="*/ 46 w 106"/>
                    <a:gd name="T41" fmla="*/ 20 h 105"/>
                    <a:gd name="T42" fmla="*/ 46 w 106"/>
                    <a:gd name="T43" fmla="*/ 0 h 105"/>
                    <a:gd name="T44" fmla="*/ 5 w 106"/>
                    <a:gd name="T45" fmla="*/ 30 h 105"/>
                    <a:gd name="T46" fmla="*/ 24 w 106"/>
                    <a:gd name="T47" fmla="*/ 36 h 105"/>
                    <a:gd name="T48" fmla="*/ 67 w 106"/>
                    <a:gd name="T49" fmla="*/ 83 h 105"/>
                    <a:gd name="T50" fmla="*/ 53 w 106"/>
                    <a:gd name="T51" fmla="*/ 85 h 105"/>
                    <a:gd name="T52" fmla="*/ 39 w 106"/>
                    <a:gd name="T53" fmla="*/ 83 h 105"/>
                    <a:gd name="T54" fmla="*/ 28 w 106"/>
                    <a:gd name="T55" fmla="*/ 99 h 105"/>
                    <a:gd name="T56" fmla="*/ 53 w 106"/>
                    <a:gd name="T57" fmla="*/ 105 h 105"/>
                    <a:gd name="T58" fmla="*/ 78 w 106"/>
                    <a:gd name="T59" fmla="*/ 99 h 105"/>
                    <a:gd name="T60" fmla="*/ 67 w 106"/>
                    <a:gd name="T61" fmla="*/ 83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06" h="105">
                      <a:moveTo>
                        <a:pt x="20" y="53"/>
                      </a:moveTo>
                      <a:cubicBezTo>
                        <a:pt x="20" y="51"/>
                        <a:pt x="20" y="50"/>
                        <a:pt x="20" y="49"/>
                      </a:cubicBezTo>
                      <a:cubicBezTo>
                        <a:pt x="1" y="43"/>
                        <a:pt x="1" y="43"/>
                        <a:pt x="1" y="43"/>
                      </a:cubicBezTo>
                      <a:cubicBezTo>
                        <a:pt x="1" y="46"/>
                        <a:pt x="0" y="49"/>
                        <a:pt x="0" y="53"/>
                      </a:cubicBezTo>
                      <a:cubicBezTo>
                        <a:pt x="0" y="68"/>
                        <a:pt x="7" y="81"/>
                        <a:pt x="17" y="91"/>
                      </a:cubicBezTo>
                      <a:cubicBezTo>
                        <a:pt x="29" y="75"/>
                        <a:pt x="29" y="75"/>
                        <a:pt x="29" y="75"/>
                      </a:cubicBezTo>
                      <a:cubicBezTo>
                        <a:pt x="23" y="69"/>
                        <a:pt x="20" y="61"/>
                        <a:pt x="20" y="53"/>
                      </a:cubicBezTo>
                      <a:close/>
                      <a:moveTo>
                        <a:pt x="86" y="53"/>
                      </a:moveTo>
                      <a:cubicBezTo>
                        <a:pt x="86" y="61"/>
                        <a:pt x="83" y="69"/>
                        <a:pt x="77" y="75"/>
                      </a:cubicBezTo>
                      <a:cubicBezTo>
                        <a:pt x="89" y="91"/>
                        <a:pt x="89" y="91"/>
                        <a:pt x="89" y="91"/>
                      </a:cubicBezTo>
                      <a:cubicBezTo>
                        <a:pt x="99" y="81"/>
                        <a:pt x="106" y="68"/>
                        <a:pt x="106" y="53"/>
                      </a:cubicBezTo>
                      <a:cubicBezTo>
                        <a:pt x="106" y="49"/>
                        <a:pt x="105" y="46"/>
                        <a:pt x="105" y="43"/>
                      </a:cubicBezTo>
                      <a:cubicBezTo>
                        <a:pt x="86" y="49"/>
                        <a:pt x="86" y="49"/>
                        <a:pt x="86" y="49"/>
                      </a:cubicBezTo>
                      <a:cubicBezTo>
                        <a:pt x="86" y="50"/>
                        <a:pt x="86" y="51"/>
                        <a:pt x="86" y="53"/>
                      </a:cubicBezTo>
                      <a:close/>
                      <a:moveTo>
                        <a:pt x="59" y="20"/>
                      </a:moveTo>
                      <a:cubicBezTo>
                        <a:pt x="69" y="22"/>
                        <a:pt x="77" y="28"/>
                        <a:pt x="82" y="36"/>
                      </a:cubicBezTo>
                      <a:cubicBezTo>
                        <a:pt x="101" y="30"/>
                        <a:pt x="101" y="30"/>
                        <a:pt x="101" y="30"/>
                      </a:cubicBezTo>
                      <a:cubicBezTo>
                        <a:pt x="93" y="14"/>
                        <a:pt x="78" y="3"/>
                        <a:pt x="59" y="0"/>
                      </a:cubicBezTo>
                      <a:lnTo>
                        <a:pt x="59" y="20"/>
                      </a:lnTo>
                      <a:close/>
                      <a:moveTo>
                        <a:pt x="24" y="36"/>
                      </a:moveTo>
                      <a:cubicBezTo>
                        <a:pt x="29" y="28"/>
                        <a:pt x="37" y="22"/>
                        <a:pt x="46" y="2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28" y="3"/>
                        <a:pt x="13" y="14"/>
                        <a:pt x="5" y="30"/>
                      </a:cubicBezTo>
                      <a:lnTo>
                        <a:pt x="24" y="36"/>
                      </a:lnTo>
                      <a:close/>
                      <a:moveTo>
                        <a:pt x="67" y="83"/>
                      </a:moveTo>
                      <a:cubicBezTo>
                        <a:pt x="62" y="84"/>
                        <a:pt x="58" y="85"/>
                        <a:pt x="53" y="85"/>
                      </a:cubicBezTo>
                      <a:cubicBezTo>
                        <a:pt x="48" y="85"/>
                        <a:pt x="43" y="84"/>
                        <a:pt x="39" y="83"/>
                      </a:cubicBezTo>
                      <a:cubicBezTo>
                        <a:pt x="28" y="99"/>
                        <a:pt x="28" y="99"/>
                        <a:pt x="28" y="99"/>
                      </a:cubicBezTo>
                      <a:cubicBezTo>
                        <a:pt x="35" y="103"/>
                        <a:pt x="44" y="105"/>
                        <a:pt x="53" y="105"/>
                      </a:cubicBezTo>
                      <a:cubicBezTo>
                        <a:pt x="62" y="105"/>
                        <a:pt x="71" y="103"/>
                        <a:pt x="78" y="99"/>
                      </a:cubicBezTo>
                      <a:lnTo>
                        <a:pt x="67" y="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73" name="iṩḻîḍe">
                  <a:extLst>
                    <a:ext uri="{FF2B5EF4-FFF2-40B4-BE49-F238E27FC236}">
                      <a16:creationId xmlns:a16="http://schemas.microsoft.com/office/drawing/2014/main" id="{696E1AB4-9689-AAAE-A9B1-607EAF487A6C}"/>
                    </a:ext>
                  </a:extLst>
                </p:cNvPr>
                <p:cNvSpPr/>
                <p:nvPr/>
              </p:nvSpPr>
              <p:spPr bwMode="auto">
                <a:xfrm>
                  <a:off x="9522752" y="2397354"/>
                  <a:ext cx="317087" cy="334703"/>
                </a:xfrm>
                <a:custGeom>
                  <a:avLst/>
                  <a:gdLst>
                    <a:gd name="T0" fmla="*/ 75 w 162"/>
                    <a:gd name="T1" fmla="*/ 65 h 171"/>
                    <a:gd name="T2" fmla="*/ 54 w 162"/>
                    <a:gd name="T3" fmla="*/ 86 h 171"/>
                    <a:gd name="T4" fmla="*/ 87 w 162"/>
                    <a:gd name="T5" fmla="*/ 65 h 171"/>
                    <a:gd name="T6" fmla="*/ 108 w 162"/>
                    <a:gd name="T7" fmla="*/ 86 h 171"/>
                    <a:gd name="T8" fmla="*/ 87 w 162"/>
                    <a:gd name="T9" fmla="*/ 65 h 171"/>
                    <a:gd name="T10" fmla="*/ 139 w 162"/>
                    <a:gd name="T11" fmla="*/ 65 h 171"/>
                    <a:gd name="T12" fmla="*/ 118 w 162"/>
                    <a:gd name="T13" fmla="*/ 86 h 171"/>
                    <a:gd name="T14" fmla="*/ 21 w 162"/>
                    <a:gd name="T15" fmla="*/ 129 h 171"/>
                    <a:gd name="T16" fmla="*/ 43 w 162"/>
                    <a:gd name="T17" fmla="*/ 150 h 171"/>
                    <a:gd name="T18" fmla="*/ 21 w 162"/>
                    <a:gd name="T19" fmla="*/ 129 h 171"/>
                    <a:gd name="T20" fmla="*/ 75 w 162"/>
                    <a:gd name="T21" fmla="*/ 129 h 171"/>
                    <a:gd name="T22" fmla="*/ 54 w 162"/>
                    <a:gd name="T23" fmla="*/ 150 h 171"/>
                    <a:gd name="T24" fmla="*/ 87 w 162"/>
                    <a:gd name="T25" fmla="*/ 129 h 171"/>
                    <a:gd name="T26" fmla="*/ 108 w 162"/>
                    <a:gd name="T27" fmla="*/ 150 h 171"/>
                    <a:gd name="T28" fmla="*/ 87 w 162"/>
                    <a:gd name="T29" fmla="*/ 129 h 171"/>
                    <a:gd name="T30" fmla="*/ 75 w 162"/>
                    <a:gd name="T31" fmla="*/ 96 h 171"/>
                    <a:gd name="T32" fmla="*/ 54 w 162"/>
                    <a:gd name="T33" fmla="*/ 117 h 171"/>
                    <a:gd name="T34" fmla="*/ 87 w 162"/>
                    <a:gd name="T35" fmla="*/ 96 h 171"/>
                    <a:gd name="T36" fmla="*/ 108 w 162"/>
                    <a:gd name="T37" fmla="*/ 117 h 171"/>
                    <a:gd name="T38" fmla="*/ 87 w 162"/>
                    <a:gd name="T39" fmla="*/ 96 h 171"/>
                    <a:gd name="T40" fmla="*/ 139 w 162"/>
                    <a:gd name="T41" fmla="*/ 96 h 171"/>
                    <a:gd name="T42" fmla="*/ 118 w 162"/>
                    <a:gd name="T43" fmla="*/ 117 h 171"/>
                    <a:gd name="T44" fmla="*/ 21 w 162"/>
                    <a:gd name="T45" fmla="*/ 96 h 171"/>
                    <a:gd name="T46" fmla="*/ 43 w 162"/>
                    <a:gd name="T47" fmla="*/ 117 h 171"/>
                    <a:gd name="T48" fmla="*/ 21 w 162"/>
                    <a:gd name="T49" fmla="*/ 96 h 171"/>
                    <a:gd name="T50" fmla="*/ 139 w 162"/>
                    <a:gd name="T51" fmla="*/ 11 h 171"/>
                    <a:gd name="T52" fmla="*/ 118 w 162"/>
                    <a:gd name="T53" fmla="*/ 0 h 171"/>
                    <a:gd name="T54" fmla="*/ 43 w 162"/>
                    <a:gd name="T55" fmla="*/ 11 h 171"/>
                    <a:gd name="T56" fmla="*/ 21 w 162"/>
                    <a:gd name="T57" fmla="*/ 0 h 171"/>
                    <a:gd name="T58" fmla="*/ 0 w 162"/>
                    <a:gd name="T59" fmla="*/ 171 h 171"/>
                    <a:gd name="T60" fmla="*/ 162 w 162"/>
                    <a:gd name="T61" fmla="*/ 0 h 171"/>
                    <a:gd name="T62" fmla="*/ 150 w 162"/>
                    <a:gd name="T63" fmla="*/ 161 h 171"/>
                    <a:gd name="T64" fmla="*/ 11 w 162"/>
                    <a:gd name="T65" fmla="*/ 44 h 171"/>
                    <a:gd name="T66" fmla="*/ 150 w 162"/>
                    <a:gd name="T67" fmla="*/ 161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" h="171">
                      <a:moveTo>
                        <a:pt x="54" y="65"/>
                      </a:moveTo>
                      <a:lnTo>
                        <a:pt x="75" y="65"/>
                      </a:lnTo>
                      <a:lnTo>
                        <a:pt x="75" y="86"/>
                      </a:lnTo>
                      <a:lnTo>
                        <a:pt x="54" y="86"/>
                      </a:lnTo>
                      <a:lnTo>
                        <a:pt x="54" y="65"/>
                      </a:lnTo>
                      <a:close/>
                      <a:moveTo>
                        <a:pt x="87" y="65"/>
                      </a:moveTo>
                      <a:lnTo>
                        <a:pt x="108" y="65"/>
                      </a:lnTo>
                      <a:lnTo>
                        <a:pt x="108" y="86"/>
                      </a:lnTo>
                      <a:lnTo>
                        <a:pt x="87" y="86"/>
                      </a:lnTo>
                      <a:lnTo>
                        <a:pt x="87" y="65"/>
                      </a:lnTo>
                      <a:close/>
                      <a:moveTo>
                        <a:pt x="118" y="65"/>
                      </a:moveTo>
                      <a:lnTo>
                        <a:pt x="139" y="65"/>
                      </a:lnTo>
                      <a:lnTo>
                        <a:pt x="139" y="86"/>
                      </a:lnTo>
                      <a:lnTo>
                        <a:pt x="118" y="86"/>
                      </a:lnTo>
                      <a:lnTo>
                        <a:pt x="118" y="65"/>
                      </a:lnTo>
                      <a:close/>
                      <a:moveTo>
                        <a:pt x="21" y="129"/>
                      </a:moveTo>
                      <a:lnTo>
                        <a:pt x="43" y="129"/>
                      </a:lnTo>
                      <a:lnTo>
                        <a:pt x="43" y="150"/>
                      </a:lnTo>
                      <a:lnTo>
                        <a:pt x="21" y="150"/>
                      </a:lnTo>
                      <a:lnTo>
                        <a:pt x="21" y="129"/>
                      </a:lnTo>
                      <a:close/>
                      <a:moveTo>
                        <a:pt x="54" y="129"/>
                      </a:moveTo>
                      <a:lnTo>
                        <a:pt x="75" y="129"/>
                      </a:lnTo>
                      <a:lnTo>
                        <a:pt x="75" y="150"/>
                      </a:lnTo>
                      <a:lnTo>
                        <a:pt x="54" y="150"/>
                      </a:lnTo>
                      <a:lnTo>
                        <a:pt x="54" y="129"/>
                      </a:lnTo>
                      <a:close/>
                      <a:moveTo>
                        <a:pt x="87" y="129"/>
                      </a:moveTo>
                      <a:lnTo>
                        <a:pt x="108" y="129"/>
                      </a:lnTo>
                      <a:lnTo>
                        <a:pt x="108" y="150"/>
                      </a:lnTo>
                      <a:lnTo>
                        <a:pt x="87" y="150"/>
                      </a:lnTo>
                      <a:lnTo>
                        <a:pt x="87" y="129"/>
                      </a:lnTo>
                      <a:close/>
                      <a:moveTo>
                        <a:pt x="54" y="96"/>
                      </a:moveTo>
                      <a:lnTo>
                        <a:pt x="75" y="96"/>
                      </a:lnTo>
                      <a:lnTo>
                        <a:pt x="75" y="117"/>
                      </a:lnTo>
                      <a:lnTo>
                        <a:pt x="54" y="117"/>
                      </a:lnTo>
                      <a:lnTo>
                        <a:pt x="54" y="96"/>
                      </a:lnTo>
                      <a:close/>
                      <a:moveTo>
                        <a:pt x="87" y="96"/>
                      </a:moveTo>
                      <a:lnTo>
                        <a:pt x="108" y="96"/>
                      </a:lnTo>
                      <a:lnTo>
                        <a:pt x="108" y="117"/>
                      </a:lnTo>
                      <a:lnTo>
                        <a:pt x="87" y="117"/>
                      </a:lnTo>
                      <a:lnTo>
                        <a:pt x="87" y="96"/>
                      </a:lnTo>
                      <a:close/>
                      <a:moveTo>
                        <a:pt x="118" y="96"/>
                      </a:moveTo>
                      <a:lnTo>
                        <a:pt x="139" y="96"/>
                      </a:lnTo>
                      <a:lnTo>
                        <a:pt x="139" y="117"/>
                      </a:lnTo>
                      <a:lnTo>
                        <a:pt x="118" y="117"/>
                      </a:lnTo>
                      <a:lnTo>
                        <a:pt x="118" y="96"/>
                      </a:lnTo>
                      <a:close/>
                      <a:moveTo>
                        <a:pt x="21" y="96"/>
                      </a:moveTo>
                      <a:lnTo>
                        <a:pt x="43" y="96"/>
                      </a:lnTo>
                      <a:lnTo>
                        <a:pt x="43" y="117"/>
                      </a:lnTo>
                      <a:lnTo>
                        <a:pt x="21" y="117"/>
                      </a:lnTo>
                      <a:lnTo>
                        <a:pt x="21" y="96"/>
                      </a:lnTo>
                      <a:close/>
                      <a:moveTo>
                        <a:pt x="139" y="0"/>
                      </a:moveTo>
                      <a:lnTo>
                        <a:pt x="139" y="11"/>
                      </a:lnTo>
                      <a:lnTo>
                        <a:pt x="118" y="11"/>
                      </a:lnTo>
                      <a:lnTo>
                        <a:pt x="118" y="0"/>
                      </a:lnTo>
                      <a:lnTo>
                        <a:pt x="43" y="0"/>
                      </a:lnTo>
                      <a:lnTo>
                        <a:pt x="43" y="11"/>
                      </a:lnTo>
                      <a:lnTo>
                        <a:pt x="21" y="11"/>
                      </a:lnTo>
                      <a:lnTo>
                        <a:pt x="21" y="0"/>
                      </a:lnTo>
                      <a:lnTo>
                        <a:pt x="0" y="0"/>
                      </a:lnTo>
                      <a:lnTo>
                        <a:pt x="0" y="171"/>
                      </a:lnTo>
                      <a:lnTo>
                        <a:pt x="162" y="171"/>
                      </a:lnTo>
                      <a:lnTo>
                        <a:pt x="162" y="0"/>
                      </a:lnTo>
                      <a:lnTo>
                        <a:pt x="139" y="0"/>
                      </a:lnTo>
                      <a:close/>
                      <a:moveTo>
                        <a:pt x="150" y="161"/>
                      </a:moveTo>
                      <a:lnTo>
                        <a:pt x="11" y="161"/>
                      </a:lnTo>
                      <a:lnTo>
                        <a:pt x="11" y="44"/>
                      </a:lnTo>
                      <a:lnTo>
                        <a:pt x="150" y="44"/>
                      </a:lnTo>
                      <a:lnTo>
                        <a:pt x="150" y="1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74" name="íSḷiḓè">
                  <a:extLst>
                    <a:ext uri="{FF2B5EF4-FFF2-40B4-BE49-F238E27FC236}">
                      <a16:creationId xmlns:a16="http://schemas.microsoft.com/office/drawing/2014/main" id="{9F26C3BE-F0F7-23FD-18CC-E158F717EB0B}"/>
                    </a:ext>
                  </a:extLst>
                </p:cNvPr>
                <p:cNvSpPr/>
                <p:nvPr/>
              </p:nvSpPr>
              <p:spPr bwMode="auto">
                <a:xfrm>
                  <a:off x="10025786" y="3945601"/>
                  <a:ext cx="268155" cy="268153"/>
                </a:xfrm>
                <a:custGeom>
                  <a:avLst/>
                  <a:gdLst>
                    <a:gd name="T0" fmla="*/ 42 w 84"/>
                    <a:gd name="T1" fmla="*/ 0 h 84"/>
                    <a:gd name="T2" fmla="*/ 0 w 84"/>
                    <a:gd name="T3" fmla="*/ 42 h 84"/>
                    <a:gd name="T4" fmla="*/ 42 w 84"/>
                    <a:gd name="T5" fmla="*/ 84 h 84"/>
                    <a:gd name="T6" fmla="*/ 84 w 84"/>
                    <a:gd name="T7" fmla="*/ 42 h 84"/>
                    <a:gd name="T8" fmla="*/ 42 w 84"/>
                    <a:gd name="T9" fmla="*/ 0 h 84"/>
                    <a:gd name="T10" fmla="*/ 42 w 84"/>
                    <a:gd name="T11" fmla="*/ 76 h 84"/>
                    <a:gd name="T12" fmla="*/ 8 w 84"/>
                    <a:gd name="T13" fmla="*/ 42 h 84"/>
                    <a:gd name="T14" fmla="*/ 42 w 84"/>
                    <a:gd name="T15" fmla="*/ 8 h 84"/>
                    <a:gd name="T16" fmla="*/ 76 w 84"/>
                    <a:gd name="T17" fmla="*/ 42 h 84"/>
                    <a:gd name="T18" fmla="*/ 42 w 84"/>
                    <a:gd name="T19" fmla="*/ 76 h 84"/>
                    <a:gd name="T20" fmla="*/ 26 w 84"/>
                    <a:gd name="T21" fmla="*/ 26 h 84"/>
                    <a:gd name="T22" fmla="*/ 58 w 84"/>
                    <a:gd name="T23" fmla="*/ 26 h 84"/>
                    <a:gd name="T24" fmla="*/ 58 w 84"/>
                    <a:gd name="T25" fmla="*/ 58 h 84"/>
                    <a:gd name="T26" fmla="*/ 26 w 84"/>
                    <a:gd name="T27" fmla="*/ 58 h 84"/>
                    <a:gd name="T28" fmla="*/ 26 w 84"/>
                    <a:gd name="T29" fmla="*/ 26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4" h="84">
                      <a:moveTo>
                        <a:pt x="42" y="0"/>
                      </a:moveTo>
                      <a:cubicBezTo>
                        <a:pt x="19" y="0"/>
                        <a:pt x="0" y="19"/>
                        <a:pt x="0" y="42"/>
                      </a:cubicBezTo>
                      <a:cubicBezTo>
                        <a:pt x="0" y="65"/>
                        <a:pt x="19" y="84"/>
                        <a:pt x="42" y="84"/>
                      </a:cubicBezTo>
                      <a:cubicBezTo>
                        <a:pt x="65" y="84"/>
                        <a:pt x="84" y="65"/>
                        <a:pt x="84" y="42"/>
                      </a:cubicBezTo>
                      <a:cubicBezTo>
                        <a:pt x="84" y="19"/>
                        <a:pt x="65" y="0"/>
                        <a:pt x="42" y="0"/>
                      </a:cubicBezTo>
                      <a:close/>
                      <a:moveTo>
                        <a:pt x="42" y="76"/>
                      </a:moveTo>
                      <a:cubicBezTo>
                        <a:pt x="23" y="76"/>
                        <a:pt x="8" y="61"/>
                        <a:pt x="8" y="42"/>
                      </a:cubicBezTo>
                      <a:cubicBezTo>
                        <a:pt x="8" y="23"/>
                        <a:pt x="23" y="8"/>
                        <a:pt x="42" y="8"/>
                      </a:cubicBezTo>
                      <a:cubicBezTo>
                        <a:pt x="61" y="8"/>
                        <a:pt x="76" y="23"/>
                        <a:pt x="76" y="42"/>
                      </a:cubicBezTo>
                      <a:cubicBezTo>
                        <a:pt x="76" y="61"/>
                        <a:pt x="61" y="76"/>
                        <a:pt x="42" y="76"/>
                      </a:cubicBezTo>
                      <a:close/>
                      <a:moveTo>
                        <a:pt x="26" y="26"/>
                      </a:moveTo>
                      <a:cubicBezTo>
                        <a:pt x="58" y="26"/>
                        <a:pt x="58" y="26"/>
                        <a:pt x="58" y="26"/>
                      </a:cubicBezTo>
                      <a:cubicBezTo>
                        <a:pt x="58" y="58"/>
                        <a:pt x="58" y="58"/>
                        <a:pt x="58" y="58"/>
                      </a:cubicBezTo>
                      <a:cubicBezTo>
                        <a:pt x="26" y="58"/>
                        <a:pt x="26" y="58"/>
                        <a:pt x="26" y="58"/>
                      </a:cubicBezTo>
                      <a:lnTo>
                        <a:pt x="2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75" name="ísľidè">
                  <a:extLst>
                    <a:ext uri="{FF2B5EF4-FFF2-40B4-BE49-F238E27FC236}">
                      <a16:creationId xmlns:a16="http://schemas.microsoft.com/office/drawing/2014/main" id="{2785ACDD-5F9C-337C-2757-F4A15EF57752}"/>
                    </a:ext>
                  </a:extLst>
                </p:cNvPr>
                <p:cNvSpPr/>
                <p:nvPr/>
              </p:nvSpPr>
              <p:spPr bwMode="auto">
                <a:xfrm>
                  <a:off x="9634320" y="3906455"/>
                  <a:ext cx="467802" cy="467801"/>
                </a:xfrm>
                <a:custGeom>
                  <a:avLst/>
                  <a:gdLst>
                    <a:gd name="T0" fmla="*/ 140 w 146"/>
                    <a:gd name="T1" fmla="*/ 123 h 146"/>
                    <a:gd name="T2" fmla="*/ 106 w 146"/>
                    <a:gd name="T3" fmla="*/ 94 h 146"/>
                    <a:gd name="T4" fmla="*/ 96 w 146"/>
                    <a:gd name="T5" fmla="*/ 89 h 146"/>
                    <a:gd name="T6" fmla="*/ 109 w 146"/>
                    <a:gd name="T7" fmla="*/ 54 h 146"/>
                    <a:gd name="T8" fmla="*/ 54 w 146"/>
                    <a:gd name="T9" fmla="*/ 0 h 146"/>
                    <a:gd name="T10" fmla="*/ 0 w 146"/>
                    <a:gd name="T11" fmla="*/ 54 h 146"/>
                    <a:gd name="T12" fmla="*/ 54 w 146"/>
                    <a:gd name="T13" fmla="*/ 108 h 146"/>
                    <a:gd name="T14" fmla="*/ 90 w 146"/>
                    <a:gd name="T15" fmla="*/ 95 h 146"/>
                    <a:gd name="T16" fmla="*/ 94 w 146"/>
                    <a:gd name="T17" fmla="*/ 106 h 146"/>
                    <a:gd name="T18" fmla="*/ 123 w 146"/>
                    <a:gd name="T19" fmla="*/ 140 h 146"/>
                    <a:gd name="T20" fmla="*/ 141 w 146"/>
                    <a:gd name="T21" fmla="*/ 141 h 146"/>
                    <a:gd name="T22" fmla="*/ 140 w 146"/>
                    <a:gd name="T23" fmla="*/ 123 h 146"/>
                    <a:gd name="T24" fmla="*/ 54 w 146"/>
                    <a:gd name="T25" fmla="*/ 90 h 146"/>
                    <a:gd name="T26" fmla="*/ 18 w 146"/>
                    <a:gd name="T27" fmla="*/ 54 h 146"/>
                    <a:gd name="T28" fmla="*/ 54 w 146"/>
                    <a:gd name="T29" fmla="*/ 18 h 146"/>
                    <a:gd name="T30" fmla="*/ 91 w 146"/>
                    <a:gd name="T31" fmla="*/ 54 h 146"/>
                    <a:gd name="T32" fmla="*/ 54 w 146"/>
                    <a:gd name="T33" fmla="*/ 90 h 146"/>
                    <a:gd name="T34" fmla="*/ 63 w 146"/>
                    <a:gd name="T35" fmla="*/ 27 h 146"/>
                    <a:gd name="T36" fmla="*/ 45 w 146"/>
                    <a:gd name="T37" fmla="*/ 27 h 146"/>
                    <a:gd name="T38" fmla="*/ 45 w 146"/>
                    <a:gd name="T39" fmla="*/ 45 h 146"/>
                    <a:gd name="T40" fmla="*/ 27 w 146"/>
                    <a:gd name="T41" fmla="*/ 45 h 146"/>
                    <a:gd name="T42" fmla="*/ 27 w 146"/>
                    <a:gd name="T43" fmla="*/ 63 h 146"/>
                    <a:gd name="T44" fmla="*/ 45 w 146"/>
                    <a:gd name="T45" fmla="*/ 63 h 146"/>
                    <a:gd name="T46" fmla="*/ 45 w 146"/>
                    <a:gd name="T47" fmla="*/ 81 h 146"/>
                    <a:gd name="T48" fmla="*/ 63 w 146"/>
                    <a:gd name="T49" fmla="*/ 81 h 146"/>
                    <a:gd name="T50" fmla="*/ 63 w 146"/>
                    <a:gd name="T51" fmla="*/ 63 h 146"/>
                    <a:gd name="T52" fmla="*/ 81 w 146"/>
                    <a:gd name="T53" fmla="*/ 63 h 146"/>
                    <a:gd name="T54" fmla="*/ 81 w 146"/>
                    <a:gd name="T55" fmla="*/ 45 h 146"/>
                    <a:gd name="T56" fmla="*/ 63 w 146"/>
                    <a:gd name="T57" fmla="*/ 45 h 146"/>
                    <a:gd name="T58" fmla="*/ 63 w 146"/>
                    <a:gd name="T59" fmla="*/ 27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46" h="146">
                      <a:moveTo>
                        <a:pt x="140" y="123"/>
                      </a:moveTo>
                      <a:cubicBezTo>
                        <a:pt x="106" y="94"/>
                        <a:pt x="106" y="94"/>
                        <a:pt x="106" y="94"/>
                      </a:cubicBezTo>
                      <a:cubicBezTo>
                        <a:pt x="103" y="91"/>
                        <a:pt x="99" y="89"/>
                        <a:pt x="96" y="89"/>
                      </a:cubicBezTo>
                      <a:cubicBezTo>
                        <a:pt x="104" y="80"/>
                        <a:pt x="109" y="67"/>
                        <a:pt x="109" y="54"/>
                      </a:cubicBezTo>
                      <a:cubicBezTo>
                        <a:pt x="109" y="24"/>
                        <a:pt x="84" y="0"/>
                        <a:pt x="54" y="0"/>
                      </a:cubicBezTo>
                      <a:cubicBezTo>
                        <a:pt x="24" y="0"/>
                        <a:pt x="0" y="24"/>
                        <a:pt x="0" y="54"/>
                      </a:cubicBezTo>
                      <a:cubicBezTo>
                        <a:pt x="0" y="84"/>
                        <a:pt x="24" y="108"/>
                        <a:pt x="54" y="108"/>
                      </a:cubicBezTo>
                      <a:cubicBezTo>
                        <a:pt x="68" y="108"/>
                        <a:pt x="80" y="103"/>
                        <a:pt x="90" y="95"/>
                      </a:cubicBezTo>
                      <a:cubicBezTo>
                        <a:pt x="89" y="98"/>
                        <a:pt x="91" y="102"/>
                        <a:pt x="94" y="106"/>
                      </a:cubicBezTo>
                      <a:cubicBezTo>
                        <a:pt x="123" y="140"/>
                        <a:pt x="123" y="140"/>
                        <a:pt x="123" y="140"/>
                      </a:cubicBezTo>
                      <a:cubicBezTo>
                        <a:pt x="128" y="146"/>
                        <a:pt x="136" y="146"/>
                        <a:pt x="141" y="141"/>
                      </a:cubicBezTo>
                      <a:cubicBezTo>
                        <a:pt x="146" y="136"/>
                        <a:pt x="146" y="128"/>
                        <a:pt x="140" y="123"/>
                      </a:cubicBezTo>
                      <a:close/>
                      <a:moveTo>
                        <a:pt x="54" y="90"/>
                      </a:moveTo>
                      <a:cubicBezTo>
                        <a:pt x="34" y="90"/>
                        <a:pt x="18" y="74"/>
                        <a:pt x="18" y="54"/>
                      </a:cubicBezTo>
                      <a:cubicBezTo>
                        <a:pt x="18" y="34"/>
                        <a:pt x="34" y="18"/>
                        <a:pt x="54" y="18"/>
                      </a:cubicBezTo>
                      <a:cubicBezTo>
                        <a:pt x="74" y="18"/>
                        <a:pt x="91" y="34"/>
                        <a:pt x="91" y="54"/>
                      </a:cubicBezTo>
                      <a:cubicBezTo>
                        <a:pt x="91" y="74"/>
                        <a:pt x="74" y="90"/>
                        <a:pt x="54" y="90"/>
                      </a:cubicBezTo>
                      <a:close/>
                      <a:moveTo>
                        <a:pt x="63" y="27"/>
                      </a:move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5" y="45"/>
                        <a:pt x="45" y="45"/>
                        <a:pt x="45" y="45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27" y="63"/>
                        <a:pt x="27" y="63"/>
                        <a:pt x="27" y="63"/>
                      </a:cubicBezTo>
                      <a:cubicBezTo>
                        <a:pt x="45" y="63"/>
                        <a:pt x="45" y="63"/>
                        <a:pt x="45" y="63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63" y="81"/>
                        <a:pt x="63" y="81"/>
                        <a:pt x="63" y="81"/>
                      </a:cubicBezTo>
                      <a:cubicBezTo>
                        <a:pt x="63" y="63"/>
                        <a:pt x="63" y="63"/>
                        <a:pt x="63" y="63"/>
                      </a:cubicBezTo>
                      <a:cubicBezTo>
                        <a:pt x="81" y="63"/>
                        <a:pt x="81" y="63"/>
                        <a:pt x="81" y="63"/>
                      </a:cubicBezTo>
                      <a:cubicBezTo>
                        <a:pt x="81" y="45"/>
                        <a:pt x="81" y="45"/>
                        <a:pt x="81" y="45"/>
                      </a:cubicBezTo>
                      <a:cubicBezTo>
                        <a:pt x="63" y="45"/>
                        <a:pt x="63" y="45"/>
                        <a:pt x="63" y="45"/>
                      </a:cubicBezTo>
                      <a:lnTo>
                        <a:pt x="63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76" name="îṩľïďê">
                  <a:extLst>
                    <a:ext uri="{FF2B5EF4-FFF2-40B4-BE49-F238E27FC236}">
                      <a16:creationId xmlns:a16="http://schemas.microsoft.com/office/drawing/2014/main" id="{E668F0FE-20DE-56F3-EE8B-EF66CA2E73F8}"/>
                    </a:ext>
                  </a:extLst>
                </p:cNvPr>
                <p:cNvSpPr/>
                <p:nvPr/>
              </p:nvSpPr>
              <p:spPr bwMode="auto">
                <a:xfrm>
                  <a:off x="10248921" y="4744191"/>
                  <a:ext cx="272069" cy="275983"/>
                </a:xfrm>
                <a:custGeom>
                  <a:avLst/>
                  <a:gdLst>
                    <a:gd name="T0" fmla="*/ 16 w 85"/>
                    <a:gd name="T1" fmla="*/ 49 h 86"/>
                    <a:gd name="T2" fmla="*/ 16 w 85"/>
                    <a:gd name="T3" fmla="*/ 86 h 86"/>
                    <a:gd name="T4" fmla="*/ 18 w 85"/>
                    <a:gd name="T5" fmla="*/ 86 h 86"/>
                    <a:gd name="T6" fmla="*/ 21 w 85"/>
                    <a:gd name="T7" fmla="*/ 86 h 86"/>
                    <a:gd name="T8" fmla="*/ 21 w 85"/>
                    <a:gd name="T9" fmla="*/ 49 h 86"/>
                    <a:gd name="T10" fmla="*/ 18 w 85"/>
                    <a:gd name="T11" fmla="*/ 49 h 86"/>
                    <a:gd name="T12" fmla="*/ 16 w 85"/>
                    <a:gd name="T13" fmla="*/ 49 h 86"/>
                    <a:gd name="T14" fmla="*/ 64 w 85"/>
                    <a:gd name="T15" fmla="*/ 49 h 86"/>
                    <a:gd name="T16" fmla="*/ 64 w 85"/>
                    <a:gd name="T17" fmla="*/ 86 h 86"/>
                    <a:gd name="T18" fmla="*/ 67 w 85"/>
                    <a:gd name="T19" fmla="*/ 86 h 86"/>
                    <a:gd name="T20" fmla="*/ 69 w 85"/>
                    <a:gd name="T21" fmla="*/ 86 h 86"/>
                    <a:gd name="T22" fmla="*/ 69 w 85"/>
                    <a:gd name="T23" fmla="*/ 49 h 86"/>
                    <a:gd name="T24" fmla="*/ 67 w 85"/>
                    <a:gd name="T25" fmla="*/ 49 h 86"/>
                    <a:gd name="T26" fmla="*/ 64 w 85"/>
                    <a:gd name="T27" fmla="*/ 49 h 86"/>
                    <a:gd name="T28" fmla="*/ 85 w 85"/>
                    <a:gd name="T29" fmla="*/ 43 h 86"/>
                    <a:gd name="T30" fmla="*/ 42 w 85"/>
                    <a:gd name="T31" fmla="*/ 0 h 86"/>
                    <a:gd name="T32" fmla="*/ 0 w 85"/>
                    <a:gd name="T33" fmla="*/ 43 h 86"/>
                    <a:gd name="T34" fmla="*/ 2 w 85"/>
                    <a:gd name="T35" fmla="*/ 58 h 86"/>
                    <a:gd name="T36" fmla="*/ 0 w 85"/>
                    <a:gd name="T37" fmla="*/ 67 h 86"/>
                    <a:gd name="T38" fmla="*/ 10 w 85"/>
                    <a:gd name="T39" fmla="*/ 84 h 86"/>
                    <a:gd name="T40" fmla="*/ 10 w 85"/>
                    <a:gd name="T41" fmla="*/ 51 h 86"/>
                    <a:gd name="T42" fmla="*/ 6 w 85"/>
                    <a:gd name="T43" fmla="*/ 54 h 86"/>
                    <a:gd name="T44" fmla="*/ 5 w 85"/>
                    <a:gd name="T45" fmla="*/ 46 h 86"/>
                    <a:gd name="T46" fmla="*/ 42 w 85"/>
                    <a:gd name="T47" fmla="*/ 8 h 86"/>
                    <a:gd name="T48" fmla="*/ 80 w 85"/>
                    <a:gd name="T49" fmla="*/ 46 h 86"/>
                    <a:gd name="T50" fmla="*/ 79 w 85"/>
                    <a:gd name="T51" fmla="*/ 54 h 86"/>
                    <a:gd name="T52" fmla="*/ 75 w 85"/>
                    <a:gd name="T53" fmla="*/ 51 h 86"/>
                    <a:gd name="T54" fmla="*/ 75 w 85"/>
                    <a:gd name="T55" fmla="*/ 84 h 86"/>
                    <a:gd name="T56" fmla="*/ 85 w 85"/>
                    <a:gd name="T57" fmla="*/ 67 h 86"/>
                    <a:gd name="T58" fmla="*/ 83 w 85"/>
                    <a:gd name="T59" fmla="*/ 58 h 86"/>
                    <a:gd name="T60" fmla="*/ 85 w 85"/>
                    <a:gd name="T61" fmla="*/ 43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85" h="86">
                      <a:moveTo>
                        <a:pt x="16" y="49"/>
                      </a:moveTo>
                      <a:cubicBezTo>
                        <a:pt x="16" y="86"/>
                        <a:pt x="16" y="86"/>
                        <a:pt x="16" y="86"/>
                      </a:cubicBezTo>
                      <a:cubicBezTo>
                        <a:pt x="17" y="86"/>
                        <a:pt x="17" y="86"/>
                        <a:pt x="18" y="86"/>
                      </a:cubicBezTo>
                      <a:cubicBezTo>
                        <a:pt x="21" y="86"/>
                        <a:pt x="21" y="86"/>
                        <a:pt x="21" y="86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18" y="49"/>
                        <a:pt x="18" y="49"/>
                        <a:pt x="18" y="49"/>
                      </a:cubicBezTo>
                      <a:cubicBezTo>
                        <a:pt x="17" y="49"/>
                        <a:pt x="17" y="49"/>
                        <a:pt x="16" y="49"/>
                      </a:cubicBezTo>
                      <a:close/>
                      <a:moveTo>
                        <a:pt x="64" y="49"/>
                      </a:moveTo>
                      <a:cubicBezTo>
                        <a:pt x="64" y="86"/>
                        <a:pt x="64" y="86"/>
                        <a:pt x="64" y="86"/>
                      </a:cubicBezTo>
                      <a:cubicBezTo>
                        <a:pt x="67" y="86"/>
                        <a:pt x="67" y="86"/>
                        <a:pt x="67" y="86"/>
                      </a:cubicBezTo>
                      <a:cubicBezTo>
                        <a:pt x="68" y="86"/>
                        <a:pt x="68" y="86"/>
                        <a:pt x="69" y="86"/>
                      </a:cubicBezTo>
                      <a:cubicBezTo>
                        <a:pt x="69" y="49"/>
                        <a:pt x="69" y="49"/>
                        <a:pt x="69" y="49"/>
                      </a:cubicBezTo>
                      <a:cubicBezTo>
                        <a:pt x="68" y="49"/>
                        <a:pt x="68" y="49"/>
                        <a:pt x="67" y="49"/>
                      </a:cubicBezTo>
                      <a:lnTo>
                        <a:pt x="64" y="49"/>
                      </a:lnTo>
                      <a:close/>
                      <a:moveTo>
                        <a:pt x="85" y="43"/>
                      </a:moveTo>
                      <a:cubicBezTo>
                        <a:pt x="85" y="20"/>
                        <a:pt x="66" y="0"/>
                        <a:pt x="42" y="0"/>
                      </a:cubicBezTo>
                      <a:cubicBezTo>
                        <a:pt x="19" y="0"/>
                        <a:pt x="0" y="20"/>
                        <a:pt x="0" y="43"/>
                      </a:cubicBezTo>
                      <a:cubicBezTo>
                        <a:pt x="0" y="48"/>
                        <a:pt x="0" y="53"/>
                        <a:pt x="2" y="58"/>
                      </a:cubicBezTo>
                      <a:cubicBezTo>
                        <a:pt x="0" y="61"/>
                        <a:pt x="0" y="64"/>
                        <a:pt x="0" y="67"/>
                      </a:cubicBezTo>
                      <a:cubicBezTo>
                        <a:pt x="0" y="75"/>
                        <a:pt x="4" y="81"/>
                        <a:pt x="10" y="84"/>
                      </a:cubicBezTo>
                      <a:cubicBezTo>
                        <a:pt x="10" y="51"/>
                        <a:pt x="10" y="51"/>
                        <a:pt x="10" y="51"/>
                      </a:cubicBezTo>
                      <a:cubicBezTo>
                        <a:pt x="9" y="51"/>
                        <a:pt x="7" y="52"/>
                        <a:pt x="6" y="54"/>
                      </a:cubicBezTo>
                      <a:cubicBezTo>
                        <a:pt x="5" y="51"/>
                        <a:pt x="5" y="49"/>
                        <a:pt x="5" y="46"/>
                      </a:cubicBezTo>
                      <a:cubicBezTo>
                        <a:pt x="5" y="25"/>
                        <a:pt x="22" y="8"/>
                        <a:pt x="42" y="8"/>
                      </a:cubicBezTo>
                      <a:cubicBezTo>
                        <a:pt x="63" y="8"/>
                        <a:pt x="80" y="25"/>
                        <a:pt x="80" y="46"/>
                      </a:cubicBezTo>
                      <a:cubicBezTo>
                        <a:pt x="80" y="49"/>
                        <a:pt x="80" y="51"/>
                        <a:pt x="79" y="54"/>
                      </a:cubicBezTo>
                      <a:cubicBezTo>
                        <a:pt x="78" y="52"/>
                        <a:pt x="76" y="51"/>
                        <a:pt x="75" y="51"/>
                      </a:cubicBezTo>
                      <a:cubicBezTo>
                        <a:pt x="75" y="84"/>
                        <a:pt x="75" y="84"/>
                        <a:pt x="75" y="84"/>
                      </a:cubicBezTo>
                      <a:cubicBezTo>
                        <a:pt x="81" y="81"/>
                        <a:pt x="85" y="75"/>
                        <a:pt x="85" y="67"/>
                      </a:cubicBezTo>
                      <a:cubicBezTo>
                        <a:pt x="85" y="64"/>
                        <a:pt x="84" y="61"/>
                        <a:pt x="83" y="58"/>
                      </a:cubicBezTo>
                      <a:cubicBezTo>
                        <a:pt x="85" y="53"/>
                        <a:pt x="85" y="48"/>
                        <a:pt x="8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77" name="iSḻidè">
                  <a:extLst>
                    <a:ext uri="{FF2B5EF4-FFF2-40B4-BE49-F238E27FC236}">
                      <a16:creationId xmlns:a16="http://schemas.microsoft.com/office/drawing/2014/main" id="{69D90248-64BC-3FCB-6428-B851CEEC8DDE}"/>
                    </a:ext>
                  </a:extLst>
                </p:cNvPr>
                <p:cNvSpPr/>
                <p:nvPr/>
              </p:nvSpPr>
              <p:spPr bwMode="auto">
                <a:xfrm>
                  <a:off x="9835925" y="4409487"/>
                  <a:ext cx="332746" cy="330788"/>
                </a:xfrm>
                <a:custGeom>
                  <a:avLst/>
                  <a:gdLst>
                    <a:gd name="T0" fmla="*/ 52 w 104"/>
                    <a:gd name="T1" fmla="*/ 0 h 104"/>
                    <a:gd name="T2" fmla="*/ 0 w 104"/>
                    <a:gd name="T3" fmla="*/ 52 h 104"/>
                    <a:gd name="T4" fmla="*/ 52 w 104"/>
                    <a:gd name="T5" fmla="*/ 104 h 104"/>
                    <a:gd name="T6" fmla="*/ 104 w 104"/>
                    <a:gd name="T7" fmla="*/ 52 h 104"/>
                    <a:gd name="T8" fmla="*/ 52 w 104"/>
                    <a:gd name="T9" fmla="*/ 0 h 104"/>
                    <a:gd name="T10" fmla="*/ 32 w 104"/>
                    <a:gd name="T11" fmla="*/ 52 h 104"/>
                    <a:gd name="T12" fmla="*/ 52 w 104"/>
                    <a:gd name="T13" fmla="*/ 32 h 104"/>
                    <a:gd name="T14" fmla="*/ 72 w 104"/>
                    <a:gd name="T15" fmla="*/ 52 h 104"/>
                    <a:gd name="T16" fmla="*/ 52 w 104"/>
                    <a:gd name="T17" fmla="*/ 71 h 104"/>
                    <a:gd name="T18" fmla="*/ 32 w 104"/>
                    <a:gd name="T19" fmla="*/ 52 h 104"/>
                    <a:gd name="T20" fmla="*/ 94 w 104"/>
                    <a:gd name="T21" fmla="*/ 69 h 104"/>
                    <a:gd name="T22" fmla="*/ 94 w 104"/>
                    <a:gd name="T23" fmla="*/ 69 h 104"/>
                    <a:gd name="T24" fmla="*/ 76 w 104"/>
                    <a:gd name="T25" fmla="*/ 62 h 104"/>
                    <a:gd name="T26" fmla="*/ 78 w 104"/>
                    <a:gd name="T27" fmla="*/ 52 h 104"/>
                    <a:gd name="T28" fmla="*/ 76 w 104"/>
                    <a:gd name="T29" fmla="*/ 42 h 104"/>
                    <a:gd name="T30" fmla="*/ 89 w 104"/>
                    <a:gd name="T31" fmla="*/ 37 h 104"/>
                    <a:gd name="T32" fmla="*/ 94 w 104"/>
                    <a:gd name="T33" fmla="*/ 34 h 104"/>
                    <a:gd name="T34" fmla="*/ 98 w 104"/>
                    <a:gd name="T35" fmla="*/ 52 h 104"/>
                    <a:gd name="T36" fmla="*/ 94 w 104"/>
                    <a:gd name="T37" fmla="*/ 69 h 104"/>
                    <a:gd name="T38" fmla="*/ 69 w 104"/>
                    <a:gd name="T39" fmla="*/ 10 h 104"/>
                    <a:gd name="T40" fmla="*/ 69 w 104"/>
                    <a:gd name="T41" fmla="*/ 10 h 104"/>
                    <a:gd name="T42" fmla="*/ 69 w 104"/>
                    <a:gd name="T43" fmla="*/ 10 h 104"/>
                    <a:gd name="T44" fmla="*/ 62 w 104"/>
                    <a:gd name="T45" fmla="*/ 28 h 104"/>
                    <a:gd name="T46" fmla="*/ 52 w 104"/>
                    <a:gd name="T47" fmla="*/ 26 h 104"/>
                    <a:gd name="T48" fmla="*/ 42 w 104"/>
                    <a:gd name="T49" fmla="*/ 28 h 104"/>
                    <a:gd name="T50" fmla="*/ 38 w 104"/>
                    <a:gd name="T51" fmla="*/ 19 h 104"/>
                    <a:gd name="T52" fmla="*/ 35 w 104"/>
                    <a:gd name="T53" fmla="*/ 10 h 104"/>
                    <a:gd name="T54" fmla="*/ 52 w 104"/>
                    <a:gd name="T55" fmla="*/ 6 h 104"/>
                    <a:gd name="T56" fmla="*/ 69 w 104"/>
                    <a:gd name="T57" fmla="*/ 10 h 104"/>
                    <a:gd name="T58" fmla="*/ 10 w 104"/>
                    <a:gd name="T59" fmla="*/ 34 h 104"/>
                    <a:gd name="T60" fmla="*/ 19 w 104"/>
                    <a:gd name="T61" fmla="*/ 38 h 104"/>
                    <a:gd name="T62" fmla="*/ 28 w 104"/>
                    <a:gd name="T63" fmla="*/ 42 h 104"/>
                    <a:gd name="T64" fmla="*/ 26 w 104"/>
                    <a:gd name="T65" fmla="*/ 52 h 104"/>
                    <a:gd name="T66" fmla="*/ 28 w 104"/>
                    <a:gd name="T67" fmla="*/ 62 h 104"/>
                    <a:gd name="T68" fmla="*/ 10 w 104"/>
                    <a:gd name="T69" fmla="*/ 69 h 104"/>
                    <a:gd name="T70" fmla="*/ 6 w 104"/>
                    <a:gd name="T71" fmla="*/ 52 h 104"/>
                    <a:gd name="T72" fmla="*/ 10 w 104"/>
                    <a:gd name="T73" fmla="*/ 34 h 104"/>
                    <a:gd name="T74" fmla="*/ 35 w 104"/>
                    <a:gd name="T75" fmla="*/ 94 h 104"/>
                    <a:gd name="T76" fmla="*/ 37 w 104"/>
                    <a:gd name="T77" fmla="*/ 88 h 104"/>
                    <a:gd name="T78" fmla="*/ 42 w 104"/>
                    <a:gd name="T79" fmla="*/ 76 h 104"/>
                    <a:gd name="T80" fmla="*/ 52 w 104"/>
                    <a:gd name="T81" fmla="*/ 78 h 104"/>
                    <a:gd name="T82" fmla="*/ 62 w 104"/>
                    <a:gd name="T83" fmla="*/ 76 h 104"/>
                    <a:gd name="T84" fmla="*/ 69 w 104"/>
                    <a:gd name="T85" fmla="*/ 94 h 104"/>
                    <a:gd name="T86" fmla="*/ 69 w 104"/>
                    <a:gd name="T87" fmla="*/ 94 h 104"/>
                    <a:gd name="T88" fmla="*/ 69 w 104"/>
                    <a:gd name="T89" fmla="*/ 94 h 104"/>
                    <a:gd name="T90" fmla="*/ 52 w 104"/>
                    <a:gd name="T91" fmla="*/ 97 h 104"/>
                    <a:gd name="T92" fmla="*/ 35 w 104"/>
                    <a:gd name="T93" fmla="*/ 9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04" h="104">
                      <a:moveTo>
                        <a:pt x="52" y="0"/>
                      </a:moveTo>
                      <a:cubicBezTo>
                        <a:pt x="23" y="0"/>
                        <a:pt x="0" y="23"/>
                        <a:pt x="0" y="52"/>
                      </a:cubicBezTo>
                      <a:cubicBezTo>
                        <a:pt x="0" y="81"/>
                        <a:pt x="23" y="104"/>
                        <a:pt x="52" y="104"/>
                      </a:cubicBezTo>
                      <a:cubicBezTo>
                        <a:pt x="81" y="104"/>
                        <a:pt x="104" y="81"/>
                        <a:pt x="104" y="52"/>
                      </a:cubicBezTo>
                      <a:cubicBezTo>
                        <a:pt x="104" y="23"/>
                        <a:pt x="81" y="0"/>
                        <a:pt x="52" y="0"/>
                      </a:cubicBezTo>
                      <a:close/>
                      <a:moveTo>
                        <a:pt x="32" y="52"/>
                      </a:moveTo>
                      <a:cubicBezTo>
                        <a:pt x="32" y="41"/>
                        <a:pt x="41" y="32"/>
                        <a:pt x="52" y="32"/>
                      </a:cubicBezTo>
                      <a:cubicBezTo>
                        <a:pt x="63" y="32"/>
                        <a:pt x="72" y="41"/>
                        <a:pt x="72" y="52"/>
                      </a:cubicBezTo>
                      <a:cubicBezTo>
                        <a:pt x="72" y="63"/>
                        <a:pt x="63" y="71"/>
                        <a:pt x="52" y="71"/>
                      </a:cubicBezTo>
                      <a:cubicBezTo>
                        <a:pt x="41" y="71"/>
                        <a:pt x="32" y="63"/>
                        <a:pt x="32" y="52"/>
                      </a:cubicBezTo>
                      <a:close/>
                      <a:moveTo>
                        <a:pt x="94" y="69"/>
                      </a:moveTo>
                      <a:cubicBezTo>
                        <a:pt x="94" y="69"/>
                        <a:pt x="94" y="69"/>
                        <a:pt x="94" y="69"/>
                      </a:cubicBezTo>
                      <a:cubicBezTo>
                        <a:pt x="76" y="62"/>
                        <a:pt x="76" y="62"/>
                        <a:pt x="76" y="62"/>
                      </a:cubicBezTo>
                      <a:cubicBezTo>
                        <a:pt x="77" y="59"/>
                        <a:pt x="78" y="55"/>
                        <a:pt x="78" y="52"/>
                      </a:cubicBezTo>
                      <a:cubicBezTo>
                        <a:pt x="78" y="48"/>
                        <a:pt x="77" y="45"/>
                        <a:pt x="76" y="42"/>
                      </a:cubicBezTo>
                      <a:cubicBezTo>
                        <a:pt x="89" y="37"/>
                        <a:pt x="89" y="37"/>
                        <a:pt x="89" y="37"/>
                      </a:cubicBezTo>
                      <a:cubicBezTo>
                        <a:pt x="94" y="34"/>
                        <a:pt x="94" y="34"/>
                        <a:pt x="94" y="34"/>
                      </a:cubicBezTo>
                      <a:cubicBezTo>
                        <a:pt x="96" y="40"/>
                        <a:pt x="98" y="46"/>
                        <a:pt x="98" y="52"/>
                      </a:cubicBezTo>
                      <a:cubicBezTo>
                        <a:pt x="98" y="58"/>
                        <a:pt x="96" y="64"/>
                        <a:pt x="94" y="69"/>
                      </a:cubicBezTo>
                      <a:close/>
                      <a:moveTo>
                        <a:pt x="69" y="10"/>
                      </a:move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cubicBezTo>
                        <a:pt x="59" y="26"/>
                        <a:pt x="56" y="26"/>
                        <a:pt x="52" y="26"/>
                      </a:cubicBezTo>
                      <a:cubicBezTo>
                        <a:pt x="48" y="26"/>
                        <a:pt x="45" y="26"/>
                        <a:pt x="42" y="28"/>
                      </a:cubicBezTo>
                      <a:cubicBezTo>
                        <a:pt x="38" y="19"/>
                        <a:pt x="38" y="19"/>
                        <a:pt x="38" y="19"/>
                      </a:cubicBezTo>
                      <a:cubicBezTo>
                        <a:pt x="35" y="10"/>
                        <a:pt x="35" y="10"/>
                        <a:pt x="35" y="10"/>
                      </a:cubicBezTo>
                      <a:cubicBezTo>
                        <a:pt x="40" y="7"/>
                        <a:pt x="46" y="6"/>
                        <a:pt x="52" y="6"/>
                      </a:cubicBezTo>
                      <a:cubicBezTo>
                        <a:pt x="58" y="6"/>
                        <a:pt x="64" y="7"/>
                        <a:pt x="69" y="10"/>
                      </a:cubicBezTo>
                      <a:close/>
                      <a:moveTo>
                        <a:pt x="10" y="34"/>
                      </a:move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7" y="45"/>
                        <a:pt x="26" y="48"/>
                        <a:pt x="26" y="52"/>
                      </a:cubicBezTo>
                      <a:cubicBezTo>
                        <a:pt x="26" y="55"/>
                        <a:pt x="27" y="59"/>
                        <a:pt x="28" y="62"/>
                      </a:cubicBezTo>
                      <a:cubicBezTo>
                        <a:pt x="10" y="69"/>
                        <a:pt x="10" y="69"/>
                        <a:pt x="10" y="69"/>
                      </a:cubicBezTo>
                      <a:cubicBezTo>
                        <a:pt x="8" y="64"/>
                        <a:pt x="6" y="58"/>
                        <a:pt x="6" y="52"/>
                      </a:cubicBezTo>
                      <a:cubicBezTo>
                        <a:pt x="6" y="46"/>
                        <a:pt x="8" y="40"/>
                        <a:pt x="10" y="34"/>
                      </a:cubicBezTo>
                      <a:close/>
                      <a:moveTo>
                        <a:pt x="35" y="94"/>
                      </a:moveTo>
                      <a:cubicBezTo>
                        <a:pt x="37" y="88"/>
                        <a:pt x="37" y="88"/>
                        <a:pt x="37" y="88"/>
                      </a:cubicBezTo>
                      <a:cubicBezTo>
                        <a:pt x="42" y="76"/>
                        <a:pt x="42" y="76"/>
                        <a:pt x="42" y="76"/>
                      </a:cubicBezTo>
                      <a:cubicBezTo>
                        <a:pt x="45" y="77"/>
                        <a:pt x="48" y="78"/>
                        <a:pt x="52" y="78"/>
                      </a:cubicBezTo>
                      <a:cubicBezTo>
                        <a:pt x="56" y="78"/>
                        <a:pt x="59" y="77"/>
                        <a:pt x="62" y="76"/>
                      </a:cubicBezTo>
                      <a:cubicBezTo>
                        <a:pt x="69" y="94"/>
                        <a:pt x="69" y="94"/>
                        <a:pt x="69" y="94"/>
                      </a:cubicBezTo>
                      <a:cubicBezTo>
                        <a:pt x="69" y="94"/>
                        <a:pt x="69" y="94"/>
                        <a:pt x="69" y="94"/>
                      </a:cubicBezTo>
                      <a:cubicBezTo>
                        <a:pt x="69" y="94"/>
                        <a:pt x="69" y="94"/>
                        <a:pt x="69" y="94"/>
                      </a:cubicBezTo>
                      <a:cubicBezTo>
                        <a:pt x="64" y="96"/>
                        <a:pt x="58" y="97"/>
                        <a:pt x="52" y="97"/>
                      </a:cubicBezTo>
                      <a:cubicBezTo>
                        <a:pt x="46" y="97"/>
                        <a:pt x="40" y="96"/>
                        <a:pt x="35" y="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78" name="íṩľiḋé">
                  <a:extLst>
                    <a:ext uri="{FF2B5EF4-FFF2-40B4-BE49-F238E27FC236}">
                      <a16:creationId xmlns:a16="http://schemas.microsoft.com/office/drawing/2014/main" id="{8E69F694-C85B-B449-4F1F-866815E737B6}"/>
                    </a:ext>
                  </a:extLst>
                </p:cNvPr>
                <p:cNvSpPr/>
                <p:nvPr/>
              </p:nvSpPr>
              <p:spPr bwMode="auto">
                <a:xfrm>
                  <a:off x="9935749" y="4810740"/>
                  <a:ext cx="383636" cy="387551"/>
                </a:xfrm>
                <a:custGeom>
                  <a:avLst/>
                  <a:gdLst>
                    <a:gd name="T0" fmla="*/ 0 w 120"/>
                    <a:gd name="T1" fmla="*/ 70 h 121"/>
                    <a:gd name="T2" fmla="*/ 10 w 120"/>
                    <a:gd name="T3" fmla="*/ 80 h 121"/>
                    <a:gd name="T4" fmla="*/ 20 w 120"/>
                    <a:gd name="T5" fmla="*/ 70 h 121"/>
                    <a:gd name="T6" fmla="*/ 20 w 120"/>
                    <a:gd name="T7" fmla="*/ 34 h 121"/>
                    <a:gd name="T8" fmla="*/ 103 w 120"/>
                    <a:gd name="T9" fmla="*/ 117 h 121"/>
                    <a:gd name="T10" fmla="*/ 117 w 120"/>
                    <a:gd name="T11" fmla="*/ 117 h 121"/>
                    <a:gd name="T12" fmla="*/ 120 w 120"/>
                    <a:gd name="T13" fmla="*/ 110 h 121"/>
                    <a:gd name="T14" fmla="*/ 117 w 120"/>
                    <a:gd name="T15" fmla="*/ 103 h 121"/>
                    <a:gd name="T16" fmla="*/ 34 w 120"/>
                    <a:gd name="T17" fmla="*/ 20 h 121"/>
                    <a:gd name="T18" fmla="*/ 70 w 120"/>
                    <a:gd name="T19" fmla="*/ 20 h 121"/>
                    <a:gd name="T20" fmla="*/ 80 w 120"/>
                    <a:gd name="T21" fmla="*/ 10 h 121"/>
                    <a:gd name="T22" fmla="*/ 70 w 120"/>
                    <a:gd name="T23" fmla="*/ 0 h 121"/>
                    <a:gd name="T24" fmla="*/ 0 w 120"/>
                    <a:gd name="T25" fmla="*/ 0 h 121"/>
                    <a:gd name="T26" fmla="*/ 0 w 120"/>
                    <a:gd name="T27" fmla="*/ 7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0" h="121">
                      <a:moveTo>
                        <a:pt x="0" y="70"/>
                      </a:moveTo>
                      <a:cubicBezTo>
                        <a:pt x="0" y="76"/>
                        <a:pt x="4" y="80"/>
                        <a:pt x="10" y="80"/>
                      </a:cubicBezTo>
                      <a:cubicBezTo>
                        <a:pt x="15" y="80"/>
                        <a:pt x="20" y="76"/>
                        <a:pt x="20" y="70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03" y="117"/>
                        <a:pt x="103" y="117"/>
                        <a:pt x="103" y="117"/>
                      </a:cubicBezTo>
                      <a:cubicBezTo>
                        <a:pt x="107" y="121"/>
                        <a:pt x="113" y="121"/>
                        <a:pt x="117" y="117"/>
                      </a:cubicBezTo>
                      <a:cubicBezTo>
                        <a:pt x="119" y="115"/>
                        <a:pt x="120" y="113"/>
                        <a:pt x="120" y="110"/>
                      </a:cubicBezTo>
                      <a:cubicBezTo>
                        <a:pt x="120" y="108"/>
                        <a:pt x="119" y="105"/>
                        <a:pt x="117" y="103"/>
                      </a:cubicBezTo>
                      <a:cubicBezTo>
                        <a:pt x="34" y="20"/>
                        <a:pt x="34" y="20"/>
                        <a:pt x="34" y="20"/>
                      </a:cubicBezTo>
                      <a:cubicBezTo>
                        <a:pt x="70" y="20"/>
                        <a:pt x="70" y="20"/>
                        <a:pt x="70" y="20"/>
                      </a:cubicBezTo>
                      <a:cubicBezTo>
                        <a:pt x="75" y="20"/>
                        <a:pt x="80" y="15"/>
                        <a:pt x="80" y="10"/>
                      </a:cubicBezTo>
                      <a:cubicBezTo>
                        <a:pt x="80" y="4"/>
                        <a:pt x="75" y="0"/>
                        <a:pt x="7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79" name="iŝḷiďè">
                  <a:extLst>
                    <a:ext uri="{FF2B5EF4-FFF2-40B4-BE49-F238E27FC236}">
                      <a16:creationId xmlns:a16="http://schemas.microsoft.com/office/drawing/2014/main" id="{FF00A2FB-58D7-1C59-848D-9943F5B07A1D}"/>
                    </a:ext>
                  </a:extLst>
                </p:cNvPr>
                <p:cNvSpPr/>
                <p:nvPr/>
              </p:nvSpPr>
              <p:spPr bwMode="auto">
                <a:xfrm>
                  <a:off x="9426843" y="3544348"/>
                  <a:ext cx="399295" cy="330788"/>
                </a:xfrm>
                <a:custGeom>
                  <a:avLst/>
                  <a:gdLst>
                    <a:gd name="T0" fmla="*/ 125 w 125"/>
                    <a:gd name="T1" fmla="*/ 55 h 103"/>
                    <a:gd name="T2" fmla="*/ 110 w 125"/>
                    <a:gd name="T3" fmla="*/ 24 h 103"/>
                    <a:gd name="T4" fmla="*/ 86 w 125"/>
                    <a:gd name="T5" fmla="*/ 24 h 103"/>
                    <a:gd name="T6" fmla="*/ 86 w 125"/>
                    <a:gd name="T7" fmla="*/ 8 h 103"/>
                    <a:gd name="T8" fmla="*/ 78 w 125"/>
                    <a:gd name="T9" fmla="*/ 0 h 103"/>
                    <a:gd name="T10" fmla="*/ 8 w 125"/>
                    <a:gd name="T11" fmla="*/ 0 h 103"/>
                    <a:gd name="T12" fmla="*/ 0 w 125"/>
                    <a:gd name="T13" fmla="*/ 8 h 103"/>
                    <a:gd name="T14" fmla="*/ 0 w 125"/>
                    <a:gd name="T15" fmla="*/ 71 h 103"/>
                    <a:gd name="T16" fmla="*/ 8 w 125"/>
                    <a:gd name="T17" fmla="*/ 79 h 103"/>
                    <a:gd name="T18" fmla="*/ 18 w 125"/>
                    <a:gd name="T19" fmla="*/ 79 h 103"/>
                    <a:gd name="T20" fmla="*/ 16 w 125"/>
                    <a:gd name="T21" fmla="*/ 87 h 103"/>
                    <a:gd name="T22" fmla="*/ 31 w 125"/>
                    <a:gd name="T23" fmla="*/ 103 h 103"/>
                    <a:gd name="T24" fmla="*/ 47 w 125"/>
                    <a:gd name="T25" fmla="*/ 87 h 103"/>
                    <a:gd name="T26" fmla="*/ 45 w 125"/>
                    <a:gd name="T27" fmla="*/ 79 h 103"/>
                    <a:gd name="T28" fmla="*/ 88 w 125"/>
                    <a:gd name="T29" fmla="*/ 79 h 103"/>
                    <a:gd name="T30" fmla="*/ 86 w 125"/>
                    <a:gd name="T31" fmla="*/ 87 h 103"/>
                    <a:gd name="T32" fmla="*/ 102 w 125"/>
                    <a:gd name="T33" fmla="*/ 103 h 103"/>
                    <a:gd name="T34" fmla="*/ 118 w 125"/>
                    <a:gd name="T35" fmla="*/ 87 h 103"/>
                    <a:gd name="T36" fmla="*/ 115 w 125"/>
                    <a:gd name="T37" fmla="*/ 79 h 103"/>
                    <a:gd name="T38" fmla="*/ 125 w 125"/>
                    <a:gd name="T39" fmla="*/ 79 h 103"/>
                    <a:gd name="T40" fmla="*/ 125 w 125"/>
                    <a:gd name="T41" fmla="*/ 55 h 103"/>
                    <a:gd name="T42" fmla="*/ 86 w 125"/>
                    <a:gd name="T43" fmla="*/ 55 h 103"/>
                    <a:gd name="T44" fmla="*/ 86 w 125"/>
                    <a:gd name="T45" fmla="*/ 36 h 103"/>
                    <a:gd name="T46" fmla="*/ 102 w 125"/>
                    <a:gd name="T47" fmla="*/ 36 h 103"/>
                    <a:gd name="T48" fmla="*/ 112 w 125"/>
                    <a:gd name="T49" fmla="*/ 55 h 103"/>
                    <a:gd name="T50" fmla="*/ 86 w 125"/>
                    <a:gd name="T51" fmla="*/ 5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5" h="103">
                      <a:moveTo>
                        <a:pt x="125" y="55"/>
                      </a:moveTo>
                      <a:cubicBezTo>
                        <a:pt x="110" y="24"/>
                        <a:pt x="110" y="24"/>
                        <a:pt x="110" y="24"/>
                      </a:cubicBezTo>
                      <a:cubicBezTo>
                        <a:pt x="86" y="24"/>
                        <a:pt x="86" y="24"/>
                        <a:pt x="86" y="24"/>
                      </a:cubicBezTo>
                      <a:cubicBezTo>
                        <a:pt x="86" y="8"/>
                        <a:pt x="86" y="8"/>
                        <a:pt x="86" y="8"/>
                      </a:cubicBezTo>
                      <a:cubicBezTo>
                        <a:pt x="86" y="4"/>
                        <a:pt x="83" y="0"/>
                        <a:pt x="7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3" y="0"/>
                        <a:pt x="0" y="4"/>
                        <a:pt x="0" y="8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8" y="79"/>
                        <a:pt x="8" y="79"/>
                        <a:pt x="8" y="79"/>
                      </a:cubicBezTo>
                      <a:cubicBezTo>
                        <a:pt x="18" y="79"/>
                        <a:pt x="18" y="79"/>
                        <a:pt x="18" y="79"/>
                      </a:cubicBezTo>
                      <a:cubicBezTo>
                        <a:pt x="16" y="81"/>
                        <a:pt x="16" y="84"/>
                        <a:pt x="16" y="87"/>
                      </a:cubicBezTo>
                      <a:cubicBezTo>
                        <a:pt x="16" y="96"/>
                        <a:pt x="23" y="103"/>
                        <a:pt x="31" y="103"/>
                      </a:cubicBezTo>
                      <a:cubicBezTo>
                        <a:pt x="40" y="103"/>
                        <a:pt x="47" y="96"/>
                        <a:pt x="47" y="87"/>
                      </a:cubicBezTo>
                      <a:cubicBezTo>
                        <a:pt x="47" y="84"/>
                        <a:pt x="46" y="81"/>
                        <a:pt x="45" y="79"/>
                      </a:cubicBezTo>
                      <a:cubicBezTo>
                        <a:pt x="88" y="79"/>
                        <a:pt x="88" y="79"/>
                        <a:pt x="88" y="79"/>
                      </a:cubicBezTo>
                      <a:cubicBezTo>
                        <a:pt x="87" y="81"/>
                        <a:pt x="86" y="84"/>
                        <a:pt x="86" y="87"/>
                      </a:cubicBezTo>
                      <a:cubicBezTo>
                        <a:pt x="86" y="96"/>
                        <a:pt x="93" y="103"/>
                        <a:pt x="102" y="103"/>
                      </a:cubicBezTo>
                      <a:cubicBezTo>
                        <a:pt x="111" y="103"/>
                        <a:pt x="118" y="96"/>
                        <a:pt x="118" y="87"/>
                      </a:cubicBezTo>
                      <a:cubicBezTo>
                        <a:pt x="118" y="84"/>
                        <a:pt x="117" y="81"/>
                        <a:pt x="115" y="79"/>
                      </a:cubicBezTo>
                      <a:cubicBezTo>
                        <a:pt x="125" y="79"/>
                        <a:pt x="125" y="79"/>
                        <a:pt x="125" y="79"/>
                      </a:cubicBezTo>
                      <a:lnTo>
                        <a:pt x="125" y="55"/>
                      </a:lnTo>
                      <a:close/>
                      <a:moveTo>
                        <a:pt x="86" y="55"/>
                      </a:moveTo>
                      <a:cubicBezTo>
                        <a:pt x="86" y="36"/>
                        <a:pt x="86" y="36"/>
                        <a:pt x="86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12" y="55"/>
                        <a:pt x="112" y="55"/>
                        <a:pt x="112" y="55"/>
                      </a:cubicBezTo>
                      <a:lnTo>
                        <a:pt x="86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80" name="î$lidè">
                  <a:extLst>
                    <a:ext uri="{FF2B5EF4-FFF2-40B4-BE49-F238E27FC236}">
                      <a16:creationId xmlns:a16="http://schemas.microsoft.com/office/drawing/2014/main" id="{87ED605E-8F50-4DDD-AAC0-8F762386BE96}"/>
                    </a:ext>
                  </a:extLst>
                </p:cNvPr>
                <p:cNvSpPr/>
                <p:nvPr/>
              </p:nvSpPr>
              <p:spPr bwMode="auto">
                <a:xfrm>
                  <a:off x="9250684" y="3160712"/>
                  <a:ext cx="336661" cy="336661"/>
                </a:xfrm>
                <a:custGeom>
                  <a:avLst/>
                  <a:gdLst>
                    <a:gd name="T0" fmla="*/ 101 w 105"/>
                    <a:gd name="T1" fmla="*/ 29 h 105"/>
                    <a:gd name="T2" fmla="*/ 72 w 105"/>
                    <a:gd name="T3" fmla="*/ 26 h 105"/>
                    <a:gd name="T4" fmla="*/ 89 w 105"/>
                    <a:gd name="T5" fmla="*/ 10 h 105"/>
                    <a:gd name="T6" fmla="*/ 82 w 105"/>
                    <a:gd name="T7" fmla="*/ 3 h 105"/>
                    <a:gd name="T8" fmla="*/ 59 w 105"/>
                    <a:gd name="T9" fmla="*/ 26 h 105"/>
                    <a:gd name="T10" fmla="*/ 53 w 105"/>
                    <a:gd name="T11" fmla="*/ 26 h 105"/>
                    <a:gd name="T12" fmla="*/ 53 w 105"/>
                    <a:gd name="T13" fmla="*/ 26 h 105"/>
                    <a:gd name="T14" fmla="*/ 26 w 105"/>
                    <a:gd name="T15" fmla="*/ 0 h 105"/>
                    <a:gd name="T16" fmla="*/ 20 w 105"/>
                    <a:gd name="T17" fmla="*/ 6 h 105"/>
                    <a:gd name="T18" fmla="*/ 40 w 105"/>
                    <a:gd name="T19" fmla="*/ 26 h 105"/>
                    <a:gd name="T20" fmla="*/ 4 w 105"/>
                    <a:gd name="T21" fmla="*/ 29 h 105"/>
                    <a:gd name="T22" fmla="*/ 0 w 105"/>
                    <a:gd name="T23" fmla="*/ 65 h 105"/>
                    <a:gd name="T24" fmla="*/ 4 w 105"/>
                    <a:gd name="T25" fmla="*/ 102 h 105"/>
                    <a:gd name="T26" fmla="*/ 53 w 105"/>
                    <a:gd name="T27" fmla="*/ 105 h 105"/>
                    <a:gd name="T28" fmla="*/ 101 w 105"/>
                    <a:gd name="T29" fmla="*/ 102 h 105"/>
                    <a:gd name="T30" fmla="*/ 105 w 105"/>
                    <a:gd name="T31" fmla="*/ 65 h 105"/>
                    <a:gd name="T32" fmla="*/ 101 w 105"/>
                    <a:gd name="T33" fmla="*/ 29 h 105"/>
                    <a:gd name="T34" fmla="*/ 89 w 105"/>
                    <a:gd name="T35" fmla="*/ 90 h 105"/>
                    <a:gd name="T36" fmla="*/ 53 w 105"/>
                    <a:gd name="T37" fmla="*/ 92 h 105"/>
                    <a:gd name="T38" fmla="*/ 16 w 105"/>
                    <a:gd name="T39" fmla="*/ 90 h 105"/>
                    <a:gd name="T40" fmla="*/ 13 w 105"/>
                    <a:gd name="T41" fmla="*/ 65 h 105"/>
                    <a:gd name="T42" fmla="*/ 16 w 105"/>
                    <a:gd name="T43" fmla="*/ 41 h 105"/>
                    <a:gd name="T44" fmla="*/ 53 w 105"/>
                    <a:gd name="T45" fmla="*/ 39 h 105"/>
                    <a:gd name="T46" fmla="*/ 89 w 105"/>
                    <a:gd name="T47" fmla="*/ 41 h 105"/>
                    <a:gd name="T48" fmla="*/ 92 w 105"/>
                    <a:gd name="T49" fmla="*/ 65 h 105"/>
                    <a:gd name="T50" fmla="*/ 89 w 105"/>
                    <a:gd name="T51" fmla="*/ 9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5" h="105">
                      <a:moveTo>
                        <a:pt x="101" y="29"/>
                      </a:moveTo>
                      <a:cubicBezTo>
                        <a:pt x="92" y="28"/>
                        <a:pt x="82" y="27"/>
                        <a:pt x="72" y="26"/>
                      </a:cubicBezTo>
                      <a:cubicBezTo>
                        <a:pt x="89" y="10"/>
                        <a:pt x="89" y="10"/>
                        <a:pt x="89" y="10"/>
                      </a:cubicBez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7" y="26"/>
                        <a:pt x="55" y="26"/>
                        <a:pt x="53" y="26"/>
                      </a:cubicBezTo>
                      <a:cubicBezTo>
                        <a:pt x="53" y="26"/>
                        <a:pt x="53" y="26"/>
                        <a:pt x="53" y="2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27" y="27"/>
                        <a:pt x="15" y="28"/>
                        <a:pt x="4" y="29"/>
                      </a:cubicBezTo>
                      <a:cubicBezTo>
                        <a:pt x="2" y="40"/>
                        <a:pt x="0" y="53"/>
                        <a:pt x="0" y="65"/>
                      </a:cubicBezTo>
                      <a:cubicBezTo>
                        <a:pt x="0" y="78"/>
                        <a:pt x="2" y="91"/>
                        <a:pt x="4" y="102"/>
                      </a:cubicBezTo>
                      <a:cubicBezTo>
                        <a:pt x="19" y="104"/>
                        <a:pt x="35" y="105"/>
                        <a:pt x="53" y="105"/>
                      </a:cubicBezTo>
                      <a:cubicBezTo>
                        <a:pt x="70" y="105"/>
                        <a:pt x="86" y="104"/>
                        <a:pt x="101" y="102"/>
                      </a:cubicBezTo>
                      <a:cubicBezTo>
                        <a:pt x="104" y="91"/>
                        <a:pt x="105" y="78"/>
                        <a:pt x="105" y="65"/>
                      </a:cubicBezTo>
                      <a:cubicBezTo>
                        <a:pt x="105" y="53"/>
                        <a:pt x="104" y="40"/>
                        <a:pt x="101" y="29"/>
                      </a:cubicBezTo>
                      <a:close/>
                      <a:moveTo>
                        <a:pt x="89" y="90"/>
                      </a:moveTo>
                      <a:cubicBezTo>
                        <a:pt x="78" y="91"/>
                        <a:pt x="65" y="92"/>
                        <a:pt x="53" y="92"/>
                      </a:cubicBezTo>
                      <a:cubicBezTo>
                        <a:pt x="40" y="92"/>
                        <a:pt x="27" y="91"/>
                        <a:pt x="16" y="90"/>
                      </a:cubicBezTo>
                      <a:cubicBezTo>
                        <a:pt x="14" y="82"/>
                        <a:pt x="13" y="74"/>
                        <a:pt x="13" y="65"/>
                      </a:cubicBezTo>
                      <a:cubicBezTo>
                        <a:pt x="13" y="57"/>
                        <a:pt x="14" y="49"/>
                        <a:pt x="16" y="41"/>
                      </a:cubicBezTo>
                      <a:cubicBezTo>
                        <a:pt x="27" y="40"/>
                        <a:pt x="40" y="39"/>
                        <a:pt x="53" y="39"/>
                      </a:cubicBezTo>
                      <a:cubicBezTo>
                        <a:pt x="65" y="39"/>
                        <a:pt x="78" y="40"/>
                        <a:pt x="89" y="41"/>
                      </a:cubicBezTo>
                      <a:cubicBezTo>
                        <a:pt x="91" y="49"/>
                        <a:pt x="92" y="57"/>
                        <a:pt x="92" y="65"/>
                      </a:cubicBezTo>
                      <a:cubicBezTo>
                        <a:pt x="92" y="74"/>
                        <a:pt x="91" y="82"/>
                        <a:pt x="89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81" name="isľïďé">
                  <a:extLst>
                    <a:ext uri="{FF2B5EF4-FFF2-40B4-BE49-F238E27FC236}">
                      <a16:creationId xmlns:a16="http://schemas.microsoft.com/office/drawing/2014/main" id="{3BE3D18E-7ABE-E57A-1D37-9C65D9AD8F38}"/>
                    </a:ext>
                  </a:extLst>
                </p:cNvPr>
                <p:cNvSpPr/>
                <p:nvPr/>
              </p:nvSpPr>
              <p:spPr bwMode="auto">
                <a:xfrm>
                  <a:off x="9274172" y="2775119"/>
                  <a:ext cx="428656" cy="348404"/>
                </a:xfrm>
                <a:custGeom>
                  <a:avLst/>
                  <a:gdLst>
                    <a:gd name="T0" fmla="*/ 134 w 134"/>
                    <a:gd name="T1" fmla="*/ 13 h 109"/>
                    <a:gd name="T2" fmla="*/ 118 w 134"/>
                    <a:gd name="T3" fmla="*/ 17 h 109"/>
                    <a:gd name="T4" fmla="*/ 130 w 134"/>
                    <a:gd name="T5" fmla="*/ 2 h 109"/>
                    <a:gd name="T6" fmla="*/ 113 w 134"/>
                    <a:gd name="T7" fmla="*/ 9 h 109"/>
                    <a:gd name="T8" fmla="*/ 93 w 134"/>
                    <a:gd name="T9" fmla="*/ 0 h 109"/>
                    <a:gd name="T10" fmla="*/ 65 w 134"/>
                    <a:gd name="T11" fmla="*/ 28 h 109"/>
                    <a:gd name="T12" fmla="*/ 66 w 134"/>
                    <a:gd name="T13" fmla="*/ 34 h 109"/>
                    <a:gd name="T14" fmla="*/ 10 w 134"/>
                    <a:gd name="T15" fmla="*/ 5 h 109"/>
                    <a:gd name="T16" fmla="*/ 6 w 134"/>
                    <a:gd name="T17" fmla="*/ 19 h 109"/>
                    <a:gd name="T18" fmla="*/ 18 w 134"/>
                    <a:gd name="T19" fmla="*/ 42 h 109"/>
                    <a:gd name="T20" fmla="*/ 6 w 134"/>
                    <a:gd name="T21" fmla="*/ 38 h 109"/>
                    <a:gd name="T22" fmla="*/ 6 w 134"/>
                    <a:gd name="T23" fmla="*/ 39 h 109"/>
                    <a:gd name="T24" fmla="*/ 28 w 134"/>
                    <a:gd name="T25" fmla="*/ 66 h 109"/>
                    <a:gd name="T26" fmla="*/ 20 w 134"/>
                    <a:gd name="T27" fmla="*/ 67 h 109"/>
                    <a:gd name="T28" fmla="*/ 15 w 134"/>
                    <a:gd name="T29" fmla="*/ 66 h 109"/>
                    <a:gd name="T30" fmla="*/ 41 w 134"/>
                    <a:gd name="T31" fmla="*/ 85 h 109"/>
                    <a:gd name="T32" fmla="*/ 7 w 134"/>
                    <a:gd name="T33" fmla="*/ 97 h 109"/>
                    <a:gd name="T34" fmla="*/ 0 w 134"/>
                    <a:gd name="T35" fmla="*/ 96 h 109"/>
                    <a:gd name="T36" fmla="*/ 42 w 134"/>
                    <a:gd name="T37" fmla="*/ 109 h 109"/>
                    <a:gd name="T38" fmla="*/ 120 w 134"/>
                    <a:gd name="T39" fmla="*/ 31 h 109"/>
                    <a:gd name="T40" fmla="*/ 120 w 134"/>
                    <a:gd name="T41" fmla="*/ 27 h 109"/>
                    <a:gd name="T42" fmla="*/ 134 w 134"/>
                    <a:gd name="T43" fmla="*/ 13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09">
                      <a:moveTo>
                        <a:pt x="134" y="13"/>
                      </a:moveTo>
                      <a:cubicBezTo>
                        <a:pt x="129" y="15"/>
                        <a:pt x="124" y="17"/>
                        <a:pt x="118" y="17"/>
                      </a:cubicBezTo>
                      <a:cubicBezTo>
                        <a:pt x="124" y="14"/>
                        <a:pt x="128" y="9"/>
                        <a:pt x="130" y="2"/>
                      </a:cubicBezTo>
                      <a:cubicBezTo>
                        <a:pt x="125" y="5"/>
                        <a:pt x="119" y="8"/>
                        <a:pt x="113" y="9"/>
                      </a:cubicBezTo>
                      <a:cubicBezTo>
                        <a:pt x="108" y="3"/>
                        <a:pt x="101" y="0"/>
                        <a:pt x="93" y="0"/>
                      </a:cubicBezTo>
                      <a:cubicBezTo>
                        <a:pt x="78" y="0"/>
                        <a:pt x="65" y="12"/>
                        <a:pt x="65" y="28"/>
                      </a:cubicBezTo>
                      <a:cubicBezTo>
                        <a:pt x="65" y="30"/>
                        <a:pt x="66" y="32"/>
                        <a:pt x="66" y="34"/>
                      </a:cubicBezTo>
                      <a:cubicBezTo>
                        <a:pt x="43" y="33"/>
                        <a:pt x="23" y="22"/>
                        <a:pt x="10" y="5"/>
                      </a:cubicBezTo>
                      <a:cubicBezTo>
                        <a:pt x="7" y="9"/>
                        <a:pt x="6" y="14"/>
                        <a:pt x="6" y="19"/>
                      </a:cubicBezTo>
                      <a:cubicBezTo>
                        <a:pt x="6" y="28"/>
                        <a:pt x="11" y="37"/>
                        <a:pt x="18" y="42"/>
                      </a:cubicBezTo>
                      <a:cubicBezTo>
                        <a:pt x="14" y="42"/>
                        <a:pt x="9" y="40"/>
                        <a:pt x="6" y="38"/>
                      </a:cubicBezTo>
                      <a:cubicBezTo>
                        <a:pt x="6" y="38"/>
                        <a:pt x="6" y="39"/>
                        <a:pt x="6" y="39"/>
                      </a:cubicBezTo>
                      <a:cubicBezTo>
                        <a:pt x="6" y="52"/>
                        <a:pt x="15" y="63"/>
                        <a:pt x="28" y="66"/>
                      </a:cubicBezTo>
                      <a:cubicBezTo>
                        <a:pt x="25" y="66"/>
                        <a:pt x="23" y="67"/>
                        <a:pt x="20" y="67"/>
                      </a:cubicBezTo>
                      <a:cubicBezTo>
                        <a:pt x="19" y="67"/>
                        <a:pt x="17" y="66"/>
                        <a:pt x="15" y="66"/>
                      </a:cubicBezTo>
                      <a:cubicBezTo>
                        <a:pt x="19" y="77"/>
                        <a:pt x="29" y="85"/>
                        <a:pt x="41" y="85"/>
                      </a:cubicBezTo>
                      <a:cubicBezTo>
                        <a:pt x="31" y="92"/>
                        <a:pt x="20" y="97"/>
                        <a:pt x="7" y="97"/>
                      </a:cubicBezTo>
                      <a:cubicBezTo>
                        <a:pt x="5" y="97"/>
                        <a:pt x="2" y="97"/>
                        <a:pt x="0" y="96"/>
                      </a:cubicBezTo>
                      <a:cubicBezTo>
                        <a:pt x="12" y="104"/>
                        <a:pt x="27" y="109"/>
                        <a:pt x="42" y="109"/>
                      </a:cubicBezTo>
                      <a:cubicBezTo>
                        <a:pt x="93" y="109"/>
                        <a:pt x="120" y="67"/>
                        <a:pt x="120" y="31"/>
                      </a:cubicBezTo>
                      <a:cubicBezTo>
                        <a:pt x="120" y="30"/>
                        <a:pt x="120" y="28"/>
                        <a:pt x="120" y="27"/>
                      </a:cubicBezTo>
                      <a:cubicBezTo>
                        <a:pt x="126" y="23"/>
                        <a:pt x="130" y="18"/>
                        <a:pt x="13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82" name="ï$ľiḍê">
                  <a:extLst>
                    <a:ext uri="{FF2B5EF4-FFF2-40B4-BE49-F238E27FC236}">
                      <a16:creationId xmlns:a16="http://schemas.microsoft.com/office/drawing/2014/main" id="{AAA825EA-A4E6-904D-4FD6-DA4833153BA3}"/>
                    </a:ext>
                  </a:extLst>
                </p:cNvPr>
                <p:cNvSpPr/>
                <p:nvPr/>
              </p:nvSpPr>
              <p:spPr bwMode="auto">
                <a:xfrm>
                  <a:off x="9465990" y="4558244"/>
                  <a:ext cx="414954" cy="391466"/>
                </a:xfrm>
                <a:custGeom>
                  <a:avLst/>
                  <a:gdLst>
                    <a:gd name="T0" fmla="*/ 93 w 212"/>
                    <a:gd name="T1" fmla="*/ 107 h 200"/>
                    <a:gd name="T2" fmla="*/ 119 w 212"/>
                    <a:gd name="T3" fmla="*/ 107 h 200"/>
                    <a:gd name="T4" fmla="*/ 119 w 212"/>
                    <a:gd name="T5" fmla="*/ 54 h 200"/>
                    <a:gd name="T6" fmla="*/ 158 w 212"/>
                    <a:gd name="T7" fmla="*/ 54 h 200"/>
                    <a:gd name="T8" fmla="*/ 106 w 212"/>
                    <a:gd name="T9" fmla="*/ 0 h 200"/>
                    <a:gd name="T10" fmla="*/ 52 w 212"/>
                    <a:gd name="T11" fmla="*/ 54 h 200"/>
                    <a:gd name="T12" fmla="*/ 93 w 212"/>
                    <a:gd name="T13" fmla="*/ 54 h 200"/>
                    <a:gd name="T14" fmla="*/ 93 w 212"/>
                    <a:gd name="T15" fmla="*/ 107 h 200"/>
                    <a:gd name="T16" fmla="*/ 132 w 212"/>
                    <a:gd name="T17" fmla="*/ 77 h 200"/>
                    <a:gd name="T18" fmla="*/ 132 w 212"/>
                    <a:gd name="T19" fmla="*/ 97 h 200"/>
                    <a:gd name="T20" fmla="*/ 192 w 212"/>
                    <a:gd name="T21" fmla="*/ 120 h 200"/>
                    <a:gd name="T22" fmla="*/ 106 w 212"/>
                    <a:gd name="T23" fmla="*/ 152 h 200"/>
                    <a:gd name="T24" fmla="*/ 18 w 212"/>
                    <a:gd name="T25" fmla="*/ 120 h 200"/>
                    <a:gd name="T26" fmla="*/ 78 w 212"/>
                    <a:gd name="T27" fmla="*/ 97 h 200"/>
                    <a:gd name="T28" fmla="*/ 78 w 212"/>
                    <a:gd name="T29" fmla="*/ 77 h 200"/>
                    <a:gd name="T30" fmla="*/ 0 w 212"/>
                    <a:gd name="T31" fmla="*/ 107 h 200"/>
                    <a:gd name="T32" fmla="*/ 0 w 212"/>
                    <a:gd name="T33" fmla="*/ 160 h 200"/>
                    <a:gd name="T34" fmla="*/ 106 w 212"/>
                    <a:gd name="T35" fmla="*/ 200 h 200"/>
                    <a:gd name="T36" fmla="*/ 212 w 212"/>
                    <a:gd name="T37" fmla="*/ 160 h 200"/>
                    <a:gd name="T38" fmla="*/ 212 w 212"/>
                    <a:gd name="T39" fmla="*/ 107 h 200"/>
                    <a:gd name="T40" fmla="*/ 132 w 212"/>
                    <a:gd name="T41" fmla="*/ 77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2" h="200">
                      <a:moveTo>
                        <a:pt x="93" y="107"/>
                      </a:moveTo>
                      <a:lnTo>
                        <a:pt x="119" y="107"/>
                      </a:lnTo>
                      <a:lnTo>
                        <a:pt x="119" y="54"/>
                      </a:lnTo>
                      <a:lnTo>
                        <a:pt x="158" y="54"/>
                      </a:lnTo>
                      <a:lnTo>
                        <a:pt x="106" y="0"/>
                      </a:lnTo>
                      <a:lnTo>
                        <a:pt x="52" y="54"/>
                      </a:lnTo>
                      <a:lnTo>
                        <a:pt x="93" y="54"/>
                      </a:lnTo>
                      <a:lnTo>
                        <a:pt x="93" y="107"/>
                      </a:lnTo>
                      <a:close/>
                      <a:moveTo>
                        <a:pt x="132" y="77"/>
                      </a:moveTo>
                      <a:lnTo>
                        <a:pt x="132" y="97"/>
                      </a:lnTo>
                      <a:lnTo>
                        <a:pt x="192" y="120"/>
                      </a:lnTo>
                      <a:lnTo>
                        <a:pt x="106" y="152"/>
                      </a:lnTo>
                      <a:lnTo>
                        <a:pt x="18" y="120"/>
                      </a:lnTo>
                      <a:lnTo>
                        <a:pt x="78" y="97"/>
                      </a:lnTo>
                      <a:lnTo>
                        <a:pt x="78" y="77"/>
                      </a:lnTo>
                      <a:lnTo>
                        <a:pt x="0" y="107"/>
                      </a:lnTo>
                      <a:lnTo>
                        <a:pt x="0" y="160"/>
                      </a:lnTo>
                      <a:lnTo>
                        <a:pt x="106" y="200"/>
                      </a:lnTo>
                      <a:lnTo>
                        <a:pt x="212" y="160"/>
                      </a:lnTo>
                      <a:lnTo>
                        <a:pt x="212" y="107"/>
                      </a:lnTo>
                      <a:lnTo>
                        <a:pt x="132" y="7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83" name="ï$ḻîďé">
                  <a:extLst>
                    <a:ext uri="{FF2B5EF4-FFF2-40B4-BE49-F238E27FC236}">
                      <a16:creationId xmlns:a16="http://schemas.microsoft.com/office/drawing/2014/main" id="{B8B643C0-95B6-BAAF-A2F6-8A5BD352F5E0}"/>
                    </a:ext>
                  </a:extLst>
                </p:cNvPr>
                <p:cNvSpPr/>
                <p:nvPr/>
              </p:nvSpPr>
              <p:spPr bwMode="auto">
                <a:xfrm>
                  <a:off x="9446417" y="4981027"/>
                  <a:ext cx="317087" cy="240751"/>
                </a:xfrm>
                <a:custGeom>
                  <a:avLst/>
                  <a:gdLst>
                    <a:gd name="T0" fmla="*/ 37 w 99"/>
                    <a:gd name="T1" fmla="*/ 16 h 75"/>
                    <a:gd name="T2" fmla="*/ 53 w 99"/>
                    <a:gd name="T3" fmla="*/ 31 h 75"/>
                    <a:gd name="T4" fmla="*/ 68 w 99"/>
                    <a:gd name="T5" fmla="*/ 16 h 75"/>
                    <a:gd name="T6" fmla="*/ 53 w 99"/>
                    <a:gd name="T7" fmla="*/ 0 h 75"/>
                    <a:gd name="T8" fmla="*/ 37 w 99"/>
                    <a:gd name="T9" fmla="*/ 16 h 75"/>
                    <a:gd name="T10" fmla="*/ 0 w 99"/>
                    <a:gd name="T11" fmla="*/ 16 h 75"/>
                    <a:gd name="T12" fmla="*/ 16 w 99"/>
                    <a:gd name="T13" fmla="*/ 31 h 75"/>
                    <a:gd name="T14" fmla="*/ 31 w 99"/>
                    <a:gd name="T15" fmla="*/ 16 h 75"/>
                    <a:gd name="T16" fmla="*/ 16 w 99"/>
                    <a:gd name="T17" fmla="*/ 0 h 75"/>
                    <a:gd name="T18" fmla="*/ 0 w 99"/>
                    <a:gd name="T19" fmla="*/ 16 h 75"/>
                    <a:gd name="T20" fmla="*/ 74 w 99"/>
                    <a:gd name="T21" fmla="*/ 47 h 75"/>
                    <a:gd name="T22" fmla="*/ 74 w 99"/>
                    <a:gd name="T23" fmla="*/ 37 h 75"/>
                    <a:gd name="T24" fmla="*/ 68 w 99"/>
                    <a:gd name="T25" fmla="*/ 31 h 75"/>
                    <a:gd name="T26" fmla="*/ 53 w 99"/>
                    <a:gd name="T27" fmla="*/ 31 h 75"/>
                    <a:gd name="T28" fmla="*/ 16 w 99"/>
                    <a:gd name="T29" fmla="*/ 31 h 75"/>
                    <a:gd name="T30" fmla="*/ 6 w 99"/>
                    <a:gd name="T31" fmla="*/ 31 h 75"/>
                    <a:gd name="T32" fmla="*/ 0 w 99"/>
                    <a:gd name="T33" fmla="*/ 37 h 75"/>
                    <a:gd name="T34" fmla="*/ 0 w 99"/>
                    <a:gd name="T35" fmla="*/ 68 h 75"/>
                    <a:gd name="T36" fmla="*/ 6 w 99"/>
                    <a:gd name="T37" fmla="*/ 75 h 75"/>
                    <a:gd name="T38" fmla="*/ 68 w 99"/>
                    <a:gd name="T39" fmla="*/ 75 h 75"/>
                    <a:gd name="T40" fmla="*/ 74 w 99"/>
                    <a:gd name="T41" fmla="*/ 68 h 75"/>
                    <a:gd name="T42" fmla="*/ 74 w 99"/>
                    <a:gd name="T43" fmla="*/ 59 h 75"/>
                    <a:gd name="T44" fmla="*/ 99 w 99"/>
                    <a:gd name="T45" fmla="*/ 75 h 75"/>
                    <a:gd name="T46" fmla="*/ 99 w 99"/>
                    <a:gd name="T47" fmla="*/ 31 h 75"/>
                    <a:gd name="T48" fmla="*/ 74 w 99"/>
                    <a:gd name="T49" fmla="*/ 47 h 75"/>
                    <a:gd name="T50" fmla="*/ 62 w 99"/>
                    <a:gd name="T51" fmla="*/ 62 h 75"/>
                    <a:gd name="T52" fmla="*/ 13 w 99"/>
                    <a:gd name="T53" fmla="*/ 62 h 75"/>
                    <a:gd name="T54" fmla="*/ 13 w 99"/>
                    <a:gd name="T55" fmla="*/ 44 h 75"/>
                    <a:gd name="T56" fmla="*/ 62 w 99"/>
                    <a:gd name="T57" fmla="*/ 44 h 75"/>
                    <a:gd name="T58" fmla="*/ 62 w 99"/>
                    <a:gd name="T59" fmla="*/ 6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99" h="75">
                      <a:moveTo>
                        <a:pt x="37" y="16"/>
                      </a:moveTo>
                      <a:cubicBezTo>
                        <a:pt x="37" y="24"/>
                        <a:pt x="44" y="31"/>
                        <a:pt x="53" y="31"/>
                      </a:cubicBezTo>
                      <a:cubicBezTo>
                        <a:pt x="61" y="31"/>
                        <a:pt x="68" y="24"/>
                        <a:pt x="68" y="16"/>
                      </a:cubicBezTo>
                      <a:cubicBezTo>
                        <a:pt x="68" y="7"/>
                        <a:pt x="61" y="0"/>
                        <a:pt x="53" y="0"/>
                      </a:cubicBezTo>
                      <a:cubicBezTo>
                        <a:pt x="44" y="0"/>
                        <a:pt x="37" y="7"/>
                        <a:pt x="37" y="16"/>
                      </a:cubicBezTo>
                      <a:close/>
                      <a:moveTo>
                        <a:pt x="0" y="16"/>
                      </a:moveTo>
                      <a:cubicBezTo>
                        <a:pt x="0" y="24"/>
                        <a:pt x="7" y="31"/>
                        <a:pt x="16" y="31"/>
                      </a:cubicBezTo>
                      <a:cubicBezTo>
                        <a:pt x="24" y="31"/>
                        <a:pt x="31" y="24"/>
                        <a:pt x="31" y="16"/>
                      </a:cubicBezTo>
                      <a:cubicBezTo>
                        <a:pt x="31" y="7"/>
                        <a:pt x="24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lose/>
                      <a:moveTo>
                        <a:pt x="74" y="47"/>
                      </a:moveTo>
                      <a:cubicBezTo>
                        <a:pt x="74" y="37"/>
                        <a:pt x="74" y="37"/>
                        <a:pt x="74" y="37"/>
                      </a:cubicBezTo>
                      <a:cubicBezTo>
                        <a:pt x="74" y="34"/>
                        <a:pt x="72" y="31"/>
                        <a:pt x="68" y="31"/>
                      </a:cubicBezTo>
                      <a:cubicBezTo>
                        <a:pt x="53" y="31"/>
                        <a:pt x="53" y="31"/>
                        <a:pt x="53" y="31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3" y="31"/>
                        <a:pt x="0" y="34"/>
                        <a:pt x="0" y="37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2"/>
                        <a:pt x="3" y="75"/>
                        <a:pt x="6" y="75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72" y="75"/>
                        <a:pt x="74" y="72"/>
                        <a:pt x="74" y="68"/>
                      </a:cubicBezTo>
                      <a:cubicBezTo>
                        <a:pt x="74" y="59"/>
                        <a:pt x="74" y="59"/>
                        <a:pt x="74" y="59"/>
                      </a:cubicBezTo>
                      <a:cubicBezTo>
                        <a:pt x="99" y="75"/>
                        <a:pt x="99" y="75"/>
                        <a:pt x="99" y="75"/>
                      </a:cubicBezTo>
                      <a:cubicBezTo>
                        <a:pt x="99" y="31"/>
                        <a:pt x="99" y="31"/>
                        <a:pt x="99" y="31"/>
                      </a:cubicBezTo>
                      <a:lnTo>
                        <a:pt x="74" y="47"/>
                      </a:lnTo>
                      <a:close/>
                      <a:moveTo>
                        <a:pt x="62" y="62"/>
                      </a:moveTo>
                      <a:cubicBezTo>
                        <a:pt x="13" y="62"/>
                        <a:pt x="13" y="62"/>
                        <a:pt x="13" y="62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62" y="44"/>
                        <a:pt x="62" y="44"/>
                        <a:pt x="62" y="44"/>
                      </a:cubicBezTo>
                      <a:lnTo>
                        <a:pt x="62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84" name="íṧlíḑe">
                  <a:extLst>
                    <a:ext uri="{FF2B5EF4-FFF2-40B4-BE49-F238E27FC236}">
                      <a16:creationId xmlns:a16="http://schemas.microsoft.com/office/drawing/2014/main" id="{5941A9CA-3E7D-6527-BF17-B7AECF64E18F}"/>
                    </a:ext>
                  </a:extLst>
                </p:cNvPr>
                <p:cNvSpPr/>
                <p:nvPr/>
              </p:nvSpPr>
              <p:spPr bwMode="auto">
                <a:xfrm>
                  <a:off x="9372038" y="4200054"/>
                  <a:ext cx="336661" cy="340575"/>
                </a:xfrm>
                <a:custGeom>
                  <a:avLst/>
                  <a:gdLst>
                    <a:gd name="T0" fmla="*/ 53 w 105"/>
                    <a:gd name="T1" fmla="*/ 0 h 106"/>
                    <a:gd name="T2" fmla="*/ 0 w 105"/>
                    <a:gd name="T3" fmla="*/ 53 h 106"/>
                    <a:gd name="T4" fmla="*/ 53 w 105"/>
                    <a:gd name="T5" fmla="*/ 106 h 106"/>
                    <a:gd name="T6" fmla="*/ 105 w 105"/>
                    <a:gd name="T7" fmla="*/ 53 h 106"/>
                    <a:gd name="T8" fmla="*/ 53 w 105"/>
                    <a:gd name="T9" fmla="*/ 0 h 106"/>
                    <a:gd name="T10" fmla="*/ 84 w 105"/>
                    <a:gd name="T11" fmla="*/ 45 h 106"/>
                    <a:gd name="T12" fmla="*/ 55 w 105"/>
                    <a:gd name="T13" fmla="*/ 85 h 106"/>
                    <a:gd name="T14" fmla="*/ 41 w 105"/>
                    <a:gd name="T15" fmla="*/ 80 h 106"/>
                    <a:gd name="T16" fmla="*/ 31 w 105"/>
                    <a:gd name="T17" fmla="*/ 48 h 106"/>
                    <a:gd name="T18" fmla="*/ 24 w 105"/>
                    <a:gd name="T19" fmla="*/ 50 h 106"/>
                    <a:gd name="T20" fmla="*/ 21 w 105"/>
                    <a:gd name="T21" fmla="*/ 47 h 106"/>
                    <a:gd name="T22" fmla="*/ 40 w 105"/>
                    <a:gd name="T23" fmla="*/ 33 h 106"/>
                    <a:gd name="T24" fmla="*/ 51 w 105"/>
                    <a:gd name="T25" fmla="*/ 54 h 106"/>
                    <a:gd name="T26" fmla="*/ 56 w 105"/>
                    <a:gd name="T27" fmla="*/ 67 h 106"/>
                    <a:gd name="T28" fmla="*/ 64 w 105"/>
                    <a:gd name="T29" fmla="*/ 55 h 106"/>
                    <a:gd name="T30" fmla="*/ 57 w 105"/>
                    <a:gd name="T31" fmla="*/ 47 h 106"/>
                    <a:gd name="T32" fmla="*/ 84 w 105"/>
                    <a:gd name="T33" fmla="*/ 4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5" h="106">
                      <a:moveTo>
                        <a:pt x="53" y="0"/>
                      </a:moveTo>
                      <a:cubicBezTo>
                        <a:pt x="23" y="0"/>
                        <a:pt x="0" y="24"/>
                        <a:pt x="0" y="53"/>
                      </a:cubicBezTo>
                      <a:cubicBezTo>
                        <a:pt x="0" y="82"/>
                        <a:pt x="23" y="106"/>
                        <a:pt x="53" y="106"/>
                      </a:cubicBezTo>
                      <a:cubicBezTo>
                        <a:pt x="82" y="106"/>
                        <a:pt x="105" y="82"/>
                        <a:pt x="105" y="53"/>
                      </a:cubicBezTo>
                      <a:cubicBezTo>
                        <a:pt x="105" y="24"/>
                        <a:pt x="82" y="0"/>
                        <a:pt x="53" y="0"/>
                      </a:cubicBezTo>
                      <a:close/>
                      <a:moveTo>
                        <a:pt x="84" y="45"/>
                      </a:moveTo>
                      <a:cubicBezTo>
                        <a:pt x="80" y="65"/>
                        <a:pt x="61" y="82"/>
                        <a:pt x="55" y="85"/>
                      </a:cubicBezTo>
                      <a:cubicBezTo>
                        <a:pt x="49" y="89"/>
                        <a:pt x="43" y="84"/>
                        <a:pt x="41" y="80"/>
                      </a:cubicBezTo>
                      <a:cubicBezTo>
                        <a:pt x="39" y="75"/>
                        <a:pt x="33" y="50"/>
                        <a:pt x="31" y="48"/>
                      </a:cubicBezTo>
                      <a:cubicBezTo>
                        <a:pt x="29" y="46"/>
                        <a:pt x="24" y="50"/>
                        <a:pt x="24" y="50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21" y="47"/>
                        <a:pt x="32" y="34"/>
                        <a:pt x="40" y="33"/>
                      </a:cubicBezTo>
                      <a:cubicBezTo>
                        <a:pt x="49" y="31"/>
                        <a:pt x="49" y="46"/>
                        <a:pt x="51" y="54"/>
                      </a:cubicBezTo>
                      <a:cubicBezTo>
                        <a:pt x="53" y="62"/>
                        <a:pt x="54" y="67"/>
                        <a:pt x="56" y="67"/>
                      </a:cubicBezTo>
                      <a:cubicBezTo>
                        <a:pt x="58" y="67"/>
                        <a:pt x="61" y="62"/>
                        <a:pt x="64" y="55"/>
                      </a:cubicBezTo>
                      <a:cubicBezTo>
                        <a:pt x="68" y="49"/>
                        <a:pt x="64" y="43"/>
                        <a:pt x="57" y="47"/>
                      </a:cubicBezTo>
                      <a:cubicBezTo>
                        <a:pt x="60" y="30"/>
                        <a:pt x="87" y="26"/>
                        <a:pt x="84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85" name="i$ľiďe">
                  <a:extLst>
                    <a:ext uri="{FF2B5EF4-FFF2-40B4-BE49-F238E27FC236}">
                      <a16:creationId xmlns:a16="http://schemas.microsoft.com/office/drawing/2014/main" id="{125CA234-BBA3-2AC0-0590-26EF424CCD34}"/>
                    </a:ext>
                  </a:extLst>
                </p:cNvPr>
                <p:cNvSpPr/>
                <p:nvPr/>
              </p:nvSpPr>
              <p:spPr bwMode="auto">
                <a:xfrm>
                  <a:off x="9266343" y="3900582"/>
                  <a:ext cx="326874" cy="277941"/>
                </a:xfrm>
                <a:custGeom>
                  <a:avLst/>
                  <a:gdLst>
                    <a:gd name="T0" fmla="*/ 84 w 102"/>
                    <a:gd name="T1" fmla="*/ 82 h 87"/>
                    <a:gd name="T2" fmla="*/ 81 w 102"/>
                    <a:gd name="T3" fmla="*/ 81 h 87"/>
                    <a:gd name="T4" fmla="*/ 81 w 102"/>
                    <a:gd name="T5" fmla="*/ 74 h 87"/>
                    <a:gd name="T6" fmla="*/ 93 w 102"/>
                    <a:gd name="T7" fmla="*/ 44 h 87"/>
                    <a:gd name="T8" fmla="*/ 81 w 102"/>
                    <a:gd name="T9" fmla="*/ 13 h 87"/>
                    <a:gd name="T10" fmla="*/ 81 w 102"/>
                    <a:gd name="T11" fmla="*/ 6 h 87"/>
                    <a:gd name="T12" fmla="*/ 87 w 102"/>
                    <a:gd name="T13" fmla="*/ 6 h 87"/>
                    <a:gd name="T14" fmla="*/ 102 w 102"/>
                    <a:gd name="T15" fmla="*/ 44 h 87"/>
                    <a:gd name="T16" fmla="*/ 87 w 102"/>
                    <a:gd name="T17" fmla="*/ 81 h 87"/>
                    <a:gd name="T18" fmla="*/ 84 w 102"/>
                    <a:gd name="T19" fmla="*/ 82 h 87"/>
                    <a:gd name="T20" fmla="*/ 68 w 102"/>
                    <a:gd name="T21" fmla="*/ 74 h 87"/>
                    <a:gd name="T22" fmla="*/ 65 w 102"/>
                    <a:gd name="T23" fmla="*/ 72 h 87"/>
                    <a:gd name="T24" fmla="*/ 65 w 102"/>
                    <a:gd name="T25" fmla="*/ 66 h 87"/>
                    <a:gd name="T26" fmla="*/ 65 w 102"/>
                    <a:gd name="T27" fmla="*/ 21 h 87"/>
                    <a:gd name="T28" fmla="*/ 65 w 102"/>
                    <a:gd name="T29" fmla="*/ 15 h 87"/>
                    <a:gd name="T30" fmla="*/ 71 w 102"/>
                    <a:gd name="T31" fmla="*/ 15 h 87"/>
                    <a:gd name="T32" fmla="*/ 83 w 102"/>
                    <a:gd name="T33" fmla="*/ 44 h 87"/>
                    <a:gd name="T34" fmla="*/ 71 w 102"/>
                    <a:gd name="T35" fmla="*/ 72 h 87"/>
                    <a:gd name="T36" fmla="*/ 68 w 102"/>
                    <a:gd name="T37" fmla="*/ 74 h 87"/>
                    <a:gd name="T38" fmla="*/ 52 w 102"/>
                    <a:gd name="T39" fmla="*/ 65 h 87"/>
                    <a:gd name="T40" fmla="*/ 49 w 102"/>
                    <a:gd name="T41" fmla="*/ 64 h 87"/>
                    <a:gd name="T42" fmla="*/ 49 w 102"/>
                    <a:gd name="T43" fmla="*/ 57 h 87"/>
                    <a:gd name="T44" fmla="*/ 49 w 102"/>
                    <a:gd name="T45" fmla="*/ 30 h 87"/>
                    <a:gd name="T46" fmla="*/ 49 w 102"/>
                    <a:gd name="T47" fmla="*/ 23 h 87"/>
                    <a:gd name="T48" fmla="*/ 55 w 102"/>
                    <a:gd name="T49" fmla="*/ 23 h 87"/>
                    <a:gd name="T50" fmla="*/ 55 w 102"/>
                    <a:gd name="T51" fmla="*/ 64 h 87"/>
                    <a:gd name="T52" fmla="*/ 52 w 102"/>
                    <a:gd name="T53" fmla="*/ 65 h 87"/>
                    <a:gd name="T54" fmla="*/ 38 w 102"/>
                    <a:gd name="T55" fmla="*/ 3 h 87"/>
                    <a:gd name="T56" fmla="*/ 42 w 102"/>
                    <a:gd name="T57" fmla="*/ 5 h 87"/>
                    <a:gd name="T58" fmla="*/ 42 w 102"/>
                    <a:gd name="T59" fmla="*/ 82 h 87"/>
                    <a:gd name="T60" fmla="*/ 38 w 102"/>
                    <a:gd name="T61" fmla="*/ 84 h 87"/>
                    <a:gd name="T62" fmla="*/ 15 w 102"/>
                    <a:gd name="T63" fmla="*/ 62 h 87"/>
                    <a:gd name="T64" fmla="*/ 0 w 102"/>
                    <a:gd name="T65" fmla="*/ 62 h 87"/>
                    <a:gd name="T66" fmla="*/ 0 w 102"/>
                    <a:gd name="T67" fmla="*/ 25 h 87"/>
                    <a:gd name="T68" fmla="*/ 15 w 102"/>
                    <a:gd name="T69" fmla="*/ 25 h 87"/>
                    <a:gd name="T70" fmla="*/ 38 w 102"/>
                    <a:gd name="T71" fmla="*/ 3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2" h="87">
                      <a:moveTo>
                        <a:pt x="84" y="82"/>
                      </a:moveTo>
                      <a:cubicBezTo>
                        <a:pt x="83" y="82"/>
                        <a:pt x="81" y="82"/>
                        <a:pt x="81" y="81"/>
                      </a:cubicBezTo>
                      <a:cubicBezTo>
                        <a:pt x="79" y="79"/>
                        <a:pt x="79" y="76"/>
                        <a:pt x="81" y="74"/>
                      </a:cubicBezTo>
                      <a:cubicBezTo>
                        <a:pt x="89" y="66"/>
                        <a:pt x="93" y="55"/>
                        <a:pt x="93" y="44"/>
                      </a:cubicBezTo>
                      <a:cubicBezTo>
                        <a:pt x="93" y="32"/>
                        <a:pt x="89" y="21"/>
                        <a:pt x="81" y="13"/>
                      </a:cubicBezTo>
                      <a:cubicBezTo>
                        <a:pt x="79" y="11"/>
                        <a:pt x="79" y="8"/>
                        <a:pt x="81" y="6"/>
                      </a:cubicBezTo>
                      <a:cubicBezTo>
                        <a:pt x="82" y="4"/>
                        <a:pt x="85" y="4"/>
                        <a:pt x="87" y="6"/>
                      </a:cubicBezTo>
                      <a:cubicBezTo>
                        <a:pt x="97" y="16"/>
                        <a:pt x="102" y="29"/>
                        <a:pt x="102" y="44"/>
                      </a:cubicBezTo>
                      <a:cubicBezTo>
                        <a:pt x="102" y="58"/>
                        <a:pt x="97" y="71"/>
                        <a:pt x="87" y="81"/>
                      </a:cubicBezTo>
                      <a:cubicBezTo>
                        <a:pt x="86" y="82"/>
                        <a:pt x="85" y="82"/>
                        <a:pt x="84" y="82"/>
                      </a:cubicBezTo>
                      <a:close/>
                      <a:moveTo>
                        <a:pt x="68" y="74"/>
                      </a:moveTo>
                      <a:cubicBezTo>
                        <a:pt x="67" y="74"/>
                        <a:pt x="65" y="73"/>
                        <a:pt x="65" y="72"/>
                      </a:cubicBezTo>
                      <a:cubicBezTo>
                        <a:pt x="63" y="70"/>
                        <a:pt x="63" y="68"/>
                        <a:pt x="65" y="66"/>
                      </a:cubicBezTo>
                      <a:cubicBezTo>
                        <a:pt x="77" y="54"/>
                        <a:pt x="77" y="33"/>
                        <a:pt x="65" y="21"/>
                      </a:cubicBezTo>
                      <a:cubicBezTo>
                        <a:pt x="63" y="19"/>
                        <a:pt x="63" y="17"/>
                        <a:pt x="65" y="15"/>
                      </a:cubicBezTo>
                      <a:cubicBezTo>
                        <a:pt x="66" y="13"/>
                        <a:pt x="69" y="13"/>
                        <a:pt x="71" y="15"/>
                      </a:cubicBezTo>
                      <a:cubicBezTo>
                        <a:pt x="79" y="22"/>
                        <a:pt x="83" y="33"/>
                        <a:pt x="83" y="44"/>
                      </a:cubicBezTo>
                      <a:cubicBezTo>
                        <a:pt x="83" y="54"/>
                        <a:pt x="79" y="65"/>
                        <a:pt x="71" y="72"/>
                      </a:cubicBezTo>
                      <a:cubicBezTo>
                        <a:pt x="70" y="73"/>
                        <a:pt x="69" y="74"/>
                        <a:pt x="68" y="74"/>
                      </a:cubicBezTo>
                      <a:close/>
                      <a:moveTo>
                        <a:pt x="52" y="65"/>
                      </a:moveTo>
                      <a:cubicBezTo>
                        <a:pt x="51" y="65"/>
                        <a:pt x="49" y="65"/>
                        <a:pt x="49" y="64"/>
                      </a:cubicBezTo>
                      <a:cubicBezTo>
                        <a:pt x="47" y="62"/>
                        <a:pt x="47" y="59"/>
                        <a:pt x="49" y="57"/>
                      </a:cubicBezTo>
                      <a:cubicBezTo>
                        <a:pt x="56" y="50"/>
                        <a:pt x="56" y="37"/>
                        <a:pt x="49" y="30"/>
                      </a:cubicBezTo>
                      <a:cubicBezTo>
                        <a:pt x="47" y="28"/>
                        <a:pt x="47" y="25"/>
                        <a:pt x="49" y="23"/>
                      </a:cubicBezTo>
                      <a:cubicBezTo>
                        <a:pt x="50" y="22"/>
                        <a:pt x="53" y="22"/>
                        <a:pt x="55" y="23"/>
                      </a:cubicBezTo>
                      <a:cubicBezTo>
                        <a:pt x="66" y="34"/>
                        <a:pt x="66" y="53"/>
                        <a:pt x="55" y="64"/>
                      </a:cubicBezTo>
                      <a:cubicBezTo>
                        <a:pt x="54" y="65"/>
                        <a:pt x="53" y="65"/>
                        <a:pt x="52" y="65"/>
                      </a:cubicBezTo>
                      <a:close/>
                      <a:moveTo>
                        <a:pt x="38" y="3"/>
                      </a:moveTo>
                      <a:cubicBezTo>
                        <a:pt x="40" y="0"/>
                        <a:pt x="42" y="1"/>
                        <a:pt x="42" y="5"/>
                      </a:cubicBezTo>
                      <a:cubicBezTo>
                        <a:pt x="42" y="82"/>
                        <a:pt x="42" y="82"/>
                        <a:pt x="42" y="82"/>
                      </a:cubicBezTo>
                      <a:cubicBezTo>
                        <a:pt x="42" y="86"/>
                        <a:pt x="40" y="87"/>
                        <a:pt x="38" y="84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lnTo>
                        <a:pt x="38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86" name="ï$liḑê">
                  <a:extLst>
                    <a:ext uri="{FF2B5EF4-FFF2-40B4-BE49-F238E27FC236}">
                      <a16:creationId xmlns:a16="http://schemas.microsoft.com/office/drawing/2014/main" id="{05471C79-3784-11B0-29F6-D40B10914C56}"/>
                    </a:ext>
                  </a:extLst>
                </p:cNvPr>
                <p:cNvSpPr/>
                <p:nvPr/>
              </p:nvSpPr>
              <p:spPr bwMode="auto">
                <a:xfrm>
                  <a:off x="8986444" y="3544348"/>
                  <a:ext cx="369936" cy="326873"/>
                </a:xfrm>
                <a:custGeom>
                  <a:avLst/>
                  <a:gdLst>
                    <a:gd name="T0" fmla="*/ 124 w 189"/>
                    <a:gd name="T1" fmla="*/ 23 h 167"/>
                    <a:gd name="T2" fmla="*/ 65 w 189"/>
                    <a:gd name="T3" fmla="*/ 0 h 167"/>
                    <a:gd name="T4" fmla="*/ 0 w 189"/>
                    <a:gd name="T5" fmla="*/ 23 h 167"/>
                    <a:gd name="T6" fmla="*/ 0 w 189"/>
                    <a:gd name="T7" fmla="*/ 167 h 167"/>
                    <a:gd name="T8" fmla="*/ 65 w 189"/>
                    <a:gd name="T9" fmla="*/ 142 h 167"/>
                    <a:gd name="T10" fmla="*/ 124 w 189"/>
                    <a:gd name="T11" fmla="*/ 167 h 167"/>
                    <a:gd name="T12" fmla="*/ 189 w 189"/>
                    <a:gd name="T13" fmla="*/ 142 h 167"/>
                    <a:gd name="T14" fmla="*/ 189 w 189"/>
                    <a:gd name="T15" fmla="*/ 0 h 167"/>
                    <a:gd name="T16" fmla="*/ 124 w 189"/>
                    <a:gd name="T17" fmla="*/ 23 h 167"/>
                    <a:gd name="T18" fmla="*/ 70 w 189"/>
                    <a:gd name="T19" fmla="*/ 15 h 167"/>
                    <a:gd name="T20" fmla="*/ 119 w 189"/>
                    <a:gd name="T21" fmla="*/ 35 h 167"/>
                    <a:gd name="T22" fmla="*/ 119 w 189"/>
                    <a:gd name="T23" fmla="*/ 152 h 167"/>
                    <a:gd name="T24" fmla="*/ 70 w 189"/>
                    <a:gd name="T25" fmla="*/ 133 h 167"/>
                    <a:gd name="T26" fmla="*/ 70 w 189"/>
                    <a:gd name="T27" fmla="*/ 15 h 167"/>
                    <a:gd name="T28" fmla="*/ 11 w 189"/>
                    <a:gd name="T29" fmla="*/ 31 h 167"/>
                    <a:gd name="T30" fmla="*/ 58 w 189"/>
                    <a:gd name="T31" fmla="*/ 15 h 167"/>
                    <a:gd name="T32" fmla="*/ 58 w 189"/>
                    <a:gd name="T33" fmla="*/ 133 h 167"/>
                    <a:gd name="T34" fmla="*/ 11 w 189"/>
                    <a:gd name="T35" fmla="*/ 151 h 167"/>
                    <a:gd name="T36" fmla="*/ 11 w 189"/>
                    <a:gd name="T37" fmla="*/ 31 h 167"/>
                    <a:gd name="T38" fmla="*/ 178 w 189"/>
                    <a:gd name="T39" fmla="*/ 134 h 167"/>
                    <a:gd name="T40" fmla="*/ 130 w 189"/>
                    <a:gd name="T41" fmla="*/ 152 h 167"/>
                    <a:gd name="T42" fmla="*/ 130 w 189"/>
                    <a:gd name="T43" fmla="*/ 35 h 167"/>
                    <a:gd name="T44" fmla="*/ 178 w 189"/>
                    <a:gd name="T45" fmla="*/ 17 h 167"/>
                    <a:gd name="T46" fmla="*/ 178 w 189"/>
                    <a:gd name="T47" fmla="*/ 134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89" h="167">
                      <a:moveTo>
                        <a:pt x="124" y="23"/>
                      </a:moveTo>
                      <a:lnTo>
                        <a:pt x="65" y="0"/>
                      </a:lnTo>
                      <a:lnTo>
                        <a:pt x="0" y="23"/>
                      </a:lnTo>
                      <a:lnTo>
                        <a:pt x="0" y="167"/>
                      </a:lnTo>
                      <a:lnTo>
                        <a:pt x="65" y="142"/>
                      </a:lnTo>
                      <a:lnTo>
                        <a:pt x="124" y="167"/>
                      </a:lnTo>
                      <a:lnTo>
                        <a:pt x="189" y="142"/>
                      </a:lnTo>
                      <a:lnTo>
                        <a:pt x="189" y="0"/>
                      </a:lnTo>
                      <a:lnTo>
                        <a:pt x="124" y="23"/>
                      </a:lnTo>
                      <a:close/>
                      <a:moveTo>
                        <a:pt x="70" y="15"/>
                      </a:moveTo>
                      <a:lnTo>
                        <a:pt x="119" y="35"/>
                      </a:lnTo>
                      <a:lnTo>
                        <a:pt x="119" y="152"/>
                      </a:lnTo>
                      <a:lnTo>
                        <a:pt x="70" y="133"/>
                      </a:lnTo>
                      <a:lnTo>
                        <a:pt x="70" y="15"/>
                      </a:lnTo>
                      <a:close/>
                      <a:moveTo>
                        <a:pt x="11" y="31"/>
                      </a:moveTo>
                      <a:lnTo>
                        <a:pt x="58" y="15"/>
                      </a:lnTo>
                      <a:lnTo>
                        <a:pt x="58" y="133"/>
                      </a:lnTo>
                      <a:lnTo>
                        <a:pt x="11" y="151"/>
                      </a:lnTo>
                      <a:lnTo>
                        <a:pt x="11" y="31"/>
                      </a:lnTo>
                      <a:close/>
                      <a:moveTo>
                        <a:pt x="178" y="134"/>
                      </a:moveTo>
                      <a:lnTo>
                        <a:pt x="130" y="152"/>
                      </a:lnTo>
                      <a:lnTo>
                        <a:pt x="130" y="35"/>
                      </a:lnTo>
                      <a:lnTo>
                        <a:pt x="178" y="17"/>
                      </a:lnTo>
                      <a:lnTo>
                        <a:pt x="178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87" name="íSḻïde">
                  <a:extLst>
                    <a:ext uri="{FF2B5EF4-FFF2-40B4-BE49-F238E27FC236}">
                      <a16:creationId xmlns:a16="http://schemas.microsoft.com/office/drawing/2014/main" id="{A9F0F994-2A52-DFC7-00AD-7BADDA72AF93}"/>
                    </a:ext>
                  </a:extLst>
                </p:cNvPr>
                <p:cNvSpPr/>
                <p:nvPr/>
              </p:nvSpPr>
              <p:spPr bwMode="auto">
                <a:xfrm>
                  <a:off x="9078439" y="2322975"/>
                  <a:ext cx="405168" cy="409081"/>
                </a:xfrm>
                <a:custGeom>
                  <a:avLst/>
                  <a:gdLst>
                    <a:gd name="T0" fmla="*/ 63 w 127"/>
                    <a:gd name="T1" fmla="*/ 0 h 128"/>
                    <a:gd name="T2" fmla="*/ 0 w 127"/>
                    <a:gd name="T3" fmla="*/ 64 h 128"/>
                    <a:gd name="T4" fmla="*/ 63 w 127"/>
                    <a:gd name="T5" fmla="*/ 128 h 128"/>
                    <a:gd name="T6" fmla="*/ 127 w 127"/>
                    <a:gd name="T7" fmla="*/ 64 h 128"/>
                    <a:gd name="T8" fmla="*/ 63 w 127"/>
                    <a:gd name="T9" fmla="*/ 0 h 128"/>
                    <a:gd name="T10" fmla="*/ 52 w 127"/>
                    <a:gd name="T11" fmla="*/ 104 h 128"/>
                    <a:gd name="T12" fmla="*/ 25 w 127"/>
                    <a:gd name="T13" fmla="*/ 69 h 128"/>
                    <a:gd name="T14" fmla="*/ 37 w 127"/>
                    <a:gd name="T15" fmla="*/ 57 h 128"/>
                    <a:gd name="T16" fmla="*/ 52 w 127"/>
                    <a:gd name="T17" fmla="*/ 76 h 128"/>
                    <a:gd name="T18" fmla="*/ 98 w 127"/>
                    <a:gd name="T19" fmla="*/ 38 h 128"/>
                    <a:gd name="T20" fmla="*/ 103 w 127"/>
                    <a:gd name="T21" fmla="*/ 44 h 128"/>
                    <a:gd name="T22" fmla="*/ 52 w 127"/>
                    <a:gd name="T23" fmla="*/ 104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7" h="128">
                      <a:moveTo>
                        <a:pt x="63" y="0"/>
                      </a:moveTo>
                      <a:cubicBezTo>
                        <a:pt x="28" y="0"/>
                        <a:pt x="0" y="29"/>
                        <a:pt x="0" y="64"/>
                      </a:cubicBezTo>
                      <a:cubicBezTo>
                        <a:pt x="0" y="99"/>
                        <a:pt x="28" y="128"/>
                        <a:pt x="63" y="128"/>
                      </a:cubicBezTo>
                      <a:cubicBezTo>
                        <a:pt x="99" y="128"/>
                        <a:pt x="127" y="99"/>
                        <a:pt x="127" y="64"/>
                      </a:cubicBezTo>
                      <a:cubicBezTo>
                        <a:pt x="127" y="29"/>
                        <a:pt x="99" y="0"/>
                        <a:pt x="63" y="0"/>
                      </a:cubicBezTo>
                      <a:close/>
                      <a:moveTo>
                        <a:pt x="52" y="104"/>
                      </a:move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37" y="57"/>
                        <a:pt x="37" y="57"/>
                        <a:pt x="37" y="57"/>
                      </a:cubicBezTo>
                      <a:cubicBezTo>
                        <a:pt x="52" y="76"/>
                        <a:pt x="52" y="76"/>
                        <a:pt x="52" y="76"/>
                      </a:cubicBezTo>
                      <a:cubicBezTo>
                        <a:pt x="98" y="38"/>
                        <a:pt x="98" y="38"/>
                        <a:pt x="98" y="38"/>
                      </a:cubicBezTo>
                      <a:cubicBezTo>
                        <a:pt x="103" y="44"/>
                        <a:pt x="103" y="44"/>
                        <a:pt x="103" y="44"/>
                      </a:cubicBezTo>
                      <a:lnTo>
                        <a:pt x="52" y="1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88" name="íŝļïďe">
                  <a:extLst>
                    <a:ext uri="{FF2B5EF4-FFF2-40B4-BE49-F238E27FC236}">
                      <a16:creationId xmlns:a16="http://schemas.microsoft.com/office/drawing/2014/main" id="{928809EB-2CD1-FB41-502C-6CD57AAED8B9}"/>
                    </a:ext>
                  </a:extLst>
                </p:cNvPr>
                <p:cNvSpPr/>
                <p:nvPr/>
              </p:nvSpPr>
              <p:spPr bwMode="auto">
                <a:xfrm>
                  <a:off x="10258707" y="5188504"/>
                  <a:ext cx="307301" cy="307300"/>
                </a:xfrm>
                <a:custGeom>
                  <a:avLst/>
                  <a:gdLst>
                    <a:gd name="T0" fmla="*/ 0 w 157"/>
                    <a:gd name="T1" fmla="*/ 74 h 157"/>
                    <a:gd name="T2" fmla="*/ 0 w 157"/>
                    <a:gd name="T3" fmla="*/ 23 h 157"/>
                    <a:gd name="T4" fmla="*/ 64 w 157"/>
                    <a:gd name="T5" fmla="*/ 13 h 157"/>
                    <a:gd name="T6" fmla="*/ 64 w 157"/>
                    <a:gd name="T7" fmla="*/ 74 h 157"/>
                    <a:gd name="T8" fmla="*/ 0 w 157"/>
                    <a:gd name="T9" fmla="*/ 74 h 157"/>
                    <a:gd name="T10" fmla="*/ 73 w 157"/>
                    <a:gd name="T11" fmla="*/ 12 h 157"/>
                    <a:gd name="T12" fmla="*/ 157 w 157"/>
                    <a:gd name="T13" fmla="*/ 0 h 157"/>
                    <a:gd name="T14" fmla="*/ 157 w 157"/>
                    <a:gd name="T15" fmla="*/ 74 h 157"/>
                    <a:gd name="T16" fmla="*/ 73 w 157"/>
                    <a:gd name="T17" fmla="*/ 74 h 157"/>
                    <a:gd name="T18" fmla="*/ 73 w 157"/>
                    <a:gd name="T19" fmla="*/ 12 h 157"/>
                    <a:gd name="T20" fmla="*/ 157 w 157"/>
                    <a:gd name="T21" fmla="*/ 84 h 157"/>
                    <a:gd name="T22" fmla="*/ 157 w 157"/>
                    <a:gd name="T23" fmla="*/ 157 h 157"/>
                    <a:gd name="T24" fmla="*/ 73 w 157"/>
                    <a:gd name="T25" fmla="*/ 146 h 157"/>
                    <a:gd name="T26" fmla="*/ 73 w 157"/>
                    <a:gd name="T27" fmla="*/ 84 h 157"/>
                    <a:gd name="T28" fmla="*/ 157 w 157"/>
                    <a:gd name="T29" fmla="*/ 84 h 157"/>
                    <a:gd name="T30" fmla="*/ 64 w 157"/>
                    <a:gd name="T31" fmla="*/ 144 h 157"/>
                    <a:gd name="T32" fmla="*/ 0 w 157"/>
                    <a:gd name="T33" fmla="*/ 136 h 157"/>
                    <a:gd name="T34" fmla="*/ 0 w 157"/>
                    <a:gd name="T35" fmla="*/ 84 h 157"/>
                    <a:gd name="T36" fmla="*/ 64 w 157"/>
                    <a:gd name="T37" fmla="*/ 84 h 157"/>
                    <a:gd name="T38" fmla="*/ 64 w 157"/>
                    <a:gd name="T39" fmla="*/ 144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7" h="157">
                      <a:moveTo>
                        <a:pt x="0" y="74"/>
                      </a:moveTo>
                      <a:lnTo>
                        <a:pt x="0" y="23"/>
                      </a:lnTo>
                      <a:lnTo>
                        <a:pt x="64" y="13"/>
                      </a:lnTo>
                      <a:lnTo>
                        <a:pt x="64" y="74"/>
                      </a:lnTo>
                      <a:lnTo>
                        <a:pt x="0" y="74"/>
                      </a:lnTo>
                      <a:close/>
                      <a:moveTo>
                        <a:pt x="73" y="12"/>
                      </a:moveTo>
                      <a:lnTo>
                        <a:pt x="157" y="0"/>
                      </a:lnTo>
                      <a:lnTo>
                        <a:pt x="157" y="74"/>
                      </a:lnTo>
                      <a:lnTo>
                        <a:pt x="73" y="74"/>
                      </a:lnTo>
                      <a:lnTo>
                        <a:pt x="73" y="12"/>
                      </a:lnTo>
                      <a:close/>
                      <a:moveTo>
                        <a:pt x="157" y="84"/>
                      </a:moveTo>
                      <a:lnTo>
                        <a:pt x="157" y="157"/>
                      </a:lnTo>
                      <a:lnTo>
                        <a:pt x="73" y="146"/>
                      </a:lnTo>
                      <a:lnTo>
                        <a:pt x="73" y="84"/>
                      </a:lnTo>
                      <a:lnTo>
                        <a:pt x="157" y="84"/>
                      </a:lnTo>
                      <a:close/>
                      <a:moveTo>
                        <a:pt x="64" y="144"/>
                      </a:moveTo>
                      <a:lnTo>
                        <a:pt x="0" y="136"/>
                      </a:lnTo>
                      <a:lnTo>
                        <a:pt x="0" y="84"/>
                      </a:lnTo>
                      <a:lnTo>
                        <a:pt x="64" y="84"/>
                      </a:lnTo>
                      <a:lnTo>
                        <a:pt x="64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89" name="iślîḋé">
                  <a:extLst>
                    <a:ext uri="{FF2B5EF4-FFF2-40B4-BE49-F238E27FC236}">
                      <a16:creationId xmlns:a16="http://schemas.microsoft.com/office/drawing/2014/main" id="{6287B6D6-D9D7-896A-12CE-7057AEDF039F}"/>
                    </a:ext>
                  </a:extLst>
                </p:cNvPr>
                <p:cNvSpPr/>
                <p:nvPr/>
              </p:nvSpPr>
              <p:spPr bwMode="auto">
                <a:xfrm>
                  <a:off x="9922047" y="5121955"/>
                  <a:ext cx="272069" cy="272068"/>
                </a:xfrm>
                <a:custGeom>
                  <a:avLst/>
                  <a:gdLst>
                    <a:gd name="T0" fmla="*/ 11 w 85"/>
                    <a:gd name="T1" fmla="*/ 42 h 85"/>
                    <a:gd name="T2" fmla="*/ 29 w 85"/>
                    <a:gd name="T3" fmla="*/ 70 h 85"/>
                    <a:gd name="T4" fmla="*/ 14 w 85"/>
                    <a:gd name="T5" fmla="*/ 30 h 85"/>
                    <a:gd name="T6" fmla="*/ 11 w 85"/>
                    <a:gd name="T7" fmla="*/ 42 h 85"/>
                    <a:gd name="T8" fmla="*/ 64 w 85"/>
                    <a:gd name="T9" fmla="*/ 41 h 85"/>
                    <a:gd name="T10" fmla="*/ 62 w 85"/>
                    <a:gd name="T11" fmla="*/ 32 h 85"/>
                    <a:gd name="T12" fmla="*/ 59 w 85"/>
                    <a:gd name="T13" fmla="*/ 25 h 85"/>
                    <a:gd name="T14" fmla="*/ 64 w 85"/>
                    <a:gd name="T15" fmla="*/ 20 h 85"/>
                    <a:gd name="T16" fmla="*/ 64 w 85"/>
                    <a:gd name="T17" fmla="*/ 20 h 85"/>
                    <a:gd name="T18" fmla="*/ 43 w 85"/>
                    <a:gd name="T19" fmla="*/ 11 h 85"/>
                    <a:gd name="T20" fmla="*/ 16 w 85"/>
                    <a:gd name="T21" fmla="*/ 25 h 85"/>
                    <a:gd name="T22" fmla="*/ 18 w 85"/>
                    <a:gd name="T23" fmla="*/ 25 h 85"/>
                    <a:gd name="T24" fmla="*/ 27 w 85"/>
                    <a:gd name="T25" fmla="*/ 25 h 85"/>
                    <a:gd name="T26" fmla="*/ 27 w 85"/>
                    <a:gd name="T27" fmla="*/ 28 h 85"/>
                    <a:gd name="T28" fmla="*/ 23 w 85"/>
                    <a:gd name="T29" fmla="*/ 28 h 85"/>
                    <a:gd name="T30" fmla="*/ 35 w 85"/>
                    <a:gd name="T31" fmla="*/ 61 h 85"/>
                    <a:gd name="T32" fmla="*/ 42 w 85"/>
                    <a:gd name="T33" fmla="*/ 41 h 85"/>
                    <a:gd name="T34" fmla="*/ 37 w 85"/>
                    <a:gd name="T35" fmla="*/ 28 h 85"/>
                    <a:gd name="T36" fmla="*/ 34 w 85"/>
                    <a:gd name="T37" fmla="*/ 28 h 85"/>
                    <a:gd name="T38" fmla="*/ 34 w 85"/>
                    <a:gd name="T39" fmla="*/ 25 h 85"/>
                    <a:gd name="T40" fmla="*/ 42 w 85"/>
                    <a:gd name="T41" fmla="*/ 25 h 85"/>
                    <a:gd name="T42" fmla="*/ 51 w 85"/>
                    <a:gd name="T43" fmla="*/ 25 h 85"/>
                    <a:gd name="T44" fmla="*/ 51 w 85"/>
                    <a:gd name="T45" fmla="*/ 28 h 85"/>
                    <a:gd name="T46" fmla="*/ 47 w 85"/>
                    <a:gd name="T47" fmla="*/ 28 h 85"/>
                    <a:gd name="T48" fmla="*/ 59 w 85"/>
                    <a:gd name="T49" fmla="*/ 61 h 85"/>
                    <a:gd name="T50" fmla="*/ 62 w 85"/>
                    <a:gd name="T51" fmla="*/ 51 h 85"/>
                    <a:gd name="T52" fmla="*/ 64 w 85"/>
                    <a:gd name="T53" fmla="*/ 41 h 85"/>
                    <a:gd name="T54" fmla="*/ 43 w 85"/>
                    <a:gd name="T55" fmla="*/ 45 h 85"/>
                    <a:gd name="T56" fmla="*/ 34 w 85"/>
                    <a:gd name="T57" fmla="*/ 72 h 85"/>
                    <a:gd name="T58" fmla="*/ 43 w 85"/>
                    <a:gd name="T59" fmla="*/ 73 h 85"/>
                    <a:gd name="T60" fmla="*/ 53 w 85"/>
                    <a:gd name="T61" fmla="*/ 72 h 85"/>
                    <a:gd name="T62" fmla="*/ 53 w 85"/>
                    <a:gd name="T63" fmla="*/ 71 h 85"/>
                    <a:gd name="T64" fmla="*/ 43 w 85"/>
                    <a:gd name="T65" fmla="*/ 45 h 85"/>
                    <a:gd name="T66" fmla="*/ 71 w 85"/>
                    <a:gd name="T67" fmla="*/ 28 h 85"/>
                    <a:gd name="T68" fmla="*/ 71 w 85"/>
                    <a:gd name="T69" fmla="*/ 31 h 85"/>
                    <a:gd name="T70" fmla="*/ 69 w 85"/>
                    <a:gd name="T71" fmla="*/ 42 h 85"/>
                    <a:gd name="T72" fmla="*/ 59 w 85"/>
                    <a:gd name="T73" fmla="*/ 69 h 85"/>
                    <a:gd name="T74" fmla="*/ 75 w 85"/>
                    <a:gd name="T75" fmla="*/ 42 h 85"/>
                    <a:gd name="T76" fmla="*/ 71 w 85"/>
                    <a:gd name="T77" fmla="*/ 28 h 85"/>
                    <a:gd name="T78" fmla="*/ 43 w 85"/>
                    <a:gd name="T79" fmla="*/ 0 h 85"/>
                    <a:gd name="T80" fmla="*/ 0 w 85"/>
                    <a:gd name="T81" fmla="*/ 42 h 85"/>
                    <a:gd name="T82" fmla="*/ 43 w 85"/>
                    <a:gd name="T83" fmla="*/ 85 h 85"/>
                    <a:gd name="T84" fmla="*/ 85 w 85"/>
                    <a:gd name="T85" fmla="*/ 42 h 85"/>
                    <a:gd name="T86" fmla="*/ 43 w 85"/>
                    <a:gd name="T87" fmla="*/ 0 h 85"/>
                    <a:gd name="T88" fmla="*/ 43 w 85"/>
                    <a:gd name="T89" fmla="*/ 79 h 85"/>
                    <a:gd name="T90" fmla="*/ 6 w 85"/>
                    <a:gd name="T91" fmla="*/ 42 h 85"/>
                    <a:gd name="T92" fmla="*/ 43 w 85"/>
                    <a:gd name="T93" fmla="*/ 5 h 85"/>
                    <a:gd name="T94" fmla="*/ 80 w 85"/>
                    <a:gd name="T95" fmla="*/ 42 h 85"/>
                    <a:gd name="T96" fmla="*/ 43 w 85"/>
                    <a:gd name="T97" fmla="*/ 7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" h="85">
                      <a:moveTo>
                        <a:pt x="11" y="42"/>
                      </a:moveTo>
                      <a:cubicBezTo>
                        <a:pt x="11" y="55"/>
                        <a:pt x="18" y="65"/>
                        <a:pt x="29" y="70"/>
                      </a:cubicBezTo>
                      <a:cubicBezTo>
                        <a:pt x="14" y="30"/>
                        <a:pt x="14" y="30"/>
                        <a:pt x="14" y="30"/>
                      </a:cubicBezTo>
                      <a:cubicBezTo>
                        <a:pt x="12" y="34"/>
                        <a:pt x="11" y="38"/>
                        <a:pt x="11" y="42"/>
                      </a:cubicBezTo>
                      <a:close/>
                      <a:moveTo>
                        <a:pt x="64" y="41"/>
                      </a:moveTo>
                      <a:cubicBezTo>
                        <a:pt x="64" y="37"/>
                        <a:pt x="63" y="34"/>
                        <a:pt x="62" y="32"/>
                      </a:cubicBezTo>
                      <a:cubicBezTo>
                        <a:pt x="60" y="30"/>
                        <a:pt x="59" y="28"/>
                        <a:pt x="59" y="25"/>
                      </a:cubicBezTo>
                      <a:cubicBezTo>
                        <a:pt x="59" y="22"/>
                        <a:pt x="61" y="20"/>
                        <a:pt x="64" y="20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59" y="15"/>
                        <a:pt x="51" y="11"/>
                        <a:pt x="43" y="11"/>
                      </a:cubicBezTo>
                      <a:cubicBezTo>
                        <a:pt x="32" y="11"/>
                        <a:pt x="22" y="17"/>
                        <a:pt x="16" y="25"/>
                      </a:cubicBezTo>
                      <a:cubicBezTo>
                        <a:pt x="17" y="25"/>
                        <a:pt x="18" y="25"/>
                        <a:pt x="18" y="25"/>
                      </a:cubicBezTo>
                      <a:cubicBezTo>
                        <a:pt x="22" y="25"/>
                        <a:pt x="27" y="25"/>
                        <a:pt x="27" y="25"/>
                      </a:cubicBezTo>
                      <a:cubicBezTo>
                        <a:pt x="29" y="25"/>
                        <a:pt x="29" y="27"/>
                        <a:pt x="27" y="28"/>
                      </a:cubicBezTo>
                      <a:cubicBezTo>
                        <a:pt x="27" y="28"/>
                        <a:pt x="25" y="28"/>
                        <a:pt x="23" y="28"/>
                      </a:cubicBezTo>
                      <a:cubicBezTo>
                        <a:pt x="35" y="61"/>
                        <a:pt x="35" y="61"/>
                        <a:pt x="35" y="6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37" y="28"/>
                        <a:pt x="37" y="28"/>
                        <a:pt x="37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2" y="27"/>
                        <a:pt x="32" y="25"/>
                        <a:pt x="34" y="25"/>
                      </a:cubicBezTo>
                      <a:cubicBezTo>
                        <a:pt x="34" y="25"/>
                        <a:pt x="39" y="25"/>
                        <a:pt x="42" y="25"/>
                      </a:cubicBezTo>
                      <a:cubicBezTo>
                        <a:pt x="46" y="25"/>
                        <a:pt x="51" y="25"/>
                        <a:pt x="51" y="25"/>
                      </a:cubicBezTo>
                      <a:cubicBezTo>
                        <a:pt x="52" y="25"/>
                        <a:pt x="53" y="27"/>
                        <a:pt x="51" y="28"/>
                      </a:cubicBezTo>
                      <a:cubicBezTo>
                        <a:pt x="51" y="28"/>
                        <a:pt x="49" y="28"/>
                        <a:pt x="47" y="28"/>
                      </a:cubicBezTo>
                      <a:cubicBezTo>
                        <a:pt x="59" y="61"/>
                        <a:pt x="59" y="61"/>
                        <a:pt x="59" y="61"/>
                      </a:cubicBezTo>
                      <a:cubicBezTo>
                        <a:pt x="62" y="51"/>
                        <a:pt x="62" y="51"/>
                        <a:pt x="62" y="51"/>
                      </a:cubicBezTo>
                      <a:cubicBezTo>
                        <a:pt x="63" y="47"/>
                        <a:pt x="64" y="43"/>
                        <a:pt x="64" y="41"/>
                      </a:cubicBezTo>
                      <a:close/>
                      <a:moveTo>
                        <a:pt x="43" y="45"/>
                      </a:move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7" y="73"/>
                        <a:pt x="40" y="73"/>
                        <a:pt x="43" y="73"/>
                      </a:cubicBezTo>
                      <a:cubicBezTo>
                        <a:pt x="47" y="73"/>
                        <a:pt x="50" y="73"/>
                        <a:pt x="53" y="72"/>
                      </a:cubicBezTo>
                      <a:cubicBezTo>
                        <a:pt x="53" y="71"/>
                        <a:pt x="53" y="71"/>
                        <a:pt x="53" y="71"/>
                      </a:cubicBezTo>
                      <a:lnTo>
                        <a:pt x="43" y="45"/>
                      </a:lnTo>
                      <a:close/>
                      <a:moveTo>
                        <a:pt x="71" y="28"/>
                      </a:moveTo>
                      <a:cubicBezTo>
                        <a:pt x="71" y="29"/>
                        <a:pt x="71" y="30"/>
                        <a:pt x="71" y="31"/>
                      </a:cubicBezTo>
                      <a:cubicBezTo>
                        <a:pt x="71" y="34"/>
                        <a:pt x="70" y="37"/>
                        <a:pt x="69" y="42"/>
                      </a:cubicBezTo>
                      <a:cubicBezTo>
                        <a:pt x="59" y="69"/>
                        <a:pt x="59" y="69"/>
                        <a:pt x="59" y="69"/>
                      </a:cubicBezTo>
                      <a:cubicBezTo>
                        <a:pt x="68" y="64"/>
                        <a:pt x="75" y="54"/>
                        <a:pt x="75" y="42"/>
                      </a:cubicBezTo>
                      <a:cubicBezTo>
                        <a:pt x="75" y="37"/>
                        <a:pt x="73" y="32"/>
                        <a:pt x="71" y="28"/>
                      </a:cubicBezTo>
                      <a:close/>
                      <a:moveTo>
                        <a:pt x="43" y="0"/>
                      </a:moveTo>
                      <a:cubicBezTo>
                        <a:pt x="19" y="0"/>
                        <a:pt x="0" y="19"/>
                        <a:pt x="0" y="42"/>
                      </a:cubicBezTo>
                      <a:cubicBezTo>
                        <a:pt x="0" y="66"/>
                        <a:pt x="19" y="85"/>
                        <a:pt x="43" y="85"/>
                      </a:cubicBezTo>
                      <a:cubicBezTo>
                        <a:pt x="66" y="85"/>
                        <a:pt x="85" y="66"/>
                        <a:pt x="85" y="42"/>
                      </a:cubicBezTo>
                      <a:cubicBezTo>
                        <a:pt x="85" y="19"/>
                        <a:pt x="66" y="0"/>
                        <a:pt x="43" y="0"/>
                      </a:cubicBezTo>
                      <a:close/>
                      <a:moveTo>
                        <a:pt x="43" y="79"/>
                      </a:moveTo>
                      <a:cubicBezTo>
                        <a:pt x="22" y="79"/>
                        <a:pt x="6" y="63"/>
                        <a:pt x="6" y="42"/>
                      </a:cubicBezTo>
                      <a:cubicBezTo>
                        <a:pt x="6" y="22"/>
                        <a:pt x="22" y="5"/>
                        <a:pt x="43" y="5"/>
                      </a:cubicBezTo>
                      <a:cubicBezTo>
                        <a:pt x="63" y="5"/>
                        <a:pt x="80" y="22"/>
                        <a:pt x="80" y="42"/>
                      </a:cubicBezTo>
                      <a:cubicBezTo>
                        <a:pt x="80" y="63"/>
                        <a:pt x="63" y="79"/>
                        <a:pt x="43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90" name="iślíḓé">
                  <a:extLst>
                    <a:ext uri="{FF2B5EF4-FFF2-40B4-BE49-F238E27FC236}">
                      <a16:creationId xmlns:a16="http://schemas.microsoft.com/office/drawing/2014/main" id="{0040D582-0A87-0AEA-252B-14056F80C6FA}"/>
                    </a:ext>
                  </a:extLst>
                </p:cNvPr>
                <p:cNvSpPr/>
                <p:nvPr/>
              </p:nvSpPr>
              <p:spPr bwMode="auto">
                <a:xfrm>
                  <a:off x="10258707" y="5621075"/>
                  <a:ext cx="364063" cy="360148"/>
                </a:xfrm>
                <a:custGeom>
                  <a:avLst/>
                  <a:gdLst>
                    <a:gd name="T0" fmla="*/ 110 w 114"/>
                    <a:gd name="T1" fmla="*/ 90 h 113"/>
                    <a:gd name="T2" fmla="*/ 60 w 114"/>
                    <a:gd name="T3" fmla="*/ 47 h 113"/>
                    <a:gd name="T4" fmla="*/ 64 w 114"/>
                    <a:gd name="T5" fmla="*/ 32 h 113"/>
                    <a:gd name="T6" fmla="*/ 32 w 114"/>
                    <a:gd name="T7" fmla="*/ 0 h 113"/>
                    <a:gd name="T8" fmla="*/ 23 w 114"/>
                    <a:gd name="T9" fmla="*/ 1 h 113"/>
                    <a:gd name="T10" fmla="*/ 41 w 114"/>
                    <a:gd name="T11" fmla="*/ 20 h 113"/>
                    <a:gd name="T12" fmla="*/ 41 w 114"/>
                    <a:gd name="T13" fmla="*/ 30 h 113"/>
                    <a:gd name="T14" fmla="*/ 30 w 114"/>
                    <a:gd name="T15" fmla="*/ 41 h 113"/>
                    <a:gd name="T16" fmla="*/ 20 w 114"/>
                    <a:gd name="T17" fmla="*/ 41 h 113"/>
                    <a:gd name="T18" fmla="*/ 1 w 114"/>
                    <a:gd name="T19" fmla="*/ 23 h 113"/>
                    <a:gd name="T20" fmla="*/ 0 w 114"/>
                    <a:gd name="T21" fmla="*/ 32 h 113"/>
                    <a:gd name="T22" fmla="*/ 32 w 114"/>
                    <a:gd name="T23" fmla="*/ 63 h 113"/>
                    <a:gd name="T24" fmla="*/ 47 w 114"/>
                    <a:gd name="T25" fmla="*/ 60 h 113"/>
                    <a:gd name="T26" fmla="*/ 90 w 114"/>
                    <a:gd name="T27" fmla="*/ 110 h 113"/>
                    <a:gd name="T28" fmla="*/ 100 w 114"/>
                    <a:gd name="T29" fmla="*/ 111 h 113"/>
                    <a:gd name="T30" fmla="*/ 111 w 114"/>
                    <a:gd name="T31" fmla="*/ 100 h 113"/>
                    <a:gd name="T32" fmla="*/ 110 w 114"/>
                    <a:gd name="T33" fmla="*/ 9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4" h="113">
                      <a:moveTo>
                        <a:pt x="110" y="90"/>
                      </a:moveTo>
                      <a:cubicBezTo>
                        <a:pt x="60" y="47"/>
                        <a:pt x="60" y="47"/>
                        <a:pt x="60" y="47"/>
                      </a:cubicBezTo>
                      <a:cubicBezTo>
                        <a:pt x="62" y="42"/>
                        <a:pt x="64" y="37"/>
                        <a:pt x="64" y="32"/>
                      </a:cubicBezTo>
                      <a:cubicBezTo>
                        <a:pt x="64" y="14"/>
                        <a:pt x="49" y="0"/>
                        <a:pt x="32" y="0"/>
                      </a:cubicBezTo>
                      <a:cubicBezTo>
                        <a:pt x="29" y="0"/>
                        <a:pt x="26" y="0"/>
                        <a:pt x="23" y="1"/>
                      </a:cubicBezTo>
                      <a:cubicBezTo>
                        <a:pt x="41" y="20"/>
                        <a:pt x="41" y="20"/>
                        <a:pt x="41" y="20"/>
                      </a:cubicBezTo>
                      <a:cubicBezTo>
                        <a:pt x="44" y="22"/>
                        <a:pt x="44" y="27"/>
                        <a:pt x="41" y="30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27" y="44"/>
                        <a:pt x="23" y="44"/>
                        <a:pt x="20" y="4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5"/>
                        <a:pt x="0" y="29"/>
                        <a:pt x="0" y="32"/>
                      </a:cubicBezTo>
                      <a:cubicBezTo>
                        <a:pt x="0" y="49"/>
                        <a:pt x="14" y="63"/>
                        <a:pt x="32" y="63"/>
                      </a:cubicBezTo>
                      <a:cubicBezTo>
                        <a:pt x="37" y="63"/>
                        <a:pt x="42" y="62"/>
                        <a:pt x="47" y="60"/>
                      </a:cubicBezTo>
                      <a:cubicBezTo>
                        <a:pt x="90" y="110"/>
                        <a:pt x="90" y="110"/>
                        <a:pt x="90" y="110"/>
                      </a:cubicBezTo>
                      <a:cubicBezTo>
                        <a:pt x="93" y="113"/>
                        <a:pt x="97" y="113"/>
                        <a:pt x="100" y="111"/>
                      </a:cubicBezTo>
                      <a:cubicBezTo>
                        <a:pt x="111" y="100"/>
                        <a:pt x="111" y="100"/>
                        <a:pt x="111" y="100"/>
                      </a:cubicBezTo>
                      <a:cubicBezTo>
                        <a:pt x="114" y="97"/>
                        <a:pt x="113" y="93"/>
                        <a:pt x="110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91" name="ïṡľíde">
                  <a:extLst>
                    <a:ext uri="{FF2B5EF4-FFF2-40B4-BE49-F238E27FC236}">
                      <a16:creationId xmlns:a16="http://schemas.microsoft.com/office/drawing/2014/main" id="{0F396745-CF0A-7D07-32F5-1D530663C9E1}"/>
                    </a:ext>
                  </a:extLst>
                </p:cNvPr>
                <p:cNvSpPr/>
                <p:nvPr/>
              </p:nvSpPr>
              <p:spPr bwMode="auto">
                <a:xfrm>
                  <a:off x="9160647" y="5274627"/>
                  <a:ext cx="358192" cy="550009"/>
                </a:xfrm>
                <a:custGeom>
                  <a:avLst/>
                  <a:gdLst>
                    <a:gd name="T0" fmla="*/ 84 w 112"/>
                    <a:gd name="T1" fmla="*/ 3 h 172"/>
                    <a:gd name="T2" fmla="*/ 111 w 112"/>
                    <a:gd name="T3" fmla="*/ 19 h 172"/>
                    <a:gd name="T4" fmla="*/ 110 w 112"/>
                    <a:gd name="T5" fmla="*/ 33 h 172"/>
                    <a:gd name="T6" fmla="*/ 103 w 112"/>
                    <a:gd name="T7" fmla="*/ 44 h 172"/>
                    <a:gd name="T8" fmla="*/ 65 w 112"/>
                    <a:gd name="T9" fmla="*/ 21 h 172"/>
                    <a:gd name="T10" fmla="*/ 72 w 112"/>
                    <a:gd name="T11" fmla="*/ 10 h 172"/>
                    <a:gd name="T12" fmla="*/ 84 w 112"/>
                    <a:gd name="T13" fmla="*/ 3 h 172"/>
                    <a:gd name="T14" fmla="*/ 0 w 112"/>
                    <a:gd name="T15" fmla="*/ 130 h 172"/>
                    <a:gd name="T16" fmla="*/ 1 w 112"/>
                    <a:gd name="T17" fmla="*/ 172 h 172"/>
                    <a:gd name="T18" fmla="*/ 38 w 112"/>
                    <a:gd name="T19" fmla="*/ 153 h 172"/>
                    <a:gd name="T20" fmla="*/ 98 w 112"/>
                    <a:gd name="T21" fmla="*/ 52 h 172"/>
                    <a:gd name="T22" fmla="*/ 60 w 112"/>
                    <a:gd name="T23" fmla="*/ 29 h 172"/>
                    <a:gd name="T24" fmla="*/ 0 w 112"/>
                    <a:gd name="T25" fmla="*/ 130 h 172"/>
                    <a:gd name="T26" fmla="*/ 76 w 112"/>
                    <a:gd name="T27" fmla="*/ 57 h 172"/>
                    <a:gd name="T28" fmla="*/ 30 w 112"/>
                    <a:gd name="T29" fmla="*/ 134 h 172"/>
                    <a:gd name="T30" fmla="*/ 20 w 112"/>
                    <a:gd name="T31" fmla="*/ 128 h 172"/>
                    <a:gd name="T32" fmla="*/ 66 w 112"/>
                    <a:gd name="T33" fmla="*/ 52 h 172"/>
                    <a:gd name="T34" fmla="*/ 76 w 112"/>
                    <a:gd name="T35" fmla="*/ 57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2" h="172">
                      <a:moveTo>
                        <a:pt x="84" y="3"/>
                      </a:moveTo>
                      <a:cubicBezTo>
                        <a:pt x="96" y="0"/>
                        <a:pt x="108" y="7"/>
                        <a:pt x="111" y="19"/>
                      </a:cubicBezTo>
                      <a:cubicBezTo>
                        <a:pt x="112" y="24"/>
                        <a:pt x="112" y="29"/>
                        <a:pt x="110" y="33"/>
                      </a:cubicBezTo>
                      <a:cubicBezTo>
                        <a:pt x="103" y="44"/>
                        <a:pt x="103" y="44"/>
                        <a:pt x="103" y="44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72" y="10"/>
                        <a:pt x="72" y="10"/>
                        <a:pt x="72" y="10"/>
                      </a:cubicBezTo>
                      <a:cubicBezTo>
                        <a:pt x="75" y="7"/>
                        <a:pt x="79" y="4"/>
                        <a:pt x="84" y="3"/>
                      </a:cubicBezTo>
                      <a:close/>
                      <a:moveTo>
                        <a:pt x="0" y="130"/>
                      </a:moveTo>
                      <a:cubicBezTo>
                        <a:pt x="1" y="172"/>
                        <a:pt x="1" y="172"/>
                        <a:pt x="1" y="172"/>
                      </a:cubicBezTo>
                      <a:cubicBezTo>
                        <a:pt x="38" y="153"/>
                        <a:pt x="38" y="153"/>
                        <a:pt x="38" y="153"/>
                      </a:cubicBezTo>
                      <a:cubicBezTo>
                        <a:pt x="98" y="52"/>
                        <a:pt x="98" y="52"/>
                        <a:pt x="98" y="52"/>
                      </a:cubicBezTo>
                      <a:cubicBezTo>
                        <a:pt x="60" y="29"/>
                        <a:pt x="60" y="29"/>
                        <a:pt x="60" y="29"/>
                      </a:cubicBezTo>
                      <a:lnTo>
                        <a:pt x="0" y="130"/>
                      </a:lnTo>
                      <a:close/>
                      <a:moveTo>
                        <a:pt x="76" y="57"/>
                      </a:moveTo>
                      <a:cubicBezTo>
                        <a:pt x="30" y="134"/>
                        <a:pt x="30" y="134"/>
                        <a:pt x="30" y="134"/>
                      </a:cubicBezTo>
                      <a:cubicBezTo>
                        <a:pt x="20" y="128"/>
                        <a:pt x="20" y="128"/>
                        <a:pt x="20" y="128"/>
                      </a:cubicBezTo>
                      <a:cubicBezTo>
                        <a:pt x="66" y="52"/>
                        <a:pt x="66" y="52"/>
                        <a:pt x="66" y="52"/>
                      </a:cubicBezTo>
                      <a:lnTo>
                        <a:pt x="76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92" name="îṣļîḋé">
                  <a:extLst>
                    <a:ext uri="{FF2B5EF4-FFF2-40B4-BE49-F238E27FC236}">
                      <a16:creationId xmlns:a16="http://schemas.microsoft.com/office/drawing/2014/main" id="{405EA350-44FC-35AD-CB62-1FF145A2B11E}"/>
                    </a:ext>
                  </a:extLst>
                </p:cNvPr>
                <p:cNvSpPr/>
                <p:nvPr/>
              </p:nvSpPr>
              <p:spPr bwMode="auto">
                <a:xfrm>
                  <a:off x="9589301" y="5294200"/>
                  <a:ext cx="305343" cy="348404"/>
                </a:xfrm>
                <a:custGeom>
                  <a:avLst/>
                  <a:gdLst>
                    <a:gd name="T0" fmla="*/ 40 w 95"/>
                    <a:gd name="T1" fmla="*/ 61 h 109"/>
                    <a:gd name="T2" fmla="*/ 34 w 95"/>
                    <a:gd name="T3" fmla="*/ 54 h 109"/>
                    <a:gd name="T4" fmla="*/ 13 w 95"/>
                    <a:gd name="T5" fmla="*/ 75 h 109"/>
                    <a:gd name="T6" fmla="*/ 34 w 95"/>
                    <a:gd name="T7" fmla="*/ 95 h 109"/>
                    <a:gd name="T8" fmla="*/ 40 w 95"/>
                    <a:gd name="T9" fmla="*/ 88 h 109"/>
                    <a:gd name="T10" fmla="*/ 27 w 95"/>
                    <a:gd name="T11" fmla="*/ 75 h 109"/>
                    <a:gd name="T12" fmla="*/ 40 w 95"/>
                    <a:gd name="T13" fmla="*/ 61 h 109"/>
                    <a:gd name="T14" fmla="*/ 54 w 95"/>
                    <a:gd name="T15" fmla="*/ 88 h 109"/>
                    <a:gd name="T16" fmla="*/ 61 w 95"/>
                    <a:gd name="T17" fmla="*/ 95 h 109"/>
                    <a:gd name="T18" fmla="*/ 81 w 95"/>
                    <a:gd name="T19" fmla="*/ 75 h 109"/>
                    <a:gd name="T20" fmla="*/ 61 w 95"/>
                    <a:gd name="T21" fmla="*/ 54 h 109"/>
                    <a:gd name="T22" fmla="*/ 54 w 95"/>
                    <a:gd name="T23" fmla="*/ 61 h 109"/>
                    <a:gd name="T24" fmla="*/ 68 w 95"/>
                    <a:gd name="T25" fmla="*/ 75 h 109"/>
                    <a:gd name="T26" fmla="*/ 54 w 95"/>
                    <a:gd name="T27" fmla="*/ 88 h 109"/>
                    <a:gd name="T28" fmla="*/ 89 w 95"/>
                    <a:gd name="T29" fmla="*/ 21 h 109"/>
                    <a:gd name="T30" fmla="*/ 74 w 95"/>
                    <a:gd name="T31" fmla="*/ 6 h 109"/>
                    <a:gd name="T32" fmla="*/ 59 w 95"/>
                    <a:gd name="T33" fmla="*/ 0 h 109"/>
                    <a:gd name="T34" fmla="*/ 8 w 95"/>
                    <a:gd name="T35" fmla="*/ 0 h 109"/>
                    <a:gd name="T36" fmla="*/ 0 w 95"/>
                    <a:gd name="T37" fmla="*/ 8 h 109"/>
                    <a:gd name="T38" fmla="*/ 0 w 95"/>
                    <a:gd name="T39" fmla="*/ 100 h 109"/>
                    <a:gd name="T40" fmla="*/ 8 w 95"/>
                    <a:gd name="T41" fmla="*/ 109 h 109"/>
                    <a:gd name="T42" fmla="*/ 86 w 95"/>
                    <a:gd name="T43" fmla="*/ 109 h 109"/>
                    <a:gd name="T44" fmla="*/ 95 w 95"/>
                    <a:gd name="T45" fmla="*/ 100 h 109"/>
                    <a:gd name="T46" fmla="*/ 95 w 95"/>
                    <a:gd name="T47" fmla="*/ 36 h 109"/>
                    <a:gd name="T48" fmla="*/ 89 w 95"/>
                    <a:gd name="T49" fmla="*/ 21 h 109"/>
                    <a:gd name="T50" fmla="*/ 84 w 95"/>
                    <a:gd name="T51" fmla="*/ 26 h 109"/>
                    <a:gd name="T52" fmla="*/ 85 w 95"/>
                    <a:gd name="T53" fmla="*/ 27 h 109"/>
                    <a:gd name="T54" fmla="*/ 68 w 95"/>
                    <a:gd name="T55" fmla="*/ 27 h 109"/>
                    <a:gd name="T56" fmla="*/ 68 w 95"/>
                    <a:gd name="T57" fmla="*/ 10 h 109"/>
                    <a:gd name="T58" fmla="*/ 69 w 95"/>
                    <a:gd name="T59" fmla="*/ 11 h 109"/>
                    <a:gd name="T60" fmla="*/ 84 w 95"/>
                    <a:gd name="T61" fmla="*/ 26 h 109"/>
                    <a:gd name="T62" fmla="*/ 88 w 95"/>
                    <a:gd name="T63" fmla="*/ 100 h 109"/>
                    <a:gd name="T64" fmla="*/ 86 w 95"/>
                    <a:gd name="T65" fmla="*/ 102 h 109"/>
                    <a:gd name="T66" fmla="*/ 8 w 95"/>
                    <a:gd name="T67" fmla="*/ 102 h 109"/>
                    <a:gd name="T68" fmla="*/ 6 w 95"/>
                    <a:gd name="T69" fmla="*/ 100 h 109"/>
                    <a:gd name="T70" fmla="*/ 6 w 95"/>
                    <a:gd name="T71" fmla="*/ 8 h 109"/>
                    <a:gd name="T72" fmla="*/ 8 w 95"/>
                    <a:gd name="T73" fmla="*/ 7 h 109"/>
                    <a:gd name="T74" fmla="*/ 59 w 95"/>
                    <a:gd name="T75" fmla="*/ 7 h 109"/>
                    <a:gd name="T76" fmla="*/ 61 w 95"/>
                    <a:gd name="T77" fmla="*/ 7 h 109"/>
                    <a:gd name="T78" fmla="*/ 61 w 95"/>
                    <a:gd name="T79" fmla="*/ 34 h 109"/>
                    <a:gd name="T80" fmla="*/ 88 w 95"/>
                    <a:gd name="T81" fmla="*/ 34 h 109"/>
                    <a:gd name="T82" fmla="*/ 88 w 95"/>
                    <a:gd name="T83" fmla="*/ 36 h 109"/>
                    <a:gd name="T84" fmla="*/ 88 w 95"/>
                    <a:gd name="T85" fmla="*/ 10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5" h="109">
                      <a:moveTo>
                        <a:pt x="40" y="61"/>
                      </a:moveTo>
                      <a:cubicBezTo>
                        <a:pt x="34" y="54"/>
                        <a:pt x="34" y="54"/>
                        <a:pt x="34" y="54"/>
                      </a:cubicBezTo>
                      <a:cubicBezTo>
                        <a:pt x="13" y="75"/>
                        <a:pt x="13" y="75"/>
                        <a:pt x="13" y="75"/>
                      </a:cubicBezTo>
                      <a:cubicBezTo>
                        <a:pt x="34" y="95"/>
                        <a:pt x="34" y="95"/>
                        <a:pt x="34" y="95"/>
                      </a:cubicBezTo>
                      <a:cubicBezTo>
                        <a:pt x="40" y="88"/>
                        <a:pt x="40" y="88"/>
                        <a:pt x="40" y="88"/>
                      </a:cubicBezTo>
                      <a:cubicBezTo>
                        <a:pt x="27" y="75"/>
                        <a:pt x="27" y="75"/>
                        <a:pt x="27" y="75"/>
                      </a:cubicBezTo>
                      <a:lnTo>
                        <a:pt x="40" y="61"/>
                      </a:lnTo>
                      <a:close/>
                      <a:moveTo>
                        <a:pt x="54" y="88"/>
                      </a:moveTo>
                      <a:cubicBezTo>
                        <a:pt x="61" y="95"/>
                        <a:pt x="61" y="95"/>
                        <a:pt x="61" y="95"/>
                      </a:cubicBezTo>
                      <a:cubicBezTo>
                        <a:pt x="81" y="75"/>
                        <a:pt x="81" y="75"/>
                        <a:pt x="81" y="75"/>
                      </a:cubicBezTo>
                      <a:cubicBezTo>
                        <a:pt x="61" y="54"/>
                        <a:pt x="61" y="54"/>
                        <a:pt x="61" y="54"/>
                      </a:cubicBezTo>
                      <a:cubicBezTo>
                        <a:pt x="54" y="61"/>
                        <a:pt x="54" y="61"/>
                        <a:pt x="54" y="61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lnTo>
                        <a:pt x="54" y="88"/>
                      </a:lnTo>
                      <a:close/>
                      <a:moveTo>
                        <a:pt x="89" y="21"/>
                      </a:move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0" y="3"/>
                        <a:pt x="64" y="0"/>
                        <a:pt x="59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3" y="0"/>
                        <a:pt x="0" y="4"/>
                        <a:pt x="0" y="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0" y="105"/>
                        <a:pt x="3" y="109"/>
                        <a:pt x="8" y="109"/>
                      </a:cubicBezTo>
                      <a:cubicBezTo>
                        <a:pt x="86" y="109"/>
                        <a:pt x="86" y="109"/>
                        <a:pt x="86" y="109"/>
                      </a:cubicBezTo>
                      <a:cubicBezTo>
                        <a:pt x="91" y="109"/>
                        <a:pt x="95" y="105"/>
                        <a:pt x="95" y="100"/>
                      </a:cubicBezTo>
                      <a:cubicBezTo>
                        <a:pt x="95" y="36"/>
                        <a:pt x="95" y="36"/>
                        <a:pt x="95" y="36"/>
                      </a:cubicBezTo>
                      <a:cubicBezTo>
                        <a:pt x="95" y="31"/>
                        <a:pt x="92" y="24"/>
                        <a:pt x="89" y="21"/>
                      </a:cubicBezTo>
                      <a:close/>
                      <a:moveTo>
                        <a:pt x="84" y="26"/>
                      </a:moveTo>
                      <a:cubicBezTo>
                        <a:pt x="84" y="26"/>
                        <a:pt x="85" y="27"/>
                        <a:pt x="85" y="27"/>
                      </a:cubicBezTo>
                      <a:cubicBezTo>
                        <a:pt x="68" y="27"/>
                        <a:pt x="68" y="27"/>
                        <a:pt x="68" y="27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68" y="10"/>
                        <a:pt x="68" y="10"/>
                        <a:pt x="69" y="11"/>
                      </a:cubicBezTo>
                      <a:lnTo>
                        <a:pt x="84" y="26"/>
                      </a:lnTo>
                      <a:close/>
                      <a:moveTo>
                        <a:pt x="88" y="100"/>
                      </a:moveTo>
                      <a:cubicBezTo>
                        <a:pt x="88" y="101"/>
                        <a:pt x="87" y="102"/>
                        <a:pt x="86" y="102"/>
                      </a:cubicBez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7" y="102"/>
                        <a:pt x="6" y="101"/>
                        <a:pt x="6" y="100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7"/>
                        <a:pt x="7" y="7"/>
                        <a:pt x="8" y="7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60" y="7"/>
                        <a:pt x="60" y="7"/>
                        <a:pt x="61" y="7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88" y="34"/>
                        <a:pt x="88" y="34"/>
                        <a:pt x="88" y="34"/>
                      </a:cubicBezTo>
                      <a:cubicBezTo>
                        <a:pt x="88" y="34"/>
                        <a:pt x="88" y="35"/>
                        <a:pt x="88" y="36"/>
                      </a:cubicBezTo>
                      <a:lnTo>
                        <a:pt x="88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93" name="ísľîḓé">
                  <a:extLst>
                    <a:ext uri="{FF2B5EF4-FFF2-40B4-BE49-F238E27FC236}">
                      <a16:creationId xmlns:a16="http://schemas.microsoft.com/office/drawing/2014/main" id="{C85C7B8D-A3B9-9EE5-FA2A-F9742B229700}"/>
                    </a:ext>
                  </a:extLst>
                </p:cNvPr>
                <p:cNvSpPr/>
                <p:nvPr/>
              </p:nvSpPr>
              <p:spPr bwMode="auto">
                <a:xfrm>
                  <a:off x="9029505" y="1945211"/>
                  <a:ext cx="401253" cy="297514"/>
                </a:xfrm>
                <a:custGeom>
                  <a:avLst/>
                  <a:gdLst>
                    <a:gd name="T0" fmla="*/ 101 w 125"/>
                    <a:gd name="T1" fmla="*/ 0 h 93"/>
                    <a:gd name="T2" fmla="*/ 23 w 125"/>
                    <a:gd name="T3" fmla="*/ 0 h 93"/>
                    <a:gd name="T4" fmla="*/ 0 w 125"/>
                    <a:gd name="T5" fmla="*/ 23 h 93"/>
                    <a:gd name="T6" fmla="*/ 0 w 125"/>
                    <a:gd name="T7" fmla="*/ 70 h 93"/>
                    <a:gd name="T8" fmla="*/ 23 w 125"/>
                    <a:gd name="T9" fmla="*/ 93 h 93"/>
                    <a:gd name="T10" fmla="*/ 101 w 125"/>
                    <a:gd name="T11" fmla="*/ 93 h 93"/>
                    <a:gd name="T12" fmla="*/ 125 w 125"/>
                    <a:gd name="T13" fmla="*/ 70 h 93"/>
                    <a:gd name="T14" fmla="*/ 125 w 125"/>
                    <a:gd name="T15" fmla="*/ 23 h 93"/>
                    <a:gd name="T16" fmla="*/ 101 w 125"/>
                    <a:gd name="T17" fmla="*/ 0 h 93"/>
                    <a:gd name="T18" fmla="*/ 47 w 125"/>
                    <a:gd name="T19" fmla="*/ 78 h 93"/>
                    <a:gd name="T20" fmla="*/ 47 w 125"/>
                    <a:gd name="T21" fmla="*/ 15 h 93"/>
                    <a:gd name="T22" fmla="*/ 86 w 125"/>
                    <a:gd name="T23" fmla="*/ 46 h 93"/>
                    <a:gd name="T24" fmla="*/ 47 w 125"/>
                    <a:gd name="T25" fmla="*/ 78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5" h="93">
                      <a:moveTo>
                        <a:pt x="101" y="0"/>
                      </a:move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83"/>
                        <a:pt x="11" y="93"/>
                        <a:pt x="23" y="93"/>
                      </a:cubicBezTo>
                      <a:cubicBezTo>
                        <a:pt x="101" y="93"/>
                        <a:pt x="101" y="93"/>
                        <a:pt x="101" y="93"/>
                      </a:cubicBezTo>
                      <a:cubicBezTo>
                        <a:pt x="114" y="93"/>
                        <a:pt x="125" y="83"/>
                        <a:pt x="125" y="70"/>
                      </a:cubicBezTo>
                      <a:cubicBezTo>
                        <a:pt x="125" y="23"/>
                        <a:pt x="125" y="23"/>
                        <a:pt x="125" y="23"/>
                      </a:cubicBezTo>
                      <a:cubicBezTo>
                        <a:pt x="125" y="10"/>
                        <a:pt x="114" y="0"/>
                        <a:pt x="101" y="0"/>
                      </a:cubicBezTo>
                      <a:close/>
                      <a:moveTo>
                        <a:pt x="47" y="78"/>
                      </a:move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86" y="46"/>
                        <a:pt x="86" y="46"/>
                        <a:pt x="86" y="46"/>
                      </a:cubicBezTo>
                      <a:lnTo>
                        <a:pt x="47" y="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94" name="ïṣḷíḓè">
                  <a:extLst>
                    <a:ext uri="{FF2B5EF4-FFF2-40B4-BE49-F238E27FC236}">
                      <a16:creationId xmlns:a16="http://schemas.microsoft.com/office/drawing/2014/main" id="{AED4A9E4-9785-FF06-923A-D95A491ACA72}"/>
                    </a:ext>
                  </a:extLst>
                </p:cNvPr>
                <p:cNvSpPr/>
                <p:nvPr/>
              </p:nvSpPr>
              <p:spPr bwMode="auto">
                <a:xfrm>
                  <a:off x="8534302" y="4360555"/>
                  <a:ext cx="207477" cy="211391"/>
                </a:xfrm>
                <a:custGeom>
                  <a:avLst/>
                  <a:gdLst>
                    <a:gd name="T0" fmla="*/ 61 w 65"/>
                    <a:gd name="T1" fmla="*/ 19 h 66"/>
                    <a:gd name="T2" fmla="*/ 47 w 65"/>
                    <a:gd name="T3" fmla="*/ 4 h 66"/>
                    <a:gd name="T4" fmla="*/ 51 w 65"/>
                    <a:gd name="T5" fmla="*/ 0 h 66"/>
                    <a:gd name="T6" fmla="*/ 65 w 65"/>
                    <a:gd name="T7" fmla="*/ 15 h 66"/>
                    <a:gd name="T8" fmla="*/ 61 w 65"/>
                    <a:gd name="T9" fmla="*/ 19 h 66"/>
                    <a:gd name="T10" fmla="*/ 57 w 65"/>
                    <a:gd name="T11" fmla="*/ 23 h 66"/>
                    <a:gd name="T12" fmla="*/ 55 w 65"/>
                    <a:gd name="T13" fmla="*/ 46 h 66"/>
                    <a:gd name="T14" fmla="*/ 10 w 65"/>
                    <a:gd name="T15" fmla="*/ 66 h 66"/>
                    <a:gd name="T16" fmla="*/ 6 w 65"/>
                    <a:gd name="T17" fmla="*/ 63 h 66"/>
                    <a:gd name="T18" fmla="*/ 24 w 65"/>
                    <a:gd name="T19" fmla="*/ 45 h 66"/>
                    <a:gd name="T20" fmla="*/ 26 w 65"/>
                    <a:gd name="T21" fmla="*/ 46 h 66"/>
                    <a:gd name="T22" fmla="*/ 32 w 65"/>
                    <a:gd name="T23" fmla="*/ 39 h 66"/>
                    <a:gd name="T24" fmla="*/ 26 w 65"/>
                    <a:gd name="T25" fmla="*/ 33 h 66"/>
                    <a:gd name="T26" fmla="*/ 20 w 65"/>
                    <a:gd name="T27" fmla="*/ 39 h 66"/>
                    <a:gd name="T28" fmla="*/ 21 w 65"/>
                    <a:gd name="T29" fmla="*/ 42 h 66"/>
                    <a:gd name="T30" fmla="*/ 3 w 65"/>
                    <a:gd name="T31" fmla="*/ 59 h 66"/>
                    <a:gd name="T32" fmla="*/ 0 w 65"/>
                    <a:gd name="T33" fmla="*/ 56 h 66"/>
                    <a:gd name="T34" fmla="*/ 20 w 65"/>
                    <a:gd name="T35" fmla="*/ 10 h 66"/>
                    <a:gd name="T36" fmla="*/ 43 w 65"/>
                    <a:gd name="T37" fmla="*/ 8 h 66"/>
                    <a:gd name="T38" fmla="*/ 57 w 65"/>
                    <a:gd name="T39" fmla="*/ 23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5" h="66">
                      <a:moveTo>
                        <a:pt x="61" y="19"/>
                      </a:moveTo>
                      <a:cubicBezTo>
                        <a:pt x="47" y="4"/>
                        <a:pt x="47" y="4"/>
                        <a:pt x="47" y="4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lnTo>
                        <a:pt x="61" y="19"/>
                      </a:lnTo>
                      <a:close/>
                      <a:moveTo>
                        <a:pt x="57" y="23"/>
                      </a:move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37" y="46"/>
                        <a:pt x="10" y="66"/>
                        <a:pt x="10" y="66"/>
                      </a:cubicBezTo>
                      <a:cubicBezTo>
                        <a:pt x="6" y="63"/>
                        <a:pt x="6" y="63"/>
                        <a:pt x="6" y="63"/>
                      </a:cubicBezTo>
                      <a:cubicBezTo>
                        <a:pt x="24" y="45"/>
                        <a:pt x="24" y="45"/>
                        <a:pt x="24" y="45"/>
                      </a:cubicBezTo>
                      <a:cubicBezTo>
                        <a:pt x="25" y="45"/>
                        <a:pt x="25" y="46"/>
                        <a:pt x="26" y="46"/>
                      </a:cubicBezTo>
                      <a:cubicBezTo>
                        <a:pt x="30" y="46"/>
                        <a:pt x="32" y="43"/>
                        <a:pt x="32" y="39"/>
                      </a:cubicBezTo>
                      <a:cubicBezTo>
                        <a:pt x="32" y="36"/>
                        <a:pt x="30" y="33"/>
                        <a:pt x="26" y="33"/>
                      </a:cubicBezTo>
                      <a:cubicBezTo>
                        <a:pt x="23" y="33"/>
                        <a:pt x="20" y="36"/>
                        <a:pt x="20" y="39"/>
                      </a:cubicBezTo>
                      <a:cubicBezTo>
                        <a:pt x="20" y="40"/>
                        <a:pt x="20" y="41"/>
                        <a:pt x="21" y="42"/>
                      </a:cubicBezTo>
                      <a:cubicBezTo>
                        <a:pt x="3" y="59"/>
                        <a:pt x="3" y="59"/>
                        <a:pt x="3" y="59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56"/>
                        <a:pt x="20" y="29"/>
                        <a:pt x="20" y="10"/>
                      </a:cubicBezTo>
                      <a:cubicBezTo>
                        <a:pt x="43" y="8"/>
                        <a:pt x="43" y="8"/>
                        <a:pt x="43" y="8"/>
                      </a:cubicBezTo>
                      <a:lnTo>
                        <a:pt x="57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95" name="î$ļiḍè">
                  <a:extLst>
                    <a:ext uri="{FF2B5EF4-FFF2-40B4-BE49-F238E27FC236}">
                      <a16:creationId xmlns:a16="http://schemas.microsoft.com/office/drawing/2014/main" id="{7241E2F5-D296-100D-2F70-9EC5A6CD82B7}"/>
                    </a:ext>
                  </a:extLst>
                </p:cNvPr>
                <p:cNvSpPr/>
                <p:nvPr/>
              </p:nvSpPr>
              <p:spPr bwMode="auto">
                <a:xfrm>
                  <a:off x="8890535" y="4113931"/>
                  <a:ext cx="279899" cy="268153"/>
                </a:xfrm>
                <a:custGeom>
                  <a:avLst/>
                  <a:gdLst>
                    <a:gd name="T0" fmla="*/ 55 w 88"/>
                    <a:gd name="T1" fmla="*/ 59 h 84"/>
                    <a:gd name="T2" fmla="*/ 53 w 88"/>
                    <a:gd name="T3" fmla="*/ 53 h 84"/>
                    <a:gd name="T4" fmla="*/ 61 w 88"/>
                    <a:gd name="T5" fmla="*/ 38 h 84"/>
                    <a:gd name="T6" fmla="*/ 63 w 88"/>
                    <a:gd name="T7" fmla="*/ 26 h 84"/>
                    <a:gd name="T8" fmla="*/ 44 w 88"/>
                    <a:gd name="T9" fmla="*/ 0 h 84"/>
                    <a:gd name="T10" fmla="*/ 25 w 88"/>
                    <a:gd name="T11" fmla="*/ 26 h 84"/>
                    <a:gd name="T12" fmla="*/ 28 w 88"/>
                    <a:gd name="T13" fmla="*/ 38 h 84"/>
                    <a:gd name="T14" fmla="*/ 36 w 88"/>
                    <a:gd name="T15" fmla="*/ 53 h 84"/>
                    <a:gd name="T16" fmla="*/ 33 w 88"/>
                    <a:gd name="T17" fmla="*/ 59 h 84"/>
                    <a:gd name="T18" fmla="*/ 0 w 88"/>
                    <a:gd name="T19" fmla="*/ 84 h 84"/>
                    <a:gd name="T20" fmla="*/ 44 w 88"/>
                    <a:gd name="T21" fmla="*/ 84 h 84"/>
                    <a:gd name="T22" fmla="*/ 88 w 88"/>
                    <a:gd name="T23" fmla="*/ 84 h 84"/>
                    <a:gd name="T24" fmla="*/ 55 w 88"/>
                    <a:gd name="T25" fmla="*/ 59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8" h="84">
                      <a:moveTo>
                        <a:pt x="55" y="59"/>
                      </a:moveTo>
                      <a:cubicBezTo>
                        <a:pt x="53" y="59"/>
                        <a:pt x="53" y="53"/>
                        <a:pt x="53" y="53"/>
                      </a:cubicBezTo>
                      <a:cubicBezTo>
                        <a:pt x="53" y="53"/>
                        <a:pt x="59" y="46"/>
                        <a:pt x="61" y="38"/>
                      </a:cubicBezTo>
                      <a:cubicBezTo>
                        <a:pt x="64" y="38"/>
                        <a:pt x="67" y="29"/>
                        <a:pt x="63" y="26"/>
                      </a:cubicBezTo>
                      <a:cubicBezTo>
                        <a:pt x="63" y="22"/>
                        <a:pt x="68" y="0"/>
                        <a:pt x="44" y="0"/>
                      </a:cubicBezTo>
                      <a:cubicBezTo>
                        <a:pt x="21" y="0"/>
                        <a:pt x="25" y="22"/>
                        <a:pt x="25" y="26"/>
                      </a:cubicBezTo>
                      <a:cubicBezTo>
                        <a:pt x="22" y="29"/>
                        <a:pt x="24" y="38"/>
                        <a:pt x="28" y="38"/>
                      </a:cubicBezTo>
                      <a:cubicBezTo>
                        <a:pt x="29" y="46"/>
                        <a:pt x="36" y="53"/>
                        <a:pt x="36" y="53"/>
                      </a:cubicBezTo>
                      <a:cubicBezTo>
                        <a:pt x="36" y="53"/>
                        <a:pt x="35" y="59"/>
                        <a:pt x="33" y="59"/>
                      </a:cubicBezTo>
                      <a:cubicBezTo>
                        <a:pt x="26" y="60"/>
                        <a:pt x="0" y="72"/>
                        <a:pt x="0" y="84"/>
                      </a:cubicBezTo>
                      <a:cubicBezTo>
                        <a:pt x="44" y="84"/>
                        <a:pt x="44" y="84"/>
                        <a:pt x="44" y="84"/>
                      </a:cubicBezTo>
                      <a:cubicBezTo>
                        <a:pt x="88" y="84"/>
                        <a:pt x="88" y="84"/>
                        <a:pt x="88" y="84"/>
                      </a:cubicBezTo>
                      <a:cubicBezTo>
                        <a:pt x="88" y="72"/>
                        <a:pt x="62" y="60"/>
                        <a:pt x="55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96" name="îsļiḋè">
                  <a:extLst>
                    <a:ext uri="{FF2B5EF4-FFF2-40B4-BE49-F238E27FC236}">
                      <a16:creationId xmlns:a16="http://schemas.microsoft.com/office/drawing/2014/main" id="{E30FDC44-7257-1733-4758-65362FC73EB2}"/>
                    </a:ext>
                  </a:extLst>
                </p:cNvPr>
                <p:cNvSpPr/>
                <p:nvPr/>
              </p:nvSpPr>
              <p:spPr bwMode="auto">
                <a:xfrm>
                  <a:off x="8039097" y="4581732"/>
                  <a:ext cx="262282" cy="262282"/>
                </a:xfrm>
                <a:custGeom>
                  <a:avLst/>
                  <a:gdLst>
                    <a:gd name="T0" fmla="*/ 0 w 82"/>
                    <a:gd name="T1" fmla="*/ 41 h 82"/>
                    <a:gd name="T2" fmla="*/ 82 w 82"/>
                    <a:gd name="T3" fmla="*/ 41 h 82"/>
                    <a:gd name="T4" fmla="*/ 64 w 82"/>
                    <a:gd name="T5" fmla="*/ 55 h 82"/>
                    <a:gd name="T6" fmla="*/ 77 w 82"/>
                    <a:gd name="T7" fmla="*/ 44 h 82"/>
                    <a:gd name="T8" fmla="*/ 64 w 82"/>
                    <a:gd name="T9" fmla="*/ 55 h 82"/>
                    <a:gd name="T10" fmla="*/ 16 w 82"/>
                    <a:gd name="T11" fmla="*/ 38 h 82"/>
                    <a:gd name="T12" fmla="*/ 8 w 82"/>
                    <a:gd name="T13" fmla="*/ 27 h 82"/>
                    <a:gd name="T14" fmla="*/ 59 w 82"/>
                    <a:gd name="T15" fmla="*/ 27 h 82"/>
                    <a:gd name="T16" fmla="*/ 44 w 82"/>
                    <a:gd name="T17" fmla="*/ 38 h 82"/>
                    <a:gd name="T18" fmla="*/ 59 w 82"/>
                    <a:gd name="T19" fmla="*/ 27 h 82"/>
                    <a:gd name="T20" fmla="*/ 44 w 82"/>
                    <a:gd name="T21" fmla="*/ 5 h 82"/>
                    <a:gd name="T22" fmla="*/ 54 w 82"/>
                    <a:gd name="T23" fmla="*/ 14 h 82"/>
                    <a:gd name="T24" fmla="*/ 44 w 82"/>
                    <a:gd name="T25" fmla="*/ 22 h 82"/>
                    <a:gd name="T26" fmla="*/ 35 w 82"/>
                    <a:gd name="T27" fmla="*/ 7 h 82"/>
                    <a:gd name="T28" fmla="*/ 38 w 82"/>
                    <a:gd name="T29" fmla="*/ 22 h 82"/>
                    <a:gd name="T30" fmla="*/ 28 w 82"/>
                    <a:gd name="T31" fmla="*/ 14 h 82"/>
                    <a:gd name="T32" fmla="*/ 38 w 82"/>
                    <a:gd name="T33" fmla="*/ 38 h 82"/>
                    <a:gd name="T34" fmla="*/ 23 w 82"/>
                    <a:gd name="T35" fmla="*/ 27 h 82"/>
                    <a:gd name="T36" fmla="*/ 8 w 82"/>
                    <a:gd name="T37" fmla="*/ 55 h 82"/>
                    <a:gd name="T38" fmla="*/ 16 w 82"/>
                    <a:gd name="T39" fmla="*/ 44 h 82"/>
                    <a:gd name="T40" fmla="*/ 8 w 82"/>
                    <a:gd name="T41" fmla="*/ 55 h 82"/>
                    <a:gd name="T42" fmla="*/ 38 w 82"/>
                    <a:gd name="T43" fmla="*/ 44 h 82"/>
                    <a:gd name="T44" fmla="*/ 23 w 82"/>
                    <a:gd name="T45" fmla="*/ 55 h 82"/>
                    <a:gd name="T46" fmla="*/ 38 w 82"/>
                    <a:gd name="T47" fmla="*/ 60 h 82"/>
                    <a:gd name="T48" fmla="*/ 35 w 82"/>
                    <a:gd name="T49" fmla="*/ 74 h 82"/>
                    <a:gd name="T50" fmla="*/ 25 w 82"/>
                    <a:gd name="T51" fmla="*/ 60 h 82"/>
                    <a:gd name="T52" fmla="*/ 54 w 82"/>
                    <a:gd name="T53" fmla="*/ 67 h 82"/>
                    <a:gd name="T54" fmla="*/ 44 w 82"/>
                    <a:gd name="T55" fmla="*/ 76 h 82"/>
                    <a:gd name="T56" fmla="*/ 57 w 82"/>
                    <a:gd name="T57" fmla="*/ 60 h 82"/>
                    <a:gd name="T58" fmla="*/ 44 w 82"/>
                    <a:gd name="T59" fmla="*/ 55 h 82"/>
                    <a:gd name="T60" fmla="*/ 60 w 82"/>
                    <a:gd name="T61" fmla="*/ 44 h 82"/>
                    <a:gd name="T62" fmla="*/ 44 w 82"/>
                    <a:gd name="T63" fmla="*/ 55 h 82"/>
                    <a:gd name="T64" fmla="*/ 64 w 82"/>
                    <a:gd name="T65" fmla="*/ 27 h 82"/>
                    <a:gd name="T66" fmla="*/ 77 w 82"/>
                    <a:gd name="T67" fmla="*/ 38 h 82"/>
                    <a:gd name="T68" fmla="*/ 71 w 82"/>
                    <a:gd name="T69" fmla="*/ 22 h 82"/>
                    <a:gd name="T70" fmla="*/ 57 w 82"/>
                    <a:gd name="T71" fmla="*/ 9 h 82"/>
                    <a:gd name="T72" fmla="*/ 71 w 82"/>
                    <a:gd name="T73" fmla="*/ 22 h 82"/>
                    <a:gd name="T74" fmla="*/ 26 w 82"/>
                    <a:gd name="T75" fmla="*/ 9 h 82"/>
                    <a:gd name="T76" fmla="*/ 11 w 82"/>
                    <a:gd name="T77" fmla="*/ 22 h 82"/>
                    <a:gd name="T78" fmla="*/ 11 w 82"/>
                    <a:gd name="T79" fmla="*/ 60 h 82"/>
                    <a:gd name="T80" fmla="*/ 26 w 82"/>
                    <a:gd name="T81" fmla="*/ 73 h 82"/>
                    <a:gd name="T82" fmla="*/ 11 w 82"/>
                    <a:gd name="T83" fmla="*/ 60 h 82"/>
                    <a:gd name="T84" fmla="*/ 57 w 82"/>
                    <a:gd name="T85" fmla="*/ 73 h 82"/>
                    <a:gd name="T86" fmla="*/ 71 w 82"/>
                    <a:gd name="T87" fmla="*/ 6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" h="82">
                      <a:moveTo>
                        <a:pt x="41" y="0"/>
                      </a:moveTo>
                      <a:cubicBezTo>
                        <a:pt x="18" y="0"/>
                        <a:pt x="0" y="18"/>
                        <a:pt x="0" y="41"/>
                      </a:cubicBezTo>
                      <a:cubicBezTo>
                        <a:pt x="0" y="64"/>
                        <a:pt x="18" y="82"/>
                        <a:pt x="41" y="82"/>
                      </a:cubicBezTo>
                      <a:cubicBezTo>
                        <a:pt x="64" y="82"/>
                        <a:pt x="82" y="64"/>
                        <a:pt x="82" y="41"/>
                      </a:cubicBezTo>
                      <a:cubicBezTo>
                        <a:pt x="82" y="18"/>
                        <a:pt x="64" y="0"/>
                        <a:pt x="41" y="0"/>
                      </a:cubicBezTo>
                      <a:close/>
                      <a:moveTo>
                        <a:pt x="64" y="55"/>
                      </a:moveTo>
                      <a:cubicBezTo>
                        <a:pt x="65" y="51"/>
                        <a:pt x="66" y="47"/>
                        <a:pt x="66" y="44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6" y="47"/>
                        <a:pt x="76" y="51"/>
                        <a:pt x="74" y="55"/>
                      </a:cubicBezTo>
                      <a:lnTo>
                        <a:pt x="64" y="55"/>
                      </a:lnTo>
                      <a:close/>
                      <a:moveTo>
                        <a:pt x="18" y="27"/>
                      </a:moveTo>
                      <a:cubicBezTo>
                        <a:pt x="17" y="31"/>
                        <a:pt x="17" y="34"/>
                        <a:pt x="16" y="38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34"/>
                        <a:pt x="7" y="31"/>
                        <a:pt x="8" y="27"/>
                      </a:cubicBezTo>
                      <a:lnTo>
                        <a:pt x="18" y="27"/>
                      </a:lnTo>
                      <a:close/>
                      <a:moveTo>
                        <a:pt x="59" y="27"/>
                      </a:moveTo>
                      <a:cubicBezTo>
                        <a:pt x="60" y="31"/>
                        <a:pt x="60" y="34"/>
                        <a:pt x="60" y="38"/>
                      </a:cubicBezTo>
                      <a:cubicBezTo>
                        <a:pt x="44" y="38"/>
                        <a:pt x="44" y="38"/>
                        <a:pt x="44" y="38"/>
                      </a:cubicBezTo>
                      <a:cubicBezTo>
                        <a:pt x="44" y="27"/>
                        <a:pt x="44" y="27"/>
                        <a:pt x="44" y="27"/>
                      </a:cubicBezTo>
                      <a:lnTo>
                        <a:pt x="59" y="27"/>
                      </a:lnTo>
                      <a:close/>
                      <a:moveTo>
                        <a:pt x="44" y="22"/>
                      </a:moveTo>
                      <a:cubicBezTo>
                        <a:pt x="44" y="5"/>
                        <a:pt x="44" y="5"/>
                        <a:pt x="44" y="5"/>
                      </a:cubicBezTo>
                      <a:cubicBezTo>
                        <a:pt x="45" y="6"/>
                        <a:pt x="46" y="6"/>
                        <a:pt x="48" y="7"/>
                      </a:cubicBezTo>
                      <a:cubicBezTo>
                        <a:pt x="50" y="9"/>
                        <a:pt x="52" y="11"/>
                        <a:pt x="54" y="14"/>
                      </a:cubicBezTo>
                      <a:cubicBezTo>
                        <a:pt x="55" y="17"/>
                        <a:pt x="56" y="19"/>
                        <a:pt x="57" y="22"/>
                      </a:cubicBezTo>
                      <a:cubicBezTo>
                        <a:pt x="44" y="22"/>
                        <a:pt x="44" y="22"/>
                        <a:pt x="44" y="22"/>
                      </a:cubicBezTo>
                      <a:close/>
                      <a:moveTo>
                        <a:pt x="28" y="14"/>
                      </a:moveTo>
                      <a:cubicBezTo>
                        <a:pt x="30" y="11"/>
                        <a:pt x="32" y="9"/>
                        <a:pt x="35" y="7"/>
                      </a:cubicBezTo>
                      <a:cubicBezTo>
                        <a:pt x="36" y="6"/>
                        <a:pt x="37" y="6"/>
                        <a:pt x="38" y="5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6" y="19"/>
                        <a:pt x="27" y="17"/>
                        <a:pt x="28" y="14"/>
                      </a:cubicBezTo>
                      <a:close/>
                      <a:moveTo>
                        <a:pt x="38" y="27"/>
                      </a:moveTo>
                      <a:cubicBezTo>
                        <a:pt x="38" y="38"/>
                        <a:pt x="38" y="38"/>
                        <a:pt x="38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22" y="34"/>
                        <a:pt x="23" y="31"/>
                        <a:pt x="23" y="27"/>
                      </a:cubicBezTo>
                      <a:lnTo>
                        <a:pt x="38" y="27"/>
                      </a:lnTo>
                      <a:close/>
                      <a:moveTo>
                        <a:pt x="8" y="55"/>
                      </a:moveTo>
                      <a:cubicBezTo>
                        <a:pt x="7" y="51"/>
                        <a:pt x="6" y="47"/>
                        <a:pt x="6" y="44"/>
                      </a:cubicBezTo>
                      <a:cubicBezTo>
                        <a:pt x="16" y="44"/>
                        <a:pt x="16" y="44"/>
                        <a:pt x="16" y="44"/>
                      </a:cubicBezTo>
                      <a:cubicBezTo>
                        <a:pt x="17" y="47"/>
                        <a:pt x="17" y="51"/>
                        <a:pt x="18" y="55"/>
                      </a:cubicBezTo>
                      <a:lnTo>
                        <a:pt x="8" y="55"/>
                      </a:lnTo>
                      <a:close/>
                      <a:moveTo>
                        <a:pt x="22" y="44"/>
                      </a:move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23" y="55"/>
                        <a:pt x="23" y="55"/>
                        <a:pt x="23" y="55"/>
                      </a:cubicBezTo>
                      <a:cubicBezTo>
                        <a:pt x="23" y="51"/>
                        <a:pt x="22" y="47"/>
                        <a:pt x="22" y="44"/>
                      </a:cubicBezTo>
                      <a:close/>
                      <a:moveTo>
                        <a:pt x="38" y="60"/>
                      </a:moveTo>
                      <a:cubicBezTo>
                        <a:pt x="38" y="76"/>
                        <a:pt x="38" y="76"/>
                        <a:pt x="38" y="76"/>
                      </a:cubicBezTo>
                      <a:cubicBezTo>
                        <a:pt x="37" y="76"/>
                        <a:pt x="36" y="75"/>
                        <a:pt x="35" y="74"/>
                      </a:cubicBezTo>
                      <a:cubicBezTo>
                        <a:pt x="32" y="73"/>
                        <a:pt x="30" y="70"/>
                        <a:pt x="28" y="67"/>
                      </a:cubicBezTo>
                      <a:cubicBezTo>
                        <a:pt x="27" y="65"/>
                        <a:pt x="26" y="63"/>
                        <a:pt x="25" y="60"/>
                      </a:cubicBezTo>
                      <a:cubicBezTo>
                        <a:pt x="38" y="60"/>
                        <a:pt x="38" y="60"/>
                        <a:pt x="38" y="60"/>
                      </a:cubicBezTo>
                      <a:close/>
                      <a:moveTo>
                        <a:pt x="54" y="67"/>
                      </a:moveTo>
                      <a:cubicBezTo>
                        <a:pt x="52" y="70"/>
                        <a:pt x="50" y="73"/>
                        <a:pt x="48" y="74"/>
                      </a:cubicBezTo>
                      <a:cubicBezTo>
                        <a:pt x="46" y="75"/>
                        <a:pt x="45" y="76"/>
                        <a:pt x="44" y="76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57" y="60"/>
                        <a:pt x="57" y="60"/>
                        <a:pt x="57" y="60"/>
                      </a:cubicBezTo>
                      <a:cubicBezTo>
                        <a:pt x="56" y="63"/>
                        <a:pt x="55" y="65"/>
                        <a:pt x="54" y="67"/>
                      </a:cubicBezTo>
                      <a:close/>
                      <a:moveTo>
                        <a:pt x="44" y="55"/>
                      </a:moveTo>
                      <a:cubicBezTo>
                        <a:pt x="44" y="44"/>
                        <a:pt x="44" y="44"/>
                        <a:pt x="44" y="44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60" y="47"/>
                        <a:pt x="60" y="51"/>
                        <a:pt x="59" y="55"/>
                      </a:cubicBezTo>
                      <a:lnTo>
                        <a:pt x="44" y="55"/>
                      </a:lnTo>
                      <a:close/>
                      <a:moveTo>
                        <a:pt x="66" y="38"/>
                      </a:moveTo>
                      <a:cubicBezTo>
                        <a:pt x="66" y="34"/>
                        <a:pt x="65" y="31"/>
                        <a:pt x="64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6" y="31"/>
                        <a:pt x="76" y="34"/>
                        <a:pt x="77" y="38"/>
                      </a:cubicBezTo>
                      <a:lnTo>
                        <a:pt x="66" y="38"/>
                      </a:lnTo>
                      <a:close/>
                      <a:moveTo>
                        <a:pt x="71" y="22"/>
                      </a:move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1" y="17"/>
                        <a:pt x="59" y="12"/>
                        <a:pt x="57" y="9"/>
                      </a:cubicBezTo>
                      <a:cubicBezTo>
                        <a:pt x="60" y="10"/>
                        <a:pt x="63" y="13"/>
                        <a:pt x="66" y="16"/>
                      </a:cubicBezTo>
                      <a:cubicBezTo>
                        <a:pt x="68" y="17"/>
                        <a:pt x="70" y="19"/>
                        <a:pt x="71" y="22"/>
                      </a:cubicBezTo>
                      <a:close/>
                      <a:moveTo>
                        <a:pt x="16" y="16"/>
                      </a:moveTo>
                      <a:cubicBezTo>
                        <a:pt x="19" y="13"/>
                        <a:pt x="22" y="10"/>
                        <a:pt x="26" y="9"/>
                      </a:cubicBezTo>
                      <a:cubicBezTo>
                        <a:pt x="23" y="12"/>
                        <a:pt x="21" y="17"/>
                        <a:pt x="19" y="22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2" y="19"/>
                        <a:pt x="14" y="17"/>
                        <a:pt x="16" y="16"/>
                      </a:cubicBezTo>
                      <a:close/>
                      <a:moveTo>
                        <a:pt x="11" y="60"/>
                      </a:moveTo>
                      <a:cubicBezTo>
                        <a:pt x="19" y="60"/>
                        <a:pt x="19" y="60"/>
                        <a:pt x="19" y="60"/>
                      </a:cubicBezTo>
                      <a:cubicBezTo>
                        <a:pt x="21" y="65"/>
                        <a:pt x="23" y="69"/>
                        <a:pt x="26" y="73"/>
                      </a:cubicBezTo>
                      <a:cubicBezTo>
                        <a:pt x="22" y="71"/>
                        <a:pt x="19" y="69"/>
                        <a:pt x="16" y="66"/>
                      </a:cubicBezTo>
                      <a:cubicBezTo>
                        <a:pt x="14" y="64"/>
                        <a:pt x="12" y="62"/>
                        <a:pt x="11" y="60"/>
                      </a:cubicBezTo>
                      <a:close/>
                      <a:moveTo>
                        <a:pt x="66" y="66"/>
                      </a:moveTo>
                      <a:cubicBezTo>
                        <a:pt x="63" y="69"/>
                        <a:pt x="60" y="71"/>
                        <a:pt x="57" y="73"/>
                      </a:cubicBezTo>
                      <a:cubicBezTo>
                        <a:pt x="59" y="69"/>
                        <a:pt x="61" y="65"/>
                        <a:pt x="63" y="60"/>
                      </a:cubicBezTo>
                      <a:cubicBezTo>
                        <a:pt x="71" y="60"/>
                        <a:pt x="71" y="60"/>
                        <a:pt x="71" y="60"/>
                      </a:cubicBezTo>
                      <a:cubicBezTo>
                        <a:pt x="70" y="62"/>
                        <a:pt x="68" y="64"/>
                        <a:pt x="66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97" name="íṣlïḍè">
                  <a:extLst>
                    <a:ext uri="{FF2B5EF4-FFF2-40B4-BE49-F238E27FC236}">
                      <a16:creationId xmlns:a16="http://schemas.microsoft.com/office/drawing/2014/main" id="{EECF3A9C-649A-7425-00F9-F66008AB452E}"/>
                    </a:ext>
                  </a:extLst>
                </p:cNvPr>
                <p:cNvSpPr/>
                <p:nvPr/>
              </p:nvSpPr>
              <p:spPr bwMode="auto">
                <a:xfrm>
                  <a:off x="8820072" y="2931705"/>
                  <a:ext cx="219221" cy="232921"/>
                </a:xfrm>
                <a:custGeom>
                  <a:avLst/>
                  <a:gdLst>
                    <a:gd name="T0" fmla="*/ 62 w 69"/>
                    <a:gd name="T1" fmla="*/ 0 h 73"/>
                    <a:gd name="T2" fmla="*/ 7 w 69"/>
                    <a:gd name="T3" fmla="*/ 0 h 73"/>
                    <a:gd name="T4" fmla="*/ 0 w 69"/>
                    <a:gd name="T5" fmla="*/ 7 h 73"/>
                    <a:gd name="T6" fmla="*/ 0 w 69"/>
                    <a:gd name="T7" fmla="*/ 66 h 73"/>
                    <a:gd name="T8" fmla="*/ 7 w 69"/>
                    <a:gd name="T9" fmla="*/ 73 h 73"/>
                    <a:gd name="T10" fmla="*/ 62 w 69"/>
                    <a:gd name="T11" fmla="*/ 73 h 73"/>
                    <a:gd name="T12" fmla="*/ 69 w 69"/>
                    <a:gd name="T13" fmla="*/ 66 h 73"/>
                    <a:gd name="T14" fmla="*/ 69 w 69"/>
                    <a:gd name="T15" fmla="*/ 7 h 73"/>
                    <a:gd name="T16" fmla="*/ 62 w 69"/>
                    <a:gd name="T17" fmla="*/ 0 h 73"/>
                    <a:gd name="T18" fmla="*/ 60 w 69"/>
                    <a:gd name="T19" fmla="*/ 64 h 73"/>
                    <a:gd name="T20" fmla="*/ 10 w 69"/>
                    <a:gd name="T21" fmla="*/ 64 h 73"/>
                    <a:gd name="T22" fmla="*/ 10 w 69"/>
                    <a:gd name="T23" fmla="*/ 9 h 73"/>
                    <a:gd name="T24" fmla="*/ 60 w 69"/>
                    <a:gd name="T25" fmla="*/ 9 h 73"/>
                    <a:gd name="T26" fmla="*/ 60 w 69"/>
                    <a:gd name="T27" fmla="*/ 64 h 73"/>
                    <a:gd name="T28" fmla="*/ 19 w 69"/>
                    <a:gd name="T29" fmla="*/ 32 h 73"/>
                    <a:gd name="T30" fmla="*/ 51 w 69"/>
                    <a:gd name="T31" fmla="*/ 32 h 73"/>
                    <a:gd name="T32" fmla="*/ 51 w 69"/>
                    <a:gd name="T33" fmla="*/ 37 h 73"/>
                    <a:gd name="T34" fmla="*/ 19 w 69"/>
                    <a:gd name="T35" fmla="*/ 37 h 73"/>
                    <a:gd name="T36" fmla="*/ 19 w 69"/>
                    <a:gd name="T37" fmla="*/ 32 h 73"/>
                    <a:gd name="T38" fmla="*/ 19 w 69"/>
                    <a:gd name="T39" fmla="*/ 41 h 73"/>
                    <a:gd name="T40" fmla="*/ 51 w 69"/>
                    <a:gd name="T41" fmla="*/ 41 h 73"/>
                    <a:gd name="T42" fmla="*/ 51 w 69"/>
                    <a:gd name="T43" fmla="*/ 46 h 73"/>
                    <a:gd name="T44" fmla="*/ 19 w 69"/>
                    <a:gd name="T45" fmla="*/ 46 h 73"/>
                    <a:gd name="T46" fmla="*/ 19 w 69"/>
                    <a:gd name="T47" fmla="*/ 41 h 73"/>
                    <a:gd name="T48" fmla="*/ 19 w 69"/>
                    <a:gd name="T49" fmla="*/ 50 h 73"/>
                    <a:gd name="T50" fmla="*/ 51 w 69"/>
                    <a:gd name="T51" fmla="*/ 50 h 73"/>
                    <a:gd name="T52" fmla="*/ 51 w 69"/>
                    <a:gd name="T53" fmla="*/ 55 h 73"/>
                    <a:gd name="T54" fmla="*/ 19 w 69"/>
                    <a:gd name="T55" fmla="*/ 55 h 73"/>
                    <a:gd name="T56" fmla="*/ 19 w 69"/>
                    <a:gd name="T57" fmla="*/ 50 h 73"/>
                    <a:gd name="T58" fmla="*/ 19 w 69"/>
                    <a:gd name="T59" fmla="*/ 23 h 73"/>
                    <a:gd name="T60" fmla="*/ 51 w 69"/>
                    <a:gd name="T61" fmla="*/ 23 h 73"/>
                    <a:gd name="T62" fmla="*/ 51 w 69"/>
                    <a:gd name="T63" fmla="*/ 27 h 73"/>
                    <a:gd name="T64" fmla="*/ 19 w 69"/>
                    <a:gd name="T65" fmla="*/ 27 h 73"/>
                    <a:gd name="T66" fmla="*/ 19 w 69"/>
                    <a:gd name="T67" fmla="*/ 2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9" h="73">
                      <a:moveTo>
                        <a:pt x="62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0"/>
                        <a:pt x="4" y="73"/>
                        <a:pt x="7" y="73"/>
                      </a:cubicBezTo>
                      <a:cubicBezTo>
                        <a:pt x="62" y="73"/>
                        <a:pt x="62" y="73"/>
                        <a:pt x="62" y="73"/>
                      </a:cubicBezTo>
                      <a:cubicBezTo>
                        <a:pt x="66" y="73"/>
                        <a:pt x="69" y="70"/>
                        <a:pt x="69" y="66"/>
                      </a:cubicBezTo>
                      <a:cubicBezTo>
                        <a:pt x="69" y="7"/>
                        <a:pt x="69" y="7"/>
                        <a:pt x="69" y="7"/>
                      </a:cubicBezTo>
                      <a:cubicBezTo>
                        <a:pt x="69" y="3"/>
                        <a:pt x="66" y="0"/>
                        <a:pt x="62" y="0"/>
                      </a:cubicBezTo>
                      <a:close/>
                      <a:moveTo>
                        <a:pt x="60" y="64"/>
                      </a:moveTo>
                      <a:cubicBezTo>
                        <a:pt x="10" y="64"/>
                        <a:pt x="10" y="64"/>
                        <a:pt x="10" y="64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lnTo>
                        <a:pt x="60" y="64"/>
                      </a:lnTo>
                      <a:close/>
                      <a:moveTo>
                        <a:pt x="19" y="32"/>
                      </a:moveTo>
                      <a:cubicBezTo>
                        <a:pt x="51" y="32"/>
                        <a:pt x="51" y="32"/>
                        <a:pt x="51" y="32"/>
                      </a:cubicBezTo>
                      <a:cubicBezTo>
                        <a:pt x="51" y="37"/>
                        <a:pt x="51" y="37"/>
                        <a:pt x="51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lnTo>
                        <a:pt x="19" y="32"/>
                      </a:lnTo>
                      <a:close/>
                      <a:moveTo>
                        <a:pt x="19" y="41"/>
                      </a:moveTo>
                      <a:cubicBezTo>
                        <a:pt x="51" y="41"/>
                        <a:pt x="51" y="41"/>
                        <a:pt x="51" y="41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lnTo>
                        <a:pt x="19" y="41"/>
                      </a:lnTo>
                      <a:close/>
                      <a:moveTo>
                        <a:pt x="19" y="50"/>
                      </a:moveTo>
                      <a:cubicBezTo>
                        <a:pt x="51" y="50"/>
                        <a:pt x="51" y="50"/>
                        <a:pt x="51" y="50"/>
                      </a:cubicBezTo>
                      <a:cubicBezTo>
                        <a:pt x="51" y="55"/>
                        <a:pt x="51" y="55"/>
                        <a:pt x="51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50"/>
                      </a:lnTo>
                      <a:close/>
                      <a:moveTo>
                        <a:pt x="19" y="23"/>
                      </a:moveTo>
                      <a:cubicBezTo>
                        <a:pt x="51" y="23"/>
                        <a:pt x="51" y="23"/>
                        <a:pt x="51" y="23"/>
                      </a:cubicBezTo>
                      <a:cubicBezTo>
                        <a:pt x="51" y="27"/>
                        <a:pt x="51" y="27"/>
                        <a:pt x="51" y="27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lnTo>
                        <a:pt x="19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98" name="ïṩlïḋé">
                  <a:extLst>
                    <a:ext uri="{FF2B5EF4-FFF2-40B4-BE49-F238E27FC236}">
                      <a16:creationId xmlns:a16="http://schemas.microsoft.com/office/drawing/2014/main" id="{E6FCF04F-AF90-44C2-4B04-39ADFD77C589}"/>
                    </a:ext>
                  </a:extLst>
                </p:cNvPr>
                <p:cNvSpPr/>
                <p:nvPr/>
              </p:nvSpPr>
              <p:spPr bwMode="auto">
                <a:xfrm>
                  <a:off x="8998188" y="1536129"/>
                  <a:ext cx="242709" cy="281855"/>
                </a:xfrm>
                <a:custGeom>
                  <a:avLst/>
                  <a:gdLst>
                    <a:gd name="T0" fmla="*/ 54 w 76"/>
                    <a:gd name="T1" fmla="*/ 0 h 88"/>
                    <a:gd name="T2" fmla="*/ 14 w 76"/>
                    <a:gd name="T3" fmla="*/ 28 h 88"/>
                    <a:gd name="T4" fmla="*/ 17 w 76"/>
                    <a:gd name="T5" fmla="*/ 65 h 88"/>
                    <a:gd name="T6" fmla="*/ 49 w 76"/>
                    <a:gd name="T7" fmla="*/ 27 h 88"/>
                    <a:gd name="T8" fmla="*/ 33 w 76"/>
                    <a:gd name="T9" fmla="*/ 74 h 88"/>
                    <a:gd name="T10" fmla="*/ 70 w 76"/>
                    <a:gd name="T11" fmla="*/ 57 h 88"/>
                    <a:gd name="T12" fmla="*/ 54 w 76"/>
                    <a:gd name="T13" fmla="*/ 0 h 88"/>
                    <a:gd name="T14" fmla="*/ 4 w 76"/>
                    <a:gd name="T15" fmla="*/ 78 h 88"/>
                    <a:gd name="T16" fmla="*/ 10 w 76"/>
                    <a:gd name="T17" fmla="*/ 83 h 88"/>
                    <a:gd name="T18" fmla="*/ 47 w 76"/>
                    <a:gd name="T19" fmla="*/ 41 h 88"/>
                    <a:gd name="T20" fmla="*/ 4 w 76"/>
                    <a:gd name="T21" fmla="*/ 7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6" h="88">
                      <a:moveTo>
                        <a:pt x="54" y="0"/>
                      </a:moveTo>
                      <a:cubicBezTo>
                        <a:pt x="41" y="23"/>
                        <a:pt x="30" y="12"/>
                        <a:pt x="14" y="28"/>
                      </a:cubicBezTo>
                      <a:cubicBezTo>
                        <a:pt x="0" y="42"/>
                        <a:pt x="5" y="59"/>
                        <a:pt x="17" y="65"/>
                      </a:cubicBezTo>
                      <a:cubicBezTo>
                        <a:pt x="28" y="59"/>
                        <a:pt x="40" y="46"/>
                        <a:pt x="49" y="27"/>
                      </a:cubicBezTo>
                      <a:cubicBezTo>
                        <a:pt x="49" y="27"/>
                        <a:pt x="57" y="51"/>
                        <a:pt x="33" y="74"/>
                      </a:cubicBezTo>
                      <a:cubicBezTo>
                        <a:pt x="45" y="88"/>
                        <a:pt x="64" y="79"/>
                        <a:pt x="70" y="57"/>
                      </a:cubicBezTo>
                      <a:cubicBezTo>
                        <a:pt x="76" y="33"/>
                        <a:pt x="60" y="9"/>
                        <a:pt x="54" y="0"/>
                      </a:cubicBezTo>
                      <a:close/>
                      <a:moveTo>
                        <a:pt x="4" y="78"/>
                      </a:moveTo>
                      <a:cubicBezTo>
                        <a:pt x="4" y="78"/>
                        <a:pt x="5" y="83"/>
                        <a:pt x="10" y="83"/>
                      </a:cubicBezTo>
                      <a:cubicBezTo>
                        <a:pt x="15" y="83"/>
                        <a:pt x="36" y="71"/>
                        <a:pt x="47" y="41"/>
                      </a:cubicBezTo>
                      <a:cubicBezTo>
                        <a:pt x="30" y="70"/>
                        <a:pt x="6" y="78"/>
                        <a:pt x="4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99" name="íŝ1iḋe">
                  <a:extLst>
                    <a:ext uri="{FF2B5EF4-FFF2-40B4-BE49-F238E27FC236}">
                      <a16:creationId xmlns:a16="http://schemas.microsoft.com/office/drawing/2014/main" id="{900E442E-55E3-C6C4-6CC7-CCB3C975C5DE}"/>
                    </a:ext>
                  </a:extLst>
                </p:cNvPr>
                <p:cNvSpPr/>
                <p:nvPr/>
              </p:nvSpPr>
              <p:spPr bwMode="auto">
                <a:xfrm>
                  <a:off x="8685015" y="3366232"/>
                  <a:ext cx="246623" cy="246623"/>
                </a:xfrm>
                <a:custGeom>
                  <a:avLst/>
                  <a:gdLst>
                    <a:gd name="T0" fmla="*/ 53 w 77"/>
                    <a:gd name="T1" fmla="*/ 30 h 77"/>
                    <a:gd name="T2" fmla="*/ 25 w 77"/>
                    <a:gd name="T3" fmla="*/ 2 h 77"/>
                    <a:gd name="T4" fmla="*/ 38 w 77"/>
                    <a:gd name="T5" fmla="*/ 0 h 77"/>
                    <a:gd name="T6" fmla="*/ 53 w 77"/>
                    <a:gd name="T7" fmla="*/ 3 h 77"/>
                    <a:gd name="T8" fmla="*/ 53 w 77"/>
                    <a:gd name="T9" fmla="*/ 30 h 77"/>
                    <a:gd name="T10" fmla="*/ 58 w 77"/>
                    <a:gd name="T11" fmla="*/ 53 h 77"/>
                    <a:gd name="T12" fmla="*/ 58 w 77"/>
                    <a:gd name="T13" fmla="*/ 5 h 77"/>
                    <a:gd name="T14" fmla="*/ 77 w 77"/>
                    <a:gd name="T15" fmla="*/ 39 h 77"/>
                    <a:gd name="T16" fmla="*/ 74 w 77"/>
                    <a:gd name="T17" fmla="*/ 53 h 77"/>
                    <a:gd name="T18" fmla="*/ 58 w 77"/>
                    <a:gd name="T19" fmla="*/ 53 h 77"/>
                    <a:gd name="T20" fmla="*/ 24 w 77"/>
                    <a:gd name="T21" fmla="*/ 58 h 77"/>
                    <a:gd name="T22" fmla="*/ 72 w 77"/>
                    <a:gd name="T23" fmla="*/ 58 h 77"/>
                    <a:gd name="T24" fmla="*/ 38 w 77"/>
                    <a:gd name="T25" fmla="*/ 77 h 77"/>
                    <a:gd name="T26" fmla="*/ 24 w 77"/>
                    <a:gd name="T27" fmla="*/ 74 h 77"/>
                    <a:gd name="T28" fmla="*/ 24 w 77"/>
                    <a:gd name="T29" fmla="*/ 58 h 77"/>
                    <a:gd name="T30" fmla="*/ 32 w 77"/>
                    <a:gd name="T31" fmla="*/ 17 h 77"/>
                    <a:gd name="T32" fmla="*/ 1 w 77"/>
                    <a:gd name="T33" fmla="*/ 48 h 77"/>
                    <a:gd name="T34" fmla="*/ 0 w 77"/>
                    <a:gd name="T35" fmla="*/ 39 h 77"/>
                    <a:gd name="T36" fmla="*/ 20 w 77"/>
                    <a:gd name="T37" fmla="*/ 5 h 77"/>
                    <a:gd name="T38" fmla="*/ 32 w 77"/>
                    <a:gd name="T39" fmla="*/ 17 h 77"/>
                    <a:gd name="T40" fmla="*/ 19 w 77"/>
                    <a:gd name="T41" fmla="*/ 38 h 77"/>
                    <a:gd name="T42" fmla="*/ 19 w 77"/>
                    <a:gd name="T43" fmla="*/ 72 h 77"/>
                    <a:gd name="T44" fmla="*/ 3 w 77"/>
                    <a:gd name="T45" fmla="*/ 54 h 77"/>
                    <a:gd name="T46" fmla="*/ 19 w 77"/>
                    <a:gd name="T47" fmla="*/ 3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7" h="77">
                      <a:moveTo>
                        <a:pt x="53" y="30"/>
                      </a:move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9" y="1"/>
                        <a:pt x="34" y="0"/>
                        <a:pt x="38" y="0"/>
                      </a:cubicBezTo>
                      <a:cubicBezTo>
                        <a:pt x="43" y="0"/>
                        <a:pt x="48" y="1"/>
                        <a:pt x="53" y="3"/>
                      </a:cubicBezTo>
                      <a:lnTo>
                        <a:pt x="53" y="30"/>
                      </a:lnTo>
                      <a:close/>
                      <a:moveTo>
                        <a:pt x="58" y="53"/>
                      </a:move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69" y="12"/>
                        <a:pt x="77" y="24"/>
                        <a:pt x="77" y="39"/>
                      </a:cubicBezTo>
                      <a:cubicBezTo>
                        <a:pt x="77" y="44"/>
                        <a:pt x="76" y="49"/>
                        <a:pt x="74" y="53"/>
                      </a:cubicBezTo>
                      <a:lnTo>
                        <a:pt x="58" y="53"/>
                      </a:lnTo>
                      <a:close/>
                      <a:moveTo>
                        <a:pt x="24" y="58"/>
                      </a:moveTo>
                      <a:cubicBezTo>
                        <a:pt x="72" y="58"/>
                        <a:pt x="72" y="58"/>
                        <a:pt x="72" y="58"/>
                      </a:cubicBezTo>
                      <a:cubicBezTo>
                        <a:pt x="65" y="69"/>
                        <a:pt x="53" y="77"/>
                        <a:pt x="38" y="77"/>
                      </a:cubicBezTo>
                      <a:cubicBezTo>
                        <a:pt x="33" y="77"/>
                        <a:pt x="28" y="76"/>
                        <a:pt x="24" y="74"/>
                      </a:cubicBezTo>
                      <a:lnTo>
                        <a:pt x="24" y="58"/>
                      </a:lnTo>
                      <a:close/>
                      <a:moveTo>
                        <a:pt x="32" y="17"/>
                      </a:moveTo>
                      <a:cubicBezTo>
                        <a:pt x="1" y="48"/>
                        <a:pt x="1" y="48"/>
                        <a:pt x="1" y="48"/>
                      </a:cubicBezTo>
                      <a:cubicBezTo>
                        <a:pt x="0" y="45"/>
                        <a:pt x="0" y="42"/>
                        <a:pt x="0" y="39"/>
                      </a:cubicBezTo>
                      <a:cubicBezTo>
                        <a:pt x="0" y="24"/>
                        <a:pt x="8" y="12"/>
                        <a:pt x="20" y="5"/>
                      </a:cubicBezTo>
                      <a:lnTo>
                        <a:pt x="32" y="17"/>
                      </a:lnTo>
                      <a:close/>
                      <a:moveTo>
                        <a:pt x="19" y="38"/>
                      </a:move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2" y="68"/>
                        <a:pt x="6" y="62"/>
                        <a:pt x="3" y="54"/>
                      </a:cubicBezTo>
                      <a:lnTo>
                        <a:pt x="19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00" name="iṩľide">
                  <a:extLst>
                    <a:ext uri="{FF2B5EF4-FFF2-40B4-BE49-F238E27FC236}">
                      <a16:creationId xmlns:a16="http://schemas.microsoft.com/office/drawing/2014/main" id="{A80A264C-E330-AAB9-C4DA-13F0F9F4F63D}"/>
                    </a:ext>
                  </a:extLst>
                </p:cNvPr>
                <p:cNvSpPr/>
                <p:nvPr/>
              </p:nvSpPr>
              <p:spPr bwMode="auto">
                <a:xfrm>
                  <a:off x="8260276" y="4031724"/>
                  <a:ext cx="229008" cy="197690"/>
                </a:xfrm>
                <a:custGeom>
                  <a:avLst/>
                  <a:gdLst>
                    <a:gd name="T0" fmla="*/ 18 w 72"/>
                    <a:gd name="T1" fmla="*/ 0 h 62"/>
                    <a:gd name="T2" fmla="*/ 54 w 72"/>
                    <a:gd name="T3" fmla="*/ 0 h 62"/>
                    <a:gd name="T4" fmla="*/ 54 w 72"/>
                    <a:gd name="T5" fmla="*/ 9 h 62"/>
                    <a:gd name="T6" fmla="*/ 18 w 72"/>
                    <a:gd name="T7" fmla="*/ 9 h 62"/>
                    <a:gd name="T8" fmla="*/ 18 w 72"/>
                    <a:gd name="T9" fmla="*/ 0 h 62"/>
                    <a:gd name="T10" fmla="*/ 67 w 72"/>
                    <a:gd name="T11" fmla="*/ 13 h 62"/>
                    <a:gd name="T12" fmla="*/ 4 w 72"/>
                    <a:gd name="T13" fmla="*/ 13 h 62"/>
                    <a:gd name="T14" fmla="*/ 0 w 72"/>
                    <a:gd name="T15" fmla="*/ 18 h 62"/>
                    <a:gd name="T16" fmla="*/ 0 w 72"/>
                    <a:gd name="T17" fmla="*/ 40 h 62"/>
                    <a:gd name="T18" fmla="*/ 4 w 72"/>
                    <a:gd name="T19" fmla="*/ 44 h 62"/>
                    <a:gd name="T20" fmla="*/ 18 w 72"/>
                    <a:gd name="T21" fmla="*/ 44 h 62"/>
                    <a:gd name="T22" fmla="*/ 18 w 72"/>
                    <a:gd name="T23" fmla="*/ 62 h 62"/>
                    <a:gd name="T24" fmla="*/ 54 w 72"/>
                    <a:gd name="T25" fmla="*/ 62 h 62"/>
                    <a:gd name="T26" fmla="*/ 54 w 72"/>
                    <a:gd name="T27" fmla="*/ 44 h 62"/>
                    <a:gd name="T28" fmla="*/ 67 w 72"/>
                    <a:gd name="T29" fmla="*/ 44 h 62"/>
                    <a:gd name="T30" fmla="*/ 72 w 72"/>
                    <a:gd name="T31" fmla="*/ 40 h 62"/>
                    <a:gd name="T32" fmla="*/ 72 w 72"/>
                    <a:gd name="T33" fmla="*/ 18 h 62"/>
                    <a:gd name="T34" fmla="*/ 67 w 72"/>
                    <a:gd name="T35" fmla="*/ 13 h 62"/>
                    <a:gd name="T36" fmla="*/ 49 w 72"/>
                    <a:gd name="T37" fmla="*/ 58 h 62"/>
                    <a:gd name="T38" fmla="*/ 22 w 72"/>
                    <a:gd name="T39" fmla="*/ 58 h 62"/>
                    <a:gd name="T40" fmla="*/ 22 w 72"/>
                    <a:gd name="T41" fmla="*/ 35 h 62"/>
                    <a:gd name="T42" fmla="*/ 49 w 72"/>
                    <a:gd name="T43" fmla="*/ 35 h 62"/>
                    <a:gd name="T44" fmla="*/ 49 w 72"/>
                    <a:gd name="T45" fmla="*/ 58 h 62"/>
                    <a:gd name="T46" fmla="*/ 68 w 72"/>
                    <a:gd name="T47" fmla="*/ 20 h 62"/>
                    <a:gd name="T48" fmla="*/ 65 w 72"/>
                    <a:gd name="T49" fmla="*/ 23 h 62"/>
                    <a:gd name="T50" fmla="*/ 62 w 72"/>
                    <a:gd name="T51" fmla="*/ 20 h 62"/>
                    <a:gd name="T52" fmla="*/ 65 w 72"/>
                    <a:gd name="T53" fmla="*/ 17 h 62"/>
                    <a:gd name="T54" fmla="*/ 68 w 72"/>
                    <a:gd name="T55" fmla="*/ 2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72" h="62">
                      <a:moveTo>
                        <a:pt x="18" y="0"/>
                      </a:move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4" y="9"/>
                        <a:pt x="54" y="9"/>
                        <a:pt x="54" y="9"/>
                      </a:cubicBezTo>
                      <a:cubicBezTo>
                        <a:pt x="18" y="9"/>
                        <a:pt x="18" y="9"/>
                        <a:pt x="18" y="9"/>
                      </a:cubicBezTo>
                      <a:lnTo>
                        <a:pt x="18" y="0"/>
                      </a:lnTo>
                      <a:close/>
                      <a:moveTo>
                        <a:pt x="67" y="13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2" y="13"/>
                        <a:pt x="0" y="15"/>
                        <a:pt x="0" y="18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2"/>
                        <a:pt x="2" y="44"/>
                        <a:pt x="4" y="44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8" y="62"/>
                        <a:pt x="18" y="62"/>
                        <a:pt x="18" y="62"/>
                      </a:cubicBezTo>
                      <a:cubicBezTo>
                        <a:pt x="54" y="62"/>
                        <a:pt x="54" y="62"/>
                        <a:pt x="54" y="62"/>
                      </a:cubicBezTo>
                      <a:cubicBezTo>
                        <a:pt x="54" y="44"/>
                        <a:pt x="54" y="44"/>
                        <a:pt x="54" y="44"/>
                      </a:cubicBezTo>
                      <a:cubicBezTo>
                        <a:pt x="67" y="44"/>
                        <a:pt x="67" y="44"/>
                        <a:pt x="67" y="44"/>
                      </a:cubicBezTo>
                      <a:cubicBezTo>
                        <a:pt x="70" y="44"/>
                        <a:pt x="72" y="42"/>
                        <a:pt x="72" y="40"/>
                      </a:cubicBezTo>
                      <a:cubicBezTo>
                        <a:pt x="72" y="18"/>
                        <a:pt x="72" y="18"/>
                        <a:pt x="72" y="18"/>
                      </a:cubicBezTo>
                      <a:cubicBezTo>
                        <a:pt x="72" y="15"/>
                        <a:pt x="70" y="13"/>
                        <a:pt x="67" y="13"/>
                      </a:cubicBezTo>
                      <a:close/>
                      <a:moveTo>
                        <a:pt x="49" y="58"/>
                      </a:moveTo>
                      <a:cubicBezTo>
                        <a:pt x="22" y="58"/>
                        <a:pt x="22" y="58"/>
                        <a:pt x="22" y="58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49" y="35"/>
                        <a:pt x="49" y="35"/>
                        <a:pt x="49" y="35"/>
                      </a:cubicBezTo>
                      <a:lnTo>
                        <a:pt x="49" y="58"/>
                      </a:lnTo>
                      <a:close/>
                      <a:moveTo>
                        <a:pt x="68" y="20"/>
                      </a:moveTo>
                      <a:cubicBezTo>
                        <a:pt x="68" y="22"/>
                        <a:pt x="67" y="23"/>
                        <a:pt x="65" y="23"/>
                      </a:cubicBezTo>
                      <a:cubicBezTo>
                        <a:pt x="63" y="23"/>
                        <a:pt x="62" y="22"/>
                        <a:pt x="62" y="20"/>
                      </a:cubicBezTo>
                      <a:cubicBezTo>
                        <a:pt x="62" y="18"/>
                        <a:pt x="63" y="17"/>
                        <a:pt x="65" y="17"/>
                      </a:cubicBezTo>
                      <a:cubicBezTo>
                        <a:pt x="67" y="17"/>
                        <a:pt x="68" y="18"/>
                        <a:pt x="68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01" name="ïṡḷídê">
                  <a:extLst>
                    <a:ext uri="{FF2B5EF4-FFF2-40B4-BE49-F238E27FC236}">
                      <a16:creationId xmlns:a16="http://schemas.microsoft.com/office/drawing/2014/main" id="{5FB49225-1056-6C11-C4A6-D1118B456D31}"/>
                    </a:ext>
                  </a:extLst>
                </p:cNvPr>
                <p:cNvSpPr/>
                <p:nvPr/>
              </p:nvSpPr>
              <p:spPr bwMode="auto">
                <a:xfrm>
                  <a:off x="8610637" y="3841862"/>
                  <a:ext cx="230965" cy="230965"/>
                </a:xfrm>
                <a:custGeom>
                  <a:avLst/>
                  <a:gdLst>
                    <a:gd name="T0" fmla="*/ 13 w 72"/>
                    <a:gd name="T1" fmla="*/ 36 h 72"/>
                    <a:gd name="T2" fmla="*/ 13 w 72"/>
                    <a:gd name="T3" fmla="*/ 33 h 72"/>
                    <a:gd name="T4" fmla="*/ 1 w 72"/>
                    <a:gd name="T5" fmla="*/ 29 h 72"/>
                    <a:gd name="T6" fmla="*/ 0 w 72"/>
                    <a:gd name="T7" fmla="*/ 36 h 72"/>
                    <a:gd name="T8" fmla="*/ 11 w 72"/>
                    <a:gd name="T9" fmla="*/ 62 h 72"/>
                    <a:gd name="T10" fmla="*/ 19 w 72"/>
                    <a:gd name="T11" fmla="*/ 51 h 72"/>
                    <a:gd name="T12" fmla="*/ 13 w 72"/>
                    <a:gd name="T13" fmla="*/ 36 h 72"/>
                    <a:gd name="T14" fmla="*/ 58 w 72"/>
                    <a:gd name="T15" fmla="*/ 36 h 72"/>
                    <a:gd name="T16" fmla="*/ 52 w 72"/>
                    <a:gd name="T17" fmla="*/ 51 h 72"/>
                    <a:gd name="T18" fmla="*/ 60 w 72"/>
                    <a:gd name="T19" fmla="*/ 62 h 72"/>
                    <a:gd name="T20" fmla="*/ 72 w 72"/>
                    <a:gd name="T21" fmla="*/ 36 h 72"/>
                    <a:gd name="T22" fmla="*/ 71 w 72"/>
                    <a:gd name="T23" fmla="*/ 29 h 72"/>
                    <a:gd name="T24" fmla="*/ 58 w 72"/>
                    <a:gd name="T25" fmla="*/ 33 h 72"/>
                    <a:gd name="T26" fmla="*/ 58 w 72"/>
                    <a:gd name="T27" fmla="*/ 36 h 72"/>
                    <a:gd name="T28" fmla="*/ 40 w 72"/>
                    <a:gd name="T29" fmla="*/ 14 h 72"/>
                    <a:gd name="T30" fmla="*/ 55 w 72"/>
                    <a:gd name="T31" fmla="*/ 25 h 72"/>
                    <a:gd name="T32" fmla="*/ 68 w 72"/>
                    <a:gd name="T33" fmla="*/ 21 h 72"/>
                    <a:gd name="T34" fmla="*/ 40 w 72"/>
                    <a:gd name="T35" fmla="*/ 0 h 72"/>
                    <a:gd name="T36" fmla="*/ 40 w 72"/>
                    <a:gd name="T37" fmla="*/ 14 h 72"/>
                    <a:gd name="T38" fmla="*/ 16 w 72"/>
                    <a:gd name="T39" fmla="*/ 25 h 72"/>
                    <a:gd name="T40" fmla="*/ 31 w 72"/>
                    <a:gd name="T41" fmla="*/ 14 h 72"/>
                    <a:gd name="T42" fmla="*/ 31 w 72"/>
                    <a:gd name="T43" fmla="*/ 0 h 72"/>
                    <a:gd name="T44" fmla="*/ 3 w 72"/>
                    <a:gd name="T45" fmla="*/ 21 h 72"/>
                    <a:gd name="T46" fmla="*/ 16 w 72"/>
                    <a:gd name="T47" fmla="*/ 25 h 72"/>
                    <a:gd name="T48" fmla="*/ 45 w 72"/>
                    <a:gd name="T49" fmla="*/ 56 h 72"/>
                    <a:gd name="T50" fmla="*/ 36 w 72"/>
                    <a:gd name="T51" fmla="*/ 58 h 72"/>
                    <a:gd name="T52" fmla="*/ 26 w 72"/>
                    <a:gd name="T53" fmla="*/ 56 h 72"/>
                    <a:gd name="T54" fmla="*/ 18 w 72"/>
                    <a:gd name="T55" fmla="*/ 67 h 72"/>
                    <a:gd name="T56" fmla="*/ 36 w 72"/>
                    <a:gd name="T57" fmla="*/ 72 h 72"/>
                    <a:gd name="T58" fmla="*/ 53 w 72"/>
                    <a:gd name="T59" fmla="*/ 67 h 72"/>
                    <a:gd name="T60" fmla="*/ 45 w 72"/>
                    <a:gd name="T61" fmla="*/ 56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2" h="72">
                      <a:moveTo>
                        <a:pt x="13" y="36"/>
                      </a:moveTo>
                      <a:cubicBezTo>
                        <a:pt x="13" y="35"/>
                        <a:pt x="13" y="34"/>
                        <a:pt x="13" y="33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31"/>
                        <a:pt x="0" y="34"/>
                        <a:pt x="0" y="36"/>
                      </a:cubicBezTo>
                      <a:cubicBezTo>
                        <a:pt x="0" y="46"/>
                        <a:pt x="4" y="56"/>
                        <a:pt x="11" y="62"/>
                      </a:cubicBezTo>
                      <a:cubicBezTo>
                        <a:pt x="19" y="51"/>
                        <a:pt x="19" y="51"/>
                        <a:pt x="19" y="51"/>
                      </a:cubicBezTo>
                      <a:cubicBezTo>
                        <a:pt x="16" y="47"/>
                        <a:pt x="13" y="42"/>
                        <a:pt x="13" y="36"/>
                      </a:cubicBezTo>
                      <a:close/>
                      <a:moveTo>
                        <a:pt x="58" y="36"/>
                      </a:moveTo>
                      <a:cubicBezTo>
                        <a:pt x="58" y="42"/>
                        <a:pt x="56" y="47"/>
                        <a:pt x="52" y="51"/>
                      </a:cubicBezTo>
                      <a:cubicBezTo>
                        <a:pt x="60" y="62"/>
                        <a:pt x="60" y="62"/>
                        <a:pt x="60" y="62"/>
                      </a:cubicBezTo>
                      <a:cubicBezTo>
                        <a:pt x="67" y="56"/>
                        <a:pt x="72" y="46"/>
                        <a:pt x="72" y="36"/>
                      </a:cubicBezTo>
                      <a:cubicBezTo>
                        <a:pt x="72" y="34"/>
                        <a:pt x="71" y="31"/>
                        <a:pt x="71" y="29"/>
                      </a:cubicBez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8" y="34"/>
                        <a:pt x="58" y="35"/>
                        <a:pt x="58" y="36"/>
                      </a:cubicBezTo>
                      <a:close/>
                      <a:moveTo>
                        <a:pt x="40" y="14"/>
                      </a:moveTo>
                      <a:cubicBezTo>
                        <a:pt x="47" y="15"/>
                        <a:pt x="52" y="19"/>
                        <a:pt x="55" y="25"/>
                      </a:cubicBezTo>
                      <a:cubicBezTo>
                        <a:pt x="68" y="21"/>
                        <a:pt x="68" y="21"/>
                        <a:pt x="68" y="21"/>
                      </a:cubicBezTo>
                      <a:cubicBezTo>
                        <a:pt x="63" y="10"/>
                        <a:pt x="53" y="2"/>
                        <a:pt x="40" y="0"/>
                      </a:cubicBezTo>
                      <a:lnTo>
                        <a:pt x="40" y="14"/>
                      </a:lnTo>
                      <a:close/>
                      <a:moveTo>
                        <a:pt x="16" y="25"/>
                      </a:moveTo>
                      <a:cubicBezTo>
                        <a:pt x="19" y="19"/>
                        <a:pt x="25" y="15"/>
                        <a:pt x="31" y="14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9" y="2"/>
                        <a:pt x="8" y="10"/>
                        <a:pt x="3" y="21"/>
                      </a:cubicBezTo>
                      <a:lnTo>
                        <a:pt x="16" y="25"/>
                      </a:lnTo>
                      <a:close/>
                      <a:moveTo>
                        <a:pt x="45" y="56"/>
                      </a:moveTo>
                      <a:cubicBezTo>
                        <a:pt x="42" y="58"/>
                        <a:pt x="39" y="58"/>
                        <a:pt x="36" y="58"/>
                      </a:cubicBezTo>
                      <a:cubicBezTo>
                        <a:pt x="32" y="58"/>
                        <a:pt x="29" y="58"/>
                        <a:pt x="26" y="56"/>
                      </a:cubicBezTo>
                      <a:cubicBezTo>
                        <a:pt x="18" y="67"/>
                        <a:pt x="18" y="67"/>
                        <a:pt x="18" y="67"/>
                      </a:cubicBezTo>
                      <a:cubicBezTo>
                        <a:pt x="24" y="70"/>
                        <a:pt x="30" y="72"/>
                        <a:pt x="36" y="72"/>
                      </a:cubicBezTo>
                      <a:cubicBezTo>
                        <a:pt x="42" y="72"/>
                        <a:pt x="48" y="70"/>
                        <a:pt x="53" y="67"/>
                      </a:cubicBezTo>
                      <a:lnTo>
                        <a:pt x="4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02" name="ïs1iḋê">
                  <a:extLst>
                    <a:ext uri="{FF2B5EF4-FFF2-40B4-BE49-F238E27FC236}">
                      <a16:creationId xmlns:a16="http://schemas.microsoft.com/office/drawing/2014/main" id="{A1F497D3-ADC1-60C1-1539-E0A636C074EE}"/>
                    </a:ext>
                  </a:extLst>
                </p:cNvPr>
                <p:cNvSpPr/>
                <p:nvPr/>
              </p:nvSpPr>
              <p:spPr bwMode="auto">
                <a:xfrm>
                  <a:off x="9078439" y="1082029"/>
                  <a:ext cx="221179" cy="221178"/>
                </a:xfrm>
                <a:custGeom>
                  <a:avLst/>
                  <a:gdLst>
                    <a:gd name="T0" fmla="*/ 35 w 69"/>
                    <a:gd name="T1" fmla="*/ 0 h 69"/>
                    <a:gd name="T2" fmla="*/ 0 w 69"/>
                    <a:gd name="T3" fmla="*/ 35 h 69"/>
                    <a:gd name="T4" fmla="*/ 35 w 69"/>
                    <a:gd name="T5" fmla="*/ 69 h 69"/>
                    <a:gd name="T6" fmla="*/ 69 w 69"/>
                    <a:gd name="T7" fmla="*/ 35 h 69"/>
                    <a:gd name="T8" fmla="*/ 35 w 69"/>
                    <a:gd name="T9" fmla="*/ 0 h 69"/>
                    <a:gd name="T10" fmla="*/ 35 w 69"/>
                    <a:gd name="T11" fmla="*/ 62 h 69"/>
                    <a:gd name="T12" fmla="*/ 7 w 69"/>
                    <a:gd name="T13" fmla="*/ 35 h 69"/>
                    <a:gd name="T14" fmla="*/ 35 w 69"/>
                    <a:gd name="T15" fmla="*/ 7 h 69"/>
                    <a:gd name="T16" fmla="*/ 62 w 69"/>
                    <a:gd name="T17" fmla="*/ 35 h 69"/>
                    <a:gd name="T18" fmla="*/ 35 w 69"/>
                    <a:gd name="T19" fmla="*/ 62 h 69"/>
                    <a:gd name="T20" fmla="*/ 22 w 69"/>
                    <a:gd name="T21" fmla="*/ 24 h 69"/>
                    <a:gd name="T22" fmla="*/ 37 w 69"/>
                    <a:gd name="T23" fmla="*/ 35 h 69"/>
                    <a:gd name="T24" fmla="*/ 22 w 69"/>
                    <a:gd name="T25" fmla="*/ 45 h 69"/>
                    <a:gd name="T26" fmla="*/ 22 w 69"/>
                    <a:gd name="T27" fmla="*/ 24 h 69"/>
                    <a:gd name="T28" fmla="*/ 39 w 69"/>
                    <a:gd name="T29" fmla="*/ 24 h 69"/>
                    <a:gd name="T30" fmla="*/ 54 w 69"/>
                    <a:gd name="T31" fmla="*/ 35 h 69"/>
                    <a:gd name="T32" fmla="*/ 39 w 69"/>
                    <a:gd name="T33" fmla="*/ 45 h 69"/>
                    <a:gd name="T34" fmla="*/ 39 w 69"/>
                    <a:gd name="T35" fmla="*/ 24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9" h="69">
                      <a:moveTo>
                        <a:pt x="35" y="0"/>
                      </a:moveTo>
                      <a:cubicBezTo>
                        <a:pt x="16" y="0"/>
                        <a:pt x="0" y="16"/>
                        <a:pt x="0" y="35"/>
                      </a:cubicBezTo>
                      <a:cubicBezTo>
                        <a:pt x="0" y="53"/>
                        <a:pt x="16" y="69"/>
                        <a:pt x="35" y="69"/>
                      </a:cubicBezTo>
                      <a:cubicBezTo>
                        <a:pt x="53" y="69"/>
                        <a:pt x="69" y="53"/>
                        <a:pt x="69" y="35"/>
                      </a:cubicBezTo>
                      <a:cubicBezTo>
                        <a:pt x="69" y="16"/>
                        <a:pt x="53" y="0"/>
                        <a:pt x="35" y="0"/>
                      </a:cubicBezTo>
                      <a:close/>
                      <a:moveTo>
                        <a:pt x="35" y="62"/>
                      </a:moveTo>
                      <a:cubicBezTo>
                        <a:pt x="19" y="62"/>
                        <a:pt x="7" y="50"/>
                        <a:pt x="7" y="35"/>
                      </a:cubicBezTo>
                      <a:cubicBezTo>
                        <a:pt x="7" y="19"/>
                        <a:pt x="19" y="7"/>
                        <a:pt x="35" y="7"/>
                      </a:cubicBezTo>
                      <a:cubicBezTo>
                        <a:pt x="50" y="7"/>
                        <a:pt x="62" y="19"/>
                        <a:pt x="62" y="35"/>
                      </a:cubicBezTo>
                      <a:cubicBezTo>
                        <a:pt x="62" y="50"/>
                        <a:pt x="50" y="62"/>
                        <a:pt x="35" y="62"/>
                      </a:cubicBezTo>
                      <a:close/>
                      <a:moveTo>
                        <a:pt x="22" y="24"/>
                      </a:move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22" y="45"/>
                        <a:pt x="22" y="45"/>
                        <a:pt x="22" y="45"/>
                      </a:cubicBezTo>
                      <a:lnTo>
                        <a:pt x="22" y="24"/>
                      </a:lnTo>
                      <a:close/>
                      <a:moveTo>
                        <a:pt x="39" y="24"/>
                      </a:move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lnTo>
                        <a:pt x="39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03" name="íśļîḋe">
                  <a:extLst>
                    <a:ext uri="{FF2B5EF4-FFF2-40B4-BE49-F238E27FC236}">
                      <a16:creationId xmlns:a16="http://schemas.microsoft.com/office/drawing/2014/main" id="{A0883890-61FC-DFF0-BAD2-6DA59B15763A}"/>
                    </a:ext>
                  </a:extLst>
                </p:cNvPr>
                <p:cNvSpPr/>
                <p:nvPr/>
              </p:nvSpPr>
              <p:spPr bwMode="auto">
                <a:xfrm>
                  <a:off x="8342483" y="3088291"/>
                  <a:ext cx="242709" cy="252495"/>
                </a:xfrm>
                <a:custGeom>
                  <a:avLst/>
                  <a:gdLst>
                    <a:gd name="T0" fmla="*/ 59 w 124"/>
                    <a:gd name="T1" fmla="*/ 129 h 129"/>
                    <a:gd name="T2" fmla="*/ 59 w 124"/>
                    <a:gd name="T3" fmla="*/ 70 h 129"/>
                    <a:gd name="T4" fmla="*/ 0 w 124"/>
                    <a:gd name="T5" fmla="*/ 129 h 129"/>
                    <a:gd name="T6" fmla="*/ 0 w 124"/>
                    <a:gd name="T7" fmla="*/ 0 h 129"/>
                    <a:gd name="T8" fmla="*/ 59 w 124"/>
                    <a:gd name="T9" fmla="*/ 58 h 129"/>
                    <a:gd name="T10" fmla="*/ 59 w 124"/>
                    <a:gd name="T11" fmla="*/ 0 h 129"/>
                    <a:gd name="T12" fmla="*/ 124 w 124"/>
                    <a:gd name="T13" fmla="*/ 65 h 129"/>
                    <a:gd name="T14" fmla="*/ 59 w 124"/>
                    <a:gd name="T15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4" h="129">
                      <a:moveTo>
                        <a:pt x="59" y="129"/>
                      </a:moveTo>
                      <a:lnTo>
                        <a:pt x="59" y="70"/>
                      </a:lnTo>
                      <a:lnTo>
                        <a:pt x="0" y="129"/>
                      </a:lnTo>
                      <a:lnTo>
                        <a:pt x="0" y="0"/>
                      </a:lnTo>
                      <a:lnTo>
                        <a:pt x="59" y="58"/>
                      </a:lnTo>
                      <a:lnTo>
                        <a:pt x="59" y="0"/>
                      </a:lnTo>
                      <a:lnTo>
                        <a:pt x="124" y="65"/>
                      </a:lnTo>
                      <a:lnTo>
                        <a:pt x="59" y="1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04" name="iṧḷîḋè">
                  <a:extLst>
                    <a:ext uri="{FF2B5EF4-FFF2-40B4-BE49-F238E27FC236}">
                      <a16:creationId xmlns:a16="http://schemas.microsoft.com/office/drawing/2014/main" id="{C0A2E0A4-9066-7949-7DF6-539989CE851D}"/>
                    </a:ext>
                  </a:extLst>
                </p:cNvPr>
                <p:cNvSpPr/>
                <p:nvPr/>
              </p:nvSpPr>
              <p:spPr bwMode="auto">
                <a:xfrm>
                  <a:off x="8575405" y="2205535"/>
                  <a:ext cx="256411" cy="254453"/>
                </a:xfrm>
                <a:custGeom>
                  <a:avLst/>
                  <a:gdLst>
                    <a:gd name="T0" fmla="*/ 0 w 131"/>
                    <a:gd name="T1" fmla="*/ 130 h 130"/>
                    <a:gd name="T2" fmla="*/ 66 w 131"/>
                    <a:gd name="T3" fmla="*/ 130 h 130"/>
                    <a:gd name="T4" fmla="*/ 66 w 131"/>
                    <a:gd name="T5" fmla="*/ 0 h 130"/>
                    <a:gd name="T6" fmla="*/ 0 w 131"/>
                    <a:gd name="T7" fmla="*/ 0 h 130"/>
                    <a:gd name="T8" fmla="*/ 0 w 131"/>
                    <a:gd name="T9" fmla="*/ 130 h 130"/>
                    <a:gd name="T10" fmla="*/ 41 w 131"/>
                    <a:gd name="T11" fmla="*/ 16 h 130"/>
                    <a:gd name="T12" fmla="*/ 58 w 131"/>
                    <a:gd name="T13" fmla="*/ 16 h 130"/>
                    <a:gd name="T14" fmla="*/ 58 w 131"/>
                    <a:gd name="T15" fmla="*/ 32 h 130"/>
                    <a:gd name="T16" fmla="*/ 41 w 131"/>
                    <a:gd name="T17" fmla="*/ 32 h 130"/>
                    <a:gd name="T18" fmla="*/ 41 w 131"/>
                    <a:gd name="T19" fmla="*/ 16 h 130"/>
                    <a:gd name="T20" fmla="*/ 41 w 131"/>
                    <a:gd name="T21" fmla="*/ 49 h 130"/>
                    <a:gd name="T22" fmla="*/ 58 w 131"/>
                    <a:gd name="T23" fmla="*/ 49 h 130"/>
                    <a:gd name="T24" fmla="*/ 58 w 131"/>
                    <a:gd name="T25" fmla="*/ 65 h 130"/>
                    <a:gd name="T26" fmla="*/ 41 w 131"/>
                    <a:gd name="T27" fmla="*/ 65 h 130"/>
                    <a:gd name="T28" fmla="*/ 41 w 131"/>
                    <a:gd name="T29" fmla="*/ 49 h 130"/>
                    <a:gd name="T30" fmla="*/ 41 w 131"/>
                    <a:gd name="T31" fmla="*/ 81 h 130"/>
                    <a:gd name="T32" fmla="*/ 58 w 131"/>
                    <a:gd name="T33" fmla="*/ 81 h 130"/>
                    <a:gd name="T34" fmla="*/ 58 w 131"/>
                    <a:gd name="T35" fmla="*/ 98 h 130"/>
                    <a:gd name="T36" fmla="*/ 41 w 131"/>
                    <a:gd name="T37" fmla="*/ 98 h 130"/>
                    <a:gd name="T38" fmla="*/ 41 w 131"/>
                    <a:gd name="T39" fmla="*/ 81 h 130"/>
                    <a:gd name="T40" fmla="*/ 9 w 131"/>
                    <a:gd name="T41" fmla="*/ 16 h 130"/>
                    <a:gd name="T42" fmla="*/ 25 w 131"/>
                    <a:gd name="T43" fmla="*/ 16 h 130"/>
                    <a:gd name="T44" fmla="*/ 25 w 131"/>
                    <a:gd name="T45" fmla="*/ 32 h 130"/>
                    <a:gd name="T46" fmla="*/ 9 w 131"/>
                    <a:gd name="T47" fmla="*/ 32 h 130"/>
                    <a:gd name="T48" fmla="*/ 9 w 131"/>
                    <a:gd name="T49" fmla="*/ 16 h 130"/>
                    <a:gd name="T50" fmla="*/ 9 w 131"/>
                    <a:gd name="T51" fmla="*/ 49 h 130"/>
                    <a:gd name="T52" fmla="*/ 25 w 131"/>
                    <a:gd name="T53" fmla="*/ 49 h 130"/>
                    <a:gd name="T54" fmla="*/ 25 w 131"/>
                    <a:gd name="T55" fmla="*/ 65 h 130"/>
                    <a:gd name="T56" fmla="*/ 9 w 131"/>
                    <a:gd name="T57" fmla="*/ 65 h 130"/>
                    <a:gd name="T58" fmla="*/ 9 w 131"/>
                    <a:gd name="T59" fmla="*/ 49 h 130"/>
                    <a:gd name="T60" fmla="*/ 9 w 131"/>
                    <a:gd name="T61" fmla="*/ 81 h 130"/>
                    <a:gd name="T62" fmla="*/ 25 w 131"/>
                    <a:gd name="T63" fmla="*/ 81 h 130"/>
                    <a:gd name="T64" fmla="*/ 25 w 131"/>
                    <a:gd name="T65" fmla="*/ 98 h 130"/>
                    <a:gd name="T66" fmla="*/ 9 w 131"/>
                    <a:gd name="T67" fmla="*/ 98 h 130"/>
                    <a:gd name="T68" fmla="*/ 9 w 131"/>
                    <a:gd name="T69" fmla="*/ 81 h 130"/>
                    <a:gd name="T70" fmla="*/ 74 w 131"/>
                    <a:gd name="T71" fmla="*/ 41 h 130"/>
                    <a:gd name="T72" fmla="*/ 131 w 131"/>
                    <a:gd name="T73" fmla="*/ 41 h 130"/>
                    <a:gd name="T74" fmla="*/ 131 w 131"/>
                    <a:gd name="T75" fmla="*/ 49 h 130"/>
                    <a:gd name="T76" fmla="*/ 74 w 131"/>
                    <a:gd name="T77" fmla="*/ 49 h 130"/>
                    <a:gd name="T78" fmla="*/ 74 w 131"/>
                    <a:gd name="T79" fmla="*/ 41 h 130"/>
                    <a:gd name="T80" fmla="*/ 74 w 131"/>
                    <a:gd name="T81" fmla="*/ 130 h 130"/>
                    <a:gd name="T82" fmla="*/ 90 w 131"/>
                    <a:gd name="T83" fmla="*/ 130 h 130"/>
                    <a:gd name="T84" fmla="*/ 90 w 131"/>
                    <a:gd name="T85" fmla="*/ 98 h 130"/>
                    <a:gd name="T86" fmla="*/ 115 w 131"/>
                    <a:gd name="T87" fmla="*/ 98 h 130"/>
                    <a:gd name="T88" fmla="*/ 115 w 131"/>
                    <a:gd name="T89" fmla="*/ 130 h 130"/>
                    <a:gd name="T90" fmla="*/ 131 w 131"/>
                    <a:gd name="T91" fmla="*/ 130 h 130"/>
                    <a:gd name="T92" fmla="*/ 131 w 131"/>
                    <a:gd name="T93" fmla="*/ 57 h 130"/>
                    <a:gd name="T94" fmla="*/ 74 w 131"/>
                    <a:gd name="T95" fmla="*/ 57 h 130"/>
                    <a:gd name="T96" fmla="*/ 74 w 131"/>
                    <a:gd name="T97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1" h="130">
                      <a:moveTo>
                        <a:pt x="0" y="130"/>
                      </a:moveTo>
                      <a:lnTo>
                        <a:pt x="66" y="130"/>
                      </a:lnTo>
                      <a:lnTo>
                        <a:pt x="66" y="0"/>
                      </a:lnTo>
                      <a:lnTo>
                        <a:pt x="0" y="0"/>
                      </a:lnTo>
                      <a:lnTo>
                        <a:pt x="0" y="130"/>
                      </a:lnTo>
                      <a:close/>
                      <a:moveTo>
                        <a:pt x="41" y="16"/>
                      </a:moveTo>
                      <a:lnTo>
                        <a:pt x="58" y="16"/>
                      </a:lnTo>
                      <a:lnTo>
                        <a:pt x="58" y="32"/>
                      </a:lnTo>
                      <a:lnTo>
                        <a:pt x="41" y="32"/>
                      </a:lnTo>
                      <a:lnTo>
                        <a:pt x="41" y="16"/>
                      </a:lnTo>
                      <a:close/>
                      <a:moveTo>
                        <a:pt x="41" y="49"/>
                      </a:moveTo>
                      <a:lnTo>
                        <a:pt x="58" y="49"/>
                      </a:lnTo>
                      <a:lnTo>
                        <a:pt x="58" y="65"/>
                      </a:lnTo>
                      <a:lnTo>
                        <a:pt x="41" y="65"/>
                      </a:lnTo>
                      <a:lnTo>
                        <a:pt x="41" y="49"/>
                      </a:lnTo>
                      <a:close/>
                      <a:moveTo>
                        <a:pt x="41" y="81"/>
                      </a:moveTo>
                      <a:lnTo>
                        <a:pt x="58" y="81"/>
                      </a:lnTo>
                      <a:lnTo>
                        <a:pt x="58" y="98"/>
                      </a:lnTo>
                      <a:lnTo>
                        <a:pt x="41" y="98"/>
                      </a:lnTo>
                      <a:lnTo>
                        <a:pt x="41" y="81"/>
                      </a:lnTo>
                      <a:close/>
                      <a:moveTo>
                        <a:pt x="9" y="16"/>
                      </a:moveTo>
                      <a:lnTo>
                        <a:pt x="25" y="16"/>
                      </a:lnTo>
                      <a:lnTo>
                        <a:pt x="25" y="32"/>
                      </a:lnTo>
                      <a:lnTo>
                        <a:pt x="9" y="32"/>
                      </a:lnTo>
                      <a:lnTo>
                        <a:pt x="9" y="16"/>
                      </a:lnTo>
                      <a:close/>
                      <a:moveTo>
                        <a:pt x="9" y="49"/>
                      </a:moveTo>
                      <a:lnTo>
                        <a:pt x="25" y="49"/>
                      </a:lnTo>
                      <a:lnTo>
                        <a:pt x="25" y="65"/>
                      </a:lnTo>
                      <a:lnTo>
                        <a:pt x="9" y="65"/>
                      </a:lnTo>
                      <a:lnTo>
                        <a:pt x="9" y="49"/>
                      </a:lnTo>
                      <a:close/>
                      <a:moveTo>
                        <a:pt x="9" y="81"/>
                      </a:moveTo>
                      <a:lnTo>
                        <a:pt x="25" y="81"/>
                      </a:lnTo>
                      <a:lnTo>
                        <a:pt x="25" y="98"/>
                      </a:lnTo>
                      <a:lnTo>
                        <a:pt x="9" y="98"/>
                      </a:lnTo>
                      <a:lnTo>
                        <a:pt x="9" y="81"/>
                      </a:lnTo>
                      <a:close/>
                      <a:moveTo>
                        <a:pt x="74" y="41"/>
                      </a:moveTo>
                      <a:lnTo>
                        <a:pt x="131" y="41"/>
                      </a:lnTo>
                      <a:lnTo>
                        <a:pt x="131" y="49"/>
                      </a:lnTo>
                      <a:lnTo>
                        <a:pt x="74" y="49"/>
                      </a:lnTo>
                      <a:lnTo>
                        <a:pt x="74" y="41"/>
                      </a:lnTo>
                      <a:close/>
                      <a:moveTo>
                        <a:pt x="74" y="130"/>
                      </a:moveTo>
                      <a:lnTo>
                        <a:pt x="90" y="130"/>
                      </a:lnTo>
                      <a:lnTo>
                        <a:pt x="90" y="98"/>
                      </a:lnTo>
                      <a:lnTo>
                        <a:pt x="115" y="98"/>
                      </a:lnTo>
                      <a:lnTo>
                        <a:pt x="115" y="130"/>
                      </a:lnTo>
                      <a:lnTo>
                        <a:pt x="131" y="130"/>
                      </a:lnTo>
                      <a:lnTo>
                        <a:pt x="131" y="57"/>
                      </a:lnTo>
                      <a:lnTo>
                        <a:pt x="74" y="57"/>
                      </a:lnTo>
                      <a:lnTo>
                        <a:pt x="74" y="1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05" name="iṣḻiḍê">
                  <a:extLst>
                    <a:ext uri="{FF2B5EF4-FFF2-40B4-BE49-F238E27FC236}">
                      <a16:creationId xmlns:a16="http://schemas.microsoft.com/office/drawing/2014/main" id="{89DEC9B0-B72D-7122-1306-70D39BD12C9D}"/>
                    </a:ext>
                  </a:extLst>
                </p:cNvPr>
                <p:cNvSpPr/>
                <p:nvPr/>
              </p:nvSpPr>
              <p:spPr bwMode="auto">
                <a:xfrm>
                  <a:off x="8688930" y="2636148"/>
                  <a:ext cx="146800" cy="154628"/>
                </a:xfrm>
                <a:custGeom>
                  <a:avLst/>
                  <a:gdLst>
                    <a:gd name="T0" fmla="*/ 43 w 46"/>
                    <a:gd name="T1" fmla="*/ 29 h 48"/>
                    <a:gd name="T2" fmla="*/ 46 w 46"/>
                    <a:gd name="T3" fmla="*/ 16 h 48"/>
                    <a:gd name="T4" fmla="*/ 41 w 46"/>
                    <a:gd name="T5" fmla="*/ 8 h 48"/>
                    <a:gd name="T6" fmla="*/ 37 w 46"/>
                    <a:gd name="T7" fmla="*/ 9 h 48"/>
                    <a:gd name="T8" fmla="*/ 28 w 46"/>
                    <a:gd name="T9" fmla="*/ 0 h 48"/>
                    <a:gd name="T10" fmla="*/ 18 w 46"/>
                    <a:gd name="T11" fmla="*/ 0 h 48"/>
                    <a:gd name="T12" fmla="*/ 17 w 46"/>
                    <a:gd name="T13" fmla="*/ 4 h 48"/>
                    <a:gd name="T14" fmla="*/ 4 w 46"/>
                    <a:gd name="T15" fmla="*/ 8 h 48"/>
                    <a:gd name="T16" fmla="*/ 0 w 46"/>
                    <a:gd name="T17" fmla="*/ 16 h 48"/>
                    <a:gd name="T18" fmla="*/ 3 w 46"/>
                    <a:gd name="T19" fmla="*/ 19 h 48"/>
                    <a:gd name="T20" fmla="*/ 0 w 46"/>
                    <a:gd name="T21" fmla="*/ 32 h 48"/>
                    <a:gd name="T22" fmla="*/ 4 w 46"/>
                    <a:gd name="T23" fmla="*/ 40 h 48"/>
                    <a:gd name="T24" fmla="*/ 9 w 46"/>
                    <a:gd name="T25" fmla="*/ 39 h 48"/>
                    <a:gd name="T26" fmla="*/ 18 w 46"/>
                    <a:gd name="T27" fmla="*/ 48 h 48"/>
                    <a:gd name="T28" fmla="*/ 28 w 46"/>
                    <a:gd name="T29" fmla="*/ 48 h 48"/>
                    <a:gd name="T30" fmla="*/ 29 w 46"/>
                    <a:gd name="T31" fmla="*/ 44 h 48"/>
                    <a:gd name="T32" fmla="*/ 41 w 46"/>
                    <a:gd name="T33" fmla="*/ 40 h 48"/>
                    <a:gd name="T34" fmla="*/ 46 w 46"/>
                    <a:gd name="T35" fmla="*/ 32 h 48"/>
                    <a:gd name="T36" fmla="*/ 43 w 46"/>
                    <a:gd name="T37" fmla="*/ 29 h 48"/>
                    <a:gd name="T38" fmla="*/ 23 w 46"/>
                    <a:gd name="T39" fmla="*/ 34 h 48"/>
                    <a:gd name="T40" fmla="*/ 13 w 46"/>
                    <a:gd name="T41" fmla="*/ 24 h 48"/>
                    <a:gd name="T42" fmla="*/ 23 w 46"/>
                    <a:gd name="T43" fmla="*/ 14 h 48"/>
                    <a:gd name="T44" fmla="*/ 33 w 46"/>
                    <a:gd name="T45" fmla="*/ 24 h 48"/>
                    <a:gd name="T46" fmla="*/ 23 w 46"/>
                    <a:gd name="T47" fmla="*/ 3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6" h="48">
                      <a:moveTo>
                        <a:pt x="43" y="29"/>
                      </a:moveTo>
                      <a:cubicBezTo>
                        <a:pt x="40" y="24"/>
                        <a:pt x="42" y="19"/>
                        <a:pt x="46" y="16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0" y="9"/>
                        <a:pt x="39" y="9"/>
                        <a:pt x="37" y="9"/>
                      </a:cubicBezTo>
                      <a:cubicBezTo>
                        <a:pt x="32" y="9"/>
                        <a:pt x="28" y="5"/>
                        <a:pt x="2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1"/>
                        <a:pt x="18" y="3"/>
                        <a:pt x="17" y="4"/>
                      </a:cubicBezTo>
                      <a:cubicBezTo>
                        <a:pt x="14" y="9"/>
                        <a:pt x="9" y="10"/>
                        <a:pt x="4" y="8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7"/>
                        <a:pt x="2" y="18"/>
                        <a:pt x="3" y="19"/>
                      </a:cubicBezTo>
                      <a:cubicBezTo>
                        <a:pt x="6" y="24"/>
                        <a:pt x="4" y="29"/>
                        <a:pt x="0" y="32"/>
                      </a:cubicBez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6" y="39"/>
                        <a:pt x="7" y="39"/>
                        <a:pt x="9" y="39"/>
                      </a:cubicBezTo>
                      <a:cubicBezTo>
                        <a:pt x="14" y="39"/>
                        <a:pt x="18" y="43"/>
                        <a:pt x="18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47"/>
                        <a:pt x="28" y="45"/>
                        <a:pt x="29" y="44"/>
                      </a:cubicBezTo>
                      <a:cubicBezTo>
                        <a:pt x="31" y="39"/>
                        <a:pt x="37" y="38"/>
                        <a:pt x="41" y="40"/>
                      </a:cubicBezTo>
                      <a:cubicBezTo>
                        <a:pt x="46" y="32"/>
                        <a:pt x="46" y="32"/>
                        <a:pt x="46" y="32"/>
                      </a:cubicBezTo>
                      <a:cubicBezTo>
                        <a:pt x="45" y="31"/>
                        <a:pt x="44" y="30"/>
                        <a:pt x="43" y="29"/>
                      </a:cubicBezTo>
                      <a:close/>
                      <a:moveTo>
                        <a:pt x="23" y="34"/>
                      </a:moveTo>
                      <a:cubicBezTo>
                        <a:pt x="18" y="34"/>
                        <a:pt x="13" y="29"/>
                        <a:pt x="13" y="24"/>
                      </a:cubicBezTo>
                      <a:cubicBezTo>
                        <a:pt x="13" y="19"/>
                        <a:pt x="18" y="14"/>
                        <a:pt x="23" y="14"/>
                      </a:cubicBezTo>
                      <a:cubicBezTo>
                        <a:pt x="28" y="14"/>
                        <a:pt x="33" y="19"/>
                        <a:pt x="33" y="24"/>
                      </a:cubicBezTo>
                      <a:cubicBezTo>
                        <a:pt x="33" y="29"/>
                        <a:pt x="28" y="34"/>
                        <a:pt x="23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06" name="ïṧḻiḓè">
                  <a:extLst>
                    <a:ext uri="{FF2B5EF4-FFF2-40B4-BE49-F238E27FC236}">
                      <a16:creationId xmlns:a16="http://schemas.microsoft.com/office/drawing/2014/main" id="{44FAE992-E899-8E3F-FDEC-E5264B63B4D0}"/>
                    </a:ext>
                  </a:extLst>
                </p:cNvPr>
                <p:cNvSpPr/>
                <p:nvPr/>
              </p:nvSpPr>
              <p:spPr bwMode="auto">
                <a:xfrm>
                  <a:off x="8371843" y="3567836"/>
                  <a:ext cx="107654" cy="207477"/>
                </a:xfrm>
                <a:custGeom>
                  <a:avLst/>
                  <a:gdLst>
                    <a:gd name="T0" fmla="*/ 23 w 34"/>
                    <a:gd name="T1" fmla="*/ 64 h 65"/>
                    <a:gd name="T2" fmla="*/ 23 w 34"/>
                    <a:gd name="T3" fmla="*/ 64 h 65"/>
                    <a:gd name="T4" fmla="*/ 33 w 34"/>
                    <a:gd name="T5" fmla="*/ 50 h 65"/>
                    <a:gd name="T6" fmla="*/ 30 w 34"/>
                    <a:gd name="T7" fmla="*/ 34 h 65"/>
                    <a:gd name="T8" fmla="*/ 15 w 34"/>
                    <a:gd name="T9" fmla="*/ 24 h 65"/>
                    <a:gd name="T10" fmla="*/ 15 w 34"/>
                    <a:gd name="T11" fmla="*/ 24 h 65"/>
                    <a:gd name="T12" fmla="*/ 14 w 34"/>
                    <a:gd name="T13" fmla="*/ 25 h 65"/>
                    <a:gd name="T14" fmla="*/ 15 w 34"/>
                    <a:gd name="T15" fmla="*/ 30 h 65"/>
                    <a:gd name="T16" fmla="*/ 16 w 34"/>
                    <a:gd name="T17" fmla="*/ 30 h 65"/>
                    <a:gd name="T18" fmla="*/ 17 w 34"/>
                    <a:gd name="T19" fmla="*/ 30 h 65"/>
                    <a:gd name="T20" fmla="*/ 24 w 34"/>
                    <a:gd name="T21" fmla="*/ 35 h 65"/>
                    <a:gd name="T22" fmla="*/ 27 w 34"/>
                    <a:gd name="T23" fmla="*/ 51 h 65"/>
                    <a:gd name="T24" fmla="*/ 22 w 34"/>
                    <a:gd name="T25" fmla="*/ 59 h 65"/>
                    <a:gd name="T26" fmla="*/ 22 w 34"/>
                    <a:gd name="T27" fmla="*/ 59 h 65"/>
                    <a:gd name="T28" fmla="*/ 14 w 34"/>
                    <a:gd name="T29" fmla="*/ 53 h 65"/>
                    <a:gd name="T30" fmla="*/ 13 w 34"/>
                    <a:gd name="T31" fmla="*/ 46 h 65"/>
                    <a:gd name="T32" fmla="*/ 6 w 34"/>
                    <a:gd name="T33" fmla="*/ 44 h 65"/>
                    <a:gd name="T34" fmla="*/ 8 w 34"/>
                    <a:gd name="T35" fmla="*/ 54 h 65"/>
                    <a:gd name="T36" fmla="*/ 23 w 34"/>
                    <a:gd name="T37" fmla="*/ 64 h 65"/>
                    <a:gd name="T38" fmla="*/ 19 w 34"/>
                    <a:gd name="T39" fmla="*/ 42 h 65"/>
                    <a:gd name="T40" fmla="*/ 20 w 34"/>
                    <a:gd name="T41" fmla="*/ 41 h 65"/>
                    <a:gd name="T42" fmla="*/ 19 w 34"/>
                    <a:gd name="T43" fmla="*/ 35 h 65"/>
                    <a:gd name="T44" fmla="*/ 18 w 34"/>
                    <a:gd name="T45" fmla="*/ 36 h 65"/>
                    <a:gd name="T46" fmla="*/ 17 w 34"/>
                    <a:gd name="T47" fmla="*/ 36 h 65"/>
                    <a:gd name="T48" fmla="*/ 10 w 34"/>
                    <a:gd name="T49" fmla="*/ 31 h 65"/>
                    <a:gd name="T50" fmla="*/ 7 w 34"/>
                    <a:gd name="T51" fmla="*/ 15 h 65"/>
                    <a:gd name="T52" fmla="*/ 12 w 34"/>
                    <a:gd name="T53" fmla="*/ 7 h 65"/>
                    <a:gd name="T54" fmla="*/ 12 w 34"/>
                    <a:gd name="T55" fmla="*/ 7 h 65"/>
                    <a:gd name="T56" fmla="*/ 20 w 34"/>
                    <a:gd name="T57" fmla="*/ 13 h 65"/>
                    <a:gd name="T58" fmla="*/ 21 w 34"/>
                    <a:gd name="T59" fmla="*/ 20 h 65"/>
                    <a:gd name="T60" fmla="*/ 28 w 34"/>
                    <a:gd name="T61" fmla="*/ 22 h 65"/>
                    <a:gd name="T62" fmla="*/ 26 w 34"/>
                    <a:gd name="T63" fmla="*/ 12 h 65"/>
                    <a:gd name="T64" fmla="*/ 11 w 34"/>
                    <a:gd name="T65" fmla="*/ 2 h 65"/>
                    <a:gd name="T66" fmla="*/ 11 w 34"/>
                    <a:gd name="T67" fmla="*/ 2 h 65"/>
                    <a:gd name="T68" fmla="*/ 1 w 34"/>
                    <a:gd name="T69" fmla="*/ 16 h 65"/>
                    <a:gd name="T70" fmla="*/ 4 w 34"/>
                    <a:gd name="T71" fmla="*/ 32 h 65"/>
                    <a:gd name="T72" fmla="*/ 19 w 34"/>
                    <a:gd name="T73" fmla="*/ 4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4" h="65">
                      <a:moveTo>
                        <a:pt x="23" y="64"/>
                      </a:move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30" y="63"/>
                        <a:pt x="34" y="56"/>
                        <a:pt x="33" y="50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29" y="27"/>
                        <a:pt x="22" y="23"/>
                        <a:pt x="15" y="24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5" y="25"/>
                        <a:pt x="14" y="25"/>
                        <a:pt x="14" y="25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6" y="30"/>
                        <a:pt x="16" y="30"/>
                      </a:cubicBezTo>
                      <a:cubicBezTo>
                        <a:pt x="17" y="30"/>
                        <a:pt x="17" y="30"/>
                        <a:pt x="17" y="30"/>
                      </a:cubicBezTo>
                      <a:cubicBezTo>
                        <a:pt x="20" y="29"/>
                        <a:pt x="24" y="32"/>
                        <a:pt x="24" y="35"/>
                      </a:cubicBezTo>
                      <a:cubicBezTo>
                        <a:pt x="27" y="51"/>
                        <a:pt x="27" y="51"/>
                        <a:pt x="27" y="51"/>
                      </a:cubicBezTo>
                      <a:cubicBezTo>
                        <a:pt x="28" y="54"/>
                        <a:pt x="26" y="58"/>
                        <a:pt x="22" y="59"/>
                      </a:cubicBezTo>
                      <a:cubicBezTo>
                        <a:pt x="22" y="59"/>
                        <a:pt x="22" y="59"/>
                        <a:pt x="22" y="59"/>
                      </a:cubicBezTo>
                      <a:cubicBezTo>
                        <a:pt x="18" y="59"/>
                        <a:pt x="15" y="57"/>
                        <a:pt x="14" y="53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0" y="46"/>
                        <a:pt x="8" y="45"/>
                        <a:pt x="6" y="4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10" y="61"/>
                        <a:pt x="16" y="65"/>
                        <a:pt x="23" y="64"/>
                      </a:cubicBezTo>
                      <a:close/>
                      <a:moveTo>
                        <a:pt x="19" y="42"/>
                      </a:moveTo>
                      <a:cubicBezTo>
                        <a:pt x="19" y="41"/>
                        <a:pt x="20" y="41"/>
                        <a:pt x="20" y="41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9" y="36"/>
                        <a:pt x="18" y="36"/>
                        <a:pt x="18" y="36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4" y="37"/>
                        <a:pt x="10" y="34"/>
                        <a:pt x="10" y="31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6" y="12"/>
                        <a:pt x="8" y="8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6" y="7"/>
                        <a:pt x="19" y="9"/>
                        <a:pt x="20" y="13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24" y="20"/>
                        <a:pt x="26" y="21"/>
                        <a:pt x="28" y="2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4" y="5"/>
                        <a:pt x="18" y="0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4" y="3"/>
                        <a:pt x="0" y="10"/>
                        <a:pt x="1" y="16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8"/>
                        <a:pt x="12" y="43"/>
                        <a:pt x="19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07" name="îSḷïḍe">
                  <a:extLst>
                    <a:ext uri="{FF2B5EF4-FFF2-40B4-BE49-F238E27FC236}">
                      <a16:creationId xmlns:a16="http://schemas.microsoft.com/office/drawing/2014/main" id="{8D9267B7-38FE-A4AE-02CD-30F54B427626}"/>
                    </a:ext>
                  </a:extLst>
                </p:cNvPr>
                <p:cNvSpPr/>
                <p:nvPr/>
              </p:nvSpPr>
              <p:spPr bwMode="auto">
                <a:xfrm>
                  <a:off x="8448179" y="1575276"/>
                  <a:ext cx="293599" cy="293599"/>
                </a:xfrm>
                <a:custGeom>
                  <a:avLst/>
                  <a:gdLst>
                    <a:gd name="T0" fmla="*/ 29 w 92"/>
                    <a:gd name="T1" fmla="*/ 17 h 92"/>
                    <a:gd name="T2" fmla="*/ 92 w 92"/>
                    <a:gd name="T3" fmla="*/ 0 h 92"/>
                    <a:gd name="T4" fmla="*/ 92 w 92"/>
                    <a:gd name="T5" fmla="*/ 6 h 92"/>
                    <a:gd name="T6" fmla="*/ 92 w 92"/>
                    <a:gd name="T7" fmla="*/ 17 h 92"/>
                    <a:gd name="T8" fmla="*/ 92 w 92"/>
                    <a:gd name="T9" fmla="*/ 66 h 92"/>
                    <a:gd name="T10" fmla="*/ 72 w 92"/>
                    <a:gd name="T11" fmla="*/ 80 h 92"/>
                    <a:gd name="T12" fmla="*/ 52 w 92"/>
                    <a:gd name="T13" fmla="*/ 66 h 92"/>
                    <a:gd name="T14" fmla="*/ 72 w 92"/>
                    <a:gd name="T15" fmla="*/ 52 h 92"/>
                    <a:gd name="T16" fmla="*/ 81 w 92"/>
                    <a:gd name="T17" fmla="*/ 53 h 92"/>
                    <a:gd name="T18" fmla="*/ 81 w 92"/>
                    <a:gd name="T19" fmla="*/ 23 h 92"/>
                    <a:gd name="T20" fmla="*/ 41 w 92"/>
                    <a:gd name="T21" fmla="*/ 34 h 92"/>
                    <a:gd name="T22" fmla="*/ 41 w 92"/>
                    <a:gd name="T23" fmla="*/ 78 h 92"/>
                    <a:gd name="T24" fmla="*/ 21 w 92"/>
                    <a:gd name="T25" fmla="*/ 92 h 92"/>
                    <a:gd name="T26" fmla="*/ 0 w 92"/>
                    <a:gd name="T27" fmla="*/ 78 h 92"/>
                    <a:gd name="T28" fmla="*/ 21 w 92"/>
                    <a:gd name="T29" fmla="*/ 63 h 92"/>
                    <a:gd name="T30" fmla="*/ 29 w 92"/>
                    <a:gd name="T31" fmla="*/ 65 h 92"/>
                    <a:gd name="T32" fmla="*/ 29 w 92"/>
                    <a:gd name="T33" fmla="*/ 34 h 92"/>
                    <a:gd name="T34" fmla="*/ 29 w 92"/>
                    <a:gd name="T35" fmla="*/ 1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2" h="92">
                      <a:moveTo>
                        <a:pt x="29" y="17"/>
                      </a:move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2" y="6"/>
                        <a:pt x="92" y="6"/>
                        <a:pt x="92" y="6"/>
                      </a:cubicBezTo>
                      <a:cubicBezTo>
                        <a:pt x="92" y="17"/>
                        <a:pt x="92" y="17"/>
                        <a:pt x="92" y="17"/>
                      </a:cubicBezTo>
                      <a:cubicBezTo>
                        <a:pt x="92" y="66"/>
                        <a:pt x="92" y="66"/>
                        <a:pt x="92" y="66"/>
                      </a:cubicBezTo>
                      <a:cubicBezTo>
                        <a:pt x="92" y="74"/>
                        <a:pt x="83" y="80"/>
                        <a:pt x="72" y="80"/>
                      </a:cubicBezTo>
                      <a:cubicBezTo>
                        <a:pt x="61" y="80"/>
                        <a:pt x="52" y="74"/>
                        <a:pt x="52" y="66"/>
                      </a:cubicBezTo>
                      <a:cubicBezTo>
                        <a:pt x="52" y="58"/>
                        <a:pt x="61" y="52"/>
                        <a:pt x="72" y="52"/>
                      </a:cubicBezTo>
                      <a:cubicBezTo>
                        <a:pt x="75" y="52"/>
                        <a:pt x="78" y="52"/>
                        <a:pt x="81" y="53"/>
                      </a:cubicBezTo>
                      <a:cubicBezTo>
                        <a:pt x="81" y="23"/>
                        <a:pt x="81" y="23"/>
                        <a:pt x="81" y="23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78"/>
                        <a:pt x="41" y="78"/>
                        <a:pt x="41" y="78"/>
                      </a:cubicBezTo>
                      <a:cubicBezTo>
                        <a:pt x="41" y="86"/>
                        <a:pt x="32" y="92"/>
                        <a:pt x="21" y="92"/>
                      </a:cubicBezTo>
                      <a:cubicBezTo>
                        <a:pt x="9" y="92"/>
                        <a:pt x="0" y="86"/>
                        <a:pt x="0" y="78"/>
                      </a:cubicBezTo>
                      <a:cubicBezTo>
                        <a:pt x="0" y="70"/>
                        <a:pt x="9" y="63"/>
                        <a:pt x="21" y="63"/>
                      </a:cubicBezTo>
                      <a:cubicBezTo>
                        <a:pt x="24" y="63"/>
                        <a:pt x="27" y="64"/>
                        <a:pt x="29" y="65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lnTo>
                        <a:pt x="29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08" name="ïṩľîde">
                  <a:extLst>
                    <a:ext uri="{FF2B5EF4-FFF2-40B4-BE49-F238E27FC236}">
                      <a16:creationId xmlns:a16="http://schemas.microsoft.com/office/drawing/2014/main" id="{CA6EAED3-184E-ADCA-5907-ACBE3730F34E}"/>
                    </a:ext>
                  </a:extLst>
                </p:cNvPr>
                <p:cNvSpPr/>
                <p:nvPr/>
              </p:nvSpPr>
              <p:spPr bwMode="auto">
                <a:xfrm>
                  <a:off x="7763114" y="4108059"/>
                  <a:ext cx="227050" cy="201604"/>
                </a:xfrm>
                <a:custGeom>
                  <a:avLst/>
                  <a:gdLst>
                    <a:gd name="T0" fmla="*/ 30 w 71"/>
                    <a:gd name="T1" fmla="*/ 0 h 63"/>
                    <a:gd name="T2" fmla="*/ 30 w 71"/>
                    <a:gd name="T3" fmla="*/ 0 h 63"/>
                    <a:gd name="T4" fmla="*/ 59 w 71"/>
                    <a:gd name="T5" fmla="*/ 23 h 63"/>
                    <a:gd name="T6" fmla="*/ 30 w 71"/>
                    <a:gd name="T7" fmla="*/ 47 h 63"/>
                    <a:gd name="T8" fmla="*/ 25 w 71"/>
                    <a:gd name="T9" fmla="*/ 47 h 63"/>
                    <a:gd name="T10" fmla="*/ 4 w 71"/>
                    <a:gd name="T11" fmla="*/ 55 h 63"/>
                    <a:gd name="T12" fmla="*/ 4 w 71"/>
                    <a:gd name="T13" fmla="*/ 53 h 63"/>
                    <a:gd name="T14" fmla="*/ 11 w 71"/>
                    <a:gd name="T15" fmla="*/ 44 h 63"/>
                    <a:gd name="T16" fmla="*/ 11 w 71"/>
                    <a:gd name="T17" fmla="*/ 42 h 63"/>
                    <a:gd name="T18" fmla="*/ 0 w 71"/>
                    <a:gd name="T19" fmla="*/ 23 h 63"/>
                    <a:gd name="T20" fmla="*/ 30 w 71"/>
                    <a:gd name="T21" fmla="*/ 0 h 63"/>
                    <a:gd name="T22" fmla="*/ 62 w 71"/>
                    <a:gd name="T23" fmla="*/ 53 h 63"/>
                    <a:gd name="T24" fmla="*/ 67 w 71"/>
                    <a:gd name="T25" fmla="*/ 61 h 63"/>
                    <a:gd name="T26" fmla="*/ 67 w 71"/>
                    <a:gd name="T27" fmla="*/ 63 h 63"/>
                    <a:gd name="T28" fmla="*/ 50 w 71"/>
                    <a:gd name="T29" fmla="*/ 56 h 63"/>
                    <a:gd name="T30" fmla="*/ 46 w 71"/>
                    <a:gd name="T31" fmla="*/ 56 h 63"/>
                    <a:gd name="T32" fmla="*/ 30 w 71"/>
                    <a:gd name="T33" fmla="*/ 52 h 63"/>
                    <a:gd name="T34" fmla="*/ 54 w 71"/>
                    <a:gd name="T35" fmla="*/ 44 h 63"/>
                    <a:gd name="T36" fmla="*/ 61 w 71"/>
                    <a:gd name="T37" fmla="*/ 35 h 63"/>
                    <a:gd name="T38" fmla="*/ 64 w 71"/>
                    <a:gd name="T39" fmla="*/ 23 h 63"/>
                    <a:gd name="T40" fmla="*/ 64 w 71"/>
                    <a:gd name="T41" fmla="*/ 22 h 63"/>
                    <a:gd name="T42" fmla="*/ 71 w 71"/>
                    <a:gd name="T43" fmla="*/ 36 h 63"/>
                    <a:gd name="T44" fmla="*/ 62 w 71"/>
                    <a:gd name="T45" fmla="*/ 52 h 63"/>
                    <a:gd name="T46" fmla="*/ 62 w 71"/>
                    <a:gd name="T47" fmla="*/ 5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1" h="63">
                      <a:moveTo>
                        <a:pt x="30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46" y="0"/>
                        <a:pt x="59" y="10"/>
                        <a:pt x="59" y="23"/>
                      </a:cubicBezTo>
                      <a:cubicBezTo>
                        <a:pt x="59" y="37"/>
                        <a:pt x="46" y="47"/>
                        <a:pt x="30" y="47"/>
                      </a:cubicBezTo>
                      <a:cubicBezTo>
                        <a:pt x="28" y="47"/>
                        <a:pt x="27" y="47"/>
                        <a:pt x="25" y="47"/>
                      </a:cubicBezTo>
                      <a:cubicBezTo>
                        <a:pt x="19" y="53"/>
                        <a:pt x="11" y="55"/>
                        <a:pt x="4" y="55"/>
                      </a:cubicBezTo>
                      <a:cubicBezTo>
                        <a:pt x="4" y="53"/>
                        <a:pt x="4" y="53"/>
                        <a:pt x="4" y="53"/>
                      </a:cubicBezTo>
                      <a:cubicBezTo>
                        <a:pt x="8" y="51"/>
                        <a:pt x="11" y="48"/>
                        <a:pt x="11" y="44"/>
                      </a:cubicBezTo>
                      <a:cubicBezTo>
                        <a:pt x="11" y="43"/>
                        <a:pt x="11" y="43"/>
                        <a:pt x="11" y="42"/>
                      </a:cubicBezTo>
                      <a:cubicBezTo>
                        <a:pt x="4" y="38"/>
                        <a:pt x="0" y="31"/>
                        <a:pt x="0" y="23"/>
                      </a:cubicBezTo>
                      <a:cubicBezTo>
                        <a:pt x="0" y="10"/>
                        <a:pt x="13" y="0"/>
                        <a:pt x="30" y="0"/>
                      </a:cubicBezTo>
                      <a:close/>
                      <a:moveTo>
                        <a:pt x="62" y="53"/>
                      </a:moveTo>
                      <a:cubicBezTo>
                        <a:pt x="62" y="57"/>
                        <a:pt x="64" y="60"/>
                        <a:pt x="67" y="61"/>
                      </a:cubicBezTo>
                      <a:cubicBezTo>
                        <a:pt x="67" y="63"/>
                        <a:pt x="67" y="63"/>
                        <a:pt x="67" y="63"/>
                      </a:cubicBezTo>
                      <a:cubicBezTo>
                        <a:pt x="61" y="62"/>
                        <a:pt x="55" y="61"/>
                        <a:pt x="50" y="56"/>
                      </a:cubicBezTo>
                      <a:cubicBezTo>
                        <a:pt x="48" y="56"/>
                        <a:pt x="47" y="56"/>
                        <a:pt x="46" y="56"/>
                      </a:cubicBezTo>
                      <a:cubicBezTo>
                        <a:pt x="40" y="56"/>
                        <a:pt x="34" y="55"/>
                        <a:pt x="30" y="52"/>
                      </a:cubicBezTo>
                      <a:cubicBezTo>
                        <a:pt x="39" y="52"/>
                        <a:pt x="47" y="49"/>
                        <a:pt x="54" y="44"/>
                      </a:cubicBezTo>
                      <a:cubicBezTo>
                        <a:pt x="57" y="41"/>
                        <a:pt x="59" y="38"/>
                        <a:pt x="61" y="35"/>
                      </a:cubicBezTo>
                      <a:cubicBezTo>
                        <a:pt x="63" y="31"/>
                        <a:pt x="64" y="27"/>
                        <a:pt x="64" y="23"/>
                      </a:cubicBezTo>
                      <a:cubicBezTo>
                        <a:pt x="64" y="23"/>
                        <a:pt x="64" y="22"/>
                        <a:pt x="64" y="22"/>
                      </a:cubicBezTo>
                      <a:cubicBezTo>
                        <a:pt x="68" y="25"/>
                        <a:pt x="71" y="30"/>
                        <a:pt x="71" y="36"/>
                      </a:cubicBezTo>
                      <a:cubicBezTo>
                        <a:pt x="71" y="42"/>
                        <a:pt x="67" y="48"/>
                        <a:pt x="62" y="52"/>
                      </a:cubicBezTo>
                      <a:cubicBezTo>
                        <a:pt x="62" y="52"/>
                        <a:pt x="62" y="53"/>
                        <a:pt x="62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09" name="íSľîḓè">
                  <a:extLst>
                    <a:ext uri="{FF2B5EF4-FFF2-40B4-BE49-F238E27FC236}">
                      <a16:creationId xmlns:a16="http://schemas.microsoft.com/office/drawing/2014/main" id="{F8F00E72-A028-8D83-EEEF-C9BC597A62C0}"/>
                    </a:ext>
                  </a:extLst>
                </p:cNvPr>
                <p:cNvSpPr/>
                <p:nvPr/>
              </p:nvSpPr>
              <p:spPr bwMode="auto">
                <a:xfrm>
                  <a:off x="7947103" y="3679405"/>
                  <a:ext cx="207477" cy="207477"/>
                </a:xfrm>
                <a:custGeom>
                  <a:avLst/>
                  <a:gdLst>
                    <a:gd name="T0" fmla="*/ 65 w 65"/>
                    <a:gd name="T1" fmla="*/ 24 h 65"/>
                    <a:gd name="T2" fmla="*/ 41 w 65"/>
                    <a:gd name="T3" fmla="*/ 24 h 65"/>
                    <a:gd name="T4" fmla="*/ 50 w 65"/>
                    <a:gd name="T5" fmla="*/ 15 h 65"/>
                    <a:gd name="T6" fmla="*/ 33 w 65"/>
                    <a:gd name="T7" fmla="*/ 8 h 65"/>
                    <a:gd name="T8" fmla="*/ 16 w 65"/>
                    <a:gd name="T9" fmla="*/ 15 h 65"/>
                    <a:gd name="T10" fmla="*/ 9 w 65"/>
                    <a:gd name="T11" fmla="*/ 32 h 65"/>
                    <a:gd name="T12" fmla="*/ 16 w 65"/>
                    <a:gd name="T13" fmla="*/ 49 h 65"/>
                    <a:gd name="T14" fmla="*/ 33 w 65"/>
                    <a:gd name="T15" fmla="*/ 56 h 65"/>
                    <a:gd name="T16" fmla="*/ 50 w 65"/>
                    <a:gd name="T17" fmla="*/ 49 h 65"/>
                    <a:gd name="T18" fmla="*/ 51 w 65"/>
                    <a:gd name="T19" fmla="*/ 48 h 65"/>
                    <a:gd name="T20" fmla="*/ 57 w 65"/>
                    <a:gd name="T21" fmla="*/ 54 h 65"/>
                    <a:gd name="T22" fmla="*/ 33 w 65"/>
                    <a:gd name="T23" fmla="*/ 65 h 65"/>
                    <a:gd name="T24" fmla="*/ 0 w 65"/>
                    <a:gd name="T25" fmla="*/ 32 h 65"/>
                    <a:gd name="T26" fmla="*/ 33 w 65"/>
                    <a:gd name="T27" fmla="*/ 0 h 65"/>
                    <a:gd name="T28" fmla="*/ 56 w 65"/>
                    <a:gd name="T29" fmla="*/ 9 h 65"/>
                    <a:gd name="T30" fmla="*/ 65 w 65"/>
                    <a:gd name="T31" fmla="*/ 0 h 65"/>
                    <a:gd name="T32" fmla="*/ 65 w 65"/>
                    <a:gd name="T33" fmla="*/ 2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5" h="65">
                      <a:moveTo>
                        <a:pt x="65" y="24"/>
                      </a:moveTo>
                      <a:cubicBezTo>
                        <a:pt x="41" y="24"/>
                        <a:pt x="41" y="24"/>
                        <a:pt x="41" y="24"/>
                      </a:cubicBezTo>
                      <a:cubicBezTo>
                        <a:pt x="50" y="15"/>
                        <a:pt x="50" y="15"/>
                        <a:pt x="50" y="15"/>
                      </a:cubicBezTo>
                      <a:cubicBezTo>
                        <a:pt x="45" y="10"/>
                        <a:pt x="39" y="8"/>
                        <a:pt x="33" y="8"/>
                      </a:cubicBezTo>
                      <a:cubicBezTo>
                        <a:pt x="26" y="8"/>
                        <a:pt x="20" y="10"/>
                        <a:pt x="16" y="15"/>
                      </a:cubicBezTo>
                      <a:cubicBezTo>
                        <a:pt x="11" y="20"/>
                        <a:pt x="9" y="26"/>
                        <a:pt x="9" y="32"/>
                      </a:cubicBezTo>
                      <a:cubicBezTo>
                        <a:pt x="9" y="39"/>
                        <a:pt x="11" y="45"/>
                        <a:pt x="16" y="49"/>
                      </a:cubicBezTo>
                      <a:cubicBezTo>
                        <a:pt x="20" y="54"/>
                        <a:pt x="26" y="56"/>
                        <a:pt x="33" y="56"/>
                      </a:cubicBezTo>
                      <a:cubicBezTo>
                        <a:pt x="39" y="56"/>
                        <a:pt x="45" y="54"/>
                        <a:pt x="50" y="49"/>
                      </a:cubicBezTo>
                      <a:cubicBezTo>
                        <a:pt x="50" y="49"/>
                        <a:pt x="51" y="49"/>
                        <a:pt x="51" y="48"/>
                      </a:cubicBezTo>
                      <a:cubicBezTo>
                        <a:pt x="57" y="54"/>
                        <a:pt x="57" y="54"/>
                        <a:pt x="57" y="54"/>
                      </a:cubicBezTo>
                      <a:cubicBezTo>
                        <a:pt x="51" y="60"/>
                        <a:pt x="43" y="65"/>
                        <a:pt x="33" y="65"/>
                      </a:cubicBezTo>
                      <a:cubicBezTo>
                        <a:pt x="15" y="65"/>
                        <a:pt x="0" y="50"/>
                        <a:pt x="0" y="32"/>
                      </a:cubicBezTo>
                      <a:cubicBezTo>
                        <a:pt x="0" y="14"/>
                        <a:pt x="15" y="0"/>
                        <a:pt x="33" y="0"/>
                      </a:cubicBezTo>
                      <a:cubicBezTo>
                        <a:pt x="42" y="0"/>
                        <a:pt x="50" y="4"/>
                        <a:pt x="56" y="9"/>
                      </a:cubicBezTo>
                      <a:cubicBezTo>
                        <a:pt x="65" y="0"/>
                        <a:pt x="65" y="0"/>
                        <a:pt x="65" y="0"/>
                      </a:cubicBezTo>
                      <a:lnTo>
                        <a:pt x="65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10" name="işľíḍe">
                  <a:extLst>
                    <a:ext uri="{FF2B5EF4-FFF2-40B4-BE49-F238E27FC236}">
                      <a16:creationId xmlns:a16="http://schemas.microsoft.com/office/drawing/2014/main" id="{0CDD0B10-4BC8-D2BD-1CCC-84E79D27BE33}"/>
                    </a:ext>
                  </a:extLst>
                </p:cNvPr>
                <p:cNvSpPr/>
                <p:nvPr/>
              </p:nvSpPr>
              <p:spPr bwMode="auto">
                <a:xfrm>
                  <a:off x="8704589" y="1177939"/>
                  <a:ext cx="172245" cy="170287"/>
                </a:xfrm>
                <a:custGeom>
                  <a:avLst/>
                  <a:gdLst>
                    <a:gd name="T0" fmla="*/ 27 w 54"/>
                    <a:gd name="T1" fmla="*/ 0 h 53"/>
                    <a:gd name="T2" fmla="*/ 0 w 54"/>
                    <a:gd name="T3" fmla="*/ 26 h 53"/>
                    <a:gd name="T4" fmla="*/ 27 w 54"/>
                    <a:gd name="T5" fmla="*/ 53 h 53"/>
                    <a:gd name="T6" fmla="*/ 54 w 54"/>
                    <a:gd name="T7" fmla="*/ 26 h 53"/>
                    <a:gd name="T8" fmla="*/ 27 w 54"/>
                    <a:gd name="T9" fmla="*/ 0 h 53"/>
                    <a:gd name="T10" fmla="*/ 16 w 54"/>
                    <a:gd name="T11" fmla="*/ 43 h 53"/>
                    <a:gd name="T12" fmla="*/ 17 w 54"/>
                    <a:gd name="T13" fmla="*/ 38 h 53"/>
                    <a:gd name="T14" fmla="*/ 7 w 54"/>
                    <a:gd name="T15" fmla="*/ 24 h 53"/>
                    <a:gd name="T16" fmla="*/ 13 w 54"/>
                    <a:gd name="T17" fmla="*/ 12 h 53"/>
                    <a:gd name="T18" fmla="*/ 27 w 54"/>
                    <a:gd name="T19" fmla="*/ 6 h 53"/>
                    <a:gd name="T20" fmla="*/ 41 w 54"/>
                    <a:gd name="T21" fmla="*/ 12 h 53"/>
                    <a:gd name="T22" fmla="*/ 47 w 54"/>
                    <a:gd name="T23" fmla="*/ 24 h 53"/>
                    <a:gd name="T24" fmla="*/ 37 w 54"/>
                    <a:gd name="T25" fmla="*/ 38 h 53"/>
                    <a:gd name="T26" fmla="*/ 38 w 54"/>
                    <a:gd name="T27" fmla="*/ 43 h 53"/>
                    <a:gd name="T28" fmla="*/ 27 w 54"/>
                    <a:gd name="T29" fmla="*/ 46 h 53"/>
                    <a:gd name="T30" fmla="*/ 16 w 54"/>
                    <a:gd name="T31" fmla="*/ 43 h 53"/>
                    <a:gd name="T32" fmla="*/ 29 w 54"/>
                    <a:gd name="T33" fmla="*/ 33 h 53"/>
                    <a:gd name="T34" fmla="*/ 30 w 54"/>
                    <a:gd name="T35" fmla="*/ 35 h 53"/>
                    <a:gd name="T36" fmla="*/ 30 w 54"/>
                    <a:gd name="T37" fmla="*/ 38 h 53"/>
                    <a:gd name="T38" fmla="*/ 28 w 54"/>
                    <a:gd name="T39" fmla="*/ 40 h 53"/>
                    <a:gd name="T40" fmla="*/ 25 w 54"/>
                    <a:gd name="T41" fmla="*/ 40 h 53"/>
                    <a:gd name="T42" fmla="*/ 23 w 54"/>
                    <a:gd name="T43" fmla="*/ 38 h 53"/>
                    <a:gd name="T44" fmla="*/ 23 w 54"/>
                    <a:gd name="T45" fmla="*/ 35 h 53"/>
                    <a:gd name="T46" fmla="*/ 25 w 54"/>
                    <a:gd name="T47" fmla="*/ 33 h 53"/>
                    <a:gd name="T48" fmla="*/ 26 w 54"/>
                    <a:gd name="T49" fmla="*/ 10 h 53"/>
                    <a:gd name="T50" fmla="*/ 28 w 54"/>
                    <a:gd name="T51" fmla="*/ 10 h 53"/>
                    <a:gd name="T52" fmla="*/ 29 w 54"/>
                    <a:gd name="T53" fmla="*/ 3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4" h="53">
                      <a:moveTo>
                        <a:pt x="27" y="0"/>
                      </a:moveTo>
                      <a:cubicBezTo>
                        <a:pt x="12" y="0"/>
                        <a:pt x="0" y="12"/>
                        <a:pt x="0" y="26"/>
                      </a:cubicBezTo>
                      <a:cubicBezTo>
                        <a:pt x="0" y="41"/>
                        <a:pt x="12" y="53"/>
                        <a:pt x="27" y="53"/>
                      </a:cubicBezTo>
                      <a:cubicBezTo>
                        <a:pt x="42" y="53"/>
                        <a:pt x="54" y="41"/>
                        <a:pt x="54" y="26"/>
                      </a:cubicBezTo>
                      <a:cubicBezTo>
                        <a:pt x="54" y="12"/>
                        <a:pt x="42" y="0"/>
                        <a:pt x="27" y="0"/>
                      </a:cubicBezTo>
                      <a:close/>
                      <a:moveTo>
                        <a:pt x="16" y="43"/>
                      </a:moveTo>
                      <a:cubicBezTo>
                        <a:pt x="16" y="42"/>
                        <a:pt x="17" y="40"/>
                        <a:pt x="17" y="38"/>
                      </a:cubicBezTo>
                      <a:cubicBezTo>
                        <a:pt x="17" y="32"/>
                        <a:pt x="13" y="26"/>
                        <a:pt x="7" y="24"/>
                      </a:cubicBezTo>
                      <a:cubicBezTo>
                        <a:pt x="7" y="20"/>
                        <a:pt x="9" y="15"/>
                        <a:pt x="13" y="12"/>
                      </a:cubicBezTo>
                      <a:cubicBezTo>
                        <a:pt x="16" y="8"/>
                        <a:pt x="21" y="6"/>
                        <a:pt x="27" y="6"/>
                      </a:cubicBezTo>
                      <a:cubicBezTo>
                        <a:pt x="32" y="6"/>
                        <a:pt x="37" y="8"/>
                        <a:pt x="41" y="12"/>
                      </a:cubicBezTo>
                      <a:cubicBezTo>
                        <a:pt x="44" y="15"/>
                        <a:pt x="46" y="20"/>
                        <a:pt x="47" y="24"/>
                      </a:cubicBezTo>
                      <a:cubicBezTo>
                        <a:pt x="41" y="26"/>
                        <a:pt x="37" y="32"/>
                        <a:pt x="37" y="38"/>
                      </a:cubicBezTo>
                      <a:cubicBezTo>
                        <a:pt x="37" y="40"/>
                        <a:pt x="37" y="42"/>
                        <a:pt x="38" y="43"/>
                      </a:cubicBezTo>
                      <a:cubicBezTo>
                        <a:pt x="35" y="45"/>
                        <a:pt x="31" y="46"/>
                        <a:pt x="27" y="46"/>
                      </a:cubicBezTo>
                      <a:cubicBezTo>
                        <a:pt x="23" y="46"/>
                        <a:pt x="19" y="45"/>
                        <a:pt x="16" y="43"/>
                      </a:cubicBezTo>
                      <a:close/>
                      <a:moveTo>
                        <a:pt x="29" y="33"/>
                      </a:moveTo>
                      <a:cubicBezTo>
                        <a:pt x="30" y="33"/>
                        <a:pt x="30" y="34"/>
                        <a:pt x="30" y="35"/>
                      </a:cubicBezTo>
                      <a:cubicBezTo>
                        <a:pt x="30" y="38"/>
                        <a:pt x="30" y="38"/>
                        <a:pt x="30" y="38"/>
                      </a:cubicBezTo>
                      <a:cubicBezTo>
                        <a:pt x="30" y="39"/>
                        <a:pt x="29" y="40"/>
                        <a:pt x="28" y="40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24" y="40"/>
                        <a:pt x="23" y="39"/>
                        <a:pt x="23" y="38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cubicBezTo>
                        <a:pt x="23" y="34"/>
                        <a:pt x="24" y="33"/>
                        <a:pt x="25" y="33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lnTo>
                        <a:pt x="29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11" name="íṥľïďê">
                  <a:extLst>
                    <a:ext uri="{FF2B5EF4-FFF2-40B4-BE49-F238E27FC236}">
                      <a16:creationId xmlns:a16="http://schemas.microsoft.com/office/drawing/2014/main" id="{BD9C7F28-33FF-C756-F627-3E9DCAFEF642}"/>
                    </a:ext>
                  </a:extLst>
                </p:cNvPr>
                <p:cNvSpPr/>
                <p:nvPr/>
              </p:nvSpPr>
              <p:spPr bwMode="auto">
                <a:xfrm>
                  <a:off x="7489088" y="3493458"/>
                  <a:ext cx="201605" cy="199648"/>
                </a:xfrm>
                <a:custGeom>
                  <a:avLst/>
                  <a:gdLst>
                    <a:gd name="T0" fmla="*/ 32 w 63"/>
                    <a:gd name="T1" fmla="*/ 62 h 62"/>
                    <a:gd name="T2" fmla="*/ 0 w 63"/>
                    <a:gd name="T3" fmla="*/ 31 h 62"/>
                    <a:gd name="T4" fmla="*/ 32 w 63"/>
                    <a:gd name="T5" fmla="*/ 0 h 62"/>
                    <a:gd name="T6" fmla="*/ 63 w 63"/>
                    <a:gd name="T7" fmla="*/ 31 h 62"/>
                    <a:gd name="T8" fmla="*/ 32 w 63"/>
                    <a:gd name="T9" fmla="*/ 62 h 62"/>
                    <a:gd name="T10" fmla="*/ 58 w 63"/>
                    <a:gd name="T11" fmla="*/ 36 h 62"/>
                    <a:gd name="T12" fmla="*/ 41 w 63"/>
                    <a:gd name="T13" fmla="*/ 34 h 62"/>
                    <a:gd name="T14" fmla="*/ 46 w 63"/>
                    <a:gd name="T15" fmla="*/ 53 h 62"/>
                    <a:gd name="T16" fmla="*/ 58 w 63"/>
                    <a:gd name="T17" fmla="*/ 36 h 62"/>
                    <a:gd name="T18" fmla="*/ 42 w 63"/>
                    <a:gd name="T19" fmla="*/ 56 h 62"/>
                    <a:gd name="T20" fmla="*/ 36 w 63"/>
                    <a:gd name="T21" fmla="*/ 36 h 62"/>
                    <a:gd name="T22" fmla="*/ 36 w 63"/>
                    <a:gd name="T23" fmla="*/ 36 h 62"/>
                    <a:gd name="T24" fmla="*/ 15 w 63"/>
                    <a:gd name="T25" fmla="*/ 52 h 62"/>
                    <a:gd name="T26" fmla="*/ 32 w 63"/>
                    <a:gd name="T27" fmla="*/ 58 h 62"/>
                    <a:gd name="T28" fmla="*/ 42 w 63"/>
                    <a:gd name="T29" fmla="*/ 56 h 62"/>
                    <a:gd name="T30" fmla="*/ 12 w 63"/>
                    <a:gd name="T31" fmla="*/ 49 h 62"/>
                    <a:gd name="T32" fmla="*/ 33 w 63"/>
                    <a:gd name="T33" fmla="*/ 32 h 62"/>
                    <a:gd name="T34" fmla="*/ 34 w 63"/>
                    <a:gd name="T35" fmla="*/ 31 h 62"/>
                    <a:gd name="T36" fmla="*/ 32 w 63"/>
                    <a:gd name="T37" fmla="*/ 27 h 62"/>
                    <a:gd name="T38" fmla="*/ 5 w 63"/>
                    <a:gd name="T39" fmla="*/ 31 h 62"/>
                    <a:gd name="T40" fmla="*/ 5 w 63"/>
                    <a:gd name="T41" fmla="*/ 31 h 62"/>
                    <a:gd name="T42" fmla="*/ 12 w 63"/>
                    <a:gd name="T43" fmla="*/ 49 h 62"/>
                    <a:gd name="T44" fmla="*/ 5 w 63"/>
                    <a:gd name="T45" fmla="*/ 26 h 62"/>
                    <a:gd name="T46" fmla="*/ 30 w 63"/>
                    <a:gd name="T47" fmla="*/ 23 h 62"/>
                    <a:gd name="T48" fmla="*/ 20 w 63"/>
                    <a:gd name="T49" fmla="*/ 7 h 62"/>
                    <a:gd name="T50" fmla="*/ 5 w 63"/>
                    <a:gd name="T51" fmla="*/ 26 h 62"/>
                    <a:gd name="T52" fmla="*/ 25 w 63"/>
                    <a:gd name="T53" fmla="*/ 6 h 62"/>
                    <a:gd name="T54" fmla="*/ 35 w 63"/>
                    <a:gd name="T55" fmla="*/ 21 h 62"/>
                    <a:gd name="T56" fmla="*/ 49 w 63"/>
                    <a:gd name="T57" fmla="*/ 12 h 62"/>
                    <a:gd name="T58" fmla="*/ 32 w 63"/>
                    <a:gd name="T59" fmla="*/ 5 h 62"/>
                    <a:gd name="T60" fmla="*/ 25 w 63"/>
                    <a:gd name="T61" fmla="*/ 6 h 62"/>
                    <a:gd name="T62" fmla="*/ 52 w 63"/>
                    <a:gd name="T63" fmla="*/ 15 h 62"/>
                    <a:gd name="T64" fmla="*/ 37 w 63"/>
                    <a:gd name="T65" fmla="*/ 25 h 62"/>
                    <a:gd name="T66" fmla="*/ 39 w 63"/>
                    <a:gd name="T67" fmla="*/ 29 h 62"/>
                    <a:gd name="T68" fmla="*/ 40 w 63"/>
                    <a:gd name="T69" fmla="*/ 30 h 62"/>
                    <a:gd name="T70" fmla="*/ 58 w 63"/>
                    <a:gd name="T71" fmla="*/ 31 h 62"/>
                    <a:gd name="T72" fmla="*/ 52 w 63"/>
                    <a:gd name="T73" fmla="*/ 15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" h="62">
                      <a:moveTo>
                        <a:pt x="32" y="62"/>
                      </a:moveTo>
                      <a:cubicBezTo>
                        <a:pt x="14" y="62"/>
                        <a:pt x="0" y="49"/>
                        <a:pt x="0" y="31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49" y="0"/>
                        <a:pt x="63" y="14"/>
                        <a:pt x="63" y="31"/>
                      </a:cubicBezTo>
                      <a:cubicBezTo>
                        <a:pt x="63" y="49"/>
                        <a:pt x="49" y="62"/>
                        <a:pt x="32" y="62"/>
                      </a:cubicBezTo>
                      <a:close/>
                      <a:moveTo>
                        <a:pt x="58" y="36"/>
                      </a:moveTo>
                      <a:cubicBezTo>
                        <a:pt x="57" y="35"/>
                        <a:pt x="50" y="33"/>
                        <a:pt x="41" y="34"/>
                      </a:cubicBezTo>
                      <a:cubicBezTo>
                        <a:pt x="45" y="44"/>
                        <a:pt x="46" y="52"/>
                        <a:pt x="46" y="53"/>
                      </a:cubicBezTo>
                      <a:cubicBezTo>
                        <a:pt x="52" y="49"/>
                        <a:pt x="57" y="43"/>
                        <a:pt x="58" y="36"/>
                      </a:cubicBezTo>
                      <a:close/>
                      <a:moveTo>
                        <a:pt x="42" y="56"/>
                      </a:moveTo>
                      <a:cubicBezTo>
                        <a:pt x="41" y="54"/>
                        <a:pt x="40" y="45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21" y="41"/>
                        <a:pt x="16" y="51"/>
                        <a:pt x="15" y="52"/>
                      </a:cubicBezTo>
                      <a:cubicBezTo>
                        <a:pt x="20" y="56"/>
                        <a:pt x="25" y="58"/>
                        <a:pt x="32" y="58"/>
                      </a:cubicBezTo>
                      <a:cubicBezTo>
                        <a:pt x="35" y="58"/>
                        <a:pt x="39" y="57"/>
                        <a:pt x="42" y="56"/>
                      </a:cubicBezTo>
                      <a:close/>
                      <a:moveTo>
                        <a:pt x="12" y="49"/>
                      </a:moveTo>
                      <a:cubicBezTo>
                        <a:pt x="12" y="48"/>
                        <a:pt x="20" y="36"/>
                        <a:pt x="33" y="32"/>
                      </a:cubicBezTo>
                      <a:cubicBezTo>
                        <a:pt x="34" y="32"/>
                        <a:pt x="34" y="31"/>
                        <a:pt x="34" y="31"/>
                      </a:cubicBezTo>
                      <a:cubicBezTo>
                        <a:pt x="34" y="30"/>
                        <a:pt x="33" y="28"/>
                        <a:pt x="32" y="27"/>
                      </a:cubicBezTo>
                      <a:cubicBezTo>
                        <a:pt x="19" y="31"/>
                        <a:pt x="6" y="31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38"/>
                        <a:pt x="8" y="44"/>
                        <a:pt x="12" y="49"/>
                      </a:cubicBezTo>
                      <a:close/>
                      <a:moveTo>
                        <a:pt x="5" y="26"/>
                      </a:moveTo>
                      <a:cubicBezTo>
                        <a:pt x="7" y="26"/>
                        <a:pt x="18" y="26"/>
                        <a:pt x="30" y="23"/>
                      </a:cubicBezTo>
                      <a:cubicBezTo>
                        <a:pt x="26" y="15"/>
                        <a:pt x="21" y="8"/>
                        <a:pt x="20" y="7"/>
                      </a:cubicBezTo>
                      <a:cubicBezTo>
                        <a:pt x="13" y="11"/>
                        <a:pt x="7" y="18"/>
                        <a:pt x="5" y="26"/>
                      </a:cubicBezTo>
                      <a:close/>
                      <a:moveTo>
                        <a:pt x="25" y="6"/>
                      </a:moveTo>
                      <a:cubicBezTo>
                        <a:pt x="26" y="7"/>
                        <a:pt x="31" y="13"/>
                        <a:pt x="35" y="21"/>
                      </a:cubicBezTo>
                      <a:cubicBezTo>
                        <a:pt x="45" y="18"/>
                        <a:pt x="49" y="12"/>
                        <a:pt x="49" y="12"/>
                      </a:cubicBezTo>
                      <a:cubicBezTo>
                        <a:pt x="44" y="7"/>
                        <a:pt x="38" y="5"/>
                        <a:pt x="32" y="5"/>
                      </a:cubicBezTo>
                      <a:cubicBezTo>
                        <a:pt x="29" y="5"/>
                        <a:pt x="27" y="5"/>
                        <a:pt x="25" y="6"/>
                      </a:cubicBezTo>
                      <a:close/>
                      <a:moveTo>
                        <a:pt x="52" y="15"/>
                      </a:moveTo>
                      <a:cubicBezTo>
                        <a:pt x="52" y="15"/>
                        <a:pt x="47" y="21"/>
                        <a:pt x="37" y="25"/>
                      </a:cubicBezTo>
                      <a:cubicBezTo>
                        <a:pt x="38" y="26"/>
                        <a:pt x="38" y="28"/>
                        <a:pt x="39" y="29"/>
                      </a:cubicBezTo>
                      <a:cubicBezTo>
                        <a:pt x="39" y="29"/>
                        <a:pt x="39" y="30"/>
                        <a:pt x="40" y="30"/>
                      </a:cubicBezTo>
                      <a:cubicBezTo>
                        <a:pt x="48" y="29"/>
                        <a:pt x="57" y="31"/>
                        <a:pt x="58" y="31"/>
                      </a:cubicBezTo>
                      <a:cubicBezTo>
                        <a:pt x="58" y="25"/>
                        <a:pt x="56" y="19"/>
                        <a:pt x="5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12" name="îşļïḋe">
                  <a:extLst>
                    <a:ext uri="{FF2B5EF4-FFF2-40B4-BE49-F238E27FC236}">
                      <a16:creationId xmlns:a16="http://schemas.microsoft.com/office/drawing/2014/main" id="{5676705A-5A14-4518-A543-58CB26E3827F}"/>
                    </a:ext>
                  </a:extLst>
                </p:cNvPr>
                <p:cNvSpPr/>
                <p:nvPr/>
              </p:nvSpPr>
              <p:spPr bwMode="auto">
                <a:xfrm>
                  <a:off x="7424496" y="4556288"/>
                  <a:ext cx="207477" cy="182031"/>
                </a:xfrm>
                <a:custGeom>
                  <a:avLst/>
                  <a:gdLst>
                    <a:gd name="T0" fmla="*/ 65 w 65"/>
                    <a:gd name="T1" fmla="*/ 19 h 57"/>
                    <a:gd name="T2" fmla="*/ 47 w 65"/>
                    <a:gd name="T3" fmla="*/ 0 h 57"/>
                    <a:gd name="T4" fmla="*/ 32 w 65"/>
                    <a:gd name="T5" fmla="*/ 6 h 57"/>
                    <a:gd name="T6" fmla="*/ 18 w 65"/>
                    <a:gd name="T7" fmla="*/ 0 h 57"/>
                    <a:gd name="T8" fmla="*/ 0 w 65"/>
                    <a:gd name="T9" fmla="*/ 19 h 57"/>
                    <a:gd name="T10" fmla="*/ 6 w 65"/>
                    <a:gd name="T11" fmla="*/ 33 h 57"/>
                    <a:gd name="T12" fmla="*/ 6 w 65"/>
                    <a:gd name="T13" fmla="*/ 33 h 57"/>
                    <a:gd name="T14" fmla="*/ 26 w 65"/>
                    <a:gd name="T15" fmla="*/ 53 h 57"/>
                    <a:gd name="T16" fmla="*/ 32 w 65"/>
                    <a:gd name="T17" fmla="*/ 57 h 57"/>
                    <a:gd name="T18" fmla="*/ 39 w 65"/>
                    <a:gd name="T19" fmla="*/ 53 h 57"/>
                    <a:gd name="T20" fmla="*/ 59 w 65"/>
                    <a:gd name="T21" fmla="*/ 33 h 57"/>
                    <a:gd name="T22" fmla="*/ 59 w 65"/>
                    <a:gd name="T23" fmla="*/ 33 h 57"/>
                    <a:gd name="T24" fmla="*/ 65 w 65"/>
                    <a:gd name="T25" fmla="*/ 19 h 57"/>
                    <a:gd name="T26" fmla="*/ 54 w 65"/>
                    <a:gd name="T27" fmla="*/ 27 h 57"/>
                    <a:gd name="T28" fmla="*/ 33 w 65"/>
                    <a:gd name="T29" fmla="*/ 47 h 57"/>
                    <a:gd name="T30" fmla="*/ 32 w 65"/>
                    <a:gd name="T31" fmla="*/ 48 h 57"/>
                    <a:gd name="T32" fmla="*/ 32 w 65"/>
                    <a:gd name="T33" fmla="*/ 47 h 57"/>
                    <a:gd name="T34" fmla="*/ 11 w 65"/>
                    <a:gd name="T35" fmla="*/ 27 h 57"/>
                    <a:gd name="T36" fmla="*/ 8 w 65"/>
                    <a:gd name="T37" fmla="*/ 19 h 57"/>
                    <a:gd name="T38" fmla="*/ 18 w 65"/>
                    <a:gd name="T39" fmla="*/ 8 h 57"/>
                    <a:gd name="T40" fmla="*/ 26 w 65"/>
                    <a:gd name="T41" fmla="*/ 11 h 57"/>
                    <a:gd name="T42" fmla="*/ 32 w 65"/>
                    <a:gd name="T43" fmla="*/ 18 h 57"/>
                    <a:gd name="T44" fmla="*/ 39 w 65"/>
                    <a:gd name="T45" fmla="*/ 11 h 57"/>
                    <a:gd name="T46" fmla="*/ 47 w 65"/>
                    <a:gd name="T47" fmla="*/ 8 h 57"/>
                    <a:gd name="T48" fmla="*/ 57 w 65"/>
                    <a:gd name="T49" fmla="*/ 19 h 57"/>
                    <a:gd name="T50" fmla="*/ 54 w 65"/>
                    <a:gd name="T51" fmla="*/ 2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5" h="57">
                      <a:moveTo>
                        <a:pt x="65" y="19"/>
                      </a:moveTo>
                      <a:cubicBezTo>
                        <a:pt x="65" y="8"/>
                        <a:pt x="57" y="0"/>
                        <a:pt x="47" y="0"/>
                      </a:cubicBezTo>
                      <a:cubicBezTo>
                        <a:pt x="41" y="0"/>
                        <a:pt x="36" y="2"/>
                        <a:pt x="32" y="6"/>
                      </a:cubicBezTo>
                      <a:cubicBezTo>
                        <a:pt x="29" y="2"/>
                        <a:pt x="24" y="0"/>
                        <a:pt x="18" y="0"/>
                      </a:cubicBezTo>
                      <a:cubicBezTo>
                        <a:pt x="8" y="0"/>
                        <a:pt x="0" y="8"/>
                        <a:pt x="0" y="19"/>
                      </a:cubicBezTo>
                      <a:cubicBezTo>
                        <a:pt x="0" y="24"/>
                        <a:pt x="2" y="29"/>
                        <a:pt x="6" y="33"/>
                      </a:cubicBezTo>
                      <a:cubicBezTo>
                        <a:pt x="6" y="33"/>
                        <a:pt x="6" y="33"/>
                        <a:pt x="6" y="33"/>
                      </a:cubicBezTo>
                      <a:cubicBezTo>
                        <a:pt x="26" y="53"/>
                        <a:pt x="26" y="53"/>
                        <a:pt x="26" y="53"/>
                      </a:cubicBezTo>
                      <a:cubicBezTo>
                        <a:pt x="28" y="55"/>
                        <a:pt x="30" y="57"/>
                        <a:pt x="32" y="57"/>
                      </a:cubicBezTo>
                      <a:cubicBezTo>
                        <a:pt x="35" y="57"/>
                        <a:pt x="37" y="55"/>
                        <a:pt x="39" y="53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63" y="29"/>
                        <a:pt x="65" y="24"/>
                        <a:pt x="65" y="19"/>
                      </a:cubicBezTo>
                      <a:close/>
                      <a:moveTo>
                        <a:pt x="54" y="27"/>
                      </a:move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3" y="47"/>
                        <a:pt x="33" y="48"/>
                        <a:pt x="32" y="48"/>
                      </a:cubicBezTo>
                      <a:cubicBezTo>
                        <a:pt x="32" y="48"/>
                        <a:pt x="32" y="47"/>
                        <a:pt x="32" y="4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9" y="24"/>
                        <a:pt x="8" y="22"/>
                        <a:pt x="8" y="19"/>
                      </a:cubicBezTo>
                      <a:cubicBezTo>
                        <a:pt x="8" y="13"/>
                        <a:pt x="13" y="8"/>
                        <a:pt x="18" y="8"/>
                      </a:cubicBezTo>
                      <a:cubicBezTo>
                        <a:pt x="22" y="8"/>
                        <a:pt x="24" y="9"/>
                        <a:pt x="26" y="11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1" y="9"/>
                        <a:pt x="43" y="8"/>
                        <a:pt x="47" y="8"/>
                      </a:cubicBezTo>
                      <a:cubicBezTo>
                        <a:pt x="52" y="8"/>
                        <a:pt x="57" y="13"/>
                        <a:pt x="57" y="19"/>
                      </a:cubicBezTo>
                      <a:cubicBezTo>
                        <a:pt x="57" y="22"/>
                        <a:pt x="56" y="24"/>
                        <a:pt x="54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13" name="iŝľíḑê">
                  <a:extLst>
                    <a:ext uri="{FF2B5EF4-FFF2-40B4-BE49-F238E27FC236}">
                      <a16:creationId xmlns:a16="http://schemas.microsoft.com/office/drawing/2014/main" id="{80C0AB0A-26A7-463E-6347-ACEB24EFCB6B}"/>
                    </a:ext>
                  </a:extLst>
                </p:cNvPr>
                <p:cNvSpPr/>
                <p:nvPr/>
              </p:nvSpPr>
              <p:spPr bwMode="auto">
                <a:xfrm>
                  <a:off x="7725924" y="4971241"/>
                  <a:ext cx="150715" cy="154628"/>
                </a:xfrm>
                <a:custGeom>
                  <a:avLst/>
                  <a:gdLst>
                    <a:gd name="T0" fmla="*/ 43 w 47"/>
                    <a:gd name="T1" fmla="*/ 29 h 48"/>
                    <a:gd name="T2" fmla="*/ 47 w 47"/>
                    <a:gd name="T3" fmla="*/ 16 h 48"/>
                    <a:gd name="T4" fmla="*/ 42 w 47"/>
                    <a:gd name="T5" fmla="*/ 8 h 48"/>
                    <a:gd name="T6" fmla="*/ 37 w 47"/>
                    <a:gd name="T7" fmla="*/ 9 h 48"/>
                    <a:gd name="T8" fmla="*/ 28 w 47"/>
                    <a:gd name="T9" fmla="*/ 0 h 48"/>
                    <a:gd name="T10" fmla="*/ 19 w 47"/>
                    <a:gd name="T11" fmla="*/ 0 h 48"/>
                    <a:gd name="T12" fmla="*/ 18 w 47"/>
                    <a:gd name="T13" fmla="*/ 5 h 48"/>
                    <a:gd name="T14" fmla="*/ 5 w 47"/>
                    <a:gd name="T15" fmla="*/ 8 h 48"/>
                    <a:gd name="T16" fmla="*/ 0 w 47"/>
                    <a:gd name="T17" fmla="*/ 16 h 48"/>
                    <a:gd name="T18" fmla="*/ 4 w 47"/>
                    <a:gd name="T19" fmla="*/ 20 h 48"/>
                    <a:gd name="T20" fmla="*/ 0 w 47"/>
                    <a:gd name="T21" fmla="*/ 32 h 48"/>
                    <a:gd name="T22" fmla="*/ 5 w 47"/>
                    <a:gd name="T23" fmla="*/ 40 h 48"/>
                    <a:gd name="T24" fmla="*/ 10 w 47"/>
                    <a:gd name="T25" fmla="*/ 39 h 48"/>
                    <a:gd name="T26" fmla="*/ 19 w 47"/>
                    <a:gd name="T27" fmla="*/ 48 h 48"/>
                    <a:gd name="T28" fmla="*/ 28 w 47"/>
                    <a:gd name="T29" fmla="*/ 48 h 48"/>
                    <a:gd name="T30" fmla="*/ 29 w 47"/>
                    <a:gd name="T31" fmla="*/ 44 h 48"/>
                    <a:gd name="T32" fmla="*/ 42 w 47"/>
                    <a:gd name="T33" fmla="*/ 40 h 48"/>
                    <a:gd name="T34" fmla="*/ 47 w 47"/>
                    <a:gd name="T35" fmla="*/ 32 h 48"/>
                    <a:gd name="T36" fmla="*/ 43 w 47"/>
                    <a:gd name="T37" fmla="*/ 29 h 48"/>
                    <a:gd name="T38" fmla="*/ 23 w 47"/>
                    <a:gd name="T39" fmla="*/ 34 h 48"/>
                    <a:gd name="T40" fmla="*/ 14 w 47"/>
                    <a:gd name="T41" fmla="*/ 24 h 48"/>
                    <a:gd name="T42" fmla="*/ 23 w 47"/>
                    <a:gd name="T43" fmla="*/ 14 h 48"/>
                    <a:gd name="T44" fmla="*/ 33 w 47"/>
                    <a:gd name="T45" fmla="*/ 24 h 48"/>
                    <a:gd name="T46" fmla="*/ 23 w 47"/>
                    <a:gd name="T47" fmla="*/ 3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7" h="48">
                      <a:moveTo>
                        <a:pt x="43" y="29"/>
                      </a:moveTo>
                      <a:cubicBezTo>
                        <a:pt x="41" y="24"/>
                        <a:pt x="42" y="19"/>
                        <a:pt x="47" y="16"/>
                      </a:cubicBezTo>
                      <a:cubicBezTo>
                        <a:pt x="42" y="8"/>
                        <a:pt x="42" y="8"/>
                        <a:pt x="42" y="8"/>
                      </a:cubicBezTo>
                      <a:cubicBezTo>
                        <a:pt x="41" y="9"/>
                        <a:pt x="39" y="9"/>
                        <a:pt x="37" y="9"/>
                      </a:cubicBezTo>
                      <a:cubicBezTo>
                        <a:pt x="32" y="9"/>
                        <a:pt x="28" y="5"/>
                        <a:pt x="28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2"/>
                        <a:pt x="18" y="3"/>
                        <a:pt x="18" y="5"/>
                      </a:cubicBezTo>
                      <a:cubicBezTo>
                        <a:pt x="15" y="9"/>
                        <a:pt x="9" y="11"/>
                        <a:pt x="5" y="8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" y="17"/>
                        <a:pt x="3" y="18"/>
                        <a:pt x="4" y="20"/>
                      </a:cubicBezTo>
                      <a:cubicBezTo>
                        <a:pt x="6" y="24"/>
                        <a:pt x="5" y="30"/>
                        <a:pt x="0" y="32"/>
                      </a:cubicBezTo>
                      <a:cubicBezTo>
                        <a:pt x="5" y="40"/>
                        <a:pt x="5" y="40"/>
                        <a:pt x="5" y="40"/>
                      </a:cubicBezTo>
                      <a:cubicBezTo>
                        <a:pt x="6" y="40"/>
                        <a:pt x="8" y="39"/>
                        <a:pt x="10" y="39"/>
                      </a:cubicBezTo>
                      <a:cubicBezTo>
                        <a:pt x="15" y="39"/>
                        <a:pt x="19" y="43"/>
                        <a:pt x="19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47"/>
                        <a:pt x="29" y="45"/>
                        <a:pt x="29" y="44"/>
                      </a:cubicBezTo>
                      <a:cubicBezTo>
                        <a:pt x="32" y="39"/>
                        <a:pt x="38" y="38"/>
                        <a:pt x="42" y="40"/>
                      </a:cubicBezTo>
                      <a:cubicBezTo>
                        <a:pt x="47" y="32"/>
                        <a:pt x="47" y="32"/>
                        <a:pt x="47" y="32"/>
                      </a:cubicBezTo>
                      <a:cubicBezTo>
                        <a:pt x="45" y="31"/>
                        <a:pt x="44" y="30"/>
                        <a:pt x="43" y="29"/>
                      </a:cubicBezTo>
                      <a:close/>
                      <a:moveTo>
                        <a:pt x="23" y="34"/>
                      </a:moveTo>
                      <a:cubicBezTo>
                        <a:pt x="18" y="34"/>
                        <a:pt x="14" y="30"/>
                        <a:pt x="14" y="24"/>
                      </a:cubicBezTo>
                      <a:cubicBezTo>
                        <a:pt x="14" y="19"/>
                        <a:pt x="18" y="14"/>
                        <a:pt x="23" y="14"/>
                      </a:cubicBezTo>
                      <a:cubicBezTo>
                        <a:pt x="29" y="14"/>
                        <a:pt x="33" y="19"/>
                        <a:pt x="33" y="24"/>
                      </a:cubicBezTo>
                      <a:cubicBezTo>
                        <a:pt x="33" y="30"/>
                        <a:pt x="29" y="34"/>
                        <a:pt x="23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14" name="ïṧḷïḍé">
                  <a:extLst>
                    <a:ext uri="{FF2B5EF4-FFF2-40B4-BE49-F238E27FC236}">
                      <a16:creationId xmlns:a16="http://schemas.microsoft.com/office/drawing/2014/main" id="{3CEFCEF9-2DD5-D793-91C4-E4081A83711A}"/>
                    </a:ext>
                  </a:extLst>
                </p:cNvPr>
                <p:cNvSpPr/>
                <p:nvPr/>
              </p:nvSpPr>
              <p:spPr bwMode="auto">
                <a:xfrm>
                  <a:off x="6888188" y="4926222"/>
                  <a:ext cx="248581" cy="250538"/>
                </a:xfrm>
                <a:custGeom>
                  <a:avLst/>
                  <a:gdLst>
                    <a:gd name="T0" fmla="*/ 67 w 127"/>
                    <a:gd name="T1" fmla="*/ 0 h 128"/>
                    <a:gd name="T2" fmla="*/ 55 w 127"/>
                    <a:gd name="T3" fmla="*/ 13 h 128"/>
                    <a:gd name="T4" fmla="*/ 67 w 127"/>
                    <a:gd name="T5" fmla="*/ 25 h 128"/>
                    <a:gd name="T6" fmla="*/ 39 w 127"/>
                    <a:gd name="T7" fmla="*/ 56 h 128"/>
                    <a:gd name="T8" fmla="*/ 11 w 127"/>
                    <a:gd name="T9" fmla="*/ 56 h 128"/>
                    <a:gd name="T10" fmla="*/ 32 w 127"/>
                    <a:gd name="T11" fmla="*/ 79 h 128"/>
                    <a:gd name="T12" fmla="*/ 0 w 127"/>
                    <a:gd name="T13" fmla="*/ 123 h 128"/>
                    <a:gd name="T14" fmla="*/ 0 w 127"/>
                    <a:gd name="T15" fmla="*/ 128 h 128"/>
                    <a:gd name="T16" fmla="*/ 5 w 127"/>
                    <a:gd name="T17" fmla="*/ 128 h 128"/>
                    <a:gd name="T18" fmla="*/ 49 w 127"/>
                    <a:gd name="T19" fmla="*/ 93 h 128"/>
                    <a:gd name="T20" fmla="*/ 72 w 127"/>
                    <a:gd name="T21" fmla="*/ 116 h 128"/>
                    <a:gd name="T22" fmla="*/ 72 w 127"/>
                    <a:gd name="T23" fmla="*/ 88 h 128"/>
                    <a:gd name="T24" fmla="*/ 103 w 127"/>
                    <a:gd name="T25" fmla="*/ 61 h 128"/>
                    <a:gd name="T26" fmla="*/ 114 w 127"/>
                    <a:gd name="T27" fmla="*/ 72 h 128"/>
                    <a:gd name="T28" fmla="*/ 127 w 127"/>
                    <a:gd name="T29" fmla="*/ 61 h 128"/>
                    <a:gd name="T30" fmla="*/ 67 w 127"/>
                    <a:gd name="T31" fmla="*/ 0 h 128"/>
                    <a:gd name="T32" fmla="*/ 55 w 127"/>
                    <a:gd name="T33" fmla="*/ 69 h 128"/>
                    <a:gd name="T34" fmla="*/ 47 w 127"/>
                    <a:gd name="T35" fmla="*/ 61 h 128"/>
                    <a:gd name="T36" fmla="*/ 75 w 127"/>
                    <a:gd name="T37" fmla="*/ 33 h 128"/>
                    <a:gd name="T38" fmla="*/ 83 w 127"/>
                    <a:gd name="T39" fmla="*/ 41 h 128"/>
                    <a:gd name="T40" fmla="*/ 55 w 127"/>
                    <a:gd name="T41" fmla="*/ 69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7" h="128">
                      <a:moveTo>
                        <a:pt x="67" y="0"/>
                      </a:moveTo>
                      <a:lnTo>
                        <a:pt x="55" y="13"/>
                      </a:lnTo>
                      <a:lnTo>
                        <a:pt x="67" y="25"/>
                      </a:lnTo>
                      <a:lnTo>
                        <a:pt x="39" y="56"/>
                      </a:lnTo>
                      <a:lnTo>
                        <a:pt x="11" y="56"/>
                      </a:lnTo>
                      <a:lnTo>
                        <a:pt x="32" y="79"/>
                      </a:lnTo>
                      <a:lnTo>
                        <a:pt x="0" y="123"/>
                      </a:lnTo>
                      <a:lnTo>
                        <a:pt x="0" y="128"/>
                      </a:lnTo>
                      <a:lnTo>
                        <a:pt x="5" y="128"/>
                      </a:lnTo>
                      <a:lnTo>
                        <a:pt x="49" y="93"/>
                      </a:lnTo>
                      <a:lnTo>
                        <a:pt x="72" y="116"/>
                      </a:lnTo>
                      <a:lnTo>
                        <a:pt x="72" y="88"/>
                      </a:lnTo>
                      <a:lnTo>
                        <a:pt x="103" y="61"/>
                      </a:lnTo>
                      <a:lnTo>
                        <a:pt x="114" y="72"/>
                      </a:lnTo>
                      <a:lnTo>
                        <a:pt x="127" y="61"/>
                      </a:lnTo>
                      <a:lnTo>
                        <a:pt x="67" y="0"/>
                      </a:lnTo>
                      <a:close/>
                      <a:moveTo>
                        <a:pt x="55" y="69"/>
                      </a:moveTo>
                      <a:lnTo>
                        <a:pt x="47" y="61"/>
                      </a:lnTo>
                      <a:lnTo>
                        <a:pt x="75" y="33"/>
                      </a:lnTo>
                      <a:lnTo>
                        <a:pt x="83" y="41"/>
                      </a:lnTo>
                      <a:lnTo>
                        <a:pt x="55" y="6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15" name="ïṡḷïďé">
                  <a:extLst>
                    <a:ext uri="{FF2B5EF4-FFF2-40B4-BE49-F238E27FC236}">
                      <a16:creationId xmlns:a16="http://schemas.microsoft.com/office/drawing/2014/main" id="{8F58329A-2525-A7B3-4095-4FEFF9E63715}"/>
                    </a:ext>
                  </a:extLst>
                </p:cNvPr>
                <p:cNvSpPr/>
                <p:nvPr/>
              </p:nvSpPr>
              <p:spPr bwMode="auto">
                <a:xfrm>
                  <a:off x="6868614" y="4354682"/>
                  <a:ext cx="182032" cy="185946"/>
                </a:xfrm>
                <a:custGeom>
                  <a:avLst/>
                  <a:gdLst>
                    <a:gd name="T0" fmla="*/ 57 w 57"/>
                    <a:gd name="T1" fmla="*/ 29 h 58"/>
                    <a:gd name="T2" fmla="*/ 28 w 57"/>
                    <a:gd name="T3" fmla="*/ 58 h 58"/>
                    <a:gd name="T4" fmla="*/ 0 w 57"/>
                    <a:gd name="T5" fmla="*/ 29 h 58"/>
                    <a:gd name="T6" fmla="*/ 28 w 57"/>
                    <a:gd name="T7" fmla="*/ 0 h 58"/>
                    <a:gd name="T8" fmla="*/ 57 w 57"/>
                    <a:gd name="T9" fmla="*/ 29 h 58"/>
                    <a:gd name="T10" fmla="*/ 5 w 57"/>
                    <a:gd name="T11" fmla="*/ 29 h 58"/>
                    <a:gd name="T12" fmla="*/ 28 w 57"/>
                    <a:gd name="T13" fmla="*/ 52 h 58"/>
                    <a:gd name="T14" fmla="*/ 52 w 57"/>
                    <a:gd name="T15" fmla="*/ 29 h 58"/>
                    <a:gd name="T16" fmla="*/ 28 w 57"/>
                    <a:gd name="T17" fmla="*/ 6 h 58"/>
                    <a:gd name="T18" fmla="*/ 5 w 57"/>
                    <a:gd name="T19" fmla="*/ 29 h 58"/>
                    <a:gd name="T20" fmla="*/ 31 w 57"/>
                    <a:gd name="T21" fmla="*/ 12 h 58"/>
                    <a:gd name="T22" fmla="*/ 45 w 57"/>
                    <a:gd name="T23" fmla="*/ 26 h 58"/>
                    <a:gd name="T24" fmla="*/ 45 w 57"/>
                    <a:gd name="T25" fmla="*/ 31 h 58"/>
                    <a:gd name="T26" fmla="*/ 40 w 57"/>
                    <a:gd name="T27" fmla="*/ 31 h 58"/>
                    <a:gd name="T28" fmla="*/ 32 w 57"/>
                    <a:gd name="T29" fmla="*/ 23 h 58"/>
                    <a:gd name="T30" fmla="*/ 32 w 57"/>
                    <a:gd name="T31" fmla="*/ 43 h 58"/>
                    <a:gd name="T32" fmla="*/ 28 w 57"/>
                    <a:gd name="T33" fmla="*/ 47 h 58"/>
                    <a:gd name="T34" fmla="*/ 25 w 57"/>
                    <a:gd name="T35" fmla="*/ 43 h 58"/>
                    <a:gd name="T36" fmla="*/ 25 w 57"/>
                    <a:gd name="T37" fmla="*/ 23 h 58"/>
                    <a:gd name="T38" fmla="*/ 17 w 57"/>
                    <a:gd name="T39" fmla="*/ 31 h 58"/>
                    <a:gd name="T40" fmla="*/ 12 w 57"/>
                    <a:gd name="T41" fmla="*/ 31 h 58"/>
                    <a:gd name="T42" fmla="*/ 11 w 57"/>
                    <a:gd name="T43" fmla="*/ 29 h 58"/>
                    <a:gd name="T44" fmla="*/ 12 w 57"/>
                    <a:gd name="T45" fmla="*/ 26 h 58"/>
                    <a:gd name="T46" fmla="*/ 26 w 57"/>
                    <a:gd name="T47" fmla="*/ 12 h 58"/>
                    <a:gd name="T48" fmla="*/ 31 w 57"/>
                    <a:gd name="T49" fmla="*/ 1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7" h="58">
                      <a:moveTo>
                        <a:pt x="57" y="29"/>
                      </a:moveTo>
                      <a:cubicBezTo>
                        <a:pt x="57" y="45"/>
                        <a:pt x="44" y="58"/>
                        <a:pt x="28" y="58"/>
                      </a:cubicBezTo>
                      <a:cubicBezTo>
                        <a:pt x="13" y="58"/>
                        <a:pt x="0" y="45"/>
                        <a:pt x="0" y="29"/>
                      </a:cubicBezTo>
                      <a:cubicBezTo>
                        <a:pt x="0" y="13"/>
                        <a:pt x="13" y="0"/>
                        <a:pt x="28" y="0"/>
                      </a:cubicBezTo>
                      <a:cubicBezTo>
                        <a:pt x="44" y="0"/>
                        <a:pt x="57" y="13"/>
                        <a:pt x="57" y="29"/>
                      </a:cubicBezTo>
                      <a:close/>
                      <a:moveTo>
                        <a:pt x="5" y="29"/>
                      </a:moveTo>
                      <a:cubicBezTo>
                        <a:pt x="5" y="42"/>
                        <a:pt x="16" y="52"/>
                        <a:pt x="28" y="52"/>
                      </a:cubicBezTo>
                      <a:cubicBezTo>
                        <a:pt x="41" y="52"/>
                        <a:pt x="52" y="42"/>
                        <a:pt x="52" y="29"/>
                      </a:cubicBezTo>
                      <a:cubicBezTo>
                        <a:pt x="52" y="16"/>
                        <a:pt x="41" y="6"/>
                        <a:pt x="28" y="6"/>
                      </a:cubicBezTo>
                      <a:cubicBezTo>
                        <a:pt x="16" y="6"/>
                        <a:pt x="5" y="16"/>
                        <a:pt x="5" y="29"/>
                      </a:cubicBezTo>
                      <a:close/>
                      <a:moveTo>
                        <a:pt x="31" y="12"/>
                      </a:moveTo>
                      <a:cubicBezTo>
                        <a:pt x="45" y="26"/>
                        <a:pt x="45" y="26"/>
                        <a:pt x="45" y="26"/>
                      </a:cubicBezTo>
                      <a:cubicBezTo>
                        <a:pt x="47" y="28"/>
                        <a:pt x="47" y="30"/>
                        <a:pt x="45" y="31"/>
                      </a:cubicBezTo>
                      <a:cubicBezTo>
                        <a:pt x="44" y="33"/>
                        <a:pt x="42" y="33"/>
                        <a:pt x="40" y="31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2" y="43"/>
                        <a:pt x="32" y="43"/>
                        <a:pt x="32" y="43"/>
                      </a:cubicBezTo>
                      <a:cubicBezTo>
                        <a:pt x="32" y="45"/>
                        <a:pt x="30" y="47"/>
                        <a:pt x="28" y="47"/>
                      </a:cubicBezTo>
                      <a:cubicBezTo>
                        <a:pt x="26" y="47"/>
                        <a:pt x="25" y="45"/>
                        <a:pt x="25" y="43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5" y="33"/>
                        <a:pt x="13" y="33"/>
                        <a:pt x="12" y="31"/>
                      </a:cubicBezTo>
                      <a:cubicBezTo>
                        <a:pt x="11" y="31"/>
                        <a:pt x="11" y="30"/>
                        <a:pt x="11" y="29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7" y="11"/>
                        <a:pt x="30" y="11"/>
                        <a:pt x="3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16" name="î$ļídé">
                  <a:extLst>
                    <a:ext uri="{FF2B5EF4-FFF2-40B4-BE49-F238E27FC236}">
                      <a16:creationId xmlns:a16="http://schemas.microsoft.com/office/drawing/2014/main" id="{4DC52E35-52F0-C4F3-FBAC-4BA2B6237B47}"/>
                    </a:ext>
                  </a:extLst>
                </p:cNvPr>
                <p:cNvSpPr/>
                <p:nvPr/>
              </p:nvSpPr>
              <p:spPr bwMode="auto">
                <a:xfrm>
                  <a:off x="6958652" y="3260536"/>
                  <a:ext cx="287728" cy="160501"/>
                </a:xfrm>
                <a:custGeom>
                  <a:avLst/>
                  <a:gdLst>
                    <a:gd name="T0" fmla="*/ 83 w 90"/>
                    <a:gd name="T1" fmla="*/ 46 h 50"/>
                    <a:gd name="T2" fmla="*/ 85 w 90"/>
                    <a:gd name="T3" fmla="*/ 36 h 50"/>
                    <a:gd name="T4" fmla="*/ 87 w 90"/>
                    <a:gd name="T5" fmla="*/ 27 h 50"/>
                    <a:gd name="T6" fmla="*/ 89 w 90"/>
                    <a:gd name="T7" fmla="*/ 16 h 50"/>
                    <a:gd name="T8" fmla="*/ 86 w 90"/>
                    <a:gd name="T9" fmla="*/ 10 h 50"/>
                    <a:gd name="T10" fmla="*/ 64 w 90"/>
                    <a:gd name="T11" fmla="*/ 1 h 50"/>
                    <a:gd name="T12" fmla="*/ 57 w 90"/>
                    <a:gd name="T13" fmla="*/ 3 h 50"/>
                    <a:gd name="T14" fmla="*/ 52 w 90"/>
                    <a:gd name="T15" fmla="*/ 13 h 50"/>
                    <a:gd name="T16" fmla="*/ 51 w 90"/>
                    <a:gd name="T17" fmla="*/ 14 h 50"/>
                    <a:gd name="T18" fmla="*/ 15 w 90"/>
                    <a:gd name="T19" fmla="*/ 6 h 50"/>
                    <a:gd name="T20" fmla="*/ 0 w 90"/>
                    <a:gd name="T21" fmla="*/ 13 h 50"/>
                    <a:gd name="T22" fmla="*/ 8 w 90"/>
                    <a:gd name="T23" fmla="*/ 25 h 50"/>
                    <a:gd name="T24" fmla="*/ 12 w 90"/>
                    <a:gd name="T25" fmla="*/ 22 h 50"/>
                    <a:gd name="T26" fmla="*/ 17 w 90"/>
                    <a:gd name="T27" fmla="*/ 30 h 50"/>
                    <a:gd name="T28" fmla="*/ 25 w 90"/>
                    <a:gd name="T29" fmla="*/ 25 h 50"/>
                    <a:gd name="T30" fmla="*/ 30 w 90"/>
                    <a:gd name="T31" fmla="*/ 33 h 50"/>
                    <a:gd name="T32" fmla="*/ 38 w 90"/>
                    <a:gd name="T33" fmla="*/ 28 h 50"/>
                    <a:gd name="T34" fmla="*/ 43 w 90"/>
                    <a:gd name="T35" fmla="*/ 35 h 50"/>
                    <a:gd name="T36" fmla="*/ 47 w 90"/>
                    <a:gd name="T37" fmla="*/ 33 h 50"/>
                    <a:gd name="T38" fmla="*/ 47 w 90"/>
                    <a:gd name="T39" fmla="*/ 34 h 50"/>
                    <a:gd name="T40" fmla="*/ 48 w 90"/>
                    <a:gd name="T41" fmla="*/ 45 h 50"/>
                    <a:gd name="T42" fmla="*/ 54 w 90"/>
                    <a:gd name="T43" fmla="*/ 50 h 50"/>
                    <a:gd name="T44" fmla="*/ 78 w 90"/>
                    <a:gd name="T45" fmla="*/ 50 h 50"/>
                    <a:gd name="T46" fmla="*/ 83 w 90"/>
                    <a:gd name="T47" fmla="*/ 46 h 50"/>
                    <a:gd name="T48" fmla="*/ 17 w 90"/>
                    <a:gd name="T49" fmla="*/ 15 h 50"/>
                    <a:gd name="T50" fmla="*/ 18 w 90"/>
                    <a:gd name="T51" fmla="*/ 11 h 50"/>
                    <a:gd name="T52" fmla="*/ 49 w 90"/>
                    <a:gd name="T53" fmla="*/ 17 h 50"/>
                    <a:gd name="T54" fmla="*/ 48 w 90"/>
                    <a:gd name="T55" fmla="*/ 22 h 50"/>
                    <a:gd name="T56" fmla="*/ 17 w 90"/>
                    <a:gd name="T57" fmla="*/ 15 h 50"/>
                    <a:gd name="T58" fmla="*/ 73 w 90"/>
                    <a:gd name="T59" fmla="*/ 45 h 50"/>
                    <a:gd name="T60" fmla="*/ 69 w 90"/>
                    <a:gd name="T61" fmla="*/ 44 h 50"/>
                    <a:gd name="T62" fmla="*/ 67 w 90"/>
                    <a:gd name="T63" fmla="*/ 41 h 50"/>
                    <a:gd name="T64" fmla="*/ 73 w 90"/>
                    <a:gd name="T65" fmla="*/ 14 h 50"/>
                    <a:gd name="T66" fmla="*/ 75 w 90"/>
                    <a:gd name="T67" fmla="*/ 12 h 50"/>
                    <a:gd name="T68" fmla="*/ 80 w 90"/>
                    <a:gd name="T69" fmla="*/ 13 h 50"/>
                    <a:gd name="T70" fmla="*/ 82 w 90"/>
                    <a:gd name="T71" fmla="*/ 16 h 50"/>
                    <a:gd name="T72" fmla="*/ 76 w 90"/>
                    <a:gd name="T73" fmla="*/ 43 h 50"/>
                    <a:gd name="T74" fmla="*/ 73 w 90"/>
                    <a:gd name="T75" fmla="*/ 4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50">
                      <a:moveTo>
                        <a:pt x="83" y="46"/>
                      </a:moveTo>
                      <a:cubicBezTo>
                        <a:pt x="85" y="36"/>
                        <a:pt x="85" y="36"/>
                        <a:pt x="85" y="36"/>
                      </a:cubicBezTo>
                      <a:cubicBezTo>
                        <a:pt x="86" y="33"/>
                        <a:pt x="87" y="29"/>
                        <a:pt x="87" y="27"/>
                      </a:cubicBezTo>
                      <a:cubicBezTo>
                        <a:pt x="89" y="16"/>
                        <a:pt x="89" y="16"/>
                        <a:pt x="89" y="16"/>
                      </a:cubicBezTo>
                      <a:cubicBezTo>
                        <a:pt x="90" y="14"/>
                        <a:pt x="88" y="11"/>
                        <a:pt x="86" y="10"/>
                      </a:cubicBezTo>
                      <a:cubicBezTo>
                        <a:pt x="64" y="1"/>
                        <a:pt x="64" y="1"/>
                        <a:pt x="64" y="1"/>
                      </a:cubicBezTo>
                      <a:cubicBezTo>
                        <a:pt x="62" y="0"/>
                        <a:pt x="59" y="1"/>
                        <a:pt x="57" y="3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1" y="13"/>
                        <a:pt x="51" y="13"/>
                        <a:pt x="51" y="14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12" y="22"/>
                        <a:pt x="12" y="22"/>
                        <a:pt x="12" y="22"/>
                      </a:cubicBezTo>
                      <a:cubicBezTo>
                        <a:pt x="17" y="30"/>
                        <a:pt x="17" y="30"/>
                        <a:pt x="17" y="30"/>
                      </a:cubicBezTo>
                      <a:cubicBezTo>
                        <a:pt x="25" y="25"/>
                        <a:pt x="25" y="25"/>
                        <a:pt x="25" y="25"/>
                      </a:cubicBezTo>
                      <a:cubicBezTo>
                        <a:pt x="30" y="33"/>
                        <a:pt x="30" y="33"/>
                        <a:pt x="30" y="33"/>
                      </a:cubicBezTo>
                      <a:cubicBezTo>
                        <a:pt x="38" y="28"/>
                        <a:pt x="38" y="28"/>
                        <a:pt x="38" y="28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47" y="33"/>
                        <a:pt x="47" y="34"/>
                        <a:pt x="47" y="34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9" y="48"/>
                        <a:pt x="51" y="50"/>
                        <a:pt x="54" y="50"/>
                      </a:cubicBezTo>
                      <a:cubicBezTo>
                        <a:pt x="78" y="50"/>
                        <a:pt x="78" y="50"/>
                        <a:pt x="78" y="50"/>
                      </a:cubicBezTo>
                      <a:cubicBezTo>
                        <a:pt x="80" y="50"/>
                        <a:pt x="83" y="48"/>
                        <a:pt x="83" y="46"/>
                      </a:cubicBezTo>
                      <a:close/>
                      <a:moveTo>
                        <a:pt x="17" y="15"/>
                      </a:move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49" y="17"/>
                        <a:pt x="49" y="17"/>
                        <a:pt x="49" y="17"/>
                      </a:cubicBezTo>
                      <a:cubicBezTo>
                        <a:pt x="48" y="22"/>
                        <a:pt x="48" y="22"/>
                        <a:pt x="48" y="22"/>
                      </a:cubicBezTo>
                      <a:lnTo>
                        <a:pt x="17" y="15"/>
                      </a:lnTo>
                      <a:close/>
                      <a:moveTo>
                        <a:pt x="73" y="45"/>
                      </a:move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7" y="44"/>
                        <a:pt x="67" y="42"/>
                        <a:pt x="67" y="41"/>
                      </a:cubicBezTo>
                      <a:cubicBezTo>
                        <a:pt x="73" y="14"/>
                        <a:pt x="73" y="14"/>
                        <a:pt x="73" y="14"/>
                      </a:cubicBezTo>
                      <a:cubicBezTo>
                        <a:pt x="73" y="13"/>
                        <a:pt x="74" y="12"/>
                        <a:pt x="75" y="12"/>
                      </a:cubicBezTo>
                      <a:cubicBezTo>
                        <a:pt x="80" y="13"/>
                        <a:pt x="80" y="13"/>
                        <a:pt x="80" y="13"/>
                      </a:cubicBezTo>
                      <a:cubicBezTo>
                        <a:pt x="81" y="13"/>
                        <a:pt x="82" y="15"/>
                        <a:pt x="82" y="16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76" y="44"/>
                        <a:pt x="74" y="45"/>
                        <a:pt x="73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17" name="i$ľide">
                  <a:extLst>
                    <a:ext uri="{FF2B5EF4-FFF2-40B4-BE49-F238E27FC236}">
                      <a16:creationId xmlns:a16="http://schemas.microsoft.com/office/drawing/2014/main" id="{4F42BA49-7898-1A0B-2323-9FCEF261BAE4}"/>
                    </a:ext>
                  </a:extLst>
                </p:cNvPr>
                <p:cNvSpPr/>
                <p:nvPr/>
              </p:nvSpPr>
              <p:spPr bwMode="auto">
                <a:xfrm>
                  <a:off x="7696565" y="835405"/>
                  <a:ext cx="207477" cy="205519"/>
                </a:xfrm>
                <a:custGeom>
                  <a:avLst/>
                  <a:gdLst>
                    <a:gd name="T0" fmla="*/ 0 w 65"/>
                    <a:gd name="T1" fmla="*/ 32 h 64"/>
                    <a:gd name="T2" fmla="*/ 65 w 65"/>
                    <a:gd name="T3" fmla="*/ 32 h 64"/>
                    <a:gd name="T4" fmla="*/ 51 w 65"/>
                    <a:gd name="T5" fmla="*/ 42 h 64"/>
                    <a:gd name="T6" fmla="*/ 60 w 65"/>
                    <a:gd name="T7" fmla="*/ 34 h 64"/>
                    <a:gd name="T8" fmla="*/ 51 w 65"/>
                    <a:gd name="T9" fmla="*/ 42 h 64"/>
                    <a:gd name="T10" fmla="*/ 13 w 65"/>
                    <a:gd name="T11" fmla="*/ 30 h 64"/>
                    <a:gd name="T12" fmla="*/ 7 w 65"/>
                    <a:gd name="T13" fmla="*/ 21 h 64"/>
                    <a:gd name="T14" fmla="*/ 46 w 65"/>
                    <a:gd name="T15" fmla="*/ 21 h 64"/>
                    <a:gd name="T16" fmla="*/ 35 w 65"/>
                    <a:gd name="T17" fmla="*/ 30 h 64"/>
                    <a:gd name="T18" fmla="*/ 46 w 65"/>
                    <a:gd name="T19" fmla="*/ 21 h 64"/>
                    <a:gd name="T20" fmla="*/ 35 w 65"/>
                    <a:gd name="T21" fmla="*/ 4 h 64"/>
                    <a:gd name="T22" fmla="*/ 42 w 65"/>
                    <a:gd name="T23" fmla="*/ 11 h 64"/>
                    <a:gd name="T24" fmla="*/ 35 w 65"/>
                    <a:gd name="T25" fmla="*/ 17 h 64"/>
                    <a:gd name="T26" fmla="*/ 27 w 65"/>
                    <a:gd name="T27" fmla="*/ 6 h 64"/>
                    <a:gd name="T28" fmla="*/ 30 w 65"/>
                    <a:gd name="T29" fmla="*/ 17 h 64"/>
                    <a:gd name="T30" fmla="*/ 23 w 65"/>
                    <a:gd name="T31" fmla="*/ 11 h 64"/>
                    <a:gd name="T32" fmla="*/ 30 w 65"/>
                    <a:gd name="T33" fmla="*/ 30 h 64"/>
                    <a:gd name="T34" fmla="*/ 19 w 65"/>
                    <a:gd name="T35" fmla="*/ 21 h 64"/>
                    <a:gd name="T36" fmla="*/ 7 w 65"/>
                    <a:gd name="T37" fmla="*/ 42 h 64"/>
                    <a:gd name="T38" fmla="*/ 13 w 65"/>
                    <a:gd name="T39" fmla="*/ 34 h 64"/>
                    <a:gd name="T40" fmla="*/ 7 w 65"/>
                    <a:gd name="T41" fmla="*/ 42 h 64"/>
                    <a:gd name="T42" fmla="*/ 30 w 65"/>
                    <a:gd name="T43" fmla="*/ 34 h 64"/>
                    <a:gd name="T44" fmla="*/ 19 w 65"/>
                    <a:gd name="T45" fmla="*/ 42 h 64"/>
                    <a:gd name="T46" fmla="*/ 30 w 65"/>
                    <a:gd name="T47" fmla="*/ 47 h 64"/>
                    <a:gd name="T48" fmla="*/ 27 w 65"/>
                    <a:gd name="T49" fmla="*/ 58 h 64"/>
                    <a:gd name="T50" fmla="*/ 20 w 65"/>
                    <a:gd name="T51" fmla="*/ 47 h 64"/>
                    <a:gd name="T52" fmla="*/ 42 w 65"/>
                    <a:gd name="T53" fmla="*/ 52 h 64"/>
                    <a:gd name="T54" fmla="*/ 35 w 65"/>
                    <a:gd name="T55" fmla="*/ 59 h 64"/>
                    <a:gd name="T56" fmla="*/ 45 w 65"/>
                    <a:gd name="T57" fmla="*/ 47 h 64"/>
                    <a:gd name="T58" fmla="*/ 35 w 65"/>
                    <a:gd name="T59" fmla="*/ 42 h 64"/>
                    <a:gd name="T60" fmla="*/ 47 w 65"/>
                    <a:gd name="T61" fmla="*/ 34 h 64"/>
                    <a:gd name="T62" fmla="*/ 35 w 65"/>
                    <a:gd name="T63" fmla="*/ 42 h 64"/>
                    <a:gd name="T64" fmla="*/ 51 w 65"/>
                    <a:gd name="T65" fmla="*/ 21 h 64"/>
                    <a:gd name="T66" fmla="*/ 60 w 65"/>
                    <a:gd name="T67" fmla="*/ 30 h 64"/>
                    <a:gd name="T68" fmla="*/ 56 w 65"/>
                    <a:gd name="T69" fmla="*/ 17 h 64"/>
                    <a:gd name="T70" fmla="*/ 44 w 65"/>
                    <a:gd name="T71" fmla="*/ 7 h 64"/>
                    <a:gd name="T72" fmla="*/ 56 w 65"/>
                    <a:gd name="T73" fmla="*/ 17 h 64"/>
                    <a:gd name="T74" fmla="*/ 20 w 65"/>
                    <a:gd name="T75" fmla="*/ 7 h 64"/>
                    <a:gd name="T76" fmla="*/ 9 w 65"/>
                    <a:gd name="T77" fmla="*/ 17 h 64"/>
                    <a:gd name="T78" fmla="*/ 9 w 65"/>
                    <a:gd name="T79" fmla="*/ 47 h 64"/>
                    <a:gd name="T80" fmla="*/ 20 w 65"/>
                    <a:gd name="T81" fmla="*/ 57 h 64"/>
                    <a:gd name="T82" fmla="*/ 9 w 65"/>
                    <a:gd name="T83" fmla="*/ 47 h 64"/>
                    <a:gd name="T84" fmla="*/ 44 w 65"/>
                    <a:gd name="T85" fmla="*/ 57 h 64"/>
                    <a:gd name="T86" fmla="*/ 56 w 65"/>
                    <a:gd name="T87" fmla="*/ 47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5" h="64">
                      <a:moveTo>
                        <a:pt x="32" y="0"/>
                      </a:moveTo>
                      <a:cubicBezTo>
                        <a:pt x="15" y="0"/>
                        <a:pt x="0" y="14"/>
                        <a:pt x="0" y="32"/>
                      </a:cubicBezTo>
                      <a:cubicBezTo>
                        <a:pt x="0" y="49"/>
                        <a:pt x="15" y="64"/>
                        <a:pt x="32" y="64"/>
                      </a:cubicBezTo>
                      <a:cubicBezTo>
                        <a:pt x="50" y="64"/>
                        <a:pt x="65" y="49"/>
                        <a:pt x="65" y="32"/>
                      </a:cubicBezTo>
                      <a:cubicBezTo>
                        <a:pt x="65" y="14"/>
                        <a:pt x="50" y="0"/>
                        <a:pt x="32" y="0"/>
                      </a:cubicBezTo>
                      <a:close/>
                      <a:moveTo>
                        <a:pt x="51" y="42"/>
                      </a:moveTo>
                      <a:cubicBezTo>
                        <a:pt x="51" y="40"/>
                        <a:pt x="52" y="37"/>
                        <a:pt x="52" y="34"/>
                      </a:cubicBezTo>
                      <a:cubicBezTo>
                        <a:pt x="60" y="34"/>
                        <a:pt x="60" y="34"/>
                        <a:pt x="60" y="34"/>
                      </a:cubicBezTo>
                      <a:cubicBezTo>
                        <a:pt x="60" y="37"/>
                        <a:pt x="59" y="40"/>
                        <a:pt x="58" y="42"/>
                      </a:cubicBezTo>
                      <a:lnTo>
                        <a:pt x="51" y="42"/>
                      </a:lnTo>
                      <a:close/>
                      <a:moveTo>
                        <a:pt x="14" y="21"/>
                      </a:moveTo>
                      <a:cubicBezTo>
                        <a:pt x="14" y="24"/>
                        <a:pt x="13" y="27"/>
                        <a:pt x="13" y="30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5" y="27"/>
                        <a:pt x="6" y="24"/>
                        <a:pt x="7" y="21"/>
                      </a:cubicBezTo>
                      <a:lnTo>
                        <a:pt x="14" y="21"/>
                      </a:lnTo>
                      <a:close/>
                      <a:moveTo>
                        <a:pt x="46" y="21"/>
                      </a:moveTo>
                      <a:cubicBezTo>
                        <a:pt x="47" y="24"/>
                        <a:pt x="47" y="27"/>
                        <a:pt x="47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21"/>
                        <a:pt x="35" y="21"/>
                        <a:pt x="35" y="21"/>
                      </a:cubicBezTo>
                      <a:lnTo>
                        <a:pt x="46" y="21"/>
                      </a:lnTo>
                      <a:close/>
                      <a:moveTo>
                        <a:pt x="35" y="17"/>
                      </a:move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6" y="5"/>
                        <a:pt x="37" y="5"/>
                        <a:pt x="38" y="6"/>
                      </a:cubicBezTo>
                      <a:cubicBezTo>
                        <a:pt x="39" y="7"/>
                        <a:pt x="41" y="9"/>
                        <a:pt x="42" y="11"/>
                      </a:cubicBezTo>
                      <a:cubicBezTo>
                        <a:pt x="43" y="13"/>
                        <a:pt x="44" y="15"/>
                        <a:pt x="4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lose/>
                      <a:moveTo>
                        <a:pt x="23" y="11"/>
                      </a:moveTo>
                      <a:cubicBezTo>
                        <a:pt x="24" y="9"/>
                        <a:pt x="26" y="7"/>
                        <a:pt x="27" y="6"/>
                      </a:cubicBezTo>
                      <a:cubicBezTo>
                        <a:pt x="28" y="5"/>
                        <a:pt x="29" y="5"/>
                        <a:pt x="30" y="4"/>
                      </a:cubicBezTo>
                      <a:cubicBezTo>
                        <a:pt x="30" y="17"/>
                        <a:pt x="30" y="17"/>
                        <a:pt x="30" y="17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1" y="15"/>
                        <a:pt x="22" y="13"/>
                        <a:pt x="23" y="11"/>
                      </a:cubicBezTo>
                      <a:close/>
                      <a:moveTo>
                        <a:pt x="30" y="21"/>
                      </a:move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18" y="30"/>
                        <a:pt x="18" y="30"/>
                        <a:pt x="18" y="30"/>
                      </a:cubicBezTo>
                      <a:cubicBezTo>
                        <a:pt x="18" y="27"/>
                        <a:pt x="18" y="24"/>
                        <a:pt x="19" y="21"/>
                      </a:cubicBezTo>
                      <a:lnTo>
                        <a:pt x="30" y="21"/>
                      </a:lnTo>
                      <a:close/>
                      <a:moveTo>
                        <a:pt x="7" y="42"/>
                      </a:moveTo>
                      <a:cubicBezTo>
                        <a:pt x="6" y="40"/>
                        <a:pt x="5" y="37"/>
                        <a:pt x="5" y="34"/>
                      </a:cubicBezTo>
                      <a:cubicBezTo>
                        <a:pt x="13" y="34"/>
                        <a:pt x="13" y="34"/>
                        <a:pt x="13" y="34"/>
                      </a:cubicBezTo>
                      <a:cubicBezTo>
                        <a:pt x="13" y="37"/>
                        <a:pt x="14" y="40"/>
                        <a:pt x="14" y="42"/>
                      </a:cubicBezTo>
                      <a:lnTo>
                        <a:pt x="7" y="42"/>
                      </a:lnTo>
                      <a:close/>
                      <a:moveTo>
                        <a:pt x="18" y="34"/>
                      </a:move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0" y="42"/>
                        <a:pt x="30" y="42"/>
                        <a:pt x="30" y="42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18" y="40"/>
                        <a:pt x="18" y="37"/>
                        <a:pt x="18" y="34"/>
                      </a:cubicBezTo>
                      <a:close/>
                      <a:moveTo>
                        <a:pt x="30" y="47"/>
                      </a:move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29" y="59"/>
                        <a:pt x="28" y="58"/>
                        <a:pt x="27" y="58"/>
                      </a:cubicBezTo>
                      <a:cubicBezTo>
                        <a:pt x="26" y="57"/>
                        <a:pt x="24" y="55"/>
                        <a:pt x="23" y="52"/>
                      </a:cubicBezTo>
                      <a:cubicBezTo>
                        <a:pt x="22" y="51"/>
                        <a:pt x="21" y="49"/>
                        <a:pt x="20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lose/>
                      <a:moveTo>
                        <a:pt x="42" y="52"/>
                      </a:moveTo>
                      <a:cubicBezTo>
                        <a:pt x="41" y="55"/>
                        <a:pt x="39" y="57"/>
                        <a:pt x="38" y="58"/>
                      </a:cubicBezTo>
                      <a:cubicBezTo>
                        <a:pt x="37" y="58"/>
                        <a:pt x="36" y="59"/>
                        <a:pt x="35" y="59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45" y="47"/>
                        <a:pt x="45" y="47"/>
                        <a:pt x="45" y="47"/>
                      </a:cubicBezTo>
                      <a:cubicBezTo>
                        <a:pt x="44" y="49"/>
                        <a:pt x="43" y="51"/>
                        <a:pt x="42" y="52"/>
                      </a:cubicBezTo>
                      <a:close/>
                      <a:moveTo>
                        <a:pt x="35" y="42"/>
                      </a:moveTo>
                      <a:cubicBezTo>
                        <a:pt x="35" y="34"/>
                        <a:pt x="35" y="34"/>
                        <a:pt x="35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7"/>
                        <a:pt x="47" y="40"/>
                        <a:pt x="46" y="42"/>
                      </a:cubicBezTo>
                      <a:lnTo>
                        <a:pt x="35" y="42"/>
                      </a:lnTo>
                      <a:close/>
                      <a:moveTo>
                        <a:pt x="52" y="30"/>
                      </a:moveTo>
                      <a:cubicBezTo>
                        <a:pt x="52" y="27"/>
                        <a:pt x="51" y="24"/>
                        <a:pt x="51" y="21"/>
                      </a:cubicBezTo>
                      <a:cubicBezTo>
                        <a:pt x="58" y="21"/>
                        <a:pt x="58" y="21"/>
                        <a:pt x="58" y="21"/>
                      </a:cubicBezTo>
                      <a:cubicBezTo>
                        <a:pt x="59" y="24"/>
                        <a:pt x="60" y="27"/>
                        <a:pt x="60" y="30"/>
                      </a:cubicBezTo>
                      <a:lnTo>
                        <a:pt x="52" y="30"/>
                      </a:lnTo>
                      <a:close/>
                      <a:moveTo>
                        <a:pt x="56" y="17"/>
                      </a:moveTo>
                      <a:cubicBezTo>
                        <a:pt x="50" y="17"/>
                        <a:pt x="50" y="17"/>
                        <a:pt x="50" y="17"/>
                      </a:cubicBezTo>
                      <a:cubicBezTo>
                        <a:pt x="48" y="13"/>
                        <a:pt x="47" y="9"/>
                        <a:pt x="44" y="7"/>
                      </a:cubicBezTo>
                      <a:cubicBezTo>
                        <a:pt x="47" y="8"/>
                        <a:pt x="50" y="10"/>
                        <a:pt x="52" y="12"/>
                      </a:cubicBezTo>
                      <a:cubicBezTo>
                        <a:pt x="54" y="14"/>
                        <a:pt x="55" y="15"/>
                        <a:pt x="56" y="17"/>
                      </a:cubicBezTo>
                      <a:close/>
                      <a:moveTo>
                        <a:pt x="13" y="12"/>
                      </a:moveTo>
                      <a:cubicBezTo>
                        <a:pt x="15" y="10"/>
                        <a:pt x="18" y="8"/>
                        <a:pt x="20" y="7"/>
                      </a:cubicBezTo>
                      <a:cubicBezTo>
                        <a:pt x="18" y="9"/>
                        <a:pt x="17" y="13"/>
                        <a:pt x="15" y="17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10" y="15"/>
                        <a:pt x="11" y="14"/>
                        <a:pt x="13" y="12"/>
                      </a:cubicBezTo>
                      <a:close/>
                      <a:moveTo>
                        <a:pt x="9" y="47"/>
                      </a:moveTo>
                      <a:cubicBezTo>
                        <a:pt x="15" y="47"/>
                        <a:pt x="15" y="47"/>
                        <a:pt x="15" y="47"/>
                      </a:cubicBezTo>
                      <a:cubicBezTo>
                        <a:pt x="17" y="51"/>
                        <a:pt x="18" y="54"/>
                        <a:pt x="20" y="57"/>
                      </a:cubicBezTo>
                      <a:cubicBezTo>
                        <a:pt x="18" y="55"/>
                        <a:pt x="15" y="54"/>
                        <a:pt x="13" y="51"/>
                      </a:cubicBezTo>
                      <a:cubicBezTo>
                        <a:pt x="11" y="50"/>
                        <a:pt x="10" y="48"/>
                        <a:pt x="9" y="47"/>
                      </a:cubicBezTo>
                      <a:close/>
                      <a:moveTo>
                        <a:pt x="52" y="51"/>
                      </a:moveTo>
                      <a:cubicBezTo>
                        <a:pt x="50" y="54"/>
                        <a:pt x="47" y="55"/>
                        <a:pt x="44" y="57"/>
                      </a:cubicBezTo>
                      <a:cubicBezTo>
                        <a:pt x="47" y="54"/>
                        <a:pt x="48" y="51"/>
                        <a:pt x="50" y="47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5" y="48"/>
                        <a:pt x="54" y="50"/>
                        <a:pt x="52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18" name="ïṣlíďe">
                  <a:extLst>
                    <a:ext uri="{FF2B5EF4-FFF2-40B4-BE49-F238E27FC236}">
                      <a16:creationId xmlns:a16="http://schemas.microsoft.com/office/drawing/2014/main" id="{E30F445B-DEFF-673E-B623-7E1750B9703F}"/>
                    </a:ext>
                  </a:extLst>
                </p:cNvPr>
                <p:cNvSpPr/>
                <p:nvPr/>
              </p:nvSpPr>
              <p:spPr bwMode="auto">
                <a:xfrm>
                  <a:off x="8217214" y="5047577"/>
                  <a:ext cx="191818" cy="195733"/>
                </a:xfrm>
                <a:custGeom>
                  <a:avLst/>
                  <a:gdLst>
                    <a:gd name="T0" fmla="*/ 30 w 60"/>
                    <a:gd name="T1" fmla="*/ 0 h 61"/>
                    <a:gd name="T2" fmla="*/ 0 w 60"/>
                    <a:gd name="T3" fmla="*/ 31 h 61"/>
                    <a:gd name="T4" fmla="*/ 30 w 60"/>
                    <a:gd name="T5" fmla="*/ 61 h 61"/>
                    <a:gd name="T6" fmla="*/ 60 w 60"/>
                    <a:gd name="T7" fmla="*/ 31 h 61"/>
                    <a:gd name="T8" fmla="*/ 30 w 60"/>
                    <a:gd name="T9" fmla="*/ 0 h 61"/>
                    <a:gd name="T10" fmla="*/ 30 w 60"/>
                    <a:gd name="T11" fmla="*/ 55 h 61"/>
                    <a:gd name="T12" fmla="*/ 5 w 60"/>
                    <a:gd name="T13" fmla="*/ 31 h 61"/>
                    <a:gd name="T14" fmla="*/ 30 w 60"/>
                    <a:gd name="T15" fmla="*/ 6 h 61"/>
                    <a:gd name="T16" fmla="*/ 55 w 60"/>
                    <a:gd name="T17" fmla="*/ 31 h 61"/>
                    <a:gd name="T18" fmla="*/ 30 w 60"/>
                    <a:gd name="T19" fmla="*/ 55 h 61"/>
                    <a:gd name="T20" fmla="*/ 26 w 60"/>
                    <a:gd name="T21" fmla="*/ 15 h 61"/>
                    <a:gd name="T22" fmla="*/ 34 w 60"/>
                    <a:gd name="T23" fmla="*/ 15 h 61"/>
                    <a:gd name="T24" fmla="*/ 34 w 60"/>
                    <a:gd name="T25" fmla="*/ 23 h 61"/>
                    <a:gd name="T26" fmla="*/ 26 w 60"/>
                    <a:gd name="T27" fmla="*/ 23 h 61"/>
                    <a:gd name="T28" fmla="*/ 26 w 60"/>
                    <a:gd name="T29" fmla="*/ 15 h 61"/>
                    <a:gd name="T30" fmla="*/ 38 w 60"/>
                    <a:gd name="T31" fmla="*/ 46 h 61"/>
                    <a:gd name="T32" fmla="*/ 22 w 60"/>
                    <a:gd name="T33" fmla="*/ 46 h 61"/>
                    <a:gd name="T34" fmla="*/ 22 w 60"/>
                    <a:gd name="T35" fmla="*/ 42 h 61"/>
                    <a:gd name="T36" fmla="*/ 26 w 60"/>
                    <a:gd name="T37" fmla="*/ 42 h 61"/>
                    <a:gd name="T38" fmla="*/ 26 w 60"/>
                    <a:gd name="T39" fmla="*/ 31 h 61"/>
                    <a:gd name="T40" fmla="*/ 22 w 60"/>
                    <a:gd name="T41" fmla="*/ 31 h 61"/>
                    <a:gd name="T42" fmla="*/ 22 w 60"/>
                    <a:gd name="T43" fmla="*/ 27 h 61"/>
                    <a:gd name="T44" fmla="*/ 34 w 60"/>
                    <a:gd name="T45" fmla="*/ 27 h 61"/>
                    <a:gd name="T46" fmla="*/ 34 w 60"/>
                    <a:gd name="T47" fmla="*/ 42 h 61"/>
                    <a:gd name="T48" fmla="*/ 38 w 60"/>
                    <a:gd name="T49" fmla="*/ 42 h 61"/>
                    <a:gd name="T50" fmla="*/ 38 w 60"/>
                    <a:gd name="T51" fmla="*/ 4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0" h="61">
                      <a:moveTo>
                        <a:pt x="30" y="0"/>
                      </a:moveTo>
                      <a:cubicBezTo>
                        <a:pt x="13" y="0"/>
                        <a:pt x="0" y="14"/>
                        <a:pt x="0" y="31"/>
                      </a:cubicBezTo>
                      <a:cubicBezTo>
                        <a:pt x="0" y="47"/>
                        <a:pt x="13" y="61"/>
                        <a:pt x="30" y="61"/>
                      </a:cubicBezTo>
                      <a:cubicBezTo>
                        <a:pt x="47" y="61"/>
                        <a:pt x="60" y="47"/>
                        <a:pt x="60" y="31"/>
                      </a:cubicBezTo>
                      <a:cubicBezTo>
                        <a:pt x="60" y="14"/>
                        <a:pt x="47" y="0"/>
                        <a:pt x="30" y="0"/>
                      </a:cubicBezTo>
                      <a:close/>
                      <a:moveTo>
                        <a:pt x="30" y="55"/>
                      </a:moveTo>
                      <a:cubicBezTo>
                        <a:pt x="16" y="55"/>
                        <a:pt x="5" y="44"/>
                        <a:pt x="5" y="31"/>
                      </a:cubicBezTo>
                      <a:cubicBezTo>
                        <a:pt x="5" y="17"/>
                        <a:pt x="16" y="6"/>
                        <a:pt x="30" y="6"/>
                      </a:cubicBezTo>
                      <a:cubicBezTo>
                        <a:pt x="44" y="6"/>
                        <a:pt x="55" y="17"/>
                        <a:pt x="55" y="31"/>
                      </a:cubicBezTo>
                      <a:cubicBezTo>
                        <a:pt x="55" y="44"/>
                        <a:pt x="44" y="55"/>
                        <a:pt x="30" y="55"/>
                      </a:cubicBezTo>
                      <a:close/>
                      <a:moveTo>
                        <a:pt x="26" y="15"/>
                      </a:moveTo>
                      <a:cubicBezTo>
                        <a:pt x="34" y="15"/>
                        <a:pt x="34" y="15"/>
                        <a:pt x="34" y="15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lnTo>
                        <a:pt x="26" y="15"/>
                      </a:lnTo>
                      <a:close/>
                      <a:moveTo>
                        <a:pt x="38" y="46"/>
                      </a:moveTo>
                      <a:cubicBezTo>
                        <a:pt x="22" y="46"/>
                        <a:pt x="22" y="46"/>
                        <a:pt x="22" y="46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26" y="42"/>
                        <a:pt x="26" y="42"/>
                        <a:pt x="26" y="42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2" y="31"/>
                        <a:pt x="22" y="31"/>
                        <a:pt x="22" y="31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cubicBezTo>
                        <a:pt x="38" y="42"/>
                        <a:pt x="38" y="42"/>
                        <a:pt x="38" y="42"/>
                      </a:cubicBezTo>
                      <a:lnTo>
                        <a:pt x="38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19" name="iṩļiḓe">
                  <a:extLst>
                    <a:ext uri="{FF2B5EF4-FFF2-40B4-BE49-F238E27FC236}">
                      <a16:creationId xmlns:a16="http://schemas.microsoft.com/office/drawing/2014/main" id="{2032C28C-85A7-01B5-99AE-3676AFBCA0F0}"/>
                    </a:ext>
                  </a:extLst>
                </p:cNvPr>
                <p:cNvSpPr/>
                <p:nvPr/>
              </p:nvSpPr>
              <p:spPr bwMode="auto">
                <a:xfrm>
                  <a:off x="7085879" y="5474274"/>
                  <a:ext cx="221179" cy="219221"/>
                </a:xfrm>
                <a:custGeom>
                  <a:avLst/>
                  <a:gdLst>
                    <a:gd name="T0" fmla="*/ 35 w 69"/>
                    <a:gd name="T1" fmla="*/ 0 h 69"/>
                    <a:gd name="T2" fmla="*/ 0 w 69"/>
                    <a:gd name="T3" fmla="*/ 35 h 69"/>
                    <a:gd name="T4" fmla="*/ 35 w 69"/>
                    <a:gd name="T5" fmla="*/ 69 h 69"/>
                    <a:gd name="T6" fmla="*/ 69 w 69"/>
                    <a:gd name="T7" fmla="*/ 35 h 69"/>
                    <a:gd name="T8" fmla="*/ 35 w 69"/>
                    <a:gd name="T9" fmla="*/ 0 h 69"/>
                    <a:gd name="T10" fmla="*/ 55 w 69"/>
                    <a:gd name="T11" fmla="*/ 30 h 69"/>
                    <a:gd name="T12" fmla="*/ 36 w 69"/>
                    <a:gd name="T13" fmla="*/ 56 h 69"/>
                    <a:gd name="T14" fmla="*/ 28 w 69"/>
                    <a:gd name="T15" fmla="*/ 52 h 69"/>
                    <a:gd name="T16" fmla="*/ 21 w 69"/>
                    <a:gd name="T17" fmla="*/ 32 h 69"/>
                    <a:gd name="T18" fmla="*/ 16 w 69"/>
                    <a:gd name="T19" fmla="*/ 33 h 69"/>
                    <a:gd name="T20" fmla="*/ 14 w 69"/>
                    <a:gd name="T21" fmla="*/ 31 h 69"/>
                    <a:gd name="T22" fmla="*/ 27 w 69"/>
                    <a:gd name="T23" fmla="*/ 22 h 69"/>
                    <a:gd name="T24" fmla="*/ 34 w 69"/>
                    <a:gd name="T25" fmla="*/ 36 h 69"/>
                    <a:gd name="T26" fmla="*/ 37 w 69"/>
                    <a:gd name="T27" fmla="*/ 44 h 69"/>
                    <a:gd name="T28" fmla="*/ 43 w 69"/>
                    <a:gd name="T29" fmla="*/ 36 h 69"/>
                    <a:gd name="T30" fmla="*/ 38 w 69"/>
                    <a:gd name="T31" fmla="*/ 31 h 69"/>
                    <a:gd name="T32" fmla="*/ 55 w 69"/>
                    <a:gd name="T33" fmla="*/ 3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" h="69">
                      <a:moveTo>
                        <a:pt x="35" y="0"/>
                      </a:moveTo>
                      <a:cubicBezTo>
                        <a:pt x="16" y="0"/>
                        <a:pt x="0" y="16"/>
                        <a:pt x="0" y="35"/>
                      </a:cubicBezTo>
                      <a:cubicBezTo>
                        <a:pt x="0" y="54"/>
                        <a:pt x="16" y="69"/>
                        <a:pt x="35" y="69"/>
                      </a:cubicBezTo>
                      <a:cubicBezTo>
                        <a:pt x="54" y="69"/>
                        <a:pt x="69" y="54"/>
                        <a:pt x="69" y="35"/>
                      </a:cubicBezTo>
                      <a:cubicBezTo>
                        <a:pt x="69" y="16"/>
                        <a:pt x="54" y="0"/>
                        <a:pt x="35" y="0"/>
                      </a:cubicBezTo>
                      <a:close/>
                      <a:moveTo>
                        <a:pt x="55" y="30"/>
                      </a:moveTo>
                      <a:cubicBezTo>
                        <a:pt x="53" y="43"/>
                        <a:pt x="40" y="54"/>
                        <a:pt x="36" y="56"/>
                      </a:cubicBezTo>
                      <a:cubicBezTo>
                        <a:pt x="32" y="58"/>
                        <a:pt x="29" y="55"/>
                        <a:pt x="28" y="52"/>
                      </a:cubicBezTo>
                      <a:cubicBezTo>
                        <a:pt x="26" y="49"/>
                        <a:pt x="22" y="33"/>
                        <a:pt x="21" y="32"/>
                      </a:cubicBezTo>
                      <a:cubicBezTo>
                        <a:pt x="19" y="30"/>
                        <a:pt x="16" y="33"/>
                        <a:pt x="16" y="33"/>
                      </a:cubicBezTo>
                      <a:cubicBezTo>
                        <a:pt x="14" y="31"/>
                        <a:pt x="14" y="31"/>
                        <a:pt x="14" y="31"/>
                      </a:cubicBezTo>
                      <a:cubicBezTo>
                        <a:pt x="14" y="31"/>
                        <a:pt x="21" y="23"/>
                        <a:pt x="27" y="22"/>
                      </a:cubicBezTo>
                      <a:cubicBezTo>
                        <a:pt x="32" y="21"/>
                        <a:pt x="32" y="30"/>
                        <a:pt x="34" y="36"/>
                      </a:cubicBezTo>
                      <a:cubicBezTo>
                        <a:pt x="35" y="41"/>
                        <a:pt x="36" y="44"/>
                        <a:pt x="37" y="44"/>
                      </a:cubicBezTo>
                      <a:cubicBezTo>
                        <a:pt x="38" y="44"/>
                        <a:pt x="40" y="41"/>
                        <a:pt x="43" y="36"/>
                      </a:cubicBezTo>
                      <a:cubicBezTo>
                        <a:pt x="45" y="32"/>
                        <a:pt x="42" y="28"/>
                        <a:pt x="38" y="31"/>
                      </a:cubicBezTo>
                      <a:cubicBezTo>
                        <a:pt x="40" y="20"/>
                        <a:pt x="57" y="17"/>
                        <a:pt x="55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20" name="ïşľíḓe">
                  <a:extLst>
                    <a:ext uri="{FF2B5EF4-FFF2-40B4-BE49-F238E27FC236}">
                      <a16:creationId xmlns:a16="http://schemas.microsoft.com/office/drawing/2014/main" id="{7CB05ED4-AD78-D3A5-30A4-B63D6A7A8EE5}"/>
                    </a:ext>
                  </a:extLst>
                </p:cNvPr>
                <p:cNvSpPr/>
                <p:nvPr/>
              </p:nvSpPr>
              <p:spPr bwMode="auto">
                <a:xfrm>
                  <a:off x="10199988" y="5985138"/>
                  <a:ext cx="381680" cy="338617"/>
                </a:xfrm>
                <a:custGeom>
                  <a:avLst/>
                  <a:gdLst>
                    <a:gd name="T0" fmla="*/ 50 w 119"/>
                    <a:gd name="T1" fmla="*/ 0 h 106"/>
                    <a:gd name="T2" fmla="*/ 50 w 119"/>
                    <a:gd name="T3" fmla="*/ 0 h 106"/>
                    <a:gd name="T4" fmla="*/ 99 w 119"/>
                    <a:gd name="T5" fmla="*/ 40 h 106"/>
                    <a:gd name="T6" fmla="*/ 50 w 119"/>
                    <a:gd name="T7" fmla="*/ 81 h 106"/>
                    <a:gd name="T8" fmla="*/ 42 w 119"/>
                    <a:gd name="T9" fmla="*/ 80 h 106"/>
                    <a:gd name="T10" fmla="*/ 7 w 119"/>
                    <a:gd name="T11" fmla="*/ 93 h 106"/>
                    <a:gd name="T12" fmla="*/ 7 w 119"/>
                    <a:gd name="T13" fmla="*/ 90 h 106"/>
                    <a:gd name="T14" fmla="*/ 19 w 119"/>
                    <a:gd name="T15" fmla="*/ 74 h 106"/>
                    <a:gd name="T16" fmla="*/ 18 w 119"/>
                    <a:gd name="T17" fmla="*/ 72 h 106"/>
                    <a:gd name="T18" fmla="*/ 0 w 119"/>
                    <a:gd name="T19" fmla="*/ 40 h 106"/>
                    <a:gd name="T20" fmla="*/ 50 w 119"/>
                    <a:gd name="T21" fmla="*/ 0 h 106"/>
                    <a:gd name="T22" fmla="*/ 103 w 119"/>
                    <a:gd name="T23" fmla="*/ 90 h 106"/>
                    <a:gd name="T24" fmla="*/ 113 w 119"/>
                    <a:gd name="T25" fmla="*/ 104 h 106"/>
                    <a:gd name="T26" fmla="*/ 113 w 119"/>
                    <a:gd name="T27" fmla="*/ 106 h 106"/>
                    <a:gd name="T28" fmla="*/ 83 w 119"/>
                    <a:gd name="T29" fmla="*/ 95 h 106"/>
                    <a:gd name="T30" fmla="*/ 76 w 119"/>
                    <a:gd name="T31" fmla="*/ 96 h 106"/>
                    <a:gd name="T32" fmla="*/ 50 w 119"/>
                    <a:gd name="T33" fmla="*/ 88 h 106"/>
                    <a:gd name="T34" fmla="*/ 90 w 119"/>
                    <a:gd name="T35" fmla="*/ 75 h 106"/>
                    <a:gd name="T36" fmla="*/ 103 w 119"/>
                    <a:gd name="T37" fmla="*/ 60 h 106"/>
                    <a:gd name="T38" fmla="*/ 107 w 119"/>
                    <a:gd name="T39" fmla="*/ 40 h 106"/>
                    <a:gd name="T40" fmla="*/ 107 w 119"/>
                    <a:gd name="T41" fmla="*/ 37 h 106"/>
                    <a:gd name="T42" fmla="*/ 119 w 119"/>
                    <a:gd name="T43" fmla="*/ 61 h 106"/>
                    <a:gd name="T44" fmla="*/ 103 w 119"/>
                    <a:gd name="T45" fmla="*/ 88 h 106"/>
                    <a:gd name="T46" fmla="*/ 103 w 119"/>
                    <a:gd name="T47" fmla="*/ 9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19" h="106">
                      <a:moveTo>
                        <a:pt x="50" y="0"/>
                      </a:move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77" y="0"/>
                        <a:pt x="99" y="18"/>
                        <a:pt x="99" y="40"/>
                      </a:cubicBezTo>
                      <a:cubicBezTo>
                        <a:pt x="99" y="63"/>
                        <a:pt x="77" y="81"/>
                        <a:pt x="50" y="81"/>
                      </a:cubicBezTo>
                      <a:cubicBezTo>
                        <a:pt x="47" y="81"/>
                        <a:pt x="44" y="80"/>
                        <a:pt x="42" y="80"/>
                      </a:cubicBezTo>
                      <a:cubicBezTo>
                        <a:pt x="31" y="91"/>
                        <a:pt x="19" y="93"/>
                        <a:pt x="7" y="93"/>
                      </a:cubicBezTo>
                      <a:cubicBezTo>
                        <a:pt x="7" y="90"/>
                        <a:pt x="7" y="90"/>
                        <a:pt x="7" y="90"/>
                      </a:cubicBezTo>
                      <a:cubicBezTo>
                        <a:pt x="13" y="87"/>
                        <a:pt x="19" y="81"/>
                        <a:pt x="19" y="74"/>
                      </a:cubicBezTo>
                      <a:cubicBezTo>
                        <a:pt x="19" y="73"/>
                        <a:pt x="19" y="72"/>
                        <a:pt x="18" y="72"/>
                      </a:cubicBezTo>
                      <a:cubicBezTo>
                        <a:pt x="7" y="64"/>
                        <a:pt x="0" y="53"/>
                        <a:pt x="0" y="40"/>
                      </a:cubicBezTo>
                      <a:cubicBezTo>
                        <a:pt x="0" y="18"/>
                        <a:pt x="22" y="0"/>
                        <a:pt x="50" y="0"/>
                      </a:cubicBezTo>
                      <a:close/>
                      <a:moveTo>
                        <a:pt x="103" y="90"/>
                      </a:moveTo>
                      <a:cubicBezTo>
                        <a:pt x="103" y="96"/>
                        <a:pt x="107" y="101"/>
                        <a:pt x="113" y="104"/>
                      </a:cubicBezTo>
                      <a:cubicBezTo>
                        <a:pt x="113" y="106"/>
                        <a:pt x="113" y="106"/>
                        <a:pt x="113" y="106"/>
                      </a:cubicBezTo>
                      <a:cubicBezTo>
                        <a:pt x="102" y="106"/>
                        <a:pt x="92" y="104"/>
                        <a:pt x="83" y="95"/>
                      </a:cubicBezTo>
                      <a:cubicBezTo>
                        <a:pt x="81" y="95"/>
                        <a:pt x="79" y="96"/>
                        <a:pt x="76" y="96"/>
                      </a:cubicBezTo>
                      <a:cubicBezTo>
                        <a:pt x="66" y="96"/>
                        <a:pt x="57" y="93"/>
                        <a:pt x="50" y="88"/>
                      </a:cubicBezTo>
                      <a:cubicBezTo>
                        <a:pt x="65" y="88"/>
                        <a:pt x="79" y="84"/>
                        <a:pt x="90" y="75"/>
                      </a:cubicBezTo>
                      <a:cubicBezTo>
                        <a:pt x="95" y="71"/>
                        <a:pt x="100" y="65"/>
                        <a:pt x="103" y="60"/>
                      </a:cubicBezTo>
                      <a:cubicBezTo>
                        <a:pt x="106" y="54"/>
                        <a:pt x="107" y="47"/>
                        <a:pt x="107" y="40"/>
                      </a:cubicBezTo>
                      <a:cubicBezTo>
                        <a:pt x="107" y="39"/>
                        <a:pt x="107" y="38"/>
                        <a:pt x="107" y="37"/>
                      </a:cubicBezTo>
                      <a:cubicBezTo>
                        <a:pt x="115" y="43"/>
                        <a:pt x="119" y="52"/>
                        <a:pt x="119" y="61"/>
                      </a:cubicBezTo>
                      <a:cubicBezTo>
                        <a:pt x="119" y="72"/>
                        <a:pt x="113" y="82"/>
                        <a:pt x="103" y="88"/>
                      </a:cubicBezTo>
                      <a:cubicBezTo>
                        <a:pt x="103" y="89"/>
                        <a:pt x="103" y="89"/>
                        <a:pt x="103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21" name="íṩļîďê">
                  <a:extLst>
                    <a:ext uri="{FF2B5EF4-FFF2-40B4-BE49-F238E27FC236}">
                      <a16:creationId xmlns:a16="http://schemas.microsoft.com/office/drawing/2014/main" id="{B942FA11-B301-B9F9-A002-7BEE904C83A2}"/>
                    </a:ext>
                  </a:extLst>
                </p:cNvPr>
                <p:cNvSpPr/>
                <p:nvPr/>
              </p:nvSpPr>
              <p:spPr bwMode="auto">
                <a:xfrm>
                  <a:off x="9976852" y="5491891"/>
                  <a:ext cx="223135" cy="225092"/>
                </a:xfrm>
                <a:custGeom>
                  <a:avLst/>
                  <a:gdLst>
                    <a:gd name="T0" fmla="*/ 35 w 70"/>
                    <a:gd name="T1" fmla="*/ 0 h 70"/>
                    <a:gd name="T2" fmla="*/ 0 w 70"/>
                    <a:gd name="T3" fmla="*/ 35 h 70"/>
                    <a:gd name="T4" fmla="*/ 35 w 70"/>
                    <a:gd name="T5" fmla="*/ 70 h 70"/>
                    <a:gd name="T6" fmla="*/ 70 w 70"/>
                    <a:gd name="T7" fmla="*/ 35 h 70"/>
                    <a:gd name="T8" fmla="*/ 35 w 70"/>
                    <a:gd name="T9" fmla="*/ 0 h 70"/>
                    <a:gd name="T10" fmla="*/ 29 w 70"/>
                    <a:gd name="T11" fmla="*/ 57 h 70"/>
                    <a:gd name="T12" fmla="*/ 14 w 70"/>
                    <a:gd name="T13" fmla="*/ 38 h 70"/>
                    <a:gd name="T14" fmla="*/ 21 w 70"/>
                    <a:gd name="T15" fmla="*/ 31 h 70"/>
                    <a:gd name="T16" fmla="*/ 29 w 70"/>
                    <a:gd name="T17" fmla="*/ 41 h 70"/>
                    <a:gd name="T18" fmla="*/ 54 w 70"/>
                    <a:gd name="T19" fmla="*/ 21 h 70"/>
                    <a:gd name="T20" fmla="*/ 57 w 70"/>
                    <a:gd name="T21" fmla="*/ 24 h 70"/>
                    <a:gd name="T22" fmla="*/ 29 w 70"/>
                    <a:gd name="T23" fmla="*/ 5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cubicBezTo>
                        <a:pt x="16" y="0"/>
                        <a:pt x="0" y="16"/>
                        <a:pt x="0" y="35"/>
                      </a:cubicBezTo>
                      <a:cubicBezTo>
                        <a:pt x="0" y="54"/>
                        <a:pt x="16" y="70"/>
                        <a:pt x="35" y="70"/>
                      </a:cubicBezTo>
                      <a:cubicBezTo>
                        <a:pt x="54" y="70"/>
                        <a:pt x="70" y="54"/>
                        <a:pt x="70" y="35"/>
                      </a:cubicBezTo>
                      <a:cubicBezTo>
                        <a:pt x="70" y="16"/>
                        <a:pt x="54" y="0"/>
                        <a:pt x="35" y="0"/>
                      </a:cubicBezTo>
                      <a:close/>
                      <a:moveTo>
                        <a:pt x="29" y="57"/>
                      </a:moveTo>
                      <a:cubicBezTo>
                        <a:pt x="14" y="38"/>
                        <a:pt x="14" y="38"/>
                        <a:pt x="14" y="38"/>
                      </a:cubicBez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29" y="41"/>
                        <a:pt x="29" y="41"/>
                        <a:pt x="29" y="41"/>
                      </a:cubicBezTo>
                      <a:cubicBezTo>
                        <a:pt x="54" y="21"/>
                        <a:pt x="54" y="21"/>
                        <a:pt x="54" y="21"/>
                      </a:cubicBezTo>
                      <a:cubicBezTo>
                        <a:pt x="57" y="24"/>
                        <a:pt x="57" y="24"/>
                        <a:pt x="57" y="24"/>
                      </a:cubicBezTo>
                      <a:lnTo>
                        <a:pt x="29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22" name="îṩľîḋé">
                  <a:extLst>
                    <a:ext uri="{FF2B5EF4-FFF2-40B4-BE49-F238E27FC236}">
                      <a16:creationId xmlns:a16="http://schemas.microsoft.com/office/drawing/2014/main" id="{DEFCEEC9-142B-1C09-A7E1-A3D520905ED0}"/>
                    </a:ext>
                  </a:extLst>
                </p:cNvPr>
                <p:cNvSpPr/>
                <p:nvPr/>
              </p:nvSpPr>
              <p:spPr bwMode="auto">
                <a:xfrm>
                  <a:off x="8892492" y="5863783"/>
                  <a:ext cx="275984" cy="313173"/>
                </a:xfrm>
                <a:custGeom>
                  <a:avLst/>
                  <a:gdLst>
                    <a:gd name="T0" fmla="*/ 55 w 86"/>
                    <a:gd name="T1" fmla="*/ 14 h 98"/>
                    <a:gd name="T2" fmla="*/ 55 w 86"/>
                    <a:gd name="T3" fmla="*/ 27 h 98"/>
                    <a:gd name="T4" fmla="*/ 65 w 86"/>
                    <a:gd name="T5" fmla="*/ 33 h 98"/>
                    <a:gd name="T6" fmla="*/ 74 w 86"/>
                    <a:gd name="T7" fmla="*/ 55 h 98"/>
                    <a:gd name="T8" fmla="*/ 65 w 86"/>
                    <a:gd name="T9" fmla="*/ 77 h 98"/>
                    <a:gd name="T10" fmla="*/ 43 w 86"/>
                    <a:gd name="T11" fmla="*/ 85 h 98"/>
                    <a:gd name="T12" fmla="*/ 22 w 86"/>
                    <a:gd name="T13" fmla="*/ 77 h 98"/>
                    <a:gd name="T14" fmla="*/ 13 w 86"/>
                    <a:gd name="T15" fmla="*/ 55 h 98"/>
                    <a:gd name="T16" fmla="*/ 22 w 86"/>
                    <a:gd name="T17" fmla="*/ 33 h 98"/>
                    <a:gd name="T18" fmla="*/ 31 w 86"/>
                    <a:gd name="T19" fmla="*/ 27 h 98"/>
                    <a:gd name="T20" fmla="*/ 31 w 86"/>
                    <a:gd name="T21" fmla="*/ 14 h 98"/>
                    <a:gd name="T22" fmla="*/ 0 w 86"/>
                    <a:gd name="T23" fmla="*/ 55 h 98"/>
                    <a:gd name="T24" fmla="*/ 43 w 86"/>
                    <a:gd name="T25" fmla="*/ 98 h 98"/>
                    <a:gd name="T26" fmla="*/ 86 w 86"/>
                    <a:gd name="T27" fmla="*/ 55 h 98"/>
                    <a:gd name="T28" fmla="*/ 55 w 86"/>
                    <a:gd name="T29" fmla="*/ 14 h 98"/>
                    <a:gd name="T30" fmla="*/ 37 w 86"/>
                    <a:gd name="T31" fmla="*/ 0 h 98"/>
                    <a:gd name="T32" fmla="*/ 49 w 86"/>
                    <a:gd name="T33" fmla="*/ 0 h 98"/>
                    <a:gd name="T34" fmla="*/ 49 w 86"/>
                    <a:gd name="T35" fmla="*/ 49 h 98"/>
                    <a:gd name="T36" fmla="*/ 37 w 86"/>
                    <a:gd name="T37" fmla="*/ 49 h 98"/>
                    <a:gd name="T38" fmla="*/ 37 w 86"/>
                    <a:gd name="T39" fmla="*/ 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98">
                      <a:moveTo>
                        <a:pt x="55" y="14"/>
                      </a:move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9" y="28"/>
                        <a:pt x="62" y="31"/>
                        <a:pt x="65" y="33"/>
                      </a:cubicBezTo>
                      <a:cubicBezTo>
                        <a:pt x="71" y="39"/>
                        <a:pt x="74" y="47"/>
                        <a:pt x="74" y="55"/>
                      </a:cubicBezTo>
                      <a:cubicBezTo>
                        <a:pt x="74" y="63"/>
                        <a:pt x="71" y="71"/>
                        <a:pt x="65" y="77"/>
                      </a:cubicBezTo>
                      <a:cubicBezTo>
                        <a:pt x="59" y="82"/>
                        <a:pt x="51" y="85"/>
                        <a:pt x="43" y="85"/>
                      </a:cubicBezTo>
                      <a:cubicBezTo>
                        <a:pt x="35" y="85"/>
                        <a:pt x="27" y="82"/>
                        <a:pt x="22" y="77"/>
                      </a:cubicBezTo>
                      <a:cubicBezTo>
                        <a:pt x="16" y="71"/>
                        <a:pt x="13" y="63"/>
                        <a:pt x="13" y="55"/>
                      </a:cubicBezTo>
                      <a:cubicBezTo>
                        <a:pt x="13" y="47"/>
                        <a:pt x="16" y="39"/>
                        <a:pt x="22" y="33"/>
                      </a:cubicBezTo>
                      <a:cubicBezTo>
                        <a:pt x="24" y="31"/>
                        <a:pt x="27" y="28"/>
                        <a:pt x="31" y="27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13" y="19"/>
                        <a:pt x="0" y="36"/>
                        <a:pt x="0" y="55"/>
                      </a:cubicBezTo>
                      <a:cubicBezTo>
                        <a:pt x="0" y="79"/>
                        <a:pt x="20" y="98"/>
                        <a:pt x="43" y="98"/>
                      </a:cubicBezTo>
                      <a:cubicBezTo>
                        <a:pt x="67" y="98"/>
                        <a:pt x="86" y="79"/>
                        <a:pt x="86" y="55"/>
                      </a:cubicBezTo>
                      <a:cubicBezTo>
                        <a:pt x="86" y="36"/>
                        <a:pt x="73" y="19"/>
                        <a:pt x="55" y="14"/>
                      </a:cubicBezTo>
                      <a:close/>
                      <a:moveTo>
                        <a:pt x="37" y="0"/>
                      </a:move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37" y="49"/>
                        <a:pt x="37" y="49"/>
                        <a:pt x="37" y="49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23" name="ïṥľïḓe">
                  <a:extLst>
                    <a:ext uri="{FF2B5EF4-FFF2-40B4-BE49-F238E27FC236}">
                      <a16:creationId xmlns:a16="http://schemas.microsoft.com/office/drawing/2014/main" id="{16E78146-8031-C7E8-E7EA-28B135D664CF}"/>
                    </a:ext>
                  </a:extLst>
                </p:cNvPr>
                <p:cNvSpPr/>
                <p:nvPr/>
              </p:nvSpPr>
              <p:spPr bwMode="auto">
                <a:xfrm>
                  <a:off x="8549960" y="6186742"/>
                  <a:ext cx="371892" cy="311215"/>
                </a:xfrm>
                <a:custGeom>
                  <a:avLst/>
                  <a:gdLst>
                    <a:gd name="T0" fmla="*/ 57 w 116"/>
                    <a:gd name="T1" fmla="*/ 1 h 97"/>
                    <a:gd name="T2" fmla="*/ 48 w 116"/>
                    <a:gd name="T3" fmla="*/ 8 h 97"/>
                    <a:gd name="T4" fmla="*/ 55 w 116"/>
                    <a:gd name="T5" fmla="*/ 18 h 97"/>
                    <a:gd name="T6" fmla="*/ 85 w 116"/>
                    <a:gd name="T7" fmla="*/ 22 h 97"/>
                    <a:gd name="T8" fmla="*/ 5 w 116"/>
                    <a:gd name="T9" fmla="*/ 81 h 97"/>
                    <a:gd name="T10" fmla="*/ 3 w 116"/>
                    <a:gd name="T11" fmla="*/ 93 h 97"/>
                    <a:gd name="T12" fmla="*/ 8 w 116"/>
                    <a:gd name="T13" fmla="*/ 96 h 97"/>
                    <a:gd name="T14" fmla="*/ 15 w 116"/>
                    <a:gd name="T15" fmla="*/ 95 h 97"/>
                    <a:gd name="T16" fmla="*/ 95 w 116"/>
                    <a:gd name="T17" fmla="*/ 36 h 97"/>
                    <a:gd name="T18" fmla="*/ 90 w 116"/>
                    <a:gd name="T19" fmla="*/ 66 h 97"/>
                    <a:gd name="T20" fmla="*/ 97 w 116"/>
                    <a:gd name="T21" fmla="*/ 76 h 97"/>
                    <a:gd name="T22" fmla="*/ 107 w 116"/>
                    <a:gd name="T23" fmla="*/ 69 h 97"/>
                    <a:gd name="T24" fmla="*/ 116 w 116"/>
                    <a:gd name="T25" fmla="*/ 10 h 97"/>
                    <a:gd name="T26" fmla="*/ 57 w 116"/>
                    <a:gd name="T27" fmla="*/ 1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6" h="97">
                      <a:moveTo>
                        <a:pt x="57" y="1"/>
                      </a:moveTo>
                      <a:cubicBezTo>
                        <a:pt x="53" y="0"/>
                        <a:pt x="48" y="3"/>
                        <a:pt x="48" y="8"/>
                      </a:cubicBezTo>
                      <a:cubicBezTo>
                        <a:pt x="47" y="13"/>
                        <a:pt x="50" y="17"/>
                        <a:pt x="55" y="18"/>
                      </a:cubicBezTo>
                      <a:cubicBezTo>
                        <a:pt x="85" y="22"/>
                        <a:pt x="85" y="22"/>
                        <a:pt x="85" y="22"/>
                      </a:cubicBezTo>
                      <a:cubicBezTo>
                        <a:pt x="5" y="81"/>
                        <a:pt x="5" y="81"/>
                        <a:pt x="5" y="81"/>
                      </a:cubicBezTo>
                      <a:cubicBezTo>
                        <a:pt x="1" y="84"/>
                        <a:pt x="0" y="89"/>
                        <a:pt x="3" y="93"/>
                      </a:cubicBezTo>
                      <a:cubicBezTo>
                        <a:pt x="4" y="95"/>
                        <a:pt x="6" y="96"/>
                        <a:pt x="8" y="96"/>
                      </a:cubicBezTo>
                      <a:cubicBezTo>
                        <a:pt x="10" y="97"/>
                        <a:pt x="13" y="96"/>
                        <a:pt x="15" y="95"/>
                      </a:cubicBezTo>
                      <a:cubicBezTo>
                        <a:pt x="95" y="36"/>
                        <a:pt x="95" y="36"/>
                        <a:pt x="95" y="36"/>
                      </a:cubicBezTo>
                      <a:cubicBezTo>
                        <a:pt x="90" y="66"/>
                        <a:pt x="90" y="66"/>
                        <a:pt x="90" y="66"/>
                      </a:cubicBezTo>
                      <a:cubicBezTo>
                        <a:pt x="90" y="71"/>
                        <a:pt x="93" y="75"/>
                        <a:pt x="97" y="76"/>
                      </a:cubicBezTo>
                      <a:cubicBezTo>
                        <a:pt x="102" y="76"/>
                        <a:pt x="106" y="73"/>
                        <a:pt x="107" y="69"/>
                      </a:cubicBezTo>
                      <a:cubicBezTo>
                        <a:pt x="116" y="10"/>
                        <a:pt x="116" y="10"/>
                        <a:pt x="116" y="10"/>
                      </a:cubicBezTo>
                      <a:lnTo>
                        <a:pt x="5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24" name="íṡḷïďè">
                  <a:extLst>
                    <a:ext uri="{FF2B5EF4-FFF2-40B4-BE49-F238E27FC236}">
                      <a16:creationId xmlns:a16="http://schemas.microsoft.com/office/drawing/2014/main" id="{19A8222F-D744-AD5D-D822-9F8160C080D3}"/>
                    </a:ext>
                  </a:extLst>
                </p:cNvPr>
                <p:cNvSpPr/>
                <p:nvPr/>
              </p:nvSpPr>
              <p:spPr bwMode="auto">
                <a:xfrm>
                  <a:off x="9379868" y="5728727"/>
                  <a:ext cx="319045" cy="342532"/>
                </a:xfrm>
                <a:custGeom>
                  <a:avLst/>
                  <a:gdLst>
                    <a:gd name="T0" fmla="*/ 90 w 100"/>
                    <a:gd name="T1" fmla="*/ 0 h 107"/>
                    <a:gd name="T2" fmla="*/ 10 w 100"/>
                    <a:gd name="T3" fmla="*/ 0 h 107"/>
                    <a:gd name="T4" fmla="*/ 0 w 100"/>
                    <a:gd name="T5" fmla="*/ 10 h 107"/>
                    <a:gd name="T6" fmla="*/ 0 w 100"/>
                    <a:gd name="T7" fmla="*/ 97 h 107"/>
                    <a:gd name="T8" fmla="*/ 10 w 100"/>
                    <a:gd name="T9" fmla="*/ 107 h 107"/>
                    <a:gd name="T10" fmla="*/ 90 w 100"/>
                    <a:gd name="T11" fmla="*/ 107 h 107"/>
                    <a:gd name="T12" fmla="*/ 100 w 100"/>
                    <a:gd name="T13" fmla="*/ 97 h 107"/>
                    <a:gd name="T14" fmla="*/ 100 w 100"/>
                    <a:gd name="T15" fmla="*/ 10 h 107"/>
                    <a:gd name="T16" fmla="*/ 90 w 100"/>
                    <a:gd name="T17" fmla="*/ 0 h 107"/>
                    <a:gd name="T18" fmla="*/ 86 w 100"/>
                    <a:gd name="T19" fmla="*/ 93 h 107"/>
                    <a:gd name="T20" fmla="*/ 13 w 100"/>
                    <a:gd name="T21" fmla="*/ 93 h 107"/>
                    <a:gd name="T22" fmla="*/ 13 w 100"/>
                    <a:gd name="T23" fmla="*/ 13 h 107"/>
                    <a:gd name="T24" fmla="*/ 86 w 100"/>
                    <a:gd name="T25" fmla="*/ 13 h 107"/>
                    <a:gd name="T26" fmla="*/ 86 w 100"/>
                    <a:gd name="T27" fmla="*/ 93 h 107"/>
                    <a:gd name="T28" fmla="*/ 26 w 100"/>
                    <a:gd name="T29" fmla="*/ 47 h 107"/>
                    <a:gd name="T30" fmla="*/ 73 w 100"/>
                    <a:gd name="T31" fmla="*/ 47 h 107"/>
                    <a:gd name="T32" fmla="*/ 73 w 100"/>
                    <a:gd name="T33" fmla="*/ 53 h 107"/>
                    <a:gd name="T34" fmla="*/ 26 w 100"/>
                    <a:gd name="T35" fmla="*/ 53 h 107"/>
                    <a:gd name="T36" fmla="*/ 26 w 100"/>
                    <a:gd name="T37" fmla="*/ 47 h 107"/>
                    <a:gd name="T38" fmla="*/ 26 w 100"/>
                    <a:gd name="T39" fmla="*/ 60 h 107"/>
                    <a:gd name="T40" fmla="*/ 73 w 100"/>
                    <a:gd name="T41" fmla="*/ 60 h 107"/>
                    <a:gd name="T42" fmla="*/ 73 w 100"/>
                    <a:gd name="T43" fmla="*/ 67 h 107"/>
                    <a:gd name="T44" fmla="*/ 26 w 100"/>
                    <a:gd name="T45" fmla="*/ 67 h 107"/>
                    <a:gd name="T46" fmla="*/ 26 w 100"/>
                    <a:gd name="T47" fmla="*/ 60 h 107"/>
                    <a:gd name="T48" fmla="*/ 26 w 100"/>
                    <a:gd name="T49" fmla="*/ 73 h 107"/>
                    <a:gd name="T50" fmla="*/ 73 w 100"/>
                    <a:gd name="T51" fmla="*/ 73 h 107"/>
                    <a:gd name="T52" fmla="*/ 73 w 100"/>
                    <a:gd name="T53" fmla="*/ 80 h 107"/>
                    <a:gd name="T54" fmla="*/ 26 w 100"/>
                    <a:gd name="T55" fmla="*/ 80 h 107"/>
                    <a:gd name="T56" fmla="*/ 26 w 100"/>
                    <a:gd name="T57" fmla="*/ 73 h 107"/>
                    <a:gd name="T58" fmla="*/ 26 w 100"/>
                    <a:gd name="T59" fmla="*/ 33 h 107"/>
                    <a:gd name="T60" fmla="*/ 73 w 100"/>
                    <a:gd name="T61" fmla="*/ 33 h 107"/>
                    <a:gd name="T62" fmla="*/ 73 w 100"/>
                    <a:gd name="T63" fmla="*/ 40 h 107"/>
                    <a:gd name="T64" fmla="*/ 26 w 100"/>
                    <a:gd name="T65" fmla="*/ 40 h 107"/>
                    <a:gd name="T66" fmla="*/ 26 w 100"/>
                    <a:gd name="T67" fmla="*/ 33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00" h="107">
                      <a:moveTo>
                        <a:pt x="9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97"/>
                        <a:pt x="0" y="97"/>
                        <a:pt x="0" y="97"/>
                      </a:cubicBezTo>
                      <a:cubicBezTo>
                        <a:pt x="0" y="102"/>
                        <a:pt x="4" y="107"/>
                        <a:pt x="10" y="107"/>
                      </a:cubicBezTo>
                      <a:cubicBezTo>
                        <a:pt x="90" y="107"/>
                        <a:pt x="90" y="107"/>
                        <a:pt x="90" y="107"/>
                      </a:cubicBezTo>
                      <a:cubicBezTo>
                        <a:pt x="95" y="107"/>
                        <a:pt x="100" y="102"/>
                        <a:pt x="100" y="97"/>
                      </a:cubicBezTo>
                      <a:cubicBezTo>
                        <a:pt x="100" y="10"/>
                        <a:pt x="100" y="10"/>
                        <a:pt x="100" y="10"/>
                      </a:cubicBezTo>
                      <a:cubicBezTo>
                        <a:pt x="100" y="5"/>
                        <a:pt x="95" y="0"/>
                        <a:pt x="90" y="0"/>
                      </a:cubicBezTo>
                      <a:close/>
                      <a:moveTo>
                        <a:pt x="86" y="93"/>
                      </a:moveTo>
                      <a:cubicBezTo>
                        <a:pt x="13" y="93"/>
                        <a:pt x="13" y="93"/>
                        <a:pt x="13" y="93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86" y="13"/>
                        <a:pt x="86" y="13"/>
                        <a:pt x="86" y="13"/>
                      </a:cubicBezTo>
                      <a:lnTo>
                        <a:pt x="86" y="93"/>
                      </a:lnTo>
                      <a:close/>
                      <a:moveTo>
                        <a:pt x="26" y="47"/>
                      </a:moveTo>
                      <a:cubicBezTo>
                        <a:pt x="73" y="47"/>
                        <a:pt x="73" y="47"/>
                        <a:pt x="73" y="47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26" y="53"/>
                        <a:pt x="26" y="53"/>
                        <a:pt x="26" y="53"/>
                      </a:cubicBezTo>
                      <a:lnTo>
                        <a:pt x="26" y="47"/>
                      </a:lnTo>
                      <a:close/>
                      <a:moveTo>
                        <a:pt x="26" y="60"/>
                      </a:moveTo>
                      <a:cubicBezTo>
                        <a:pt x="73" y="60"/>
                        <a:pt x="73" y="60"/>
                        <a:pt x="73" y="60"/>
                      </a:cubicBezTo>
                      <a:cubicBezTo>
                        <a:pt x="73" y="67"/>
                        <a:pt x="73" y="67"/>
                        <a:pt x="73" y="67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lnTo>
                        <a:pt x="26" y="60"/>
                      </a:lnTo>
                      <a:close/>
                      <a:moveTo>
                        <a:pt x="26" y="73"/>
                      </a:moveTo>
                      <a:cubicBezTo>
                        <a:pt x="73" y="73"/>
                        <a:pt x="73" y="73"/>
                        <a:pt x="73" y="73"/>
                      </a:cubicBezTo>
                      <a:cubicBezTo>
                        <a:pt x="73" y="80"/>
                        <a:pt x="73" y="80"/>
                        <a:pt x="73" y="80"/>
                      </a:cubicBezTo>
                      <a:cubicBezTo>
                        <a:pt x="26" y="80"/>
                        <a:pt x="26" y="80"/>
                        <a:pt x="26" y="80"/>
                      </a:cubicBezTo>
                      <a:lnTo>
                        <a:pt x="26" y="73"/>
                      </a:lnTo>
                      <a:close/>
                      <a:moveTo>
                        <a:pt x="26" y="33"/>
                      </a:moveTo>
                      <a:cubicBezTo>
                        <a:pt x="73" y="33"/>
                        <a:pt x="73" y="33"/>
                        <a:pt x="73" y="33"/>
                      </a:cubicBezTo>
                      <a:cubicBezTo>
                        <a:pt x="73" y="40"/>
                        <a:pt x="73" y="40"/>
                        <a:pt x="73" y="40"/>
                      </a:cubicBezTo>
                      <a:cubicBezTo>
                        <a:pt x="26" y="40"/>
                        <a:pt x="26" y="40"/>
                        <a:pt x="26" y="40"/>
                      </a:cubicBezTo>
                      <a:lnTo>
                        <a:pt x="2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25" name="isļíḑè">
                  <a:extLst>
                    <a:ext uri="{FF2B5EF4-FFF2-40B4-BE49-F238E27FC236}">
                      <a16:creationId xmlns:a16="http://schemas.microsoft.com/office/drawing/2014/main" id="{9EE94496-8D6A-0917-D5A6-A66F473E408F}"/>
                    </a:ext>
                  </a:extLst>
                </p:cNvPr>
                <p:cNvSpPr/>
                <p:nvPr/>
              </p:nvSpPr>
              <p:spPr bwMode="auto">
                <a:xfrm>
                  <a:off x="9781119" y="5771788"/>
                  <a:ext cx="366021" cy="364063"/>
                </a:xfrm>
                <a:custGeom>
                  <a:avLst/>
                  <a:gdLst>
                    <a:gd name="T0" fmla="*/ 86 w 114"/>
                    <a:gd name="T1" fmla="*/ 72 h 114"/>
                    <a:gd name="T2" fmla="*/ 66 w 114"/>
                    <a:gd name="T3" fmla="*/ 52 h 114"/>
                    <a:gd name="T4" fmla="*/ 114 w 114"/>
                    <a:gd name="T5" fmla="*/ 16 h 114"/>
                    <a:gd name="T6" fmla="*/ 100 w 114"/>
                    <a:gd name="T7" fmla="*/ 2 h 114"/>
                    <a:gd name="T8" fmla="*/ 40 w 114"/>
                    <a:gd name="T9" fmla="*/ 26 h 114"/>
                    <a:gd name="T10" fmla="*/ 21 w 114"/>
                    <a:gd name="T11" fmla="*/ 7 h 114"/>
                    <a:gd name="T12" fmla="*/ 4 w 114"/>
                    <a:gd name="T13" fmla="*/ 4 h 114"/>
                    <a:gd name="T14" fmla="*/ 7 w 114"/>
                    <a:gd name="T15" fmla="*/ 21 h 114"/>
                    <a:gd name="T16" fmla="*/ 26 w 114"/>
                    <a:gd name="T17" fmla="*/ 40 h 114"/>
                    <a:gd name="T18" fmla="*/ 2 w 114"/>
                    <a:gd name="T19" fmla="*/ 100 h 114"/>
                    <a:gd name="T20" fmla="*/ 16 w 114"/>
                    <a:gd name="T21" fmla="*/ 114 h 114"/>
                    <a:gd name="T22" fmla="*/ 52 w 114"/>
                    <a:gd name="T23" fmla="*/ 66 h 114"/>
                    <a:gd name="T24" fmla="*/ 72 w 114"/>
                    <a:gd name="T25" fmla="*/ 86 h 114"/>
                    <a:gd name="T26" fmla="*/ 72 w 114"/>
                    <a:gd name="T27" fmla="*/ 114 h 114"/>
                    <a:gd name="T28" fmla="*/ 86 w 114"/>
                    <a:gd name="T29" fmla="*/ 114 h 114"/>
                    <a:gd name="T30" fmla="*/ 93 w 114"/>
                    <a:gd name="T31" fmla="*/ 93 h 114"/>
                    <a:gd name="T32" fmla="*/ 114 w 114"/>
                    <a:gd name="T33" fmla="*/ 86 h 114"/>
                    <a:gd name="T34" fmla="*/ 114 w 114"/>
                    <a:gd name="T35" fmla="*/ 72 h 114"/>
                    <a:gd name="T36" fmla="*/ 86 w 114"/>
                    <a:gd name="T37" fmla="*/ 72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4" h="114">
                      <a:moveTo>
                        <a:pt x="86" y="72"/>
                      </a:moveTo>
                      <a:cubicBezTo>
                        <a:pt x="66" y="52"/>
                        <a:pt x="66" y="52"/>
                        <a:pt x="66" y="52"/>
                      </a:cubicBezTo>
                      <a:cubicBezTo>
                        <a:pt x="114" y="16"/>
                        <a:pt x="114" y="16"/>
                        <a:pt x="114" y="16"/>
                      </a:cubicBezTo>
                      <a:cubicBezTo>
                        <a:pt x="100" y="2"/>
                        <a:pt x="100" y="2"/>
                        <a:pt x="100" y="2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16" y="2"/>
                        <a:pt x="8" y="0"/>
                        <a:pt x="4" y="4"/>
                      </a:cubicBezTo>
                      <a:cubicBezTo>
                        <a:pt x="0" y="8"/>
                        <a:pt x="2" y="16"/>
                        <a:pt x="7" y="21"/>
                      </a:cubicBezTo>
                      <a:cubicBezTo>
                        <a:pt x="26" y="40"/>
                        <a:pt x="26" y="40"/>
                        <a:pt x="26" y="40"/>
                      </a:cubicBezTo>
                      <a:cubicBezTo>
                        <a:pt x="2" y="100"/>
                        <a:pt x="2" y="100"/>
                        <a:pt x="2" y="100"/>
                      </a:cubicBezTo>
                      <a:cubicBezTo>
                        <a:pt x="16" y="114"/>
                        <a:pt x="16" y="114"/>
                        <a:pt x="16" y="114"/>
                      </a:cubicBezTo>
                      <a:cubicBezTo>
                        <a:pt x="52" y="66"/>
                        <a:pt x="52" y="66"/>
                        <a:pt x="52" y="66"/>
                      </a:cubicBezTo>
                      <a:cubicBezTo>
                        <a:pt x="72" y="86"/>
                        <a:pt x="72" y="86"/>
                        <a:pt x="72" y="86"/>
                      </a:cubicBezTo>
                      <a:cubicBezTo>
                        <a:pt x="72" y="114"/>
                        <a:pt x="72" y="114"/>
                        <a:pt x="72" y="114"/>
                      </a:cubicBezTo>
                      <a:cubicBezTo>
                        <a:pt x="86" y="114"/>
                        <a:pt x="86" y="114"/>
                        <a:pt x="86" y="114"/>
                      </a:cubicBezTo>
                      <a:cubicBezTo>
                        <a:pt x="93" y="93"/>
                        <a:pt x="93" y="93"/>
                        <a:pt x="93" y="93"/>
                      </a:cubicBezTo>
                      <a:cubicBezTo>
                        <a:pt x="114" y="86"/>
                        <a:pt x="114" y="86"/>
                        <a:pt x="114" y="86"/>
                      </a:cubicBezTo>
                      <a:cubicBezTo>
                        <a:pt x="114" y="72"/>
                        <a:pt x="114" y="72"/>
                        <a:pt x="114" y="72"/>
                      </a:cubicBezTo>
                      <a:cubicBezTo>
                        <a:pt x="86" y="72"/>
                        <a:pt x="86" y="72"/>
                        <a:pt x="86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26" name="ïṧlîdé">
                  <a:extLst>
                    <a:ext uri="{FF2B5EF4-FFF2-40B4-BE49-F238E27FC236}">
                      <a16:creationId xmlns:a16="http://schemas.microsoft.com/office/drawing/2014/main" id="{E7871D79-6769-D1E0-93BD-B1B79D650434}"/>
                    </a:ext>
                  </a:extLst>
                </p:cNvPr>
                <p:cNvSpPr/>
                <p:nvPr/>
              </p:nvSpPr>
              <p:spPr bwMode="auto">
                <a:xfrm>
                  <a:off x="9804607" y="6221974"/>
                  <a:ext cx="344490" cy="281855"/>
                </a:xfrm>
                <a:custGeom>
                  <a:avLst/>
                  <a:gdLst>
                    <a:gd name="T0" fmla="*/ 108 w 108"/>
                    <a:gd name="T1" fmla="*/ 11 h 88"/>
                    <a:gd name="T2" fmla="*/ 96 w 108"/>
                    <a:gd name="T3" fmla="*/ 14 h 88"/>
                    <a:gd name="T4" fmla="*/ 105 w 108"/>
                    <a:gd name="T5" fmla="*/ 2 h 88"/>
                    <a:gd name="T6" fmla="*/ 91 w 108"/>
                    <a:gd name="T7" fmla="*/ 7 h 88"/>
                    <a:gd name="T8" fmla="*/ 75 w 108"/>
                    <a:gd name="T9" fmla="*/ 0 h 88"/>
                    <a:gd name="T10" fmla="*/ 53 w 108"/>
                    <a:gd name="T11" fmla="*/ 22 h 88"/>
                    <a:gd name="T12" fmla="*/ 54 w 108"/>
                    <a:gd name="T13" fmla="*/ 27 h 88"/>
                    <a:gd name="T14" fmla="*/ 8 w 108"/>
                    <a:gd name="T15" fmla="*/ 4 h 88"/>
                    <a:gd name="T16" fmla="*/ 5 w 108"/>
                    <a:gd name="T17" fmla="*/ 15 h 88"/>
                    <a:gd name="T18" fmla="*/ 15 w 108"/>
                    <a:gd name="T19" fmla="*/ 34 h 88"/>
                    <a:gd name="T20" fmla="*/ 5 w 108"/>
                    <a:gd name="T21" fmla="*/ 31 h 88"/>
                    <a:gd name="T22" fmla="*/ 5 w 108"/>
                    <a:gd name="T23" fmla="*/ 31 h 88"/>
                    <a:gd name="T24" fmla="*/ 23 w 108"/>
                    <a:gd name="T25" fmla="*/ 53 h 88"/>
                    <a:gd name="T26" fmla="*/ 17 w 108"/>
                    <a:gd name="T27" fmla="*/ 54 h 88"/>
                    <a:gd name="T28" fmla="*/ 13 w 108"/>
                    <a:gd name="T29" fmla="*/ 53 h 88"/>
                    <a:gd name="T30" fmla="*/ 33 w 108"/>
                    <a:gd name="T31" fmla="*/ 69 h 88"/>
                    <a:gd name="T32" fmla="*/ 6 w 108"/>
                    <a:gd name="T33" fmla="*/ 78 h 88"/>
                    <a:gd name="T34" fmla="*/ 0 w 108"/>
                    <a:gd name="T35" fmla="*/ 78 h 88"/>
                    <a:gd name="T36" fmla="*/ 34 w 108"/>
                    <a:gd name="T37" fmla="*/ 88 h 88"/>
                    <a:gd name="T38" fmla="*/ 97 w 108"/>
                    <a:gd name="T39" fmla="*/ 25 h 88"/>
                    <a:gd name="T40" fmla="*/ 97 w 108"/>
                    <a:gd name="T41" fmla="*/ 22 h 88"/>
                    <a:gd name="T42" fmla="*/ 108 w 108"/>
                    <a:gd name="T43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8" h="88">
                      <a:moveTo>
                        <a:pt x="108" y="11"/>
                      </a:moveTo>
                      <a:cubicBezTo>
                        <a:pt x="104" y="12"/>
                        <a:pt x="100" y="13"/>
                        <a:pt x="96" y="14"/>
                      </a:cubicBezTo>
                      <a:cubicBezTo>
                        <a:pt x="100" y="11"/>
                        <a:pt x="104" y="7"/>
                        <a:pt x="105" y="2"/>
                      </a:cubicBezTo>
                      <a:cubicBezTo>
                        <a:pt x="101" y="4"/>
                        <a:pt x="96" y="6"/>
                        <a:pt x="91" y="7"/>
                      </a:cubicBezTo>
                      <a:cubicBezTo>
                        <a:pt x="87" y="3"/>
                        <a:pt x="81" y="0"/>
                        <a:pt x="75" y="0"/>
                      </a:cubicBezTo>
                      <a:cubicBezTo>
                        <a:pt x="63" y="0"/>
                        <a:pt x="53" y="10"/>
                        <a:pt x="53" y="22"/>
                      </a:cubicBezTo>
                      <a:cubicBezTo>
                        <a:pt x="53" y="24"/>
                        <a:pt x="53" y="26"/>
                        <a:pt x="54" y="27"/>
                      </a:cubicBezTo>
                      <a:cubicBezTo>
                        <a:pt x="35" y="26"/>
                        <a:pt x="19" y="18"/>
                        <a:pt x="8" y="4"/>
                      </a:cubicBezTo>
                      <a:cubicBezTo>
                        <a:pt x="6" y="7"/>
                        <a:pt x="5" y="11"/>
                        <a:pt x="5" y="15"/>
                      </a:cubicBezTo>
                      <a:cubicBezTo>
                        <a:pt x="5" y="23"/>
                        <a:pt x="9" y="30"/>
                        <a:pt x="15" y="34"/>
                      </a:cubicBezTo>
                      <a:cubicBezTo>
                        <a:pt x="11" y="34"/>
                        <a:pt x="8" y="33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42"/>
                        <a:pt x="12" y="51"/>
                        <a:pt x="23" y="53"/>
                      </a:cubicBezTo>
                      <a:cubicBezTo>
                        <a:pt x="21" y="53"/>
                        <a:pt x="19" y="54"/>
                        <a:pt x="17" y="54"/>
                      </a:cubicBezTo>
                      <a:cubicBezTo>
                        <a:pt x="15" y="54"/>
                        <a:pt x="14" y="54"/>
                        <a:pt x="13" y="53"/>
                      </a:cubicBezTo>
                      <a:cubicBezTo>
                        <a:pt x="15" y="62"/>
                        <a:pt x="23" y="69"/>
                        <a:pt x="33" y="69"/>
                      </a:cubicBezTo>
                      <a:cubicBezTo>
                        <a:pt x="26" y="75"/>
                        <a:pt x="16" y="78"/>
                        <a:pt x="6" y="78"/>
                      </a:cubicBezTo>
                      <a:cubicBezTo>
                        <a:pt x="4" y="78"/>
                        <a:pt x="2" y="78"/>
                        <a:pt x="0" y="78"/>
                      </a:cubicBezTo>
                      <a:cubicBezTo>
                        <a:pt x="10" y="84"/>
                        <a:pt x="22" y="88"/>
                        <a:pt x="34" y="88"/>
                      </a:cubicBezTo>
                      <a:cubicBezTo>
                        <a:pt x="75" y="88"/>
                        <a:pt x="97" y="54"/>
                        <a:pt x="97" y="25"/>
                      </a:cubicBezTo>
                      <a:cubicBezTo>
                        <a:pt x="97" y="24"/>
                        <a:pt x="97" y="23"/>
                        <a:pt x="97" y="22"/>
                      </a:cubicBezTo>
                      <a:cubicBezTo>
                        <a:pt x="102" y="19"/>
                        <a:pt x="105" y="15"/>
                        <a:pt x="108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27" name="ïşḷíďê">
                  <a:extLst>
                    <a:ext uri="{FF2B5EF4-FFF2-40B4-BE49-F238E27FC236}">
                      <a16:creationId xmlns:a16="http://schemas.microsoft.com/office/drawing/2014/main" id="{7482EC2E-2291-EB9A-202D-D0A66722881F}"/>
                    </a:ext>
                  </a:extLst>
                </p:cNvPr>
                <p:cNvSpPr/>
                <p:nvPr/>
              </p:nvSpPr>
              <p:spPr bwMode="auto">
                <a:xfrm>
                  <a:off x="10315471" y="6398133"/>
                  <a:ext cx="242709" cy="252495"/>
                </a:xfrm>
                <a:custGeom>
                  <a:avLst/>
                  <a:gdLst>
                    <a:gd name="T0" fmla="*/ 66 w 124"/>
                    <a:gd name="T1" fmla="*/ 0 h 129"/>
                    <a:gd name="T2" fmla="*/ 66 w 124"/>
                    <a:gd name="T3" fmla="*/ 59 h 129"/>
                    <a:gd name="T4" fmla="*/ 124 w 124"/>
                    <a:gd name="T5" fmla="*/ 0 h 129"/>
                    <a:gd name="T6" fmla="*/ 124 w 124"/>
                    <a:gd name="T7" fmla="*/ 129 h 129"/>
                    <a:gd name="T8" fmla="*/ 66 w 124"/>
                    <a:gd name="T9" fmla="*/ 70 h 129"/>
                    <a:gd name="T10" fmla="*/ 66 w 124"/>
                    <a:gd name="T11" fmla="*/ 129 h 129"/>
                    <a:gd name="T12" fmla="*/ 0 w 124"/>
                    <a:gd name="T13" fmla="*/ 64 h 129"/>
                    <a:gd name="T14" fmla="*/ 66 w 124"/>
                    <a:gd name="T1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4" h="129">
                      <a:moveTo>
                        <a:pt x="66" y="0"/>
                      </a:moveTo>
                      <a:lnTo>
                        <a:pt x="66" y="59"/>
                      </a:lnTo>
                      <a:lnTo>
                        <a:pt x="124" y="0"/>
                      </a:lnTo>
                      <a:lnTo>
                        <a:pt x="124" y="129"/>
                      </a:lnTo>
                      <a:lnTo>
                        <a:pt x="66" y="70"/>
                      </a:lnTo>
                      <a:lnTo>
                        <a:pt x="66" y="129"/>
                      </a:lnTo>
                      <a:lnTo>
                        <a:pt x="0" y="64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28" name="ïṣ1ïďê">
                  <a:extLst>
                    <a:ext uri="{FF2B5EF4-FFF2-40B4-BE49-F238E27FC236}">
                      <a16:creationId xmlns:a16="http://schemas.microsoft.com/office/drawing/2014/main" id="{D302D6E7-5A85-680A-ABDD-05F95B0FE195}"/>
                    </a:ext>
                  </a:extLst>
                </p:cNvPr>
                <p:cNvSpPr/>
                <p:nvPr/>
              </p:nvSpPr>
              <p:spPr bwMode="auto">
                <a:xfrm>
                  <a:off x="9877029" y="6449024"/>
                  <a:ext cx="366021" cy="364063"/>
                </a:xfrm>
                <a:custGeom>
                  <a:avLst/>
                  <a:gdLst>
                    <a:gd name="T0" fmla="*/ 0 w 114"/>
                    <a:gd name="T1" fmla="*/ 83 h 114"/>
                    <a:gd name="T2" fmla="*/ 10 w 114"/>
                    <a:gd name="T3" fmla="*/ 93 h 114"/>
                    <a:gd name="T4" fmla="*/ 30 w 114"/>
                    <a:gd name="T5" fmla="*/ 73 h 114"/>
                    <a:gd name="T6" fmla="*/ 41 w 114"/>
                    <a:gd name="T7" fmla="*/ 84 h 114"/>
                    <a:gd name="T8" fmla="*/ 21 w 114"/>
                    <a:gd name="T9" fmla="*/ 104 h 114"/>
                    <a:gd name="T10" fmla="*/ 31 w 114"/>
                    <a:gd name="T11" fmla="*/ 114 h 114"/>
                    <a:gd name="T12" fmla="*/ 51 w 114"/>
                    <a:gd name="T13" fmla="*/ 94 h 114"/>
                    <a:gd name="T14" fmla="*/ 64 w 114"/>
                    <a:gd name="T15" fmla="*/ 107 h 114"/>
                    <a:gd name="T16" fmla="*/ 74 w 114"/>
                    <a:gd name="T17" fmla="*/ 97 h 114"/>
                    <a:gd name="T18" fmla="*/ 17 w 114"/>
                    <a:gd name="T19" fmla="*/ 40 h 114"/>
                    <a:gd name="T20" fmla="*/ 7 w 114"/>
                    <a:gd name="T21" fmla="*/ 50 h 114"/>
                    <a:gd name="T22" fmla="*/ 20 w 114"/>
                    <a:gd name="T23" fmla="*/ 63 h 114"/>
                    <a:gd name="T24" fmla="*/ 0 w 114"/>
                    <a:gd name="T25" fmla="*/ 83 h 114"/>
                    <a:gd name="T26" fmla="*/ 84 w 114"/>
                    <a:gd name="T27" fmla="*/ 30 h 114"/>
                    <a:gd name="T28" fmla="*/ 26 w 114"/>
                    <a:gd name="T29" fmla="*/ 39 h 114"/>
                    <a:gd name="T30" fmla="*/ 75 w 114"/>
                    <a:gd name="T31" fmla="*/ 88 h 114"/>
                    <a:gd name="T32" fmla="*/ 84 w 114"/>
                    <a:gd name="T33" fmla="*/ 30 h 114"/>
                    <a:gd name="T34" fmla="*/ 93 w 114"/>
                    <a:gd name="T35" fmla="*/ 35 h 114"/>
                    <a:gd name="T36" fmla="*/ 79 w 114"/>
                    <a:gd name="T37" fmla="*/ 21 h 114"/>
                    <a:gd name="T38" fmla="*/ 100 w 114"/>
                    <a:gd name="T39" fmla="*/ 0 h 114"/>
                    <a:gd name="T40" fmla="*/ 114 w 114"/>
                    <a:gd name="T41" fmla="*/ 14 h 114"/>
                    <a:gd name="T42" fmla="*/ 93 w 114"/>
                    <a:gd name="T43" fmla="*/ 35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4" h="114">
                      <a:moveTo>
                        <a:pt x="0" y="83"/>
                      </a:moveTo>
                      <a:cubicBezTo>
                        <a:pt x="10" y="93"/>
                        <a:pt x="10" y="93"/>
                        <a:pt x="10" y="9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41" y="84"/>
                        <a:pt x="41" y="84"/>
                        <a:pt x="41" y="84"/>
                      </a:cubicBezTo>
                      <a:cubicBezTo>
                        <a:pt x="21" y="104"/>
                        <a:pt x="21" y="104"/>
                        <a:pt x="21" y="104"/>
                      </a:cubicBezTo>
                      <a:cubicBezTo>
                        <a:pt x="31" y="114"/>
                        <a:pt x="31" y="114"/>
                        <a:pt x="31" y="114"/>
                      </a:cubicBezTo>
                      <a:cubicBezTo>
                        <a:pt x="51" y="94"/>
                        <a:pt x="51" y="94"/>
                        <a:pt x="51" y="94"/>
                      </a:cubicBezTo>
                      <a:cubicBezTo>
                        <a:pt x="64" y="107"/>
                        <a:pt x="64" y="107"/>
                        <a:pt x="64" y="107"/>
                      </a:cubicBezTo>
                      <a:cubicBezTo>
                        <a:pt x="74" y="97"/>
                        <a:pt x="74" y="97"/>
                        <a:pt x="74" y="97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7" y="50"/>
                        <a:pt x="7" y="50"/>
                        <a:pt x="7" y="50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lnTo>
                        <a:pt x="0" y="83"/>
                      </a:lnTo>
                      <a:close/>
                      <a:moveTo>
                        <a:pt x="84" y="30"/>
                      </a:moveTo>
                      <a:cubicBezTo>
                        <a:pt x="65" y="12"/>
                        <a:pt x="41" y="26"/>
                        <a:pt x="26" y="39"/>
                      </a:cubicBezTo>
                      <a:cubicBezTo>
                        <a:pt x="75" y="88"/>
                        <a:pt x="75" y="88"/>
                        <a:pt x="75" y="88"/>
                      </a:cubicBezTo>
                      <a:cubicBezTo>
                        <a:pt x="88" y="73"/>
                        <a:pt x="102" y="49"/>
                        <a:pt x="84" y="30"/>
                      </a:cubicBezTo>
                      <a:close/>
                      <a:moveTo>
                        <a:pt x="93" y="35"/>
                      </a:moveTo>
                      <a:cubicBezTo>
                        <a:pt x="79" y="21"/>
                        <a:pt x="79" y="21"/>
                        <a:pt x="79" y="21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14" y="14"/>
                        <a:pt x="114" y="14"/>
                        <a:pt x="114" y="14"/>
                      </a:cubicBezTo>
                      <a:lnTo>
                        <a:pt x="93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29" name="íŝľíḓe">
                  <a:extLst>
                    <a:ext uri="{FF2B5EF4-FFF2-40B4-BE49-F238E27FC236}">
                      <a16:creationId xmlns:a16="http://schemas.microsoft.com/office/drawing/2014/main" id="{3DD78F11-F339-09F2-F172-31CBCBA9E23F}"/>
                    </a:ext>
                  </a:extLst>
                </p:cNvPr>
                <p:cNvSpPr/>
                <p:nvPr/>
              </p:nvSpPr>
              <p:spPr bwMode="auto">
                <a:xfrm>
                  <a:off x="8986444" y="6147595"/>
                  <a:ext cx="366021" cy="358191"/>
                </a:xfrm>
                <a:custGeom>
                  <a:avLst/>
                  <a:gdLst>
                    <a:gd name="T0" fmla="*/ 110 w 115"/>
                    <a:gd name="T1" fmla="*/ 36 h 112"/>
                    <a:gd name="T2" fmla="*/ 86 w 115"/>
                    <a:gd name="T3" fmla="*/ 1 h 112"/>
                    <a:gd name="T4" fmla="*/ 86 w 115"/>
                    <a:gd name="T5" fmla="*/ 1 h 112"/>
                    <a:gd name="T6" fmla="*/ 77 w 115"/>
                    <a:gd name="T7" fmla="*/ 4 h 112"/>
                    <a:gd name="T8" fmla="*/ 32 w 115"/>
                    <a:gd name="T9" fmla="*/ 39 h 112"/>
                    <a:gd name="T10" fmla="*/ 36 w 115"/>
                    <a:gd name="T11" fmla="*/ 56 h 112"/>
                    <a:gd name="T12" fmla="*/ 42 w 115"/>
                    <a:gd name="T13" fmla="*/ 73 h 112"/>
                    <a:gd name="T14" fmla="*/ 98 w 115"/>
                    <a:gd name="T15" fmla="*/ 81 h 112"/>
                    <a:gd name="T16" fmla="*/ 106 w 115"/>
                    <a:gd name="T17" fmla="*/ 78 h 112"/>
                    <a:gd name="T18" fmla="*/ 106 w 115"/>
                    <a:gd name="T19" fmla="*/ 79 h 112"/>
                    <a:gd name="T20" fmla="*/ 110 w 115"/>
                    <a:gd name="T21" fmla="*/ 36 h 112"/>
                    <a:gd name="T22" fmla="*/ 102 w 115"/>
                    <a:gd name="T23" fmla="*/ 73 h 112"/>
                    <a:gd name="T24" fmla="*/ 99 w 115"/>
                    <a:gd name="T25" fmla="*/ 73 h 112"/>
                    <a:gd name="T26" fmla="*/ 93 w 115"/>
                    <a:gd name="T27" fmla="*/ 67 h 112"/>
                    <a:gd name="T28" fmla="*/ 83 w 115"/>
                    <a:gd name="T29" fmla="*/ 43 h 112"/>
                    <a:gd name="T30" fmla="*/ 80 w 115"/>
                    <a:gd name="T31" fmla="*/ 18 h 112"/>
                    <a:gd name="T32" fmla="*/ 82 w 115"/>
                    <a:gd name="T33" fmla="*/ 10 h 112"/>
                    <a:gd name="T34" fmla="*/ 84 w 115"/>
                    <a:gd name="T35" fmla="*/ 8 h 112"/>
                    <a:gd name="T36" fmla="*/ 87 w 115"/>
                    <a:gd name="T37" fmla="*/ 9 h 112"/>
                    <a:gd name="T38" fmla="*/ 93 w 115"/>
                    <a:gd name="T39" fmla="*/ 15 h 112"/>
                    <a:gd name="T40" fmla="*/ 103 w 115"/>
                    <a:gd name="T41" fmla="*/ 38 h 112"/>
                    <a:gd name="T42" fmla="*/ 106 w 115"/>
                    <a:gd name="T43" fmla="*/ 63 h 112"/>
                    <a:gd name="T44" fmla="*/ 104 w 115"/>
                    <a:gd name="T45" fmla="*/ 71 h 112"/>
                    <a:gd name="T46" fmla="*/ 102 w 115"/>
                    <a:gd name="T47" fmla="*/ 73 h 112"/>
                    <a:gd name="T48" fmla="*/ 28 w 115"/>
                    <a:gd name="T49" fmla="*/ 58 h 112"/>
                    <a:gd name="T50" fmla="*/ 25 w 115"/>
                    <a:gd name="T51" fmla="*/ 42 h 112"/>
                    <a:gd name="T52" fmla="*/ 11 w 115"/>
                    <a:gd name="T53" fmla="*/ 47 h 112"/>
                    <a:gd name="T54" fmla="*/ 4 w 115"/>
                    <a:gd name="T55" fmla="*/ 49 h 112"/>
                    <a:gd name="T56" fmla="*/ 0 w 115"/>
                    <a:gd name="T57" fmla="*/ 61 h 112"/>
                    <a:gd name="T58" fmla="*/ 3 w 115"/>
                    <a:gd name="T59" fmla="*/ 70 h 112"/>
                    <a:gd name="T60" fmla="*/ 11 w 115"/>
                    <a:gd name="T61" fmla="*/ 78 h 112"/>
                    <a:gd name="T62" fmla="*/ 19 w 115"/>
                    <a:gd name="T63" fmla="*/ 76 h 112"/>
                    <a:gd name="T64" fmla="*/ 34 w 115"/>
                    <a:gd name="T65" fmla="*/ 73 h 112"/>
                    <a:gd name="T66" fmla="*/ 28 w 115"/>
                    <a:gd name="T67" fmla="*/ 58 h 112"/>
                    <a:gd name="T68" fmla="*/ 47 w 115"/>
                    <a:gd name="T69" fmla="*/ 77 h 112"/>
                    <a:gd name="T70" fmla="*/ 32 w 115"/>
                    <a:gd name="T71" fmla="*/ 78 h 112"/>
                    <a:gd name="T72" fmla="*/ 50 w 115"/>
                    <a:gd name="T73" fmla="*/ 110 h 112"/>
                    <a:gd name="T74" fmla="*/ 54 w 115"/>
                    <a:gd name="T75" fmla="*/ 111 h 112"/>
                    <a:gd name="T76" fmla="*/ 66 w 115"/>
                    <a:gd name="T77" fmla="*/ 102 h 112"/>
                    <a:gd name="T78" fmla="*/ 66 w 115"/>
                    <a:gd name="T79" fmla="*/ 98 h 112"/>
                    <a:gd name="T80" fmla="*/ 47 w 115"/>
                    <a:gd name="T81" fmla="*/ 77 h 112"/>
                    <a:gd name="T82" fmla="*/ 96 w 115"/>
                    <a:gd name="T83" fmla="*/ 53 h 112"/>
                    <a:gd name="T84" fmla="*/ 95 w 115"/>
                    <a:gd name="T85" fmla="*/ 53 h 112"/>
                    <a:gd name="T86" fmla="*/ 93 w 115"/>
                    <a:gd name="T87" fmla="*/ 51 h 112"/>
                    <a:gd name="T88" fmla="*/ 89 w 115"/>
                    <a:gd name="T89" fmla="*/ 42 h 112"/>
                    <a:gd name="T90" fmla="*/ 88 w 115"/>
                    <a:gd name="T91" fmla="*/ 32 h 112"/>
                    <a:gd name="T92" fmla="*/ 89 w 115"/>
                    <a:gd name="T93" fmla="*/ 29 h 112"/>
                    <a:gd name="T94" fmla="*/ 90 w 115"/>
                    <a:gd name="T95" fmla="*/ 28 h 112"/>
                    <a:gd name="T96" fmla="*/ 91 w 115"/>
                    <a:gd name="T97" fmla="*/ 29 h 112"/>
                    <a:gd name="T98" fmla="*/ 93 w 115"/>
                    <a:gd name="T99" fmla="*/ 31 h 112"/>
                    <a:gd name="T100" fmla="*/ 97 w 115"/>
                    <a:gd name="T101" fmla="*/ 40 h 112"/>
                    <a:gd name="T102" fmla="*/ 98 w 115"/>
                    <a:gd name="T103" fmla="*/ 49 h 112"/>
                    <a:gd name="T104" fmla="*/ 97 w 115"/>
                    <a:gd name="T105" fmla="*/ 52 h 112"/>
                    <a:gd name="T106" fmla="*/ 96 w 115"/>
                    <a:gd name="T107" fmla="*/ 53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15" h="112">
                      <a:moveTo>
                        <a:pt x="110" y="36"/>
                      </a:moveTo>
                      <a:cubicBezTo>
                        <a:pt x="104" y="15"/>
                        <a:pt x="93" y="0"/>
                        <a:pt x="86" y="1"/>
                      </a:cubicBezTo>
                      <a:cubicBezTo>
                        <a:pt x="86" y="1"/>
                        <a:pt x="86" y="1"/>
                        <a:pt x="86" y="1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7" y="4"/>
                        <a:pt x="60" y="25"/>
                        <a:pt x="32" y="39"/>
                      </a:cubicBezTo>
                      <a:cubicBezTo>
                        <a:pt x="33" y="44"/>
                        <a:pt x="34" y="50"/>
                        <a:pt x="36" y="56"/>
                      </a:cubicBezTo>
                      <a:cubicBezTo>
                        <a:pt x="37" y="63"/>
                        <a:pt x="39" y="68"/>
                        <a:pt x="42" y="73"/>
                      </a:cubicBezTo>
                      <a:cubicBezTo>
                        <a:pt x="73" y="71"/>
                        <a:pt x="98" y="81"/>
                        <a:pt x="98" y="81"/>
                      </a:cubicBezTo>
                      <a:cubicBezTo>
                        <a:pt x="106" y="78"/>
                        <a:pt x="106" y="78"/>
                        <a:pt x="106" y="78"/>
                      </a:cubicBezTo>
                      <a:cubicBezTo>
                        <a:pt x="106" y="78"/>
                        <a:pt x="106" y="79"/>
                        <a:pt x="106" y="79"/>
                      </a:cubicBezTo>
                      <a:cubicBezTo>
                        <a:pt x="114" y="76"/>
                        <a:pt x="115" y="57"/>
                        <a:pt x="110" y="36"/>
                      </a:cubicBezTo>
                      <a:close/>
                      <a:moveTo>
                        <a:pt x="102" y="73"/>
                      </a:moveTo>
                      <a:cubicBezTo>
                        <a:pt x="101" y="74"/>
                        <a:pt x="99" y="73"/>
                        <a:pt x="99" y="73"/>
                      </a:cubicBezTo>
                      <a:cubicBezTo>
                        <a:pt x="97" y="71"/>
                        <a:pt x="95" y="69"/>
                        <a:pt x="93" y="67"/>
                      </a:cubicBezTo>
                      <a:cubicBezTo>
                        <a:pt x="89" y="61"/>
                        <a:pt x="85" y="53"/>
                        <a:pt x="83" y="43"/>
                      </a:cubicBezTo>
                      <a:cubicBezTo>
                        <a:pt x="80" y="34"/>
                        <a:pt x="79" y="25"/>
                        <a:pt x="80" y="18"/>
                      </a:cubicBezTo>
                      <a:cubicBezTo>
                        <a:pt x="80" y="15"/>
                        <a:pt x="81" y="12"/>
                        <a:pt x="82" y="10"/>
                      </a:cubicBezTo>
                      <a:cubicBezTo>
                        <a:pt x="82" y="10"/>
                        <a:pt x="83" y="8"/>
                        <a:pt x="84" y="8"/>
                      </a:cubicBezTo>
                      <a:cubicBezTo>
                        <a:pt x="85" y="8"/>
                        <a:pt x="87" y="9"/>
                        <a:pt x="87" y="9"/>
                      </a:cubicBezTo>
                      <a:cubicBezTo>
                        <a:pt x="89" y="10"/>
                        <a:pt x="91" y="12"/>
                        <a:pt x="93" y="15"/>
                      </a:cubicBezTo>
                      <a:cubicBezTo>
                        <a:pt x="97" y="20"/>
                        <a:pt x="101" y="29"/>
                        <a:pt x="103" y="38"/>
                      </a:cubicBezTo>
                      <a:cubicBezTo>
                        <a:pt x="106" y="47"/>
                        <a:pt x="107" y="56"/>
                        <a:pt x="106" y="63"/>
                      </a:cubicBezTo>
                      <a:cubicBezTo>
                        <a:pt x="105" y="67"/>
                        <a:pt x="105" y="69"/>
                        <a:pt x="104" y="71"/>
                      </a:cubicBezTo>
                      <a:cubicBezTo>
                        <a:pt x="103" y="72"/>
                        <a:pt x="103" y="73"/>
                        <a:pt x="102" y="73"/>
                      </a:cubicBezTo>
                      <a:close/>
                      <a:moveTo>
                        <a:pt x="28" y="58"/>
                      </a:moveTo>
                      <a:cubicBezTo>
                        <a:pt x="27" y="53"/>
                        <a:pt x="26" y="47"/>
                        <a:pt x="25" y="42"/>
                      </a:cubicBezTo>
                      <a:cubicBezTo>
                        <a:pt x="20" y="44"/>
                        <a:pt x="16" y="46"/>
                        <a:pt x="11" y="47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3" y="70"/>
                        <a:pt x="3" y="70"/>
                        <a:pt x="3" y="70"/>
                      </a:cubicBezTo>
                      <a:cubicBezTo>
                        <a:pt x="11" y="78"/>
                        <a:pt x="11" y="78"/>
                        <a:pt x="11" y="78"/>
                      </a:cubicBezTo>
                      <a:cubicBezTo>
                        <a:pt x="11" y="78"/>
                        <a:pt x="11" y="78"/>
                        <a:pt x="19" y="76"/>
                      </a:cubicBezTo>
                      <a:cubicBezTo>
                        <a:pt x="24" y="75"/>
                        <a:pt x="28" y="74"/>
                        <a:pt x="34" y="73"/>
                      </a:cubicBezTo>
                      <a:cubicBezTo>
                        <a:pt x="32" y="69"/>
                        <a:pt x="30" y="64"/>
                        <a:pt x="28" y="58"/>
                      </a:cubicBezTo>
                      <a:close/>
                      <a:moveTo>
                        <a:pt x="47" y="77"/>
                      </a:move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50" y="110"/>
                        <a:pt x="50" y="110"/>
                        <a:pt x="50" y="110"/>
                      </a:cubicBezTo>
                      <a:cubicBezTo>
                        <a:pt x="51" y="112"/>
                        <a:pt x="53" y="112"/>
                        <a:pt x="54" y="111"/>
                      </a:cubicBez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1"/>
                        <a:pt x="67" y="99"/>
                        <a:pt x="66" y="98"/>
                      </a:cubicBezTo>
                      <a:lnTo>
                        <a:pt x="47" y="77"/>
                      </a:lnTo>
                      <a:close/>
                      <a:moveTo>
                        <a:pt x="96" y="53"/>
                      </a:moveTo>
                      <a:cubicBezTo>
                        <a:pt x="96" y="53"/>
                        <a:pt x="95" y="53"/>
                        <a:pt x="95" y="53"/>
                      </a:cubicBezTo>
                      <a:cubicBezTo>
                        <a:pt x="94" y="53"/>
                        <a:pt x="94" y="52"/>
                        <a:pt x="93" y="51"/>
                      </a:cubicBezTo>
                      <a:cubicBezTo>
                        <a:pt x="91" y="49"/>
                        <a:pt x="90" y="45"/>
                        <a:pt x="89" y="42"/>
                      </a:cubicBezTo>
                      <a:cubicBezTo>
                        <a:pt x="88" y="38"/>
                        <a:pt x="88" y="35"/>
                        <a:pt x="88" y="32"/>
                      </a:cubicBezTo>
                      <a:cubicBezTo>
                        <a:pt x="88" y="31"/>
                        <a:pt x="88" y="30"/>
                        <a:pt x="89" y="29"/>
                      </a:cubicBezTo>
                      <a:cubicBezTo>
                        <a:pt x="89" y="29"/>
                        <a:pt x="89" y="28"/>
                        <a:pt x="90" y="28"/>
                      </a:cubicBezTo>
                      <a:cubicBezTo>
                        <a:pt x="90" y="28"/>
                        <a:pt x="90" y="28"/>
                        <a:pt x="91" y="29"/>
                      </a:cubicBezTo>
                      <a:cubicBezTo>
                        <a:pt x="91" y="29"/>
                        <a:pt x="92" y="30"/>
                        <a:pt x="93" y="31"/>
                      </a:cubicBezTo>
                      <a:cubicBezTo>
                        <a:pt x="94" y="33"/>
                        <a:pt x="96" y="36"/>
                        <a:pt x="97" y="40"/>
                      </a:cubicBezTo>
                      <a:cubicBezTo>
                        <a:pt x="98" y="43"/>
                        <a:pt x="98" y="47"/>
                        <a:pt x="98" y="49"/>
                      </a:cubicBezTo>
                      <a:cubicBezTo>
                        <a:pt x="98" y="51"/>
                        <a:pt x="98" y="52"/>
                        <a:pt x="97" y="52"/>
                      </a:cubicBezTo>
                      <a:cubicBezTo>
                        <a:pt x="97" y="53"/>
                        <a:pt x="97" y="53"/>
                        <a:pt x="96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30" name="iṥ1îḓê">
                  <a:extLst>
                    <a:ext uri="{FF2B5EF4-FFF2-40B4-BE49-F238E27FC236}">
                      <a16:creationId xmlns:a16="http://schemas.microsoft.com/office/drawing/2014/main" id="{027E3C97-C136-D468-85BE-E663067B2991}"/>
                    </a:ext>
                  </a:extLst>
                </p:cNvPr>
                <p:cNvSpPr/>
                <p:nvPr/>
              </p:nvSpPr>
              <p:spPr bwMode="auto">
                <a:xfrm>
                  <a:off x="9420971" y="6157383"/>
                  <a:ext cx="334704" cy="336661"/>
                </a:xfrm>
                <a:custGeom>
                  <a:avLst/>
                  <a:gdLst>
                    <a:gd name="T0" fmla="*/ 100 w 105"/>
                    <a:gd name="T1" fmla="*/ 29 h 105"/>
                    <a:gd name="T2" fmla="*/ 71 w 105"/>
                    <a:gd name="T3" fmla="*/ 26 h 105"/>
                    <a:gd name="T4" fmla="*/ 88 w 105"/>
                    <a:gd name="T5" fmla="*/ 9 h 105"/>
                    <a:gd name="T6" fmla="*/ 82 w 105"/>
                    <a:gd name="T7" fmla="*/ 3 h 105"/>
                    <a:gd name="T8" fmla="*/ 59 w 105"/>
                    <a:gd name="T9" fmla="*/ 26 h 105"/>
                    <a:gd name="T10" fmla="*/ 52 w 105"/>
                    <a:gd name="T11" fmla="*/ 26 h 105"/>
                    <a:gd name="T12" fmla="*/ 52 w 105"/>
                    <a:gd name="T13" fmla="*/ 26 h 105"/>
                    <a:gd name="T14" fmla="*/ 26 w 105"/>
                    <a:gd name="T15" fmla="*/ 0 h 105"/>
                    <a:gd name="T16" fmla="*/ 19 w 105"/>
                    <a:gd name="T17" fmla="*/ 6 h 105"/>
                    <a:gd name="T18" fmla="*/ 39 w 105"/>
                    <a:gd name="T19" fmla="*/ 26 h 105"/>
                    <a:gd name="T20" fmla="*/ 4 w 105"/>
                    <a:gd name="T21" fmla="*/ 29 h 105"/>
                    <a:gd name="T22" fmla="*/ 0 w 105"/>
                    <a:gd name="T23" fmla="*/ 65 h 105"/>
                    <a:gd name="T24" fmla="*/ 4 w 105"/>
                    <a:gd name="T25" fmla="*/ 101 h 105"/>
                    <a:gd name="T26" fmla="*/ 52 w 105"/>
                    <a:gd name="T27" fmla="*/ 105 h 105"/>
                    <a:gd name="T28" fmla="*/ 100 w 105"/>
                    <a:gd name="T29" fmla="*/ 101 h 105"/>
                    <a:gd name="T30" fmla="*/ 105 w 105"/>
                    <a:gd name="T31" fmla="*/ 65 h 105"/>
                    <a:gd name="T32" fmla="*/ 100 w 105"/>
                    <a:gd name="T33" fmla="*/ 29 h 105"/>
                    <a:gd name="T34" fmla="*/ 88 w 105"/>
                    <a:gd name="T35" fmla="*/ 89 h 105"/>
                    <a:gd name="T36" fmla="*/ 52 w 105"/>
                    <a:gd name="T37" fmla="*/ 92 h 105"/>
                    <a:gd name="T38" fmla="*/ 16 w 105"/>
                    <a:gd name="T39" fmla="*/ 89 h 105"/>
                    <a:gd name="T40" fmla="*/ 13 w 105"/>
                    <a:gd name="T41" fmla="*/ 65 h 105"/>
                    <a:gd name="T42" fmla="*/ 16 w 105"/>
                    <a:gd name="T43" fmla="*/ 41 h 105"/>
                    <a:gd name="T44" fmla="*/ 52 w 105"/>
                    <a:gd name="T45" fmla="*/ 39 h 105"/>
                    <a:gd name="T46" fmla="*/ 88 w 105"/>
                    <a:gd name="T47" fmla="*/ 41 h 105"/>
                    <a:gd name="T48" fmla="*/ 92 w 105"/>
                    <a:gd name="T49" fmla="*/ 65 h 105"/>
                    <a:gd name="T50" fmla="*/ 88 w 105"/>
                    <a:gd name="T51" fmla="*/ 89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5" h="105">
                      <a:moveTo>
                        <a:pt x="100" y="29"/>
                      </a:moveTo>
                      <a:cubicBezTo>
                        <a:pt x="91" y="28"/>
                        <a:pt x="82" y="27"/>
                        <a:pt x="71" y="26"/>
                      </a:cubicBezTo>
                      <a:cubicBezTo>
                        <a:pt x="88" y="9"/>
                        <a:pt x="88" y="9"/>
                        <a:pt x="88" y="9"/>
                      </a:cubicBez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7" y="26"/>
                        <a:pt x="54" y="26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27" y="27"/>
                        <a:pt x="15" y="28"/>
                        <a:pt x="4" y="29"/>
                      </a:cubicBezTo>
                      <a:cubicBezTo>
                        <a:pt x="1" y="40"/>
                        <a:pt x="0" y="52"/>
                        <a:pt x="0" y="65"/>
                      </a:cubicBezTo>
                      <a:cubicBezTo>
                        <a:pt x="0" y="78"/>
                        <a:pt x="1" y="90"/>
                        <a:pt x="4" y="101"/>
                      </a:cubicBezTo>
                      <a:cubicBezTo>
                        <a:pt x="19" y="104"/>
                        <a:pt x="35" y="105"/>
                        <a:pt x="52" y="105"/>
                      </a:cubicBezTo>
                      <a:cubicBezTo>
                        <a:pt x="69" y="105"/>
                        <a:pt x="86" y="104"/>
                        <a:pt x="100" y="101"/>
                      </a:cubicBezTo>
                      <a:cubicBezTo>
                        <a:pt x="103" y="90"/>
                        <a:pt x="105" y="78"/>
                        <a:pt x="105" y="65"/>
                      </a:cubicBezTo>
                      <a:cubicBezTo>
                        <a:pt x="105" y="52"/>
                        <a:pt x="103" y="40"/>
                        <a:pt x="100" y="29"/>
                      </a:cubicBezTo>
                      <a:close/>
                      <a:moveTo>
                        <a:pt x="88" y="89"/>
                      </a:moveTo>
                      <a:cubicBezTo>
                        <a:pt x="77" y="91"/>
                        <a:pt x="65" y="92"/>
                        <a:pt x="52" y="92"/>
                      </a:cubicBezTo>
                      <a:cubicBezTo>
                        <a:pt x="39" y="92"/>
                        <a:pt x="27" y="91"/>
                        <a:pt x="16" y="89"/>
                      </a:cubicBezTo>
                      <a:cubicBezTo>
                        <a:pt x="14" y="82"/>
                        <a:pt x="13" y="74"/>
                        <a:pt x="13" y="65"/>
                      </a:cubicBezTo>
                      <a:cubicBezTo>
                        <a:pt x="13" y="57"/>
                        <a:pt x="14" y="49"/>
                        <a:pt x="16" y="41"/>
                      </a:cubicBezTo>
                      <a:cubicBezTo>
                        <a:pt x="27" y="40"/>
                        <a:pt x="39" y="39"/>
                        <a:pt x="52" y="39"/>
                      </a:cubicBezTo>
                      <a:cubicBezTo>
                        <a:pt x="65" y="39"/>
                        <a:pt x="77" y="40"/>
                        <a:pt x="88" y="41"/>
                      </a:cubicBezTo>
                      <a:cubicBezTo>
                        <a:pt x="90" y="49"/>
                        <a:pt x="92" y="57"/>
                        <a:pt x="92" y="65"/>
                      </a:cubicBezTo>
                      <a:cubicBezTo>
                        <a:pt x="92" y="74"/>
                        <a:pt x="90" y="82"/>
                        <a:pt x="88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31" name="íṩľîḓê">
                  <a:extLst>
                    <a:ext uri="{FF2B5EF4-FFF2-40B4-BE49-F238E27FC236}">
                      <a16:creationId xmlns:a16="http://schemas.microsoft.com/office/drawing/2014/main" id="{B85C2D26-4D02-5D04-9C42-B39866DC0920}"/>
                    </a:ext>
                  </a:extLst>
                </p:cNvPr>
                <p:cNvSpPr/>
                <p:nvPr/>
              </p:nvSpPr>
              <p:spPr bwMode="auto">
                <a:xfrm>
                  <a:off x="9372038" y="6560592"/>
                  <a:ext cx="409082" cy="230965"/>
                </a:xfrm>
                <a:custGeom>
                  <a:avLst/>
                  <a:gdLst>
                    <a:gd name="T0" fmla="*/ 128 w 128"/>
                    <a:gd name="T1" fmla="*/ 50 h 72"/>
                    <a:gd name="T2" fmla="*/ 112 w 128"/>
                    <a:gd name="T3" fmla="*/ 29 h 72"/>
                    <a:gd name="T4" fmla="*/ 82 w 128"/>
                    <a:gd name="T5" fmla="*/ 0 h 72"/>
                    <a:gd name="T6" fmla="*/ 58 w 128"/>
                    <a:gd name="T7" fmla="*/ 11 h 72"/>
                    <a:gd name="T8" fmla="*/ 45 w 128"/>
                    <a:gd name="T9" fmla="*/ 4 h 72"/>
                    <a:gd name="T10" fmla="*/ 29 w 128"/>
                    <a:gd name="T11" fmla="*/ 21 h 72"/>
                    <a:gd name="T12" fmla="*/ 29 w 128"/>
                    <a:gd name="T13" fmla="*/ 23 h 72"/>
                    <a:gd name="T14" fmla="*/ 24 w 128"/>
                    <a:gd name="T15" fmla="*/ 23 h 72"/>
                    <a:gd name="T16" fmla="*/ 0 w 128"/>
                    <a:gd name="T17" fmla="*/ 47 h 72"/>
                    <a:gd name="T18" fmla="*/ 24 w 128"/>
                    <a:gd name="T19" fmla="*/ 72 h 72"/>
                    <a:gd name="T20" fmla="*/ 106 w 128"/>
                    <a:gd name="T21" fmla="*/ 72 h 72"/>
                    <a:gd name="T22" fmla="*/ 106 w 128"/>
                    <a:gd name="T23" fmla="*/ 72 h 72"/>
                    <a:gd name="T24" fmla="*/ 128 w 128"/>
                    <a:gd name="T25" fmla="*/ 5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8" h="72">
                      <a:moveTo>
                        <a:pt x="128" y="50"/>
                      </a:moveTo>
                      <a:cubicBezTo>
                        <a:pt x="128" y="39"/>
                        <a:pt x="121" y="31"/>
                        <a:pt x="112" y="29"/>
                      </a:cubicBezTo>
                      <a:cubicBezTo>
                        <a:pt x="111" y="12"/>
                        <a:pt x="98" y="0"/>
                        <a:pt x="82" y="0"/>
                      </a:cubicBezTo>
                      <a:cubicBezTo>
                        <a:pt x="72" y="0"/>
                        <a:pt x="64" y="4"/>
                        <a:pt x="58" y="11"/>
                      </a:cubicBezTo>
                      <a:cubicBezTo>
                        <a:pt x="55" y="7"/>
                        <a:pt x="51" y="4"/>
                        <a:pt x="45" y="4"/>
                      </a:cubicBezTo>
                      <a:cubicBezTo>
                        <a:pt x="36" y="4"/>
                        <a:pt x="29" y="12"/>
                        <a:pt x="29" y="21"/>
                      </a:cubicBezTo>
                      <a:cubicBezTo>
                        <a:pt x="29" y="22"/>
                        <a:pt x="29" y="23"/>
                        <a:pt x="29" y="23"/>
                      </a:cubicBezTo>
                      <a:cubicBezTo>
                        <a:pt x="27" y="23"/>
                        <a:pt x="26" y="23"/>
                        <a:pt x="24" y="23"/>
                      </a:cubicBezTo>
                      <a:cubicBezTo>
                        <a:pt x="11" y="23"/>
                        <a:pt x="0" y="34"/>
                        <a:pt x="0" y="47"/>
                      </a:cubicBezTo>
                      <a:cubicBezTo>
                        <a:pt x="0" y="61"/>
                        <a:pt x="11" y="72"/>
                        <a:pt x="24" y="72"/>
                      </a:cubicBezTo>
                      <a:cubicBezTo>
                        <a:pt x="106" y="72"/>
                        <a:pt x="106" y="72"/>
                        <a:pt x="106" y="72"/>
                      </a:cubicBezTo>
                      <a:cubicBezTo>
                        <a:pt x="106" y="72"/>
                        <a:pt x="106" y="72"/>
                        <a:pt x="106" y="72"/>
                      </a:cubicBezTo>
                      <a:cubicBezTo>
                        <a:pt x="118" y="71"/>
                        <a:pt x="128" y="62"/>
                        <a:pt x="128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 dirty="0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32" name="ïṥlîďé">
                  <a:extLst>
                    <a:ext uri="{FF2B5EF4-FFF2-40B4-BE49-F238E27FC236}">
                      <a16:creationId xmlns:a16="http://schemas.microsoft.com/office/drawing/2014/main" id="{857CB3D9-3E89-91A4-2521-78763B93B17B}"/>
                    </a:ext>
                  </a:extLst>
                </p:cNvPr>
                <p:cNvSpPr/>
                <p:nvPr/>
              </p:nvSpPr>
              <p:spPr bwMode="auto">
                <a:xfrm>
                  <a:off x="8992317" y="6560592"/>
                  <a:ext cx="281855" cy="230965"/>
                </a:xfrm>
                <a:custGeom>
                  <a:avLst/>
                  <a:gdLst>
                    <a:gd name="T0" fmla="*/ 0 w 88"/>
                    <a:gd name="T1" fmla="*/ 0 h 72"/>
                    <a:gd name="T2" fmla="*/ 0 w 88"/>
                    <a:gd name="T3" fmla="*/ 72 h 72"/>
                    <a:gd name="T4" fmla="*/ 88 w 88"/>
                    <a:gd name="T5" fmla="*/ 72 h 72"/>
                    <a:gd name="T6" fmla="*/ 88 w 88"/>
                    <a:gd name="T7" fmla="*/ 0 h 72"/>
                    <a:gd name="T8" fmla="*/ 0 w 88"/>
                    <a:gd name="T9" fmla="*/ 0 h 72"/>
                    <a:gd name="T10" fmla="*/ 83 w 88"/>
                    <a:gd name="T11" fmla="*/ 66 h 72"/>
                    <a:gd name="T12" fmla="*/ 5 w 88"/>
                    <a:gd name="T13" fmla="*/ 66 h 72"/>
                    <a:gd name="T14" fmla="*/ 5 w 88"/>
                    <a:gd name="T15" fmla="*/ 5 h 72"/>
                    <a:gd name="T16" fmla="*/ 83 w 88"/>
                    <a:gd name="T17" fmla="*/ 5 h 72"/>
                    <a:gd name="T18" fmla="*/ 83 w 88"/>
                    <a:gd name="T19" fmla="*/ 66 h 72"/>
                    <a:gd name="T20" fmla="*/ 61 w 88"/>
                    <a:gd name="T21" fmla="*/ 19 h 72"/>
                    <a:gd name="T22" fmla="*/ 69 w 88"/>
                    <a:gd name="T23" fmla="*/ 27 h 72"/>
                    <a:gd name="T24" fmla="*/ 77 w 88"/>
                    <a:gd name="T25" fmla="*/ 19 h 72"/>
                    <a:gd name="T26" fmla="*/ 69 w 88"/>
                    <a:gd name="T27" fmla="*/ 11 h 72"/>
                    <a:gd name="T28" fmla="*/ 61 w 88"/>
                    <a:gd name="T29" fmla="*/ 19 h 72"/>
                    <a:gd name="T30" fmla="*/ 77 w 88"/>
                    <a:gd name="T31" fmla="*/ 60 h 72"/>
                    <a:gd name="T32" fmla="*/ 11 w 88"/>
                    <a:gd name="T33" fmla="*/ 60 h 72"/>
                    <a:gd name="T34" fmla="*/ 27 w 88"/>
                    <a:gd name="T35" fmla="*/ 16 h 72"/>
                    <a:gd name="T36" fmla="*/ 50 w 88"/>
                    <a:gd name="T37" fmla="*/ 44 h 72"/>
                    <a:gd name="T38" fmla="*/ 61 w 88"/>
                    <a:gd name="T39" fmla="*/ 36 h 72"/>
                    <a:gd name="T40" fmla="*/ 77 w 88"/>
                    <a:gd name="T41" fmla="*/ 6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8" h="72">
                      <a:moveTo>
                        <a:pt x="0" y="0"/>
                      </a:move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88" y="72"/>
                        <a:pt x="88" y="72"/>
                        <a:pt x="88" y="72"/>
                      </a:cubicBezTo>
                      <a:cubicBezTo>
                        <a:pt x="88" y="0"/>
                        <a:pt x="88" y="0"/>
                        <a:pt x="88" y="0"/>
                      </a:cubicBezTo>
                      <a:lnTo>
                        <a:pt x="0" y="0"/>
                      </a:lnTo>
                      <a:close/>
                      <a:moveTo>
                        <a:pt x="83" y="66"/>
                      </a:moveTo>
                      <a:cubicBezTo>
                        <a:pt x="5" y="66"/>
                        <a:pt x="5" y="66"/>
                        <a:pt x="5" y="66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lnTo>
                        <a:pt x="83" y="66"/>
                      </a:lnTo>
                      <a:close/>
                      <a:moveTo>
                        <a:pt x="61" y="19"/>
                      </a:moveTo>
                      <a:cubicBezTo>
                        <a:pt x="61" y="24"/>
                        <a:pt x="64" y="27"/>
                        <a:pt x="69" y="27"/>
                      </a:cubicBezTo>
                      <a:cubicBezTo>
                        <a:pt x="74" y="27"/>
                        <a:pt x="77" y="24"/>
                        <a:pt x="77" y="19"/>
                      </a:cubicBezTo>
                      <a:cubicBezTo>
                        <a:pt x="77" y="14"/>
                        <a:pt x="74" y="11"/>
                        <a:pt x="69" y="11"/>
                      </a:cubicBezTo>
                      <a:cubicBezTo>
                        <a:pt x="64" y="11"/>
                        <a:pt x="61" y="14"/>
                        <a:pt x="61" y="19"/>
                      </a:cubicBezTo>
                      <a:close/>
                      <a:moveTo>
                        <a:pt x="77" y="60"/>
                      </a:move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27" y="16"/>
                        <a:pt x="27" y="16"/>
                        <a:pt x="27" y="16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lnTo>
                        <a:pt x="77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33" name="íśḷïďé">
                  <a:extLst>
                    <a:ext uri="{FF2B5EF4-FFF2-40B4-BE49-F238E27FC236}">
                      <a16:creationId xmlns:a16="http://schemas.microsoft.com/office/drawing/2014/main" id="{56C4CB7D-DCCE-FD11-2E0C-F4CDF4880533}"/>
                    </a:ext>
                  </a:extLst>
                </p:cNvPr>
                <p:cNvSpPr/>
                <p:nvPr/>
              </p:nvSpPr>
              <p:spPr bwMode="auto">
                <a:xfrm>
                  <a:off x="8583234" y="6505787"/>
                  <a:ext cx="272069" cy="275983"/>
                </a:xfrm>
                <a:custGeom>
                  <a:avLst/>
                  <a:gdLst>
                    <a:gd name="T0" fmla="*/ 57 w 85"/>
                    <a:gd name="T1" fmla="*/ 59 h 86"/>
                    <a:gd name="T2" fmla="*/ 82 w 85"/>
                    <a:gd name="T3" fmla="*/ 47 h 86"/>
                    <a:gd name="T4" fmla="*/ 82 w 85"/>
                    <a:gd name="T5" fmla="*/ 59 h 86"/>
                    <a:gd name="T6" fmla="*/ 66 w 85"/>
                    <a:gd name="T7" fmla="*/ 67 h 86"/>
                    <a:gd name="T8" fmla="*/ 59 w 85"/>
                    <a:gd name="T9" fmla="*/ 84 h 86"/>
                    <a:gd name="T10" fmla="*/ 47 w 85"/>
                    <a:gd name="T11" fmla="*/ 84 h 86"/>
                    <a:gd name="T12" fmla="*/ 57 w 85"/>
                    <a:gd name="T13" fmla="*/ 59 h 86"/>
                    <a:gd name="T14" fmla="*/ 24 w 85"/>
                    <a:gd name="T15" fmla="*/ 85 h 86"/>
                    <a:gd name="T16" fmla="*/ 39 w 85"/>
                    <a:gd name="T17" fmla="*/ 42 h 86"/>
                    <a:gd name="T18" fmla="*/ 81 w 85"/>
                    <a:gd name="T19" fmla="*/ 23 h 86"/>
                    <a:gd name="T20" fmla="*/ 81 w 85"/>
                    <a:gd name="T21" fmla="*/ 35 h 86"/>
                    <a:gd name="T22" fmla="*/ 81 w 85"/>
                    <a:gd name="T23" fmla="*/ 35 h 86"/>
                    <a:gd name="T24" fmla="*/ 48 w 85"/>
                    <a:gd name="T25" fmla="*/ 51 h 86"/>
                    <a:gd name="T26" fmla="*/ 36 w 85"/>
                    <a:gd name="T27" fmla="*/ 85 h 86"/>
                    <a:gd name="T28" fmla="*/ 24 w 85"/>
                    <a:gd name="T29" fmla="*/ 85 h 86"/>
                    <a:gd name="T30" fmla="*/ 49 w 85"/>
                    <a:gd name="T31" fmla="*/ 7 h 86"/>
                    <a:gd name="T32" fmla="*/ 80 w 85"/>
                    <a:gd name="T33" fmla="*/ 0 h 86"/>
                    <a:gd name="T34" fmla="*/ 80 w 85"/>
                    <a:gd name="T35" fmla="*/ 0 h 86"/>
                    <a:gd name="T36" fmla="*/ 80 w 85"/>
                    <a:gd name="T37" fmla="*/ 12 h 86"/>
                    <a:gd name="T38" fmla="*/ 31 w 85"/>
                    <a:gd name="T39" fmla="*/ 34 h 86"/>
                    <a:gd name="T40" fmla="*/ 12 w 85"/>
                    <a:gd name="T41" fmla="*/ 86 h 86"/>
                    <a:gd name="T42" fmla="*/ 0 w 85"/>
                    <a:gd name="T43" fmla="*/ 86 h 86"/>
                    <a:gd name="T44" fmla="*/ 5 w 85"/>
                    <a:gd name="T45" fmla="*/ 55 h 86"/>
                    <a:gd name="T46" fmla="*/ 22 w 85"/>
                    <a:gd name="T47" fmla="*/ 26 h 86"/>
                    <a:gd name="T48" fmla="*/ 49 w 85"/>
                    <a:gd name="T49" fmla="*/ 7 h 86"/>
                    <a:gd name="T50" fmla="*/ 75 w 85"/>
                    <a:gd name="T51" fmla="*/ 83 h 86"/>
                    <a:gd name="T52" fmla="*/ 83 w 85"/>
                    <a:gd name="T53" fmla="*/ 83 h 86"/>
                    <a:gd name="T54" fmla="*/ 83 w 85"/>
                    <a:gd name="T55" fmla="*/ 74 h 86"/>
                    <a:gd name="T56" fmla="*/ 74 w 85"/>
                    <a:gd name="T57" fmla="*/ 75 h 86"/>
                    <a:gd name="T58" fmla="*/ 75 w 85"/>
                    <a:gd name="T59" fmla="*/ 83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5" h="86">
                      <a:moveTo>
                        <a:pt x="57" y="59"/>
                      </a:moveTo>
                      <a:cubicBezTo>
                        <a:pt x="64" y="51"/>
                        <a:pt x="73" y="48"/>
                        <a:pt x="82" y="47"/>
                      </a:cubicBezTo>
                      <a:cubicBezTo>
                        <a:pt x="82" y="59"/>
                        <a:pt x="82" y="59"/>
                        <a:pt x="82" y="59"/>
                      </a:cubicBezTo>
                      <a:cubicBezTo>
                        <a:pt x="76" y="59"/>
                        <a:pt x="70" y="62"/>
                        <a:pt x="66" y="67"/>
                      </a:cubicBezTo>
                      <a:cubicBezTo>
                        <a:pt x="61" y="71"/>
                        <a:pt x="59" y="78"/>
                        <a:pt x="59" y="84"/>
                      </a:cubicBezTo>
                      <a:cubicBezTo>
                        <a:pt x="47" y="84"/>
                        <a:pt x="47" y="84"/>
                        <a:pt x="47" y="84"/>
                      </a:cubicBezTo>
                      <a:cubicBezTo>
                        <a:pt x="47" y="75"/>
                        <a:pt x="50" y="66"/>
                        <a:pt x="57" y="59"/>
                      </a:cubicBezTo>
                      <a:close/>
                      <a:moveTo>
                        <a:pt x="24" y="85"/>
                      </a:moveTo>
                      <a:cubicBezTo>
                        <a:pt x="23" y="69"/>
                        <a:pt x="29" y="54"/>
                        <a:pt x="39" y="42"/>
                      </a:cubicBezTo>
                      <a:cubicBezTo>
                        <a:pt x="50" y="31"/>
                        <a:pt x="65" y="24"/>
                        <a:pt x="81" y="23"/>
                      </a:cubicBezTo>
                      <a:cubicBezTo>
                        <a:pt x="81" y="35"/>
                        <a:pt x="81" y="35"/>
                        <a:pt x="81" y="35"/>
                      </a:cubicBezTo>
                      <a:cubicBezTo>
                        <a:pt x="81" y="35"/>
                        <a:pt x="81" y="35"/>
                        <a:pt x="81" y="35"/>
                      </a:cubicBezTo>
                      <a:cubicBezTo>
                        <a:pt x="69" y="36"/>
                        <a:pt x="57" y="41"/>
                        <a:pt x="48" y="51"/>
                      </a:cubicBezTo>
                      <a:cubicBezTo>
                        <a:pt x="40" y="60"/>
                        <a:pt x="35" y="72"/>
                        <a:pt x="36" y="85"/>
                      </a:cubicBezTo>
                      <a:lnTo>
                        <a:pt x="24" y="85"/>
                      </a:lnTo>
                      <a:close/>
                      <a:moveTo>
                        <a:pt x="49" y="7"/>
                      </a:moveTo>
                      <a:cubicBezTo>
                        <a:pt x="59" y="3"/>
                        <a:pt x="69" y="0"/>
                        <a:pt x="80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0" y="12"/>
                        <a:pt x="80" y="12"/>
                        <a:pt x="80" y="12"/>
                      </a:cubicBezTo>
                      <a:cubicBezTo>
                        <a:pt x="61" y="12"/>
                        <a:pt x="44" y="20"/>
                        <a:pt x="31" y="34"/>
                      </a:cubicBezTo>
                      <a:cubicBezTo>
                        <a:pt x="18" y="48"/>
                        <a:pt x="11" y="67"/>
                        <a:pt x="12" y="86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75"/>
                        <a:pt x="1" y="65"/>
                        <a:pt x="5" y="55"/>
                      </a:cubicBezTo>
                      <a:cubicBezTo>
                        <a:pt x="9" y="44"/>
                        <a:pt x="14" y="35"/>
                        <a:pt x="22" y="26"/>
                      </a:cubicBezTo>
                      <a:cubicBezTo>
                        <a:pt x="30" y="18"/>
                        <a:pt x="39" y="12"/>
                        <a:pt x="49" y="7"/>
                      </a:cubicBezTo>
                      <a:close/>
                      <a:moveTo>
                        <a:pt x="75" y="83"/>
                      </a:moveTo>
                      <a:cubicBezTo>
                        <a:pt x="77" y="85"/>
                        <a:pt x="81" y="85"/>
                        <a:pt x="83" y="83"/>
                      </a:cubicBezTo>
                      <a:cubicBezTo>
                        <a:pt x="85" y="80"/>
                        <a:pt x="85" y="77"/>
                        <a:pt x="83" y="74"/>
                      </a:cubicBezTo>
                      <a:cubicBezTo>
                        <a:pt x="80" y="72"/>
                        <a:pt x="77" y="72"/>
                        <a:pt x="74" y="75"/>
                      </a:cubicBezTo>
                      <a:cubicBezTo>
                        <a:pt x="72" y="77"/>
                        <a:pt x="72" y="81"/>
                        <a:pt x="75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34" name="ïŝļïḍé">
                  <a:extLst>
                    <a:ext uri="{FF2B5EF4-FFF2-40B4-BE49-F238E27FC236}">
                      <a16:creationId xmlns:a16="http://schemas.microsoft.com/office/drawing/2014/main" id="{4011076A-686A-28F6-0298-AB3444200ED4}"/>
                    </a:ext>
                  </a:extLst>
                </p:cNvPr>
                <p:cNvSpPr/>
                <p:nvPr/>
              </p:nvSpPr>
              <p:spPr bwMode="auto">
                <a:xfrm>
                  <a:off x="7782165" y="3068712"/>
                  <a:ext cx="230965" cy="227050"/>
                </a:xfrm>
                <a:custGeom>
                  <a:avLst/>
                  <a:gdLst>
                    <a:gd name="T0" fmla="*/ 14 w 72"/>
                    <a:gd name="T1" fmla="*/ 35 h 71"/>
                    <a:gd name="T2" fmla="*/ 14 w 72"/>
                    <a:gd name="T3" fmla="*/ 33 h 71"/>
                    <a:gd name="T4" fmla="*/ 1 w 72"/>
                    <a:gd name="T5" fmla="*/ 29 h 71"/>
                    <a:gd name="T6" fmla="*/ 0 w 72"/>
                    <a:gd name="T7" fmla="*/ 35 h 71"/>
                    <a:gd name="T8" fmla="*/ 11 w 72"/>
                    <a:gd name="T9" fmla="*/ 62 h 71"/>
                    <a:gd name="T10" fmla="*/ 19 w 72"/>
                    <a:gd name="T11" fmla="*/ 51 h 71"/>
                    <a:gd name="T12" fmla="*/ 14 w 72"/>
                    <a:gd name="T13" fmla="*/ 35 h 71"/>
                    <a:gd name="T14" fmla="*/ 58 w 72"/>
                    <a:gd name="T15" fmla="*/ 35 h 71"/>
                    <a:gd name="T16" fmla="*/ 53 w 72"/>
                    <a:gd name="T17" fmla="*/ 51 h 71"/>
                    <a:gd name="T18" fmla="*/ 61 w 72"/>
                    <a:gd name="T19" fmla="*/ 62 h 71"/>
                    <a:gd name="T20" fmla="*/ 72 w 72"/>
                    <a:gd name="T21" fmla="*/ 35 h 71"/>
                    <a:gd name="T22" fmla="*/ 71 w 72"/>
                    <a:gd name="T23" fmla="*/ 29 h 71"/>
                    <a:gd name="T24" fmla="*/ 58 w 72"/>
                    <a:gd name="T25" fmla="*/ 33 h 71"/>
                    <a:gd name="T26" fmla="*/ 58 w 72"/>
                    <a:gd name="T27" fmla="*/ 35 h 71"/>
                    <a:gd name="T28" fmla="*/ 40 w 72"/>
                    <a:gd name="T29" fmla="*/ 13 h 71"/>
                    <a:gd name="T30" fmla="*/ 56 w 72"/>
                    <a:gd name="T31" fmla="*/ 24 h 71"/>
                    <a:gd name="T32" fmla="*/ 68 w 72"/>
                    <a:gd name="T33" fmla="*/ 20 h 71"/>
                    <a:gd name="T34" fmla="*/ 40 w 72"/>
                    <a:gd name="T35" fmla="*/ 0 h 71"/>
                    <a:gd name="T36" fmla="*/ 40 w 72"/>
                    <a:gd name="T37" fmla="*/ 13 h 71"/>
                    <a:gd name="T38" fmla="*/ 16 w 72"/>
                    <a:gd name="T39" fmla="*/ 24 h 71"/>
                    <a:gd name="T40" fmla="*/ 31 w 72"/>
                    <a:gd name="T41" fmla="*/ 13 h 71"/>
                    <a:gd name="T42" fmla="*/ 31 w 72"/>
                    <a:gd name="T43" fmla="*/ 0 h 71"/>
                    <a:gd name="T44" fmla="*/ 3 w 72"/>
                    <a:gd name="T45" fmla="*/ 20 h 71"/>
                    <a:gd name="T46" fmla="*/ 16 w 72"/>
                    <a:gd name="T47" fmla="*/ 24 h 71"/>
                    <a:gd name="T48" fmla="*/ 45 w 72"/>
                    <a:gd name="T49" fmla="*/ 56 h 71"/>
                    <a:gd name="T50" fmla="*/ 36 w 72"/>
                    <a:gd name="T51" fmla="*/ 58 h 71"/>
                    <a:gd name="T52" fmla="*/ 27 w 72"/>
                    <a:gd name="T53" fmla="*/ 56 h 71"/>
                    <a:gd name="T54" fmla="*/ 19 w 72"/>
                    <a:gd name="T55" fmla="*/ 67 h 71"/>
                    <a:gd name="T56" fmla="*/ 36 w 72"/>
                    <a:gd name="T57" fmla="*/ 71 h 71"/>
                    <a:gd name="T58" fmla="*/ 53 w 72"/>
                    <a:gd name="T59" fmla="*/ 67 h 71"/>
                    <a:gd name="T60" fmla="*/ 45 w 72"/>
                    <a:gd name="T61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2" h="71">
                      <a:moveTo>
                        <a:pt x="14" y="35"/>
                      </a:moveTo>
                      <a:cubicBezTo>
                        <a:pt x="14" y="35"/>
                        <a:pt x="14" y="34"/>
                        <a:pt x="14" y="33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31"/>
                        <a:pt x="0" y="33"/>
                        <a:pt x="0" y="35"/>
                      </a:cubicBezTo>
                      <a:cubicBezTo>
                        <a:pt x="0" y="46"/>
                        <a:pt x="4" y="55"/>
                        <a:pt x="11" y="62"/>
                      </a:cubicBezTo>
                      <a:cubicBezTo>
                        <a:pt x="19" y="51"/>
                        <a:pt x="19" y="51"/>
                        <a:pt x="19" y="51"/>
                      </a:cubicBezTo>
                      <a:cubicBezTo>
                        <a:pt x="16" y="47"/>
                        <a:pt x="14" y="41"/>
                        <a:pt x="14" y="35"/>
                      </a:cubicBezTo>
                      <a:close/>
                      <a:moveTo>
                        <a:pt x="58" y="35"/>
                      </a:moveTo>
                      <a:cubicBezTo>
                        <a:pt x="58" y="41"/>
                        <a:pt x="56" y="47"/>
                        <a:pt x="53" y="51"/>
                      </a:cubicBezTo>
                      <a:cubicBezTo>
                        <a:pt x="61" y="62"/>
                        <a:pt x="61" y="62"/>
                        <a:pt x="61" y="62"/>
                      </a:cubicBezTo>
                      <a:cubicBezTo>
                        <a:pt x="68" y="55"/>
                        <a:pt x="72" y="46"/>
                        <a:pt x="72" y="35"/>
                      </a:cubicBezTo>
                      <a:cubicBezTo>
                        <a:pt x="72" y="33"/>
                        <a:pt x="72" y="31"/>
                        <a:pt x="71" y="29"/>
                      </a:cubicBez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8" y="34"/>
                        <a:pt x="58" y="35"/>
                        <a:pt x="58" y="35"/>
                      </a:cubicBezTo>
                      <a:close/>
                      <a:moveTo>
                        <a:pt x="40" y="13"/>
                      </a:moveTo>
                      <a:cubicBezTo>
                        <a:pt x="47" y="15"/>
                        <a:pt x="52" y="19"/>
                        <a:pt x="56" y="24"/>
                      </a:cubicBezTo>
                      <a:cubicBezTo>
                        <a:pt x="68" y="20"/>
                        <a:pt x="68" y="20"/>
                        <a:pt x="68" y="20"/>
                      </a:cubicBezTo>
                      <a:cubicBezTo>
                        <a:pt x="63" y="9"/>
                        <a:pt x="53" y="1"/>
                        <a:pt x="40" y="0"/>
                      </a:cubicBezTo>
                      <a:lnTo>
                        <a:pt x="40" y="13"/>
                      </a:lnTo>
                      <a:close/>
                      <a:moveTo>
                        <a:pt x="16" y="24"/>
                      </a:moveTo>
                      <a:cubicBezTo>
                        <a:pt x="20" y="19"/>
                        <a:pt x="25" y="15"/>
                        <a:pt x="31" y="13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9" y="1"/>
                        <a:pt x="9" y="9"/>
                        <a:pt x="3" y="20"/>
                      </a:cubicBezTo>
                      <a:lnTo>
                        <a:pt x="16" y="24"/>
                      </a:lnTo>
                      <a:close/>
                      <a:moveTo>
                        <a:pt x="45" y="56"/>
                      </a:moveTo>
                      <a:cubicBezTo>
                        <a:pt x="42" y="57"/>
                        <a:pt x="39" y="58"/>
                        <a:pt x="36" y="58"/>
                      </a:cubicBezTo>
                      <a:cubicBezTo>
                        <a:pt x="33" y="58"/>
                        <a:pt x="30" y="57"/>
                        <a:pt x="27" y="56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4" y="70"/>
                        <a:pt x="30" y="71"/>
                        <a:pt x="36" y="71"/>
                      </a:cubicBezTo>
                      <a:cubicBezTo>
                        <a:pt x="42" y="71"/>
                        <a:pt x="48" y="70"/>
                        <a:pt x="53" y="67"/>
                      </a:cubicBezTo>
                      <a:lnTo>
                        <a:pt x="4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35" name="ïṧ1ídé">
                  <a:extLst>
                    <a:ext uri="{FF2B5EF4-FFF2-40B4-BE49-F238E27FC236}">
                      <a16:creationId xmlns:a16="http://schemas.microsoft.com/office/drawing/2014/main" id="{61D6693D-F62F-4A8C-443E-63228574F478}"/>
                    </a:ext>
                  </a:extLst>
                </p:cNvPr>
                <p:cNvSpPr/>
                <p:nvPr/>
              </p:nvSpPr>
              <p:spPr bwMode="auto">
                <a:xfrm>
                  <a:off x="8409033" y="762985"/>
                  <a:ext cx="189861" cy="187904"/>
                </a:xfrm>
                <a:custGeom>
                  <a:avLst/>
                  <a:gdLst>
                    <a:gd name="T0" fmla="*/ 30 w 59"/>
                    <a:gd name="T1" fmla="*/ 0 h 59"/>
                    <a:gd name="T2" fmla="*/ 0 w 59"/>
                    <a:gd name="T3" fmla="*/ 29 h 59"/>
                    <a:gd name="T4" fmla="*/ 30 w 59"/>
                    <a:gd name="T5" fmla="*/ 59 h 59"/>
                    <a:gd name="T6" fmla="*/ 59 w 59"/>
                    <a:gd name="T7" fmla="*/ 29 h 59"/>
                    <a:gd name="T8" fmla="*/ 30 w 59"/>
                    <a:gd name="T9" fmla="*/ 0 h 59"/>
                    <a:gd name="T10" fmla="*/ 47 w 59"/>
                    <a:gd name="T11" fmla="*/ 25 h 59"/>
                    <a:gd name="T12" fmla="*/ 31 w 59"/>
                    <a:gd name="T13" fmla="*/ 47 h 59"/>
                    <a:gd name="T14" fmla="*/ 24 w 59"/>
                    <a:gd name="T15" fmla="*/ 44 h 59"/>
                    <a:gd name="T16" fmla="*/ 18 w 59"/>
                    <a:gd name="T17" fmla="*/ 27 h 59"/>
                    <a:gd name="T18" fmla="*/ 14 w 59"/>
                    <a:gd name="T19" fmla="*/ 28 h 59"/>
                    <a:gd name="T20" fmla="*/ 12 w 59"/>
                    <a:gd name="T21" fmla="*/ 26 h 59"/>
                    <a:gd name="T22" fmla="*/ 23 w 59"/>
                    <a:gd name="T23" fmla="*/ 18 h 59"/>
                    <a:gd name="T24" fmla="*/ 29 w 59"/>
                    <a:gd name="T25" fmla="*/ 30 h 59"/>
                    <a:gd name="T26" fmla="*/ 32 w 59"/>
                    <a:gd name="T27" fmla="*/ 37 h 59"/>
                    <a:gd name="T28" fmla="*/ 36 w 59"/>
                    <a:gd name="T29" fmla="*/ 31 h 59"/>
                    <a:gd name="T30" fmla="*/ 32 w 59"/>
                    <a:gd name="T31" fmla="*/ 26 h 59"/>
                    <a:gd name="T32" fmla="*/ 47 w 59"/>
                    <a:gd name="T33" fmla="*/ 2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9" h="59">
                      <a:moveTo>
                        <a:pt x="30" y="0"/>
                      </a:move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45"/>
                        <a:pt x="14" y="59"/>
                        <a:pt x="30" y="59"/>
                      </a:cubicBezTo>
                      <a:cubicBezTo>
                        <a:pt x="46" y="59"/>
                        <a:pt x="59" y="45"/>
                        <a:pt x="59" y="29"/>
                      </a:cubicBezTo>
                      <a:cubicBezTo>
                        <a:pt x="59" y="13"/>
                        <a:pt x="46" y="0"/>
                        <a:pt x="30" y="0"/>
                      </a:cubicBezTo>
                      <a:close/>
                      <a:moveTo>
                        <a:pt x="47" y="25"/>
                      </a:moveTo>
                      <a:cubicBezTo>
                        <a:pt x="45" y="36"/>
                        <a:pt x="34" y="45"/>
                        <a:pt x="31" y="47"/>
                      </a:cubicBezTo>
                      <a:cubicBezTo>
                        <a:pt x="28" y="49"/>
                        <a:pt x="25" y="46"/>
                        <a:pt x="24" y="44"/>
                      </a:cubicBezTo>
                      <a:cubicBezTo>
                        <a:pt x="22" y="42"/>
                        <a:pt x="19" y="28"/>
                        <a:pt x="18" y="27"/>
                      </a:cubicBezTo>
                      <a:cubicBezTo>
                        <a:pt x="17" y="25"/>
                        <a:pt x="14" y="28"/>
                        <a:pt x="14" y="28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2" y="26"/>
                        <a:pt x="18" y="19"/>
                        <a:pt x="23" y="18"/>
                      </a:cubicBezTo>
                      <a:cubicBezTo>
                        <a:pt x="28" y="17"/>
                        <a:pt x="28" y="25"/>
                        <a:pt x="29" y="30"/>
                      </a:cubicBezTo>
                      <a:cubicBezTo>
                        <a:pt x="30" y="34"/>
                        <a:pt x="31" y="37"/>
                        <a:pt x="32" y="37"/>
                      </a:cubicBezTo>
                      <a:cubicBezTo>
                        <a:pt x="33" y="37"/>
                        <a:pt x="34" y="34"/>
                        <a:pt x="36" y="31"/>
                      </a:cubicBezTo>
                      <a:cubicBezTo>
                        <a:pt x="39" y="27"/>
                        <a:pt x="36" y="23"/>
                        <a:pt x="32" y="26"/>
                      </a:cubicBezTo>
                      <a:cubicBezTo>
                        <a:pt x="34" y="16"/>
                        <a:pt x="49" y="14"/>
                        <a:pt x="47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77"/>
                  <a:endParaRPr sz="1867">
                    <a:solidFill>
                      <a:prstClr val="black"/>
                    </a:solidFill>
                    <a:latin typeface="微软雅黑"/>
                    <a:ea typeface="微软雅黑"/>
                  </a:endParaRPr>
                </a:p>
              </p:txBody>
            </p:sp>
          </p:grpSp>
        </p:grpSp>
        <p:sp>
          <p:nvSpPr>
            <p:cNvPr id="186" name="íşḻîďe">
              <a:extLst>
                <a:ext uri="{FF2B5EF4-FFF2-40B4-BE49-F238E27FC236}">
                  <a16:creationId xmlns:a16="http://schemas.microsoft.com/office/drawing/2014/main" id="{6F6D08F9-2840-8E30-150F-647CC4F04C30}"/>
                </a:ext>
              </a:extLst>
            </p:cNvPr>
            <p:cNvSpPr/>
            <p:nvPr/>
          </p:nvSpPr>
          <p:spPr>
            <a:xfrm>
              <a:off x="1373256" y="1446154"/>
              <a:ext cx="2365621" cy="47018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0000" tIns="62400" rIns="120000" bIns="62400" anchor="b" anchorCtr="0">
              <a:normAutofit fontScale="92500"/>
            </a:bodyPr>
            <a:lstStyle/>
            <a:p>
              <a:pPr defTabSz="914377">
                <a:lnSpc>
                  <a:spcPct val="120000"/>
                </a:lnSpc>
              </a:pPr>
              <a:r>
                <a:rPr lang="en-US" altLang="zh-CN" sz="1867" b="1" dirty="0">
                  <a:solidFill>
                    <a:prstClr val="white"/>
                  </a:solidFill>
                  <a:latin typeface="微软雅黑"/>
                  <a:ea typeface="微软雅黑"/>
                </a:rPr>
                <a:t>Bartlett Algorithm</a:t>
              </a:r>
              <a:endParaRPr lang="zh-CN" altLang="en-US" sz="1867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87" name="i$ľíḓe">
              <a:extLst>
                <a:ext uri="{FF2B5EF4-FFF2-40B4-BE49-F238E27FC236}">
                  <a16:creationId xmlns:a16="http://schemas.microsoft.com/office/drawing/2014/main" id="{AB1C5DAE-5E7E-0E96-2E2B-65B9929050F8}"/>
                </a:ext>
              </a:extLst>
            </p:cNvPr>
            <p:cNvSpPr/>
            <p:nvPr/>
          </p:nvSpPr>
          <p:spPr>
            <a:xfrm>
              <a:off x="1373256" y="2624143"/>
              <a:ext cx="2365621" cy="47018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0000" tIns="62400" rIns="120000" bIns="62400" anchor="b" anchorCtr="0">
              <a:normAutofit fontScale="92500"/>
            </a:bodyPr>
            <a:lstStyle/>
            <a:p>
              <a:pPr defTabSz="914377">
                <a:lnSpc>
                  <a:spcPct val="120000"/>
                </a:lnSpc>
              </a:pPr>
              <a:r>
                <a:rPr lang="en-US" altLang="zh-CN" sz="1867" dirty="0">
                  <a:solidFill>
                    <a:prstClr val="white"/>
                  </a:solidFill>
                  <a:latin typeface="微软雅黑"/>
                  <a:ea typeface="微软雅黑"/>
                </a:rPr>
                <a:t>Capon Algorithm</a:t>
              </a:r>
              <a:endParaRPr lang="zh-CN" altLang="en-US" sz="1867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88" name="i$ḻiḍê">
              <a:extLst>
                <a:ext uri="{FF2B5EF4-FFF2-40B4-BE49-F238E27FC236}">
                  <a16:creationId xmlns:a16="http://schemas.microsoft.com/office/drawing/2014/main" id="{2A957DB9-4CA2-C8AB-44DA-10BC8586A710}"/>
                </a:ext>
              </a:extLst>
            </p:cNvPr>
            <p:cNvSpPr/>
            <p:nvPr/>
          </p:nvSpPr>
          <p:spPr bwMode="auto">
            <a:xfrm>
              <a:off x="1384073" y="3094327"/>
              <a:ext cx="3574300" cy="375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0000" tIns="62400" rIns="120000" bIns="6240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1219139">
                <a:lnSpc>
                  <a:spcPct val="130000"/>
                </a:lnSpc>
              </a:pPr>
              <a:endParaRPr lang="en-US" altLang="zh-CN" sz="1467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89" name="îṥḷíḍé">
              <a:extLst>
                <a:ext uri="{FF2B5EF4-FFF2-40B4-BE49-F238E27FC236}">
                  <a16:creationId xmlns:a16="http://schemas.microsoft.com/office/drawing/2014/main" id="{8CACDEAB-8D66-3FD5-6205-A0AD51F453A1}"/>
                </a:ext>
              </a:extLst>
            </p:cNvPr>
            <p:cNvSpPr/>
            <p:nvPr/>
          </p:nvSpPr>
          <p:spPr>
            <a:xfrm>
              <a:off x="1373256" y="3802131"/>
              <a:ext cx="2365621" cy="47018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0000" tIns="62400" rIns="120000" bIns="62400" anchor="b" anchorCtr="0">
              <a:normAutofit fontScale="92500"/>
            </a:bodyPr>
            <a:lstStyle/>
            <a:p>
              <a:pPr defTabSz="914377">
                <a:lnSpc>
                  <a:spcPct val="120000"/>
                </a:lnSpc>
              </a:pPr>
              <a:r>
                <a:rPr lang="en-US" altLang="zh-CN" sz="1867" dirty="0">
                  <a:solidFill>
                    <a:prstClr val="white"/>
                  </a:solidFill>
                  <a:latin typeface="微软雅黑"/>
                  <a:ea typeface="微软雅黑"/>
                </a:rPr>
                <a:t>MEM Algorithm</a:t>
              </a:r>
              <a:endParaRPr lang="zh-CN" altLang="en-US" sz="1867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0" name="íṣ1íḋè">
              <a:extLst>
                <a:ext uri="{FF2B5EF4-FFF2-40B4-BE49-F238E27FC236}">
                  <a16:creationId xmlns:a16="http://schemas.microsoft.com/office/drawing/2014/main" id="{F9EB07D8-415C-A400-EF15-7AF8EB6C56D2}"/>
                </a:ext>
              </a:extLst>
            </p:cNvPr>
            <p:cNvSpPr/>
            <p:nvPr/>
          </p:nvSpPr>
          <p:spPr>
            <a:xfrm>
              <a:off x="1373255" y="5066939"/>
              <a:ext cx="2365621" cy="470185"/>
            </a:xfrm>
            <a:prstGeom prst="roundRect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0000" tIns="62400" rIns="120000" bIns="62400" anchor="b" anchorCtr="0">
              <a:normAutofit fontScale="92500"/>
            </a:bodyPr>
            <a:lstStyle/>
            <a:p>
              <a:pPr defTabSz="914377">
                <a:lnSpc>
                  <a:spcPct val="120000"/>
                </a:lnSpc>
              </a:pPr>
              <a:r>
                <a:rPr lang="en-US" altLang="zh-CN" sz="1867" dirty="0">
                  <a:solidFill>
                    <a:prstClr val="white"/>
                  </a:solidFill>
                  <a:latin typeface="微软雅黑"/>
                  <a:ea typeface="微软雅黑"/>
                </a:rPr>
                <a:t>MUSIC Algorithm</a:t>
              </a:r>
              <a:endParaRPr lang="zh-CN" altLang="en-US" sz="1867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191" name="íṥlîḍé">
              <a:extLst>
                <a:ext uri="{FF2B5EF4-FFF2-40B4-BE49-F238E27FC236}">
                  <a16:creationId xmlns:a16="http://schemas.microsoft.com/office/drawing/2014/main" id="{DCF99C27-623D-E25F-0EEA-D26F46D18412}"/>
                </a:ext>
              </a:extLst>
            </p:cNvPr>
            <p:cNvCxnSpPr/>
            <p:nvPr/>
          </p:nvCxnSpPr>
          <p:spPr>
            <a:xfrm>
              <a:off x="1405707" y="2289734"/>
              <a:ext cx="34518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ïṡļïḍê">
              <a:extLst>
                <a:ext uri="{FF2B5EF4-FFF2-40B4-BE49-F238E27FC236}">
                  <a16:creationId xmlns:a16="http://schemas.microsoft.com/office/drawing/2014/main" id="{B0306723-3CA0-4868-C759-F003114BA7E3}"/>
                </a:ext>
              </a:extLst>
            </p:cNvPr>
            <p:cNvCxnSpPr/>
            <p:nvPr/>
          </p:nvCxnSpPr>
          <p:spPr>
            <a:xfrm>
              <a:off x="1405707" y="3469688"/>
              <a:ext cx="34518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iṣlîďê">
              <a:extLst>
                <a:ext uri="{FF2B5EF4-FFF2-40B4-BE49-F238E27FC236}">
                  <a16:creationId xmlns:a16="http://schemas.microsoft.com/office/drawing/2014/main" id="{6CD7AB7E-1493-F604-E218-97BFE5F9AE21}"/>
                </a:ext>
              </a:extLst>
            </p:cNvPr>
            <p:cNvCxnSpPr/>
            <p:nvPr/>
          </p:nvCxnSpPr>
          <p:spPr>
            <a:xfrm>
              <a:off x="1405707" y="4649642"/>
              <a:ext cx="34518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6" name="矩形 355">
            <a:extLst>
              <a:ext uri="{FF2B5EF4-FFF2-40B4-BE49-F238E27FC236}">
                <a16:creationId xmlns:a16="http://schemas.microsoft.com/office/drawing/2014/main" id="{4C22543B-8C5B-C915-5416-864431E17EC0}"/>
              </a:ext>
            </a:extLst>
          </p:cNvPr>
          <p:cNvSpPr>
            <a:spLocks noChangeAspect="1"/>
          </p:cNvSpPr>
          <p:nvPr/>
        </p:nvSpPr>
        <p:spPr>
          <a:xfrm>
            <a:off x="6039262" y="1261024"/>
            <a:ext cx="4424851" cy="491987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zh-CN" altLang="en-US" sz="1867">
              <a:solidFill>
                <a:prstClr val="black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95540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473716" y="219216"/>
            <a:ext cx="11244567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- Passive Sensing</a:t>
            </a:r>
          </a:p>
        </p:txBody>
      </p:sp>
    </p:spTree>
    <p:extLst>
      <p:ext uri="{BB962C8B-B14F-4D97-AF65-F5344CB8AC3E}">
        <p14:creationId xmlns:p14="http://schemas.microsoft.com/office/powerpoint/2010/main" val="40906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473716" y="219216"/>
            <a:ext cx="11244567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- Passive Sensing</a:t>
            </a:r>
          </a:p>
        </p:txBody>
      </p:sp>
    </p:spTree>
    <p:extLst>
      <p:ext uri="{BB962C8B-B14F-4D97-AF65-F5344CB8AC3E}">
        <p14:creationId xmlns:p14="http://schemas.microsoft.com/office/powerpoint/2010/main" val="2729772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2993678" y="2086330"/>
            <a:ext cx="6204643" cy="1342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altLang="zh-CN" sz="7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30BC271F-83F4-98C8-5E2E-7578E93F7FA2}"/>
              </a:ext>
            </a:extLst>
          </p:cNvPr>
          <p:cNvSpPr txBox="1">
            <a:spLocks/>
          </p:cNvSpPr>
          <p:nvPr/>
        </p:nvSpPr>
        <p:spPr>
          <a:xfrm>
            <a:off x="3505305" y="4259826"/>
            <a:ext cx="5181390" cy="114776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Yihan Sun: 12012128@mail.sustech.edu.cn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Xudong Zhang: 12011923@mail.sustech.edu.cn</a:t>
            </a:r>
          </a:p>
        </p:txBody>
      </p:sp>
    </p:spTree>
    <p:extLst>
      <p:ext uri="{BB962C8B-B14F-4D97-AF65-F5344CB8AC3E}">
        <p14:creationId xmlns:p14="http://schemas.microsoft.com/office/powerpoint/2010/main" val="72923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0A10B05-5718-537F-F0B0-2CEE7BCE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211" y="533842"/>
            <a:ext cx="7506748" cy="32516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685A790-7C46-B473-6934-6C51046BBDB1}"/>
                  </a:ext>
                </a:extLst>
              </p:cNvPr>
              <p:cNvSpPr txBox="1"/>
              <p:nvPr/>
            </p:nvSpPr>
            <p:spPr>
              <a:xfrm>
                <a:off x="2392188" y="3828841"/>
                <a:ext cx="7914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with AOA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685A790-7C46-B473-6934-6C51046BB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188" y="3828841"/>
                <a:ext cx="7914640" cy="461665"/>
              </a:xfrm>
              <a:prstGeom prst="rect">
                <a:avLst/>
              </a:prstGeom>
              <a:blipFill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C26ABC-D4FF-1BAC-A34C-E8A6C469BE04}"/>
                  </a:ext>
                </a:extLst>
              </p:cNvPr>
              <p:cNvSpPr txBox="1"/>
              <p:nvPr/>
            </p:nvSpPr>
            <p:spPr>
              <a:xfrm>
                <a:off x="655812" y="4260235"/>
                <a:ext cx="5831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The received signal inspired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C26ABC-D4FF-1BAC-A34C-E8A6C469B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2" y="4260235"/>
                <a:ext cx="5831840" cy="461665"/>
              </a:xfrm>
              <a:prstGeom prst="rect">
                <a:avLst/>
              </a:prstGeom>
              <a:blipFill>
                <a:blip r:embed="rId5"/>
                <a:stretch>
                  <a:fillRect l="-167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>
            <a:extLst>
              <a:ext uri="{FF2B5EF4-FFF2-40B4-BE49-F238E27FC236}">
                <a16:creationId xmlns:a16="http://schemas.microsoft.com/office/drawing/2014/main" id="{1FB6F159-F847-B575-EAFE-0F8E7636F8AF}"/>
              </a:ext>
            </a:extLst>
          </p:cNvPr>
          <p:cNvSpPr txBox="1">
            <a:spLocks/>
          </p:cNvSpPr>
          <p:nvPr/>
        </p:nvSpPr>
        <p:spPr>
          <a:xfrm>
            <a:off x="-3514212" y="-65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MUSIC</a:t>
            </a:r>
            <a:r>
              <a:rPr lang="zh-CN" altLang="en-US" sz="2800" dirty="0"/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3D62CDA-2B80-571B-8E4F-8F3997E965FD}"/>
                  </a:ext>
                </a:extLst>
              </p:cNvPr>
              <p:cNvSpPr txBox="1"/>
              <p:nvPr/>
            </p:nvSpPr>
            <p:spPr>
              <a:xfrm>
                <a:off x="2413745" y="4751528"/>
                <a:ext cx="7091680" cy="145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3D62CDA-2B80-571B-8E4F-8F3997E96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745" y="4751528"/>
                <a:ext cx="7091680" cy="14572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22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A5A6A114-6CEF-FBF9-51FE-764F1DFF5CA7}"/>
              </a:ext>
            </a:extLst>
          </p:cNvPr>
          <p:cNvSpPr txBox="1">
            <a:spLocks/>
          </p:cNvSpPr>
          <p:nvPr/>
        </p:nvSpPr>
        <p:spPr>
          <a:xfrm>
            <a:off x="476250" y="0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MUSIC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Algorithm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+mj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EA4506-DE49-427A-B4C0-90FA24844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141" y="947125"/>
            <a:ext cx="6471447" cy="28031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AB735F2-60CB-5872-1F2D-CA713A2CCD20}"/>
              </a:ext>
            </a:extLst>
          </p:cNvPr>
          <p:cNvSpPr txBox="1"/>
          <p:nvPr/>
        </p:nvSpPr>
        <p:spPr>
          <a:xfrm>
            <a:off x="898176" y="4029374"/>
            <a:ext cx="437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400" dirty="0">
                <a:solidFill>
                  <a:prstClr val="black"/>
                </a:solidFill>
                <a:ea typeface="+mj-ea"/>
              </a:rPr>
              <a:t>The received signal is</a:t>
            </a:r>
            <a:endParaRPr lang="zh-CN" altLang="en-US" sz="2400" dirty="0">
              <a:solidFill>
                <a:prstClr val="black"/>
              </a:solidFill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256FF1E-0CFE-73D4-75BE-DDA3EBF752E1}"/>
                  </a:ext>
                </a:extLst>
              </p:cNvPr>
              <p:cNvSpPr txBox="1"/>
              <p:nvPr/>
            </p:nvSpPr>
            <p:spPr>
              <a:xfrm>
                <a:off x="3206114" y="4616202"/>
                <a:ext cx="5605300" cy="1702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b="1" dirty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𝑨𝒔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256FF1E-0CFE-73D4-75BE-DDA3EBF75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14" y="4616202"/>
                <a:ext cx="5605300" cy="1702261"/>
              </a:xfrm>
              <a:prstGeom prst="rect">
                <a:avLst/>
              </a:prstGeom>
              <a:blipFill>
                <a:blip r:embed="rId4"/>
                <a:stretch>
                  <a:fillRect b="-2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82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7459991F-910F-5C79-67EA-B554DBE10B79}"/>
              </a:ext>
            </a:extLst>
          </p:cNvPr>
          <p:cNvSpPr txBox="1">
            <a:spLocks/>
          </p:cNvSpPr>
          <p:nvPr/>
        </p:nvSpPr>
        <p:spPr>
          <a:xfrm>
            <a:off x="476250" y="0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MUSIC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Algorithm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A7CD12-B551-1A5B-A9F1-C704B49FA188}"/>
              </a:ext>
            </a:extLst>
          </p:cNvPr>
          <p:cNvSpPr txBox="1"/>
          <p:nvPr/>
        </p:nvSpPr>
        <p:spPr>
          <a:xfrm>
            <a:off x="405137" y="1080668"/>
            <a:ext cx="1026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400" dirty="0">
                <a:solidFill>
                  <a:prstClr val="black"/>
                </a:solidFill>
                <a:ea typeface="微软雅黑"/>
              </a:rPr>
              <a:t>The autocorrelation matrix of theoretically received signals can be written as:</a:t>
            </a:r>
            <a:endParaRPr lang="zh-CN" altLang="en-US" sz="2400" dirty="0">
              <a:solidFill>
                <a:prstClr val="black"/>
              </a:solidFill>
              <a:ea typeface="微软雅黑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417F606-F6B2-5552-572B-F69575168EF1}"/>
                  </a:ext>
                </a:extLst>
              </p:cNvPr>
              <p:cNvSpPr txBox="1"/>
              <p:nvPr/>
            </p:nvSpPr>
            <p:spPr>
              <a:xfrm>
                <a:off x="483795" y="2254701"/>
                <a:ext cx="11238270" cy="3060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𝑨𝒔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,⋯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,⋯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,⋯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𝑠𝑢𝑏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+mn-ea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+mn-ea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+mn-ea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+mn-ea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+mn-ea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𝟎</m:t>
                                        </m:r>
                                      </m:e>
                                    </m:eqArr>
                                  </m:e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𝟎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⋱</m:t>
                                        </m:r>
                                      </m:e>
                                    </m:eqArr>
                                  </m:e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𝟎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D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𝟎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+mn-ea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+mn-ea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+mn-ea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+mn-ea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+mn-ea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+mn-ea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𝟎</m:t>
                                        </m:r>
                                      </m:e>
                                    </m:eqArr>
                                  </m:e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𝟎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sym typeface="+mn-ea"/>
                                          </a:rPr>
                                          <m:t>⋱</m:t>
                                        </m:r>
                                      </m:e>
                                    </m:eqArr>
                                  </m:e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𝟎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+mn-ea"/>
                                      </a:rPr>
                                      <m:t>𝟎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,⋯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𝑠𝑢𝑏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𝑠𝑝𝑎𝑐𝑒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+mn-ea"/>
                            </a:rPr>
                            <m:t>𝐻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417F606-F6B2-5552-572B-F69575168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95" y="2254701"/>
                <a:ext cx="11238270" cy="3060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96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4EC8EFF1-0076-3FFC-4472-A9492889EBE3}"/>
              </a:ext>
            </a:extLst>
          </p:cNvPr>
          <p:cNvSpPr txBox="1">
            <a:spLocks/>
          </p:cNvSpPr>
          <p:nvPr/>
        </p:nvSpPr>
        <p:spPr>
          <a:xfrm>
            <a:off x="476250" y="0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MUSIC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Algorithm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D158BD2-6A96-1200-B024-0B2C04BB0760}"/>
                  </a:ext>
                </a:extLst>
              </p:cNvPr>
              <p:cNvSpPr txBox="1"/>
              <p:nvPr/>
            </p:nvSpPr>
            <p:spPr>
              <a:xfrm>
                <a:off x="2449830" y="882659"/>
                <a:ext cx="7292340" cy="1696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altLang="zh-CN" sz="2400" dirty="0">
                    <a:solidFill>
                      <a:prstClr val="black"/>
                    </a:solidFill>
                    <a:ea typeface="微软雅黑"/>
                  </a:rPr>
                  <a:t>The autocorrelation matrix of the actual received signal:</a:t>
                </a:r>
              </a:p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acc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zh-CN" altLang="en-US" sz="2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zh-CN" altLang="en-US" sz="2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  <m:r>
                            <a:rPr lang="zh-CN" altLang="en-US" sz="2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</m:sup>
                        <m:e>
                          <m:r>
                            <a:rPr lang="zh-CN" altLang="en-US" sz="2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𝐱</m:t>
                          </m:r>
                          <m:r>
                            <a:rPr lang="zh-CN" altLang="en-US" sz="2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zh-CN" altLang="en-US" sz="2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  <m:r>
                            <a:rPr lang="zh-CN" altLang="en-US" sz="2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zh-CN" alt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zh-CN" altLang="en-US" sz="2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𝐱</m:t>
                          </m:r>
                        </m:e>
                        <m:sup>
                          <m:r>
                            <a:rPr lang="zh-CN" altLang="en-US" sz="2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</m:sup>
                      </m:sSup>
                      <m:r>
                        <a:rPr lang="zh-CN" altLang="en-US" sz="20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zh-CN" altLang="en-US" sz="20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𝑡</m:t>
                      </m:r>
                      <m:r>
                        <a:rPr lang="zh-CN" altLang="en-US" sz="20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D158BD2-6A96-1200-B024-0B2C04BB0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830" y="882659"/>
                <a:ext cx="7292340" cy="1696490"/>
              </a:xfrm>
              <a:prstGeom prst="rect">
                <a:avLst/>
              </a:prstGeom>
              <a:blipFill>
                <a:blip r:embed="rId3"/>
                <a:stretch>
                  <a:fillRect t="-25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E2DFC30-E9BB-74D0-DD2C-69739FDBD569}"/>
                  </a:ext>
                </a:extLst>
              </p:cNvPr>
              <p:cNvSpPr txBox="1"/>
              <p:nvPr/>
            </p:nvSpPr>
            <p:spPr>
              <a:xfrm>
                <a:off x="2223073" y="2705718"/>
                <a:ext cx="7292340" cy="1439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0" i="0" dirty="0">
                    <a:solidFill>
                      <a:srgbClr val="333333"/>
                    </a:solidFill>
                    <a:effectLst/>
                  </a:rPr>
                  <a:t>The eigenvalue decomposition is performed </a:t>
                </a:r>
                <a:r>
                  <a:rPr lang="en-US" altLang="zh-CN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 smtClean="0">
                              <a:solidFill>
                                <a:schemeClr val="tx1"/>
                              </a:solidFill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solidFill>
                                <a:schemeClr val="tx1"/>
                              </a:solidFill>
                              <a:ea typeface="微软雅黑" panose="020B0503020204020204" pitchFamily="34" charset="-122"/>
                            </a:rPr>
                            <m:t>𝐑</m:t>
                          </m:r>
                        </m:e>
                        <m:sub>
                          <m:r>
                            <a:rPr lang="zh-CN" altLang="en-US" sz="2000" b="1">
                              <a:solidFill>
                                <a:schemeClr val="tx1"/>
                              </a:solidFill>
                              <a:ea typeface="微软雅黑" panose="020B0503020204020204" pitchFamily="34" charset="-122"/>
                            </a:rPr>
                            <m:t>𝑋</m:t>
                          </m:r>
                        </m:sub>
                      </m:sSub>
                      <m:r>
                        <a:rPr lang="zh-CN" altLang="en-US" sz="2000" b="1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ea typeface="微软雅黑" panose="020B0503020204020204" pitchFamily="34" charset="-122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>
                              <a:solidFill>
                                <a:schemeClr val="tx1"/>
                              </a:solidFill>
                              <a:ea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ea typeface="微软雅黑" panose="020B0503020204020204" pitchFamily="34" charset="-122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>
                              <a:solidFill>
                                <a:schemeClr val="tx1"/>
                              </a:solidFill>
                              <a:ea typeface="微软雅黑" panose="020B0503020204020204" pitchFamily="34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ea typeface="微软雅黑" panose="020B0503020204020204" pitchFamily="34" charset="-122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ea typeface="微软雅黑" panose="020B0503020204020204" pitchFamily="34" charset="-122"/>
                                </a:rPr>
                                <m:t>𝐍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ea typeface="微软雅黑" panose="020B0503020204020204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tx1"/>
                                        </a:solidFill>
                                        <a:ea typeface="微软雅黑" panose="020B0503020204020204" pitchFamily="34" charset="-12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000" b="1">
                                        <a:solidFill>
                                          <a:schemeClr val="tx1"/>
                                        </a:solidFill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chemeClr val="tx1"/>
                                    </a:solidFill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chemeClr val="tx1"/>
                                    </a:solidFill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>
                                    <a:solidFill>
                                      <a:schemeClr val="tx1"/>
                                    </a:solidFill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chemeClr val="tx1"/>
                                    </a:solidFill>
                                    <a:ea typeface="微软雅黑" panose="020B0503020204020204" pitchFamily="34" charset="-122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chemeClr val="tx1"/>
                                    </a:solidFill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>
                                    <a:solidFill>
                                      <a:schemeClr val="tx1"/>
                                    </a:solidFill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chemeClr val="tx1"/>
                                    </a:solidFill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tx1"/>
                                        </a:solidFill>
                                        <a:ea typeface="微软雅黑" panose="020B0503020204020204" pitchFamily="34" charset="-12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000" b="1">
                                        <a:solidFill>
                                          <a:schemeClr val="tx1"/>
                                        </a:solidFill>
                                        <a:ea typeface="微软雅黑" panose="020B0503020204020204" pitchFamily="34" charset="-122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>
                                      <a:solidFill>
                                        <a:schemeClr val="tx1"/>
                                      </a:solidFill>
                                      <a:ea typeface="微软雅黑" panose="020B0503020204020204" pitchFamily="34" charset="-122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altLang="zh-CN" sz="2000" b="1">
                                      <a:solidFill>
                                        <a:schemeClr val="tx1"/>
                                      </a:solidFill>
                                      <a:ea typeface="微软雅黑" panose="020B0503020204020204" pitchFamily="34" charset="-12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>
                                      <a:solidFill>
                                        <a:schemeClr val="tx1"/>
                                      </a:solidFill>
                                      <a:ea typeface="微软雅黑" panose="020B0503020204020204" pitchFamily="34" charset="-122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altLang="zh-CN" sz="2000" b="1">
                                      <a:solidFill>
                                        <a:schemeClr val="tx1"/>
                                      </a:solidFill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ea typeface="微软雅黑" panose="020B0503020204020204" pitchFamily="34" charset="-122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>
                                      <a:solidFill>
                                        <a:schemeClr val="tx1"/>
                                      </a:solidFill>
                                      <a:ea typeface="微软雅黑" panose="020B0503020204020204" pitchFamily="34" charset="-122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altLang="zh-CN" sz="2000" b="1">
                                      <a:solidFill>
                                        <a:schemeClr val="tx1"/>
                                      </a:solidFill>
                                      <a:ea typeface="微软雅黑" panose="020B0503020204020204" pitchFamily="34" charset="-122"/>
                                    </a:rPr>
                                    <m:t>𝐍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1">
                              <a:solidFill>
                                <a:schemeClr val="tx1"/>
                              </a:solidFill>
                              <a:ea typeface="微软雅黑" panose="020B0503020204020204" pitchFamily="34" charset="-122"/>
                            </a:rPr>
                            <m:t>𝑯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E2DFC30-E9BB-74D0-DD2C-69739FDBD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073" y="2705718"/>
                <a:ext cx="7292340" cy="1439881"/>
              </a:xfrm>
              <a:prstGeom prst="rect">
                <a:avLst/>
              </a:prstGeom>
              <a:blipFill>
                <a:blip r:embed="rId4"/>
                <a:stretch>
                  <a:fillRect t="-2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A62A38F-956E-F197-D0A2-1CCAF05CB6FB}"/>
                  </a:ext>
                </a:extLst>
              </p:cNvPr>
              <p:cNvSpPr txBox="1"/>
              <p:nvPr/>
            </p:nvSpPr>
            <p:spPr>
              <a:xfrm>
                <a:off x="2449830" y="4333410"/>
                <a:ext cx="8687046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altLang="zh-CN" sz="2400" dirty="0">
                    <a:solidFill>
                      <a:prstClr val="black"/>
                    </a:solidFill>
                    <a:ea typeface="微软雅黑"/>
                  </a:rPr>
                  <a:t>For incident signal angle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𝜃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𝑛𝑜𝑖𝑠𝑒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𝐚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(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𝜃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) 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微软雅黑"/>
                  </a:rPr>
                  <a:t>could be very small</a:t>
                </a:r>
              </a:p>
              <a:p>
                <a:pPr defTabSz="685800"/>
                <a:endParaRPr lang="zh-CN" altLang="en-US" sz="140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A62A38F-956E-F197-D0A2-1CCAF05CB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830" y="4333410"/>
                <a:ext cx="8687046" cy="677108"/>
              </a:xfrm>
              <a:prstGeom prst="rect">
                <a:avLst/>
              </a:prstGeom>
              <a:blipFill>
                <a:blip r:embed="rId5"/>
                <a:stretch>
                  <a:fillRect l="-1123" t="-9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09ADB21-6D41-0441-413A-81BED823D31B}"/>
                  </a:ext>
                </a:extLst>
              </p:cNvPr>
              <p:cNvSpPr txBox="1"/>
              <p:nvPr/>
            </p:nvSpPr>
            <p:spPr>
              <a:xfrm>
                <a:off x="2408904" y="5198329"/>
                <a:ext cx="9783096" cy="879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altLang="zh-CN" sz="2400" dirty="0">
                    <a:solidFill>
                      <a:prstClr val="black"/>
                    </a:solidFill>
                    <a:ea typeface="微软雅黑"/>
                  </a:rPr>
                  <a:t>Define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noise</m:t>
                                    </m:r>
                                  </m:sub>
                                </m:sSub>
                                <m: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  <m: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, 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微软雅黑"/>
                  </a:rPr>
                  <a:t>its peaks are the estimated </a:t>
                </a:r>
                <a:r>
                  <a:rPr lang="en-US" altLang="zh-CN" sz="2400" dirty="0" err="1">
                    <a:solidFill>
                      <a:prstClr val="black"/>
                    </a:solidFill>
                    <a:ea typeface="微软雅黑"/>
                  </a:rPr>
                  <a:t>AoAs</a:t>
                </a:r>
                <a:endParaRPr lang="en-US" altLang="zh-CN" sz="2400" dirty="0">
                  <a:solidFill>
                    <a:prstClr val="black"/>
                  </a:solidFill>
                  <a:ea typeface="微软雅黑"/>
                </a:endParaRPr>
              </a:p>
              <a:p>
                <a:pPr defTabSz="685800"/>
                <a:endParaRPr lang="zh-CN" altLang="en-US" sz="140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09ADB21-6D41-0441-413A-81BED823D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904" y="5198329"/>
                <a:ext cx="9783096" cy="879408"/>
              </a:xfrm>
              <a:prstGeom prst="rect">
                <a:avLst/>
              </a:prstGeom>
              <a:blipFill>
                <a:blip r:embed="rId6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27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0C9DD1EE-5D76-BFAB-F8FA-2A6095D5C9AF}"/>
              </a:ext>
            </a:extLst>
          </p:cNvPr>
          <p:cNvSpPr txBox="1">
            <a:spLocks/>
          </p:cNvSpPr>
          <p:nvPr/>
        </p:nvSpPr>
        <p:spPr>
          <a:xfrm>
            <a:off x="555338" y="220482"/>
            <a:ext cx="7364730" cy="60768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Doppler sensing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7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id="{39B825CE-1D73-8FBD-20AE-51636D53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83" y="1435539"/>
            <a:ext cx="2690545" cy="344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59A73E41-E6E6-DAC9-0F59-5B5AEEDF7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629" y="1921324"/>
            <a:ext cx="2819649" cy="281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85D72C4-01CD-567A-A0CF-AB95D83D4545}"/>
              </a:ext>
            </a:extLst>
          </p:cNvPr>
          <p:cNvCxnSpPr>
            <a:cxnSpLocks/>
          </p:cNvCxnSpPr>
          <p:nvPr/>
        </p:nvCxnSpPr>
        <p:spPr>
          <a:xfrm>
            <a:off x="3788228" y="2958765"/>
            <a:ext cx="4385664" cy="735649"/>
          </a:xfrm>
          <a:prstGeom prst="straightConnector1">
            <a:avLst/>
          </a:prstGeom>
          <a:ln w="5715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6AC728D-E41C-B9A5-B60E-79873D660C39}"/>
              </a:ext>
            </a:extLst>
          </p:cNvPr>
          <p:cNvSpPr txBox="1"/>
          <p:nvPr/>
        </p:nvSpPr>
        <p:spPr>
          <a:xfrm>
            <a:off x="5660311" y="2669505"/>
            <a:ext cx="175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Calibri" panose="020F0502020204030204" pitchFamily="34" charset="0"/>
                <a:cs typeface="Calibri" panose="020F0502020204030204" pitchFamily="34" charset="0"/>
              </a:rPr>
              <a:t>Data Signals</a:t>
            </a:r>
            <a:endParaRPr lang="zh-CN" alt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E0407FC-1FD0-A6AA-59C6-7F88E04AB13D}"/>
              </a:ext>
            </a:extLst>
          </p:cNvPr>
          <p:cNvCxnSpPr>
            <a:cxnSpLocks/>
          </p:cNvCxnSpPr>
          <p:nvPr/>
        </p:nvCxnSpPr>
        <p:spPr>
          <a:xfrm>
            <a:off x="3788228" y="3437113"/>
            <a:ext cx="4385664" cy="710817"/>
          </a:xfrm>
          <a:prstGeom prst="straightConnector1">
            <a:avLst/>
          </a:prstGeom>
          <a:ln w="57150">
            <a:solidFill>
              <a:srgbClr val="2BB7B3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16B9BBF-F770-1F84-F2CF-0CED8C555597}"/>
              </a:ext>
            </a:extLst>
          </p:cNvPr>
          <p:cNvSpPr txBox="1"/>
          <p:nvPr/>
        </p:nvSpPr>
        <p:spPr>
          <a:xfrm>
            <a:off x="6086168" y="3916979"/>
            <a:ext cx="133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Calibri" panose="020F0502020204030204" pitchFamily="34" charset="0"/>
                <a:cs typeface="Calibri" panose="020F0502020204030204" pitchFamily="34" charset="0"/>
              </a:rPr>
              <a:t>Echo</a:t>
            </a:r>
            <a:endParaRPr lang="zh-CN" alt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3710680-2BD3-F97D-50E4-C348C143F95B}"/>
                  </a:ext>
                </a:extLst>
              </p:cNvPr>
              <p:cNvSpPr txBox="1"/>
              <p:nvPr/>
            </p:nvSpPr>
            <p:spPr>
              <a:xfrm>
                <a:off x="1240958" y="982448"/>
                <a:ext cx="1381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3710680-2BD3-F97D-50E4-C348C143F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58" y="982448"/>
                <a:ext cx="13814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C9BD3A8-6BAF-2D59-041F-5BF1A4C38512}"/>
                  </a:ext>
                </a:extLst>
              </p:cNvPr>
              <p:cNvSpPr txBox="1"/>
              <p:nvPr/>
            </p:nvSpPr>
            <p:spPr>
              <a:xfrm>
                <a:off x="7938704" y="1942050"/>
                <a:ext cx="3288428" cy="618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𝜶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18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8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altLang="zh-CN" sz="18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sz="18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𝝉</m:t>
                          </m:r>
                        </m:e>
                      </m:d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𝒘𝒉𝒆𝒓𝒆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𝝉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18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zh-CN" sz="18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zh-CN" alt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C9BD3A8-6BAF-2D59-041F-5BF1A4C38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704" y="1942050"/>
                <a:ext cx="3288428" cy="618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542B8CA-72DA-6ED8-F0C2-42EA0EF211E8}"/>
                  </a:ext>
                </a:extLst>
              </p:cNvPr>
              <p:cNvSpPr txBox="1"/>
              <p:nvPr/>
            </p:nvSpPr>
            <p:spPr>
              <a:xfrm>
                <a:off x="3290563" y="5225013"/>
                <a:ext cx="7888715" cy="84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ED6C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</m:oMath>
                </a14:m>
                <a:r>
                  <a:rPr lang="zh-CN" alt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zh-CN" alt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due</a:t>
                </a:r>
                <a:r>
                  <a:rPr lang="zh-CN" alt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zh-CN" alt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zh-CN" alt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pathloss</a:t>
                </a:r>
                <a:r>
                  <a:rPr lang="zh-CN" alt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zh-CN" alt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echo</a:t>
                </a:r>
                <a:r>
                  <a:rPr lang="zh-CN" alt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zh-CN" alt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zh-CN" alt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radar cross-section (RCS)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ED6C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𝒇</m:t>
                    </m:r>
                  </m:oMath>
                </a14:m>
                <a:r>
                  <a:rPr lang="en-US" altLang="zh-C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is the Doppler frequency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𝐯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𝐜</m:t>
                            </m:r>
                          </m:sub>
                        </m:sSub>
                      </m:num>
                      <m:den>
                        <m:r>
                          <a:rPr lang="en-US" altLang="zh-CN" sz="2000" b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den>
                    </m:f>
                  </m:oMath>
                </a14:m>
                <a:endParaRPr lang="en-US" altLang="zh-CN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542B8CA-72DA-6ED8-F0C2-42EA0EF21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563" y="5225013"/>
                <a:ext cx="7888715" cy="849720"/>
              </a:xfrm>
              <a:prstGeom prst="rect">
                <a:avLst/>
              </a:prstGeom>
              <a:blipFill>
                <a:blip r:embed="rId7"/>
                <a:stretch>
                  <a:fillRect l="-696" t="-3571" b="-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92684FB-8AC9-36C7-1A90-E0FE53DE846F}"/>
                  </a:ext>
                </a:extLst>
              </p:cNvPr>
              <p:cNvSpPr txBox="1"/>
              <p:nvPr/>
            </p:nvSpPr>
            <p:spPr>
              <a:xfrm>
                <a:off x="1602787" y="4100063"/>
                <a:ext cx="5181472" cy="380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𝜶</m:t>
                      </m:r>
                      <m:r>
                        <a:rPr lang="en-US" altLang="zh-CN" sz="1800" b="1" i="1" dirty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𝜷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18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8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altLang="zh-CN" sz="18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sz="18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altLang="zh-CN" sz="18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𝝉</m:t>
                          </m:r>
                        </m:e>
                      </m:d>
                      <m:sSup>
                        <m:sSupPr>
                          <m:ctrlPr>
                            <a:rPr lang="en-US" altLang="zh-CN" sz="18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18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18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𝒋</m:t>
                          </m:r>
                          <m:r>
                            <a:rPr lang="en-US" altLang="zh-CN" sz="18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altLang="zh-CN" sz="18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𝝅</m:t>
                          </m:r>
                          <m:r>
                            <a:rPr lang="en-US" altLang="zh-CN" sz="18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𝒇𝒕</m:t>
                          </m:r>
                        </m:sup>
                      </m:sSup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92684FB-8AC9-36C7-1A90-E0FE53DE8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787" y="4100063"/>
                <a:ext cx="5181472" cy="380104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90C6080-BD9B-0BB4-526F-D6CC1965948A}"/>
              </a:ext>
            </a:extLst>
          </p:cNvPr>
          <p:cNvCxnSpPr/>
          <p:nvPr/>
        </p:nvCxnSpPr>
        <p:spPr>
          <a:xfrm>
            <a:off x="9150186" y="4480167"/>
            <a:ext cx="1515238" cy="0"/>
          </a:xfrm>
          <a:prstGeom prst="straightConnector1">
            <a:avLst/>
          </a:prstGeom>
          <a:ln w="38100">
            <a:solidFill>
              <a:srgbClr val="ED6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0EE7B89-FF70-9D7D-FDF0-9493512B8DA7}"/>
              </a:ext>
            </a:extLst>
          </p:cNvPr>
          <p:cNvSpPr txBox="1"/>
          <p:nvPr/>
        </p:nvSpPr>
        <p:spPr>
          <a:xfrm>
            <a:off x="9302450" y="4580600"/>
            <a:ext cx="136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Calibri" panose="020F0502020204030204" pitchFamily="34" charset="0"/>
                <a:cs typeface="Calibri" panose="020F0502020204030204" pitchFamily="34" charset="0"/>
              </a:rPr>
              <a:t>Velocity v</a:t>
            </a:r>
            <a:endParaRPr lang="zh-CN" alt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72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808BDDB-C72E-CD9B-B4B7-F83410A50A63}"/>
              </a:ext>
            </a:extLst>
          </p:cNvPr>
          <p:cNvSpPr txBox="1">
            <a:spLocks/>
          </p:cNvSpPr>
          <p:nvPr/>
        </p:nvSpPr>
        <p:spPr>
          <a:xfrm>
            <a:off x="555338" y="220482"/>
            <a:ext cx="7364730" cy="60768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Doppler sensing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2BFB7D-84AB-F3EB-5993-2F114FA9E26A}"/>
              </a:ext>
            </a:extLst>
          </p:cNvPr>
          <p:cNvSpPr txBox="1"/>
          <p:nvPr/>
        </p:nvSpPr>
        <p:spPr>
          <a:xfrm>
            <a:off x="6164656" y="2900128"/>
            <a:ext cx="217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ED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Surveillance Channel</a:t>
            </a:r>
            <a:endParaRPr lang="zh-CN" altLang="en-US" sz="1800" b="1" dirty="0">
              <a:solidFill>
                <a:srgbClr val="ED6C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F0E449-A454-B02F-591F-F46FCFD0A8A8}"/>
              </a:ext>
            </a:extLst>
          </p:cNvPr>
          <p:cNvSpPr txBox="1"/>
          <p:nvPr/>
        </p:nvSpPr>
        <p:spPr>
          <a:xfrm>
            <a:off x="6886858" y="5369782"/>
            <a:ext cx="174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Passive Receiver</a:t>
            </a:r>
            <a:endParaRPr lang="zh-CN" alt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819F165-8034-306A-2860-BE951F93131B}"/>
              </a:ext>
            </a:extLst>
          </p:cNvPr>
          <p:cNvCxnSpPr>
            <a:cxnSpLocks/>
          </p:cNvCxnSpPr>
          <p:nvPr/>
        </p:nvCxnSpPr>
        <p:spPr>
          <a:xfrm>
            <a:off x="3201075" y="2160373"/>
            <a:ext cx="2170722" cy="27004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6">
            <a:extLst>
              <a:ext uri="{FF2B5EF4-FFF2-40B4-BE49-F238E27FC236}">
                <a16:creationId xmlns:a16="http://schemas.microsoft.com/office/drawing/2014/main" id="{6B53AEFC-C75E-1DDC-AC23-5049C5E7754E}"/>
              </a:ext>
            </a:extLst>
          </p:cNvPr>
          <p:cNvSpPr/>
          <p:nvPr/>
        </p:nvSpPr>
        <p:spPr>
          <a:xfrm>
            <a:off x="3201075" y="2160373"/>
            <a:ext cx="5297041" cy="2486725"/>
          </a:xfrm>
          <a:custGeom>
            <a:avLst/>
            <a:gdLst>
              <a:gd name="connsiteX0" fmla="*/ 0 w 4317078"/>
              <a:gd name="connsiteY0" fmla="*/ 0 h 2352040"/>
              <a:gd name="connsiteX1" fmla="*/ 4251960 w 4317078"/>
              <a:gd name="connsiteY1" fmla="*/ 843280 h 2352040"/>
              <a:gd name="connsiteX2" fmla="*/ 2575560 w 4317078"/>
              <a:gd name="connsiteY2" fmla="*/ 2352040 h 235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78" h="2352040">
                <a:moveTo>
                  <a:pt x="0" y="0"/>
                </a:moveTo>
                <a:cubicBezTo>
                  <a:pt x="1911350" y="225637"/>
                  <a:pt x="3822700" y="451274"/>
                  <a:pt x="4251960" y="843280"/>
                </a:cubicBezTo>
                <a:cubicBezTo>
                  <a:pt x="4681220" y="1235286"/>
                  <a:pt x="2858347" y="2082800"/>
                  <a:pt x="2575560" y="2352040"/>
                </a:cubicBezTo>
              </a:path>
            </a:pathLst>
          </a:custGeom>
          <a:noFill/>
          <a:ln w="38100">
            <a:solidFill>
              <a:srgbClr val="ED6C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662FBFA-38A4-4458-D21D-AC5AB47B1F49}"/>
                  </a:ext>
                </a:extLst>
              </p:cNvPr>
              <p:cNvSpPr/>
              <p:nvPr/>
            </p:nvSpPr>
            <p:spPr>
              <a:xfrm>
                <a:off x="6585863" y="2160373"/>
                <a:ext cx="34336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662FBFA-38A4-4458-D21D-AC5AB47B1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63" y="2160373"/>
                <a:ext cx="34336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20457153-460C-D280-8737-AAEA42772E87}"/>
              </a:ext>
            </a:extLst>
          </p:cNvPr>
          <p:cNvSpPr txBox="1"/>
          <p:nvPr/>
        </p:nvSpPr>
        <p:spPr>
          <a:xfrm>
            <a:off x="2894651" y="4186462"/>
            <a:ext cx="196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 Channel</a:t>
            </a:r>
          </a:p>
        </p:txBody>
      </p:sp>
      <p:pic>
        <p:nvPicPr>
          <p:cNvPr id="14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id="{0F84B57A-D0CB-E0CE-AB16-640E7D85A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17" y="1181021"/>
            <a:ext cx="2240020" cy="287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E61382A-133E-F30A-9238-EDDE7B4AA8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662" y="4445361"/>
            <a:ext cx="1764030" cy="1764030"/>
          </a:xfrm>
          <a:prstGeom prst="rect">
            <a:avLst/>
          </a:prstGeom>
        </p:spPr>
      </p:pic>
      <p:pic>
        <p:nvPicPr>
          <p:cNvPr id="16" name="Picture 6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F3AA6D40-8191-0DE0-6608-5B6CF4CEC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116" y="1517246"/>
            <a:ext cx="2804567" cy="280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1D98337-281B-0EFD-995E-D1A9A62215C9}"/>
                  </a:ext>
                </a:extLst>
              </p:cNvPr>
              <p:cNvSpPr txBox="1"/>
              <p:nvPr/>
            </p:nvSpPr>
            <p:spPr>
              <a:xfrm>
                <a:off x="1416111" y="4697411"/>
                <a:ext cx="44334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zh-CN" sz="20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1D98337-281B-0EFD-995E-D1A9A6221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111" y="4697411"/>
                <a:ext cx="4433484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32030CA-1AB4-7D08-EF09-B4E181A549D2}"/>
                  </a:ext>
                </a:extLst>
              </p:cNvPr>
              <p:cNvSpPr txBox="1"/>
              <p:nvPr/>
            </p:nvSpPr>
            <p:spPr>
              <a:xfrm>
                <a:off x="6757545" y="4654737"/>
                <a:ext cx="3906598" cy="412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000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zh-CN" sz="20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0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0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CN" sz="20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𝒇𝒕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32030CA-1AB4-7D08-EF09-B4E181A54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545" y="4654737"/>
                <a:ext cx="3906598" cy="412100"/>
              </a:xfrm>
              <a:prstGeom prst="rect">
                <a:avLst/>
              </a:prstGeom>
              <a:blipFill>
                <a:blip r:embed="rId8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8A3D886-4E30-4664-8519-D313C4A72C25}"/>
                  </a:ext>
                </a:extLst>
              </p:cNvPr>
              <p:cNvSpPr/>
              <p:nvPr/>
            </p:nvSpPr>
            <p:spPr>
              <a:xfrm>
                <a:off x="8189587" y="1562223"/>
                <a:ext cx="800925" cy="517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zh-CN" sz="16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</m:t>
                          </m:r>
                        </m:sub>
                      </m:sSub>
                      <m:r>
                        <a:rPr lang="en-US" altLang="zh-CN" sz="1600" b="1" i="1" dirty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16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</m:t>
                          </m:r>
                        </m:num>
                        <m:den>
                          <m:r>
                            <a:rPr lang="en-US" altLang="zh-CN" sz="16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8A3D886-4E30-4664-8519-D313C4A72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587" y="1562223"/>
                <a:ext cx="800925" cy="5175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BB04909-8092-FA0D-17EB-5209F18EFCE5}"/>
                  </a:ext>
                </a:extLst>
              </p:cNvPr>
              <p:cNvSpPr/>
              <p:nvPr/>
            </p:nvSpPr>
            <p:spPr>
              <a:xfrm>
                <a:off x="9153250" y="1540775"/>
                <a:ext cx="2312171" cy="560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𝒇</m:t>
                      </m:r>
                      <m:r>
                        <a:rPr lang="en-US" altLang="zh-CN" sz="1600" b="1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1600" b="1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  <m:sSub>
                            <m:sSubPr>
                              <m:ctrlPr>
                                <a:rPr lang="en-US" altLang="zh-CN" sz="1600" b="1" i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altLang="zh-CN" sz="1600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𝐜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𝐜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altLang="zh-CN" sz="1600" b="1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𝒘𝒉𝒆𝒓𝒆</m:t>
                      </m:r>
                      <m:r>
                        <a:rPr lang="en-US" altLang="zh-CN" sz="1600" b="1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1600" b="1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𝒗</m:t>
                      </m:r>
                      <m:r>
                        <a:rPr lang="en-US" altLang="zh-CN" sz="1600" b="1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1600" b="1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𝒅𝒔</m:t>
                          </m:r>
                        </m:num>
                        <m:den>
                          <m:r>
                            <a:rPr lang="en-US" altLang="zh-CN" sz="1600" b="1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ED6C00"/>
                  </a:solidFill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BB04909-8092-FA0D-17EB-5209F18EF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250" y="1540775"/>
                <a:ext cx="2312171" cy="5604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21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3B8D1A0-4731-C301-4A5A-C4811A66E0D7}"/>
              </a:ext>
            </a:extLst>
          </p:cNvPr>
          <p:cNvSpPr txBox="1">
            <a:spLocks/>
          </p:cNvSpPr>
          <p:nvPr/>
        </p:nvSpPr>
        <p:spPr>
          <a:xfrm>
            <a:off x="555338" y="307115"/>
            <a:ext cx="7364730" cy="60768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Doppler sensing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0FADD1-112C-BD03-C766-5D4751F7E1D5}"/>
                  </a:ext>
                </a:extLst>
              </p:cNvPr>
              <p:cNvSpPr txBox="1"/>
              <p:nvPr/>
            </p:nvSpPr>
            <p:spPr>
              <a:xfrm>
                <a:off x="555338" y="1062134"/>
                <a:ext cx="6449212" cy="4733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 passive receiver can separate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</m:t>
                        </m:r>
                      </m:sub>
                    </m:sSub>
                    <m:d>
                      <m:d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𝐶𝑜𝑟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=∫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</m:d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𝜋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𝑑𝑡</m:t>
                    </m:r>
                  </m:oMath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estimation of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𝜏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 = </m:t>
                          </m:r>
                          <m:limLow>
                            <m:limLow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𝑎𝑟𝑔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𝐶𝑜𝑟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estimation of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𝒇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0FADD1-112C-BD03-C766-5D4751F7E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38" y="1062134"/>
                <a:ext cx="6449212" cy="4733732"/>
              </a:xfrm>
              <a:prstGeom prst="rect">
                <a:avLst/>
              </a:prstGeom>
              <a:blipFill>
                <a:blip r:embed="rId3"/>
                <a:stretch>
                  <a:fillRect l="-1229" b="-1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D18B5BB7-85F8-D291-C4CE-A513F7C651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55" y="2281314"/>
            <a:ext cx="2655459" cy="26554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23">
                <a:extLst>
                  <a:ext uri="{FF2B5EF4-FFF2-40B4-BE49-F238E27FC236}">
                    <a16:creationId xmlns:a16="http://schemas.microsoft.com/office/drawing/2014/main" id="{D8D16BFE-5B7B-6FFD-48B0-89335544DE7A}"/>
                  </a:ext>
                </a:extLst>
              </p:cNvPr>
              <p:cNvSpPr txBox="1"/>
              <p:nvPr/>
            </p:nvSpPr>
            <p:spPr>
              <a:xfrm>
                <a:off x="6283305" y="1668139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𝒓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2400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𝜶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文本框 23">
                <a:extLst>
                  <a:ext uri="{FF2B5EF4-FFF2-40B4-BE49-F238E27FC236}">
                    <a16:creationId xmlns:a16="http://schemas.microsoft.com/office/drawing/2014/main" id="{D8D16BFE-5B7B-6FFD-48B0-89335544D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305" y="1668139"/>
                <a:ext cx="6096000" cy="461665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22">
                <a:extLst>
                  <a:ext uri="{FF2B5EF4-FFF2-40B4-BE49-F238E27FC236}">
                    <a16:creationId xmlns:a16="http://schemas.microsoft.com/office/drawing/2014/main" id="{95E7FAE7-BAEE-7737-1653-59A242A13B5D}"/>
                  </a:ext>
                </a:extLst>
              </p:cNvPr>
              <p:cNvSpPr txBox="1"/>
              <p:nvPr/>
            </p:nvSpPr>
            <p:spPr>
              <a:xfrm>
                <a:off x="6407707" y="5170744"/>
                <a:ext cx="6096000" cy="47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altLang="zh-CN" sz="2400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𝜷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𝒋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𝝅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𝒇𝒕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文本框 22">
                <a:extLst>
                  <a:ext uri="{FF2B5EF4-FFF2-40B4-BE49-F238E27FC236}">
                    <a16:creationId xmlns:a16="http://schemas.microsoft.com/office/drawing/2014/main" id="{95E7FAE7-BAEE-7737-1653-59A242A13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707" y="5170744"/>
                <a:ext cx="6096000" cy="476028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10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805</Words>
  <Application>Microsoft Office PowerPoint</Application>
  <PresentationFormat>宽屏</PresentationFormat>
  <Paragraphs>155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Calibri</vt:lpstr>
      <vt:lpstr>Cambria Math</vt:lpstr>
      <vt:lpstr>Times New Roman</vt:lpstr>
      <vt:lpstr>Office 主题​​</vt:lpstr>
      <vt:lpstr>Assignment 9 DOA Estimation &amp; Passive Sensing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Supported modulation schemes of 5G system</dc:title>
  <dc:creator>孙逸涵</dc:creator>
  <cp:lastModifiedBy>张 旭东</cp:lastModifiedBy>
  <cp:revision>288</cp:revision>
  <dcterms:created xsi:type="dcterms:W3CDTF">2023-03-02T01:07:39Z</dcterms:created>
  <dcterms:modified xsi:type="dcterms:W3CDTF">2023-06-10T14:39:12Z</dcterms:modified>
</cp:coreProperties>
</file>