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259" r:id="rId3"/>
    <p:sldId id="284" r:id="rId4"/>
    <p:sldId id="461" r:id="rId5"/>
    <p:sldId id="462" r:id="rId6"/>
    <p:sldId id="463" r:id="rId7"/>
    <p:sldId id="464" r:id="rId8"/>
    <p:sldId id="465" r:id="rId9"/>
    <p:sldId id="536" r:id="rId10"/>
    <p:sldId id="537" r:id="rId11"/>
    <p:sldId id="533" r:id="rId12"/>
    <p:sldId id="535" r:id="rId13"/>
    <p:sldId id="285" r:id="rId14"/>
    <p:sldId id="363" r:id="rId15"/>
    <p:sldId id="456" r:id="rId16"/>
    <p:sldId id="458" r:id="rId17"/>
    <p:sldId id="459" r:id="rId18"/>
    <p:sldId id="457" r:id="rId19"/>
    <p:sldId id="288" r:id="rId20"/>
    <p:sldId id="325" r:id="rId21"/>
    <p:sldId id="433" r:id="rId22"/>
    <p:sldId id="446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旭" initials="高旭" lastIdx="1" clrIdx="0"/>
  <p:cmAuthor id="2" name="c c" initials="cc" lastIdx="1" clrIdx="1"/>
  <p:cmAuthor id="3" name="孙逸涵" initials="孙逸涵" lastIdx="1" clrIdx="2">
    <p:extLst>
      <p:ext uri="{19B8F6BF-5375-455C-9EA6-DF929625EA0E}">
        <p15:presenceInfo xmlns:p15="http://schemas.microsoft.com/office/powerpoint/2012/main" userId="S::12012128@mail.sustech.edu.cn::13f77808-610f-4ab3-abed-5867f71982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7C6"/>
    <a:srgbClr val="2780AA"/>
    <a:srgbClr val="000B22"/>
    <a:srgbClr val="1D4865"/>
    <a:srgbClr val="001746"/>
    <a:srgbClr val="51B3CD"/>
    <a:srgbClr val="1B4367"/>
    <a:srgbClr val="1D4971"/>
    <a:srgbClr val="83C2DB"/>
    <a:srgbClr val="298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51637" autoAdjust="0"/>
  </p:normalViewPr>
  <p:slideViewPr>
    <p:cSldViewPr snapToGrid="0">
      <p:cViewPr>
        <p:scale>
          <a:sx n="100" d="100"/>
          <a:sy n="100" d="100"/>
        </p:scale>
        <p:origin x="154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UWB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标准采用了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OFDM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双载波技术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包含两个载波的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OFDM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超宽带信号进行数据传输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数字音频广播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(DAB)</a:t>
            </a:r>
          </a:p>
          <a:p>
            <a:r>
              <a:rPr lang="en-US" altLang="zh-CN" dirty="0"/>
              <a:t>HiperLAN</a:t>
            </a:r>
            <a:r>
              <a:rPr lang="zh-CN" altLang="en-US" dirty="0"/>
              <a:t>是一种在欧洲应用的无线局域网通讯标准的一个子集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3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4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54707" y="675949"/>
            <a:ext cx="5463529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Design of Modern Communication Systems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154707" y="2946587"/>
            <a:ext cx="2971447" cy="150310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Presenters: </a:t>
            </a: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12012128 </a:t>
            </a:r>
            <a:r>
              <a:rPr lang="zh-CN" altLang="en-US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孙逸涵</a:t>
            </a:r>
            <a:endParaRPr lang="en-US" altLang="zh-CN" sz="1600" dirty="0">
              <a:solidFill>
                <a:srgbClr val="1D486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12011923 </a:t>
            </a:r>
            <a:r>
              <a:rPr lang="zh-CN" altLang="en-US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张旭东</a:t>
            </a:r>
            <a:endParaRPr lang="en-US" altLang="zh-CN" sz="1600" dirty="0">
              <a:solidFill>
                <a:srgbClr val="1D486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12011442 </a:t>
            </a:r>
            <a:r>
              <a:rPr lang="zh-CN" altLang="en-US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周若雨</a:t>
            </a:r>
            <a:endParaRPr lang="en-US" altLang="zh-CN" sz="1600" dirty="0">
              <a:solidFill>
                <a:srgbClr val="1D486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  12011137 </a:t>
            </a:r>
            <a:r>
              <a:rPr lang="zh-CN" altLang="en-US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陈至越</a:t>
            </a:r>
            <a:endParaRPr lang="en-US" altLang="zh-CN" sz="1600" dirty="0">
              <a:solidFill>
                <a:srgbClr val="1D486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6807" y="1874215"/>
            <a:ext cx="637932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2400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Application Research on DOA Estimation Based on Software Defined Radio Receiver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3110" y="2946587"/>
            <a:ext cx="2020816" cy="39510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Date</a:t>
            </a: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 2023.05.31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D486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5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A93DD9-9032-6FE9-0A2A-7DC6794E08FB}"/>
              </a:ext>
            </a:extLst>
          </p:cNvPr>
          <p:cNvSpPr txBox="1"/>
          <p:nvPr/>
        </p:nvSpPr>
        <p:spPr>
          <a:xfrm>
            <a:off x="3843680" y="2433726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Surveillance Channel</a:t>
            </a:r>
            <a:endParaRPr lang="zh-CN" altLang="en-US" sz="18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4B2C3A-9205-9E81-F1D9-FDDACFF87C9C}"/>
              </a:ext>
            </a:extLst>
          </p:cNvPr>
          <p:cNvSpPr txBox="1"/>
          <p:nvPr/>
        </p:nvSpPr>
        <p:spPr>
          <a:xfrm>
            <a:off x="5354542" y="4472348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latin typeface="Calibri" panose="020F0502020204030204" pitchFamily="34" charset="0"/>
                <a:cs typeface="Calibri" panose="020F0502020204030204" pitchFamily="34" charset="0"/>
              </a:rPr>
              <a:t>Passive Receiver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EA5F321-C995-8B64-D636-38268587445A}"/>
              </a:ext>
            </a:extLst>
          </p:cNvPr>
          <p:cNvCxnSpPr/>
          <p:nvPr/>
        </p:nvCxnSpPr>
        <p:spPr>
          <a:xfrm>
            <a:off x="2964657" y="2094072"/>
            <a:ext cx="845344" cy="165020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08F179FD-F33E-C41C-35DD-53501227172E}"/>
              </a:ext>
            </a:extLst>
          </p:cNvPr>
          <p:cNvSpPr/>
          <p:nvPr/>
        </p:nvSpPr>
        <p:spPr>
          <a:xfrm>
            <a:off x="3069063" y="1986438"/>
            <a:ext cx="3237809" cy="1764030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A59835-5BEE-4DF3-664F-6D68B246CAB5}"/>
                  </a:ext>
                </a:extLst>
              </p:cNvPr>
              <p:cNvSpPr txBox="1"/>
              <p:nvPr/>
            </p:nvSpPr>
            <p:spPr>
              <a:xfrm>
                <a:off x="1378744" y="1191443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A59835-5BEE-4DF3-664F-6D68B246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44" y="1191443"/>
                <a:ext cx="65915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3E7498D-C112-4D11-46BE-4D50A001B359}"/>
                  </a:ext>
                </a:extLst>
              </p:cNvPr>
              <p:cNvSpPr/>
              <p:nvPr/>
            </p:nvSpPr>
            <p:spPr>
              <a:xfrm>
                <a:off x="4635782" y="1832833"/>
                <a:ext cx="29206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3E7498D-C112-4D11-46BE-4D50A001B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82" y="1832833"/>
                <a:ext cx="292068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70C527-D061-00D5-62A8-0E9ACB083DAC}"/>
                  </a:ext>
                </a:extLst>
              </p:cNvPr>
              <p:cNvSpPr/>
              <p:nvPr/>
            </p:nvSpPr>
            <p:spPr>
              <a:xfrm>
                <a:off x="5782471" y="1267633"/>
                <a:ext cx="59202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105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sz="105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70C527-D061-00D5-62A8-0E9ACB083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71" y="1267633"/>
                <a:ext cx="592022" cy="371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F38B4B0-32BD-6E24-36FD-BACDEA2482C4}"/>
                  </a:ext>
                </a:extLst>
              </p:cNvPr>
              <p:cNvSpPr/>
              <p:nvPr/>
            </p:nvSpPr>
            <p:spPr>
              <a:xfrm>
                <a:off x="6598489" y="1249935"/>
                <a:ext cx="1581651" cy="399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05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  <m:sSub>
                            <m:sSubPr>
                              <m:ctrlPr>
                                <a:rPr lang="en-US" altLang="zh-CN" sz="1050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zh-CN" sz="1050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050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𝐜</m:t>
                          </m:r>
                        </m:den>
                      </m:f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</m:t>
                      </m:r>
                      <m:r>
                        <a:rPr lang="en-US" altLang="zh-CN" sz="105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05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𝒅𝒔</m:t>
                          </m:r>
                        </m:num>
                        <m:den>
                          <m:r>
                            <a:rPr lang="en-US" altLang="zh-CN" sz="105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1050" dirty="0">
                  <a:solidFill>
                    <a:srgbClr val="ED6C00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F38B4B0-32BD-6E24-36FD-BACDEA248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89" y="1249935"/>
                <a:ext cx="1581651" cy="39953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F211B8C-BAA7-359B-CC1D-943A817D1228}"/>
              </a:ext>
            </a:extLst>
          </p:cNvPr>
          <p:cNvSpPr txBox="1"/>
          <p:nvPr/>
        </p:nvSpPr>
        <p:spPr>
          <a:xfrm>
            <a:off x="1700389" y="3680561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Channel</a:t>
            </a:r>
          </a:p>
        </p:txBody>
      </p:sp>
      <p:pic>
        <p:nvPicPr>
          <p:cNvPr id="11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33C15944-5E72-74D8-A326-B84CACBA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6" y="1560775"/>
            <a:ext cx="1620990" cy="20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155771-838D-A62F-3092-92901E246D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3744278"/>
            <a:ext cx="1305255" cy="1305255"/>
          </a:xfrm>
          <a:prstGeom prst="rect">
            <a:avLst/>
          </a:prstGeom>
        </p:spPr>
      </p:pic>
      <p:pic>
        <p:nvPicPr>
          <p:cNvPr id="13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8ADD0A1-5F9F-938D-CF05-C052BAFD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42" y="1810160"/>
            <a:ext cx="1827943" cy="182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AE15289C-C14A-BA75-3219-F534C3FD401C}"/>
              </a:ext>
            </a:extLst>
          </p:cNvPr>
          <p:cNvSpPr txBox="1">
            <a:spLocks/>
          </p:cNvSpPr>
          <p:nvPr/>
        </p:nvSpPr>
        <p:spPr>
          <a:xfrm>
            <a:off x="590550" y="171406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Doppler sensing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78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BC6D48-1A18-CAA1-0D1E-B7901DA66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12" y="1675841"/>
            <a:ext cx="1791817" cy="1791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4434840" y="88593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885936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4381500" y="3699510"/>
                <a:ext cx="6096000" cy="41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3699510"/>
                <a:ext cx="6096000" cy="412100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75970-3103-D5EF-8AF1-97F6612077E4}"/>
                  </a:ext>
                </a:extLst>
              </p:cNvPr>
              <p:cNvSpPr txBox="1"/>
              <p:nvPr/>
            </p:nvSpPr>
            <p:spPr>
              <a:xfrm>
                <a:off x="0" y="461397"/>
                <a:ext cx="6449212" cy="339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passive receiver can 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 = </m:t>
                          </m:r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75970-3103-D5EF-8AF1-97F661207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397"/>
                <a:ext cx="6449212" cy="3396058"/>
              </a:xfrm>
              <a:prstGeom prst="rect">
                <a:avLst/>
              </a:prstGeom>
              <a:blipFill>
                <a:blip r:embed="rId5"/>
                <a:stretch>
                  <a:fillRect l="-851" b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8A2523E3-44B5-46EA-719F-30D53CE9A54C}"/>
              </a:ext>
            </a:extLst>
          </p:cNvPr>
          <p:cNvSpPr txBox="1">
            <a:spLocks/>
          </p:cNvSpPr>
          <p:nvPr/>
        </p:nvSpPr>
        <p:spPr>
          <a:xfrm>
            <a:off x="752475" y="157556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Doppler sensing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663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BC6D48-1A18-CAA1-0D1E-B7901DA66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12" y="1675841"/>
            <a:ext cx="1791817" cy="1791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4434840" y="88593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885936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4381500" y="3699510"/>
                <a:ext cx="6096000" cy="41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3699510"/>
                <a:ext cx="6096000" cy="412100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8A2523E3-44B5-46EA-719F-30D53CE9A54C}"/>
              </a:ext>
            </a:extLst>
          </p:cNvPr>
          <p:cNvSpPr txBox="1">
            <a:spLocks/>
          </p:cNvSpPr>
          <p:nvPr/>
        </p:nvSpPr>
        <p:spPr>
          <a:xfrm>
            <a:off x="752475" y="157556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Doppler sensing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1">
                <a:extLst>
                  <a:ext uri="{FF2B5EF4-FFF2-40B4-BE49-F238E27FC236}">
                    <a16:creationId xmlns:a16="http://schemas.microsoft.com/office/drawing/2014/main" id="{9F0442A4-A101-39CD-B355-3970D0C492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964" y="969979"/>
                <a:ext cx="5568316" cy="3362611"/>
              </a:xfrm>
            </p:spPr>
            <p:txBody>
              <a:bodyPr>
                <a:normAutofit fontScale="85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via the phased array of the passive receiver, e.g.,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MUSIC algorithm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estimated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estimated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ED6C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the direction of car’s velocity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Ambiguity Function</a:t>
                </a: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to calculate the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？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carrier frequency,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Doppler frequency offset.</a:t>
                </a:r>
              </a:p>
            </p:txBody>
          </p:sp>
        </mc:Choice>
        <mc:Fallback>
          <p:sp>
            <p:nvSpPr>
              <p:cNvPr id="7" name="内容占位符 41">
                <a:extLst>
                  <a:ext uri="{FF2B5EF4-FFF2-40B4-BE49-F238E27FC236}">
                    <a16:creationId xmlns:a16="http://schemas.microsoft.com/office/drawing/2014/main" id="{9F0442A4-A101-39CD-B355-3970D0C4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4" y="969979"/>
                <a:ext cx="5568316" cy="3362611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8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319204" y="2844226"/>
            <a:ext cx="6505591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MATLAB Code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34FE851D-40EC-9F50-18BE-FAD8C59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AABC2DFF-443C-5CC4-5270-80851A8D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13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764450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99012" y="2629427"/>
            <a:ext cx="5345975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Experiment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648017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1FC2A-E221-B8AC-42E8-16B222F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644AA-FBE5-61E8-4C0E-D11AD581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14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764450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99012" y="2629427"/>
            <a:ext cx="5345975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Results &amp; Analysis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648017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1FC2A-E221-B8AC-42E8-16B222F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644AA-FBE5-61E8-4C0E-D11AD581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81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322315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Pre-recorded data recovery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935DF22A-B6A3-B08C-64E4-E8C186C8C5BB}"/>
              </a:ext>
            </a:extLst>
          </p:cNvPr>
          <p:cNvSpPr txBox="1"/>
          <p:nvPr/>
        </p:nvSpPr>
        <p:spPr>
          <a:xfrm>
            <a:off x="3252486" y="4224076"/>
            <a:ext cx="263902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700" dirty="0">
                <a:solidFill>
                  <a:srgbClr val="1B4367"/>
                </a:solidFill>
                <a:cs typeface="+mn-ea"/>
                <a:sym typeface="+mn-lt"/>
              </a:rPr>
              <a:t>64QAM Demodulation</a:t>
            </a: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CFEC8C7-A36B-A61B-860D-E204212F25C2}"/>
              </a:ext>
            </a:extLst>
          </p:cNvPr>
          <p:cNvSpPr txBox="1">
            <a:spLocks/>
          </p:cNvSpPr>
          <p:nvPr/>
        </p:nvSpPr>
        <p:spPr>
          <a:xfrm>
            <a:off x="2605683" y="4767263"/>
            <a:ext cx="3932634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EE312: Design of Modern Communication Systems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9E5BB57-FF9B-6CED-DF2B-4A1199AF0E0C}"/>
              </a:ext>
            </a:extLst>
          </p:cNvPr>
          <p:cNvSpPr txBox="1">
            <a:spLocks/>
          </p:cNvSpPr>
          <p:nvPr/>
        </p:nvSpPr>
        <p:spPr>
          <a:xfrm>
            <a:off x="6705273" y="4767263"/>
            <a:ext cx="2020817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/>
              <a:t>16</a:t>
            </a:fld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322315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Pre-recorded data recovery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935DF22A-B6A3-B08C-64E4-E8C186C8C5BB}"/>
              </a:ext>
            </a:extLst>
          </p:cNvPr>
          <p:cNvSpPr txBox="1"/>
          <p:nvPr/>
        </p:nvSpPr>
        <p:spPr>
          <a:xfrm>
            <a:off x="3252486" y="4224076"/>
            <a:ext cx="263902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700" dirty="0">
                <a:solidFill>
                  <a:srgbClr val="1B4367"/>
                </a:solidFill>
                <a:cs typeface="+mn-ea"/>
                <a:sym typeface="+mn-lt"/>
              </a:rPr>
              <a:t>64QAM Demodulation</a:t>
            </a: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CFEC8C7-A36B-A61B-860D-E204212F25C2}"/>
              </a:ext>
            </a:extLst>
          </p:cNvPr>
          <p:cNvSpPr txBox="1">
            <a:spLocks/>
          </p:cNvSpPr>
          <p:nvPr/>
        </p:nvSpPr>
        <p:spPr>
          <a:xfrm>
            <a:off x="2605683" y="4767263"/>
            <a:ext cx="3932634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EE312: Design of Modern Communication Systems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9E5BB57-FF9B-6CED-DF2B-4A1199AF0E0C}"/>
              </a:ext>
            </a:extLst>
          </p:cNvPr>
          <p:cNvSpPr txBox="1">
            <a:spLocks/>
          </p:cNvSpPr>
          <p:nvPr/>
        </p:nvSpPr>
        <p:spPr>
          <a:xfrm>
            <a:off x="6705273" y="4767263"/>
            <a:ext cx="2020817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/>
              <a:t>17</a:t>
            </a:fld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764450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99012" y="2629427"/>
            <a:ext cx="5345975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Conclusions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648017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1FC2A-E221-B8AC-42E8-16B222F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644AA-FBE5-61E8-4C0E-D11AD581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1921572"/>
            <a:ext cx="4272439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rgbClr val="1B4367"/>
                </a:solidFill>
                <a:cs typeface="+mn-ea"/>
                <a:sym typeface="+mn-lt"/>
              </a:rPr>
              <a:t>Q&amp;A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626E8-78B0-B668-70B9-761DE771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C1840-D918-8168-134E-E71B3C6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19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62906" y="775898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03733" y="837125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78506" y="738898"/>
            <a:ext cx="248129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762907" y="1574483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MATLAB Code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03733" y="1638192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762905" y="2388521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Experiment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19104" y="2420209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764354" y="80331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5762905" y="3146936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Results &amp; Analysis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02033" y="3200412"/>
            <a:ext cx="478533" cy="393570"/>
            <a:chOff x="5640108" y="966369"/>
            <a:chExt cx="476097" cy="391567"/>
          </a:xfrm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27" name="文本框 10"/>
          <p:cNvSpPr txBox="1"/>
          <p:nvPr/>
        </p:nvSpPr>
        <p:spPr>
          <a:xfrm>
            <a:off x="5762906" y="3928884"/>
            <a:ext cx="2935135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Conclusions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102032" y="3990111"/>
            <a:ext cx="478533" cy="393570"/>
            <a:chOff x="5640108" y="966369"/>
            <a:chExt cx="476097" cy="391567"/>
          </a:xfrm>
        </p:grpSpPr>
        <p:sp>
          <p:nvSpPr>
            <p:cNvPr id="29" name="椭圆 2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EED48E4-FCF8-48F9-8C41-9CABC47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5AECDC5-A945-F4E0-FD60-B6D29E44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2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79" grpId="0" animBg="1"/>
      <p:bldP spid="83" grpId="0" animBg="1"/>
      <p:bldP spid="4" grpId="0" animBg="1"/>
      <p:bldP spid="21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2029294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E5407-05CA-F2FF-D838-CD21F627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5EB37-3369-92C8-8751-133C758E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20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Introduction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AE8BB5-082E-45D6-C76D-34FA20BA28AC}"/>
              </a:ext>
            </a:extLst>
          </p:cNvPr>
          <p:cNvSpPr txBox="1"/>
          <p:nvPr/>
        </p:nvSpPr>
        <p:spPr>
          <a:xfrm>
            <a:off x="554370" y="794381"/>
            <a:ext cx="7960980" cy="15954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Advantages of OFDM technology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Spectra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Against frequency selective fading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The ISI can be completely eliminated through the use of a cyclic prefix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Use multi-subcarriers to decrease the complexity of equalizer</a:t>
            </a: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C6C1F2CB-C1EC-FDEA-DA70-D567B6DBD0E4}"/>
              </a:ext>
            </a:extLst>
          </p:cNvPr>
          <p:cNvSpPr txBox="1"/>
          <p:nvPr/>
        </p:nvSpPr>
        <p:spPr>
          <a:xfrm>
            <a:off x="554370" y="2485356"/>
            <a:ext cx="7960980" cy="21863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Application of OFDM technology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4G mobile communication system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Multi Input Multi Output (MIMO) technology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Ultra Wide Band (UWB) radios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IEEE 802.11a Wireless LAN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Digital Audio Broadcasting (DAB)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HiperLAN/2 (High Performance Radio LAN)</a:t>
            </a: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9722238A-16D3-D338-2455-323169599F85}"/>
              </a:ext>
            </a:extLst>
          </p:cNvPr>
          <p:cNvSpPr txBox="1">
            <a:spLocks/>
          </p:cNvSpPr>
          <p:nvPr/>
        </p:nvSpPr>
        <p:spPr>
          <a:xfrm>
            <a:off x="2605683" y="4767263"/>
            <a:ext cx="3932634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EE312: Design of Modern Communication Systems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F25F6A4-09A5-F1F1-1E76-43736B1031C0}"/>
              </a:ext>
            </a:extLst>
          </p:cNvPr>
          <p:cNvSpPr txBox="1">
            <a:spLocks/>
          </p:cNvSpPr>
          <p:nvPr/>
        </p:nvSpPr>
        <p:spPr>
          <a:xfrm>
            <a:off x="6705273" y="4767263"/>
            <a:ext cx="2020817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/>
              <a:t>21</a:t>
            </a:fld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322315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Advanced Task1 — 64QAM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935DF22A-B6A3-B08C-64E4-E8C186C8C5BB}"/>
              </a:ext>
            </a:extLst>
          </p:cNvPr>
          <p:cNvSpPr txBox="1"/>
          <p:nvPr/>
        </p:nvSpPr>
        <p:spPr>
          <a:xfrm>
            <a:off x="3252486" y="4224076"/>
            <a:ext cx="263902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700" dirty="0">
                <a:solidFill>
                  <a:srgbClr val="1B4367"/>
                </a:solidFill>
                <a:cs typeface="+mn-ea"/>
                <a:sym typeface="+mn-lt"/>
              </a:rPr>
              <a:t>64QAM Demodulation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0B968F-2C98-9F0E-2D12-1891A3ACC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" t="8465" b="3472"/>
          <a:stretch/>
        </p:blipFill>
        <p:spPr>
          <a:xfrm>
            <a:off x="730739" y="1131750"/>
            <a:ext cx="7682519" cy="2880000"/>
          </a:xfrm>
          <a:prstGeom prst="rect">
            <a:avLst/>
          </a:prstGeom>
        </p:spPr>
      </p:pic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CFEC8C7-A36B-A61B-860D-E204212F25C2}"/>
              </a:ext>
            </a:extLst>
          </p:cNvPr>
          <p:cNvSpPr txBox="1">
            <a:spLocks/>
          </p:cNvSpPr>
          <p:nvPr/>
        </p:nvSpPr>
        <p:spPr>
          <a:xfrm>
            <a:off x="2605683" y="4767263"/>
            <a:ext cx="3932634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EE312: Design of Modern Communication Systems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9E5BB57-FF9B-6CED-DF2B-4A1199AF0E0C}"/>
              </a:ext>
            </a:extLst>
          </p:cNvPr>
          <p:cNvSpPr txBox="1">
            <a:spLocks/>
          </p:cNvSpPr>
          <p:nvPr/>
        </p:nvSpPr>
        <p:spPr>
          <a:xfrm>
            <a:off x="6705273" y="4767263"/>
            <a:ext cx="2020817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/>
              <a:t>22</a:t>
            </a:fld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Introduction 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9A0A063-C794-3661-C2D1-B8A83FE4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5683" y="4767263"/>
            <a:ext cx="3932634" cy="273844"/>
          </a:xfrm>
        </p:spPr>
        <p:txBody>
          <a:bodyPr/>
          <a:lstStyle/>
          <a:p>
            <a:r>
              <a:rPr lang="en-US" altLang="zh-CN" sz="1200" dirty="0"/>
              <a:t>EE312: Design of Modern Communication Systems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1AF7C4C-F9E9-B3A4-355E-0E5F8B18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273" y="4767263"/>
            <a:ext cx="2020817" cy="273844"/>
          </a:xfrm>
        </p:spPr>
        <p:txBody>
          <a:bodyPr/>
          <a:lstStyle/>
          <a:p>
            <a:fld id="{7D9BB5D0-35E4-459D-AEF3-FE4D7C45CC19}" type="slidenum">
              <a:rPr lang="zh-CN" altLang="en-US" sz="1200" smtClean="0"/>
              <a:t>3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 179">
            <a:extLst>
              <a:ext uri="{FF2B5EF4-FFF2-40B4-BE49-F238E27FC236}">
                <a16:creationId xmlns:a16="http://schemas.microsoft.com/office/drawing/2014/main" id="{1947D500-B60E-CB4F-4484-1E9B82341F1D}"/>
              </a:ext>
            </a:extLst>
          </p:cNvPr>
          <p:cNvSpPr/>
          <p:nvPr/>
        </p:nvSpPr>
        <p:spPr>
          <a:xfrm>
            <a:off x="965898" y="3984452"/>
            <a:ext cx="1896139" cy="4711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6E686-1883-AE94-830A-9C91656A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Introduction of DOA</a:t>
            </a:r>
            <a:endParaRPr lang="zh-CN" altLang="en-US" sz="2000" dirty="0"/>
          </a:p>
        </p:txBody>
      </p:sp>
      <p:grpSp>
        <p:nvGrpSpPr>
          <p:cNvPr id="3" name="işļí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3AA8BB-6F98-9448-36B4-1FF24E949DAD}"/>
              </a:ext>
            </a:extLst>
          </p:cNvPr>
          <p:cNvGrpSpPr>
            <a:grpSpLocks noChangeAspect="1"/>
          </p:cNvGrpSpPr>
          <p:nvPr/>
        </p:nvGrpSpPr>
        <p:grpSpPr>
          <a:xfrm>
            <a:off x="1029941" y="1228721"/>
            <a:ext cx="7084117" cy="3640935"/>
            <a:chOff x="1373256" y="1208625"/>
            <a:chExt cx="9445473" cy="4854572"/>
          </a:xfrm>
        </p:grpSpPr>
        <p:grpSp>
          <p:nvGrpSpPr>
            <p:cNvPr id="4" name="íṣlîḍe">
              <a:extLst>
                <a:ext uri="{FF2B5EF4-FFF2-40B4-BE49-F238E27FC236}">
                  <a16:creationId xmlns:a16="http://schemas.microsoft.com/office/drawing/2014/main" id="{5DD353B8-6B73-D22E-D619-C4D3E1E5A38B}"/>
                </a:ext>
              </a:extLst>
            </p:cNvPr>
            <p:cNvGrpSpPr/>
            <p:nvPr/>
          </p:nvGrpSpPr>
          <p:grpSpPr>
            <a:xfrm>
              <a:off x="4980011" y="1208625"/>
              <a:ext cx="5838718" cy="4854572"/>
              <a:chOff x="4980011" y="1208625"/>
              <a:chExt cx="5838718" cy="4854572"/>
            </a:xfrm>
          </p:grpSpPr>
          <p:grpSp>
            <p:nvGrpSpPr>
              <p:cNvPr id="16" name="išḷíḋè">
                <a:extLst>
                  <a:ext uri="{FF2B5EF4-FFF2-40B4-BE49-F238E27FC236}">
                    <a16:creationId xmlns:a16="http://schemas.microsoft.com/office/drawing/2014/main" id="{AC79C61F-59A6-FB81-5BCC-21ADDB50B919}"/>
                  </a:ext>
                </a:extLst>
              </p:cNvPr>
              <p:cNvGrpSpPr/>
              <p:nvPr/>
            </p:nvGrpSpPr>
            <p:grpSpPr>
              <a:xfrm>
                <a:off x="4980011" y="1651517"/>
                <a:ext cx="2900261" cy="2258456"/>
                <a:chOff x="4814101" y="1314952"/>
                <a:chExt cx="3614505" cy="2814638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58" name="iṡlîḓe">
                  <a:extLst>
                    <a:ext uri="{FF2B5EF4-FFF2-40B4-BE49-F238E27FC236}">
                      <a16:creationId xmlns:a16="http://schemas.microsoft.com/office/drawing/2014/main" id="{9556DC9C-5712-3239-3B1A-15B25FC9A7AE}"/>
                    </a:ext>
                  </a:extLst>
                </p:cNvPr>
                <p:cNvSpPr/>
                <p:nvPr/>
              </p:nvSpPr>
              <p:spPr bwMode="auto">
                <a:xfrm>
                  <a:off x="7011500" y="1314952"/>
                  <a:ext cx="246623" cy="199648"/>
                </a:xfrm>
                <a:custGeom>
                  <a:avLst/>
                  <a:gdLst>
                    <a:gd name="T0" fmla="*/ 77 w 77"/>
                    <a:gd name="T1" fmla="*/ 7 h 62"/>
                    <a:gd name="T2" fmla="*/ 68 w 77"/>
                    <a:gd name="T3" fmla="*/ 10 h 62"/>
                    <a:gd name="T4" fmla="*/ 75 w 77"/>
                    <a:gd name="T5" fmla="*/ 1 h 62"/>
                    <a:gd name="T6" fmla="*/ 65 w 77"/>
                    <a:gd name="T7" fmla="*/ 5 h 62"/>
                    <a:gd name="T8" fmla="*/ 53 w 77"/>
                    <a:gd name="T9" fmla="*/ 0 h 62"/>
                    <a:gd name="T10" fmla="*/ 38 w 77"/>
                    <a:gd name="T11" fmla="*/ 15 h 62"/>
                    <a:gd name="T12" fmla="*/ 38 w 77"/>
                    <a:gd name="T13" fmla="*/ 19 h 62"/>
                    <a:gd name="T14" fmla="*/ 6 w 77"/>
                    <a:gd name="T15" fmla="*/ 3 h 62"/>
                    <a:gd name="T16" fmla="*/ 3 w 77"/>
                    <a:gd name="T17" fmla="*/ 10 h 62"/>
                    <a:gd name="T18" fmla="*/ 10 w 77"/>
                    <a:gd name="T19" fmla="*/ 24 h 62"/>
                    <a:gd name="T20" fmla="*/ 3 w 77"/>
                    <a:gd name="T21" fmla="*/ 22 h 62"/>
                    <a:gd name="T22" fmla="*/ 3 w 77"/>
                    <a:gd name="T23" fmla="*/ 22 h 62"/>
                    <a:gd name="T24" fmla="*/ 16 w 77"/>
                    <a:gd name="T25" fmla="*/ 37 h 62"/>
                    <a:gd name="T26" fmla="*/ 12 w 77"/>
                    <a:gd name="T27" fmla="*/ 38 h 62"/>
                    <a:gd name="T28" fmla="*/ 9 w 77"/>
                    <a:gd name="T29" fmla="*/ 38 h 62"/>
                    <a:gd name="T30" fmla="*/ 24 w 77"/>
                    <a:gd name="T31" fmla="*/ 48 h 62"/>
                    <a:gd name="T32" fmla="*/ 4 w 77"/>
                    <a:gd name="T33" fmla="*/ 55 h 62"/>
                    <a:gd name="T34" fmla="*/ 0 w 77"/>
                    <a:gd name="T35" fmla="*/ 55 h 62"/>
                    <a:gd name="T36" fmla="*/ 24 w 77"/>
                    <a:gd name="T37" fmla="*/ 62 h 62"/>
                    <a:gd name="T38" fmla="*/ 69 w 77"/>
                    <a:gd name="T39" fmla="*/ 17 h 62"/>
                    <a:gd name="T40" fmla="*/ 69 w 77"/>
                    <a:gd name="T41" fmla="*/ 15 h 62"/>
                    <a:gd name="T42" fmla="*/ 77 w 77"/>
                    <a:gd name="T43" fmla="*/ 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62">
                      <a:moveTo>
                        <a:pt x="77" y="7"/>
                      </a:moveTo>
                      <a:cubicBezTo>
                        <a:pt x="74" y="8"/>
                        <a:pt x="71" y="9"/>
                        <a:pt x="68" y="10"/>
                      </a:cubicBezTo>
                      <a:cubicBezTo>
                        <a:pt x="71" y="8"/>
                        <a:pt x="74" y="4"/>
                        <a:pt x="75" y="1"/>
                      </a:cubicBezTo>
                      <a:cubicBezTo>
                        <a:pt x="72" y="3"/>
                        <a:pt x="68" y="4"/>
                        <a:pt x="65" y="5"/>
                      </a:cubicBezTo>
                      <a:cubicBezTo>
                        <a:pt x="62" y="2"/>
                        <a:pt x="58" y="0"/>
                        <a:pt x="53" y="0"/>
                      </a:cubicBezTo>
                      <a:cubicBezTo>
                        <a:pt x="45" y="0"/>
                        <a:pt x="38" y="7"/>
                        <a:pt x="38" y="15"/>
                      </a:cubicBezTo>
                      <a:cubicBezTo>
                        <a:pt x="38" y="17"/>
                        <a:pt x="38" y="18"/>
                        <a:pt x="38" y="19"/>
                      </a:cubicBezTo>
                      <a:cubicBezTo>
                        <a:pt x="25" y="18"/>
                        <a:pt x="13" y="12"/>
                        <a:pt x="6" y="3"/>
                      </a:cubicBezTo>
                      <a:cubicBezTo>
                        <a:pt x="4" y="5"/>
                        <a:pt x="3" y="8"/>
                        <a:pt x="3" y="10"/>
                      </a:cubicBezTo>
                      <a:cubicBezTo>
                        <a:pt x="3" y="16"/>
                        <a:pt x="6" y="21"/>
                        <a:pt x="10" y="24"/>
                      </a:cubicBezTo>
                      <a:cubicBezTo>
                        <a:pt x="8" y="24"/>
                        <a:pt x="5" y="23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9"/>
                        <a:pt x="9" y="36"/>
                        <a:pt x="16" y="37"/>
                      </a:cubicBezTo>
                      <a:cubicBezTo>
                        <a:pt x="15" y="38"/>
                        <a:pt x="13" y="38"/>
                        <a:pt x="12" y="38"/>
                      </a:cubicBezTo>
                      <a:cubicBezTo>
                        <a:pt x="11" y="38"/>
                        <a:pt x="10" y="38"/>
                        <a:pt x="9" y="38"/>
                      </a:cubicBezTo>
                      <a:cubicBezTo>
                        <a:pt x="11" y="44"/>
                        <a:pt x="17" y="48"/>
                        <a:pt x="24" y="48"/>
                      </a:cubicBezTo>
                      <a:cubicBezTo>
                        <a:pt x="18" y="53"/>
                        <a:pt x="11" y="55"/>
                        <a:pt x="4" y="55"/>
                      </a:cubicBezTo>
                      <a:cubicBezTo>
                        <a:pt x="3" y="55"/>
                        <a:pt x="1" y="55"/>
                        <a:pt x="0" y="55"/>
                      </a:cubicBezTo>
                      <a:cubicBezTo>
                        <a:pt x="7" y="59"/>
                        <a:pt x="15" y="62"/>
                        <a:pt x="24" y="62"/>
                      </a:cubicBezTo>
                      <a:cubicBezTo>
                        <a:pt x="53" y="62"/>
                        <a:pt x="69" y="38"/>
                        <a:pt x="69" y="17"/>
                      </a:cubicBezTo>
                      <a:cubicBezTo>
                        <a:pt x="69" y="17"/>
                        <a:pt x="69" y="16"/>
                        <a:pt x="69" y="15"/>
                      </a:cubicBezTo>
                      <a:cubicBezTo>
                        <a:pt x="72" y="13"/>
                        <a:pt x="75" y="10"/>
                        <a:pt x="7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ïṩ1îḑé">
                  <a:extLst>
                    <a:ext uri="{FF2B5EF4-FFF2-40B4-BE49-F238E27FC236}">
                      <a16:creationId xmlns:a16="http://schemas.microsoft.com/office/drawing/2014/main" id="{BD1E9BD5-60D7-ADA0-8FE4-3B45A8EEA769}"/>
                    </a:ext>
                  </a:extLst>
                </p:cNvPr>
                <p:cNvSpPr/>
                <p:nvPr/>
              </p:nvSpPr>
              <p:spPr bwMode="auto">
                <a:xfrm>
                  <a:off x="7246379" y="2080266"/>
                  <a:ext cx="246623" cy="246623"/>
                </a:xfrm>
                <a:custGeom>
                  <a:avLst/>
                  <a:gdLst>
                    <a:gd name="T0" fmla="*/ 38 w 77"/>
                    <a:gd name="T1" fmla="*/ 0 h 77"/>
                    <a:gd name="T2" fmla="*/ 0 w 77"/>
                    <a:gd name="T3" fmla="*/ 39 h 77"/>
                    <a:gd name="T4" fmla="*/ 38 w 77"/>
                    <a:gd name="T5" fmla="*/ 77 h 77"/>
                    <a:gd name="T6" fmla="*/ 77 w 77"/>
                    <a:gd name="T7" fmla="*/ 39 h 77"/>
                    <a:gd name="T8" fmla="*/ 38 w 77"/>
                    <a:gd name="T9" fmla="*/ 0 h 77"/>
                    <a:gd name="T10" fmla="*/ 24 w 77"/>
                    <a:gd name="T11" fmla="*/ 39 h 77"/>
                    <a:gd name="T12" fmla="*/ 38 w 77"/>
                    <a:gd name="T13" fmla="*/ 24 h 77"/>
                    <a:gd name="T14" fmla="*/ 53 w 77"/>
                    <a:gd name="T15" fmla="*/ 39 h 77"/>
                    <a:gd name="T16" fmla="*/ 38 w 77"/>
                    <a:gd name="T17" fmla="*/ 53 h 77"/>
                    <a:gd name="T18" fmla="*/ 24 w 77"/>
                    <a:gd name="T19" fmla="*/ 39 h 77"/>
                    <a:gd name="T20" fmla="*/ 70 w 77"/>
                    <a:gd name="T21" fmla="*/ 52 h 77"/>
                    <a:gd name="T22" fmla="*/ 70 w 77"/>
                    <a:gd name="T23" fmla="*/ 52 h 77"/>
                    <a:gd name="T24" fmla="*/ 56 w 77"/>
                    <a:gd name="T25" fmla="*/ 46 h 77"/>
                    <a:gd name="T26" fmla="*/ 58 w 77"/>
                    <a:gd name="T27" fmla="*/ 39 h 77"/>
                    <a:gd name="T28" fmla="*/ 56 w 77"/>
                    <a:gd name="T29" fmla="*/ 31 h 77"/>
                    <a:gd name="T30" fmla="*/ 66 w 77"/>
                    <a:gd name="T31" fmla="*/ 27 h 77"/>
                    <a:gd name="T32" fmla="*/ 70 w 77"/>
                    <a:gd name="T33" fmla="*/ 26 h 77"/>
                    <a:gd name="T34" fmla="*/ 72 w 77"/>
                    <a:gd name="T35" fmla="*/ 39 h 77"/>
                    <a:gd name="T36" fmla="*/ 70 w 77"/>
                    <a:gd name="T37" fmla="*/ 52 h 77"/>
                    <a:gd name="T38" fmla="*/ 51 w 77"/>
                    <a:gd name="T39" fmla="*/ 7 h 77"/>
                    <a:gd name="T40" fmla="*/ 51 w 77"/>
                    <a:gd name="T41" fmla="*/ 7 h 77"/>
                    <a:gd name="T42" fmla="*/ 51 w 77"/>
                    <a:gd name="T43" fmla="*/ 7 h 77"/>
                    <a:gd name="T44" fmla="*/ 46 w 77"/>
                    <a:gd name="T45" fmla="*/ 21 h 77"/>
                    <a:gd name="T46" fmla="*/ 38 w 77"/>
                    <a:gd name="T47" fmla="*/ 19 h 77"/>
                    <a:gd name="T48" fmla="*/ 31 w 77"/>
                    <a:gd name="T49" fmla="*/ 21 h 77"/>
                    <a:gd name="T50" fmla="*/ 28 w 77"/>
                    <a:gd name="T51" fmla="*/ 14 h 77"/>
                    <a:gd name="T52" fmla="*/ 25 w 77"/>
                    <a:gd name="T53" fmla="*/ 7 h 77"/>
                    <a:gd name="T54" fmla="*/ 38 w 77"/>
                    <a:gd name="T55" fmla="*/ 5 h 77"/>
                    <a:gd name="T56" fmla="*/ 51 w 77"/>
                    <a:gd name="T57" fmla="*/ 7 h 77"/>
                    <a:gd name="T58" fmla="*/ 7 w 77"/>
                    <a:gd name="T59" fmla="*/ 26 h 77"/>
                    <a:gd name="T60" fmla="*/ 14 w 77"/>
                    <a:gd name="T61" fmla="*/ 29 h 77"/>
                    <a:gd name="T62" fmla="*/ 20 w 77"/>
                    <a:gd name="T63" fmla="*/ 31 h 77"/>
                    <a:gd name="T64" fmla="*/ 19 w 77"/>
                    <a:gd name="T65" fmla="*/ 39 h 77"/>
                    <a:gd name="T66" fmla="*/ 20 w 77"/>
                    <a:gd name="T67" fmla="*/ 46 h 77"/>
                    <a:gd name="T68" fmla="*/ 7 w 77"/>
                    <a:gd name="T69" fmla="*/ 52 h 77"/>
                    <a:gd name="T70" fmla="*/ 4 w 77"/>
                    <a:gd name="T71" fmla="*/ 39 h 77"/>
                    <a:gd name="T72" fmla="*/ 7 w 77"/>
                    <a:gd name="T73" fmla="*/ 26 h 77"/>
                    <a:gd name="T74" fmla="*/ 25 w 77"/>
                    <a:gd name="T75" fmla="*/ 70 h 77"/>
                    <a:gd name="T76" fmla="*/ 27 w 77"/>
                    <a:gd name="T77" fmla="*/ 66 h 77"/>
                    <a:gd name="T78" fmla="*/ 31 w 77"/>
                    <a:gd name="T79" fmla="*/ 57 h 77"/>
                    <a:gd name="T80" fmla="*/ 38 w 77"/>
                    <a:gd name="T81" fmla="*/ 58 h 77"/>
                    <a:gd name="T82" fmla="*/ 46 w 77"/>
                    <a:gd name="T83" fmla="*/ 57 h 77"/>
                    <a:gd name="T84" fmla="*/ 51 w 77"/>
                    <a:gd name="T85" fmla="*/ 70 h 77"/>
                    <a:gd name="T86" fmla="*/ 51 w 77"/>
                    <a:gd name="T87" fmla="*/ 70 h 77"/>
                    <a:gd name="T88" fmla="*/ 51 w 77"/>
                    <a:gd name="T89" fmla="*/ 70 h 77"/>
                    <a:gd name="T90" fmla="*/ 38 w 77"/>
                    <a:gd name="T91" fmla="*/ 73 h 77"/>
                    <a:gd name="T92" fmla="*/ 25 w 77"/>
                    <a:gd name="T93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7" h="77"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9"/>
                      </a:cubicBezTo>
                      <a:cubicBezTo>
                        <a:pt x="0" y="60"/>
                        <a:pt x="17" y="77"/>
                        <a:pt x="38" y="77"/>
                      </a:cubicBezTo>
                      <a:cubicBezTo>
                        <a:pt x="60" y="77"/>
                        <a:pt x="77" y="60"/>
                        <a:pt x="77" y="39"/>
                      </a:cubicBezTo>
                      <a:cubicBezTo>
                        <a:pt x="77" y="17"/>
                        <a:pt x="60" y="0"/>
                        <a:pt x="38" y="0"/>
                      </a:cubicBezTo>
                      <a:close/>
                      <a:moveTo>
                        <a:pt x="24" y="39"/>
                      </a:moveTo>
                      <a:cubicBezTo>
                        <a:pt x="24" y="31"/>
                        <a:pt x="30" y="24"/>
                        <a:pt x="38" y="24"/>
                      </a:cubicBezTo>
                      <a:cubicBezTo>
                        <a:pt x="46" y="24"/>
                        <a:pt x="53" y="31"/>
                        <a:pt x="53" y="39"/>
                      </a:cubicBezTo>
                      <a:cubicBezTo>
                        <a:pt x="53" y="47"/>
                        <a:pt x="46" y="53"/>
                        <a:pt x="38" y="53"/>
                      </a:cubicBezTo>
                      <a:cubicBezTo>
                        <a:pt x="30" y="53"/>
                        <a:pt x="24" y="47"/>
                        <a:pt x="24" y="39"/>
                      </a:cubicBezTo>
                      <a:close/>
                      <a:moveTo>
                        <a:pt x="70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4"/>
                        <a:pt x="58" y="41"/>
                        <a:pt x="58" y="39"/>
                      </a:cubicBezTo>
                      <a:cubicBezTo>
                        <a:pt x="58" y="36"/>
                        <a:pt x="57" y="34"/>
                        <a:pt x="56" y="31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30"/>
                        <a:pt x="72" y="34"/>
                        <a:pt x="72" y="39"/>
                      </a:cubicBezTo>
                      <a:cubicBezTo>
                        <a:pt x="72" y="43"/>
                        <a:pt x="71" y="48"/>
                        <a:pt x="70" y="52"/>
                      </a:cubicBezTo>
                      <a:close/>
                      <a:moveTo>
                        <a:pt x="51" y="7"/>
                      </a:move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0"/>
                        <a:pt x="41" y="19"/>
                        <a:pt x="38" y="19"/>
                      </a:cubicBezTo>
                      <a:cubicBezTo>
                        <a:pt x="36" y="19"/>
                        <a:pt x="33" y="20"/>
                        <a:pt x="31" y="21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9" y="6"/>
                        <a:pt x="34" y="5"/>
                        <a:pt x="38" y="5"/>
                      </a:cubicBezTo>
                      <a:cubicBezTo>
                        <a:pt x="43" y="5"/>
                        <a:pt x="47" y="6"/>
                        <a:pt x="51" y="7"/>
                      </a:cubicBezTo>
                      <a:close/>
                      <a:moveTo>
                        <a:pt x="7" y="26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19" y="34"/>
                        <a:pt x="19" y="36"/>
                        <a:pt x="19" y="39"/>
                      </a:cubicBezTo>
                      <a:cubicBezTo>
                        <a:pt x="19" y="41"/>
                        <a:pt x="19" y="44"/>
                        <a:pt x="20" y="46"/>
                      </a:cubicBezTo>
                      <a:cubicBezTo>
                        <a:pt x="7" y="52"/>
                        <a:pt x="7" y="52"/>
                        <a:pt x="7" y="52"/>
                      </a:cubicBezTo>
                      <a:cubicBezTo>
                        <a:pt x="5" y="48"/>
                        <a:pt x="4" y="43"/>
                        <a:pt x="4" y="39"/>
                      </a:cubicBezTo>
                      <a:cubicBezTo>
                        <a:pt x="4" y="34"/>
                        <a:pt x="5" y="30"/>
                        <a:pt x="7" y="26"/>
                      </a:cubicBezTo>
                      <a:close/>
                      <a:moveTo>
                        <a:pt x="25" y="70"/>
                      </a:move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3" y="58"/>
                        <a:pt x="36" y="58"/>
                        <a:pt x="38" y="58"/>
                      </a:cubicBezTo>
                      <a:cubicBezTo>
                        <a:pt x="41" y="58"/>
                        <a:pt x="43" y="58"/>
                        <a:pt x="46" y="57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47" y="72"/>
                        <a:pt x="43" y="73"/>
                        <a:pt x="38" y="73"/>
                      </a:cubicBezTo>
                      <a:cubicBezTo>
                        <a:pt x="34" y="73"/>
                        <a:pt x="29" y="72"/>
                        <a:pt x="25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islîḋè">
                  <a:extLst>
                    <a:ext uri="{FF2B5EF4-FFF2-40B4-BE49-F238E27FC236}">
                      <a16:creationId xmlns:a16="http://schemas.microsoft.com/office/drawing/2014/main" id="{A9A2C910-A4C1-1DA1-A820-B1C754E1EE9F}"/>
                    </a:ext>
                  </a:extLst>
                </p:cNvPr>
                <p:cNvSpPr/>
                <p:nvPr/>
              </p:nvSpPr>
              <p:spPr bwMode="auto">
                <a:xfrm>
                  <a:off x="6616120" y="2281872"/>
                  <a:ext cx="211391" cy="172245"/>
                </a:xfrm>
                <a:custGeom>
                  <a:avLst/>
                  <a:gdLst>
                    <a:gd name="T0" fmla="*/ 66 w 66"/>
                    <a:gd name="T1" fmla="*/ 29 h 54"/>
                    <a:gd name="T2" fmla="*/ 58 w 66"/>
                    <a:gd name="T3" fmla="*/ 13 h 54"/>
                    <a:gd name="T4" fmla="*/ 46 w 66"/>
                    <a:gd name="T5" fmla="*/ 13 h 54"/>
                    <a:gd name="T6" fmla="*/ 46 w 66"/>
                    <a:gd name="T7" fmla="*/ 4 h 54"/>
                    <a:gd name="T8" fmla="*/ 42 w 66"/>
                    <a:gd name="T9" fmla="*/ 0 h 54"/>
                    <a:gd name="T10" fmla="*/ 4 w 66"/>
                    <a:gd name="T11" fmla="*/ 0 h 54"/>
                    <a:gd name="T12" fmla="*/ 0 w 66"/>
                    <a:gd name="T13" fmla="*/ 4 h 54"/>
                    <a:gd name="T14" fmla="*/ 0 w 66"/>
                    <a:gd name="T15" fmla="*/ 37 h 54"/>
                    <a:gd name="T16" fmla="*/ 4 w 66"/>
                    <a:gd name="T17" fmla="*/ 41 h 54"/>
                    <a:gd name="T18" fmla="*/ 10 w 66"/>
                    <a:gd name="T19" fmla="*/ 41 h 54"/>
                    <a:gd name="T20" fmla="*/ 9 w 66"/>
                    <a:gd name="T21" fmla="*/ 46 h 54"/>
                    <a:gd name="T22" fmla="*/ 17 w 66"/>
                    <a:gd name="T23" fmla="*/ 54 h 54"/>
                    <a:gd name="T24" fmla="*/ 25 w 66"/>
                    <a:gd name="T25" fmla="*/ 46 h 54"/>
                    <a:gd name="T26" fmla="*/ 24 w 66"/>
                    <a:gd name="T27" fmla="*/ 41 h 54"/>
                    <a:gd name="T28" fmla="*/ 47 w 66"/>
                    <a:gd name="T29" fmla="*/ 41 h 54"/>
                    <a:gd name="T30" fmla="*/ 46 w 66"/>
                    <a:gd name="T31" fmla="*/ 46 h 54"/>
                    <a:gd name="T32" fmla="*/ 54 w 66"/>
                    <a:gd name="T33" fmla="*/ 54 h 54"/>
                    <a:gd name="T34" fmla="*/ 62 w 66"/>
                    <a:gd name="T35" fmla="*/ 46 h 54"/>
                    <a:gd name="T36" fmla="*/ 61 w 66"/>
                    <a:gd name="T37" fmla="*/ 41 h 54"/>
                    <a:gd name="T38" fmla="*/ 66 w 66"/>
                    <a:gd name="T39" fmla="*/ 41 h 54"/>
                    <a:gd name="T40" fmla="*/ 66 w 66"/>
                    <a:gd name="T41" fmla="*/ 29 h 54"/>
                    <a:gd name="T42" fmla="*/ 46 w 66"/>
                    <a:gd name="T43" fmla="*/ 29 h 54"/>
                    <a:gd name="T44" fmla="*/ 46 w 66"/>
                    <a:gd name="T45" fmla="*/ 19 h 54"/>
                    <a:gd name="T46" fmla="*/ 54 w 66"/>
                    <a:gd name="T47" fmla="*/ 19 h 54"/>
                    <a:gd name="T48" fmla="*/ 59 w 66"/>
                    <a:gd name="T49" fmla="*/ 29 h 54"/>
                    <a:gd name="T50" fmla="*/ 46 w 66"/>
                    <a:gd name="T51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4">
                      <a:moveTo>
                        <a:pt x="66" y="29"/>
                      </a:move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2"/>
                        <a:pt x="44" y="0"/>
                        <a:pt x="4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4"/>
                        <a:pt x="9" y="46"/>
                      </a:cubicBezTo>
                      <a:cubicBezTo>
                        <a:pt x="9" y="50"/>
                        <a:pt x="12" y="54"/>
                        <a:pt x="17" y="54"/>
                      </a:cubicBezTo>
                      <a:cubicBezTo>
                        <a:pt x="21" y="54"/>
                        <a:pt x="25" y="50"/>
                        <a:pt x="25" y="46"/>
                      </a:cubicBezTo>
                      <a:cubicBezTo>
                        <a:pt x="25" y="44"/>
                        <a:pt x="25" y="43"/>
                        <a:pt x="24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6" y="43"/>
                        <a:pt x="46" y="44"/>
                        <a:pt x="46" y="46"/>
                      </a:cubicBezTo>
                      <a:cubicBezTo>
                        <a:pt x="46" y="50"/>
                        <a:pt x="49" y="54"/>
                        <a:pt x="54" y="54"/>
                      </a:cubicBezTo>
                      <a:cubicBezTo>
                        <a:pt x="59" y="54"/>
                        <a:pt x="62" y="50"/>
                        <a:pt x="62" y="46"/>
                      </a:cubicBezTo>
                      <a:cubicBezTo>
                        <a:pt x="62" y="44"/>
                        <a:pt x="62" y="43"/>
                        <a:pt x="61" y="41"/>
                      </a:cubicBezTo>
                      <a:cubicBezTo>
                        <a:pt x="66" y="41"/>
                        <a:pt x="66" y="41"/>
                        <a:pt x="66" y="41"/>
                      </a:cubicBezTo>
                      <a:lnTo>
                        <a:pt x="66" y="29"/>
                      </a:lnTo>
                      <a:close/>
                      <a:moveTo>
                        <a:pt x="46" y="2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lnTo>
                        <a:pt x="46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îṧḷîḋe">
                  <a:extLst>
                    <a:ext uri="{FF2B5EF4-FFF2-40B4-BE49-F238E27FC236}">
                      <a16:creationId xmlns:a16="http://schemas.microsoft.com/office/drawing/2014/main" id="{53F57112-EB01-2E20-963A-542003073DA3}"/>
                    </a:ext>
                  </a:extLst>
                </p:cNvPr>
                <p:cNvSpPr/>
                <p:nvPr/>
              </p:nvSpPr>
              <p:spPr bwMode="auto">
                <a:xfrm>
                  <a:off x="6242269" y="1630081"/>
                  <a:ext cx="211391" cy="183989"/>
                </a:xfrm>
                <a:custGeom>
                  <a:avLst/>
                  <a:gdLst>
                    <a:gd name="T0" fmla="*/ 66 w 66"/>
                    <a:gd name="T1" fmla="*/ 19 h 58"/>
                    <a:gd name="T2" fmla="*/ 47 w 66"/>
                    <a:gd name="T3" fmla="*/ 0 h 58"/>
                    <a:gd name="T4" fmla="*/ 33 w 66"/>
                    <a:gd name="T5" fmla="*/ 6 h 58"/>
                    <a:gd name="T6" fmla="*/ 19 w 66"/>
                    <a:gd name="T7" fmla="*/ 0 h 58"/>
                    <a:gd name="T8" fmla="*/ 0 w 66"/>
                    <a:gd name="T9" fmla="*/ 19 h 58"/>
                    <a:gd name="T10" fmla="*/ 6 w 66"/>
                    <a:gd name="T11" fmla="*/ 33 h 58"/>
                    <a:gd name="T12" fmla="*/ 6 w 66"/>
                    <a:gd name="T13" fmla="*/ 33 h 58"/>
                    <a:gd name="T14" fmla="*/ 26 w 66"/>
                    <a:gd name="T15" fmla="*/ 54 h 58"/>
                    <a:gd name="T16" fmla="*/ 33 w 66"/>
                    <a:gd name="T17" fmla="*/ 58 h 58"/>
                    <a:gd name="T18" fmla="*/ 39 w 66"/>
                    <a:gd name="T19" fmla="*/ 54 h 58"/>
                    <a:gd name="T20" fmla="*/ 59 w 66"/>
                    <a:gd name="T21" fmla="*/ 33 h 58"/>
                    <a:gd name="T22" fmla="*/ 59 w 66"/>
                    <a:gd name="T23" fmla="*/ 33 h 58"/>
                    <a:gd name="T24" fmla="*/ 66 w 66"/>
                    <a:gd name="T25" fmla="*/ 19 h 58"/>
                    <a:gd name="T26" fmla="*/ 54 w 66"/>
                    <a:gd name="T27" fmla="*/ 27 h 58"/>
                    <a:gd name="T28" fmla="*/ 33 w 66"/>
                    <a:gd name="T29" fmla="*/ 48 h 58"/>
                    <a:gd name="T30" fmla="*/ 33 w 66"/>
                    <a:gd name="T31" fmla="*/ 48 h 58"/>
                    <a:gd name="T32" fmla="*/ 32 w 66"/>
                    <a:gd name="T33" fmla="*/ 48 h 58"/>
                    <a:gd name="T34" fmla="*/ 11 w 66"/>
                    <a:gd name="T35" fmla="*/ 27 h 58"/>
                    <a:gd name="T36" fmla="*/ 8 w 66"/>
                    <a:gd name="T37" fmla="*/ 19 h 58"/>
                    <a:gd name="T38" fmla="*/ 19 w 66"/>
                    <a:gd name="T39" fmla="*/ 8 h 58"/>
                    <a:gd name="T40" fmla="*/ 27 w 66"/>
                    <a:gd name="T41" fmla="*/ 12 h 58"/>
                    <a:gd name="T42" fmla="*/ 33 w 66"/>
                    <a:gd name="T43" fmla="*/ 19 h 58"/>
                    <a:gd name="T44" fmla="*/ 39 w 66"/>
                    <a:gd name="T45" fmla="*/ 12 h 58"/>
                    <a:gd name="T46" fmla="*/ 47 w 66"/>
                    <a:gd name="T47" fmla="*/ 8 h 58"/>
                    <a:gd name="T48" fmla="*/ 57 w 66"/>
                    <a:gd name="T49" fmla="*/ 19 h 58"/>
                    <a:gd name="T50" fmla="*/ 54 w 66"/>
                    <a:gd name="T5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8">
                      <a:moveTo>
                        <a:pt x="66" y="19"/>
                      </a:moveTo>
                      <a:cubicBezTo>
                        <a:pt x="66" y="9"/>
                        <a:pt x="57" y="0"/>
                        <a:pt x="47" y="0"/>
                      </a:cubicBezTo>
                      <a:cubicBezTo>
                        <a:pt x="41" y="0"/>
                        <a:pt x="36" y="3"/>
                        <a:pt x="33" y="6"/>
                      </a:cubicBezTo>
                      <a:cubicBezTo>
                        <a:pt x="29" y="3"/>
                        <a:pt x="24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5"/>
                        <a:pt x="2" y="30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8" y="56"/>
                        <a:pt x="31" y="58"/>
                        <a:pt x="33" y="58"/>
                      </a:cubicBezTo>
                      <a:cubicBezTo>
                        <a:pt x="35" y="58"/>
                        <a:pt x="37" y="56"/>
                        <a:pt x="39" y="5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30"/>
                        <a:pt x="66" y="25"/>
                        <a:pt x="66" y="19"/>
                      </a:cubicBezTo>
                      <a:close/>
                      <a:moveTo>
                        <a:pt x="54" y="27"/>
                      </a:move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5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9" y="8"/>
                      </a:cubicBezTo>
                      <a:cubicBezTo>
                        <a:pt x="22" y="8"/>
                        <a:pt x="24" y="10"/>
                        <a:pt x="27" y="12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1" y="10"/>
                        <a:pt x="44" y="8"/>
                        <a:pt x="47" y="8"/>
                      </a:cubicBezTo>
                      <a:cubicBezTo>
                        <a:pt x="53" y="8"/>
                        <a:pt x="57" y="13"/>
                        <a:pt x="57" y="19"/>
                      </a:cubicBezTo>
                      <a:cubicBezTo>
                        <a:pt x="57" y="22"/>
                        <a:pt x="56" y="25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iṡļïďe">
                  <a:extLst>
                    <a:ext uri="{FF2B5EF4-FFF2-40B4-BE49-F238E27FC236}">
                      <a16:creationId xmlns:a16="http://schemas.microsoft.com/office/drawing/2014/main" id="{A7AA632C-86EA-A9A4-4CBA-3822E5C8C12A}"/>
                    </a:ext>
                  </a:extLst>
                </p:cNvPr>
                <p:cNvSpPr/>
                <p:nvPr/>
              </p:nvSpPr>
              <p:spPr bwMode="auto">
                <a:xfrm>
                  <a:off x="5806087" y="1515560"/>
                  <a:ext cx="197691" cy="191818"/>
                </a:xfrm>
                <a:custGeom>
                  <a:avLst/>
                  <a:gdLst>
                    <a:gd name="T0" fmla="*/ 39 w 62"/>
                    <a:gd name="T1" fmla="*/ 42 h 60"/>
                    <a:gd name="T2" fmla="*/ 37 w 62"/>
                    <a:gd name="T3" fmla="*/ 38 h 60"/>
                    <a:gd name="T4" fmla="*/ 43 w 62"/>
                    <a:gd name="T5" fmla="*/ 27 h 60"/>
                    <a:gd name="T6" fmla="*/ 44 w 62"/>
                    <a:gd name="T7" fmla="*/ 19 h 60"/>
                    <a:gd name="T8" fmla="*/ 31 w 62"/>
                    <a:gd name="T9" fmla="*/ 0 h 60"/>
                    <a:gd name="T10" fmla="*/ 18 w 62"/>
                    <a:gd name="T11" fmla="*/ 19 h 60"/>
                    <a:gd name="T12" fmla="*/ 20 w 62"/>
                    <a:gd name="T13" fmla="*/ 27 h 60"/>
                    <a:gd name="T14" fmla="*/ 25 w 62"/>
                    <a:gd name="T15" fmla="*/ 38 h 60"/>
                    <a:gd name="T16" fmla="*/ 23 w 62"/>
                    <a:gd name="T17" fmla="*/ 42 h 60"/>
                    <a:gd name="T18" fmla="*/ 0 w 62"/>
                    <a:gd name="T19" fmla="*/ 60 h 60"/>
                    <a:gd name="T20" fmla="*/ 31 w 62"/>
                    <a:gd name="T21" fmla="*/ 60 h 60"/>
                    <a:gd name="T22" fmla="*/ 62 w 62"/>
                    <a:gd name="T23" fmla="*/ 60 h 60"/>
                    <a:gd name="T24" fmla="*/ 39 w 62"/>
                    <a:gd name="T25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60">
                      <a:moveTo>
                        <a:pt x="39" y="42"/>
                      </a:moveTo>
                      <a:cubicBezTo>
                        <a:pt x="37" y="42"/>
                        <a:pt x="37" y="38"/>
                        <a:pt x="37" y="38"/>
                      </a:cubicBezTo>
                      <a:cubicBezTo>
                        <a:pt x="37" y="38"/>
                        <a:pt x="42" y="33"/>
                        <a:pt x="43" y="27"/>
                      </a:cubicBezTo>
                      <a:cubicBezTo>
                        <a:pt x="45" y="27"/>
                        <a:pt x="47" y="21"/>
                        <a:pt x="44" y="19"/>
                      </a:cubicBezTo>
                      <a:cubicBezTo>
                        <a:pt x="44" y="16"/>
                        <a:pt x="48" y="0"/>
                        <a:pt x="31" y="0"/>
                      </a:cubicBezTo>
                      <a:cubicBezTo>
                        <a:pt x="15" y="0"/>
                        <a:pt x="18" y="16"/>
                        <a:pt x="18" y="19"/>
                      </a:cubicBezTo>
                      <a:cubicBezTo>
                        <a:pt x="15" y="21"/>
                        <a:pt x="17" y="27"/>
                        <a:pt x="20" y="27"/>
                      </a:cubicBezTo>
                      <a:cubicBezTo>
                        <a:pt x="21" y="33"/>
                        <a:pt x="25" y="38"/>
                        <a:pt x="25" y="38"/>
                      </a:cubicBezTo>
                      <a:cubicBezTo>
                        <a:pt x="25" y="38"/>
                        <a:pt x="25" y="42"/>
                        <a:pt x="23" y="42"/>
                      </a:cubicBezTo>
                      <a:cubicBezTo>
                        <a:pt x="19" y="43"/>
                        <a:pt x="0" y="51"/>
                        <a:pt x="0" y="6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2" y="51"/>
                        <a:pt x="44" y="43"/>
                        <a:pt x="3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iṧḻíḓê">
                  <a:extLst>
                    <a:ext uri="{FF2B5EF4-FFF2-40B4-BE49-F238E27FC236}">
                      <a16:creationId xmlns:a16="http://schemas.microsoft.com/office/drawing/2014/main" id="{405842FC-4259-86AB-F931-4CB19B6EF152}"/>
                    </a:ext>
                  </a:extLst>
                </p:cNvPr>
                <p:cNvSpPr/>
                <p:nvPr/>
              </p:nvSpPr>
              <p:spPr bwMode="auto">
                <a:xfrm>
                  <a:off x="6771087" y="1745564"/>
                  <a:ext cx="150715" cy="150714"/>
                </a:xfrm>
                <a:custGeom>
                  <a:avLst/>
                  <a:gdLst>
                    <a:gd name="T0" fmla="*/ 3 w 47"/>
                    <a:gd name="T1" fmla="*/ 0 h 47"/>
                    <a:gd name="T2" fmla="*/ 21 w 47"/>
                    <a:gd name="T3" fmla="*/ 0 h 47"/>
                    <a:gd name="T4" fmla="*/ 21 w 47"/>
                    <a:gd name="T5" fmla="*/ 3 h 47"/>
                    <a:gd name="T6" fmla="*/ 3 w 47"/>
                    <a:gd name="T7" fmla="*/ 3 h 47"/>
                    <a:gd name="T8" fmla="*/ 3 w 47"/>
                    <a:gd name="T9" fmla="*/ 0 h 47"/>
                    <a:gd name="T10" fmla="*/ 26 w 47"/>
                    <a:gd name="T11" fmla="*/ 0 h 47"/>
                    <a:gd name="T12" fmla="*/ 44 w 47"/>
                    <a:gd name="T13" fmla="*/ 0 h 47"/>
                    <a:gd name="T14" fmla="*/ 44 w 47"/>
                    <a:gd name="T15" fmla="*/ 3 h 47"/>
                    <a:gd name="T16" fmla="*/ 26 w 47"/>
                    <a:gd name="T17" fmla="*/ 3 h 47"/>
                    <a:gd name="T18" fmla="*/ 26 w 47"/>
                    <a:gd name="T19" fmla="*/ 0 h 47"/>
                    <a:gd name="T20" fmla="*/ 43 w 47"/>
                    <a:gd name="T21" fmla="*/ 15 h 47"/>
                    <a:gd name="T22" fmla="*/ 41 w 47"/>
                    <a:gd name="T23" fmla="*/ 15 h 47"/>
                    <a:gd name="T24" fmla="*/ 41 w 47"/>
                    <a:gd name="T25" fmla="*/ 3 h 47"/>
                    <a:gd name="T26" fmla="*/ 29 w 47"/>
                    <a:gd name="T27" fmla="*/ 3 h 47"/>
                    <a:gd name="T28" fmla="*/ 29 w 47"/>
                    <a:gd name="T29" fmla="*/ 15 h 47"/>
                    <a:gd name="T30" fmla="*/ 18 w 47"/>
                    <a:gd name="T31" fmla="*/ 15 h 47"/>
                    <a:gd name="T32" fmla="*/ 18 w 47"/>
                    <a:gd name="T33" fmla="*/ 3 h 47"/>
                    <a:gd name="T34" fmla="*/ 6 w 47"/>
                    <a:gd name="T35" fmla="*/ 3 h 47"/>
                    <a:gd name="T36" fmla="*/ 6 w 47"/>
                    <a:gd name="T37" fmla="*/ 15 h 47"/>
                    <a:gd name="T38" fmla="*/ 4 w 47"/>
                    <a:gd name="T39" fmla="*/ 15 h 47"/>
                    <a:gd name="T40" fmla="*/ 0 w 47"/>
                    <a:gd name="T41" fmla="*/ 18 h 47"/>
                    <a:gd name="T42" fmla="*/ 0 w 47"/>
                    <a:gd name="T43" fmla="*/ 44 h 47"/>
                    <a:gd name="T44" fmla="*/ 4 w 47"/>
                    <a:gd name="T45" fmla="*/ 47 h 47"/>
                    <a:gd name="T46" fmla="*/ 17 w 47"/>
                    <a:gd name="T47" fmla="*/ 47 h 47"/>
                    <a:gd name="T48" fmla="*/ 21 w 47"/>
                    <a:gd name="T49" fmla="*/ 44 h 47"/>
                    <a:gd name="T50" fmla="*/ 21 w 47"/>
                    <a:gd name="T51" fmla="*/ 27 h 47"/>
                    <a:gd name="T52" fmla="*/ 26 w 47"/>
                    <a:gd name="T53" fmla="*/ 27 h 47"/>
                    <a:gd name="T54" fmla="*/ 26 w 47"/>
                    <a:gd name="T55" fmla="*/ 44 h 47"/>
                    <a:gd name="T56" fmla="*/ 30 w 47"/>
                    <a:gd name="T57" fmla="*/ 47 h 47"/>
                    <a:gd name="T58" fmla="*/ 43 w 47"/>
                    <a:gd name="T59" fmla="*/ 47 h 47"/>
                    <a:gd name="T60" fmla="*/ 47 w 47"/>
                    <a:gd name="T61" fmla="*/ 44 h 47"/>
                    <a:gd name="T62" fmla="*/ 47 w 47"/>
                    <a:gd name="T63" fmla="*/ 18 h 47"/>
                    <a:gd name="T64" fmla="*/ 43 w 47"/>
                    <a:gd name="T65" fmla="*/ 15 h 47"/>
                    <a:gd name="T66" fmla="*/ 16 w 47"/>
                    <a:gd name="T67" fmla="*/ 44 h 47"/>
                    <a:gd name="T68" fmla="*/ 5 w 47"/>
                    <a:gd name="T69" fmla="*/ 44 h 47"/>
                    <a:gd name="T70" fmla="*/ 3 w 47"/>
                    <a:gd name="T71" fmla="*/ 42 h 47"/>
                    <a:gd name="T72" fmla="*/ 5 w 47"/>
                    <a:gd name="T73" fmla="*/ 41 h 47"/>
                    <a:gd name="T74" fmla="*/ 16 w 47"/>
                    <a:gd name="T75" fmla="*/ 41 h 47"/>
                    <a:gd name="T76" fmla="*/ 18 w 47"/>
                    <a:gd name="T77" fmla="*/ 42 h 47"/>
                    <a:gd name="T78" fmla="*/ 16 w 47"/>
                    <a:gd name="T79" fmla="*/ 44 h 47"/>
                    <a:gd name="T80" fmla="*/ 25 w 47"/>
                    <a:gd name="T81" fmla="*/ 24 h 47"/>
                    <a:gd name="T82" fmla="*/ 22 w 47"/>
                    <a:gd name="T83" fmla="*/ 24 h 47"/>
                    <a:gd name="T84" fmla="*/ 21 w 47"/>
                    <a:gd name="T85" fmla="*/ 22 h 47"/>
                    <a:gd name="T86" fmla="*/ 22 w 47"/>
                    <a:gd name="T87" fmla="*/ 21 h 47"/>
                    <a:gd name="T88" fmla="*/ 25 w 47"/>
                    <a:gd name="T89" fmla="*/ 21 h 47"/>
                    <a:gd name="T90" fmla="*/ 26 w 47"/>
                    <a:gd name="T91" fmla="*/ 22 h 47"/>
                    <a:gd name="T92" fmla="*/ 25 w 47"/>
                    <a:gd name="T93" fmla="*/ 24 h 47"/>
                    <a:gd name="T94" fmla="*/ 42 w 47"/>
                    <a:gd name="T95" fmla="*/ 44 h 47"/>
                    <a:gd name="T96" fmla="*/ 31 w 47"/>
                    <a:gd name="T97" fmla="*/ 44 h 47"/>
                    <a:gd name="T98" fmla="*/ 29 w 47"/>
                    <a:gd name="T99" fmla="*/ 42 h 47"/>
                    <a:gd name="T100" fmla="*/ 31 w 47"/>
                    <a:gd name="T101" fmla="*/ 41 h 47"/>
                    <a:gd name="T102" fmla="*/ 42 w 47"/>
                    <a:gd name="T103" fmla="*/ 41 h 47"/>
                    <a:gd name="T104" fmla="*/ 44 w 47"/>
                    <a:gd name="T105" fmla="*/ 42 h 47"/>
                    <a:gd name="T106" fmla="*/ 42 w 47"/>
                    <a:gd name="T10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" h="47">
                      <a:moveTo>
                        <a:pt x="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5"/>
                        <a:pt x="0" y="16"/>
                        <a:pt x="0" y="1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2" y="47"/>
                        <a:pt x="4" y="47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9" y="47"/>
                        <a:pt x="21" y="45"/>
                        <a:pt x="21" y="44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26" y="45"/>
                        <a:pt x="28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5" y="47"/>
                        <a:pt x="47" y="45"/>
                        <a:pt x="47" y="44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6"/>
                        <a:pt x="45" y="15"/>
                        <a:pt x="43" y="15"/>
                      </a:cubicBezTo>
                      <a:close/>
                      <a:moveTo>
                        <a:pt x="16" y="44"/>
                      </a:move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4" y="44"/>
                        <a:pt x="3" y="43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7" y="41"/>
                        <a:pt x="18" y="42"/>
                        <a:pt x="18" y="42"/>
                      </a:cubicBezTo>
                      <a:cubicBezTo>
                        <a:pt x="18" y="43"/>
                        <a:pt x="17" y="44"/>
                        <a:pt x="16" y="44"/>
                      </a:cubicBezTo>
                      <a:close/>
                      <a:moveTo>
                        <a:pt x="25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1"/>
                        <a:pt x="26" y="21"/>
                        <a:pt x="26" y="22"/>
                      </a:cubicBezTo>
                      <a:cubicBezTo>
                        <a:pt x="26" y="23"/>
                        <a:pt x="26" y="24"/>
                        <a:pt x="25" y="24"/>
                      </a:cubicBezTo>
                      <a:close/>
                      <a:moveTo>
                        <a:pt x="42" y="44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0" y="44"/>
                        <a:pt x="29" y="43"/>
                        <a:pt x="29" y="42"/>
                      </a:cubicBezTo>
                      <a:cubicBezTo>
                        <a:pt x="29" y="42"/>
                        <a:pt x="30" y="41"/>
                        <a:pt x="31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4" y="42"/>
                        <a:pt x="44" y="42"/>
                      </a:cubicBezTo>
                      <a:cubicBezTo>
                        <a:pt x="44" y="43"/>
                        <a:pt x="43" y="44"/>
                        <a:pt x="4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îṡlíḋê">
                  <a:extLst>
                    <a:ext uri="{FF2B5EF4-FFF2-40B4-BE49-F238E27FC236}">
                      <a16:creationId xmlns:a16="http://schemas.microsoft.com/office/drawing/2014/main" id="{99ED1FD3-D2F0-085B-2A7D-3FB611A72554}"/>
                    </a:ext>
                  </a:extLst>
                </p:cNvPr>
                <p:cNvSpPr/>
                <p:nvPr/>
              </p:nvSpPr>
              <p:spPr bwMode="auto">
                <a:xfrm>
                  <a:off x="8191769" y="2620489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2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5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6 h 83"/>
                    <a:gd name="T28" fmla="*/ 5 w 74"/>
                    <a:gd name="T29" fmla="*/ 46 h 83"/>
                    <a:gd name="T30" fmla="*/ 5 w 74"/>
                    <a:gd name="T31" fmla="*/ 83 h 83"/>
                    <a:gd name="T32" fmla="*/ 68 w 74"/>
                    <a:gd name="T33" fmla="*/ 83 h 83"/>
                    <a:gd name="T34" fmla="*/ 68 w 74"/>
                    <a:gd name="T35" fmla="*/ 46 h 83"/>
                    <a:gd name="T36" fmla="*/ 74 w 74"/>
                    <a:gd name="T37" fmla="*/ 46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9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8 w 74"/>
                    <a:gd name="T49" fmla="*/ 17 h 83"/>
                    <a:gd name="T50" fmla="*/ 46 w 74"/>
                    <a:gd name="T51" fmla="*/ 25 h 83"/>
                    <a:gd name="T52" fmla="*/ 41 w 74"/>
                    <a:gd name="T53" fmla="*/ 25 h 83"/>
                    <a:gd name="T54" fmla="*/ 50 w 74"/>
                    <a:gd name="T55" fmla="*/ 9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29 w 74"/>
                    <a:gd name="T67" fmla="*/ 23 h 83"/>
                    <a:gd name="T68" fmla="*/ 29 w 74"/>
                    <a:gd name="T69" fmla="*/ 23 h 83"/>
                    <a:gd name="T70" fmla="*/ 29 w 74"/>
                    <a:gd name="T71" fmla="*/ 23 h 83"/>
                    <a:gd name="T72" fmla="*/ 16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5 w 74"/>
                    <a:gd name="T89" fmla="*/ 41 h 83"/>
                    <a:gd name="T90" fmla="*/ 5 w 74"/>
                    <a:gd name="T91" fmla="*/ 30 h 83"/>
                    <a:gd name="T92" fmla="*/ 32 w 74"/>
                    <a:gd name="T93" fmla="*/ 30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8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0 h 83"/>
                    <a:gd name="T112" fmla="*/ 68 w 74"/>
                    <a:gd name="T113" fmla="*/ 30 h 83"/>
                    <a:gd name="T114" fmla="*/ 68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2" y="22"/>
                      </a:cubicBezTo>
                      <a:cubicBezTo>
                        <a:pt x="65" y="19"/>
                        <a:pt x="67" y="15"/>
                        <a:pt x="68" y="12"/>
                      </a:cubicBezTo>
                      <a:cubicBezTo>
                        <a:pt x="68" y="8"/>
                        <a:pt x="67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49" y="2"/>
                        <a:pt x="46" y="5"/>
                      </a:cubicBezTo>
                      <a:cubicBezTo>
                        <a:pt x="41" y="11"/>
                        <a:pt x="37" y="18"/>
                        <a:pt x="36" y="24"/>
                      </a:cubicBezTo>
                      <a:cubicBezTo>
                        <a:pt x="34" y="18"/>
                        <a:pt x="32" y="11"/>
                        <a:pt x="27" y="6"/>
                      </a:cubicBezTo>
                      <a:cubicBezTo>
                        <a:pt x="24" y="3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7" y="16"/>
                        <a:pt x="12" y="21"/>
                      </a:cubicBezTo>
                      <a:cubicBezTo>
                        <a:pt x="14" y="22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68" y="83"/>
                        <a:pt x="68" y="83"/>
                        <a:pt x="68" y="83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9"/>
                      </a:moveTo>
                      <a:cubicBezTo>
                        <a:pt x="52" y="7"/>
                        <a:pt x="55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8" y="17"/>
                      </a:cubicBezTo>
                      <a:cubicBezTo>
                        <a:pt x="55" y="21"/>
                        <a:pt x="50" y="23"/>
                        <a:pt x="46" y="25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0"/>
                        <a:pt x="46" y="14"/>
                        <a:pt x="50" y="9"/>
                      </a:cubicBezTo>
                      <a:close/>
                      <a:moveTo>
                        <a:pt x="14" y="12"/>
                      </a:moveTo>
                      <a:cubicBezTo>
                        <a:pt x="14" y="11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1" y="9"/>
                        <a:pt x="23" y="10"/>
                      </a:cubicBezTo>
                      <a:cubicBezTo>
                        <a:pt x="25" y="13"/>
                        <a:pt x="28" y="17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3" y="22"/>
                        <a:pt x="19" y="19"/>
                        <a:pt x="16" y="17"/>
                      </a:cubicBezTo>
                      <a:cubicBezTo>
                        <a:pt x="15" y="15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8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lnTo>
                        <a:pt x="68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ïṧḷíḍè">
                  <a:extLst>
                    <a:ext uri="{FF2B5EF4-FFF2-40B4-BE49-F238E27FC236}">
                      <a16:creationId xmlns:a16="http://schemas.microsoft.com/office/drawing/2014/main" id="{94A219FD-4D59-9DB2-5BE8-3D3ACAE304B2}"/>
                    </a:ext>
                  </a:extLst>
                </p:cNvPr>
                <p:cNvSpPr/>
                <p:nvPr/>
              </p:nvSpPr>
              <p:spPr bwMode="auto">
                <a:xfrm>
                  <a:off x="8084116" y="2039163"/>
                  <a:ext cx="303387" cy="264239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8 h 83"/>
                    <a:gd name="T16" fmla="*/ 83 w 95"/>
                    <a:gd name="T17" fmla="*/ 68 h 83"/>
                    <a:gd name="T18" fmla="*/ 83 w 95"/>
                    <a:gd name="T19" fmla="*/ 68 h 83"/>
                    <a:gd name="T20" fmla="*/ 95 w 95"/>
                    <a:gd name="T21" fmla="*/ 34 h 83"/>
                    <a:gd name="T22" fmla="*/ 80 w 95"/>
                    <a:gd name="T23" fmla="*/ 63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3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3 w 95"/>
                    <a:gd name="T37" fmla="*/ 7 h 83"/>
                    <a:gd name="T38" fmla="*/ 86 w 95"/>
                    <a:gd name="T39" fmla="*/ 13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3 w 95"/>
                    <a:gd name="T45" fmla="*/ 61 h 83"/>
                    <a:gd name="T46" fmla="*/ 80 w 95"/>
                    <a:gd name="T47" fmla="*/ 63 h 83"/>
                    <a:gd name="T48" fmla="*/ 24 w 95"/>
                    <a:gd name="T49" fmla="*/ 34 h 83"/>
                    <a:gd name="T50" fmla="*/ 25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5 w 95"/>
                    <a:gd name="T65" fmla="*/ 48 h 83"/>
                    <a:gd name="T66" fmla="*/ 24 w 95"/>
                    <a:gd name="T67" fmla="*/ 34 h 83"/>
                    <a:gd name="T68" fmla="*/ 34 w 95"/>
                    <a:gd name="T69" fmla="*/ 54 h 83"/>
                    <a:gd name="T70" fmla="*/ 23 w 95"/>
                    <a:gd name="T71" fmla="*/ 51 h 83"/>
                    <a:gd name="T72" fmla="*/ 30 w 95"/>
                    <a:gd name="T73" fmla="*/ 81 h 83"/>
                    <a:gd name="T74" fmla="*/ 34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4 h 83"/>
                    <a:gd name="T82" fmla="*/ 80 w 95"/>
                    <a:gd name="T83" fmla="*/ 45 h 83"/>
                    <a:gd name="T84" fmla="*/ 79 w 95"/>
                    <a:gd name="T85" fmla="*/ 45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6 h 83"/>
                    <a:gd name="T92" fmla="*/ 79 w 95"/>
                    <a:gd name="T93" fmla="*/ 24 h 83"/>
                    <a:gd name="T94" fmla="*/ 80 w 95"/>
                    <a:gd name="T95" fmla="*/ 23 h 83"/>
                    <a:gd name="T96" fmla="*/ 81 w 95"/>
                    <a:gd name="T97" fmla="*/ 24 h 83"/>
                    <a:gd name="T98" fmla="*/ 82 w 95"/>
                    <a:gd name="T99" fmla="*/ 26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5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90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4"/>
                        <a:pt x="31" y="19"/>
                      </a:cubicBezTo>
                      <a:cubicBezTo>
                        <a:pt x="31" y="23"/>
                        <a:pt x="30" y="28"/>
                        <a:pt x="30" y="34"/>
                      </a:cubicBezTo>
                      <a:cubicBezTo>
                        <a:pt x="30" y="40"/>
                        <a:pt x="31" y="45"/>
                        <a:pt x="31" y="49"/>
                      </a:cubicBezTo>
                      <a:cubicBezTo>
                        <a:pt x="57" y="54"/>
                        <a:pt x="75" y="68"/>
                        <a:pt x="75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90" y="68"/>
                        <a:pt x="95" y="53"/>
                        <a:pt x="95" y="34"/>
                      </a:cubicBezTo>
                      <a:close/>
                      <a:moveTo>
                        <a:pt x="80" y="63"/>
                      </a:moveTo>
                      <a:cubicBezTo>
                        <a:pt x="79" y="63"/>
                        <a:pt x="78" y="62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3" y="50"/>
                        <a:pt x="71" y="42"/>
                        <a:pt x="71" y="34"/>
                      </a:cubicBezTo>
                      <a:cubicBezTo>
                        <a:pt x="71" y="26"/>
                        <a:pt x="73" y="18"/>
                        <a:pt x="75" y="13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3" y="7"/>
                      </a:cubicBezTo>
                      <a:cubicBezTo>
                        <a:pt x="84" y="8"/>
                        <a:pt x="85" y="10"/>
                        <a:pt x="86" y="13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50"/>
                        <a:pt x="86" y="55"/>
                      </a:cubicBezTo>
                      <a:cubicBezTo>
                        <a:pt x="85" y="58"/>
                        <a:pt x="84" y="60"/>
                        <a:pt x="83" y="61"/>
                      </a:cubicBezTo>
                      <a:cubicBezTo>
                        <a:pt x="82" y="62"/>
                        <a:pt x="81" y="63"/>
                        <a:pt x="80" y="63"/>
                      </a:cubicBezTo>
                      <a:close/>
                      <a:moveTo>
                        <a:pt x="24" y="34"/>
                      </a:moveTo>
                      <a:cubicBezTo>
                        <a:pt x="24" y="29"/>
                        <a:pt x="24" y="25"/>
                        <a:pt x="25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5" y="48"/>
                      </a:cubicBezTo>
                      <a:cubicBezTo>
                        <a:pt x="24" y="43"/>
                        <a:pt x="24" y="39"/>
                        <a:pt x="24" y="34"/>
                      </a:cubicBezTo>
                      <a:close/>
                      <a:moveTo>
                        <a:pt x="34" y="54"/>
                      </a:move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1" y="83"/>
                        <a:pt x="32" y="83"/>
                        <a:pt x="34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7" y="76"/>
                        <a:pt x="46" y="75"/>
                      </a:cubicBezTo>
                      <a:lnTo>
                        <a:pt x="34" y="54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80" y="45"/>
                        <a:pt x="79" y="45"/>
                      </a:cubicBezTo>
                      <a:cubicBezTo>
                        <a:pt x="79" y="44"/>
                        <a:pt x="79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6"/>
                      </a:cubicBezTo>
                      <a:cubicBezTo>
                        <a:pt x="79" y="25"/>
                        <a:pt x="79" y="24"/>
                        <a:pt x="79" y="24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4"/>
                      </a:cubicBezTo>
                      <a:cubicBezTo>
                        <a:pt x="82" y="24"/>
                        <a:pt x="82" y="25"/>
                        <a:pt x="82" y="26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2" y="44"/>
                        <a:pt x="81" y="45"/>
                      </a:cubicBezTo>
                      <a:cubicBezTo>
                        <a:pt x="81" y="45"/>
                        <a:pt x="81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í$ļiḍé">
                  <a:extLst>
                    <a:ext uri="{FF2B5EF4-FFF2-40B4-BE49-F238E27FC236}">
                      <a16:creationId xmlns:a16="http://schemas.microsoft.com/office/drawing/2014/main" id="{41C23954-7135-5041-2DD5-9D104F647591}"/>
                    </a:ext>
                  </a:extLst>
                </p:cNvPr>
                <p:cNvSpPr/>
                <p:nvPr/>
              </p:nvSpPr>
              <p:spPr bwMode="auto">
                <a:xfrm>
                  <a:off x="7751370" y="2444330"/>
                  <a:ext cx="236837" cy="236836"/>
                </a:xfrm>
                <a:custGeom>
                  <a:avLst/>
                  <a:gdLst>
                    <a:gd name="T0" fmla="*/ 60 w 121"/>
                    <a:gd name="T1" fmla="*/ 121 h 121"/>
                    <a:gd name="T2" fmla="*/ 121 w 121"/>
                    <a:gd name="T3" fmla="*/ 61 h 121"/>
                    <a:gd name="T4" fmla="*/ 83 w 121"/>
                    <a:gd name="T5" fmla="*/ 61 h 121"/>
                    <a:gd name="T6" fmla="*/ 83 w 121"/>
                    <a:gd name="T7" fmla="*/ 0 h 121"/>
                    <a:gd name="T8" fmla="*/ 37 w 121"/>
                    <a:gd name="T9" fmla="*/ 0 h 121"/>
                    <a:gd name="T10" fmla="*/ 37 w 121"/>
                    <a:gd name="T11" fmla="*/ 61 h 121"/>
                    <a:gd name="T12" fmla="*/ 0 w 121"/>
                    <a:gd name="T13" fmla="*/ 61 h 121"/>
                    <a:gd name="T14" fmla="*/ 60 w 121"/>
                    <a:gd name="T15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1">
                      <a:moveTo>
                        <a:pt x="60" y="121"/>
                      </a:moveTo>
                      <a:lnTo>
                        <a:pt x="121" y="61"/>
                      </a:lnTo>
                      <a:lnTo>
                        <a:pt x="83" y="61"/>
                      </a:lnTo>
                      <a:lnTo>
                        <a:pt x="83" y="0"/>
                      </a:lnTo>
                      <a:lnTo>
                        <a:pt x="37" y="0"/>
                      </a:lnTo>
                      <a:lnTo>
                        <a:pt x="37" y="61"/>
                      </a:lnTo>
                      <a:lnTo>
                        <a:pt x="0" y="61"/>
                      </a:lnTo>
                      <a:lnTo>
                        <a:pt x="60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iṧ1iḓê">
                  <a:extLst>
                    <a:ext uri="{FF2B5EF4-FFF2-40B4-BE49-F238E27FC236}">
                      <a16:creationId xmlns:a16="http://schemas.microsoft.com/office/drawing/2014/main" id="{4DF02389-3703-30C8-5439-DA54BD8D6131}"/>
                    </a:ext>
                  </a:extLst>
                </p:cNvPr>
                <p:cNvSpPr/>
                <p:nvPr/>
              </p:nvSpPr>
              <p:spPr bwMode="auto">
                <a:xfrm>
                  <a:off x="7222892" y="3976918"/>
                  <a:ext cx="205520" cy="152672"/>
                </a:xfrm>
                <a:custGeom>
                  <a:avLst/>
                  <a:gdLst>
                    <a:gd name="T0" fmla="*/ 56 w 64"/>
                    <a:gd name="T1" fmla="*/ 8 h 48"/>
                    <a:gd name="T2" fmla="*/ 56 w 64"/>
                    <a:gd name="T3" fmla="*/ 0 h 48"/>
                    <a:gd name="T4" fmla="*/ 0 w 64"/>
                    <a:gd name="T5" fmla="*/ 0 h 48"/>
                    <a:gd name="T6" fmla="*/ 0 w 64"/>
                    <a:gd name="T7" fmla="*/ 44 h 48"/>
                    <a:gd name="T8" fmla="*/ 4 w 64"/>
                    <a:gd name="T9" fmla="*/ 48 h 48"/>
                    <a:gd name="T10" fmla="*/ 58 w 64"/>
                    <a:gd name="T11" fmla="*/ 48 h 48"/>
                    <a:gd name="T12" fmla="*/ 64 w 64"/>
                    <a:gd name="T13" fmla="*/ 42 h 48"/>
                    <a:gd name="T14" fmla="*/ 64 w 64"/>
                    <a:gd name="T15" fmla="*/ 8 h 48"/>
                    <a:gd name="T16" fmla="*/ 56 w 64"/>
                    <a:gd name="T17" fmla="*/ 8 h 48"/>
                    <a:gd name="T18" fmla="*/ 52 w 64"/>
                    <a:gd name="T19" fmla="*/ 44 h 48"/>
                    <a:gd name="T20" fmla="*/ 4 w 64"/>
                    <a:gd name="T21" fmla="*/ 44 h 48"/>
                    <a:gd name="T22" fmla="*/ 4 w 64"/>
                    <a:gd name="T23" fmla="*/ 4 h 48"/>
                    <a:gd name="T24" fmla="*/ 52 w 64"/>
                    <a:gd name="T25" fmla="*/ 4 h 48"/>
                    <a:gd name="T26" fmla="*/ 52 w 64"/>
                    <a:gd name="T27" fmla="*/ 44 h 48"/>
                    <a:gd name="T28" fmla="*/ 8 w 64"/>
                    <a:gd name="T29" fmla="*/ 12 h 48"/>
                    <a:gd name="T30" fmla="*/ 48 w 64"/>
                    <a:gd name="T31" fmla="*/ 12 h 48"/>
                    <a:gd name="T32" fmla="*/ 48 w 64"/>
                    <a:gd name="T33" fmla="*/ 16 h 48"/>
                    <a:gd name="T34" fmla="*/ 8 w 64"/>
                    <a:gd name="T35" fmla="*/ 16 h 48"/>
                    <a:gd name="T36" fmla="*/ 8 w 64"/>
                    <a:gd name="T37" fmla="*/ 12 h 48"/>
                    <a:gd name="T38" fmla="*/ 32 w 64"/>
                    <a:gd name="T39" fmla="*/ 20 h 48"/>
                    <a:gd name="T40" fmla="*/ 48 w 64"/>
                    <a:gd name="T41" fmla="*/ 20 h 48"/>
                    <a:gd name="T42" fmla="*/ 48 w 64"/>
                    <a:gd name="T43" fmla="*/ 24 h 48"/>
                    <a:gd name="T44" fmla="*/ 32 w 64"/>
                    <a:gd name="T45" fmla="*/ 24 h 48"/>
                    <a:gd name="T46" fmla="*/ 32 w 64"/>
                    <a:gd name="T47" fmla="*/ 20 h 48"/>
                    <a:gd name="T48" fmla="*/ 32 w 64"/>
                    <a:gd name="T49" fmla="*/ 28 h 48"/>
                    <a:gd name="T50" fmla="*/ 48 w 64"/>
                    <a:gd name="T51" fmla="*/ 28 h 48"/>
                    <a:gd name="T52" fmla="*/ 48 w 64"/>
                    <a:gd name="T53" fmla="*/ 32 h 48"/>
                    <a:gd name="T54" fmla="*/ 32 w 64"/>
                    <a:gd name="T55" fmla="*/ 32 h 48"/>
                    <a:gd name="T56" fmla="*/ 32 w 64"/>
                    <a:gd name="T57" fmla="*/ 28 h 48"/>
                    <a:gd name="T58" fmla="*/ 32 w 64"/>
                    <a:gd name="T59" fmla="*/ 36 h 48"/>
                    <a:gd name="T60" fmla="*/ 44 w 64"/>
                    <a:gd name="T61" fmla="*/ 36 h 48"/>
                    <a:gd name="T62" fmla="*/ 44 w 64"/>
                    <a:gd name="T63" fmla="*/ 40 h 48"/>
                    <a:gd name="T64" fmla="*/ 32 w 64"/>
                    <a:gd name="T65" fmla="*/ 40 h 48"/>
                    <a:gd name="T66" fmla="*/ 32 w 64"/>
                    <a:gd name="T67" fmla="*/ 36 h 48"/>
                    <a:gd name="T68" fmla="*/ 8 w 64"/>
                    <a:gd name="T69" fmla="*/ 20 h 48"/>
                    <a:gd name="T70" fmla="*/ 28 w 64"/>
                    <a:gd name="T71" fmla="*/ 20 h 48"/>
                    <a:gd name="T72" fmla="*/ 28 w 64"/>
                    <a:gd name="T73" fmla="*/ 40 h 48"/>
                    <a:gd name="T74" fmla="*/ 8 w 64"/>
                    <a:gd name="T75" fmla="*/ 40 h 48"/>
                    <a:gd name="T76" fmla="*/ 8 w 64"/>
                    <a:gd name="T77" fmla="*/ 2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48">
                      <a:moveTo>
                        <a:pt x="56" y="8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2" y="48"/>
                        <a:pt x="4" y="48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1" y="48"/>
                        <a:pt x="64" y="45"/>
                        <a:pt x="64" y="42"/>
                      </a:cubicBezTo>
                      <a:cubicBezTo>
                        <a:pt x="64" y="8"/>
                        <a:pt x="64" y="8"/>
                        <a:pt x="64" y="8"/>
                      </a:cubicBezTo>
                      <a:lnTo>
                        <a:pt x="56" y="8"/>
                      </a:lnTo>
                      <a:close/>
                      <a:moveTo>
                        <a:pt x="52" y="44"/>
                      </a:move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lnTo>
                        <a:pt x="52" y="44"/>
                      </a:lnTo>
                      <a:close/>
                      <a:moveTo>
                        <a:pt x="8" y="12"/>
                      </a:move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lnTo>
                        <a:pt x="8" y="12"/>
                      </a:lnTo>
                      <a:close/>
                      <a:moveTo>
                        <a:pt x="32" y="20"/>
                      </a:move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lnTo>
                        <a:pt x="32" y="20"/>
                      </a:lnTo>
                      <a:close/>
                      <a:moveTo>
                        <a:pt x="32" y="28"/>
                      </a:move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lnTo>
                        <a:pt x="32" y="28"/>
                      </a:lnTo>
                      <a:close/>
                      <a:moveTo>
                        <a:pt x="32" y="36"/>
                      </a:move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lnTo>
                        <a:pt x="32" y="36"/>
                      </a:lnTo>
                      <a:close/>
                      <a:moveTo>
                        <a:pt x="8" y="20"/>
                      </a:move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íslîḋè">
                  <a:extLst>
                    <a:ext uri="{FF2B5EF4-FFF2-40B4-BE49-F238E27FC236}">
                      <a16:creationId xmlns:a16="http://schemas.microsoft.com/office/drawing/2014/main" id="{CF94E82A-23F2-D6DF-C8B8-5C445E3C9A85}"/>
                    </a:ext>
                  </a:extLst>
                </p:cNvPr>
                <p:cNvSpPr/>
                <p:nvPr/>
              </p:nvSpPr>
              <p:spPr bwMode="auto">
                <a:xfrm>
                  <a:off x="8054756" y="1359970"/>
                  <a:ext cx="246623" cy="246623"/>
                </a:xfrm>
                <a:custGeom>
                  <a:avLst/>
                  <a:gdLst>
                    <a:gd name="T0" fmla="*/ 64 w 77"/>
                    <a:gd name="T1" fmla="*/ 0 h 77"/>
                    <a:gd name="T2" fmla="*/ 13 w 77"/>
                    <a:gd name="T3" fmla="*/ 0 h 77"/>
                    <a:gd name="T4" fmla="*/ 0 w 77"/>
                    <a:gd name="T5" fmla="*/ 13 h 77"/>
                    <a:gd name="T6" fmla="*/ 0 w 77"/>
                    <a:gd name="T7" fmla="*/ 64 h 77"/>
                    <a:gd name="T8" fmla="*/ 13 w 77"/>
                    <a:gd name="T9" fmla="*/ 77 h 77"/>
                    <a:gd name="T10" fmla="*/ 64 w 77"/>
                    <a:gd name="T11" fmla="*/ 77 h 77"/>
                    <a:gd name="T12" fmla="*/ 77 w 77"/>
                    <a:gd name="T13" fmla="*/ 64 h 77"/>
                    <a:gd name="T14" fmla="*/ 77 w 77"/>
                    <a:gd name="T15" fmla="*/ 13 h 77"/>
                    <a:gd name="T16" fmla="*/ 64 w 77"/>
                    <a:gd name="T17" fmla="*/ 0 h 77"/>
                    <a:gd name="T18" fmla="*/ 25 w 77"/>
                    <a:gd name="T19" fmla="*/ 34 h 77"/>
                    <a:gd name="T20" fmla="*/ 52 w 77"/>
                    <a:gd name="T21" fmla="*/ 34 h 77"/>
                    <a:gd name="T22" fmla="*/ 53 w 77"/>
                    <a:gd name="T23" fmla="*/ 38 h 77"/>
                    <a:gd name="T24" fmla="*/ 39 w 77"/>
                    <a:gd name="T25" fmla="*/ 53 h 77"/>
                    <a:gd name="T26" fmla="*/ 24 w 77"/>
                    <a:gd name="T27" fmla="*/ 38 h 77"/>
                    <a:gd name="T28" fmla="*/ 25 w 77"/>
                    <a:gd name="T29" fmla="*/ 34 h 77"/>
                    <a:gd name="T30" fmla="*/ 67 w 77"/>
                    <a:gd name="T31" fmla="*/ 33 h 77"/>
                    <a:gd name="T32" fmla="*/ 67 w 77"/>
                    <a:gd name="T33" fmla="*/ 53 h 77"/>
                    <a:gd name="T34" fmla="*/ 67 w 77"/>
                    <a:gd name="T35" fmla="*/ 62 h 77"/>
                    <a:gd name="T36" fmla="*/ 63 w 77"/>
                    <a:gd name="T37" fmla="*/ 67 h 77"/>
                    <a:gd name="T38" fmla="*/ 15 w 77"/>
                    <a:gd name="T39" fmla="*/ 67 h 77"/>
                    <a:gd name="T40" fmla="*/ 10 w 77"/>
                    <a:gd name="T41" fmla="*/ 63 h 77"/>
                    <a:gd name="T42" fmla="*/ 10 w 77"/>
                    <a:gd name="T43" fmla="*/ 53 h 77"/>
                    <a:gd name="T44" fmla="*/ 10 w 77"/>
                    <a:gd name="T45" fmla="*/ 34 h 77"/>
                    <a:gd name="T46" fmla="*/ 10 w 77"/>
                    <a:gd name="T47" fmla="*/ 34 h 77"/>
                    <a:gd name="T48" fmla="*/ 17 w 77"/>
                    <a:gd name="T49" fmla="*/ 34 h 77"/>
                    <a:gd name="T50" fmla="*/ 17 w 77"/>
                    <a:gd name="T51" fmla="*/ 39 h 77"/>
                    <a:gd name="T52" fmla="*/ 39 w 77"/>
                    <a:gd name="T53" fmla="*/ 60 h 77"/>
                    <a:gd name="T54" fmla="*/ 60 w 77"/>
                    <a:gd name="T55" fmla="*/ 38 h 77"/>
                    <a:gd name="T56" fmla="*/ 60 w 77"/>
                    <a:gd name="T57" fmla="*/ 33 h 77"/>
                    <a:gd name="T58" fmla="*/ 67 w 77"/>
                    <a:gd name="T59" fmla="*/ 33 h 77"/>
                    <a:gd name="T60" fmla="*/ 67 w 77"/>
                    <a:gd name="T61" fmla="*/ 17 h 77"/>
                    <a:gd name="T62" fmla="*/ 65 w 77"/>
                    <a:gd name="T63" fmla="*/ 19 h 77"/>
                    <a:gd name="T64" fmla="*/ 60 w 77"/>
                    <a:gd name="T65" fmla="*/ 19 h 77"/>
                    <a:gd name="T66" fmla="*/ 58 w 77"/>
                    <a:gd name="T67" fmla="*/ 17 h 77"/>
                    <a:gd name="T68" fmla="*/ 58 w 77"/>
                    <a:gd name="T69" fmla="*/ 12 h 77"/>
                    <a:gd name="T70" fmla="*/ 60 w 77"/>
                    <a:gd name="T71" fmla="*/ 10 h 77"/>
                    <a:gd name="T72" fmla="*/ 65 w 77"/>
                    <a:gd name="T73" fmla="*/ 10 h 77"/>
                    <a:gd name="T74" fmla="*/ 67 w 77"/>
                    <a:gd name="T75" fmla="*/ 12 h 77"/>
                    <a:gd name="T76" fmla="*/ 67 w 77"/>
                    <a:gd name="T77" fmla="*/ 1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7" h="77">
                      <a:moveTo>
                        <a:pt x="6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71"/>
                        <a:pt x="6" y="77"/>
                        <a:pt x="13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71" y="76"/>
                        <a:pt x="77" y="71"/>
                        <a:pt x="77" y="64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7" y="6"/>
                        <a:pt x="71" y="0"/>
                        <a:pt x="64" y="0"/>
                      </a:cubicBezTo>
                      <a:close/>
                      <a:moveTo>
                        <a:pt x="25" y="34"/>
                      </a:moveTo>
                      <a:cubicBezTo>
                        <a:pt x="52" y="34"/>
                        <a:pt x="52" y="34"/>
                        <a:pt x="52" y="34"/>
                      </a:cubicBezTo>
                      <a:cubicBezTo>
                        <a:pt x="53" y="35"/>
                        <a:pt x="53" y="37"/>
                        <a:pt x="53" y="38"/>
                      </a:cubicBezTo>
                      <a:cubicBezTo>
                        <a:pt x="53" y="46"/>
                        <a:pt x="47" y="53"/>
                        <a:pt x="39" y="53"/>
                      </a:cubicBezTo>
                      <a:cubicBezTo>
                        <a:pt x="31" y="53"/>
                        <a:pt x="24" y="47"/>
                        <a:pt x="24" y="38"/>
                      </a:cubicBezTo>
                      <a:cubicBezTo>
                        <a:pt x="24" y="37"/>
                        <a:pt x="24" y="35"/>
                        <a:pt x="25" y="34"/>
                      </a:cubicBezTo>
                      <a:close/>
                      <a:moveTo>
                        <a:pt x="67" y="33"/>
                      </a:move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67" y="65"/>
                        <a:pt x="65" y="67"/>
                        <a:pt x="63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2" y="67"/>
                        <a:pt x="10" y="65"/>
                        <a:pt x="10" y="6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7" y="35"/>
                        <a:pt x="17" y="37"/>
                        <a:pt x="17" y="39"/>
                      </a:cubicBezTo>
                      <a:cubicBezTo>
                        <a:pt x="17" y="51"/>
                        <a:pt x="27" y="60"/>
                        <a:pt x="39" y="60"/>
                      </a:cubicBezTo>
                      <a:cubicBezTo>
                        <a:pt x="51" y="60"/>
                        <a:pt x="60" y="50"/>
                        <a:pt x="60" y="38"/>
                      </a:cubicBezTo>
                      <a:cubicBezTo>
                        <a:pt x="60" y="37"/>
                        <a:pt x="60" y="35"/>
                        <a:pt x="60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6" y="19"/>
                        <a:pt x="65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59" y="19"/>
                        <a:pt x="58" y="18"/>
                        <a:pt x="58" y="17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1"/>
                        <a:pt x="59" y="10"/>
                        <a:pt x="60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6" y="9"/>
                        <a:pt x="67" y="11"/>
                        <a:pt x="67" y="12"/>
                      </a:cubicBezTo>
                      <a:lnTo>
                        <a:pt x="6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íṣ1ïďe">
                  <a:extLst>
                    <a:ext uri="{FF2B5EF4-FFF2-40B4-BE49-F238E27FC236}">
                      <a16:creationId xmlns:a16="http://schemas.microsoft.com/office/drawing/2014/main" id="{22DBE661-EBC4-1589-3564-406EC140BE3E}"/>
                    </a:ext>
                  </a:extLst>
                </p:cNvPr>
                <p:cNvSpPr/>
                <p:nvPr/>
              </p:nvSpPr>
              <p:spPr bwMode="auto">
                <a:xfrm>
                  <a:off x="7590869" y="1725991"/>
                  <a:ext cx="252496" cy="191818"/>
                </a:xfrm>
                <a:custGeom>
                  <a:avLst/>
                  <a:gdLst>
                    <a:gd name="T0" fmla="*/ 76 w 79"/>
                    <a:gd name="T1" fmla="*/ 3 h 60"/>
                    <a:gd name="T2" fmla="*/ 40 w 79"/>
                    <a:gd name="T3" fmla="*/ 0 h 60"/>
                    <a:gd name="T4" fmla="*/ 4 w 79"/>
                    <a:gd name="T5" fmla="*/ 3 h 60"/>
                    <a:gd name="T6" fmla="*/ 0 w 79"/>
                    <a:gd name="T7" fmla="*/ 30 h 60"/>
                    <a:gd name="T8" fmla="*/ 4 w 79"/>
                    <a:gd name="T9" fmla="*/ 57 h 60"/>
                    <a:gd name="T10" fmla="*/ 40 w 79"/>
                    <a:gd name="T11" fmla="*/ 60 h 60"/>
                    <a:gd name="T12" fmla="*/ 76 w 79"/>
                    <a:gd name="T13" fmla="*/ 57 h 60"/>
                    <a:gd name="T14" fmla="*/ 79 w 79"/>
                    <a:gd name="T15" fmla="*/ 30 h 60"/>
                    <a:gd name="T16" fmla="*/ 76 w 79"/>
                    <a:gd name="T17" fmla="*/ 3 h 60"/>
                    <a:gd name="T18" fmla="*/ 30 w 79"/>
                    <a:gd name="T19" fmla="*/ 45 h 60"/>
                    <a:gd name="T20" fmla="*/ 30 w 79"/>
                    <a:gd name="T21" fmla="*/ 15 h 60"/>
                    <a:gd name="T22" fmla="*/ 55 w 79"/>
                    <a:gd name="T23" fmla="*/ 30 h 60"/>
                    <a:gd name="T24" fmla="*/ 30 w 79"/>
                    <a:gd name="T25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60">
                      <a:moveTo>
                        <a:pt x="76" y="3"/>
                      </a:moveTo>
                      <a:cubicBezTo>
                        <a:pt x="65" y="1"/>
                        <a:pt x="53" y="0"/>
                        <a:pt x="40" y="0"/>
                      </a:cubicBezTo>
                      <a:cubicBezTo>
                        <a:pt x="27" y="0"/>
                        <a:pt x="15" y="1"/>
                        <a:pt x="4" y="3"/>
                      </a:cubicBezTo>
                      <a:cubicBezTo>
                        <a:pt x="2" y="11"/>
                        <a:pt x="0" y="20"/>
                        <a:pt x="0" y="30"/>
                      </a:cubicBezTo>
                      <a:cubicBezTo>
                        <a:pt x="0" y="40"/>
                        <a:pt x="2" y="49"/>
                        <a:pt x="4" y="57"/>
                      </a:cubicBezTo>
                      <a:cubicBezTo>
                        <a:pt x="15" y="59"/>
                        <a:pt x="27" y="60"/>
                        <a:pt x="40" y="60"/>
                      </a:cubicBezTo>
                      <a:cubicBezTo>
                        <a:pt x="53" y="60"/>
                        <a:pt x="65" y="59"/>
                        <a:pt x="76" y="57"/>
                      </a:cubicBezTo>
                      <a:cubicBezTo>
                        <a:pt x="78" y="49"/>
                        <a:pt x="79" y="40"/>
                        <a:pt x="79" y="30"/>
                      </a:cubicBezTo>
                      <a:cubicBezTo>
                        <a:pt x="79" y="20"/>
                        <a:pt x="78" y="11"/>
                        <a:pt x="76" y="3"/>
                      </a:cubicBezTo>
                      <a:close/>
                      <a:moveTo>
                        <a:pt x="30" y="4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lnTo>
                        <a:pt x="3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îṥḷiďê">
                  <a:extLst>
                    <a:ext uri="{FF2B5EF4-FFF2-40B4-BE49-F238E27FC236}">
                      <a16:creationId xmlns:a16="http://schemas.microsoft.com/office/drawing/2014/main" id="{85406288-2D65-CF0C-A818-DA063C1CF174}"/>
                    </a:ext>
                  </a:extLst>
                </p:cNvPr>
                <p:cNvSpPr/>
                <p:nvPr/>
              </p:nvSpPr>
              <p:spPr bwMode="auto">
                <a:xfrm>
                  <a:off x="7334459" y="2704655"/>
                  <a:ext cx="219221" cy="217263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61 h 68"/>
                    <a:gd name="T12" fmla="*/ 7 w 68"/>
                    <a:gd name="T13" fmla="*/ 34 h 68"/>
                    <a:gd name="T14" fmla="*/ 34 w 68"/>
                    <a:gd name="T15" fmla="*/ 6 h 68"/>
                    <a:gd name="T16" fmla="*/ 62 w 68"/>
                    <a:gd name="T17" fmla="*/ 34 h 68"/>
                    <a:gd name="T18" fmla="*/ 34 w 68"/>
                    <a:gd name="T19" fmla="*/ 61 h 68"/>
                    <a:gd name="T20" fmla="*/ 21 w 68"/>
                    <a:gd name="T21" fmla="*/ 21 h 68"/>
                    <a:gd name="T22" fmla="*/ 47 w 68"/>
                    <a:gd name="T23" fmla="*/ 21 h 68"/>
                    <a:gd name="T24" fmla="*/ 47 w 68"/>
                    <a:gd name="T25" fmla="*/ 46 h 68"/>
                    <a:gd name="T26" fmla="*/ 21 w 68"/>
                    <a:gd name="T27" fmla="*/ 46 h 68"/>
                    <a:gd name="T28" fmla="*/ 21 w 68"/>
                    <a:gd name="T29" fmla="*/ 2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8"/>
                        <a:pt x="34" y="68"/>
                      </a:cubicBezTo>
                      <a:cubicBezTo>
                        <a:pt x="53" y="68"/>
                        <a:pt x="68" y="52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61"/>
                      </a:moveTo>
                      <a:cubicBezTo>
                        <a:pt x="19" y="61"/>
                        <a:pt x="7" y="49"/>
                        <a:pt x="7" y="34"/>
                      </a:cubicBezTo>
                      <a:cubicBezTo>
                        <a:pt x="7" y="18"/>
                        <a:pt x="19" y="6"/>
                        <a:pt x="34" y="6"/>
                      </a:cubicBezTo>
                      <a:cubicBezTo>
                        <a:pt x="49" y="6"/>
                        <a:pt x="62" y="18"/>
                        <a:pt x="62" y="34"/>
                      </a:cubicBezTo>
                      <a:cubicBezTo>
                        <a:pt x="62" y="49"/>
                        <a:pt x="49" y="61"/>
                        <a:pt x="34" y="61"/>
                      </a:cubicBezTo>
                      <a:close/>
                      <a:moveTo>
                        <a:pt x="21" y="21"/>
                      </a:move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išḷíḑé">
                  <a:extLst>
                    <a:ext uri="{FF2B5EF4-FFF2-40B4-BE49-F238E27FC236}">
                      <a16:creationId xmlns:a16="http://schemas.microsoft.com/office/drawing/2014/main" id="{799A4870-3937-0FAA-F4BF-EF8A24D4B13C}"/>
                    </a:ext>
                  </a:extLst>
                </p:cNvPr>
                <p:cNvSpPr/>
                <p:nvPr/>
              </p:nvSpPr>
              <p:spPr bwMode="auto">
                <a:xfrm>
                  <a:off x="6575015" y="3595239"/>
                  <a:ext cx="229008" cy="230965"/>
                </a:xfrm>
                <a:custGeom>
                  <a:avLst/>
                  <a:gdLst>
                    <a:gd name="T0" fmla="*/ 36 w 72"/>
                    <a:gd name="T1" fmla="*/ 0 h 72"/>
                    <a:gd name="T2" fmla="*/ 0 w 72"/>
                    <a:gd name="T3" fmla="*/ 36 h 72"/>
                    <a:gd name="T4" fmla="*/ 36 w 72"/>
                    <a:gd name="T5" fmla="*/ 72 h 72"/>
                    <a:gd name="T6" fmla="*/ 72 w 72"/>
                    <a:gd name="T7" fmla="*/ 36 h 72"/>
                    <a:gd name="T8" fmla="*/ 36 w 72"/>
                    <a:gd name="T9" fmla="*/ 0 h 72"/>
                    <a:gd name="T10" fmla="*/ 57 w 72"/>
                    <a:gd name="T11" fmla="*/ 31 h 72"/>
                    <a:gd name="T12" fmla="*/ 38 w 72"/>
                    <a:gd name="T13" fmla="*/ 59 h 72"/>
                    <a:gd name="T14" fmla="*/ 29 w 72"/>
                    <a:gd name="T15" fmla="*/ 55 h 72"/>
                    <a:gd name="T16" fmla="*/ 21 w 72"/>
                    <a:gd name="T17" fmla="*/ 33 h 72"/>
                    <a:gd name="T18" fmla="*/ 16 w 72"/>
                    <a:gd name="T19" fmla="*/ 35 h 72"/>
                    <a:gd name="T20" fmla="*/ 15 w 72"/>
                    <a:gd name="T21" fmla="*/ 32 h 72"/>
                    <a:gd name="T22" fmla="*/ 28 w 72"/>
                    <a:gd name="T23" fmla="*/ 23 h 72"/>
                    <a:gd name="T24" fmla="*/ 35 w 72"/>
                    <a:gd name="T25" fmla="*/ 37 h 72"/>
                    <a:gd name="T26" fmla="*/ 38 w 72"/>
                    <a:gd name="T27" fmla="*/ 46 h 72"/>
                    <a:gd name="T28" fmla="*/ 44 w 72"/>
                    <a:gd name="T29" fmla="*/ 38 h 72"/>
                    <a:gd name="T30" fmla="*/ 39 w 72"/>
                    <a:gd name="T31" fmla="*/ 32 h 72"/>
                    <a:gd name="T32" fmla="*/ 57 w 72"/>
                    <a:gd name="T33" fmla="*/ 3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7"/>
                        <a:pt x="56" y="0"/>
                        <a:pt x="36" y="0"/>
                      </a:cubicBezTo>
                      <a:close/>
                      <a:moveTo>
                        <a:pt x="57" y="31"/>
                      </a:moveTo>
                      <a:cubicBezTo>
                        <a:pt x="55" y="45"/>
                        <a:pt x="42" y="56"/>
                        <a:pt x="38" y="59"/>
                      </a:cubicBezTo>
                      <a:cubicBezTo>
                        <a:pt x="34" y="61"/>
                        <a:pt x="30" y="58"/>
                        <a:pt x="29" y="55"/>
                      </a:cubicBezTo>
                      <a:cubicBezTo>
                        <a:pt x="27" y="52"/>
                        <a:pt x="22" y="35"/>
                        <a:pt x="21" y="33"/>
                      </a:cubicBezTo>
                      <a:cubicBezTo>
                        <a:pt x="20" y="32"/>
                        <a:pt x="16" y="35"/>
                        <a:pt x="16" y="35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22" y="24"/>
                        <a:pt x="28" y="23"/>
                      </a:cubicBezTo>
                      <a:cubicBezTo>
                        <a:pt x="33" y="22"/>
                        <a:pt x="33" y="32"/>
                        <a:pt x="35" y="37"/>
                      </a:cubicBezTo>
                      <a:cubicBezTo>
                        <a:pt x="36" y="43"/>
                        <a:pt x="37" y="46"/>
                        <a:pt x="38" y="46"/>
                      </a:cubicBezTo>
                      <a:cubicBezTo>
                        <a:pt x="39" y="46"/>
                        <a:pt x="42" y="43"/>
                        <a:pt x="44" y="38"/>
                      </a:cubicBezTo>
                      <a:cubicBezTo>
                        <a:pt x="47" y="34"/>
                        <a:pt x="44" y="29"/>
                        <a:pt x="39" y="32"/>
                      </a:cubicBezTo>
                      <a:cubicBezTo>
                        <a:pt x="41" y="21"/>
                        <a:pt x="60" y="18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îşḻïḋe">
                  <a:extLst>
                    <a:ext uri="{FF2B5EF4-FFF2-40B4-BE49-F238E27FC236}">
                      <a16:creationId xmlns:a16="http://schemas.microsoft.com/office/drawing/2014/main" id="{1925CE08-5055-1027-4087-9B992E562B16}"/>
                    </a:ext>
                  </a:extLst>
                </p:cNvPr>
                <p:cNvSpPr/>
                <p:nvPr/>
              </p:nvSpPr>
              <p:spPr bwMode="auto">
                <a:xfrm>
                  <a:off x="5843656" y="2888235"/>
                  <a:ext cx="150715" cy="150714"/>
                </a:xfrm>
                <a:custGeom>
                  <a:avLst/>
                  <a:gdLst>
                    <a:gd name="T0" fmla="*/ 23 w 47"/>
                    <a:gd name="T1" fmla="*/ 0 h 47"/>
                    <a:gd name="T2" fmla="*/ 0 w 47"/>
                    <a:gd name="T3" fmla="*/ 24 h 47"/>
                    <a:gd name="T4" fmla="*/ 23 w 47"/>
                    <a:gd name="T5" fmla="*/ 47 h 47"/>
                    <a:gd name="T6" fmla="*/ 47 w 47"/>
                    <a:gd name="T7" fmla="*/ 24 h 47"/>
                    <a:gd name="T8" fmla="*/ 23 w 47"/>
                    <a:gd name="T9" fmla="*/ 0 h 47"/>
                    <a:gd name="T10" fmla="*/ 5 w 47"/>
                    <a:gd name="T11" fmla="*/ 24 h 47"/>
                    <a:gd name="T12" fmla="*/ 23 w 47"/>
                    <a:gd name="T13" fmla="*/ 6 h 47"/>
                    <a:gd name="T14" fmla="*/ 23 w 47"/>
                    <a:gd name="T15" fmla="*/ 42 h 47"/>
                    <a:gd name="T16" fmla="*/ 5 w 47"/>
                    <a:gd name="T17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7">
                      <a:moveTo>
                        <a:pt x="23" y="0"/>
                      </a:move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3" y="47"/>
                      </a:cubicBezTo>
                      <a:cubicBezTo>
                        <a:pt x="36" y="47"/>
                        <a:pt x="47" y="37"/>
                        <a:pt x="47" y="24"/>
                      </a:cubicBezTo>
                      <a:cubicBezTo>
                        <a:pt x="47" y="11"/>
                        <a:pt x="36" y="0"/>
                        <a:pt x="23" y="0"/>
                      </a:cubicBezTo>
                      <a:close/>
                      <a:moveTo>
                        <a:pt x="5" y="24"/>
                      </a:moveTo>
                      <a:cubicBezTo>
                        <a:pt x="5" y="14"/>
                        <a:pt x="13" y="6"/>
                        <a:pt x="23" y="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13" y="42"/>
                        <a:pt x="5" y="3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íṧlíḋe">
                  <a:extLst>
                    <a:ext uri="{FF2B5EF4-FFF2-40B4-BE49-F238E27FC236}">
                      <a16:creationId xmlns:a16="http://schemas.microsoft.com/office/drawing/2014/main" id="{4A93F37D-251F-2D12-E87B-BF3C41741DEB}"/>
                    </a:ext>
                  </a:extLst>
                </p:cNvPr>
                <p:cNvSpPr/>
                <p:nvPr/>
              </p:nvSpPr>
              <p:spPr bwMode="auto">
                <a:xfrm>
                  <a:off x="5900419" y="2101389"/>
                  <a:ext cx="215306" cy="199648"/>
                </a:xfrm>
                <a:custGeom>
                  <a:avLst/>
                  <a:gdLst>
                    <a:gd name="T0" fmla="*/ 34 w 67"/>
                    <a:gd name="T1" fmla="*/ 8 h 62"/>
                    <a:gd name="T2" fmla="*/ 23 w 67"/>
                    <a:gd name="T3" fmla="*/ 10 h 62"/>
                    <a:gd name="T4" fmla="*/ 15 w 67"/>
                    <a:gd name="T5" fmla="*/ 14 h 62"/>
                    <a:gd name="T6" fmla="*/ 8 w 67"/>
                    <a:gd name="T7" fmla="*/ 27 h 62"/>
                    <a:gd name="T8" fmla="*/ 11 w 67"/>
                    <a:gd name="T9" fmla="*/ 35 h 62"/>
                    <a:gd name="T10" fmla="*/ 17 w 67"/>
                    <a:gd name="T11" fmla="*/ 41 h 62"/>
                    <a:gd name="T12" fmla="*/ 21 w 67"/>
                    <a:gd name="T13" fmla="*/ 47 h 62"/>
                    <a:gd name="T14" fmla="*/ 21 w 67"/>
                    <a:gd name="T15" fmla="*/ 49 h 62"/>
                    <a:gd name="T16" fmla="*/ 22 w 67"/>
                    <a:gd name="T17" fmla="*/ 48 h 62"/>
                    <a:gd name="T18" fmla="*/ 28 w 67"/>
                    <a:gd name="T19" fmla="*/ 45 h 62"/>
                    <a:gd name="T20" fmla="*/ 29 w 67"/>
                    <a:gd name="T21" fmla="*/ 46 h 62"/>
                    <a:gd name="T22" fmla="*/ 34 w 67"/>
                    <a:gd name="T23" fmla="*/ 46 h 62"/>
                    <a:gd name="T24" fmla="*/ 44 w 67"/>
                    <a:gd name="T25" fmla="*/ 44 h 62"/>
                    <a:gd name="T26" fmla="*/ 52 w 67"/>
                    <a:gd name="T27" fmla="*/ 40 h 62"/>
                    <a:gd name="T28" fmla="*/ 59 w 67"/>
                    <a:gd name="T29" fmla="*/ 27 h 62"/>
                    <a:gd name="T30" fmla="*/ 52 w 67"/>
                    <a:gd name="T31" fmla="*/ 14 h 62"/>
                    <a:gd name="T32" fmla="*/ 44 w 67"/>
                    <a:gd name="T33" fmla="*/ 10 h 62"/>
                    <a:gd name="T34" fmla="*/ 34 w 67"/>
                    <a:gd name="T35" fmla="*/ 8 h 62"/>
                    <a:gd name="T36" fmla="*/ 34 w 67"/>
                    <a:gd name="T37" fmla="*/ 0 h 62"/>
                    <a:gd name="T38" fmla="*/ 34 w 67"/>
                    <a:gd name="T39" fmla="*/ 0 h 62"/>
                    <a:gd name="T40" fmla="*/ 67 w 67"/>
                    <a:gd name="T41" fmla="*/ 27 h 62"/>
                    <a:gd name="T42" fmla="*/ 34 w 67"/>
                    <a:gd name="T43" fmla="*/ 54 h 62"/>
                    <a:gd name="T44" fmla="*/ 28 w 67"/>
                    <a:gd name="T45" fmla="*/ 54 h 62"/>
                    <a:gd name="T46" fmla="*/ 4 w 67"/>
                    <a:gd name="T47" fmla="*/ 62 h 62"/>
                    <a:gd name="T48" fmla="*/ 4 w 67"/>
                    <a:gd name="T49" fmla="*/ 61 h 62"/>
                    <a:gd name="T50" fmla="*/ 13 w 67"/>
                    <a:gd name="T51" fmla="*/ 50 h 62"/>
                    <a:gd name="T52" fmla="*/ 12 w 67"/>
                    <a:gd name="T53" fmla="*/ 48 h 62"/>
                    <a:gd name="T54" fmla="*/ 0 w 67"/>
                    <a:gd name="T55" fmla="*/ 27 h 62"/>
                    <a:gd name="T56" fmla="*/ 34 w 67"/>
                    <a:gd name="T5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62">
                      <a:moveTo>
                        <a:pt x="34" y="8"/>
                      </a:moveTo>
                      <a:cubicBezTo>
                        <a:pt x="30" y="8"/>
                        <a:pt x="26" y="9"/>
                        <a:pt x="23" y="10"/>
                      </a:cubicBezTo>
                      <a:cubicBezTo>
                        <a:pt x="20" y="11"/>
                        <a:pt x="17" y="12"/>
                        <a:pt x="15" y="14"/>
                      </a:cubicBezTo>
                      <a:cubicBezTo>
                        <a:pt x="11" y="18"/>
                        <a:pt x="8" y="22"/>
                        <a:pt x="8" y="27"/>
                      </a:cubicBezTo>
                      <a:cubicBezTo>
                        <a:pt x="8" y="30"/>
                        <a:pt x="9" y="32"/>
                        <a:pt x="11" y="35"/>
                      </a:cubicBezTo>
                      <a:cubicBezTo>
                        <a:pt x="12" y="37"/>
                        <a:pt x="14" y="39"/>
                        <a:pt x="17" y="41"/>
                      </a:cubicBezTo>
                      <a:cubicBezTo>
                        <a:pt x="19" y="42"/>
                        <a:pt x="20" y="45"/>
                        <a:pt x="21" y="47"/>
                      </a:cubicBezTo>
                      <a:cubicBezTo>
                        <a:pt x="21" y="48"/>
                        <a:pt x="21" y="48"/>
                        <a:pt x="21" y="49"/>
                      </a:cubicBezTo>
                      <a:cubicBezTo>
                        <a:pt x="21" y="49"/>
                        <a:pt x="22" y="48"/>
                        <a:pt x="22" y="48"/>
                      </a:cubicBezTo>
                      <a:cubicBezTo>
                        <a:pt x="24" y="46"/>
                        <a:pt x="26" y="45"/>
                        <a:pt x="28" y="45"/>
                      </a:cubicBezTo>
                      <a:cubicBezTo>
                        <a:pt x="29" y="45"/>
                        <a:pt x="29" y="45"/>
                        <a:pt x="29" y="46"/>
                      </a:cubicBezTo>
                      <a:cubicBezTo>
                        <a:pt x="31" y="46"/>
                        <a:pt x="32" y="46"/>
                        <a:pt x="34" y="46"/>
                      </a:cubicBezTo>
                      <a:cubicBezTo>
                        <a:pt x="37" y="46"/>
                        <a:pt x="41" y="45"/>
                        <a:pt x="44" y="44"/>
                      </a:cubicBezTo>
                      <a:cubicBezTo>
                        <a:pt x="47" y="43"/>
                        <a:pt x="50" y="42"/>
                        <a:pt x="52" y="40"/>
                      </a:cubicBezTo>
                      <a:cubicBezTo>
                        <a:pt x="56" y="36"/>
                        <a:pt x="59" y="32"/>
                        <a:pt x="59" y="27"/>
                      </a:cubicBezTo>
                      <a:cubicBezTo>
                        <a:pt x="59" y="22"/>
                        <a:pt x="56" y="18"/>
                        <a:pt x="52" y="14"/>
                      </a:cubicBezTo>
                      <a:cubicBezTo>
                        <a:pt x="50" y="12"/>
                        <a:pt x="47" y="11"/>
                        <a:pt x="44" y="10"/>
                      </a:cubicBezTo>
                      <a:cubicBezTo>
                        <a:pt x="41" y="9"/>
                        <a:pt x="37" y="8"/>
                        <a:pt x="34" y="8"/>
                      </a:cubicBezTo>
                      <a:close/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2" y="0"/>
                        <a:pt x="67" y="12"/>
                        <a:pt x="67" y="27"/>
                      </a:cubicBezTo>
                      <a:cubicBezTo>
                        <a:pt x="67" y="42"/>
                        <a:pt x="52" y="54"/>
                        <a:pt x="34" y="54"/>
                      </a:cubicBezTo>
                      <a:cubicBezTo>
                        <a:pt x="32" y="54"/>
                        <a:pt x="30" y="54"/>
                        <a:pt x="28" y="54"/>
                      </a:cubicBezTo>
                      <a:cubicBezTo>
                        <a:pt x="21" y="61"/>
                        <a:pt x="13" y="62"/>
                        <a:pt x="4" y="62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9" y="59"/>
                        <a:pt x="13" y="55"/>
                        <a:pt x="13" y="50"/>
                      </a:cubicBezTo>
                      <a:cubicBezTo>
                        <a:pt x="13" y="49"/>
                        <a:pt x="13" y="49"/>
                        <a:pt x="12" y="48"/>
                      </a:cubicBezTo>
                      <a:cubicBezTo>
                        <a:pt x="5" y="43"/>
                        <a:pt x="0" y="36"/>
                        <a:pt x="0" y="27"/>
                      </a:cubicBezTo>
                      <a:cubicBezTo>
                        <a:pt x="0" y="12"/>
                        <a:pt x="15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iśľiḓê">
                  <a:extLst>
                    <a:ext uri="{FF2B5EF4-FFF2-40B4-BE49-F238E27FC236}">
                      <a16:creationId xmlns:a16="http://schemas.microsoft.com/office/drawing/2014/main" id="{A6B5B988-6A9B-CD33-60E1-AE55E1B12C1F}"/>
                    </a:ext>
                  </a:extLst>
                </p:cNvPr>
                <p:cNvSpPr/>
                <p:nvPr/>
              </p:nvSpPr>
              <p:spPr bwMode="auto">
                <a:xfrm>
                  <a:off x="6312733" y="2886686"/>
                  <a:ext cx="207477" cy="203562"/>
                </a:xfrm>
                <a:custGeom>
                  <a:avLst/>
                  <a:gdLst>
                    <a:gd name="T0" fmla="*/ 62 w 65"/>
                    <a:gd name="T1" fmla="*/ 36 h 64"/>
                    <a:gd name="T2" fmla="*/ 62 w 65"/>
                    <a:gd name="T3" fmla="*/ 32 h 64"/>
                    <a:gd name="T4" fmla="*/ 33 w 65"/>
                    <a:gd name="T5" fmla="*/ 3 h 64"/>
                    <a:gd name="T6" fmla="*/ 28 w 65"/>
                    <a:gd name="T7" fmla="*/ 3 h 64"/>
                    <a:gd name="T8" fmla="*/ 18 w 65"/>
                    <a:gd name="T9" fmla="*/ 0 h 64"/>
                    <a:gd name="T10" fmla="*/ 0 w 65"/>
                    <a:gd name="T11" fmla="*/ 18 h 64"/>
                    <a:gd name="T12" fmla="*/ 3 w 65"/>
                    <a:gd name="T13" fmla="*/ 28 h 64"/>
                    <a:gd name="T14" fmla="*/ 3 w 65"/>
                    <a:gd name="T15" fmla="*/ 32 h 64"/>
                    <a:gd name="T16" fmla="*/ 33 w 65"/>
                    <a:gd name="T17" fmla="*/ 62 h 64"/>
                    <a:gd name="T18" fmla="*/ 38 w 65"/>
                    <a:gd name="T19" fmla="*/ 62 h 64"/>
                    <a:gd name="T20" fmla="*/ 47 w 65"/>
                    <a:gd name="T21" fmla="*/ 64 h 64"/>
                    <a:gd name="T22" fmla="*/ 65 w 65"/>
                    <a:gd name="T23" fmla="*/ 46 h 64"/>
                    <a:gd name="T24" fmla="*/ 62 w 65"/>
                    <a:gd name="T25" fmla="*/ 36 h 64"/>
                    <a:gd name="T26" fmla="*/ 35 w 65"/>
                    <a:gd name="T27" fmla="*/ 54 h 64"/>
                    <a:gd name="T28" fmla="*/ 17 w 65"/>
                    <a:gd name="T29" fmla="*/ 49 h 64"/>
                    <a:gd name="T30" fmla="*/ 18 w 65"/>
                    <a:gd name="T31" fmla="*/ 39 h 64"/>
                    <a:gd name="T32" fmla="*/ 26 w 65"/>
                    <a:gd name="T33" fmla="*/ 45 h 64"/>
                    <a:gd name="T34" fmla="*/ 40 w 65"/>
                    <a:gd name="T35" fmla="*/ 44 h 64"/>
                    <a:gd name="T36" fmla="*/ 32 w 65"/>
                    <a:gd name="T37" fmla="*/ 36 h 64"/>
                    <a:gd name="T38" fmla="*/ 15 w 65"/>
                    <a:gd name="T39" fmla="*/ 23 h 64"/>
                    <a:gd name="T40" fmla="*/ 28 w 65"/>
                    <a:gd name="T41" fmla="*/ 10 h 64"/>
                    <a:gd name="T42" fmla="*/ 46 w 65"/>
                    <a:gd name="T43" fmla="*/ 15 h 64"/>
                    <a:gd name="T44" fmla="*/ 45 w 65"/>
                    <a:gd name="T45" fmla="*/ 24 h 64"/>
                    <a:gd name="T46" fmla="*/ 32 w 65"/>
                    <a:gd name="T47" fmla="*/ 17 h 64"/>
                    <a:gd name="T48" fmla="*/ 29 w 65"/>
                    <a:gd name="T49" fmla="*/ 27 h 64"/>
                    <a:gd name="T50" fmla="*/ 50 w 65"/>
                    <a:gd name="T51" fmla="*/ 37 h 64"/>
                    <a:gd name="T52" fmla="*/ 35 w 65"/>
                    <a:gd name="T53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64">
                      <a:moveTo>
                        <a:pt x="62" y="36"/>
                      </a:move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2" y="16"/>
                        <a:pt x="49" y="3"/>
                        <a:pt x="33" y="3"/>
                      </a:cubicBezTo>
                      <a:cubicBezTo>
                        <a:pt x="31" y="3"/>
                        <a:pt x="29" y="3"/>
                        <a:pt x="28" y="3"/>
                      </a:cubicBezTo>
                      <a:cubicBezTo>
                        <a:pt x="25" y="1"/>
                        <a:pt x="22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1"/>
                        <a:pt x="1" y="25"/>
                        <a:pt x="3" y="28"/>
                      </a:cubicBezTo>
                      <a:cubicBezTo>
                        <a:pt x="3" y="29"/>
                        <a:pt x="3" y="31"/>
                        <a:pt x="3" y="32"/>
                      </a:cubicBezTo>
                      <a:cubicBezTo>
                        <a:pt x="3" y="49"/>
                        <a:pt x="16" y="62"/>
                        <a:pt x="33" y="62"/>
                      </a:cubicBezTo>
                      <a:cubicBezTo>
                        <a:pt x="34" y="62"/>
                        <a:pt x="36" y="62"/>
                        <a:pt x="38" y="62"/>
                      </a:cubicBezTo>
                      <a:cubicBezTo>
                        <a:pt x="41" y="63"/>
                        <a:pt x="44" y="64"/>
                        <a:pt x="47" y="64"/>
                      </a:cubicBezTo>
                      <a:cubicBezTo>
                        <a:pt x="57" y="64"/>
                        <a:pt x="65" y="56"/>
                        <a:pt x="65" y="46"/>
                      </a:cubicBezTo>
                      <a:cubicBezTo>
                        <a:pt x="65" y="43"/>
                        <a:pt x="64" y="39"/>
                        <a:pt x="62" y="36"/>
                      </a:cubicBezTo>
                      <a:close/>
                      <a:moveTo>
                        <a:pt x="35" y="54"/>
                      </a:moveTo>
                      <a:cubicBezTo>
                        <a:pt x="26" y="55"/>
                        <a:pt x="21" y="53"/>
                        <a:pt x="17" y="49"/>
                      </a:cubicBezTo>
                      <a:cubicBezTo>
                        <a:pt x="13" y="45"/>
                        <a:pt x="15" y="40"/>
                        <a:pt x="18" y="39"/>
                      </a:cubicBezTo>
                      <a:cubicBezTo>
                        <a:pt x="22" y="39"/>
                        <a:pt x="24" y="44"/>
                        <a:pt x="26" y="45"/>
                      </a:cubicBezTo>
                      <a:cubicBezTo>
                        <a:pt x="28" y="46"/>
                        <a:pt x="36" y="49"/>
                        <a:pt x="40" y="44"/>
                      </a:cubicBezTo>
                      <a:cubicBezTo>
                        <a:pt x="44" y="39"/>
                        <a:pt x="37" y="37"/>
                        <a:pt x="32" y="36"/>
                      </a:cubicBezTo>
                      <a:cubicBezTo>
                        <a:pt x="24" y="35"/>
                        <a:pt x="14" y="31"/>
                        <a:pt x="15" y="23"/>
                      </a:cubicBezTo>
                      <a:cubicBezTo>
                        <a:pt x="16" y="15"/>
                        <a:pt x="22" y="11"/>
                        <a:pt x="28" y="10"/>
                      </a:cubicBezTo>
                      <a:cubicBezTo>
                        <a:pt x="37" y="9"/>
                        <a:pt x="42" y="11"/>
                        <a:pt x="46" y="15"/>
                      </a:cubicBezTo>
                      <a:cubicBezTo>
                        <a:pt x="51" y="19"/>
                        <a:pt x="48" y="24"/>
                        <a:pt x="45" y="24"/>
                      </a:cubicBezTo>
                      <a:cubicBezTo>
                        <a:pt x="42" y="24"/>
                        <a:pt x="39" y="17"/>
                        <a:pt x="32" y="17"/>
                      </a:cubicBezTo>
                      <a:cubicBezTo>
                        <a:pt x="25" y="17"/>
                        <a:pt x="20" y="24"/>
                        <a:pt x="29" y="27"/>
                      </a:cubicBezTo>
                      <a:cubicBezTo>
                        <a:pt x="37" y="29"/>
                        <a:pt x="47" y="30"/>
                        <a:pt x="50" y="37"/>
                      </a:cubicBezTo>
                      <a:cubicBezTo>
                        <a:pt x="53" y="45"/>
                        <a:pt x="45" y="54"/>
                        <a:pt x="35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íślíďê">
                  <a:extLst>
                    <a:ext uri="{FF2B5EF4-FFF2-40B4-BE49-F238E27FC236}">
                      <a16:creationId xmlns:a16="http://schemas.microsoft.com/office/drawing/2014/main" id="{38D63D3E-6C81-CFFD-DD7C-5C0E9577F150}"/>
                    </a:ext>
                  </a:extLst>
                </p:cNvPr>
                <p:cNvSpPr/>
                <p:nvPr/>
              </p:nvSpPr>
              <p:spPr bwMode="auto">
                <a:xfrm>
                  <a:off x="5156634" y="2140536"/>
                  <a:ext cx="262282" cy="281855"/>
                </a:xfrm>
                <a:custGeom>
                  <a:avLst/>
                  <a:gdLst>
                    <a:gd name="T0" fmla="*/ 78 w 82"/>
                    <a:gd name="T1" fmla="*/ 22 h 88"/>
                    <a:gd name="T2" fmla="*/ 50 w 82"/>
                    <a:gd name="T3" fmla="*/ 2 h 88"/>
                    <a:gd name="T4" fmla="*/ 40 w 82"/>
                    <a:gd name="T5" fmla="*/ 4 h 88"/>
                    <a:gd name="T6" fmla="*/ 3 w 82"/>
                    <a:gd name="T7" fmla="*/ 55 h 88"/>
                    <a:gd name="T8" fmla="*/ 4 w 82"/>
                    <a:gd name="T9" fmla="*/ 65 h 88"/>
                    <a:gd name="T10" fmla="*/ 32 w 82"/>
                    <a:gd name="T11" fmla="*/ 85 h 88"/>
                    <a:gd name="T12" fmla="*/ 42 w 82"/>
                    <a:gd name="T13" fmla="*/ 84 h 88"/>
                    <a:gd name="T14" fmla="*/ 80 w 82"/>
                    <a:gd name="T15" fmla="*/ 33 h 88"/>
                    <a:gd name="T16" fmla="*/ 78 w 82"/>
                    <a:gd name="T17" fmla="*/ 22 h 88"/>
                    <a:gd name="T18" fmla="*/ 54 w 82"/>
                    <a:gd name="T19" fmla="*/ 9 h 88"/>
                    <a:gd name="T20" fmla="*/ 70 w 82"/>
                    <a:gd name="T21" fmla="*/ 21 h 88"/>
                    <a:gd name="T22" fmla="*/ 68 w 82"/>
                    <a:gd name="T23" fmla="*/ 23 h 88"/>
                    <a:gd name="T24" fmla="*/ 53 w 82"/>
                    <a:gd name="T25" fmla="*/ 11 h 88"/>
                    <a:gd name="T26" fmla="*/ 54 w 82"/>
                    <a:gd name="T27" fmla="*/ 9 h 88"/>
                    <a:gd name="T28" fmla="*/ 21 w 82"/>
                    <a:gd name="T29" fmla="*/ 71 h 88"/>
                    <a:gd name="T30" fmla="*/ 20 w 82"/>
                    <a:gd name="T31" fmla="*/ 64 h 88"/>
                    <a:gd name="T32" fmla="*/ 27 w 82"/>
                    <a:gd name="T33" fmla="*/ 63 h 88"/>
                    <a:gd name="T34" fmla="*/ 28 w 82"/>
                    <a:gd name="T35" fmla="*/ 70 h 88"/>
                    <a:gd name="T36" fmla="*/ 21 w 82"/>
                    <a:gd name="T37" fmla="*/ 71 h 88"/>
                    <a:gd name="T38" fmla="*/ 45 w 82"/>
                    <a:gd name="T39" fmla="*/ 71 h 88"/>
                    <a:gd name="T40" fmla="*/ 14 w 82"/>
                    <a:gd name="T41" fmla="*/ 48 h 88"/>
                    <a:gd name="T42" fmla="*/ 43 w 82"/>
                    <a:gd name="T43" fmla="*/ 9 h 88"/>
                    <a:gd name="T44" fmla="*/ 74 w 82"/>
                    <a:gd name="T45" fmla="*/ 32 h 88"/>
                    <a:gd name="T46" fmla="*/ 45 w 82"/>
                    <a:gd name="T47" fmla="*/ 7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88">
                      <a:moveTo>
                        <a:pt x="78" y="22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0"/>
                        <a:pt x="43" y="1"/>
                        <a:pt x="40" y="4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0" y="58"/>
                        <a:pt x="1" y="63"/>
                        <a:pt x="4" y="6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5" y="88"/>
                        <a:pt x="40" y="87"/>
                        <a:pt x="42" y="84"/>
                      </a:cubicBezTo>
                      <a:cubicBezTo>
                        <a:pt x="80" y="33"/>
                        <a:pt x="80" y="33"/>
                        <a:pt x="80" y="33"/>
                      </a:cubicBezTo>
                      <a:cubicBezTo>
                        <a:pt x="82" y="29"/>
                        <a:pt x="81" y="25"/>
                        <a:pt x="78" y="22"/>
                      </a:cubicBezTo>
                      <a:close/>
                      <a:moveTo>
                        <a:pt x="54" y="9"/>
                      </a:move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lnTo>
                        <a:pt x="54" y="9"/>
                      </a:lnTo>
                      <a:close/>
                      <a:moveTo>
                        <a:pt x="21" y="71"/>
                      </a:moveTo>
                      <a:cubicBezTo>
                        <a:pt x="19" y="70"/>
                        <a:pt x="18" y="67"/>
                        <a:pt x="20" y="64"/>
                      </a:cubicBezTo>
                      <a:cubicBezTo>
                        <a:pt x="22" y="62"/>
                        <a:pt x="25" y="62"/>
                        <a:pt x="27" y="63"/>
                      </a:cubicBezTo>
                      <a:cubicBezTo>
                        <a:pt x="29" y="65"/>
                        <a:pt x="29" y="68"/>
                        <a:pt x="28" y="70"/>
                      </a:cubicBezTo>
                      <a:cubicBezTo>
                        <a:pt x="26" y="72"/>
                        <a:pt x="23" y="73"/>
                        <a:pt x="21" y="71"/>
                      </a:cubicBezTo>
                      <a:close/>
                      <a:moveTo>
                        <a:pt x="45" y="71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lnTo>
                        <a:pt x="45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ïšľïďé">
                  <a:extLst>
                    <a:ext uri="{FF2B5EF4-FFF2-40B4-BE49-F238E27FC236}">
                      <a16:creationId xmlns:a16="http://schemas.microsoft.com/office/drawing/2014/main" id="{884376AD-C80F-3C1E-B4CD-F73A16D1B3AB}"/>
                    </a:ext>
                  </a:extLst>
                </p:cNvPr>
                <p:cNvSpPr/>
                <p:nvPr/>
              </p:nvSpPr>
              <p:spPr bwMode="auto">
                <a:xfrm>
                  <a:off x="4814101" y="2956741"/>
                  <a:ext cx="137013" cy="152672"/>
                </a:xfrm>
                <a:custGeom>
                  <a:avLst/>
                  <a:gdLst>
                    <a:gd name="T0" fmla="*/ 34 w 43"/>
                    <a:gd name="T1" fmla="*/ 15 h 48"/>
                    <a:gd name="T2" fmla="*/ 36 w 43"/>
                    <a:gd name="T3" fmla="*/ 12 h 48"/>
                    <a:gd name="T4" fmla="*/ 39 w 43"/>
                    <a:gd name="T5" fmla="*/ 7 h 48"/>
                    <a:gd name="T6" fmla="*/ 38 w 43"/>
                    <a:gd name="T7" fmla="*/ 1 h 48"/>
                    <a:gd name="T8" fmla="*/ 34 w 43"/>
                    <a:gd name="T9" fmla="*/ 0 h 48"/>
                    <a:gd name="T10" fmla="*/ 27 w 43"/>
                    <a:gd name="T11" fmla="*/ 3 h 48"/>
                    <a:gd name="T12" fmla="*/ 21 w 43"/>
                    <a:gd name="T13" fmla="*/ 14 h 48"/>
                    <a:gd name="T14" fmla="*/ 16 w 43"/>
                    <a:gd name="T15" fmla="*/ 3 h 48"/>
                    <a:gd name="T16" fmla="*/ 10 w 43"/>
                    <a:gd name="T17" fmla="*/ 1 h 48"/>
                    <a:gd name="T18" fmla="*/ 6 w 43"/>
                    <a:gd name="T19" fmla="*/ 3 h 48"/>
                    <a:gd name="T20" fmla="*/ 7 w 43"/>
                    <a:gd name="T21" fmla="*/ 12 h 48"/>
                    <a:gd name="T22" fmla="*/ 10 w 43"/>
                    <a:gd name="T23" fmla="*/ 15 h 48"/>
                    <a:gd name="T24" fmla="*/ 0 w 43"/>
                    <a:gd name="T25" fmla="*/ 15 h 48"/>
                    <a:gd name="T26" fmla="*/ 0 w 43"/>
                    <a:gd name="T27" fmla="*/ 27 h 48"/>
                    <a:gd name="T28" fmla="*/ 3 w 43"/>
                    <a:gd name="T29" fmla="*/ 27 h 48"/>
                    <a:gd name="T30" fmla="*/ 3 w 43"/>
                    <a:gd name="T31" fmla="*/ 48 h 48"/>
                    <a:gd name="T32" fmla="*/ 40 w 43"/>
                    <a:gd name="T33" fmla="*/ 48 h 48"/>
                    <a:gd name="T34" fmla="*/ 40 w 43"/>
                    <a:gd name="T35" fmla="*/ 27 h 48"/>
                    <a:gd name="T36" fmla="*/ 43 w 43"/>
                    <a:gd name="T37" fmla="*/ 27 h 48"/>
                    <a:gd name="T38" fmla="*/ 43 w 43"/>
                    <a:gd name="T39" fmla="*/ 15 h 48"/>
                    <a:gd name="T40" fmla="*/ 34 w 43"/>
                    <a:gd name="T41" fmla="*/ 15 h 48"/>
                    <a:gd name="T42" fmla="*/ 29 w 43"/>
                    <a:gd name="T43" fmla="*/ 5 h 48"/>
                    <a:gd name="T44" fmla="*/ 34 w 43"/>
                    <a:gd name="T45" fmla="*/ 3 h 48"/>
                    <a:gd name="T46" fmla="*/ 35 w 43"/>
                    <a:gd name="T47" fmla="*/ 4 h 48"/>
                    <a:gd name="T48" fmla="*/ 34 w 43"/>
                    <a:gd name="T49" fmla="*/ 10 h 48"/>
                    <a:gd name="T50" fmla="*/ 27 w 43"/>
                    <a:gd name="T51" fmla="*/ 15 h 48"/>
                    <a:gd name="T52" fmla="*/ 24 w 43"/>
                    <a:gd name="T53" fmla="*/ 15 h 48"/>
                    <a:gd name="T54" fmla="*/ 29 w 43"/>
                    <a:gd name="T55" fmla="*/ 5 h 48"/>
                    <a:gd name="T56" fmla="*/ 8 w 43"/>
                    <a:gd name="T57" fmla="*/ 7 h 48"/>
                    <a:gd name="T58" fmla="*/ 9 w 43"/>
                    <a:gd name="T59" fmla="*/ 5 h 48"/>
                    <a:gd name="T60" fmla="*/ 10 w 43"/>
                    <a:gd name="T61" fmla="*/ 4 h 48"/>
                    <a:gd name="T62" fmla="*/ 10 w 43"/>
                    <a:gd name="T63" fmla="*/ 4 h 48"/>
                    <a:gd name="T64" fmla="*/ 13 w 43"/>
                    <a:gd name="T65" fmla="*/ 6 h 48"/>
                    <a:gd name="T66" fmla="*/ 17 w 43"/>
                    <a:gd name="T67" fmla="*/ 13 h 48"/>
                    <a:gd name="T68" fmla="*/ 17 w 43"/>
                    <a:gd name="T69" fmla="*/ 13 h 48"/>
                    <a:gd name="T70" fmla="*/ 17 w 43"/>
                    <a:gd name="T71" fmla="*/ 13 h 48"/>
                    <a:gd name="T72" fmla="*/ 9 w 43"/>
                    <a:gd name="T73" fmla="*/ 10 h 48"/>
                    <a:gd name="T74" fmla="*/ 8 w 43"/>
                    <a:gd name="T75" fmla="*/ 7 h 48"/>
                    <a:gd name="T76" fmla="*/ 18 w 43"/>
                    <a:gd name="T77" fmla="*/ 45 h 48"/>
                    <a:gd name="T78" fmla="*/ 6 w 43"/>
                    <a:gd name="T79" fmla="*/ 45 h 48"/>
                    <a:gd name="T80" fmla="*/ 6 w 43"/>
                    <a:gd name="T81" fmla="*/ 25 h 48"/>
                    <a:gd name="T82" fmla="*/ 18 w 43"/>
                    <a:gd name="T83" fmla="*/ 25 h 48"/>
                    <a:gd name="T84" fmla="*/ 18 w 43"/>
                    <a:gd name="T85" fmla="*/ 45 h 48"/>
                    <a:gd name="T86" fmla="*/ 18 w 43"/>
                    <a:gd name="T87" fmla="*/ 24 h 48"/>
                    <a:gd name="T88" fmla="*/ 3 w 43"/>
                    <a:gd name="T89" fmla="*/ 24 h 48"/>
                    <a:gd name="T90" fmla="*/ 3 w 43"/>
                    <a:gd name="T91" fmla="*/ 18 h 48"/>
                    <a:gd name="T92" fmla="*/ 18 w 43"/>
                    <a:gd name="T93" fmla="*/ 18 h 48"/>
                    <a:gd name="T94" fmla="*/ 18 w 43"/>
                    <a:gd name="T95" fmla="*/ 24 h 48"/>
                    <a:gd name="T96" fmla="*/ 37 w 43"/>
                    <a:gd name="T97" fmla="*/ 45 h 48"/>
                    <a:gd name="T98" fmla="*/ 25 w 43"/>
                    <a:gd name="T99" fmla="*/ 45 h 48"/>
                    <a:gd name="T100" fmla="*/ 25 w 43"/>
                    <a:gd name="T101" fmla="*/ 25 h 48"/>
                    <a:gd name="T102" fmla="*/ 37 w 43"/>
                    <a:gd name="T103" fmla="*/ 25 h 48"/>
                    <a:gd name="T104" fmla="*/ 37 w 43"/>
                    <a:gd name="T105" fmla="*/ 45 h 48"/>
                    <a:gd name="T106" fmla="*/ 40 w 43"/>
                    <a:gd name="T107" fmla="*/ 24 h 48"/>
                    <a:gd name="T108" fmla="*/ 25 w 43"/>
                    <a:gd name="T109" fmla="*/ 24 h 48"/>
                    <a:gd name="T110" fmla="*/ 25 w 43"/>
                    <a:gd name="T111" fmla="*/ 18 h 48"/>
                    <a:gd name="T112" fmla="*/ 40 w 43"/>
                    <a:gd name="T113" fmla="*/ 18 h 48"/>
                    <a:gd name="T114" fmla="*/ 40 w 43"/>
                    <a:gd name="T115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3" h="48">
                      <a:moveTo>
                        <a:pt x="34" y="15"/>
                      </a:moveTo>
                      <a:cubicBezTo>
                        <a:pt x="35" y="14"/>
                        <a:pt x="36" y="13"/>
                        <a:pt x="36" y="12"/>
                      </a:cubicBezTo>
                      <a:cubicBezTo>
                        <a:pt x="38" y="11"/>
                        <a:pt x="39" y="9"/>
                        <a:pt x="39" y="7"/>
                      </a:cubicBezTo>
                      <a:cubicBezTo>
                        <a:pt x="40" y="5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31" y="0"/>
                        <a:pt x="29" y="1"/>
                        <a:pt x="27" y="3"/>
                      </a:cubicBezTo>
                      <a:cubicBezTo>
                        <a:pt x="24" y="6"/>
                        <a:pt x="22" y="10"/>
                        <a:pt x="21" y="14"/>
                      </a:cubicBezTo>
                      <a:cubicBezTo>
                        <a:pt x="20" y="10"/>
                        <a:pt x="19" y="6"/>
                        <a:pt x="16" y="3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9" y="1"/>
                        <a:pt x="7" y="1"/>
                        <a:pt x="6" y="3"/>
                      </a:cubicBezTo>
                      <a:cubicBezTo>
                        <a:pt x="4" y="5"/>
                        <a:pt x="4" y="9"/>
                        <a:pt x="7" y="12"/>
                      </a:cubicBezTo>
                      <a:cubicBezTo>
                        <a:pt x="8" y="13"/>
                        <a:pt x="9" y="14"/>
                        <a:pt x="1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lnTo>
                        <a:pt x="34" y="15"/>
                      </a:lnTo>
                      <a:close/>
                      <a:moveTo>
                        <a:pt x="29" y="5"/>
                      </a:moveTo>
                      <a:cubicBezTo>
                        <a:pt x="31" y="4"/>
                        <a:pt x="32" y="3"/>
                        <a:pt x="34" y="3"/>
                      </a:cubicBezTo>
                      <a:cubicBezTo>
                        <a:pt x="34" y="3"/>
                        <a:pt x="35" y="3"/>
                        <a:pt x="35" y="4"/>
                      </a:cubicBezTo>
                      <a:cubicBezTo>
                        <a:pt x="37" y="5"/>
                        <a:pt x="36" y="8"/>
                        <a:pt x="34" y="10"/>
                      </a:cubicBezTo>
                      <a:cubicBezTo>
                        <a:pt x="32" y="12"/>
                        <a:pt x="29" y="14"/>
                        <a:pt x="27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5" y="12"/>
                        <a:pt x="27" y="8"/>
                        <a:pt x="29" y="5"/>
                      </a:cubicBezTo>
                      <a:close/>
                      <a:moveTo>
                        <a:pt x="8" y="7"/>
                      </a:moveTo>
                      <a:cubicBezTo>
                        <a:pt x="8" y="6"/>
                        <a:pt x="8" y="6"/>
                        <a:pt x="9" y="5"/>
                      </a:cubicBezTo>
                      <a:cubicBezTo>
                        <a:pt x="9" y="5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3" y="6"/>
                      </a:cubicBezTo>
                      <a:cubicBezTo>
                        <a:pt x="15" y="7"/>
                        <a:pt x="16" y="10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4" y="13"/>
                        <a:pt x="11" y="11"/>
                        <a:pt x="9" y="10"/>
                      </a:cubicBezTo>
                      <a:cubicBezTo>
                        <a:pt x="9" y="9"/>
                        <a:pt x="8" y="8"/>
                        <a:pt x="8" y="7"/>
                      </a:cubicBezTo>
                      <a:close/>
                      <a:moveTo>
                        <a:pt x="18" y="45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45"/>
                      </a:lnTo>
                      <a:close/>
                      <a:moveTo>
                        <a:pt x="18" y="24"/>
                      </a:move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18" y="24"/>
                      </a:lnTo>
                      <a:close/>
                      <a:moveTo>
                        <a:pt x="37" y="45"/>
                      </a:move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lnTo>
                        <a:pt x="37" y="45"/>
                      </a:lnTo>
                      <a:close/>
                      <a:moveTo>
                        <a:pt x="40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íšḻíḓê">
                  <a:extLst>
                    <a:ext uri="{FF2B5EF4-FFF2-40B4-BE49-F238E27FC236}">
                      <a16:creationId xmlns:a16="http://schemas.microsoft.com/office/drawing/2014/main" id="{4A8F654D-A53A-13F3-2816-E0662010A681}"/>
                    </a:ext>
                  </a:extLst>
                </p:cNvPr>
                <p:cNvSpPr/>
                <p:nvPr/>
              </p:nvSpPr>
              <p:spPr bwMode="auto">
                <a:xfrm>
                  <a:off x="5646087" y="3307798"/>
                  <a:ext cx="227050" cy="199648"/>
                </a:xfrm>
                <a:custGeom>
                  <a:avLst/>
                  <a:gdLst>
                    <a:gd name="T0" fmla="*/ 76 w 116"/>
                    <a:gd name="T1" fmla="*/ 15 h 102"/>
                    <a:gd name="T2" fmla="*/ 40 w 116"/>
                    <a:gd name="T3" fmla="*/ 0 h 102"/>
                    <a:gd name="T4" fmla="*/ 0 w 116"/>
                    <a:gd name="T5" fmla="*/ 15 h 102"/>
                    <a:gd name="T6" fmla="*/ 0 w 116"/>
                    <a:gd name="T7" fmla="*/ 102 h 102"/>
                    <a:gd name="T8" fmla="*/ 40 w 116"/>
                    <a:gd name="T9" fmla="*/ 87 h 102"/>
                    <a:gd name="T10" fmla="*/ 76 w 116"/>
                    <a:gd name="T11" fmla="*/ 102 h 102"/>
                    <a:gd name="T12" fmla="*/ 116 w 116"/>
                    <a:gd name="T13" fmla="*/ 87 h 102"/>
                    <a:gd name="T14" fmla="*/ 116 w 116"/>
                    <a:gd name="T15" fmla="*/ 0 h 102"/>
                    <a:gd name="T16" fmla="*/ 76 w 116"/>
                    <a:gd name="T17" fmla="*/ 15 h 102"/>
                    <a:gd name="T18" fmla="*/ 44 w 116"/>
                    <a:gd name="T19" fmla="*/ 9 h 102"/>
                    <a:gd name="T20" fmla="*/ 73 w 116"/>
                    <a:gd name="T21" fmla="*/ 22 h 102"/>
                    <a:gd name="T22" fmla="*/ 73 w 116"/>
                    <a:gd name="T23" fmla="*/ 92 h 102"/>
                    <a:gd name="T24" fmla="*/ 44 w 116"/>
                    <a:gd name="T25" fmla="*/ 80 h 102"/>
                    <a:gd name="T26" fmla="*/ 44 w 116"/>
                    <a:gd name="T27" fmla="*/ 9 h 102"/>
                    <a:gd name="T28" fmla="*/ 8 w 116"/>
                    <a:gd name="T29" fmla="*/ 20 h 102"/>
                    <a:gd name="T30" fmla="*/ 37 w 116"/>
                    <a:gd name="T31" fmla="*/ 9 h 102"/>
                    <a:gd name="T32" fmla="*/ 37 w 116"/>
                    <a:gd name="T33" fmla="*/ 80 h 102"/>
                    <a:gd name="T34" fmla="*/ 8 w 116"/>
                    <a:gd name="T35" fmla="*/ 92 h 102"/>
                    <a:gd name="T36" fmla="*/ 8 w 116"/>
                    <a:gd name="T37" fmla="*/ 20 h 102"/>
                    <a:gd name="T38" fmla="*/ 109 w 116"/>
                    <a:gd name="T39" fmla="*/ 82 h 102"/>
                    <a:gd name="T40" fmla="*/ 80 w 116"/>
                    <a:gd name="T41" fmla="*/ 92 h 102"/>
                    <a:gd name="T42" fmla="*/ 80 w 116"/>
                    <a:gd name="T43" fmla="*/ 22 h 102"/>
                    <a:gd name="T44" fmla="*/ 109 w 116"/>
                    <a:gd name="T45" fmla="*/ 10 h 102"/>
                    <a:gd name="T46" fmla="*/ 109 w 116"/>
                    <a:gd name="T47" fmla="*/ 8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02">
                      <a:moveTo>
                        <a:pt x="76" y="15"/>
                      </a:move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0" y="102"/>
                      </a:lnTo>
                      <a:lnTo>
                        <a:pt x="40" y="87"/>
                      </a:lnTo>
                      <a:lnTo>
                        <a:pt x="76" y="102"/>
                      </a:lnTo>
                      <a:lnTo>
                        <a:pt x="116" y="87"/>
                      </a:lnTo>
                      <a:lnTo>
                        <a:pt x="116" y="0"/>
                      </a:lnTo>
                      <a:lnTo>
                        <a:pt x="76" y="15"/>
                      </a:lnTo>
                      <a:close/>
                      <a:moveTo>
                        <a:pt x="44" y="9"/>
                      </a:moveTo>
                      <a:lnTo>
                        <a:pt x="73" y="22"/>
                      </a:lnTo>
                      <a:lnTo>
                        <a:pt x="73" y="92"/>
                      </a:lnTo>
                      <a:lnTo>
                        <a:pt x="44" y="80"/>
                      </a:lnTo>
                      <a:lnTo>
                        <a:pt x="44" y="9"/>
                      </a:lnTo>
                      <a:close/>
                      <a:moveTo>
                        <a:pt x="8" y="20"/>
                      </a:moveTo>
                      <a:lnTo>
                        <a:pt x="37" y="9"/>
                      </a:lnTo>
                      <a:lnTo>
                        <a:pt x="37" y="80"/>
                      </a:lnTo>
                      <a:lnTo>
                        <a:pt x="8" y="92"/>
                      </a:lnTo>
                      <a:lnTo>
                        <a:pt x="8" y="20"/>
                      </a:lnTo>
                      <a:close/>
                      <a:moveTo>
                        <a:pt x="109" y="82"/>
                      </a:moveTo>
                      <a:lnTo>
                        <a:pt x="80" y="92"/>
                      </a:lnTo>
                      <a:lnTo>
                        <a:pt x="80" y="22"/>
                      </a:lnTo>
                      <a:lnTo>
                        <a:pt x="109" y="10"/>
                      </a:lnTo>
                      <a:lnTo>
                        <a:pt x="109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$liďe">
                <a:extLst>
                  <a:ext uri="{FF2B5EF4-FFF2-40B4-BE49-F238E27FC236}">
                    <a16:creationId xmlns:a16="http://schemas.microsoft.com/office/drawing/2014/main" id="{7E8FEA32-FCB3-F6E1-3256-E7DC1DE0A66A}"/>
                  </a:ext>
                </a:extLst>
              </p:cNvPr>
              <p:cNvGrpSpPr/>
              <p:nvPr/>
            </p:nvGrpSpPr>
            <p:grpSpPr>
              <a:xfrm>
                <a:off x="6628519" y="1208625"/>
                <a:ext cx="4190210" cy="4854572"/>
                <a:chOff x="6868614" y="762985"/>
                <a:chExt cx="5222153" cy="6050102"/>
              </a:xfrm>
              <a:solidFill>
                <a:schemeClr val="tx2"/>
              </a:solidFill>
            </p:grpSpPr>
            <p:sp>
              <p:nvSpPr>
                <p:cNvPr id="18" name="ísḷïḑè">
                  <a:extLst>
                    <a:ext uri="{FF2B5EF4-FFF2-40B4-BE49-F238E27FC236}">
                      <a16:creationId xmlns:a16="http://schemas.microsoft.com/office/drawing/2014/main" id="{F6173934-9B73-8B69-6581-68DB4C9B13EF}"/>
                    </a:ext>
                  </a:extLst>
                </p:cNvPr>
                <p:cNvSpPr/>
                <p:nvPr/>
              </p:nvSpPr>
              <p:spPr bwMode="auto">
                <a:xfrm>
                  <a:off x="11738448" y="4076742"/>
                  <a:ext cx="342533" cy="319044"/>
                </a:xfrm>
                <a:custGeom>
                  <a:avLst/>
                  <a:gdLst>
                    <a:gd name="T0" fmla="*/ 53 w 107"/>
                    <a:gd name="T1" fmla="*/ 13 h 100"/>
                    <a:gd name="T2" fmla="*/ 37 w 107"/>
                    <a:gd name="T3" fmla="*/ 16 h 100"/>
                    <a:gd name="T4" fmla="*/ 24 w 107"/>
                    <a:gd name="T5" fmla="*/ 23 h 100"/>
                    <a:gd name="T6" fmla="*/ 13 w 107"/>
                    <a:gd name="T7" fmla="*/ 43 h 100"/>
                    <a:gd name="T8" fmla="*/ 17 w 107"/>
                    <a:gd name="T9" fmla="*/ 55 h 100"/>
                    <a:gd name="T10" fmla="*/ 27 w 107"/>
                    <a:gd name="T11" fmla="*/ 66 h 100"/>
                    <a:gd name="T12" fmla="*/ 33 w 107"/>
                    <a:gd name="T13" fmla="*/ 75 h 100"/>
                    <a:gd name="T14" fmla="*/ 33 w 107"/>
                    <a:gd name="T15" fmla="*/ 79 h 100"/>
                    <a:gd name="T16" fmla="*/ 36 w 107"/>
                    <a:gd name="T17" fmla="*/ 77 h 100"/>
                    <a:gd name="T18" fmla="*/ 45 w 107"/>
                    <a:gd name="T19" fmla="*/ 73 h 100"/>
                    <a:gd name="T20" fmla="*/ 47 w 107"/>
                    <a:gd name="T21" fmla="*/ 73 h 100"/>
                    <a:gd name="T22" fmla="*/ 53 w 107"/>
                    <a:gd name="T23" fmla="*/ 73 h 100"/>
                    <a:gd name="T24" fmla="*/ 70 w 107"/>
                    <a:gd name="T25" fmla="*/ 71 h 100"/>
                    <a:gd name="T26" fmla="*/ 83 w 107"/>
                    <a:gd name="T27" fmla="*/ 64 h 100"/>
                    <a:gd name="T28" fmla="*/ 93 w 107"/>
                    <a:gd name="T29" fmla="*/ 43 h 100"/>
                    <a:gd name="T30" fmla="*/ 83 w 107"/>
                    <a:gd name="T31" fmla="*/ 23 h 100"/>
                    <a:gd name="T32" fmla="*/ 70 w 107"/>
                    <a:gd name="T33" fmla="*/ 16 h 100"/>
                    <a:gd name="T34" fmla="*/ 53 w 107"/>
                    <a:gd name="T35" fmla="*/ 13 h 100"/>
                    <a:gd name="T36" fmla="*/ 53 w 107"/>
                    <a:gd name="T37" fmla="*/ 0 h 100"/>
                    <a:gd name="T38" fmla="*/ 53 w 107"/>
                    <a:gd name="T39" fmla="*/ 0 h 100"/>
                    <a:gd name="T40" fmla="*/ 107 w 107"/>
                    <a:gd name="T41" fmla="*/ 43 h 100"/>
                    <a:gd name="T42" fmla="*/ 53 w 107"/>
                    <a:gd name="T43" fmla="*/ 87 h 100"/>
                    <a:gd name="T44" fmla="*/ 45 w 107"/>
                    <a:gd name="T45" fmla="*/ 86 h 100"/>
                    <a:gd name="T46" fmla="*/ 7 w 107"/>
                    <a:gd name="T47" fmla="*/ 100 h 100"/>
                    <a:gd name="T48" fmla="*/ 7 w 107"/>
                    <a:gd name="T49" fmla="*/ 97 h 100"/>
                    <a:gd name="T50" fmla="*/ 20 w 107"/>
                    <a:gd name="T51" fmla="*/ 80 h 100"/>
                    <a:gd name="T52" fmla="*/ 20 w 107"/>
                    <a:gd name="T53" fmla="*/ 77 h 100"/>
                    <a:gd name="T54" fmla="*/ 0 w 107"/>
                    <a:gd name="T55" fmla="*/ 43 h 100"/>
                    <a:gd name="T56" fmla="*/ 53 w 107"/>
                    <a:gd name="T5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7" h="100">
                      <a:moveTo>
                        <a:pt x="53" y="13"/>
                      </a:moveTo>
                      <a:cubicBezTo>
                        <a:pt x="48" y="13"/>
                        <a:pt x="42" y="14"/>
                        <a:pt x="37" y="16"/>
                      </a:cubicBezTo>
                      <a:cubicBezTo>
                        <a:pt x="32" y="18"/>
                        <a:pt x="28" y="20"/>
                        <a:pt x="24" y="23"/>
                      </a:cubicBezTo>
                      <a:cubicBezTo>
                        <a:pt x="17" y="29"/>
                        <a:pt x="13" y="36"/>
                        <a:pt x="13" y="43"/>
                      </a:cubicBezTo>
                      <a:cubicBezTo>
                        <a:pt x="13" y="48"/>
                        <a:pt x="14" y="52"/>
                        <a:pt x="17" y="55"/>
                      </a:cubicBezTo>
                      <a:cubicBezTo>
                        <a:pt x="19" y="59"/>
                        <a:pt x="23" y="63"/>
                        <a:pt x="27" y="66"/>
                      </a:cubicBezTo>
                      <a:cubicBezTo>
                        <a:pt x="30" y="68"/>
                        <a:pt x="32" y="71"/>
                        <a:pt x="33" y="75"/>
                      </a:cubicBezTo>
                      <a:cubicBezTo>
                        <a:pt x="33" y="76"/>
                        <a:pt x="33" y="78"/>
                        <a:pt x="33" y="79"/>
                      </a:cubicBezTo>
                      <a:cubicBezTo>
                        <a:pt x="34" y="78"/>
                        <a:pt x="35" y="78"/>
                        <a:pt x="36" y="77"/>
                      </a:cubicBezTo>
                      <a:cubicBezTo>
                        <a:pt x="38" y="74"/>
                        <a:pt x="42" y="73"/>
                        <a:pt x="45" y="73"/>
                      </a:cubicBezTo>
                      <a:cubicBezTo>
                        <a:pt x="46" y="73"/>
                        <a:pt x="46" y="73"/>
                        <a:pt x="47" y="73"/>
                      </a:cubicBezTo>
                      <a:cubicBezTo>
                        <a:pt x="49" y="73"/>
                        <a:pt x="51" y="73"/>
                        <a:pt x="53" y="73"/>
                      </a:cubicBezTo>
                      <a:cubicBezTo>
                        <a:pt x="59" y="73"/>
                        <a:pt x="65" y="73"/>
                        <a:pt x="70" y="71"/>
                      </a:cubicBezTo>
                      <a:cubicBezTo>
                        <a:pt x="75" y="69"/>
                        <a:pt x="79" y="67"/>
                        <a:pt x="83" y="64"/>
                      </a:cubicBezTo>
                      <a:cubicBezTo>
                        <a:pt x="90" y="58"/>
                        <a:pt x="93" y="51"/>
                        <a:pt x="93" y="43"/>
                      </a:cubicBezTo>
                      <a:cubicBezTo>
                        <a:pt x="93" y="36"/>
                        <a:pt x="90" y="29"/>
                        <a:pt x="83" y="23"/>
                      </a:cubicBezTo>
                      <a:cubicBezTo>
                        <a:pt x="79" y="20"/>
                        <a:pt x="75" y="18"/>
                        <a:pt x="70" y="16"/>
                      </a:cubicBezTo>
                      <a:cubicBezTo>
                        <a:pt x="65" y="14"/>
                        <a:pt x="59" y="13"/>
                        <a:pt x="53" y="13"/>
                      </a:cubicBezTo>
                      <a:close/>
                      <a:moveTo>
                        <a:pt x="53" y="0"/>
                      </a:move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83" y="0"/>
                        <a:pt x="107" y="19"/>
                        <a:pt x="107" y="43"/>
                      </a:cubicBezTo>
                      <a:cubicBezTo>
                        <a:pt x="107" y="67"/>
                        <a:pt x="83" y="87"/>
                        <a:pt x="53" y="87"/>
                      </a:cubicBezTo>
                      <a:cubicBezTo>
                        <a:pt x="51" y="87"/>
                        <a:pt x="48" y="87"/>
                        <a:pt x="45" y="86"/>
                      </a:cubicBezTo>
                      <a:cubicBezTo>
                        <a:pt x="34" y="98"/>
                        <a:pt x="20" y="100"/>
                        <a:pt x="7" y="100"/>
                      </a:cubicBezTo>
                      <a:cubicBezTo>
                        <a:pt x="7" y="97"/>
                        <a:pt x="7" y="97"/>
                        <a:pt x="7" y="97"/>
                      </a:cubicBezTo>
                      <a:cubicBezTo>
                        <a:pt x="14" y="94"/>
                        <a:pt x="20" y="87"/>
                        <a:pt x="20" y="80"/>
                      </a:cubicBezTo>
                      <a:cubicBezTo>
                        <a:pt x="20" y="79"/>
                        <a:pt x="20" y="78"/>
                        <a:pt x="20" y="77"/>
                      </a:cubicBezTo>
                      <a:cubicBezTo>
                        <a:pt x="8" y="69"/>
                        <a:pt x="0" y="57"/>
                        <a:pt x="0" y="43"/>
                      </a:cubicBezTo>
                      <a:cubicBezTo>
                        <a:pt x="0" y="19"/>
                        <a:pt x="24" y="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iSľïḑé">
                  <a:extLst>
                    <a:ext uri="{FF2B5EF4-FFF2-40B4-BE49-F238E27FC236}">
                      <a16:creationId xmlns:a16="http://schemas.microsoft.com/office/drawing/2014/main" id="{CCD44094-A3F7-76C9-2275-5DDF766383BA}"/>
                    </a:ext>
                  </a:extLst>
                </p:cNvPr>
                <p:cNvSpPr/>
                <p:nvPr/>
              </p:nvSpPr>
              <p:spPr bwMode="auto">
                <a:xfrm>
                  <a:off x="11501612" y="4250944"/>
                  <a:ext cx="215306" cy="215306"/>
                </a:xfrm>
                <a:custGeom>
                  <a:avLst/>
                  <a:gdLst>
                    <a:gd name="T0" fmla="*/ 62 w 67"/>
                    <a:gd name="T1" fmla="*/ 17 h 67"/>
                    <a:gd name="T2" fmla="*/ 67 w 67"/>
                    <a:gd name="T3" fmla="*/ 13 h 67"/>
                    <a:gd name="T4" fmla="*/ 67 w 67"/>
                    <a:gd name="T5" fmla="*/ 5 h 67"/>
                    <a:gd name="T6" fmla="*/ 58 w 67"/>
                    <a:gd name="T7" fmla="*/ 5 h 67"/>
                    <a:gd name="T8" fmla="*/ 58 w 67"/>
                    <a:gd name="T9" fmla="*/ 0 h 67"/>
                    <a:gd name="T10" fmla="*/ 4 w 67"/>
                    <a:gd name="T11" fmla="*/ 0 h 67"/>
                    <a:gd name="T12" fmla="*/ 0 w 67"/>
                    <a:gd name="T13" fmla="*/ 5 h 67"/>
                    <a:gd name="T14" fmla="*/ 0 w 67"/>
                    <a:gd name="T15" fmla="*/ 63 h 67"/>
                    <a:gd name="T16" fmla="*/ 4 w 67"/>
                    <a:gd name="T17" fmla="*/ 67 h 67"/>
                    <a:gd name="T18" fmla="*/ 58 w 67"/>
                    <a:gd name="T19" fmla="*/ 67 h 67"/>
                    <a:gd name="T20" fmla="*/ 58 w 67"/>
                    <a:gd name="T21" fmla="*/ 50 h 67"/>
                    <a:gd name="T22" fmla="*/ 62 w 67"/>
                    <a:gd name="T23" fmla="*/ 50 h 67"/>
                    <a:gd name="T24" fmla="*/ 67 w 67"/>
                    <a:gd name="T25" fmla="*/ 46 h 67"/>
                    <a:gd name="T26" fmla="*/ 67 w 67"/>
                    <a:gd name="T27" fmla="*/ 38 h 67"/>
                    <a:gd name="T28" fmla="*/ 58 w 67"/>
                    <a:gd name="T29" fmla="*/ 38 h 67"/>
                    <a:gd name="T30" fmla="*/ 58 w 67"/>
                    <a:gd name="T31" fmla="*/ 34 h 67"/>
                    <a:gd name="T32" fmla="*/ 62 w 67"/>
                    <a:gd name="T33" fmla="*/ 34 h 67"/>
                    <a:gd name="T34" fmla="*/ 67 w 67"/>
                    <a:gd name="T35" fmla="*/ 30 h 67"/>
                    <a:gd name="T36" fmla="*/ 67 w 67"/>
                    <a:gd name="T37" fmla="*/ 21 h 67"/>
                    <a:gd name="T38" fmla="*/ 58 w 67"/>
                    <a:gd name="T39" fmla="*/ 21 h 67"/>
                    <a:gd name="T40" fmla="*/ 58 w 67"/>
                    <a:gd name="T41" fmla="*/ 17 h 67"/>
                    <a:gd name="T42" fmla="*/ 62 w 67"/>
                    <a:gd name="T43" fmla="*/ 17 h 67"/>
                    <a:gd name="T44" fmla="*/ 37 w 67"/>
                    <a:gd name="T45" fmla="*/ 17 h 67"/>
                    <a:gd name="T46" fmla="*/ 46 w 67"/>
                    <a:gd name="T47" fmla="*/ 25 h 67"/>
                    <a:gd name="T48" fmla="*/ 37 w 67"/>
                    <a:gd name="T49" fmla="*/ 34 h 67"/>
                    <a:gd name="T50" fmla="*/ 29 w 67"/>
                    <a:gd name="T51" fmla="*/ 25 h 67"/>
                    <a:gd name="T52" fmla="*/ 37 w 67"/>
                    <a:gd name="T53" fmla="*/ 17 h 67"/>
                    <a:gd name="T54" fmla="*/ 16 w 67"/>
                    <a:gd name="T55" fmla="*/ 63 h 67"/>
                    <a:gd name="T56" fmla="*/ 12 w 67"/>
                    <a:gd name="T57" fmla="*/ 63 h 67"/>
                    <a:gd name="T58" fmla="*/ 12 w 67"/>
                    <a:gd name="T59" fmla="*/ 5 h 67"/>
                    <a:gd name="T60" fmla="*/ 16 w 67"/>
                    <a:gd name="T61" fmla="*/ 5 h 67"/>
                    <a:gd name="T62" fmla="*/ 16 w 67"/>
                    <a:gd name="T63" fmla="*/ 63 h 67"/>
                    <a:gd name="T64" fmla="*/ 50 w 67"/>
                    <a:gd name="T65" fmla="*/ 50 h 67"/>
                    <a:gd name="T66" fmla="*/ 25 w 67"/>
                    <a:gd name="T67" fmla="*/ 50 h 67"/>
                    <a:gd name="T68" fmla="*/ 25 w 67"/>
                    <a:gd name="T69" fmla="*/ 46 h 67"/>
                    <a:gd name="T70" fmla="*/ 33 w 67"/>
                    <a:gd name="T71" fmla="*/ 38 h 67"/>
                    <a:gd name="T72" fmla="*/ 33 w 67"/>
                    <a:gd name="T73" fmla="*/ 38 h 67"/>
                    <a:gd name="T74" fmla="*/ 41 w 67"/>
                    <a:gd name="T75" fmla="*/ 38 h 67"/>
                    <a:gd name="T76" fmla="*/ 50 w 67"/>
                    <a:gd name="T77" fmla="*/ 46 h 67"/>
                    <a:gd name="T78" fmla="*/ 50 w 67"/>
                    <a:gd name="T7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" h="67">
                      <a:moveTo>
                        <a:pt x="62" y="17"/>
                      </a:moveTo>
                      <a:cubicBezTo>
                        <a:pt x="65" y="17"/>
                        <a:pt x="67" y="15"/>
                        <a:pt x="67" y="13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7"/>
                        <a:pt x="4" y="67"/>
                      </a:cubicBezTo>
                      <a:cubicBezTo>
                        <a:pt x="58" y="67"/>
                        <a:pt x="58" y="67"/>
                        <a:pt x="58" y="67"/>
                      </a:cubicBezTo>
                      <a:cubicBezTo>
                        <a:pt x="58" y="50"/>
                        <a:pt x="58" y="50"/>
                        <a:pt x="58" y="50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5" y="50"/>
                        <a:pt x="67" y="49"/>
                        <a:pt x="67" y="4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4"/>
                        <a:pt x="67" y="32"/>
                        <a:pt x="67" y="30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lnTo>
                        <a:pt x="62" y="17"/>
                      </a:lnTo>
                      <a:close/>
                      <a:moveTo>
                        <a:pt x="37" y="17"/>
                      </a:moveTo>
                      <a:cubicBezTo>
                        <a:pt x="42" y="17"/>
                        <a:pt x="46" y="21"/>
                        <a:pt x="46" y="25"/>
                      </a:cubicBezTo>
                      <a:cubicBezTo>
                        <a:pt x="46" y="30"/>
                        <a:pt x="42" y="34"/>
                        <a:pt x="37" y="34"/>
                      </a:cubicBezTo>
                      <a:cubicBezTo>
                        <a:pt x="33" y="34"/>
                        <a:pt x="29" y="30"/>
                        <a:pt x="29" y="25"/>
                      </a:cubicBezTo>
                      <a:cubicBezTo>
                        <a:pt x="29" y="21"/>
                        <a:pt x="33" y="17"/>
                        <a:pt x="37" y="17"/>
                      </a:cubicBezTo>
                      <a:close/>
                      <a:moveTo>
                        <a:pt x="16" y="63"/>
                      </a:move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lnTo>
                        <a:pt x="16" y="63"/>
                      </a:lnTo>
                      <a:close/>
                      <a:moveTo>
                        <a:pt x="50" y="50"/>
                      </a:move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2"/>
                        <a:pt x="28" y="38"/>
                        <a:pt x="33" y="38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6" y="38"/>
                        <a:pt x="50" y="42"/>
                        <a:pt x="50" y="46"/>
                      </a:cubicBezTo>
                      <a:lnTo>
                        <a:pt x="5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$ḷiďê">
                  <a:extLst>
                    <a:ext uri="{FF2B5EF4-FFF2-40B4-BE49-F238E27FC236}">
                      <a16:creationId xmlns:a16="http://schemas.microsoft.com/office/drawing/2014/main" id="{973C7577-322B-7CE3-5646-F45AA148993C}"/>
                    </a:ext>
                  </a:extLst>
                </p:cNvPr>
                <p:cNvSpPr/>
                <p:nvPr/>
              </p:nvSpPr>
              <p:spPr bwMode="auto">
                <a:xfrm>
                  <a:off x="11869589" y="3663746"/>
                  <a:ext cx="185947" cy="182031"/>
                </a:xfrm>
                <a:custGeom>
                  <a:avLst/>
                  <a:gdLst>
                    <a:gd name="T0" fmla="*/ 58 w 58"/>
                    <a:gd name="T1" fmla="*/ 29 h 57"/>
                    <a:gd name="T2" fmla="*/ 29 w 58"/>
                    <a:gd name="T3" fmla="*/ 57 h 57"/>
                    <a:gd name="T4" fmla="*/ 0 w 58"/>
                    <a:gd name="T5" fmla="*/ 29 h 57"/>
                    <a:gd name="T6" fmla="*/ 29 w 58"/>
                    <a:gd name="T7" fmla="*/ 0 h 57"/>
                    <a:gd name="T8" fmla="*/ 58 w 58"/>
                    <a:gd name="T9" fmla="*/ 29 h 57"/>
                    <a:gd name="T10" fmla="*/ 6 w 58"/>
                    <a:gd name="T11" fmla="*/ 29 h 57"/>
                    <a:gd name="T12" fmla="*/ 29 w 58"/>
                    <a:gd name="T13" fmla="*/ 52 h 57"/>
                    <a:gd name="T14" fmla="*/ 52 w 58"/>
                    <a:gd name="T15" fmla="*/ 29 h 57"/>
                    <a:gd name="T16" fmla="*/ 29 w 58"/>
                    <a:gd name="T17" fmla="*/ 6 h 57"/>
                    <a:gd name="T18" fmla="*/ 6 w 58"/>
                    <a:gd name="T19" fmla="*/ 29 h 57"/>
                    <a:gd name="T20" fmla="*/ 32 w 58"/>
                    <a:gd name="T21" fmla="*/ 12 h 57"/>
                    <a:gd name="T22" fmla="*/ 46 w 58"/>
                    <a:gd name="T23" fmla="*/ 26 h 57"/>
                    <a:gd name="T24" fmla="*/ 46 w 58"/>
                    <a:gd name="T25" fmla="*/ 31 h 57"/>
                    <a:gd name="T26" fmla="*/ 41 w 58"/>
                    <a:gd name="T27" fmla="*/ 31 h 57"/>
                    <a:gd name="T28" fmla="*/ 33 w 58"/>
                    <a:gd name="T29" fmla="*/ 23 h 57"/>
                    <a:gd name="T30" fmla="*/ 33 w 58"/>
                    <a:gd name="T31" fmla="*/ 43 h 57"/>
                    <a:gd name="T32" fmla="*/ 29 w 58"/>
                    <a:gd name="T33" fmla="*/ 47 h 57"/>
                    <a:gd name="T34" fmla="*/ 25 w 58"/>
                    <a:gd name="T35" fmla="*/ 43 h 57"/>
                    <a:gd name="T36" fmla="*/ 25 w 58"/>
                    <a:gd name="T37" fmla="*/ 23 h 57"/>
                    <a:gd name="T38" fmla="*/ 17 w 58"/>
                    <a:gd name="T39" fmla="*/ 31 h 57"/>
                    <a:gd name="T40" fmla="*/ 12 w 58"/>
                    <a:gd name="T41" fmla="*/ 31 h 57"/>
                    <a:gd name="T42" fmla="*/ 11 w 58"/>
                    <a:gd name="T43" fmla="*/ 29 h 57"/>
                    <a:gd name="T44" fmla="*/ 12 w 58"/>
                    <a:gd name="T45" fmla="*/ 26 h 57"/>
                    <a:gd name="T46" fmla="*/ 27 w 58"/>
                    <a:gd name="T47" fmla="*/ 12 h 57"/>
                    <a:gd name="T48" fmla="*/ 32 w 58"/>
                    <a:gd name="T49" fmla="*/ 1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57">
                      <a:moveTo>
                        <a:pt x="58" y="29"/>
                      </a:moveTo>
                      <a:cubicBezTo>
                        <a:pt x="58" y="45"/>
                        <a:pt x="45" y="57"/>
                        <a:pt x="29" y="57"/>
                      </a:cubicBezTo>
                      <a:cubicBezTo>
                        <a:pt x="13" y="57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  <a:moveTo>
                        <a:pt x="6" y="29"/>
                      </a:moveTo>
                      <a:cubicBezTo>
                        <a:pt x="6" y="42"/>
                        <a:pt x="16" y="52"/>
                        <a:pt x="29" y="52"/>
                      </a:cubicBezTo>
                      <a:cubicBezTo>
                        <a:pt x="42" y="52"/>
                        <a:pt x="52" y="42"/>
                        <a:pt x="52" y="29"/>
                      </a:cubicBezTo>
                      <a:cubicBezTo>
                        <a:pt x="52" y="16"/>
                        <a:pt x="42" y="6"/>
                        <a:pt x="29" y="6"/>
                      </a:cubicBezTo>
                      <a:cubicBezTo>
                        <a:pt x="16" y="6"/>
                        <a:pt x="6" y="16"/>
                        <a:pt x="6" y="29"/>
                      </a:cubicBezTo>
                      <a:close/>
                      <a:moveTo>
                        <a:pt x="32" y="12"/>
                      </a:move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7" y="28"/>
                        <a:pt x="47" y="30"/>
                        <a:pt x="46" y="31"/>
                      </a:cubicBezTo>
                      <a:cubicBezTo>
                        <a:pt x="45" y="33"/>
                        <a:pt x="42" y="33"/>
                        <a:pt x="41" y="31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5"/>
                        <a:pt x="31" y="47"/>
                        <a:pt x="29" y="47"/>
                      </a:cubicBezTo>
                      <a:cubicBezTo>
                        <a:pt x="27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6" y="33"/>
                        <a:pt x="14" y="33"/>
                        <a:pt x="12" y="31"/>
                      </a:cubicBezTo>
                      <a:cubicBezTo>
                        <a:pt x="12" y="31"/>
                        <a:pt x="11" y="30"/>
                        <a:pt x="11" y="29"/>
                      </a:cubicBezTo>
                      <a:cubicBezTo>
                        <a:pt x="11" y="28"/>
                        <a:pt x="12" y="27"/>
                        <a:pt x="12" y="26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11"/>
                        <a:pt x="30" y="11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iṣḻîďe">
                  <a:extLst>
                    <a:ext uri="{FF2B5EF4-FFF2-40B4-BE49-F238E27FC236}">
                      <a16:creationId xmlns:a16="http://schemas.microsoft.com/office/drawing/2014/main" id="{A889EFF1-9F54-D380-4710-6A77829AB3A4}"/>
                    </a:ext>
                  </a:extLst>
                </p:cNvPr>
                <p:cNvSpPr/>
                <p:nvPr/>
              </p:nvSpPr>
              <p:spPr bwMode="auto">
                <a:xfrm>
                  <a:off x="11838272" y="3890796"/>
                  <a:ext cx="146800" cy="146799"/>
                </a:xfrm>
                <a:custGeom>
                  <a:avLst/>
                  <a:gdLst>
                    <a:gd name="T0" fmla="*/ 3 w 46"/>
                    <a:gd name="T1" fmla="*/ 0 h 46"/>
                    <a:gd name="T2" fmla="*/ 20 w 46"/>
                    <a:gd name="T3" fmla="*/ 0 h 46"/>
                    <a:gd name="T4" fmla="*/ 20 w 46"/>
                    <a:gd name="T5" fmla="*/ 3 h 46"/>
                    <a:gd name="T6" fmla="*/ 3 w 46"/>
                    <a:gd name="T7" fmla="*/ 3 h 46"/>
                    <a:gd name="T8" fmla="*/ 3 w 46"/>
                    <a:gd name="T9" fmla="*/ 0 h 46"/>
                    <a:gd name="T10" fmla="*/ 26 w 46"/>
                    <a:gd name="T11" fmla="*/ 0 h 46"/>
                    <a:gd name="T12" fmla="*/ 43 w 46"/>
                    <a:gd name="T13" fmla="*/ 0 h 46"/>
                    <a:gd name="T14" fmla="*/ 43 w 46"/>
                    <a:gd name="T15" fmla="*/ 3 h 46"/>
                    <a:gd name="T16" fmla="*/ 26 w 46"/>
                    <a:gd name="T17" fmla="*/ 3 h 46"/>
                    <a:gd name="T18" fmla="*/ 26 w 46"/>
                    <a:gd name="T19" fmla="*/ 0 h 46"/>
                    <a:gd name="T20" fmla="*/ 43 w 46"/>
                    <a:gd name="T21" fmla="*/ 14 h 46"/>
                    <a:gd name="T22" fmla="*/ 41 w 46"/>
                    <a:gd name="T23" fmla="*/ 14 h 46"/>
                    <a:gd name="T24" fmla="*/ 41 w 46"/>
                    <a:gd name="T25" fmla="*/ 3 h 46"/>
                    <a:gd name="T26" fmla="*/ 29 w 46"/>
                    <a:gd name="T27" fmla="*/ 3 h 46"/>
                    <a:gd name="T28" fmla="*/ 29 w 46"/>
                    <a:gd name="T29" fmla="*/ 14 h 46"/>
                    <a:gd name="T30" fmla="*/ 17 w 46"/>
                    <a:gd name="T31" fmla="*/ 14 h 46"/>
                    <a:gd name="T32" fmla="*/ 17 w 46"/>
                    <a:gd name="T33" fmla="*/ 3 h 46"/>
                    <a:gd name="T34" fmla="*/ 6 w 46"/>
                    <a:gd name="T35" fmla="*/ 3 h 46"/>
                    <a:gd name="T36" fmla="*/ 6 w 46"/>
                    <a:gd name="T37" fmla="*/ 14 h 46"/>
                    <a:gd name="T38" fmla="*/ 3 w 46"/>
                    <a:gd name="T39" fmla="*/ 14 h 46"/>
                    <a:gd name="T40" fmla="*/ 0 w 46"/>
                    <a:gd name="T41" fmla="*/ 18 h 46"/>
                    <a:gd name="T42" fmla="*/ 0 w 46"/>
                    <a:gd name="T43" fmla="*/ 43 h 46"/>
                    <a:gd name="T44" fmla="*/ 3 w 46"/>
                    <a:gd name="T45" fmla="*/ 46 h 46"/>
                    <a:gd name="T46" fmla="*/ 17 w 46"/>
                    <a:gd name="T47" fmla="*/ 46 h 46"/>
                    <a:gd name="T48" fmla="*/ 20 w 46"/>
                    <a:gd name="T49" fmla="*/ 43 h 46"/>
                    <a:gd name="T50" fmla="*/ 20 w 46"/>
                    <a:gd name="T51" fmla="*/ 26 h 46"/>
                    <a:gd name="T52" fmla="*/ 26 w 46"/>
                    <a:gd name="T53" fmla="*/ 26 h 46"/>
                    <a:gd name="T54" fmla="*/ 26 w 46"/>
                    <a:gd name="T55" fmla="*/ 43 h 46"/>
                    <a:gd name="T56" fmla="*/ 29 w 46"/>
                    <a:gd name="T57" fmla="*/ 46 h 46"/>
                    <a:gd name="T58" fmla="*/ 43 w 46"/>
                    <a:gd name="T59" fmla="*/ 46 h 46"/>
                    <a:gd name="T60" fmla="*/ 46 w 46"/>
                    <a:gd name="T61" fmla="*/ 43 h 46"/>
                    <a:gd name="T62" fmla="*/ 46 w 46"/>
                    <a:gd name="T63" fmla="*/ 18 h 46"/>
                    <a:gd name="T64" fmla="*/ 43 w 46"/>
                    <a:gd name="T65" fmla="*/ 14 h 46"/>
                    <a:gd name="T66" fmla="*/ 16 w 46"/>
                    <a:gd name="T67" fmla="*/ 43 h 46"/>
                    <a:gd name="T68" fmla="*/ 5 w 46"/>
                    <a:gd name="T69" fmla="*/ 43 h 46"/>
                    <a:gd name="T70" fmla="*/ 3 w 46"/>
                    <a:gd name="T71" fmla="*/ 42 h 46"/>
                    <a:gd name="T72" fmla="*/ 5 w 46"/>
                    <a:gd name="T73" fmla="*/ 40 h 46"/>
                    <a:gd name="T74" fmla="*/ 16 w 46"/>
                    <a:gd name="T75" fmla="*/ 40 h 46"/>
                    <a:gd name="T76" fmla="*/ 17 w 46"/>
                    <a:gd name="T77" fmla="*/ 42 h 46"/>
                    <a:gd name="T78" fmla="*/ 16 w 46"/>
                    <a:gd name="T79" fmla="*/ 43 h 46"/>
                    <a:gd name="T80" fmla="*/ 25 w 46"/>
                    <a:gd name="T81" fmla="*/ 23 h 46"/>
                    <a:gd name="T82" fmla="*/ 22 w 46"/>
                    <a:gd name="T83" fmla="*/ 23 h 46"/>
                    <a:gd name="T84" fmla="*/ 20 w 46"/>
                    <a:gd name="T85" fmla="*/ 22 h 46"/>
                    <a:gd name="T86" fmla="*/ 22 w 46"/>
                    <a:gd name="T87" fmla="*/ 20 h 46"/>
                    <a:gd name="T88" fmla="*/ 25 w 46"/>
                    <a:gd name="T89" fmla="*/ 20 h 46"/>
                    <a:gd name="T90" fmla="*/ 26 w 46"/>
                    <a:gd name="T91" fmla="*/ 22 h 46"/>
                    <a:gd name="T92" fmla="*/ 25 w 46"/>
                    <a:gd name="T93" fmla="*/ 23 h 46"/>
                    <a:gd name="T94" fmla="*/ 42 w 46"/>
                    <a:gd name="T95" fmla="*/ 43 h 46"/>
                    <a:gd name="T96" fmla="*/ 31 w 46"/>
                    <a:gd name="T97" fmla="*/ 43 h 46"/>
                    <a:gd name="T98" fmla="*/ 29 w 46"/>
                    <a:gd name="T99" fmla="*/ 42 h 46"/>
                    <a:gd name="T100" fmla="*/ 31 w 46"/>
                    <a:gd name="T101" fmla="*/ 40 h 46"/>
                    <a:gd name="T102" fmla="*/ 42 w 46"/>
                    <a:gd name="T103" fmla="*/ 40 h 46"/>
                    <a:gd name="T104" fmla="*/ 43 w 46"/>
                    <a:gd name="T105" fmla="*/ 42 h 46"/>
                    <a:gd name="T106" fmla="*/ 42 w 46"/>
                    <a:gd name="T107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6" h="46">
                      <a:moveTo>
                        <a:pt x="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4"/>
                      </a:move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2" y="46"/>
                        <a:pt x="3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9" y="46"/>
                        <a:pt x="20" y="45"/>
                        <a:pt x="20" y="43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5"/>
                        <a:pt x="28" y="46"/>
                        <a:pt x="29" y="46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5" y="46"/>
                        <a:pt x="46" y="45"/>
                        <a:pt x="46" y="43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6"/>
                        <a:pt x="45" y="14"/>
                        <a:pt x="43" y="14"/>
                      </a:cubicBezTo>
                      <a:close/>
                      <a:moveTo>
                        <a:pt x="16" y="43"/>
                      </a:move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4" y="43"/>
                        <a:pt x="3" y="43"/>
                        <a:pt x="3" y="42"/>
                      </a:cubicBezTo>
                      <a:cubicBezTo>
                        <a:pt x="3" y="41"/>
                        <a:pt x="4" y="40"/>
                        <a:pt x="5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7" y="40"/>
                        <a:pt x="17" y="41"/>
                        <a:pt x="17" y="42"/>
                      </a:cubicBezTo>
                      <a:cubicBezTo>
                        <a:pt x="17" y="43"/>
                        <a:pt x="17" y="43"/>
                        <a:pt x="16" y="43"/>
                      </a:cubicBezTo>
                      <a:close/>
                      <a:moveTo>
                        <a:pt x="25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0" y="22"/>
                        <a:pt x="20" y="22"/>
                      </a:cubicBezTo>
                      <a:cubicBezTo>
                        <a:pt x="20" y="21"/>
                        <a:pt x="21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6" y="21"/>
                        <a:pt x="26" y="22"/>
                      </a:cubicBezTo>
                      <a:cubicBezTo>
                        <a:pt x="26" y="22"/>
                        <a:pt x="25" y="23"/>
                        <a:pt x="25" y="23"/>
                      </a:cubicBezTo>
                      <a:close/>
                      <a:moveTo>
                        <a:pt x="42" y="43"/>
                      </a:move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30" y="43"/>
                        <a:pt x="29" y="43"/>
                        <a:pt x="29" y="42"/>
                      </a:cubicBezTo>
                      <a:cubicBezTo>
                        <a:pt x="29" y="41"/>
                        <a:pt x="30" y="40"/>
                        <a:pt x="3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1"/>
                        <a:pt x="43" y="42"/>
                      </a:cubicBezTo>
                      <a:cubicBezTo>
                        <a:pt x="43" y="43"/>
                        <a:pt x="43" y="43"/>
                        <a:pt x="42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iŝlïḑè">
                  <a:extLst>
                    <a:ext uri="{FF2B5EF4-FFF2-40B4-BE49-F238E27FC236}">
                      <a16:creationId xmlns:a16="http://schemas.microsoft.com/office/drawing/2014/main" id="{95AC4DC6-3B86-ECC4-0158-0FD211AF8D66}"/>
                    </a:ext>
                  </a:extLst>
                </p:cNvPr>
                <p:cNvSpPr/>
                <p:nvPr/>
              </p:nvSpPr>
              <p:spPr bwMode="auto">
                <a:xfrm>
                  <a:off x="11572076" y="3920155"/>
                  <a:ext cx="236837" cy="238794"/>
                </a:xfrm>
                <a:custGeom>
                  <a:avLst/>
                  <a:gdLst>
                    <a:gd name="T0" fmla="*/ 61 w 121"/>
                    <a:gd name="T1" fmla="*/ 122 h 122"/>
                    <a:gd name="T2" fmla="*/ 121 w 121"/>
                    <a:gd name="T3" fmla="*/ 62 h 122"/>
                    <a:gd name="T4" fmla="*/ 84 w 121"/>
                    <a:gd name="T5" fmla="*/ 62 h 122"/>
                    <a:gd name="T6" fmla="*/ 84 w 121"/>
                    <a:gd name="T7" fmla="*/ 0 h 122"/>
                    <a:gd name="T8" fmla="*/ 38 w 121"/>
                    <a:gd name="T9" fmla="*/ 0 h 122"/>
                    <a:gd name="T10" fmla="*/ 38 w 121"/>
                    <a:gd name="T11" fmla="*/ 62 h 122"/>
                    <a:gd name="T12" fmla="*/ 0 w 121"/>
                    <a:gd name="T13" fmla="*/ 62 h 122"/>
                    <a:gd name="T14" fmla="*/ 61 w 121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2">
                      <a:moveTo>
                        <a:pt x="61" y="122"/>
                      </a:moveTo>
                      <a:lnTo>
                        <a:pt x="121" y="62"/>
                      </a:lnTo>
                      <a:lnTo>
                        <a:pt x="84" y="62"/>
                      </a:lnTo>
                      <a:lnTo>
                        <a:pt x="84" y="0"/>
                      </a:lnTo>
                      <a:lnTo>
                        <a:pt x="38" y="0"/>
                      </a:lnTo>
                      <a:lnTo>
                        <a:pt x="38" y="62"/>
                      </a:lnTo>
                      <a:lnTo>
                        <a:pt x="0" y="62"/>
                      </a:lnTo>
                      <a:lnTo>
                        <a:pt x="61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ṣlíḍê">
                  <a:extLst>
                    <a:ext uri="{FF2B5EF4-FFF2-40B4-BE49-F238E27FC236}">
                      <a16:creationId xmlns:a16="http://schemas.microsoft.com/office/drawing/2014/main" id="{74BB45C0-C5D2-2B25-2B8F-386DEA6CEC2A}"/>
                    </a:ext>
                  </a:extLst>
                </p:cNvPr>
                <p:cNvSpPr/>
                <p:nvPr/>
              </p:nvSpPr>
              <p:spPr bwMode="auto">
                <a:xfrm>
                  <a:off x="11848058" y="3391677"/>
                  <a:ext cx="197691" cy="19769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57 w 62"/>
                    <a:gd name="T11" fmla="*/ 35 h 62"/>
                    <a:gd name="T12" fmla="*/ 41 w 62"/>
                    <a:gd name="T13" fmla="*/ 34 h 62"/>
                    <a:gd name="T14" fmla="*/ 46 w 62"/>
                    <a:gd name="T15" fmla="*/ 53 h 62"/>
                    <a:gd name="T16" fmla="*/ 57 w 62"/>
                    <a:gd name="T17" fmla="*/ 35 h 62"/>
                    <a:gd name="T18" fmla="*/ 41 w 62"/>
                    <a:gd name="T19" fmla="*/ 55 h 62"/>
                    <a:gd name="T20" fmla="*/ 36 w 62"/>
                    <a:gd name="T21" fmla="*/ 35 h 62"/>
                    <a:gd name="T22" fmla="*/ 35 w 62"/>
                    <a:gd name="T23" fmla="*/ 35 h 62"/>
                    <a:gd name="T24" fmla="*/ 15 w 62"/>
                    <a:gd name="T25" fmla="*/ 52 h 62"/>
                    <a:gd name="T26" fmla="*/ 31 w 62"/>
                    <a:gd name="T27" fmla="*/ 57 h 62"/>
                    <a:gd name="T28" fmla="*/ 41 w 62"/>
                    <a:gd name="T29" fmla="*/ 55 h 62"/>
                    <a:gd name="T30" fmla="*/ 11 w 62"/>
                    <a:gd name="T31" fmla="*/ 48 h 62"/>
                    <a:gd name="T32" fmla="*/ 33 w 62"/>
                    <a:gd name="T33" fmla="*/ 31 h 62"/>
                    <a:gd name="T34" fmla="*/ 34 w 62"/>
                    <a:gd name="T35" fmla="*/ 31 h 62"/>
                    <a:gd name="T36" fmla="*/ 32 w 62"/>
                    <a:gd name="T37" fmla="*/ 26 h 62"/>
                    <a:gd name="T38" fmla="*/ 4 w 62"/>
                    <a:gd name="T39" fmla="*/ 30 h 62"/>
                    <a:gd name="T40" fmla="*/ 4 w 62"/>
                    <a:gd name="T41" fmla="*/ 31 h 62"/>
                    <a:gd name="T42" fmla="*/ 11 w 62"/>
                    <a:gd name="T43" fmla="*/ 48 h 62"/>
                    <a:gd name="T44" fmla="*/ 5 w 62"/>
                    <a:gd name="T45" fmla="*/ 25 h 62"/>
                    <a:gd name="T46" fmla="*/ 29 w 62"/>
                    <a:gd name="T47" fmla="*/ 22 h 62"/>
                    <a:gd name="T48" fmla="*/ 20 w 62"/>
                    <a:gd name="T49" fmla="*/ 7 h 62"/>
                    <a:gd name="T50" fmla="*/ 5 w 62"/>
                    <a:gd name="T51" fmla="*/ 25 h 62"/>
                    <a:gd name="T52" fmla="*/ 25 w 62"/>
                    <a:gd name="T53" fmla="*/ 5 h 62"/>
                    <a:gd name="T54" fmla="*/ 35 w 62"/>
                    <a:gd name="T55" fmla="*/ 20 h 62"/>
                    <a:gd name="T56" fmla="*/ 49 w 62"/>
                    <a:gd name="T57" fmla="*/ 11 h 62"/>
                    <a:gd name="T58" fmla="*/ 31 w 62"/>
                    <a:gd name="T59" fmla="*/ 4 h 62"/>
                    <a:gd name="T60" fmla="*/ 25 w 62"/>
                    <a:gd name="T61" fmla="*/ 5 h 62"/>
                    <a:gd name="T62" fmla="*/ 51 w 62"/>
                    <a:gd name="T63" fmla="*/ 14 h 62"/>
                    <a:gd name="T64" fmla="*/ 37 w 62"/>
                    <a:gd name="T65" fmla="*/ 24 h 62"/>
                    <a:gd name="T66" fmla="*/ 38 w 62"/>
                    <a:gd name="T67" fmla="*/ 28 h 62"/>
                    <a:gd name="T68" fmla="*/ 39 w 62"/>
                    <a:gd name="T69" fmla="*/ 30 h 62"/>
                    <a:gd name="T70" fmla="*/ 57 w 62"/>
                    <a:gd name="T71" fmla="*/ 30 h 62"/>
                    <a:gd name="T72" fmla="*/ 51 w 62"/>
                    <a:gd name="T73" fmla="*/ 1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57" y="35"/>
                      </a:moveTo>
                      <a:cubicBezTo>
                        <a:pt x="56" y="35"/>
                        <a:pt x="49" y="32"/>
                        <a:pt x="41" y="34"/>
                      </a:cubicBezTo>
                      <a:cubicBezTo>
                        <a:pt x="44" y="43"/>
                        <a:pt x="45" y="51"/>
                        <a:pt x="46" y="53"/>
                      </a:cubicBezTo>
                      <a:cubicBezTo>
                        <a:pt x="52" y="49"/>
                        <a:pt x="56" y="42"/>
                        <a:pt x="57" y="35"/>
                      </a:cubicBezTo>
                      <a:close/>
                      <a:moveTo>
                        <a:pt x="41" y="55"/>
                      </a:moveTo>
                      <a:cubicBezTo>
                        <a:pt x="41" y="53"/>
                        <a:pt x="39" y="45"/>
                        <a:pt x="36" y="35"/>
                      </a:cubicBezTo>
                      <a:cubicBezTo>
                        <a:pt x="36" y="35"/>
                        <a:pt x="36" y="35"/>
                        <a:pt x="35" y="35"/>
                      </a:cubicBezTo>
                      <a:cubicBezTo>
                        <a:pt x="20" y="40"/>
                        <a:pt x="15" y="51"/>
                        <a:pt x="15" y="52"/>
                      </a:cubicBezTo>
                      <a:cubicBezTo>
                        <a:pt x="19" y="55"/>
                        <a:pt x="25" y="57"/>
                        <a:pt x="31" y="57"/>
                      </a:cubicBezTo>
                      <a:cubicBezTo>
                        <a:pt x="35" y="57"/>
                        <a:pt x="38" y="57"/>
                        <a:pt x="41" y="55"/>
                      </a:cubicBezTo>
                      <a:close/>
                      <a:moveTo>
                        <a:pt x="11" y="48"/>
                      </a:moveTo>
                      <a:cubicBezTo>
                        <a:pt x="12" y="47"/>
                        <a:pt x="19" y="35"/>
                        <a:pt x="33" y="31"/>
                      </a:cubicBezTo>
                      <a:cubicBezTo>
                        <a:pt x="33" y="31"/>
                        <a:pt x="33" y="31"/>
                        <a:pt x="34" y="31"/>
                      </a:cubicBezTo>
                      <a:cubicBezTo>
                        <a:pt x="33" y="29"/>
                        <a:pt x="32" y="28"/>
                        <a:pt x="32" y="26"/>
                      </a:cubicBezTo>
                      <a:cubicBezTo>
                        <a:pt x="18" y="30"/>
                        <a:pt x="6" y="30"/>
                        <a:pt x="4" y="30"/>
                      </a:cubicBezTo>
                      <a:cubicBezTo>
                        <a:pt x="4" y="30"/>
                        <a:pt x="4" y="30"/>
                        <a:pt x="4" y="31"/>
                      </a:cubicBezTo>
                      <a:cubicBezTo>
                        <a:pt x="4" y="38"/>
                        <a:pt x="7" y="44"/>
                        <a:pt x="11" y="48"/>
                      </a:cubicBezTo>
                      <a:close/>
                      <a:moveTo>
                        <a:pt x="5" y="25"/>
                      </a:moveTo>
                      <a:cubicBezTo>
                        <a:pt x="6" y="25"/>
                        <a:pt x="17" y="25"/>
                        <a:pt x="29" y="22"/>
                      </a:cubicBezTo>
                      <a:cubicBezTo>
                        <a:pt x="25" y="14"/>
                        <a:pt x="20" y="8"/>
                        <a:pt x="20" y="7"/>
                      </a:cubicBezTo>
                      <a:cubicBezTo>
                        <a:pt x="12" y="10"/>
                        <a:pt x="7" y="17"/>
                        <a:pt x="5" y="25"/>
                      </a:cubicBezTo>
                      <a:close/>
                      <a:moveTo>
                        <a:pt x="25" y="5"/>
                      </a:moveTo>
                      <a:cubicBezTo>
                        <a:pt x="25" y="6"/>
                        <a:pt x="30" y="12"/>
                        <a:pt x="35" y="20"/>
                      </a:cubicBezTo>
                      <a:cubicBezTo>
                        <a:pt x="44" y="17"/>
                        <a:pt x="48" y="12"/>
                        <a:pt x="49" y="11"/>
                      </a:cubicBezTo>
                      <a:cubicBezTo>
                        <a:pt x="44" y="7"/>
                        <a:pt x="38" y="4"/>
                        <a:pt x="31" y="4"/>
                      </a:cubicBezTo>
                      <a:cubicBezTo>
                        <a:pt x="29" y="4"/>
                        <a:pt x="27" y="4"/>
                        <a:pt x="25" y="5"/>
                      </a:cubicBezTo>
                      <a:close/>
                      <a:moveTo>
                        <a:pt x="51" y="14"/>
                      </a:moveTo>
                      <a:cubicBezTo>
                        <a:pt x="51" y="15"/>
                        <a:pt x="46" y="20"/>
                        <a:pt x="37" y="24"/>
                      </a:cubicBezTo>
                      <a:cubicBezTo>
                        <a:pt x="37" y="26"/>
                        <a:pt x="38" y="27"/>
                        <a:pt x="38" y="28"/>
                      </a:cubicBezTo>
                      <a:cubicBezTo>
                        <a:pt x="39" y="29"/>
                        <a:pt x="39" y="29"/>
                        <a:pt x="39" y="30"/>
                      </a:cubicBezTo>
                      <a:cubicBezTo>
                        <a:pt x="48" y="29"/>
                        <a:pt x="57" y="30"/>
                        <a:pt x="57" y="30"/>
                      </a:cubicBezTo>
                      <a:cubicBezTo>
                        <a:pt x="57" y="24"/>
                        <a:pt x="55" y="18"/>
                        <a:pt x="5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íš1íḓé">
                  <a:extLst>
                    <a:ext uri="{FF2B5EF4-FFF2-40B4-BE49-F238E27FC236}">
                      <a16:creationId xmlns:a16="http://schemas.microsoft.com/office/drawing/2014/main" id="{BF87BE58-09C6-69EB-D0F8-044700CEB63F}"/>
                    </a:ext>
                  </a:extLst>
                </p:cNvPr>
                <p:cNvSpPr/>
                <p:nvPr/>
              </p:nvSpPr>
              <p:spPr bwMode="auto">
                <a:xfrm>
                  <a:off x="11650369" y="3689191"/>
                  <a:ext cx="187904" cy="166372"/>
                </a:xfrm>
                <a:custGeom>
                  <a:avLst/>
                  <a:gdLst>
                    <a:gd name="T0" fmla="*/ 48 w 59"/>
                    <a:gd name="T1" fmla="*/ 0 h 52"/>
                    <a:gd name="T2" fmla="*/ 11 w 59"/>
                    <a:gd name="T3" fmla="*/ 0 h 52"/>
                    <a:gd name="T4" fmla="*/ 0 w 59"/>
                    <a:gd name="T5" fmla="*/ 12 h 52"/>
                    <a:gd name="T6" fmla="*/ 0 w 59"/>
                    <a:gd name="T7" fmla="*/ 50 h 52"/>
                    <a:gd name="T8" fmla="*/ 2 w 59"/>
                    <a:gd name="T9" fmla="*/ 52 h 52"/>
                    <a:gd name="T10" fmla="*/ 57 w 59"/>
                    <a:gd name="T11" fmla="*/ 52 h 52"/>
                    <a:gd name="T12" fmla="*/ 59 w 59"/>
                    <a:gd name="T13" fmla="*/ 50 h 52"/>
                    <a:gd name="T14" fmla="*/ 59 w 59"/>
                    <a:gd name="T15" fmla="*/ 12 h 52"/>
                    <a:gd name="T16" fmla="*/ 48 w 59"/>
                    <a:gd name="T17" fmla="*/ 0 h 52"/>
                    <a:gd name="T18" fmla="*/ 37 w 59"/>
                    <a:gd name="T19" fmla="*/ 34 h 52"/>
                    <a:gd name="T20" fmla="*/ 37 w 59"/>
                    <a:gd name="T21" fmla="*/ 45 h 52"/>
                    <a:gd name="T22" fmla="*/ 22 w 59"/>
                    <a:gd name="T23" fmla="*/ 45 h 52"/>
                    <a:gd name="T24" fmla="*/ 22 w 59"/>
                    <a:gd name="T25" fmla="*/ 34 h 52"/>
                    <a:gd name="T26" fmla="*/ 11 w 59"/>
                    <a:gd name="T27" fmla="*/ 34 h 52"/>
                    <a:gd name="T28" fmla="*/ 29 w 59"/>
                    <a:gd name="T29" fmla="*/ 19 h 52"/>
                    <a:gd name="T30" fmla="*/ 48 w 59"/>
                    <a:gd name="T31" fmla="*/ 34 h 52"/>
                    <a:gd name="T32" fmla="*/ 37 w 59"/>
                    <a:gd name="T33" fmla="*/ 34 h 52"/>
                    <a:gd name="T34" fmla="*/ 9 w 59"/>
                    <a:gd name="T35" fmla="*/ 8 h 52"/>
                    <a:gd name="T36" fmla="*/ 12 w 59"/>
                    <a:gd name="T37" fmla="*/ 4 h 52"/>
                    <a:gd name="T38" fmla="*/ 46 w 59"/>
                    <a:gd name="T39" fmla="*/ 4 h 52"/>
                    <a:gd name="T40" fmla="*/ 50 w 59"/>
                    <a:gd name="T41" fmla="*/ 8 h 52"/>
                    <a:gd name="T42" fmla="*/ 9 w 59"/>
                    <a:gd name="T4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9" h="52">
                      <a:moveTo>
                        <a:pt x="4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2"/>
                        <a:pt x="1" y="52"/>
                        <a:pt x="2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2"/>
                        <a:pt x="59" y="52"/>
                        <a:pt x="59" y="50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lnTo>
                        <a:pt x="48" y="0"/>
                      </a:lnTo>
                      <a:close/>
                      <a:moveTo>
                        <a:pt x="37" y="34"/>
                      </a:move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lnTo>
                        <a:pt x="37" y="34"/>
                      </a:lnTo>
                      <a:close/>
                      <a:moveTo>
                        <a:pt x="9" y="8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50" y="8"/>
                        <a:pt x="50" y="8"/>
                        <a:pt x="50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$ḻíde">
                  <a:extLst>
                    <a:ext uri="{FF2B5EF4-FFF2-40B4-BE49-F238E27FC236}">
                      <a16:creationId xmlns:a16="http://schemas.microsoft.com/office/drawing/2014/main" id="{53E8BA73-513A-15AD-672B-3226D2DE66B2}"/>
                    </a:ext>
                  </a:extLst>
                </p:cNvPr>
                <p:cNvSpPr/>
                <p:nvPr/>
              </p:nvSpPr>
              <p:spPr bwMode="auto">
                <a:xfrm>
                  <a:off x="11243244" y="4012150"/>
                  <a:ext cx="303387" cy="266197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7 h 83"/>
                    <a:gd name="T16" fmla="*/ 83 w 95"/>
                    <a:gd name="T17" fmla="*/ 67 h 83"/>
                    <a:gd name="T18" fmla="*/ 83 w 95"/>
                    <a:gd name="T19" fmla="*/ 67 h 83"/>
                    <a:gd name="T20" fmla="*/ 95 w 95"/>
                    <a:gd name="T21" fmla="*/ 34 h 83"/>
                    <a:gd name="T22" fmla="*/ 80 w 95"/>
                    <a:gd name="T23" fmla="*/ 62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2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2 w 95"/>
                    <a:gd name="T37" fmla="*/ 7 h 83"/>
                    <a:gd name="T38" fmla="*/ 86 w 95"/>
                    <a:gd name="T39" fmla="*/ 12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2 w 95"/>
                    <a:gd name="T45" fmla="*/ 61 h 83"/>
                    <a:gd name="T46" fmla="*/ 80 w 95"/>
                    <a:gd name="T47" fmla="*/ 62 h 83"/>
                    <a:gd name="T48" fmla="*/ 23 w 95"/>
                    <a:gd name="T49" fmla="*/ 34 h 83"/>
                    <a:gd name="T50" fmla="*/ 24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4 w 95"/>
                    <a:gd name="T65" fmla="*/ 47 h 83"/>
                    <a:gd name="T66" fmla="*/ 23 w 95"/>
                    <a:gd name="T67" fmla="*/ 34 h 83"/>
                    <a:gd name="T68" fmla="*/ 34 w 95"/>
                    <a:gd name="T69" fmla="*/ 53 h 83"/>
                    <a:gd name="T70" fmla="*/ 22 w 95"/>
                    <a:gd name="T71" fmla="*/ 51 h 83"/>
                    <a:gd name="T72" fmla="*/ 30 w 95"/>
                    <a:gd name="T73" fmla="*/ 81 h 83"/>
                    <a:gd name="T74" fmla="*/ 33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3 h 83"/>
                    <a:gd name="T82" fmla="*/ 80 w 95"/>
                    <a:gd name="T83" fmla="*/ 45 h 83"/>
                    <a:gd name="T84" fmla="*/ 79 w 95"/>
                    <a:gd name="T85" fmla="*/ 44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5 h 83"/>
                    <a:gd name="T92" fmla="*/ 79 w 95"/>
                    <a:gd name="T93" fmla="*/ 23 h 83"/>
                    <a:gd name="T94" fmla="*/ 80 w 95"/>
                    <a:gd name="T95" fmla="*/ 23 h 83"/>
                    <a:gd name="T96" fmla="*/ 81 w 95"/>
                    <a:gd name="T97" fmla="*/ 23 h 83"/>
                    <a:gd name="T98" fmla="*/ 82 w 95"/>
                    <a:gd name="T99" fmla="*/ 25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4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89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3"/>
                        <a:pt x="31" y="19"/>
                      </a:cubicBezTo>
                      <a:cubicBezTo>
                        <a:pt x="30" y="23"/>
                        <a:pt x="30" y="28"/>
                        <a:pt x="30" y="34"/>
                      </a:cubicBezTo>
                      <a:cubicBezTo>
                        <a:pt x="30" y="39"/>
                        <a:pt x="30" y="44"/>
                        <a:pt x="31" y="49"/>
                      </a:cubicBezTo>
                      <a:cubicBezTo>
                        <a:pt x="57" y="54"/>
                        <a:pt x="75" y="67"/>
                        <a:pt x="75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9" y="67"/>
                        <a:pt x="95" y="52"/>
                        <a:pt x="95" y="34"/>
                      </a:cubicBezTo>
                      <a:close/>
                      <a:moveTo>
                        <a:pt x="80" y="62"/>
                      </a:moveTo>
                      <a:cubicBezTo>
                        <a:pt x="79" y="62"/>
                        <a:pt x="78" y="61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2" y="49"/>
                        <a:pt x="71" y="42"/>
                        <a:pt x="71" y="34"/>
                      </a:cubicBezTo>
                      <a:cubicBezTo>
                        <a:pt x="71" y="26"/>
                        <a:pt x="72" y="18"/>
                        <a:pt x="75" y="12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2" y="7"/>
                      </a:cubicBezTo>
                      <a:cubicBezTo>
                        <a:pt x="84" y="8"/>
                        <a:pt x="85" y="10"/>
                        <a:pt x="86" y="12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49"/>
                        <a:pt x="86" y="55"/>
                      </a:cubicBezTo>
                      <a:cubicBezTo>
                        <a:pt x="85" y="58"/>
                        <a:pt x="84" y="60"/>
                        <a:pt x="82" y="61"/>
                      </a:cubicBezTo>
                      <a:cubicBezTo>
                        <a:pt x="82" y="61"/>
                        <a:pt x="81" y="62"/>
                        <a:pt x="80" y="62"/>
                      </a:cubicBezTo>
                      <a:close/>
                      <a:moveTo>
                        <a:pt x="23" y="34"/>
                      </a:moveTo>
                      <a:cubicBezTo>
                        <a:pt x="23" y="29"/>
                        <a:pt x="24" y="24"/>
                        <a:pt x="24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4" y="47"/>
                      </a:cubicBezTo>
                      <a:cubicBezTo>
                        <a:pt x="24" y="43"/>
                        <a:pt x="23" y="39"/>
                        <a:pt x="23" y="34"/>
                      </a:cubicBezTo>
                      <a:close/>
                      <a:moveTo>
                        <a:pt x="34" y="53"/>
                      </a:move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2" y="83"/>
                        <a:pt x="33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6" y="76"/>
                        <a:pt x="46" y="75"/>
                      </a:cubicBezTo>
                      <a:lnTo>
                        <a:pt x="34" y="53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79" y="44"/>
                        <a:pt x="79" y="44"/>
                      </a:cubicBezTo>
                      <a:cubicBezTo>
                        <a:pt x="79" y="44"/>
                        <a:pt x="78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5"/>
                      </a:cubicBezTo>
                      <a:cubicBezTo>
                        <a:pt x="78" y="25"/>
                        <a:pt x="79" y="24"/>
                        <a:pt x="79" y="23"/>
                      </a:cubicBezTo>
                      <a:cubicBezTo>
                        <a:pt x="79" y="23"/>
                        <a:pt x="80" y="23"/>
                        <a:pt x="80" y="23"/>
                      </a:cubicBezTo>
                      <a:cubicBezTo>
                        <a:pt x="80" y="23"/>
                        <a:pt x="81" y="23"/>
                        <a:pt x="81" y="23"/>
                      </a:cubicBezTo>
                      <a:cubicBezTo>
                        <a:pt x="81" y="24"/>
                        <a:pt x="82" y="25"/>
                        <a:pt x="82" y="25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1" y="44"/>
                        <a:pt x="81" y="44"/>
                      </a:cubicBezTo>
                      <a:cubicBezTo>
                        <a:pt x="81" y="44"/>
                        <a:pt x="80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ṧḻïḍé">
                  <a:extLst>
                    <a:ext uri="{FF2B5EF4-FFF2-40B4-BE49-F238E27FC236}">
                      <a16:creationId xmlns:a16="http://schemas.microsoft.com/office/drawing/2014/main" id="{BC496FC1-9EF1-FF98-90D3-4ECEAAE7B3C0}"/>
                    </a:ext>
                  </a:extLst>
                </p:cNvPr>
                <p:cNvSpPr/>
                <p:nvPr/>
              </p:nvSpPr>
              <p:spPr bwMode="auto">
                <a:xfrm>
                  <a:off x="11767808" y="3599153"/>
                  <a:ext cx="160501" cy="64591"/>
                </a:xfrm>
                <a:custGeom>
                  <a:avLst/>
                  <a:gdLst>
                    <a:gd name="T0" fmla="*/ 50 w 50"/>
                    <a:gd name="T1" fmla="*/ 10 h 20"/>
                    <a:gd name="T2" fmla="*/ 50 w 50"/>
                    <a:gd name="T3" fmla="*/ 10 h 20"/>
                    <a:gd name="T4" fmla="*/ 40 w 50"/>
                    <a:gd name="T5" fmla="*/ 0 h 20"/>
                    <a:gd name="T6" fmla="*/ 28 w 50"/>
                    <a:gd name="T7" fmla="*/ 0 h 20"/>
                    <a:gd name="T8" fmla="*/ 18 w 50"/>
                    <a:gd name="T9" fmla="*/ 10 h 20"/>
                    <a:gd name="T10" fmla="*/ 18 w 50"/>
                    <a:gd name="T11" fmla="*/ 10 h 20"/>
                    <a:gd name="T12" fmla="*/ 18 w 50"/>
                    <a:gd name="T13" fmla="*/ 11 h 20"/>
                    <a:gd name="T14" fmla="*/ 23 w 50"/>
                    <a:gd name="T15" fmla="*/ 11 h 20"/>
                    <a:gd name="T16" fmla="*/ 23 w 50"/>
                    <a:gd name="T17" fmla="*/ 10 h 20"/>
                    <a:gd name="T18" fmla="*/ 23 w 50"/>
                    <a:gd name="T19" fmla="*/ 10 h 20"/>
                    <a:gd name="T20" fmla="*/ 28 w 50"/>
                    <a:gd name="T21" fmla="*/ 5 h 20"/>
                    <a:gd name="T22" fmla="*/ 40 w 50"/>
                    <a:gd name="T23" fmla="*/ 5 h 20"/>
                    <a:gd name="T24" fmla="*/ 45 w 50"/>
                    <a:gd name="T25" fmla="*/ 10 h 20"/>
                    <a:gd name="T26" fmla="*/ 45 w 50"/>
                    <a:gd name="T27" fmla="*/ 10 h 20"/>
                    <a:gd name="T28" fmla="*/ 40 w 50"/>
                    <a:gd name="T29" fmla="*/ 15 h 20"/>
                    <a:gd name="T30" fmla="*/ 35 w 50"/>
                    <a:gd name="T31" fmla="*/ 15 h 20"/>
                    <a:gd name="T32" fmla="*/ 32 w 50"/>
                    <a:gd name="T33" fmla="*/ 20 h 20"/>
                    <a:gd name="T34" fmla="*/ 40 w 50"/>
                    <a:gd name="T35" fmla="*/ 20 h 20"/>
                    <a:gd name="T36" fmla="*/ 50 w 50"/>
                    <a:gd name="T37" fmla="*/ 10 h 20"/>
                    <a:gd name="T38" fmla="*/ 32 w 50"/>
                    <a:gd name="T39" fmla="*/ 10 h 20"/>
                    <a:gd name="T40" fmla="*/ 32 w 50"/>
                    <a:gd name="T41" fmla="*/ 9 h 20"/>
                    <a:gd name="T42" fmla="*/ 27 w 50"/>
                    <a:gd name="T43" fmla="*/ 9 h 20"/>
                    <a:gd name="T44" fmla="*/ 28 w 50"/>
                    <a:gd name="T45" fmla="*/ 10 h 20"/>
                    <a:gd name="T46" fmla="*/ 28 w 50"/>
                    <a:gd name="T47" fmla="*/ 10 h 20"/>
                    <a:gd name="T48" fmla="*/ 22 w 50"/>
                    <a:gd name="T49" fmla="*/ 15 h 20"/>
                    <a:gd name="T50" fmla="*/ 10 w 50"/>
                    <a:gd name="T51" fmla="*/ 15 h 20"/>
                    <a:gd name="T52" fmla="*/ 5 w 50"/>
                    <a:gd name="T53" fmla="*/ 10 h 20"/>
                    <a:gd name="T54" fmla="*/ 5 w 50"/>
                    <a:gd name="T55" fmla="*/ 10 h 20"/>
                    <a:gd name="T56" fmla="*/ 10 w 50"/>
                    <a:gd name="T57" fmla="*/ 5 h 20"/>
                    <a:gd name="T58" fmla="*/ 16 w 50"/>
                    <a:gd name="T59" fmla="*/ 5 h 20"/>
                    <a:gd name="T60" fmla="*/ 19 w 50"/>
                    <a:gd name="T61" fmla="*/ 0 h 20"/>
                    <a:gd name="T62" fmla="*/ 10 w 50"/>
                    <a:gd name="T63" fmla="*/ 0 h 20"/>
                    <a:gd name="T64" fmla="*/ 0 w 50"/>
                    <a:gd name="T65" fmla="*/ 10 h 20"/>
                    <a:gd name="T66" fmla="*/ 0 w 50"/>
                    <a:gd name="T67" fmla="*/ 10 h 20"/>
                    <a:gd name="T68" fmla="*/ 10 w 50"/>
                    <a:gd name="T69" fmla="*/ 20 h 20"/>
                    <a:gd name="T70" fmla="*/ 22 w 50"/>
                    <a:gd name="T71" fmla="*/ 20 h 20"/>
                    <a:gd name="T72" fmla="*/ 32 w 50"/>
                    <a:gd name="T73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" h="20">
                      <a:moveTo>
                        <a:pt x="50" y="10"/>
                      </a:move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5"/>
                        <a:pt x="46" y="0"/>
                        <a:pt x="4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3" y="0"/>
                        <a:pt x="18" y="5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7"/>
                        <a:pt x="25" y="5"/>
                        <a:pt x="28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3" y="5"/>
                        <a:pt x="45" y="7"/>
                        <a:pt x="45" y="10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45" y="13"/>
                        <a:pt x="43" y="15"/>
                        <a:pt x="40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4" y="17"/>
                        <a:pt x="33" y="18"/>
                        <a:pt x="32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6" y="20"/>
                        <a:pt x="50" y="15"/>
                        <a:pt x="50" y="10"/>
                      </a:cubicBez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9"/>
                        <a:pt x="28" y="9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3"/>
                        <a:pt x="25" y="15"/>
                        <a:pt x="22" y="15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7" y="15"/>
                        <a:pt x="5" y="13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7" y="5"/>
                        <a:pt x="1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3"/>
                        <a:pt x="17" y="1"/>
                        <a:pt x="1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5"/>
                        <a:pt x="5" y="20"/>
                        <a:pt x="10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8" y="20"/>
                        <a:pt x="32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sļiḋé">
                  <a:extLst>
                    <a:ext uri="{FF2B5EF4-FFF2-40B4-BE49-F238E27FC236}">
                      <a16:creationId xmlns:a16="http://schemas.microsoft.com/office/drawing/2014/main" id="{02730D43-A007-E7E8-DF3F-DABD202C28CA}"/>
                    </a:ext>
                  </a:extLst>
                </p:cNvPr>
                <p:cNvSpPr/>
                <p:nvPr/>
              </p:nvSpPr>
              <p:spPr bwMode="auto">
                <a:xfrm>
                  <a:off x="11918522" y="2912132"/>
                  <a:ext cx="172245" cy="168330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7 h 53"/>
                    <a:gd name="T4" fmla="*/ 27 w 54"/>
                    <a:gd name="T5" fmla="*/ 53 h 53"/>
                    <a:gd name="T6" fmla="*/ 54 w 54"/>
                    <a:gd name="T7" fmla="*/ 27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7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7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9 w 54"/>
                    <a:gd name="T39" fmla="*/ 40 h 53"/>
                    <a:gd name="T40" fmla="*/ 25 w 54"/>
                    <a:gd name="T41" fmla="*/ 40 h 53"/>
                    <a:gd name="T42" fmla="*/ 24 w 54"/>
                    <a:gd name="T43" fmla="*/ 38 h 53"/>
                    <a:gd name="T44" fmla="*/ 24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7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8" y="20"/>
                        <a:pt x="10" y="16"/>
                        <a:pt x="13" y="12"/>
                      </a:cubicBezTo>
                      <a:cubicBezTo>
                        <a:pt x="17" y="9"/>
                        <a:pt x="22" y="7"/>
                        <a:pt x="27" y="7"/>
                      </a:cubicBezTo>
                      <a:cubicBezTo>
                        <a:pt x="32" y="7"/>
                        <a:pt x="37" y="9"/>
                        <a:pt x="41" y="12"/>
                      </a:cubicBezTo>
                      <a:cubicBezTo>
                        <a:pt x="44" y="16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7"/>
                        <a:pt x="27" y="47"/>
                      </a:cubicBezTo>
                      <a:cubicBezTo>
                        <a:pt x="23" y="47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30" y="40"/>
                        <a:pt x="29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5" y="40"/>
                        <a:pt x="24" y="39"/>
                        <a:pt x="24" y="38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$ḷiďè">
                  <a:extLst>
                    <a:ext uri="{FF2B5EF4-FFF2-40B4-BE49-F238E27FC236}">
                      <a16:creationId xmlns:a16="http://schemas.microsoft.com/office/drawing/2014/main" id="{38FF47FC-2992-5847-32DE-3B43AF46FFA7}"/>
                    </a:ext>
                  </a:extLst>
                </p:cNvPr>
                <p:cNvSpPr/>
                <p:nvPr/>
              </p:nvSpPr>
              <p:spPr bwMode="auto">
                <a:xfrm>
                  <a:off x="11895034" y="3100035"/>
                  <a:ext cx="150715" cy="121354"/>
                </a:xfrm>
                <a:custGeom>
                  <a:avLst/>
                  <a:gdLst>
                    <a:gd name="T0" fmla="*/ 30 w 77"/>
                    <a:gd name="T1" fmla="*/ 62 h 62"/>
                    <a:gd name="T2" fmla="*/ 0 w 77"/>
                    <a:gd name="T3" fmla="*/ 31 h 62"/>
                    <a:gd name="T4" fmla="*/ 15 w 77"/>
                    <a:gd name="T5" fmla="*/ 17 h 62"/>
                    <a:gd name="T6" fmla="*/ 30 w 77"/>
                    <a:gd name="T7" fmla="*/ 33 h 62"/>
                    <a:gd name="T8" fmla="*/ 62 w 77"/>
                    <a:gd name="T9" fmla="*/ 0 h 62"/>
                    <a:gd name="T10" fmla="*/ 77 w 77"/>
                    <a:gd name="T11" fmla="*/ 15 h 62"/>
                    <a:gd name="T12" fmla="*/ 30 w 77"/>
                    <a:gd name="T13" fmla="*/ 62 h 62"/>
                    <a:gd name="T14" fmla="*/ 9 w 77"/>
                    <a:gd name="T15" fmla="*/ 31 h 62"/>
                    <a:gd name="T16" fmla="*/ 30 w 77"/>
                    <a:gd name="T17" fmla="*/ 54 h 62"/>
                    <a:gd name="T18" fmla="*/ 69 w 77"/>
                    <a:gd name="T19" fmla="*/ 15 h 62"/>
                    <a:gd name="T20" fmla="*/ 62 w 77"/>
                    <a:gd name="T21" fmla="*/ 8 h 62"/>
                    <a:gd name="T22" fmla="*/ 30 w 77"/>
                    <a:gd name="T23" fmla="*/ 41 h 62"/>
                    <a:gd name="T24" fmla="*/ 15 w 77"/>
                    <a:gd name="T25" fmla="*/ 25 h 62"/>
                    <a:gd name="T26" fmla="*/ 9 w 77"/>
                    <a:gd name="T27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" h="62">
                      <a:moveTo>
                        <a:pt x="30" y="62"/>
                      </a:moveTo>
                      <a:lnTo>
                        <a:pt x="0" y="31"/>
                      </a:lnTo>
                      <a:lnTo>
                        <a:pt x="15" y="17"/>
                      </a:lnTo>
                      <a:lnTo>
                        <a:pt x="30" y="33"/>
                      </a:lnTo>
                      <a:lnTo>
                        <a:pt x="62" y="0"/>
                      </a:lnTo>
                      <a:lnTo>
                        <a:pt x="77" y="15"/>
                      </a:lnTo>
                      <a:lnTo>
                        <a:pt x="30" y="62"/>
                      </a:lnTo>
                      <a:close/>
                      <a:moveTo>
                        <a:pt x="9" y="31"/>
                      </a:moveTo>
                      <a:lnTo>
                        <a:pt x="30" y="54"/>
                      </a:lnTo>
                      <a:lnTo>
                        <a:pt x="69" y="15"/>
                      </a:lnTo>
                      <a:lnTo>
                        <a:pt x="62" y="8"/>
                      </a:lnTo>
                      <a:lnTo>
                        <a:pt x="30" y="41"/>
                      </a:lnTo>
                      <a:lnTo>
                        <a:pt x="15" y="25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ṩľíḑé">
                  <a:extLst>
                    <a:ext uri="{FF2B5EF4-FFF2-40B4-BE49-F238E27FC236}">
                      <a16:creationId xmlns:a16="http://schemas.microsoft.com/office/drawing/2014/main" id="{88526BAE-948D-15D3-A19D-E505D548F871}"/>
                    </a:ext>
                  </a:extLst>
                </p:cNvPr>
                <p:cNvSpPr/>
                <p:nvPr/>
              </p:nvSpPr>
              <p:spPr bwMode="auto">
                <a:xfrm>
                  <a:off x="11640581" y="3336871"/>
                  <a:ext cx="178118" cy="236836"/>
                </a:xfrm>
                <a:custGeom>
                  <a:avLst/>
                  <a:gdLst>
                    <a:gd name="T0" fmla="*/ 53 w 56"/>
                    <a:gd name="T1" fmla="*/ 9 h 74"/>
                    <a:gd name="T2" fmla="*/ 49 w 56"/>
                    <a:gd name="T3" fmla="*/ 9 h 74"/>
                    <a:gd name="T4" fmla="*/ 49 w 56"/>
                    <a:gd name="T5" fmla="*/ 14 h 74"/>
                    <a:gd name="T6" fmla="*/ 51 w 56"/>
                    <a:gd name="T7" fmla="*/ 14 h 74"/>
                    <a:gd name="T8" fmla="*/ 51 w 56"/>
                    <a:gd name="T9" fmla="*/ 51 h 74"/>
                    <a:gd name="T10" fmla="*/ 32 w 56"/>
                    <a:gd name="T11" fmla="*/ 51 h 74"/>
                    <a:gd name="T12" fmla="*/ 32 w 56"/>
                    <a:gd name="T13" fmla="*/ 70 h 74"/>
                    <a:gd name="T14" fmla="*/ 5 w 56"/>
                    <a:gd name="T15" fmla="*/ 70 h 74"/>
                    <a:gd name="T16" fmla="*/ 5 w 56"/>
                    <a:gd name="T17" fmla="*/ 14 h 74"/>
                    <a:gd name="T18" fmla="*/ 7 w 56"/>
                    <a:gd name="T19" fmla="*/ 14 h 74"/>
                    <a:gd name="T20" fmla="*/ 7 w 56"/>
                    <a:gd name="T21" fmla="*/ 9 h 74"/>
                    <a:gd name="T22" fmla="*/ 2 w 56"/>
                    <a:gd name="T23" fmla="*/ 9 h 74"/>
                    <a:gd name="T24" fmla="*/ 0 w 56"/>
                    <a:gd name="T25" fmla="*/ 12 h 74"/>
                    <a:gd name="T26" fmla="*/ 0 w 56"/>
                    <a:gd name="T27" fmla="*/ 72 h 74"/>
                    <a:gd name="T28" fmla="*/ 2 w 56"/>
                    <a:gd name="T29" fmla="*/ 74 h 74"/>
                    <a:gd name="T30" fmla="*/ 39 w 56"/>
                    <a:gd name="T31" fmla="*/ 74 h 74"/>
                    <a:gd name="T32" fmla="*/ 56 w 56"/>
                    <a:gd name="T33" fmla="*/ 58 h 74"/>
                    <a:gd name="T34" fmla="*/ 56 w 56"/>
                    <a:gd name="T35" fmla="*/ 12 h 74"/>
                    <a:gd name="T36" fmla="*/ 53 w 56"/>
                    <a:gd name="T37" fmla="*/ 9 h 74"/>
                    <a:gd name="T38" fmla="*/ 37 w 56"/>
                    <a:gd name="T39" fmla="*/ 70 h 74"/>
                    <a:gd name="T40" fmla="*/ 37 w 56"/>
                    <a:gd name="T41" fmla="*/ 56 h 74"/>
                    <a:gd name="T42" fmla="*/ 51 w 56"/>
                    <a:gd name="T43" fmla="*/ 56 h 74"/>
                    <a:gd name="T44" fmla="*/ 37 w 56"/>
                    <a:gd name="T45" fmla="*/ 70 h 74"/>
                    <a:gd name="T46" fmla="*/ 46 w 56"/>
                    <a:gd name="T47" fmla="*/ 9 h 74"/>
                    <a:gd name="T48" fmla="*/ 37 w 56"/>
                    <a:gd name="T49" fmla="*/ 9 h 74"/>
                    <a:gd name="T50" fmla="*/ 37 w 56"/>
                    <a:gd name="T51" fmla="*/ 5 h 74"/>
                    <a:gd name="T52" fmla="*/ 32 w 56"/>
                    <a:gd name="T53" fmla="*/ 0 h 74"/>
                    <a:gd name="T54" fmla="*/ 23 w 56"/>
                    <a:gd name="T55" fmla="*/ 0 h 74"/>
                    <a:gd name="T56" fmla="*/ 19 w 56"/>
                    <a:gd name="T57" fmla="*/ 5 h 74"/>
                    <a:gd name="T58" fmla="*/ 19 w 56"/>
                    <a:gd name="T59" fmla="*/ 9 h 74"/>
                    <a:gd name="T60" fmla="*/ 9 w 56"/>
                    <a:gd name="T61" fmla="*/ 9 h 74"/>
                    <a:gd name="T62" fmla="*/ 9 w 56"/>
                    <a:gd name="T63" fmla="*/ 19 h 74"/>
                    <a:gd name="T64" fmla="*/ 46 w 56"/>
                    <a:gd name="T65" fmla="*/ 19 h 74"/>
                    <a:gd name="T66" fmla="*/ 46 w 56"/>
                    <a:gd name="T67" fmla="*/ 9 h 74"/>
                    <a:gd name="T68" fmla="*/ 32 w 56"/>
                    <a:gd name="T69" fmla="*/ 9 h 74"/>
                    <a:gd name="T70" fmla="*/ 23 w 56"/>
                    <a:gd name="T71" fmla="*/ 9 h 74"/>
                    <a:gd name="T72" fmla="*/ 23 w 56"/>
                    <a:gd name="T73" fmla="*/ 5 h 74"/>
                    <a:gd name="T74" fmla="*/ 23 w 56"/>
                    <a:gd name="T75" fmla="*/ 5 h 74"/>
                    <a:gd name="T76" fmla="*/ 32 w 56"/>
                    <a:gd name="T77" fmla="*/ 5 h 74"/>
                    <a:gd name="T78" fmla="*/ 32 w 56"/>
                    <a:gd name="T79" fmla="*/ 5 h 74"/>
                    <a:gd name="T80" fmla="*/ 32 w 56"/>
                    <a:gd name="T81" fmla="*/ 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" h="74">
                      <a:moveTo>
                        <a:pt x="53" y="9"/>
                      </a:move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5" y="70"/>
                        <a:pt x="5" y="70"/>
                        <a:pt x="5" y="70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2" y="74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0"/>
                        <a:pt x="55" y="9"/>
                        <a:pt x="53" y="9"/>
                      </a:cubicBezTo>
                      <a:close/>
                      <a:moveTo>
                        <a:pt x="37" y="70"/>
                      </a:moveTo>
                      <a:cubicBezTo>
                        <a:pt x="37" y="56"/>
                        <a:pt x="37" y="56"/>
                        <a:pt x="37" y="56"/>
                      </a:cubicBezTo>
                      <a:cubicBezTo>
                        <a:pt x="51" y="56"/>
                        <a:pt x="51" y="56"/>
                        <a:pt x="51" y="56"/>
                      </a:cubicBezTo>
                      <a:lnTo>
                        <a:pt x="37" y="70"/>
                      </a:lnTo>
                      <a:close/>
                      <a:moveTo>
                        <a:pt x="46" y="9"/>
                      </a:move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2"/>
                        <a:pt x="35" y="0"/>
                        <a:pt x="32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0"/>
                        <a:pt x="19" y="2"/>
                        <a:pt x="19" y="5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lnTo>
                        <a:pt x="46" y="9"/>
                      </a:lnTo>
                      <a:close/>
                      <a:moveTo>
                        <a:pt x="32" y="9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lnTo>
                        <a:pt x="3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ṡļîdé">
                  <a:extLst>
                    <a:ext uri="{FF2B5EF4-FFF2-40B4-BE49-F238E27FC236}">
                      <a16:creationId xmlns:a16="http://schemas.microsoft.com/office/drawing/2014/main" id="{0B548ECB-25CD-9F11-DA22-C4150FC03C8C}"/>
                    </a:ext>
                  </a:extLst>
                </p:cNvPr>
                <p:cNvSpPr/>
                <p:nvPr/>
              </p:nvSpPr>
              <p:spPr bwMode="auto">
                <a:xfrm>
                  <a:off x="10986834" y="3618727"/>
                  <a:ext cx="608730" cy="342532"/>
                </a:xfrm>
                <a:custGeom>
                  <a:avLst/>
                  <a:gdLst>
                    <a:gd name="T0" fmla="*/ 190 w 190"/>
                    <a:gd name="T1" fmla="*/ 74 h 107"/>
                    <a:gd name="T2" fmla="*/ 166 w 190"/>
                    <a:gd name="T3" fmla="*/ 43 h 107"/>
                    <a:gd name="T4" fmla="*/ 122 w 190"/>
                    <a:gd name="T5" fmla="*/ 0 h 107"/>
                    <a:gd name="T6" fmla="*/ 87 w 190"/>
                    <a:gd name="T7" fmla="*/ 17 h 107"/>
                    <a:gd name="T8" fmla="*/ 67 w 190"/>
                    <a:gd name="T9" fmla="*/ 7 h 107"/>
                    <a:gd name="T10" fmla="*/ 42 w 190"/>
                    <a:gd name="T11" fmla="*/ 32 h 107"/>
                    <a:gd name="T12" fmla="*/ 43 w 190"/>
                    <a:gd name="T13" fmla="*/ 35 h 107"/>
                    <a:gd name="T14" fmla="*/ 36 w 190"/>
                    <a:gd name="T15" fmla="*/ 35 h 107"/>
                    <a:gd name="T16" fmla="*/ 0 w 190"/>
                    <a:gd name="T17" fmla="*/ 71 h 107"/>
                    <a:gd name="T18" fmla="*/ 36 w 190"/>
                    <a:gd name="T19" fmla="*/ 107 h 107"/>
                    <a:gd name="T20" fmla="*/ 158 w 190"/>
                    <a:gd name="T21" fmla="*/ 107 h 107"/>
                    <a:gd name="T22" fmla="*/ 158 w 190"/>
                    <a:gd name="T23" fmla="*/ 107 h 107"/>
                    <a:gd name="T24" fmla="*/ 190 w 190"/>
                    <a:gd name="T25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0" h="107">
                      <a:moveTo>
                        <a:pt x="190" y="74"/>
                      </a:moveTo>
                      <a:cubicBezTo>
                        <a:pt x="190" y="59"/>
                        <a:pt x="180" y="46"/>
                        <a:pt x="166" y="43"/>
                      </a:cubicBezTo>
                      <a:cubicBezTo>
                        <a:pt x="165" y="19"/>
                        <a:pt x="146" y="0"/>
                        <a:pt x="122" y="0"/>
                      </a:cubicBezTo>
                      <a:cubicBezTo>
                        <a:pt x="107" y="0"/>
                        <a:pt x="95" y="6"/>
                        <a:pt x="87" y="17"/>
                      </a:cubicBezTo>
                      <a:cubicBezTo>
                        <a:pt x="82" y="11"/>
                        <a:pt x="75" y="7"/>
                        <a:pt x="67" y="7"/>
                      </a:cubicBezTo>
                      <a:cubicBezTo>
                        <a:pt x="54" y="7"/>
                        <a:pt x="42" y="18"/>
                        <a:pt x="42" y="32"/>
                      </a:cubicBezTo>
                      <a:cubicBezTo>
                        <a:pt x="42" y="33"/>
                        <a:pt x="43" y="34"/>
                        <a:pt x="43" y="35"/>
                      </a:cubicBezTo>
                      <a:cubicBezTo>
                        <a:pt x="41" y="35"/>
                        <a:pt x="38" y="35"/>
                        <a:pt x="36" y="35"/>
                      </a:cubicBezTo>
                      <a:cubicBezTo>
                        <a:pt x="16" y="35"/>
                        <a:pt x="0" y="51"/>
                        <a:pt x="0" y="71"/>
                      </a:cubicBezTo>
                      <a:cubicBezTo>
                        <a:pt x="0" y="91"/>
                        <a:pt x="16" y="107"/>
                        <a:pt x="36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76" y="107"/>
                        <a:pt x="190" y="92"/>
                        <a:pt x="1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ṡľíḍê">
                  <a:extLst>
                    <a:ext uri="{FF2B5EF4-FFF2-40B4-BE49-F238E27FC236}">
                      <a16:creationId xmlns:a16="http://schemas.microsoft.com/office/drawing/2014/main" id="{C8FAD525-7B24-3DE4-301F-D67827512AA8}"/>
                    </a:ext>
                  </a:extLst>
                </p:cNvPr>
                <p:cNvSpPr/>
                <p:nvPr/>
              </p:nvSpPr>
              <p:spPr bwMode="auto">
                <a:xfrm>
                  <a:off x="11632752" y="2722270"/>
                  <a:ext cx="291643" cy="317087"/>
                </a:xfrm>
                <a:custGeom>
                  <a:avLst/>
                  <a:gdLst>
                    <a:gd name="T0" fmla="*/ 61 w 91"/>
                    <a:gd name="T1" fmla="*/ 27 h 99"/>
                    <a:gd name="T2" fmla="*/ 51 w 91"/>
                    <a:gd name="T3" fmla="*/ 38 h 99"/>
                    <a:gd name="T4" fmla="*/ 46 w 91"/>
                    <a:gd name="T5" fmla="*/ 46 h 99"/>
                    <a:gd name="T6" fmla="*/ 48 w 91"/>
                    <a:gd name="T7" fmla="*/ 29 h 99"/>
                    <a:gd name="T8" fmla="*/ 48 w 91"/>
                    <a:gd name="T9" fmla="*/ 14 h 99"/>
                    <a:gd name="T10" fmla="*/ 23 w 91"/>
                    <a:gd name="T11" fmla="*/ 4 h 99"/>
                    <a:gd name="T12" fmla="*/ 13 w 91"/>
                    <a:gd name="T13" fmla="*/ 29 h 99"/>
                    <a:gd name="T14" fmla="*/ 24 w 91"/>
                    <a:gd name="T15" fmla="*/ 40 h 99"/>
                    <a:gd name="T16" fmla="*/ 38 w 91"/>
                    <a:gd name="T17" fmla="*/ 50 h 99"/>
                    <a:gd name="T18" fmla="*/ 29 w 91"/>
                    <a:gd name="T19" fmla="*/ 48 h 99"/>
                    <a:gd name="T20" fmla="*/ 14 w 91"/>
                    <a:gd name="T21" fmla="*/ 48 h 99"/>
                    <a:gd name="T22" fmla="*/ 4 w 91"/>
                    <a:gd name="T23" fmla="*/ 74 h 99"/>
                    <a:gd name="T24" fmla="*/ 30 w 91"/>
                    <a:gd name="T25" fmla="*/ 84 h 99"/>
                    <a:gd name="T26" fmla="*/ 40 w 91"/>
                    <a:gd name="T27" fmla="*/ 73 h 99"/>
                    <a:gd name="T28" fmla="*/ 45 w 91"/>
                    <a:gd name="T29" fmla="*/ 65 h 99"/>
                    <a:gd name="T30" fmla="*/ 43 w 91"/>
                    <a:gd name="T31" fmla="*/ 96 h 99"/>
                    <a:gd name="T32" fmla="*/ 45 w 91"/>
                    <a:gd name="T33" fmla="*/ 99 h 99"/>
                    <a:gd name="T34" fmla="*/ 61 w 91"/>
                    <a:gd name="T35" fmla="*/ 92 h 99"/>
                    <a:gd name="T36" fmla="*/ 78 w 91"/>
                    <a:gd name="T37" fmla="*/ 84 h 99"/>
                    <a:gd name="T38" fmla="*/ 76 w 91"/>
                    <a:gd name="T39" fmla="*/ 81 h 99"/>
                    <a:gd name="T40" fmla="*/ 53 w 91"/>
                    <a:gd name="T41" fmla="*/ 61 h 99"/>
                    <a:gd name="T42" fmla="*/ 61 w 91"/>
                    <a:gd name="T43" fmla="*/ 63 h 99"/>
                    <a:gd name="T44" fmla="*/ 77 w 91"/>
                    <a:gd name="T45" fmla="*/ 63 h 99"/>
                    <a:gd name="T46" fmla="*/ 87 w 91"/>
                    <a:gd name="T47" fmla="*/ 37 h 99"/>
                    <a:gd name="T48" fmla="*/ 61 w 91"/>
                    <a:gd name="T4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1" h="99">
                      <a:moveTo>
                        <a:pt x="61" y="27"/>
                      </a:moveTo>
                      <a:cubicBezTo>
                        <a:pt x="56" y="29"/>
                        <a:pt x="52" y="33"/>
                        <a:pt x="51" y="38"/>
                      </a:cubicBezTo>
                      <a:cubicBezTo>
                        <a:pt x="50" y="40"/>
                        <a:pt x="48" y="43"/>
                        <a:pt x="46" y="46"/>
                      </a:cubicBezTo>
                      <a:cubicBezTo>
                        <a:pt x="46" y="41"/>
                        <a:pt x="47" y="33"/>
                        <a:pt x="48" y="29"/>
                      </a:cubicBezTo>
                      <a:cubicBezTo>
                        <a:pt x="50" y="25"/>
                        <a:pt x="50" y="19"/>
                        <a:pt x="48" y="14"/>
                      </a:cubicBezTo>
                      <a:cubicBezTo>
                        <a:pt x="44" y="4"/>
                        <a:pt x="32" y="0"/>
                        <a:pt x="23" y="4"/>
                      </a:cubicBezTo>
                      <a:cubicBezTo>
                        <a:pt x="13" y="8"/>
                        <a:pt x="9" y="20"/>
                        <a:pt x="13" y="29"/>
                      </a:cubicBezTo>
                      <a:cubicBezTo>
                        <a:pt x="15" y="35"/>
                        <a:pt x="19" y="38"/>
                        <a:pt x="24" y="40"/>
                      </a:cubicBezTo>
                      <a:cubicBezTo>
                        <a:pt x="28" y="41"/>
                        <a:pt x="34" y="46"/>
                        <a:pt x="38" y="50"/>
                      </a:cubicBezTo>
                      <a:cubicBezTo>
                        <a:pt x="34" y="49"/>
                        <a:pt x="31" y="49"/>
                        <a:pt x="29" y="48"/>
                      </a:cubicBezTo>
                      <a:cubicBezTo>
                        <a:pt x="24" y="46"/>
                        <a:pt x="19" y="46"/>
                        <a:pt x="14" y="48"/>
                      </a:cubicBezTo>
                      <a:cubicBezTo>
                        <a:pt x="4" y="52"/>
                        <a:pt x="0" y="64"/>
                        <a:pt x="4" y="74"/>
                      </a:cubicBezTo>
                      <a:cubicBezTo>
                        <a:pt x="8" y="84"/>
                        <a:pt x="20" y="88"/>
                        <a:pt x="30" y="84"/>
                      </a:cubicBezTo>
                      <a:cubicBezTo>
                        <a:pt x="35" y="82"/>
                        <a:pt x="38" y="77"/>
                        <a:pt x="40" y="73"/>
                      </a:cubicBezTo>
                      <a:cubicBezTo>
                        <a:pt x="41" y="70"/>
                        <a:pt x="42" y="67"/>
                        <a:pt x="45" y="65"/>
                      </a:cubicBezTo>
                      <a:cubicBezTo>
                        <a:pt x="50" y="77"/>
                        <a:pt x="48" y="89"/>
                        <a:pt x="43" y="96"/>
                      </a:cubicBezTo>
                      <a:cubicBezTo>
                        <a:pt x="45" y="99"/>
                        <a:pt x="45" y="99"/>
                        <a:pt x="45" y="99"/>
                      </a:cubicBezTo>
                      <a:cubicBezTo>
                        <a:pt x="61" y="92"/>
                        <a:pt x="61" y="92"/>
                        <a:pt x="61" y="92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6" y="81"/>
                        <a:pt x="76" y="81"/>
                        <a:pt x="76" y="81"/>
                      </a:cubicBezTo>
                      <a:cubicBezTo>
                        <a:pt x="68" y="80"/>
                        <a:pt x="58" y="74"/>
                        <a:pt x="53" y="61"/>
                      </a:cubicBezTo>
                      <a:cubicBezTo>
                        <a:pt x="56" y="61"/>
                        <a:pt x="59" y="62"/>
                        <a:pt x="61" y="63"/>
                      </a:cubicBezTo>
                      <a:cubicBezTo>
                        <a:pt x="66" y="65"/>
                        <a:pt x="72" y="65"/>
                        <a:pt x="77" y="63"/>
                      </a:cubicBezTo>
                      <a:cubicBezTo>
                        <a:pt x="87" y="59"/>
                        <a:pt x="91" y="47"/>
                        <a:pt x="87" y="37"/>
                      </a:cubicBezTo>
                      <a:cubicBezTo>
                        <a:pt x="82" y="27"/>
                        <a:pt x="71" y="23"/>
                        <a:pt x="6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šliďê">
                  <a:extLst>
                    <a:ext uri="{FF2B5EF4-FFF2-40B4-BE49-F238E27FC236}">
                      <a16:creationId xmlns:a16="http://schemas.microsoft.com/office/drawing/2014/main" id="{692CBC33-672C-D830-712A-96CC4E56DBC6}"/>
                    </a:ext>
                  </a:extLst>
                </p:cNvPr>
                <p:cNvSpPr/>
                <p:nvPr/>
              </p:nvSpPr>
              <p:spPr bwMode="auto">
                <a:xfrm>
                  <a:off x="11460507" y="3483672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8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5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7" y="34"/>
                        <a:pt x="13" y="29"/>
                        <a:pt x="13" y="24"/>
                      </a:cubicBezTo>
                      <a:cubicBezTo>
                        <a:pt x="13" y="19"/>
                        <a:pt x="17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ṣliḍê">
                  <a:extLst>
                    <a:ext uri="{FF2B5EF4-FFF2-40B4-BE49-F238E27FC236}">
                      <a16:creationId xmlns:a16="http://schemas.microsoft.com/office/drawing/2014/main" id="{2744D07B-2503-F8AE-8AA6-E7DC14C9337D}"/>
                    </a:ext>
                  </a:extLst>
                </p:cNvPr>
                <p:cNvSpPr/>
                <p:nvPr/>
              </p:nvSpPr>
              <p:spPr bwMode="auto">
                <a:xfrm>
                  <a:off x="11585776" y="3078504"/>
                  <a:ext cx="223135" cy="227050"/>
                </a:xfrm>
                <a:custGeom>
                  <a:avLst/>
                  <a:gdLst>
                    <a:gd name="T0" fmla="*/ 53 w 70"/>
                    <a:gd name="T1" fmla="*/ 45 h 71"/>
                    <a:gd name="T2" fmla="*/ 41 w 70"/>
                    <a:gd name="T3" fmla="*/ 32 h 71"/>
                    <a:gd name="T4" fmla="*/ 70 w 70"/>
                    <a:gd name="T5" fmla="*/ 10 h 71"/>
                    <a:gd name="T6" fmla="*/ 62 w 70"/>
                    <a:gd name="T7" fmla="*/ 1 h 71"/>
                    <a:gd name="T8" fmla="*/ 25 w 70"/>
                    <a:gd name="T9" fmla="*/ 16 h 71"/>
                    <a:gd name="T10" fmla="*/ 13 w 70"/>
                    <a:gd name="T11" fmla="*/ 5 h 71"/>
                    <a:gd name="T12" fmla="*/ 2 w 70"/>
                    <a:gd name="T13" fmla="*/ 3 h 71"/>
                    <a:gd name="T14" fmla="*/ 4 w 70"/>
                    <a:gd name="T15" fmla="*/ 13 h 71"/>
                    <a:gd name="T16" fmla="*/ 16 w 70"/>
                    <a:gd name="T17" fmla="*/ 25 h 71"/>
                    <a:gd name="T18" fmla="*/ 1 w 70"/>
                    <a:gd name="T19" fmla="*/ 62 h 71"/>
                    <a:gd name="T20" fmla="*/ 10 w 70"/>
                    <a:gd name="T21" fmla="*/ 71 h 71"/>
                    <a:gd name="T22" fmla="*/ 32 w 70"/>
                    <a:gd name="T23" fmla="*/ 41 h 71"/>
                    <a:gd name="T24" fmla="*/ 44 w 70"/>
                    <a:gd name="T25" fmla="*/ 53 h 71"/>
                    <a:gd name="T26" fmla="*/ 44 w 70"/>
                    <a:gd name="T27" fmla="*/ 71 h 71"/>
                    <a:gd name="T28" fmla="*/ 53 w 70"/>
                    <a:gd name="T29" fmla="*/ 71 h 71"/>
                    <a:gd name="T30" fmla="*/ 57 w 70"/>
                    <a:gd name="T31" fmla="*/ 58 h 71"/>
                    <a:gd name="T32" fmla="*/ 70 w 70"/>
                    <a:gd name="T33" fmla="*/ 53 h 71"/>
                    <a:gd name="T34" fmla="*/ 70 w 70"/>
                    <a:gd name="T35" fmla="*/ 45 h 71"/>
                    <a:gd name="T36" fmla="*/ 53 w 70"/>
                    <a:gd name="T37" fmla="*/ 4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" h="71">
                      <a:moveTo>
                        <a:pt x="53" y="45"/>
                      </a:move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1"/>
                        <a:pt x="5" y="0"/>
                        <a:pt x="2" y="3"/>
                      </a:cubicBezTo>
                      <a:cubicBezTo>
                        <a:pt x="0" y="5"/>
                        <a:pt x="1" y="10"/>
                        <a:pt x="4" y="1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şḻïḑè">
                  <a:extLst>
                    <a:ext uri="{FF2B5EF4-FFF2-40B4-BE49-F238E27FC236}">
                      <a16:creationId xmlns:a16="http://schemas.microsoft.com/office/drawing/2014/main" id="{78FA4D4D-7D47-0A75-1AE3-8CC7B083F57B}"/>
                    </a:ext>
                  </a:extLst>
                </p:cNvPr>
                <p:cNvSpPr/>
                <p:nvPr/>
              </p:nvSpPr>
              <p:spPr bwMode="auto">
                <a:xfrm>
                  <a:off x="11859802" y="3225304"/>
                  <a:ext cx="78293" cy="142884"/>
                </a:xfrm>
                <a:custGeom>
                  <a:avLst/>
                  <a:gdLst>
                    <a:gd name="T0" fmla="*/ 16 w 24"/>
                    <a:gd name="T1" fmla="*/ 44 h 45"/>
                    <a:gd name="T2" fmla="*/ 16 w 24"/>
                    <a:gd name="T3" fmla="*/ 44 h 45"/>
                    <a:gd name="T4" fmla="*/ 23 w 24"/>
                    <a:gd name="T5" fmla="*/ 34 h 45"/>
                    <a:gd name="T6" fmla="*/ 21 w 24"/>
                    <a:gd name="T7" fmla="*/ 23 h 45"/>
                    <a:gd name="T8" fmla="*/ 11 w 24"/>
                    <a:gd name="T9" fmla="*/ 16 h 45"/>
                    <a:gd name="T10" fmla="*/ 11 w 24"/>
                    <a:gd name="T11" fmla="*/ 16 h 45"/>
                    <a:gd name="T12" fmla="*/ 10 w 24"/>
                    <a:gd name="T13" fmla="*/ 17 h 45"/>
                    <a:gd name="T14" fmla="*/ 11 w 24"/>
                    <a:gd name="T15" fmla="*/ 20 h 45"/>
                    <a:gd name="T16" fmla="*/ 12 w 24"/>
                    <a:gd name="T17" fmla="*/ 20 h 45"/>
                    <a:gd name="T18" fmla="*/ 12 w 24"/>
                    <a:gd name="T19" fmla="*/ 20 h 45"/>
                    <a:gd name="T20" fmla="*/ 17 w 24"/>
                    <a:gd name="T21" fmla="*/ 24 h 45"/>
                    <a:gd name="T22" fmla="*/ 19 w 24"/>
                    <a:gd name="T23" fmla="*/ 35 h 45"/>
                    <a:gd name="T24" fmla="*/ 16 w 24"/>
                    <a:gd name="T25" fmla="*/ 40 h 45"/>
                    <a:gd name="T26" fmla="*/ 16 w 24"/>
                    <a:gd name="T27" fmla="*/ 40 h 45"/>
                    <a:gd name="T28" fmla="*/ 10 w 24"/>
                    <a:gd name="T29" fmla="*/ 36 h 45"/>
                    <a:gd name="T30" fmla="*/ 9 w 24"/>
                    <a:gd name="T31" fmla="*/ 31 h 45"/>
                    <a:gd name="T32" fmla="*/ 5 w 24"/>
                    <a:gd name="T33" fmla="*/ 30 h 45"/>
                    <a:gd name="T34" fmla="*/ 6 w 24"/>
                    <a:gd name="T35" fmla="*/ 37 h 45"/>
                    <a:gd name="T36" fmla="*/ 16 w 24"/>
                    <a:gd name="T37" fmla="*/ 44 h 45"/>
                    <a:gd name="T38" fmla="*/ 13 w 24"/>
                    <a:gd name="T39" fmla="*/ 28 h 45"/>
                    <a:gd name="T40" fmla="*/ 15 w 24"/>
                    <a:gd name="T41" fmla="*/ 28 h 45"/>
                    <a:gd name="T42" fmla="*/ 14 w 24"/>
                    <a:gd name="T43" fmla="*/ 24 h 45"/>
                    <a:gd name="T44" fmla="*/ 13 w 24"/>
                    <a:gd name="T45" fmla="*/ 24 h 45"/>
                    <a:gd name="T46" fmla="*/ 12 w 24"/>
                    <a:gd name="T47" fmla="*/ 24 h 45"/>
                    <a:gd name="T48" fmla="*/ 7 w 24"/>
                    <a:gd name="T49" fmla="*/ 21 h 45"/>
                    <a:gd name="T50" fmla="*/ 5 w 24"/>
                    <a:gd name="T51" fmla="*/ 10 h 45"/>
                    <a:gd name="T52" fmla="*/ 9 w 24"/>
                    <a:gd name="T53" fmla="*/ 4 h 45"/>
                    <a:gd name="T54" fmla="*/ 9 w 24"/>
                    <a:gd name="T55" fmla="*/ 4 h 45"/>
                    <a:gd name="T56" fmla="*/ 14 w 24"/>
                    <a:gd name="T57" fmla="*/ 8 h 45"/>
                    <a:gd name="T58" fmla="*/ 15 w 24"/>
                    <a:gd name="T59" fmla="*/ 13 h 45"/>
                    <a:gd name="T60" fmla="*/ 20 w 24"/>
                    <a:gd name="T61" fmla="*/ 15 h 45"/>
                    <a:gd name="T62" fmla="*/ 18 w 24"/>
                    <a:gd name="T63" fmla="*/ 7 h 45"/>
                    <a:gd name="T64" fmla="*/ 8 w 24"/>
                    <a:gd name="T65" fmla="*/ 0 h 45"/>
                    <a:gd name="T66" fmla="*/ 8 w 24"/>
                    <a:gd name="T67" fmla="*/ 1 h 45"/>
                    <a:gd name="T68" fmla="*/ 1 w 24"/>
                    <a:gd name="T69" fmla="*/ 11 h 45"/>
                    <a:gd name="T70" fmla="*/ 3 w 24"/>
                    <a:gd name="T71" fmla="*/ 21 h 45"/>
                    <a:gd name="T72" fmla="*/ 13 w 24"/>
                    <a:gd name="T73" fmla="*/ 2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" h="45">
                      <a:moveTo>
                        <a:pt x="16" y="44"/>
                      </a:move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21" y="43"/>
                        <a:pt x="24" y="38"/>
                        <a:pt x="23" y="34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0" y="18"/>
                        <a:pt x="16" y="15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0" y="16"/>
                        <a:pt x="10" y="17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4" y="20"/>
                        <a:pt x="17" y="21"/>
                        <a:pt x="17" y="2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20" y="37"/>
                        <a:pt x="18" y="39"/>
                        <a:pt x="16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3" y="41"/>
                        <a:pt x="11" y="39"/>
                        <a:pt x="10" y="36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8" y="31"/>
                        <a:pt x="6" y="30"/>
                        <a:pt x="5" y="30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7" y="42"/>
                        <a:pt x="12" y="45"/>
                        <a:pt x="16" y="44"/>
                      </a:cubicBezTo>
                      <a:close/>
                      <a:moveTo>
                        <a:pt x="13" y="28"/>
                      </a:moveTo>
                      <a:cubicBezTo>
                        <a:pt x="14" y="28"/>
                        <a:pt x="14" y="28"/>
                        <a:pt x="15" y="28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0" y="25"/>
                        <a:pt x="8" y="23"/>
                        <a:pt x="7" y="21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7"/>
                        <a:pt x="6" y="5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4"/>
                        <a:pt x="14" y="6"/>
                        <a:pt x="14" y="8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13"/>
                        <a:pt x="18" y="14"/>
                        <a:pt x="20" y="15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3" y="1"/>
                        <a:pt x="0" y="6"/>
                        <a:pt x="1" y="1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6"/>
                        <a:pt x="9" y="29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ṣļiḑé">
                  <a:extLst>
                    <a:ext uri="{FF2B5EF4-FFF2-40B4-BE49-F238E27FC236}">
                      <a16:creationId xmlns:a16="http://schemas.microsoft.com/office/drawing/2014/main" id="{F9A0AD7A-D15D-D203-5902-7EFFC9FD5068}"/>
                    </a:ext>
                  </a:extLst>
                </p:cNvPr>
                <p:cNvSpPr/>
                <p:nvPr/>
              </p:nvSpPr>
              <p:spPr bwMode="auto">
                <a:xfrm>
                  <a:off x="11253030" y="3186158"/>
                  <a:ext cx="293599" cy="295556"/>
                </a:xfrm>
                <a:custGeom>
                  <a:avLst/>
                  <a:gdLst>
                    <a:gd name="T0" fmla="*/ 29 w 92"/>
                    <a:gd name="T1" fmla="*/ 18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8 h 92"/>
                    <a:gd name="T8" fmla="*/ 92 w 92"/>
                    <a:gd name="T9" fmla="*/ 67 h 92"/>
                    <a:gd name="T10" fmla="*/ 72 w 92"/>
                    <a:gd name="T11" fmla="*/ 81 h 92"/>
                    <a:gd name="T12" fmla="*/ 52 w 92"/>
                    <a:gd name="T13" fmla="*/ 67 h 92"/>
                    <a:gd name="T14" fmla="*/ 72 w 92"/>
                    <a:gd name="T15" fmla="*/ 52 h 92"/>
                    <a:gd name="T16" fmla="*/ 80 w 92"/>
                    <a:gd name="T17" fmla="*/ 54 h 92"/>
                    <a:gd name="T18" fmla="*/ 80 w 92"/>
                    <a:gd name="T19" fmla="*/ 24 h 92"/>
                    <a:gd name="T20" fmla="*/ 40 w 92"/>
                    <a:gd name="T21" fmla="*/ 35 h 92"/>
                    <a:gd name="T22" fmla="*/ 40 w 92"/>
                    <a:gd name="T23" fmla="*/ 78 h 92"/>
                    <a:gd name="T24" fmla="*/ 20 w 92"/>
                    <a:gd name="T25" fmla="*/ 92 h 92"/>
                    <a:gd name="T26" fmla="*/ 0 w 92"/>
                    <a:gd name="T27" fmla="*/ 78 h 92"/>
                    <a:gd name="T28" fmla="*/ 20 w 92"/>
                    <a:gd name="T29" fmla="*/ 64 h 92"/>
                    <a:gd name="T30" fmla="*/ 29 w 92"/>
                    <a:gd name="T31" fmla="*/ 65 h 92"/>
                    <a:gd name="T32" fmla="*/ 29 w 92"/>
                    <a:gd name="T33" fmla="*/ 35 h 92"/>
                    <a:gd name="T34" fmla="*/ 29 w 92"/>
                    <a:gd name="T35" fmla="*/ 1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8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4"/>
                        <a:pt x="83" y="81"/>
                        <a:pt x="72" y="81"/>
                      </a:cubicBezTo>
                      <a:cubicBezTo>
                        <a:pt x="61" y="81"/>
                        <a:pt x="52" y="74"/>
                        <a:pt x="52" y="67"/>
                      </a:cubicBezTo>
                      <a:cubicBezTo>
                        <a:pt x="52" y="59"/>
                        <a:pt x="61" y="52"/>
                        <a:pt x="72" y="52"/>
                      </a:cubicBezTo>
                      <a:cubicBezTo>
                        <a:pt x="75" y="52"/>
                        <a:pt x="78" y="53"/>
                        <a:pt x="80" y="5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40" y="86"/>
                        <a:pt x="31" y="92"/>
                        <a:pt x="20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4"/>
                        <a:pt x="20" y="64"/>
                      </a:cubicBezTo>
                      <a:cubicBezTo>
                        <a:pt x="23" y="64"/>
                        <a:pt x="26" y="64"/>
                        <a:pt x="29" y="6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lnTo>
                        <a:pt x="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ṣ1ïḓè">
                  <a:extLst>
                    <a:ext uri="{FF2B5EF4-FFF2-40B4-BE49-F238E27FC236}">
                      <a16:creationId xmlns:a16="http://schemas.microsoft.com/office/drawing/2014/main" id="{9E03A2B8-40B8-E734-C110-751CBFB68344}"/>
                    </a:ext>
                  </a:extLst>
                </p:cNvPr>
                <p:cNvSpPr/>
                <p:nvPr/>
              </p:nvSpPr>
              <p:spPr bwMode="auto">
                <a:xfrm>
                  <a:off x="11489868" y="2540239"/>
                  <a:ext cx="207477" cy="291641"/>
                </a:xfrm>
                <a:custGeom>
                  <a:avLst/>
                  <a:gdLst>
                    <a:gd name="T0" fmla="*/ 38 w 65"/>
                    <a:gd name="T1" fmla="*/ 46 h 91"/>
                    <a:gd name="T2" fmla="*/ 46 w 65"/>
                    <a:gd name="T3" fmla="*/ 26 h 91"/>
                    <a:gd name="T4" fmla="*/ 52 w 65"/>
                    <a:gd name="T5" fmla="*/ 33 h 91"/>
                    <a:gd name="T6" fmla="*/ 47 w 65"/>
                    <a:gd name="T7" fmla="*/ 46 h 91"/>
                    <a:gd name="T8" fmla="*/ 52 w 65"/>
                    <a:gd name="T9" fmla="*/ 59 h 91"/>
                    <a:gd name="T10" fmla="*/ 45 w 65"/>
                    <a:gd name="T11" fmla="*/ 65 h 91"/>
                    <a:gd name="T12" fmla="*/ 38 w 65"/>
                    <a:gd name="T13" fmla="*/ 46 h 91"/>
                    <a:gd name="T14" fmla="*/ 32 w 65"/>
                    <a:gd name="T15" fmla="*/ 78 h 91"/>
                    <a:gd name="T16" fmla="*/ 19 w 65"/>
                    <a:gd name="T17" fmla="*/ 46 h 91"/>
                    <a:gd name="T18" fmla="*/ 33 w 65"/>
                    <a:gd name="T19" fmla="*/ 13 h 91"/>
                    <a:gd name="T20" fmla="*/ 39 w 65"/>
                    <a:gd name="T21" fmla="*/ 20 h 91"/>
                    <a:gd name="T22" fmla="*/ 39 w 65"/>
                    <a:gd name="T23" fmla="*/ 20 h 91"/>
                    <a:gd name="T24" fmla="*/ 28 w 65"/>
                    <a:gd name="T25" fmla="*/ 46 h 91"/>
                    <a:gd name="T26" fmla="*/ 39 w 65"/>
                    <a:gd name="T27" fmla="*/ 72 h 91"/>
                    <a:gd name="T28" fmla="*/ 32 w 65"/>
                    <a:gd name="T29" fmla="*/ 78 h 91"/>
                    <a:gd name="T30" fmla="*/ 6 w 65"/>
                    <a:gd name="T31" fmla="*/ 20 h 91"/>
                    <a:gd name="T32" fmla="*/ 20 w 65"/>
                    <a:gd name="T33" fmla="*/ 0 h 91"/>
                    <a:gd name="T34" fmla="*/ 20 w 65"/>
                    <a:gd name="T35" fmla="*/ 0 h 91"/>
                    <a:gd name="T36" fmla="*/ 27 w 65"/>
                    <a:gd name="T37" fmla="*/ 6 h 91"/>
                    <a:gd name="T38" fmla="*/ 10 w 65"/>
                    <a:gd name="T39" fmla="*/ 45 h 91"/>
                    <a:gd name="T40" fmla="*/ 26 w 65"/>
                    <a:gd name="T41" fmla="*/ 85 h 91"/>
                    <a:gd name="T42" fmla="*/ 19 w 65"/>
                    <a:gd name="T43" fmla="*/ 91 h 91"/>
                    <a:gd name="T44" fmla="*/ 5 w 65"/>
                    <a:gd name="T45" fmla="*/ 70 h 91"/>
                    <a:gd name="T46" fmla="*/ 1 w 65"/>
                    <a:gd name="T47" fmla="*/ 45 h 91"/>
                    <a:gd name="T48" fmla="*/ 6 w 65"/>
                    <a:gd name="T49" fmla="*/ 20 h 91"/>
                    <a:gd name="T50" fmla="*/ 61 w 65"/>
                    <a:gd name="T51" fmla="*/ 51 h 91"/>
                    <a:gd name="T52" fmla="*/ 65 w 65"/>
                    <a:gd name="T53" fmla="*/ 46 h 91"/>
                    <a:gd name="T54" fmla="*/ 61 w 65"/>
                    <a:gd name="T55" fmla="*/ 41 h 91"/>
                    <a:gd name="T56" fmla="*/ 56 w 65"/>
                    <a:gd name="T57" fmla="*/ 46 h 91"/>
                    <a:gd name="T58" fmla="*/ 61 w 65"/>
                    <a:gd name="T59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5" h="91">
                      <a:moveTo>
                        <a:pt x="38" y="46"/>
                      </a:moveTo>
                      <a:cubicBezTo>
                        <a:pt x="38" y="38"/>
                        <a:pt x="41" y="31"/>
                        <a:pt x="46" y="26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49" y="36"/>
                        <a:pt x="47" y="41"/>
                        <a:pt x="47" y="46"/>
                      </a:cubicBezTo>
                      <a:cubicBezTo>
                        <a:pt x="47" y="51"/>
                        <a:pt x="49" y="56"/>
                        <a:pt x="52" y="59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0"/>
                        <a:pt x="37" y="53"/>
                        <a:pt x="38" y="46"/>
                      </a:cubicBezTo>
                      <a:close/>
                      <a:moveTo>
                        <a:pt x="32" y="78"/>
                      </a:moveTo>
                      <a:cubicBezTo>
                        <a:pt x="24" y="69"/>
                        <a:pt x="19" y="58"/>
                        <a:pt x="19" y="46"/>
                      </a:cubicBezTo>
                      <a:cubicBezTo>
                        <a:pt x="19" y="33"/>
                        <a:pt x="24" y="22"/>
                        <a:pt x="33" y="13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2" y="27"/>
                        <a:pt x="28" y="36"/>
                        <a:pt x="28" y="46"/>
                      </a:cubicBezTo>
                      <a:cubicBezTo>
                        <a:pt x="28" y="55"/>
                        <a:pt x="32" y="65"/>
                        <a:pt x="39" y="72"/>
                      </a:cubicBezTo>
                      <a:lnTo>
                        <a:pt x="32" y="78"/>
                      </a:lnTo>
                      <a:close/>
                      <a:moveTo>
                        <a:pt x="6" y="20"/>
                      </a:moveTo>
                      <a:cubicBezTo>
                        <a:pt x="9" y="13"/>
                        <a:pt x="14" y="6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16" y="17"/>
                        <a:pt x="10" y="31"/>
                        <a:pt x="10" y="45"/>
                      </a:cubicBezTo>
                      <a:cubicBezTo>
                        <a:pt x="10" y="60"/>
                        <a:pt x="15" y="74"/>
                        <a:pt x="26" y="85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13" y="85"/>
                        <a:pt x="9" y="78"/>
                        <a:pt x="5" y="70"/>
                      </a:cubicBezTo>
                      <a:cubicBezTo>
                        <a:pt x="2" y="62"/>
                        <a:pt x="0" y="54"/>
                        <a:pt x="1" y="45"/>
                      </a:cubicBezTo>
                      <a:cubicBezTo>
                        <a:pt x="1" y="37"/>
                        <a:pt x="3" y="28"/>
                        <a:pt x="6" y="20"/>
                      </a:cubicBezTo>
                      <a:close/>
                      <a:moveTo>
                        <a:pt x="61" y="51"/>
                      </a:moveTo>
                      <a:cubicBezTo>
                        <a:pt x="63" y="51"/>
                        <a:pt x="65" y="49"/>
                        <a:pt x="65" y="46"/>
                      </a:cubicBezTo>
                      <a:cubicBezTo>
                        <a:pt x="65" y="44"/>
                        <a:pt x="63" y="41"/>
                        <a:pt x="61" y="41"/>
                      </a:cubicBezTo>
                      <a:cubicBezTo>
                        <a:pt x="58" y="41"/>
                        <a:pt x="56" y="43"/>
                        <a:pt x="56" y="46"/>
                      </a:cubicBezTo>
                      <a:cubicBezTo>
                        <a:pt x="56" y="49"/>
                        <a:pt x="58" y="51"/>
                        <a:pt x="6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ş1îḋê">
                  <a:extLst>
                    <a:ext uri="{FF2B5EF4-FFF2-40B4-BE49-F238E27FC236}">
                      <a16:creationId xmlns:a16="http://schemas.microsoft.com/office/drawing/2014/main" id="{37697D0A-427A-ED8D-1C43-9E7B5BF3A4AE}"/>
                    </a:ext>
                  </a:extLst>
                </p:cNvPr>
                <p:cNvSpPr/>
                <p:nvPr/>
              </p:nvSpPr>
              <p:spPr bwMode="auto">
                <a:xfrm>
                  <a:off x="11413531" y="2853412"/>
                  <a:ext cx="201605" cy="201604"/>
                </a:xfrm>
                <a:custGeom>
                  <a:avLst/>
                  <a:gdLst>
                    <a:gd name="T0" fmla="*/ 63 w 103"/>
                    <a:gd name="T1" fmla="*/ 27 h 103"/>
                    <a:gd name="T2" fmla="*/ 65 w 103"/>
                    <a:gd name="T3" fmla="*/ 2 h 103"/>
                    <a:gd name="T4" fmla="*/ 19 w 103"/>
                    <a:gd name="T5" fmla="*/ 0 h 103"/>
                    <a:gd name="T6" fmla="*/ 1 w 103"/>
                    <a:gd name="T7" fmla="*/ 20 h 103"/>
                    <a:gd name="T8" fmla="*/ 0 w 103"/>
                    <a:gd name="T9" fmla="*/ 77 h 103"/>
                    <a:gd name="T10" fmla="*/ 39 w 103"/>
                    <a:gd name="T11" fmla="*/ 77 h 103"/>
                    <a:gd name="T12" fmla="*/ 37 w 103"/>
                    <a:gd name="T13" fmla="*/ 102 h 103"/>
                    <a:gd name="T14" fmla="*/ 101 w 103"/>
                    <a:gd name="T15" fmla="*/ 103 h 103"/>
                    <a:gd name="T16" fmla="*/ 103 w 103"/>
                    <a:gd name="T17" fmla="*/ 27 h 103"/>
                    <a:gd name="T18" fmla="*/ 63 w 103"/>
                    <a:gd name="T19" fmla="*/ 27 h 103"/>
                    <a:gd name="T20" fmla="*/ 19 w 103"/>
                    <a:gd name="T21" fmla="*/ 10 h 103"/>
                    <a:gd name="T22" fmla="*/ 19 w 103"/>
                    <a:gd name="T23" fmla="*/ 20 h 103"/>
                    <a:gd name="T24" fmla="*/ 9 w 103"/>
                    <a:gd name="T25" fmla="*/ 20 h 103"/>
                    <a:gd name="T26" fmla="*/ 19 w 103"/>
                    <a:gd name="T27" fmla="*/ 10 h 103"/>
                    <a:gd name="T28" fmla="*/ 6 w 103"/>
                    <a:gd name="T29" fmla="*/ 71 h 103"/>
                    <a:gd name="T30" fmla="*/ 6 w 103"/>
                    <a:gd name="T31" fmla="*/ 27 h 103"/>
                    <a:gd name="T32" fmla="*/ 26 w 103"/>
                    <a:gd name="T33" fmla="*/ 27 h 103"/>
                    <a:gd name="T34" fmla="*/ 26 w 103"/>
                    <a:gd name="T35" fmla="*/ 7 h 103"/>
                    <a:gd name="T36" fmla="*/ 58 w 103"/>
                    <a:gd name="T37" fmla="*/ 7 h 103"/>
                    <a:gd name="T38" fmla="*/ 58 w 103"/>
                    <a:gd name="T39" fmla="*/ 27 h 103"/>
                    <a:gd name="T40" fmla="*/ 39 w 103"/>
                    <a:gd name="T41" fmla="*/ 46 h 103"/>
                    <a:gd name="T42" fmla="*/ 39 w 103"/>
                    <a:gd name="T43" fmla="*/ 71 h 103"/>
                    <a:gd name="T44" fmla="*/ 6 w 103"/>
                    <a:gd name="T45" fmla="*/ 71 h 103"/>
                    <a:gd name="T46" fmla="*/ 57 w 103"/>
                    <a:gd name="T47" fmla="*/ 36 h 103"/>
                    <a:gd name="T48" fmla="*/ 57 w 103"/>
                    <a:gd name="T49" fmla="*/ 46 h 103"/>
                    <a:gd name="T50" fmla="*/ 47 w 103"/>
                    <a:gd name="T51" fmla="*/ 46 h 103"/>
                    <a:gd name="T52" fmla="*/ 57 w 103"/>
                    <a:gd name="T53" fmla="*/ 36 h 103"/>
                    <a:gd name="T54" fmla="*/ 94 w 103"/>
                    <a:gd name="T55" fmla="*/ 97 h 103"/>
                    <a:gd name="T56" fmla="*/ 44 w 103"/>
                    <a:gd name="T57" fmla="*/ 97 h 103"/>
                    <a:gd name="T58" fmla="*/ 45 w 103"/>
                    <a:gd name="T59" fmla="*/ 51 h 103"/>
                    <a:gd name="T60" fmla="*/ 63 w 103"/>
                    <a:gd name="T61" fmla="*/ 53 h 103"/>
                    <a:gd name="T62" fmla="*/ 63 w 103"/>
                    <a:gd name="T63" fmla="*/ 33 h 103"/>
                    <a:gd name="T64" fmla="*/ 96 w 103"/>
                    <a:gd name="T65" fmla="*/ 33 h 103"/>
                    <a:gd name="T66" fmla="*/ 94 w 103"/>
                    <a:gd name="T67" fmla="*/ 9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3" h="103">
                      <a:moveTo>
                        <a:pt x="63" y="27"/>
                      </a:moveTo>
                      <a:lnTo>
                        <a:pt x="65" y="2"/>
                      </a:lnTo>
                      <a:lnTo>
                        <a:pt x="19" y="0"/>
                      </a:lnTo>
                      <a:lnTo>
                        <a:pt x="1" y="20"/>
                      </a:lnTo>
                      <a:lnTo>
                        <a:pt x="0" y="77"/>
                      </a:lnTo>
                      <a:lnTo>
                        <a:pt x="39" y="77"/>
                      </a:lnTo>
                      <a:lnTo>
                        <a:pt x="37" y="102"/>
                      </a:lnTo>
                      <a:lnTo>
                        <a:pt x="101" y="103"/>
                      </a:lnTo>
                      <a:lnTo>
                        <a:pt x="103" y="27"/>
                      </a:lnTo>
                      <a:lnTo>
                        <a:pt x="63" y="27"/>
                      </a:lnTo>
                      <a:close/>
                      <a:moveTo>
                        <a:pt x="19" y="10"/>
                      </a:moveTo>
                      <a:lnTo>
                        <a:pt x="19" y="20"/>
                      </a:lnTo>
                      <a:lnTo>
                        <a:pt x="9" y="20"/>
                      </a:lnTo>
                      <a:lnTo>
                        <a:pt x="19" y="10"/>
                      </a:lnTo>
                      <a:close/>
                      <a:moveTo>
                        <a:pt x="6" y="71"/>
                      </a:moveTo>
                      <a:lnTo>
                        <a:pt x="6" y="27"/>
                      </a:lnTo>
                      <a:lnTo>
                        <a:pt x="26" y="27"/>
                      </a:lnTo>
                      <a:lnTo>
                        <a:pt x="26" y="7"/>
                      </a:lnTo>
                      <a:lnTo>
                        <a:pt x="58" y="7"/>
                      </a:lnTo>
                      <a:lnTo>
                        <a:pt x="58" y="27"/>
                      </a:lnTo>
                      <a:lnTo>
                        <a:pt x="39" y="46"/>
                      </a:lnTo>
                      <a:lnTo>
                        <a:pt x="39" y="71"/>
                      </a:lnTo>
                      <a:lnTo>
                        <a:pt x="6" y="71"/>
                      </a:lnTo>
                      <a:close/>
                      <a:moveTo>
                        <a:pt x="57" y="36"/>
                      </a:moveTo>
                      <a:lnTo>
                        <a:pt x="57" y="46"/>
                      </a:lnTo>
                      <a:lnTo>
                        <a:pt x="47" y="46"/>
                      </a:lnTo>
                      <a:lnTo>
                        <a:pt x="57" y="36"/>
                      </a:lnTo>
                      <a:close/>
                      <a:moveTo>
                        <a:pt x="94" y="97"/>
                      </a:moveTo>
                      <a:lnTo>
                        <a:pt x="44" y="97"/>
                      </a:lnTo>
                      <a:lnTo>
                        <a:pt x="45" y="51"/>
                      </a:lnTo>
                      <a:lnTo>
                        <a:pt x="63" y="53"/>
                      </a:lnTo>
                      <a:lnTo>
                        <a:pt x="63" y="33"/>
                      </a:lnTo>
                      <a:lnTo>
                        <a:pt x="96" y="33"/>
                      </a:lnTo>
                      <a:lnTo>
                        <a:pt x="94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ś1ïḍe">
                  <a:extLst>
                    <a:ext uri="{FF2B5EF4-FFF2-40B4-BE49-F238E27FC236}">
                      <a16:creationId xmlns:a16="http://schemas.microsoft.com/office/drawing/2014/main" id="{92A1947C-AC3A-F48B-5FEC-7F319F6F5393}"/>
                    </a:ext>
                  </a:extLst>
                </p:cNvPr>
                <p:cNvSpPr/>
                <p:nvPr/>
              </p:nvSpPr>
              <p:spPr bwMode="auto">
                <a:xfrm>
                  <a:off x="11153207" y="4299877"/>
                  <a:ext cx="326874" cy="277941"/>
                </a:xfrm>
                <a:custGeom>
                  <a:avLst/>
                  <a:gdLst>
                    <a:gd name="T0" fmla="*/ 76 w 102"/>
                    <a:gd name="T1" fmla="*/ 1 h 87"/>
                    <a:gd name="T2" fmla="*/ 7 w 102"/>
                    <a:gd name="T3" fmla="*/ 22 h 87"/>
                    <a:gd name="T4" fmla="*/ 1 w 102"/>
                    <a:gd name="T5" fmla="*/ 32 h 87"/>
                    <a:gd name="T6" fmla="*/ 15 w 102"/>
                    <a:gd name="T7" fmla="*/ 80 h 87"/>
                    <a:gd name="T8" fmla="*/ 26 w 102"/>
                    <a:gd name="T9" fmla="*/ 86 h 87"/>
                    <a:gd name="T10" fmla="*/ 95 w 102"/>
                    <a:gd name="T11" fmla="*/ 65 h 87"/>
                    <a:gd name="T12" fmla="*/ 101 w 102"/>
                    <a:gd name="T13" fmla="*/ 55 h 87"/>
                    <a:gd name="T14" fmla="*/ 87 w 102"/>
                    <a:gd name="T15" fmla="*/ 7 h 87"/>
                    <a:gd name="T16" fmla="*/ 76 w 102"/>
                    <a:gd name="T17" fmla="*/ 1 h 87"/>
                    <a:gd name="T18" fmla="*/ 8 w 102"/>
                    <a:gd name="T19" fmla="*/ 27 h 87"/>
                    <a:gd name="T20" fmla="*/ 78 w 102"/>
                    <a:gd name="T21" fmla="*/ 7 h 87"/>
                    <a:gd name="T22" fmla="*/ 81 w 102"/>
                    <a:gd name="T23" fmla="*/ 8 h 87"/>
                    <a:gd name="T24" fmla="*/ 84 w 102"/>
                    <a:gd name="T25" fmla="*/ 17 h 87"/>
                    <a:gd name="T26" fmla="*/ 9 w 102"/>
                    <a:gd name="T27" fmla="*/ 38 h 87"/>
                    <a:gd name="T28" fmla="*/ 7 w 102"/>
                    <a:gd name="T29" fmla="*/ 30 h 87"/>
                    <a:gd name="T30" fmla="*/ 8 w 102"/>
                    <a:gd name="T31" fmla="*/ 27 h 87"/>
                    <a:gd name="T32" fmla="*/ 94 w 102"/>
                    <a:gd name="T33" fmla="*/ 60 h 87"/>
                    <a:gd name="T34" fmla="*/ 24 w 102"/>
                    <a:gd name="T35" fmla="*/ 80 h 87"/>
                    <a:gd name="T36" fmla="*/ 21 w 102"/>
                    <a:gd name="T37" fmla="*/ 78 h 87"/>
                    <a:gd name="T38" fmla="*/ 14 w 102"/>
                    <a:gd name="T39" fmla="*/ 54 h 87"/>
                    <a:gd name="T40" fmla="*/ 88 w 102"/>
                    <a:gd name="T41" fmla="*/ 33 h 87"/>
                    <a:gd name="T42" fmla="*/ 95 w 102"/>
                    <a:gd name="T43" fmla="*/ 57 h 87"/>
                    <a:gd name="T44" fmla="*/ 94 w 102"/>
                    <a:gd name="T45" fmla="*/ 60 h 87"/>
                    <a:gd name="T46" fmla="*/ 22 w 102"/>
                    <a:gd name="T47" fmla="*/ 64 h 87"/>
                    <a:gd name="T48" fmla="*/ 27 w 102"/>
                    <a:gd name="T49" fmla="*/ 62 h 87"/>
                    <a:gd name="T50" fmla="*/ 31 w 102"/>
                    <a:gd name="T51" fmla="*/ 73 h 87"/>
                    <a:gd name="T52" fmla="*/ 25 w 102"/>
                    <a:gd name="T53" fmla="*/ 74 h 87"/>
                    <a:gd name="T54" fmla="*/ 22 w 102"/>
                    <a:gd name="T55" fmla="*/ 64 h 87"/>
                    <a:gd name="T56" fmla="*/ 33 w 102"/>
                    <a:gd name="T57" fmla="*/ 60 h 87"/>
                    <a:gd name="T58" fmla="*/ 38 w 102"/>
                    <a:gd name="T59" fmla="*/ 59 h 87"/>
                    <a:gd name="T60" fmla="*/ 41 w 102"/>
                    <a:gd name="T61" fmla="*/ 70 h 87"/>
                    <a:gd name="T62" fmla="*/ 36 w 102"/>
                    <a:gd name="T63" fmla="*/ 71 h 87"/>
                    <a:gd name="T64" fmla="*/ 33 w 102"/>
                    <a:gd name="T65" fmla="*/ 60 h 87"/>
                    <a:gd name="T66" fmla="*/ 43 w 102"/>
                    <a:gd name="T67" fmla="*/ 57 h 87"/>
                    <a:gd name="T68" fmla="*/ 49 w 102"/>
                    <a:gd name="T69" fmla="*/ 56 h 87"/>
                    <a:gd name="T70" fmla="*/ 52 w 102"/>
                    <a:gd name="T71" fmla="*/ 66 h 87"/>
                    <a:gd name="T72" fmla="*/ 47 w 102"/>
                    <a:gd name="T73" fmla="*/ 68 h 87"/>
                    <a:gd name="T74" fmla="*/ 43 w 102"/>
                    <a:gd name="T75" fmla="*/ 5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2" h="87">
                      <a:moveTo>
                        <a:pt x="76" y="1"/>
                      </a:move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2" y="23"/>
                        <a:pt x="0" y="28"/>
                        <a:pt x="1" y="32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7" y="84"/>
                        <a:pt x="21" y="87"/>
                        <a:pt x="26" y="86"/>
                      </a:cubicBezTo>
                      <a:cubicBezTo>
                        <a:pt x="95" y="65"/>
                        <a:pt x="95" y="65"/>
                        <a:pt x="95" y="65"/>
                      </a:cubicBezTo>
                      <a:cubicBezTo>
                        <a:pt x="100" y="64"/>
                        <a:pt x="102" y="59"/>
                        <a:pt x="101" y="55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5" y="3"/>
                        <a:pt x="81" y="0"/>
                        <a:pt x="76" y="1"/>
                      </a:cubicBezTo>
                      <a:close/>
                      <a:moveTo>
                        <a:pt x="8" y="27"/>
                      </a:move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79" y="6"/>
                        <a:pt x="81" y="7"/>
                        <a:pt x="81" y="8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6" y="29"/>
                        <a:pt x="7" y="27"/>
                        <a:pt x="8" y="27"/>
                      </a:cubicBezTo>
                      <a:close/>
                      <a:moveTo>
                        <a:pt x="94" y="60"/>
                      </a:move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23" y="81"/>
                        <a:pt x="21" y="80"/>
                        <a:pt x="21" y="78"/>
                      </a:cubicBezTo>
                      <a:cubicBezTo>
                        <a:pt x="14" y="54"/>
                        <a:pt x="14" y="54"/>
                        <a:pt x="14" y="54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5" y="57"/>
                        <a:pt x="95" y="57"/>
                        <a:pt x="95" y="57"/>
                      </a:cubicBezTo>
                      <a:cubicBezTo>
                        <a:pt x="96" y="58"/>
                        <a:pt x="95" y="60"/>
                        <a:pt x="94" y="60"/>
                      </a:cubicBezTo>
                      <a:close/>
                      <a:moveTo>
                        <a:pt x="22" y="64"/>
                      </a:moveTo>
                      <a:cubicBezTo>
                        <a:pt x="27" y="62"/>
                        <a:pt x="27" y="62"/>
                        <a:pt x="27" y="62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lnTo>
                        <a:pt x="22" y="64"/>
                      </a:lnTo>
                      <a:close/>
                      <a:moveTo>
                        <a:pt x="33" y="60"/>
                      </a:move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41" y="70"/>
                        <a:pt x="41" y="70"/>
                        <a:pt x="41" y="70"/>
                      </a:cubicBezTo>
                      <a:cubicBezTo>
                        <a:pt x="36" y="71"/>
                        <a:pt x="36" y="71"/>
                        <a:pt x="36" y="71"/>
                      </a:cubicBezTo>
                      <a:lnTo>
                        <a:pt x="33" y="60"/>
                      </a:lnTo>
                      <a:close/>
                      <a:moveTo>
                        <a:pt x="43" y="57"/>
                      </a:move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47" y="68"/>
                        <a:pt x="47" y="68"/>
                        <a:pt x="47" y="68"/>
                      </a:cubicBezTo>
                      <a:lnTo>
                        <a:pt x="43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ş1iḓé">
                  <a:extLst>
                    <a:ext uri="{FF2B5EF4-FFF2-40B4-BE49-F238E27FC236}">
                      <a16:creationId xmlns:a16="http://schemas.microsoft.com/office/drawing/2014/main" id="{10517A27-4434-B962-C542-50C4FB6CFB27}"/>
                    </a:ext>
                  </a:extLst>
                </p:cNvPr>
                <p:cNvSpPr/>
                <p:nvPr/>
              </p:nvSpPr>
              <p:spPr bwMode="auto">
                <a:xfrm>
                  <a:off x="11274562" y="2275999"/>
                  <a:ext cx="295557" cy="305343"/>
                </a:xfrm>
                <a:custGeom>
                  <a:avLst/>
                  <a:gdLst>
                    <a:gd name="T0" fmla="*/ 65 w 92"/>
                    <a:gd name="T1" fmla="*/ 96 h 96"/>
                    <a:gd name="T2" fmla="*/ 36 w 92"/>
                    <a:gd name="T3" fmla="*/ 49 h 96"/>
                    <a:gd name="T4" fmla="*/ 36 w 92"/>
                    <a:gd name="T5" fmla="*/ 72 h 96"/>
                    <a:gd name="T6" fmla="*/ 0 w 92"/>
                    <a:gd name="T7" fmla="*/ 36 h 96"/>
                    <a:gd name="T8" fmla="*/ 36 w 92"/>
                    <a:gd name="T9" fmla="*/ 0 h 96"/>
                    <a:gd name="T10" fmla="*/ 36 w 92"/>
                    <a:gd name="T11" fmla="*/ 24 h 96"/>
                    <a:gd name="T12" fmla="*/ 65 w 92"/>
                    <a:gd name="T13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" h="96">
                      <a:moveTo>
                        <a:pt x="65" y="96"/>
                      </a:moveTo>
                      <a:cubicBezTo>
                        <a:pt x="76" y="77"/>
                        <a:pt x="78" y="48"/>
                        <a:pt x="36" y="49"/>
                      </a:cubicBezTo>
                      <a:cubicBezTo>
                        <a:pt x="36" y="72"/>
                        <a:pt x="36" y="72"/>
                        <a:pt x="36" y="7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86" y="22"/>
                        <a:pt x="92" y="68"/>
                        <a:pt x="65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$1iḍê">
                  <a:extLst>
                    <a:ext uri="{FF2B5EF4-FFF2-40B4-BE49-F238E27FC236}">
                      <a16:creationId xmlns:a16="http://schemas.microsoft.com/office/drawing/2014/main" id="{4563BC76-1A54-1C05-5A4F-F68A47A43868}"/>
                    </a:ext>
                  </a:extLst>
                </p:cNvPr>
                <p:cNvSpPr/>
                <p:nvPr/>
              </p:nvSpPr>
              <p:spPr bwMode="auto">
                <a:xfrm>
                  <a:off x="11188439" y="2508922"/>
                  <a:ext cx="275984" cy="195733"/>
                </a:xfrm>
                <a:custGeom>
                  <a:avLst/>
                  <a:gdLst>
                    <a:gd name="T0" fmla="*/ 70 w 86"/>
                    <a:gd name="T1" fmla="*/ 58 h 61"/>
                    <a:gd name="T2" fmla="*/ 75 w 86"/>
                    <a:gd name="T3" fmla="*/ 49 h 61"/>
                    <a:gd name="T4" fmla="*/ 80 w 86"/>
                    <a:gd name="T5" fmla="*/ 41 h 61"/>
                    <a:gd name="T6" fmla="*/ 85 w 86"/>
                    <a:gd name="T7" fmla="*/ 32 h 61"/>
                    <a:gd name="T8" fmla="*/ 83 w 86"/>
                    <a:gd name="T9" fmla="*/ 25 h 61"/>
                    <a:gd name="T10" fmla="*/ 65 w 86"/>
                    <a:gd name="T11" fmla="*/ 9 h 61"/>
                    <a:gd name="T12" fmla="*/ 58 w 86"/>
                    <a:gd name="T13" fmla="*/ 9 h 61"/>
                    <a:gd name="T14" fmla="*/ 50 w 86"/>
                    <a:gd name="T15" fmla="*/ 17 h 61"/>
                    <a:gd name="T16" fmla="*/ 49 w 86"/>
                    <a:gd name="T17" fmla="*/ 18 h 61"/>
                    <a:gd name="T18" fmla="*/ 17 w 86"/>
                    <a:gd name="T19" fmla="*/ 0 h 61"/>
                    <a:gd name="T20" fmla="*/ 0 w 86"/>
                    <a:gd name="T21" fmla="*/ 3 h 61"/>
                    <a:gd name="T22" fmla="*/ 4 w 86"/>
                    <a:gd name="T23" fmla="*/ 16 h 61"/>
                    <a:gd name="T24" fmla="*/ 9 w 86"/>
                    <a:gd name="T25" fmla="*/ 15 h 61"/>
                    <a:gd name="T26" fmla="*/ 11 w 86"/>
                    <a:gd name="T27" fmla="*/ 24 h 61"/>
                    <a:gd name="T28" fmla="*/ 20 w 86"/>
                    <a:gd name="T29" fmla="*/ 21 h 61"/>
                    <a:gd name="T30" fmla="*/ 23 w 86"/>
                    <a:gd name="T31" fmla="*/ 30 h 61"/>
                    <a:gd name="T32" fmla="*/ 32 w 86"/>
                    <a:gd name="T33" fmla="*/ 27 h 61"/>
                    <a:gd name="T34" fmla="*/ 35 w 86"/>
                    <a:gd name="T35" fmla="*/ 36 h 61"/>
                    <a:gd name="T36" fmla="*/ 39 w 86"/>
                    <a:gd name="T37" fmla="*/ 35 h 61"/>
                    <a:gd name="T38" fmla="*/ 39 w 86"/>
                    <a:gd name="T39" fmla="*/ 36 h 61"/>
                    <a:gd name="T40" fmla="*/ 37 w 86"/>
                    <a:gd name="T41" fmla="*/ 47 h 61"/>
                    <a:gd name="T42" fmla="*/ 41 w 86"/>
                    <a:gd name="T43" fmla="*/ 53 h 61"/>
                    <a:gd name="T44" fmla="*/ 64 w 86"/>
                    <a:gd name="T45" fmla="*/ 61 h 61"/>
                    <a:gd name="T46" fmla="*/ 70 w 86"/>
                    <a:gd name="T47" fmla="*/ 58 h 61"/>
                    <a:gd name="T48" fmla="*/ 15 w 86"/>
                    <a:gd name="T49" fmla="*/ 10 h 61"/>
                    <a:gd name="T50" fmla="*/ 18 w 86"/>
                    <a:gd name="T51" fmla="*/ 6 h 61"/>
                    <a:gd name="T52" fmla="*/ 46 w 86"/>
                    <a:gd name="T53" fmla="*/ 21 h 61"/>
                    <a:gd name="T54" fmla="*/ 43 w 86"/>
                    <a:gd name="T55" fmla="*/ 25 h 61"/>
                    <a:gd name="T56" fmla="*/ 15 w 86"/>
                    <a:gd name="T57" fmla="*/ 10 h 61"/>
                    <a:gd name="T58" fmla="*/ 61 w 86"/>
                    <a:gd name="T59" fmla="*/ 54 h 61"/>
                    <a:gd name="T60" fmla="*/ 57 w 86"/>
                    <a:gd name="T61" fmla="*/ 52 h 61"/>
                    <a:gd name="T62" fmla="*/ 56 w 86"/>
                    <a:gd name="T63" fmla="*/ 49 h 61"/>
                    <a:gd name="T64" fmla="*/ 69 w 86"/>
                    <a:gd name="T65" fmla="*/ 24 h 61"/>
                    <a:gd name="T66" fmla="*/ 72 w 86"/>
                    <a:gd name="T67" fmla="*/ 23 h 61"/>
                    <a:gd name="T68" fmla="*/ 77 w 86"/>
                    <a:gd name="T69" fmla="*/ 26 h 61"/>
                    <a:gd name="T70" fmla="*/ 77 w 86"/>
                    <a:gd name="T71" fmla="*/ 29 h 61"/>
                    <a:gd name="T72" fmla="*/ 64 w 86"/>
                    <a:gd name="T73" fmla="*/ 53 h 61"/>
                    <a:gd name="T74" fmla="*/ 61 w 86"/>
                    <a:gd name="T75" fmla="*/ 5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6" h="61">
                      <a:moveTo>
                        <a:pt x="70" y="58"/>
                      </a:move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7" y="47"/>
                        <a:pt x="79" y="43"/>
                        <a:pt x="80" y="41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6" y="29"/>
                        <a:pt x="85" y="26"/>
                        <a:pt x="83" y="2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3" y="7"/>
                        <a:pt x="60" y="8"/>
                        <a:pt x="58" y="9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9" y="17"/>
                        <a:pt x="49" y="18"/>
                        <a:pt x="49" y="1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9" y="35"/>
                        <a:pt x="39" y="35"/>
                        <a:pt x="39" y="35"/>
                      </a:cubicBezTo>
                      <a:cubicBezTo>
                        <a:pt x="39" y="35"/>
                        <a:pt x="39" y="36"/>
                        <a:pt x="39" y="36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50"/>
                        <a:pt x="38" y="53"/>
                        <a:pt x="41" y="53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cubicBezTo>
                        <a:pt x="66" y="61"/>
                        <a:pt x="69" y="60"/>
                        <a:pt x="70" y="58"/>
                      </a:cubicBezTo>
                      <a:close/>
                      <a:moveTo>
                        <a:pt x="15" y="10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15" y="10"/>
                      </a:lnTo>
                      <a:close/>
                      <a:moveTo>
                        <a:pt x="61" y="54"/>
                      </a:move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6" y="51"/>
                        <a:pt x="55" y="50"/>
                        <a:pt x="56" y="49"/>
                      </a:cubicBezTo>
                      <a:cubicBezTo>
                        <a:pt x="69" y="24"/>
                        <a:pt x="69" y="24"/>
                        <a:pt x="69" y="24"/>
                      </a:cubicBezTo>
                      <a:cubicBezTo>
                        <a:pt x="70" y="23"/>
                        <a:pt x="71" y="23"/>
                        <a:pt x="72" y="23"/>
                      </a:cubicBezTo>
                      <a:cubicBezTo>
                        <a:pt x="77" y="26"/>
                        <a:pt x="77" y="26"/>
                        <a:pt x="77" y="26"/>
                      </a:cubicBezTo>
                      <a:cubicBezTo>
                        <a:pt x="78" y="26"/>
                        <a:pt x="78" y="28"/>
                        <a:pt x="77" y="29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4" y="54"/>
                        <a:pt x="62" y="55"/>
                        <a:pt x="6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Sľíḓé">
                  <a:extLst>
                    <a:ext uri="{FF2B5EF4-FFF2-40B4-BE49-F238E27FC236}">
                      <a16:creationId xmlns:a16="http://schemas.microsoft.com/office/drawing/2014/main" id="{294010EA-4E9B-08FB-7EDF-0F5B21B4F7D5}"/>
                    </a:ext>
                  </a:extLst>
                </p:cNvPr>
                <p:cNvSpPr/>
                <p:nvPr/>
              </p:nvSpPr>
              <p:spPr bwMode="auto">
                <a:xfrm>
                  <a:off x="10996621" y="4129590"/>
                  <a:ext cx="221179" cy="191818"/>
                </a:xfrm>
                <a:custGeom>
                  <a:avLst/>
                  <a:gdLst>
                    <a:gd name="T0" fmla="*/ 56 w 69"/>
                    <a:gd name="T1" fmla="*/ 0 h 60"/>
                    <a:gd name="T2" fmla="*/ 13 w 69"/>
                    <a:gd name="T3" fmla="*/ 0 h 60"/>
                    <a:gd name="T4" fmla="*/ 0 w 69"/>
                    <a:gd name="T5" fmla="*/ 13 h 60"/>
                    <a:gd name="T6" fmla="*/ 0 w 69"/>
                    <a:gd name="T7" fmla="*/ 58 h 60"/>
                    <a:gd name="T8" fmla="*/ 2 w 69"/>
                    <a:gd name="T9" fmla="*/ 60 h 60"/>
                    <a:gd name="T10" fmla="*/ 66 w 69"/>
                    <a:gd name="T11" fmla="*/ 60 h 60"/>
                    <a:gd name="T12" fmla="*/ 69 w 69"/>
                    <a:gd name="T13" fmla="*/ 58 h 60"/>
                    <a:gd name="T14" fmla="*/ 69 w 69"/>
                    <a:gd name="T15" fmla="*/ 13 h 60"/>
                    <a:gd name="T16" fmla="*/ 56 w 69"/>
                    <a:gd name="T17" fmla="*/ 0 h 60"/>
                    <a:gd name="T18" fmla="*/ 34 w 69"/>
                    <a:gd name="T19" fmla="*/ 51 h 60"/>
                    <a:gd name="T20" fmla="*/ 13 w 69"/>
                    <a:gd name="T21" fmla="*/ 34 h 60"/>
                    <a:gd name="T22" fmla="*/ 26 w 69"/>
                    <a:gd name="T23" fmla="*/ 34 h 60"/>
                    <a:gd name="T24" fmla="*/ 26 w 69"/>
                    <a:gd name="T25" fmla="*/ 21 h 60"/>
                    <a:gd name="T26" fmla="*/ 43 w 69"/>
                    <a:gd name="T27" fmla="*/ 21 h 60"/>
                    <a:gd name="T28" fmla="*/ 43 w 69"/>
                    <a:gd name="T29" fmla="*/ 34 h 60"/>
                    <a:gd name="T30" fmla="*/ 56 w 69"/>
                    <a:gd name="T31" fmla="*/ 34 h 60"/>
                    <a:gd name="T32" fmla="*/ 34 w 69"/>
                    <a:gd name="T33" fmla="*/ 51 h 60"/>
                    <a:gd name="T34" fmla="*/ 10 w 69"/>
                    <a:gd name="T35" fmla="*/ 9 h 60"/>
                    <a:gd name="T36" fmla="*/ 15 w 69"/>
                    <a:gd name="T37" fmla="*/ 4 h 60"/>
                    <a:gd name="T38" fmla="*/ 54 w 69"/>
                    <a:gd name="T39" fmla="*/ 4 h 60"/>
                    <a:gd name="T40" fmla="*/ 58 w 69"/>
                    <a:gd name="T41" fmla="*/ 9 h 60"/>
                    <a:gd name="T42" fmla="*/ 10 w 69"/>
                    <a:gd name="T43" fmla="*/ 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9" h="60">
                      <a:moveTo>
                        <a:pt x="5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9"/>
                        <a:pt x="1" y="60"/>
                        <a:pt x="2" y="60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8" y="60"/>
                        <a:pt x="69" y="59"/>
                        <a:pt x="69" y="58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56" y="0"/>
                      </a:lnTo>
                      <a:close/>
                      <a:moveTo>
                        <a:pt x="34" y="51"/>
                      </a:move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lnTo>
                        <a:pt x="34" y="51"/>
                      </a:lnTo>
                      <a:close/>
                      <a:moveTo>
                        <a:pt x="10" y="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1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ḷïďê">
                  <a:extLst>
                    <a:ext uri="{FF2B5EF4-FFF2-40B4-BE49-F238E27FC236}">
                      <a16:creationId xmlns:a16="http://schemas.microsoft.com/office/drawing/2014/main" id="{EE2E74C9-0850-B675-9518-6F3FEE0A513B}"/>
                    </a:ext>
                  </a:extLst>
                </p:cNvPr>
                <p:cNvSpPr/>
                <p:nvPr/>
              </p:nvSpPr>
              <p:spPr bwMode="auto">
                <a:xfrm>
                  <a:off x="11303921" y="2003931"/>
                  <a:ext cx="182032" cy="248580"/>
                </a:xfrm>
                <a:custGeom>
                  <a:avLst/>
                  <a:gdLst>
                    <a:gd name="T0" fmla="*/ 57 w 57"/>
                    <a:gd name="T1" fmla="*/ 48 h 78"/>
                    <a:gd name="T2" fmla="*/ 57 w 57"/>
                    <a:gd name="T3" fmla="*/ 48 h 78"/>
                    <a:gd name="T4" fmla="*/ 57 w 57"/>
                    <a:gd name="T5" fmla="*/ 48 h 78"/>
                    <a:gd name="T6" fmla="*/ 28 w 57"/>
                    <a:gd name="T7" fmla="*/ 0 h 78"/>
                    <a:gd name="T8" fmla="*/ 0 w 57"/>
                    <a:gd name="T9" fmla="*/ 48 h 78"/>
                    <a:gd name="T10" fmla="*/ 0 w 57"/>
                    <a:gd name="T11" fmla="*/ 48 h 78"/>
                    <a:gd name="T12" fmla="*/ 0 w 57"/>
                    <a:gd name="T13" fmla="*/ 48 h 78"/>
                    <a:gd name="T14" fmla="*/ 0 w 57"/>
                    <a:gd name="T15" fmla="*/ 49 h 78"/>
                    <a:gd name="T16" fmla="*/ 0 w 57"/>
                    <a:gd name="T17" fmla="*/ 49 h 78"/>
                    <a:gd name="T18" fmla="*/ 0 w 57"/>
                    <a:gd name="T19" fmla="*/ 49 h 78"/>
                    <a:gd name="T20" fmla="*/ 28 w 57"/>
                    <a:gd name="T21" fmla="*/ 78 h 78"/>
                    <a:gd name="T22" fmla="*/ 57 w 57"/>
                    <a:gd name="T23" fmla="*/ 49 h 78"/>
                    <a:gd name="T24" fmla="*/ 57 w 57"/>
                    <a:gd name="T25" fmla="*/ 49 h 78"/>
                    <a:gd name="T26" fmla="*/ 57 w 57"/>
                    <a:gd name="T27" fmla="*/ 49 h 78"/>
                    <a:gd name="T28" fmla="*/ 57 w 57"/>
                    <a:gd name="T29" fmla="*/ 48 h 78"/>
                    <a:gd name="T30" fmla="*/ 48 w 57"/>
                    <a:gd name="T31" fmla="*/ 49 h 78"/>
                    <a:gd name="T32" fmla="*/ 48 w 57"/>
                    <a:gd name="T33" fmla="*/ 49 h 78"/>
                    <a:gd name="T34" fmla="*/ 42 w 57"/>
                    <a:gd name="T35" fmla="*/ 62 h 78"/>
                    <a:gd name="T36" fmla="*/ 28 w 57"/>
                    <a:gd name="T37" fmla="*/ 68 h 78"/>
                    <a:gd name="T38" fmla="*/ 26 w 57"/>
                    <a:gd name="T39" fmla="*/ 68 h 78"/>
                    <a:gd name="T40" fmla="*/ 43 w 57"/>
                    <a:gd name="T41" fmla="*/ 37 h 78"/>
                    <a:gd name="T42" fmla="*/ 43 w 57"/>
                    <a:gd name="T43" fmla="*/ 33 h 78"/>
                    <a:gd name="T44" fmla="*/ 48 w 57"/>
                    <a:gd name="T45" fmla="*/ 48 h 78"/>
                    <a:gd name="T46" fmla="*/ 48 w 57"/>
                    <a:gd name="T47" fmla="*/ 48 h 78"/>
                    <a:gd name="T48" fmla="*/ 48 w 57"/>
                    <a:gd name="T49" fmla="*/ 48 h 78"/>
                    <a:gd name="T50" fmla="*/ 48 w 57"/>
                    <a:gd name="T51" fmla="*/ 48 h 78"/>
                    <a:gd name="T52" fmla="*/ 48 w 57"/>
                    <a:gd name="T53" fmla="*/ 49 h 78"/>
                    <a:gd name="T54" fmla="*/ 48 w 57"/>
                    <a:gd name="T55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7" h="78">
                      <a:moveTo>
                        <a:pt x="57" y="48"/>
                      </a:move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24"/>
                        <a:pt x="28" y="0"/>
                        <a:pt x="28" y="0"/>
                      </a:cubicBezTo>
                      <a:cubicBezTo>
                        <a:pt x="28" y="0"/>
                        <a:pt x="0" y="24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65"/>
                        <a:pt x="13" y="78"/>
                        <a:pt x="28" y="78"/>
                      </a:cubicBezTo>
                      <a:cubicBezTo>
                        <a:pt x="44" y="78"/>
                        <a:pt x="57" y="65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lose/>
                      <a:moveTo>
                        <a:pt x="48" y="49"/>
                      </a:moveTo>
                      <a:cubicBezTo>
                        <a:pt x="48" y="49"/>
                        <a:pt x="48" y="49"/>
                        <a:pt x="48" y="49"/>
                      </a:cubicBezTo>
                      <a:cubicBezTo>
                        <a:pt x="48" y="54"/>
                        <a:pt x="46" y="59"/>
                        <a:pt x="42" y="62"/>
                      </a:cubicBezTo>
                      <a:cubicBezTo>
                        <a:pt x="38" y="66"/>
                        <a:pt x="34" y="68"/>
                        <a:pt x="28" y="68"/>
                      </a:cubicBezTo>
                      <a:cubicBezTo>
                        <a:pt x="28" y="68"/>
                        <a:pt x="27" y="68"/>
                        <a:pt x="26" y="68"/>
                      </a:cubicBezTo>
                      <a:cubicBezTo>
                        <a:pt x="36" y="61"/>
                        <a:pt x="43" y="50"/>
                        <a:pt x="43" y="37"/>
                      </a:cubicBezTo>
                      <a:cubicBezTo>
                        <a:pt x="43" y="35"/>
                        <a:pt x="43" y="34"/>
                        <a:pt x="43" y="33"/>
                      </a:cubicBezTo>
                      <a:cubicBezTo>
                        <a:pt x="46" y="38"/>
                        <a:pt x="48" y="43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9"/>
                      </a:cubicBezTo>
                      <a:cubicBezTo>
                        <a:pt x="48" y="49"/>
                        <a:pt x="48" y="49"/>
                        <a:pt x="48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šḷídê">
                  <a:extLst>
                    <a:ext uri="{FF2B5EF4-FFF2-40B4-BE49-F238E27FC236}">
                      <a16:creationId xmlns:a16="http://schemas.microsoft.com/office/drawing/2014/main" id="{5E0CC86C-5F95-FD9B-081F-0A24385F88CB}"/>
                    </a:ext>
                  </a:extLst>
                </p:cNvPr>
                <p:cNvSpPr/>
                <p:nvPr/>
              </p:nvSpPr>
              <p:spPr bwMode="auto">
                <a:xfrm>
                  <a:off x="11108188" y="1823857"/>
                  <a:ext cx="285770" cy="272068"/>
                </a:xfrm>
                <a:custGeom>
                  <a:avLst/>
                  <a:gdLst>
                    <a:gd name="T0" fmla="*/ 52 w 89"/>
                    <a:gd name="T1" fmla="*/ 3 h 85"/>
                    <a:gd name="T2" fmla="*/ 4 w 89"/>
                    <a:gd name="T3" fmla="*/ 36 h 85"/>
                    <a:gd name="T4" fmla="*/ 3 w 89"/>
                    <a:gd name="T5" fmla="*/ 45 h 85"/>
                    <a:gd name="T6" fmla="*/ 28 w 89"/>
                    <a:gd name="T7" fmla="*/ 82 h 85"/>
                    <a:gd name="T8" fmla="*/ 37 w 89"/>
                    <a:gd name="T9" fmla="*/ 83 h 85"/>
                    <a:gd name="T10" fmla="*/ 85 w 89"/>
                    <a:gd name="T11" fmla="*/ 50 h 85"/>
                    <a:gd name="T12" fmla="*/ 87 w 89"/>
                    <a:gd name="T13" fmla="*/ 41 h 85"/>
                    <a:gd name="T14" fmla="*/ 61 w 89"/>
                    <a:gd name="T15" fmla="*/ 4 h 85"/>
                    <a:gd name="T16" fmla="*/ 52 w 89"/>
                    <a:gd name="T17" fmla="*/ 3 h 85"/>
                    <a:gd name="T18" fmla="*/ 38 w 89"/>
                    <a:gd name="T19" fmla="*/ 48 h 85"/>
                    <a:gd name="T20" fmla="*/ 31 w 89"/>
                    <a:gd name="T21" fmla="*/ 71 h 85"/>
                    <a:gd name="T22" fmla="*/ 11 w 89"/>
                    <a:gd name="T23" fmla="*/ 42 h 85"/>
                    <a:gd name="T24" fmla="*/ 38 w 89"/>
                    <a:gd name="T25" fmla="*/ 48 h 85"/>
                    <a:gd name="T26" fmla="*/ 14 w 89"/>
                    <a:gd name="T27" fmla="*/ 40 h 85"/>
                    <a:gd name="T28" fmla="*/ 52 w 89"/>
                    <a:gd name="T29" fmla="*/ 13 h 85"/>
                    <a:gd name="T30" fmla="*/ 43 w 89"/>
                    <a:gd name="T31" fmla="*/ 41 h 85"/>
                    <a:gd name="T32" fmla="*/ 14 w 89"/>
                    <a:gd name="T33" fmla="*/ 40 h 85"/>
                    <a:gd name="T34" fmla="*/ 39 w 89"/>
                    <a:gd name="T35" fmla="*/ 48 h 85"/>
                    <a:gd name="T36" fmla="*/ 50 w 89"/>
                    <a:gd name="T37" fmla="*/ 50 h 85"/>
                    <a:gd name="T38" fmla="*/ 51 w 89"/>
                    <a:gd name="T39" fmla="*/ 40 h 85"/>
                    <a:gd name="T40" fmla="*/ 74 w 89"/>
                    <a:gd name="T41" fmla="*/ 47 h 85"/>
                    <a:gd name="T42" fmla="*/ 38 w 89"/>
                    <a:gd name="T43" fmla="*/ 72 h 85"/>
                    <a:gd name="T44" fmla="*/ 39 w 89"/>
                    <a:gd name="T45" fmla="*/ 48 h 85"/>
                    <a:gd name="T46" fmla="*/ 51 w 89"/>
                    <a:gd name="T47" fmla="*/ 39 h 85"/>
                    <a:gd name="T48" fmla="*/ 55 w 89"/>
                    <a:gd name="T49" fmla="*/ 11 h 85"/>
                    <a:gd name="T50" fmla="*/ 75 w 89"/>
                    <a:gd name="T51" fmla="*/ 40 h 85"/>
                    <a:gd name="T52" fmla="*/ 51 w 89"/>
                    <a:gd name="T5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9" h="85">
                      <a:moveTo>
                        <a:pt x="52" y="3"/>
                      </a:move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1" y="38"/>
                        <a:pt x="0" y="42"/>
                        <a:pt x="3" y="45"/>
                      </a:cubicBezTo>
                      <a:cubicBezTo>
                        <a:pt x="28" y="82"/>
                        <a:pt x="28" y="82"/>
                        <a:pt x="28" y="82"/>
                      </a:cubicBezTo>
                      <a:cubicBezTo>
                        <a:pt x="30" y="85"/>
                        <a:pt x="34" y="85"/>
                        <a:pt x="37" y="83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88" y="48"/>
                        <a:pt x="89" y="44"/>
                        <a:pt x="87" y="41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9" y="1"/>
                        <a:pt x="55" y="0"/>
                        <a:pt x="52" y="3"/>
                      </a:cubicBezTo>
                      <a:close/>
                      <a:moveTo>
                        <a:pt x="38" y="48"/>
                      </a:move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lnTo>
                        <a:pt x="38" y="48"/>
                      </a:lnTo>
                      <a:close/>
                      <a:moveTo>
                        <a:pt x="14" y="40"/>
                      </a:move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lnTo>
                        <a:pt x="14" y="40"/>
                      </a:lnTo>
                      <a:close/>
                      <a:moveTo>
                        <a:pt x="39" y="48"/>
                      </a:move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38" y="72"/>
                        <a:pt x="38" y="72"/>
                        <a:pt x="38" y="72"/>
                      </a:cubicBezTo>
                      <a:lnTo>
                        <a:pt x="39" y="48"/>
                      </a:lnTo>
                      <a:close/>
                      <a:moveTo>
                        <a:pt x="51" y="39"/>
                      </a:move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75" y="40"/>
                        <a:pt x="75" y="40"/>
                        <a:pt x="75" y="40"/>
                      </a:cubicBezTo>
                      <a:lnTo>
                        <a:pt x="51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$ḻïḑê">
                  <a:extLst>
                    <a:ext uri="{FF2B5EF4-FFF2-40B4-BE49-F238E27FC236}">
                      <a16:creationId xmlns:a16="http://schemas.microsoft.com/office/drawing/2014/main" id="{11ACB03E-D045-910B-E7D7-F6F0F0E5908E}"/>
                    </a:ext>
                  </a:extLst>
                </p:cNvPr>
                <p:cNvSpPr/>
                <p:nvPr/>
              </p:nvSpPr>
              <p:spPr bwMode="auto">
                <a:xfrm>
                  <a:off x="10996621" y="1667271"/>
                  <a:ext cx="217264" cy="221178"/>
                </a:xfrm>
                <a:custGeom>
                  <a:avLst/>
                  <a:gdLst>
                    <a:gd name="T0" fmla="*/ 34 w 68"/>
                    <a:gd name="T1" fmla="*/ 0 h 69"/>
                    <a:gd name="T2" fmla="*/ 0 w 68"/>
                    <a:gd name="T3" fmla="*/ 35 h 69"/>
                    <a:gd name="T4" fmla="*/ 34 w 68"/>
                    <a:gd name="T5" fmla="*/ 69 h 69"/>
                    <a:gd name="T6" fmla="*/ 68 w 68"/>
                    <a:gd name="T7" fmla="*/ 35 h 69"/>
                    <a:gd name="T8" fmla="*/ 34 w 68"/>
                    <a:gd name="T9" fmla="*/ 0 h 69"/>
                    <a:gd name="T10" fmla="*/ 34 w 68"/>
                    <a:gd name="T11" fmla="*/ 62 h 69"/>
                    <a:gd name="T12" fmla="*/ 7 w 68"/>
                    <a:gd name="T13" fmla="*/ 35 h 69"/>
                    <a:gd name="T14" fmla="*/ 34 w 68"/>
                    <a:gd name="T15" fmla="*/ 7 h 69"/>
                    <a:gd name="T16" fmla="*/ 62 w 68"/>
                    <a:gd name="T17" fmla="*/ 35 h 69"/>
                    <a:gd name="T18" fmla="*/ 34 w 68"/>
                    <a:gd name="T19" fmla="*/ 62 h 69"/>
                    <a:gd name="T20" fmla="*/ 22 w 68"/>
                    <a:gd name="T21" fmla="*/ 24 h 69"/>
                    <a:gd name="T22" fmla="*/ 36 w 68"/>
                    <a:gd name="T23" fmla="*/ 35 h 69"/>
                    <a:gd name="T24" fmla="*/ 22 w 68"/>
                    <a:gd name="T25" fmla="*/ 45 h 69"/>
                    <a:gd name="T26" fmla="*/ 22 w 68"/>
                    <a:gd name="T27" fmla="*/ 24 h 69"/>
                    <a:gd name="T28" fmla="*/ 39 w 68"/>
                    <a:gd name="T29" fmla="*/ 24 h 69"/>
                    <a:gd name="T30" fmla="*/ 54 w 68"/>
                    <a:gd name="T31" fmla="*/ 35 h 69"/>
                    <a:gd name="T32" fmla="*/ 39 w 68"/>
                    <a:gd name="T33" fmla="*/ 45 h 69"/>
                    <a:gd name="T34" fmla="*/ 39 w 68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8" h="69">
                      <a:moveTo>
                        <a:pt x="34" y="0"/>
                      </a:move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3"/>
                        <a:pt x="15" y="69"/>
                        <a:pt x="34" y="69"/>
                      </a:cubicBezTo>
                      <a:cubicBezTo>
                        <a:pt x="53" y="69"/>
                        <a:pt x="68" y="53"/>
                        <a:pt x="68" y="35"/>
                      </a:cubicBezTo>
                      <a:cubicBezTo>
                        <a:pt x="68" y="16"/>
                        <a:pt x="53" y="0"/>
                        <a:pt x="34" y="0"/>
                      </a:cubicBezTo>
                      <a:close/>
                      <a:moveTo>
                        <a:pt x="34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4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4" y="62"/>
                      </a:cubicBezTo>
                      <a:close/>
                      <a:moveTo>
                        <a:pt x="22" y="24"/>
                      </a:move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sḷîḓê">
                  <a:extLst>
                    <a:ext uri="{FF2B5EF4-FFF2-40B4-BE49-F238E27FC236}">
                      <a16:creationId xmlns:a16="http://schemas.microsoft.com/office/drawing/2014/main" id="{C79E0380-E527-797E-9A58-AAAA1CC57AC9}"/>
                    </a:ext>
                  </a:extLst>
                </p:cNvPr>
                <p:cNvSpPr/>
                <p:nvPr/>
              </p:nvSpPr>
              <p:spPr bwMode="auto">
                <a:xfrm>
                  <a:off x="11096444" y="2135072"/>
                  <a:ext cx="172245" cy="197690"/>
                </a:xfrm>
                <a:custGeom>
                  <a:avLst/>
                  <a:gdLst>
                    <a:gd name="T0" fmla="*/ 50 w 54"/>
                    <a:gd name="T1" fmla="*/ 12 h 62"/>
                    <a:gd name="T2" fmla="*/ 42 w 54"/>
                    <a:gd name="T3" fmla="*/ 5 h 62"/>
                    <a:gd name="T4" fmla="*/ 33 w 54"/>
                    <a:gd name="T5" fmla="*/ 0 h 62"/>
                    <a:gd name="T6" fmla="*/ 6 w 54"/>
                    <a:gd name="T7" fmla="*/ 0 h 62"/>
                    <a:gd name="T8" fmla="*/ 0 w 54"/>
                    <a:gd name="T9" fmla="*/ 6 h 62"/>
                    <a:gd name="T10" fmla="*/ 0 w 54"/>
                    <a:gd name="T11" fmla="*/ 56 h 62"/>
                    <a:gd name="T12" fmla="*/ 6 w 54"/>
                    <a:gd name="T13" fmla="*/ 62 h 62"/>
                    <a:gd name="T14" fmla="*/ 48 w 54"/>
                    <a:gd name="T15" fmla="*/ 62 h 62"/>
                    <a:gd name="T16" fmla="*/ 54 w 54"/>
                    <a:gd name="T17" fmla="*/ 56 h 62"/>
                    <a:gd name="T18" fmla="*/ 54 w 54"/>
                    <a:gd name="T19" fmla="*/ 21 h 62"/>
                    <a:gd name="T20" fmla="*/ 50 w 54"/>
                    <a:gd name="T21" fmla="*/ 12 h 62"/>
                    <a:gd name="T22" fmla="*/ 35 w 54"/>
                    <a:gd name="T23" fmla="*/ 9 h 62"/>
                    <a:gd name="T24" fmla="*/ 35 w 54"/>
                    <a:gd name="T25" fmla="*/ 9 h 62"/>
                    <a:gd name="T26" fmla="*/ 37 w 54"/>
                    <a:gd name="T27" fmla="*/ 10 h 62"/>
                    <a:gd name="T28" fmla="*/ 44 w 54"/>
                    <a:gd name="T29" fmla="*/ 17 h 62"/>
                    <a:gd name="T30" fmla="*/ 45 w 54"/>
                    <a:gd name="T31" fmla="*/ 19 h 62"/>
                    <a:gd name="T32" fmla="*/ 46 w 54"/>
                    <a:gd name="T33" fmla="*/ 20 h 62"/>
                    <a:gd name="T34" fmla="*/ 35 w 54"/>
                    <a:gd name="T35" fmla="*/ 20 h 62"/>
                    <a:gd name="T36" fmla="*/ 35 w 54"/>
                    <a:gd name="T37" fmla="*/ 9 h 62"/>
                    <a:gd name="T38" fmla="*/ 46 w 54"/>
                    <a:gd name="T39" fmla="*/ 54 h 62"/>
                    <a:gd name="T40" fmla="*/ 8 w 54"/>
                    <a:gd name="T41" fmla="*/ 54 h 62"/>
                    <a:gd name="T42" fmla="*/ 8 w 54"/>
                    <a:gd name="T43" fmla="*/ 8 h 62"/>
                    <a:gd name="T44" fmla="*/ 31 w 54"/>
                    <a:gd name="T45" fmla="*/ 8 h 62"/>
                    <a:gd name="T46" fmla="*/ 31 w 54"/>
                    <a:gd name="T47" fmla="*/ 23 h 62"/>
                    <a:gd name="T48" fmla="*/ 46 w 54"/>
                    <a:gd name="T49" fmla="*/ 23 h 62"/>
                    <a:gd name="T50" fmla="*/ 46 w 54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50" y="12"/>
                      </a:move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0" y="2"/>
                        <a:pt x="36" y="0"/>
                        <a:pt x="3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3" y="62"/>
                        <a:pt x="6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51" y="62"/>
                        <a:pt x="54" y="59"/>
                        <a:pt x="54" y="5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18"/>
                        <a:pt x="52" y="14"/>
                        <a:pt x="50" y="12"/>
                      </a:cubicBezTo>
                      <a:close/>
                      <a:moveTo>
                        <a:pt x="35" y="9"/>
                      </a:move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6" y="9"/>
                        <a:pt x="37" y="10"/>
                        <a:pt x="37" y="10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8"/>
                        <a:pt x="45" y="19"/>
                      </a:cubicBezTo>
                      <a:cubicBezTo>
                        <a:pt x="46" y="19"/>
                        <a:pt x="46" y="19"/>
                        <a:pt x="46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9"/>
                      </a:lnTo>
                      <a:close/>
                      <a:moveTo>
                        <a:pt x="46" y="54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lnTo>
                        <a:pt x="4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îṥ1ïḑè">
                  <a:extLst>
                    <a:ext uri="{FF2B5EF4-FFF2-40B4-BE49-F238E27FC236}">
                      <a16:creationId xmlns:a16="http://schemas.microsoft.com/office/drawing/2014/main" id="{76CA5B88-3DDE-8C89-9B88-89F9F05587E8}"/>
                    </a:ext>
                  </a:extLst>
                </p:cNvPr>
                <p:cNvSpPr/>
                <p:nvPr/>
              </p:nvSpPr>
              <p:spPr bwMode="auto">
                <a:xfrm>
                  <a:off x="11082743" y="2730100"/>
                  <a:ext cx="279899" cy="297514"/>
                </a:xfrm>
                <a:custGeom>
                  <a:avLst/>
                  <a:gdLst>
                    <a:gd name="T0" fmla="*/ 78 w 87"/>
                    <a:gd name="T1" fmla="*/ 0 h 93"/>
                    <a:gd name="T2" fmla="*/ 9 w 87"/>
                    <a:gd name="T3" fmla="*/ 0 h 93"/>
                    <a:gd name="T4" fmla="*/ 0 w 87"/>
                    <a:gd name="T5" fmla="*/ 9 h 93"/>
                    <a:gd name="T6" fmla="*/ 0 w 87"/>
                    <a:gd name="T7" fmla="*/ 84 h 93"/>
                    <a:gd name="T8" fmla="*/ 9 w 87"/>
                    <a:gd name="T9" fmla="*/ 93 h 93"/>
                    <a:gd name="T10" fmla="*/ 78 w 87"/>
                    <a:gd name="T11" fmla="*/ 93 h 93"/>
                    <a:gd name="T12" fmla="*/ 87 w 87"/>
                    <a:gd name="T13" fmla="*/ 84 h 93"/>
                    <a:gd name="T14" fmla="*/ 87 w 87"/>
                    <a:gd name="T15" fmla="*/ 9 h 93"/>
                    <a:gd name="T16" fmla="*/ 78 w 87"/>
                    <a:gd name="T17" fmla="*/ 0 h 93"/>
                    <a:gd name="T18" fmla="*/ 75 w 87"/>
                    <a:gd name="T19" fmla="*/ 81 h 93"/>
                    <a:gd name="T20" fmla="*/ 12 w 87"/>
                    <a:gd name="T21" fmla="*/ 81 h 93"/>
                    <a:gd name="T22" fmla="*/ 12 w 87"/>
                    <a:gd name="T23" fmla="*/ 12 h 93"/>
                    <a:gd name="T24" fmla="*/ 75 w 87"/>
                    <a:gd name="T25" fmla="*/ 12 h 93"/>
                    <a:gd name="T26" fmla="*/ 75 w 87"/>
                    <a:gd name="T27" fmla="*/ 81 h 93"/>
                    <a:gd name="T28" fmla="*/ 23 w 87"/>
                    <a:gd name="T29" fmla="*/ 41 h 93"/>
                    <a:gd name="T30" fmla="*/ 64 w 87"/>
                    <a:gd name="T31" fmla="*/ 41 h 93"/>
                    <a:gd name="T32" fmla="*/ 64 w 87"/>
                    <a:gd name="T33" fmla="*/ 46 h 93"/>
                    <a:gd name="T34" fmla="*/ 23 w 87"/>
                    <a:gd name="T35" fmla="*/ 46 h 93"/>
                    <a:gd name="T36" fmla="*/ 23 w 87"/>
                    <a:gd name="T37" fmla="*/ 41 h 93"/>
                    <a:gd name="T38" fmla="*/ 23 w 87"/>
                    <a:gd name="T39" fmla="*/ 52 h 93"/>
                    <a:gd name="T40" fmla="*/ 64 w 87"/>
                    <a:gd name="T41" fmla="*/ 52 h 93"/>
                    <a:gd name="T42" fmla="*/ 64 w 87"/>
                    <a:gd name="T43" fmla="*/ 58 h 93"/>
                    <a:gd name="T44" fmla="*/ 23 w 87"/>
                    <a:gd name="T45" fmla="*/ 58 h 93"/>
                    <a:gd name="T46" fmla="*/ 23 w 87"/>
                    <a:gd name="T47" fmla="*/ 52 h 93"/>
                    <a:gd name="T48" fmla="*/ 23 w 87"/>
                    <a:gd name="T49" fmla="*/ 64 h 93"/>
                    <a:gd name="T50" fmla="*/ 64 w 87"/>
                    <a:gd name="T51" fmla="*/ 64 h 93"/>
                    <a:gd name="T52" fmla="*/ 64 w 87"/>
                    <a:gd name="T53" fmla="*/ 69 h 93"/>
                    <a:gd name="T54" fmla="*/ 23 w 87"/>
                    <a:gd name="T55" fmla="*/ 69 h 93"/>
                    <a:gd name="T56" fmla="*/ 23 w 87"/>
                    <a:gd name="T57" fmla="*/ 64 h 93"/>
                    <a:gd name="T58" fmla="*/ 23 w 87"/>
                    <a:gd name="T59" fmla="*/ 29 h 93"/>
                    <a:gd name="T60" fmla="*/ 64 w 87"/>
                    <a:gd name="T61" fmla="*/ 29 h 93"/>
                    <a:gd name="T62" fmla="*/ 64 w 87"/>
                    <a:gd name="T63" fmla="*/ 35 h 93"/>
                    <a:gd name="T64" fmla="*/ 23 w 87"/>
                    <a:gd name="T65" fmla="*/ 35 h 93"/>
                    <a:gd name="T66" fmla="*/ 23 w 87"/>
                    <a:gd name="T67" fmla="*/ 2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7" h="93">
                      <a:moveTo>
                        <a:pt x="7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9"/>
                        <a:pt x="4" y="93"/>
                        <a:pt x="9" y="93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83" y="93"/>
                        <a:pt x="87" y="89"/>
                        <a:pt x="87" y="84"/>
                      </a:cubicBezTo>
                      <a:cubicBezTo>
                        <a:pt x="87" y="9"/>
                        <a:pt x="87" y="9"/>
                        <a:pt x="87" y="9"/>
                      </a:cubicBezTo>
                      <a:cubicBezTo>
                        <a:pt x="87" y="4"/>
                        <a:pt x="83" y="0"/>
                        <a:pt x="78" y="0"/>
                      </a:cubicBezTo>
                      <a:close/>
                      <a:moveTo>
                        <a:pt x="75" y="81"/>
                      </a:move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lnTo>
                        <a:pt x="75" y="81"/>
                      </a:lnTo>
                      <a:close/>
                      <a:moveTo>
                        <a:pt x="23" y="41"/>
                      </a:move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lnTo>
                        <a:pt x="23" y="41"/>
                      </a:lnTo>
                      <a:close/>
                      <a:moveTo>
                        <a:pt x="23" y="52"/>
                      </a:moveTo>
                      <a:cubicBezTo>
                        <a:pt x="64" y="52"/>
                        <a:pt x="64" y="52"/>
                        <a:pt x="64" y="52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lnTo>
                        <a:pt x="23" y="52"/>
                      </a:lnTo>
                      <a:close/>
                      <a:moveTo>
                        <a:pt x="23" y="64"/>
                      </a:move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69"/>
                        <a:pt x="64" y="69"/>
                        <a:pt x="64" y="69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lnTo>
                        <a:pt x="23" y="64"/>
                      </a:lnTo>
                      <a:close/>
                      <a:moveTo>
                        <a:pt x="23" y="29"/>
                      </a:move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23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ïṣľiḋé">
                  <a:extLst>
                    <a:ext uri="{FF2B5EF4-FFF2-40B4-BE49-F238E27FC236}">
                      <a16:creationId xmlns:a16="http://schemas.microsoft.com/office/drawing/2014/main" id="{48FA9189-33A7-7152-E9BF-AD60F2DBC7F0}"/>
                    </a:ext>
                  </a:extLst>
                </p:cNvPr>
                <p:cNvSpPr/>
                <p:nvPr/>
              </p:nvSpPr>
              <p:spPr bwMode="auto">
                <a:xfrm>
                  <a:off x="11031853" y="3084377"/>
                  <a:ext cx="262282" cy="197690"/>
                </a:xfrm>
                <a:custGeom>
                  <a:avLst/>
                  <a:gdLst>
                    <a:gd name="T0" fmla="*/ 0 w 134"/>
                    <a:gd name="T1" fmla="*/ 0 h 101"/>
                    <a:gd name="T2" fmla="*/ 0 w 134"/>
                    <a:gd name="T3" fmla="*/ 101 h 101"/>
                    <a:gd name="T4" fmla="*/ 134 w 134"/>
                    <a:gd name="T5" fmla="*/ 101 h 101"/>
                    <a:gd name="T6" fmla="*/ 134 w 134"/>
                    <a:gd name="T7" fmla="*/ 0 h 101"/>
                    <a:gd name="T8" fmla="*/ 0 w 134"/>
                    <a:gd name="T9" fmla="*/ 0 h 101"/>
                    <a:gd name="T10" fmla="*/ 25 w 134"/>
                    <a:gd name="T11" fmla="*/ 93 h 101"/>
                    <a:gd name="T12" fmla="*/ 8 w 134"/>
                    <a:gd name="T13" fmla="*/ 93 h 101"/>
                    <a:gd name="T14" fmla="*/ 8 w 134"/>
                    <a:gd name="T15" fmla="*/ 77 h 101"/>
                    <a:gd name="T16" fmla="*/ 25 w 134"/>
                    <a:gd name="T17" fmla="*/ 77 h 101"/>
                    <a:gd name="T18" fmla="*/ 25 w 134"/>
                    <a:gd name="T19" fmla="*/ 93 h 101"/>
                    <a:gd name="T20" fmla="*/ 25 w 134"/>
                    <a:gd name="T21" fmla="*/ 59 h 101"/>
                    <a:gd name="T22" fmla="*/ 8 w 134"/>
                    <a:gd name="T23" fmla="*/ 59 h 101"/>
                    <a:gd name="T24" fmla="*/ 8 w 134"/>
                    <a:gd name="T25" fmla="*/ 43 h 101"/>
                    <a:gd name="T26" fmla="*/ 25 w 134"/>
                    <a:gd name="T27" fmla="*/ 43 h 101"/>
                    <a:gd name="T28" fmla="*/ 25 w 134"/>
                    <a:gd name="T29" fmla="*/ 59 h 101"/>
                    <a:gd name="T30" fmla="*/ 25 w 134"/>
                    <a:gd name="T31" fmla="*/ 26 h 101"/>
                    <a:gd name="T32" fmla="*/ 8 w 134"/>
                    <a:gd name="T33" fmla="*/ 26 h 101"/>
                    <a:gd name="T34" fmla="*/ 8 w 134"/>
                    <a:gd name="T35" fmla="*/ 8 h 101"/>
                    <a:gd name="T36" fmla="*/ 25 w 134"/>
                    <a:gd name="T37" fmla="*/ 8 h 101"/>
                    <a:gd name="T38" fmla="*/ 25 w 134"/>
                    <a:gd name="T39" fmla="*/ 26 h 101"/>
                    <a:gd name="T40" fmla="*/ 102 w 134"/>
                    <a:gd name="T41" fmla="*/ 93 h 101"/>
                    <a:gd name="T42" fmla="*/ 35 w 134"/>
                    <a:gd name="T43" fmla="*/ 93 h 101"/>
                    <a:gd name="T44" fmla="*/ 35 w 134"/>
                    <a:gd name="T45" fmla="*/ 8 h 101"/>
                    <a:gd name="T46" fmla="*/ 102 w 134"/>
                    <a:gd name="T47" fmla="*/ 8 h 101"/>
                    <a:gd name="T48" fmla="*/ 102 w 134"/>
                    <a:gd name="T49" fmla="*/ 93 h 101"/>
                    <a:gd name="T50" fmla="*/ 126 w 134"/>
                    <a:gd name="T51" fmla="*/ 93 h 101"/>
                    <a:gd name="T52" fmla="*/ 110 w 134"/>
                    <a:gd name="T53" fmla="*/ 93 h 101"/>
                    <a:gd name="T54" fmla="*/ 110 w 134"/>
                    <a:gd name="T55" fmla="*/ 77 h 101"/>
                    <a:gd name="T56" fmla="*/ 126 w 134"/>
                    <a:gd name="T57" fmla="*/ 77 h 101"/>
                    <a:gd name="T58" fmla="*/ 126 w 134"/>
                    <a:gd name="T59" fmla="*/ 93 h 101"/>
                    <a:gd name="T60" fmla="*/ 126 w 134"/>
                    <a:gd name="T61" fmla="*/ 59 h 101"/>
                    <a:gd name="T62" fmla="*/ 110 w 134"/>
                    <a:gd name="T63" fmla="*/ 59 h 101"/>
                    <a:gd name="T64" fmla="*/ 110 w 134"/>
                    <a:gd name="T65" fmla="*/ 43 h 101"/>
                    <a:gd name="T66" fmla="*/ 126 w 134"/>
                    <a:gd name="T67" fmla="*/ 43 h 101"/>
                    <a:gd name="T68" fmla="*/ 126 w 134"/>
                    <a:gd name="T69" fmla="*/ 59 h 101"/>
                    <a:gd name="T70" fmla="*/ 126 w 134"/>
                    <a:gd name="T71" fmla="*/ 26 h 101"/>
                    <a:gd name="T72" fmla="*/ 110 w 134"/>
                    <a:gd name="T73" fmla="*/ 26 h 101"/>
                    <a:gd name="T74" fmla="*/ 110 w 134"/>
                    <a:gd name="T75" fmla="*/ 8 h 101"/>
                    <a:gd name="T76" fmla="*/ 126 w 134"/>
                    <a:gd name="T77" fmla="*/ 8 h 101"/>
                    <a:gd name="T78" fmla="*/ 126 w 134"/>
                    <a:gd name="T79" fmla="*/ 26 h 101"/>
                    <a:gd name="T80" fmla="*/ 51 w 134"/>
                    <a:gd name="T81" fmla="*/ 26 h 101"/>
                    <a:gd name="T82" fmla="*/ 51 w 134"/>
                    <a:gd name="T83" fmla="*/ 77 h 101"/>
                    <a:gd name="T84" fmla="*/ 84 w 134"/>
                    <a:gd name="T85" fmla="*/ 51 h 101"/>
                    <a:gd name="T86" fmla="*/ 51 w 134"/>
                    <a:gd name="T87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4" h="101">
                      <a:moveTo>
                        <a:pt x="0" y="0"/>
                      </a:moveTo>
                      <a:lnTo>
                        <a:pt x="0" y="101"/>
                      </a:lnTo>
                      <a:lnTo>
                        <a:pt x="134" y="101"/>
                      </a:lnTo>
                      <a:lnTo>
                        <a:pt x="134" y="0"/>
                      </a:lnTo>
                      <a:lnTo>
                        <a:pt x="0" y="0"/>
                      </a:lnTo>
                      <a:close/>
                      <a:moveTo>
                        <a:pt x="25" y="93"/>
                      </a:moveTo>
                      <a:lnTo>
                        <a:pt x="8" y="93"/>
                      </a:lnTo>
                      <a:lnTo>
                        <a:pt x="8" y="77"/>
                      </a:lnTo>
                      <a:lnTo>
                        <a:pt x="25" y="77"/>
                      </a:lnTo>
                      <a:lnTo>
                        <a:pt x="25" y="93"/>
                      </a:lnTo>
                      <a:close/>
                      <a:moveTo>
                        <a:pt x="25" y="59"/>
                      </a:moveTo>
                      <a:lnTo>
                        <a:pt x="8" y="59"/>
                      </a:lnTo>
                      <a:lnTo>
                        <a:pt x="8" y="43"/>
                      </a:lnTo>
                      <a:lnTo>
                        <a:pt x="25" y="43"/>
                      </a:lnTo>
                      <a:lnTo>
                        <a:pt x="25" y="59"/>
                      </a:lnTo>
                      <a:close/>
                      <a:moveTo>
                        <a:pt x="25" y="26"/>
                      </a:moveTo>
                      <a:lnTo>
                        <a:pt x="8" y="26"/>
                      </a:lnTo>
                      <a:lnTo>
                        <a:pt x="8" y="8"/>
                      </a:lnTo>
                      <a:lnTo>
                        <a:pt x="25" y="8"/>
                      </a:lnTo>
                      <a:lnTo>
                        <a:pt x="25" y="26"/>
                      </a:lnTo>
                      <a:close/>
                      <a:moveTo>
                        <a:pt x="102" y="93"/>
                      </a:moveTo>
                      <a:lnTo>
                        <a:pt x="35" y="93"/>
                      </a:lnTo>
                      <a:lnTo>
                        <a:pt x="35" y="8"/>
                      </a:lnTo>
                      <a:lnTo>
                        <a:pt x="102" y="8"/>
                      </a:lnTo>
                      <a:lnTo>
                        <a:pt x="102" y="93"/>
                      </a:lnTo>
                      <a:close/>
                      <a:moveTo>
                        <a:pt x="126" y="93"/>
                      </a:moveTo>
                      <a:lnTo>
                        <a:pt x="110" y="93"/>
                      </a:lnTo>
                      <a:lnTo>
                        <a:pt x="110" y="77"/>
                      </a:lnTo>
                      <a:lnTo>
                        <a:pt x="126" y="77"/>
                      </a:lnTo>
                      <a:lnTo>
                        <a:pt x="126" y="93"/>
                      </a:lnTo>
                      <a:close/>
                      <a:moveTo>
                        <a:pt x="126" y="59"/>
                      </a:moveTo>
                      <a:lnTo>
                        <a:pt x="110" y="59"/>
                      </a:lnTo>
                      <a:lnTo>
                        <a:pt x="110" y="43"/>
                      </a:lnTo>
                      <a:lnTo>
                        <a:pt x="126" y="43"/>
                      </a:lnTo>
                      <a:lnTo>
                        <a:pt x="126" y="59"/>
                      </a:lnTo>
                      <a:close/>
                      <a:moveTo>
                        <a:pt x="126" y="26"/>
                      </a:moveTo>
                      <a:lnTo>
                        <a:pt x="110" y="26"/>
                      </a:lnTo>
                      <a:lnTo>
                        <a:pt x="110" y="8"/>
                      </a:lnTo>
                      <a:lnTo>
                        <a:pt x="126" y="8"/>
                      </a:lnTo>
                      <a:lnTo>
                        <a:pt x="126" y="26"/>
                      </a:lnTo>
                      <a:close/>
                      <a:moveTo>
                        <a:pt x="51" y="26"/>
                      </a:moveTo>
                      <a:lnTo>
                        <a:pt x="51" y="77"/>
                      </a:lnTo>
                      <a:lnTo>
                        <a:pt x="84" y="51"/>
                      </a:lnTo>
                      <a:lnTo>
                        <a:pt x="51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ṣ1îḍè">
                  <a:extLst>
                    <a:ext uri="{FF2B5EF4-FFF2-40B4-BE49-F238E27FC236}">
                      <a16:creationId xmlns:a16="http://schemas.microsoft.com/office/drawing/2014/main" id="{A805EB1D-FCA9-152B-03DE-0EB51203EDDB}"/>
                    </a:ext>
                  </a:extLst>
                </p:cNvPr>
                <p:cNvSpPr/>
                <p:nvPr/>
              </p:nvSpPr>
              <p:spPr bwMode="auto">
                <a:xfrm>
                  <a:off x="11333281" y="3027613"/>
                  <a:ext cx="156586" cy="146799"/>
                </a:xfrm>
                <a:custGeom>
                  <a:avLst/>
                  <a:gdLst>
                    <a:gd name="T0" fmla="*/ 80 w 80"/>
                    <a:gd name="T1" fmla="*/ 29 h 75"/>
                    <a:gd name="T2" fmla="*/ 52 w 80"/>
                    <a:gd name="T3" fmla="*/ 24 h 75"/>
                    <a:gd name="T4" fmla="*/ 41 w 80"/>
                    <a:gd name="T5" fmla="*/ 0 h 75"/>
                    <a:gd name="T6" fmla="*/ 28 w 80"/>
                    <a:gd name="T7" fmla="*/ 24 h 75"/>
                    <a:gd name="T8" fmla="*/ 0 w 80"/>
                    <a:gd name="T9" fmla="*/ 29 h 75"/>
                    <a:gd name="T10" fmla="*/ 19 w 80"/>
                    <a:gd name="T11" fmla="*/ 49 h 75"/>
                    <a:gd name="T12" fmla="*/ 15 w 80"/>
                    <a:gd name="T13" fmla="*/ 75 h 75"/>
                    <a:gd name="T14" fmla="*/ 41 w 80"/>
                    <a:gd name="T15" fmla="*/ 62 h 75"/>
                    <a:gd name="T16" fmla="*/ 65 w 80"/>
                    <a:gd name="T17" fmla="*/ 75 h 75"/>
                    <a:gd name="T18" fmla="*/ 60 w 80"/>
                    <a:gd name="T19" fmla="*/ 49 h 75"/>
                    <a:gd name="T20" fmla="*/ 80 w 80"/>
                    <a:gd name="T21" fmla="*/ 29 h 75"/>
                    <a:gd name="T22" fmla="*/ 41 w 80"/>
                    <a:gd name="T23" fmla="*/ 57 h 75"/>
                    <a:gd name="T24" fmla="*/ 23 w 80"/>
                    <a:gd name="T25" fmla="*/ 65 h 75"/>
                    <a:gd name="T26" fmla="*/ 26 w 80"/>
                    <a:gd name="T27" fmla="*/ 45 h 75"/>
                    <a:gd name="T28" fmla="*/ 11 w 80"/>
                    <a:gd name="T29" fmla="*/ 32 h 75"/>
                    <a:gd name="T30" fmla="*/ 31 w 80"/>
                    <a:gd name="T31" fmla="*/ 29 h 75"/>
                    <a:gd name="T32" fmla="*/ 41 w 80"/>
                    <a:gd name="T33" fmla="*/ 11 h 75"/>
                    <a:gd name="T34" fmla="*/ 49 w 80"/>
                    <a:gd name="T35" fmla="*/ 29 h 75"/>
                    <a:gd name="T36" fmla="*/ 68 w 80"/>
                    <a:gd name="T37" fmla="*/ 32 h 75"/>
                    <a:gd name="T38" fmla="*/ 54 w 80"/>
                    <a:gd name="T39" fmla="*/ 45 h 75"/>
                    <a:gd name="T40" fmla="*/ 57 w 80"/>
                    <a:gd name="T41" fmla="*/ 65 h 75"/>
                    <a:gd name="T42" fmla="*/ 41 w 80"/>
                    <a:gd name="T43" fmla="*/ 5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75">
                      <a:moveTo>
                        <a:pt x="80" y="29"/>
                      </a:moveTo>
                      <a:lnTo>
                        <a:pt x="52" y="24"/>
                      </a:lnTo>
                      <a:lnTo>
                        <a:pt x="41" y="0"/>
                      </a:lnTo>
                      <a:lnTo>
                        <a:pt x="28" y="24"/>
                      </a:lnTo>
                      <a:lnTo>
                        <a:pt x="0" y="29"/>
                      </a:lnTo>
                      <a:lnTo>
                        <a:pt x="19" y="49"/>
                      </a:lnTo>
                      <a:lnTo>
                        <a:pt x="15" y="75"/>
                      </a:lnTo>
                      <a:lnTo>
                        <a:pt x="41" y="62"/>
                      </a:lnTo>
                      <a:lnTo>
                        <a:pt x="65" y="75"/>
                      </a:lnTo>
                      <a:lnTo>
                        <a:pt x="60" y="49"/>
                      </a:lnTo>
                      <a:lnTo>
                        <a:pt x="80" y="29"/>
                      </a:lnTo>
                      <a:close/>
                      <a:moveTo>
                        <a:pt x="41" y="57"/>
                      </a:moveTo>
                      <a:lnTo>
                        <a:pt x="23" y="65"/>
                      </a:lnTo>
                      <a:lnTo>
                        <a:pt x="26" y="45"/>
                      </a:lnTo>
                      <a:lnTo>
                        <a:pt x="11" y="32"/>
                      </a:lnTo>
                      <a:lnTo>
                        <a:pt x="31" y="29"/>
                      </a:lnTo>
                      <a:lnTo>
                        <a:pt x="41" y="11"/>
                      </a:lnTo>
                      <a:lnTo>
                        <a:pt x="49" y="29"/>
                      </a:lnTo>
                      <a:lnTo>
                        <a:pt x="68" y="32"/>
                      </a:lnTo>
                      <a:lnTo>
                        <a:pt x="54" y="45"/>
                      </a:lnTo>
                      <a:lnTo>
                        <a:pt x="57" y="65"/>
                      </a:lnTo>
                      <a:lnTo>
                        <a:pt x="41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ṣľíḍé">
                  <a:extLst>
                    <a:ext uri="{FF2B5EF4-FFF2-40B4-BE49-F238E27FC236}">
                      <a16:creationId xmlns:a16="http://schemas.microsoft.com/office/drawing/2014/main" id="{A3DC7900-5D36-3EFC-4C9D-67634447D548}"/>
                    </a:ext>
                  </a:extLst>
                </p:cNvPr>
                <p:cNvSpPr/>
                <p:nvPr/>
              </p:nvSpPr>
              <p:spPr bwMode="auto">
                <a:xfrm>
                  <a:off x="10818503" y="1526343"/>
                  <a:ext cx="191818" cy="207477"/>
                </a:xfrm>
                <a:custGeom>
                  <a:avLst/>
                  <a:gdLst>
                    <a:gd name="T0" fmla="*/ 48 w 60"/>
                    <a:gd name="T1" fmla="*/ 11 h 65"/>
                    <a:gd name="T2" fmla="*/ 60 w 60"/>
                    <a:gd name="T3" fmla="*/ 6 h 65"/>
                    <a:gd name="T4" fmla="*/ 60 w 60"/>
                    <a:gd name="T5" fmla="*/ 44 h 65"/>
                    <a:gd name="T6" fmla="*/ 48 w 60"/>
                    <a:gd name="T7" fmla="*/ 48 h 65"/>
                    <a:gd name="T8" fmla="*/ 36 w 60"/>
                    <a:gd name="T9" fmla="*/ 45 h 65"/>
                    <a:gd name="T10" fmla="*/ 24 w 60"/>
                    <a:gd name="T11" fmla="*/ 41 h 65"/>
                    <a:gd name="T12" fmla="*/ 12 w 60"/>
                    <a:gd name="T13" fmla="*/ 46 h 65"/>
                    <a:gd name="T14" fmla="*/ 12 w 60"/>
                    <a:gd name="T15" fmla="*/ 8 h 65"/>
                    <a:gd name="T16" fmla="*/ 24 w 60"/>
                    <a:gd name="T17" fmla="*/ 4 h 65"/>
                    <a:gd name="T18" fmla="*/ 36 w 60"/>
                    <a:gd name="T19" fmla="*/ 7 h 65"/>
                    <a:gd name="T20" fmla="*/ 48 w 60"/>
                    <a:gd name="T21" fmla="*/ 11 h 65"/>
                    <a:gd name="T22" fmla="*/ 4 w 60"/>
                    <a:gd name="T23" fmla="*/ 0 h 65"/>
                    <a:gd name="T24" fmla="*/ 8 w 60"/>
                    <a:gd name="T25" fmla="*/ 4 h 65"/>
                    <a:gd name="T26" fmla="*/ 8 w 60"/>
                    <a:gd name="T27" fmla="*/ 65 h 65"/>
                    <a:gd name="T28" fmla="*/ 0 w 60"/>
                    <a:gd name="T29" fmla="*/ 65 h 65"/>
                    <a:gd name="T30" fmla="*/ 0 w 60"/>
                    <a:gd name="T31" fmla="*/ 4 h 65"/>
                    <a:gd name="T32" fmla="*/ 4 w 60"/>
                    <a:gd name="T3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" h="65">
                      <a:moveTo>
                        <a:pt x="48" y="11"/>
                      </a:moveTo>
                      <a:cubicBezTo>
                        <a:pt x="53" y="11"/>
                        <a:pt x="58" y="8"/>
                        <a:pt x="60" y="6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58" y="46"/>
                        <a:pt x="53" y="48"/>
                        <a:pt x="48" y="48"/>
                      </a:cubicBezTo>
                      <a:cubicBezTo>
                        <a:pt x="43" y="48"/>
                        <a:pt x="39" y="47"/>
                        <a:pt x="36" y="45"/>
                      </a:cubicBezTo>
                      <a:cubicBezTo>
                        <a:pt x="33" y="43"/>
                        <a:pt x="29" y="41"/>
                        <a:pt x="24" y="41"/>
                      </a:cubicBezTo>
                      <a:cubicBezTo>
                        <a:pt x="19" y="41"/>
                        <a:pt x="15" y="44"/>
                        <a:pt x="12" y="4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5" y="6"/>
                        <a:pt x="19" y="4"/>
                        <a:pt x="24" y="4"/>
                      </a:cubicBezTo>
                      <a:cubicBezTo>
                        <a:pt x="29" y="4"/>
                        <a:pt x="33" y="5"/>
                        <a:pt x="36" y="7"/>
                      </a:cubicBezTo>
                      <a:cubicBezTo>
                        <a:pt x="39" y="9"/>
                        <a:pt x="43" y="11"/>
                        <a:pt x="48" y="11"/>
                      </a:cubicBezTo>
                      <a:close/>
                      <a:moveTo>
                        <a:pt x="4" y="0"/>
                      </a:move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1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ŝḻîḋé">
                  <a:extLst>
                    <a:ext uri="{FF2B5EF4-FFF2-40B4-BE49-F238E27FC236}">
                      <a16:creationId xmlns:a16="http://schemas.microsoft.com/office/drawing/2014/main" id="{0368A9DD-1A73-A262-43F4-72096772C5C7}"/>
                    </a:ext>
                  </a:extLst>
                </p:cNvPr>
                <p:cNvSpPr/>
                <p:nvPr/>
              </p:nvSpPr>
              <p:spPr bwMode="auto">
                <a:xfrm>
                  <a:off x="10575795" y="1424562"/>
                  <a:ext cx="203562" cy="207477"/>
                </a:xfrm>
                <a:custGeom>
                  <a:avLst/>
                  <a:gdLst>
                    <a:gd name="T0" fmla="*/ 54 w 64"/>
                    <a:gd name="T1" fmla="*/ 0 h 65"/>
                    <a:gd name="T2" fmla="*/ 44 w 64"/>
                    <a:gd name="T3" fmla="*/ 11 h 65"/>
                    <a:gd name="T4" fmla="*/ 44 w 64"/>
                    <a:gd name="T5" fmla="*/ 41 h 65"/>
                    <a:gd name="T6" fmla="*/ 52 w 64"/>
                    <a:gd name="T7" fmla="*/ 41 h 65"/>
                    <a:gd name="T8" fmla="*/ 52 w 64"/>
                    <a:gd name="T9" fmla="*/ 65 h 65"/>
                    <a:gd name="T10" fmla="*/ 64 w 64"/>
                    <a:gd name="T11" fmla="*/ 65 h 65"/>
                    <a:gd name="T12" fmla="*/ 64 w 64"/>
                    <a:gd name="T13" fmla="*/ 11 h 65"/>
                    <a:gd name="T14" fmla="*/ 54 w 64"/>
                    <a:gd name="T15" fmla="*/ 0 h 65"/>
                    <a:gd name="T16" fmla="*/ 26 w 64"/>
                    <a:gd name="T17" fmla="*/ 0 h 65"/>
                    <a:gd name="T18" fmla="*/ 24 w 64"/>
                    <a:gd name="T19" fmla="*/ 2 h 65"/>
                    <a:gd name="T20" fmla="*/ 24 w 64"/>
                    <a:gd name="T21" fmla="*/ 17 h 65"/>
                    <a:gd name="T22" fmla="*/ 22 w 64"/>
                    <a:gd name="T23" fmla="*/ 18 h 65"/>
                    <a:gd name="T24" fmla="*/ 20 w 64"/>
                    <a:gd name="T25" fmla="*/ 17 h 65"/>
                    <a:gd name="T26" fmla="*/ 20 w 64"/>
                    <a:gd name="T27" fmla="*/ 2 h 65"/>
                    <a:gd name="T28" fmla="*/ 18 w 64"/>
                    <a:gd name="T29" fmla="*/ 0 h 65"/>
                    <a:gd name="T30" fmla="*/ 16 w 64"/>
                    <a:gd name="T31" fmla="*/ 2 h 65"/>
                    <a:gd name="T32" fmla="*/ 16 w 64"/>
                    <a:gd name="T33" fmla="*/ 17 h 65"/>
                    <a:gd name="T34" fmla="*/ 14 w 64"/>
                    <a:gd name="T35" fmla="*/ 18 h 65"/>
                    <a:gd name="T36" fmla="*/ 12 w 64"/>
                    <a:gd name="T37" fmla="*/ 17 h 65"/>
                    <a:gd name="T38" fmla="*/ 12 w 64"/>
                    <a:gd name="T39" fmla="*/ 2 h 65"/>
                    <a:gd name="T40" fmla="*/ 10 w 64"/>
                    <a:gd name="T41" fmla="*/ 0 h 65"/>
                    <a:gd name="T42" fmla="*/ 8 w 64"/>
                    <a:gd name="T43" fmla="*/ 2 h 65"/>
                    <a:gd name="T44" fmla="*/ 8 w 64"/>
                    <a:gd name="T45" fmla="*/ 17 h 65"/>
                    <a:gd name="T46" fmla="*/ 6 w 64"/>
                    <a:gd name="T47" fmla="*/ 18 h 65"/>
                    <a:gd name="T48" fmla="*/ 4 w 64"/>
                    <a:gd name="T49" fmla="*/ 17 h 65"/>
                    <a:gd name="T50" fmla="*/ 4 w 64"/>
                    <a:gd name="T51" fmla="*/ 2 h 65"/>
                    <a:gd name="T52" fmla="*/ 2 w 64"/>
                    <a:gd name="T53" fmla="*/ 0 h 65"/>
                    <a:gd name="T54" fmla="*/ 0 w 64"/>
                    <a:gd name="T55" fmla="*/ 2 h 65"/>
                    <a:gd name="T56" fmla="*/ 0 w 64"/>
                    <a:gd name="T57" fmla="*/ 17 h 65"/>
                    <a:gd name="T58" fmla="*/ 0 w 64"/>
                    <a:gd name="T59" fmla="*/ 21 h 65"/>
                    <a:gd name="T60" fmla="*/ 3 w 64"/>
                    <a:gd name="T61" fmla="*/ 25 h 65"/>
                    <a:gd name="T62" fmla="*/ 8 w 64"/>
                    <a:gd name="T63" fmla="*/ 33 h 65"/>
                    <a:gd name="T64" fmla="*/ 8 w 64"/>
                    <a:gd name="T65" fmla="*/ 65 h 65"/>
                    <a:gd name="T66" fmla="*/ 20 w 64"/>
                    <a:gd name="T67" fmla="*/ 65 h 65"/>
                    <a:gd name="T68" fmla="*/ 20 w 64"/>
                    <a:gd name="T69" fmla="*/ 33 h 65"/>
                    <a:gd name="T70" fmla="*/ 25 w 64"/>
                    <a:gd name="T71" fmla="*/ 25 h 65"/>
                    <a:gd name="T72" fmla="*/ 28 w 64"/>
                    <a:gd name="T73" fmla="*/ 21 h 65"/>
                    <a:gd name="T74" fmla="*/ 28 w 64"/>
                    <a:gd name="T75" fmla="*/ 17 h 65"/>
                    <a:gd name="T76" fmla="*/ 28 w 64"/>
                    <a:gd name="T77" fmla="*/ 2 h 65"/>
                    <a:gd name="T78" fmla="*/ 26 w 64"/>
                    <a:gd name="T7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4" h="65">
                      <a:moveTo>
                        <a:pt x="54" y="0"/>
                      </a:moveTo>
                      <a:cubicBezTo>
                        <a:pt x="49" y="0"/>
                        <a:pt x="44" y="5"/>
                        <a:pt x="44" y="1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52" y="65"/>
                        <a:pt x="52" y="65"/>
                        <a:pt x="52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5"/>
                        <a:pt x="60" y="0"/>
                        <a:pt x="54" y="0"/>
                      </a:cubicBezTo>
                      <a:close/>
                      <a:moveTo>
                        <a:pt x="26" y="0"/>
                      </a:move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3" y="18"/>
                        <a:pt x="22" y="18"/>
                      </a:cubicBezTo>
                      <a:cubicBezTo>
                        <a:pt x="21" y="18"/>
                        <a:pt x="20" y="17"/>
                        <a:pt x="20" y="17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17"/>
                        <a:pt x="15" y="18"/>
                        <a:pt x="14" y="18"/>
                      </a:cubicBezTo>
                      <a:cubicBezTo>
                        <a:pt x="13" y="18"/>
                        <a:pt x="12" y="17"/>
                        <a:pt x="12" y="17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9" y="0"/>
                        <a:pt x="8" y="1"/>
                        <a:pt x="8" y="2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6" y="18"/>
                      </a:cubicBezTo>
                      <a:cubicBezTo>
                        <a:pt x="5" y="18"/>
                        <a:pt x="4" y="17"/>
                        <a:pt x="4" y="1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3" y="25"/>
                      </a:cubicBezTo>
                      <a:cubicBezTo>
                        <a:pt x="5" y="26"/>
                        <a:pt x="8" y="28"/>
                        <a:pt x="8" y="3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28"/>
                        <a:pt x="22" y="26"/>
                        <a:pt x="25" y="25"/>
                      </a:cubicBezTo>
                      <a:cubicBezTo>
                        <a:pt x="26" y="23"/>
                        <a:pt x="28" y="22"/>
                        <a:pt x="28" y="2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1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ṧḷiḑê">
                  <a:extLst>
                    <a:ext uri="{FF2B5EF4-FFF2-40B4-BE49-F238E27FC236}">
                      <a16:creationId xmlns:a16="http://schemas.microsoft.com/office/drawing/2014/main" id="{ADA98194-4162-499E-3534-CCD7C5BAC842}"/>
                    </a:ext>
                  </a:extLst>
                </p:cNvPr>
                <p:cNvSpPr/>
                <p:nvPr/>
              </p:nvSpPr>
              <p:spPr bwMode="auto">
                <a:xfrm>
                  <a:off x="10977048" y="3327085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3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6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7 h 83"/>
                    <a:gd name="T28" fmla="*/ 6 w 74"/>
                    <a:gd name="T29" fmla="*/ 47 h 83"/>
                    <a:gd name="T30" fmla="*/ 6 w 74"/>
                    <a:gd name="T31" fmla="*/ 83 h 83"/>
                    <a:gd name="T32" fmla="*/ 69 w 74"/>
                    <a:gd name="T33" fmla="*/ 83 h 83"/>
                    <a:gd name="T34" fmla="*/ 69 w 74"/>
                    <a:gd name="T35" fmla="*/ 47 h 83"/>
                    <a:gd name="T36" fmla="*/ 74 w 74"/>
                    <a:gd name="T37" fmla="*/ 47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10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9 w 74"/>
                    <a:gd name="T49" fmla="*/ 18 h 83"/>
                    <a:gd name="T50" fmla="*/ 46 w 74"/>
                    <a:gd name="T51" fmla="*/ 25 h 83"/>
                    <a:gd name="T52" fmla="*/ 42 w 74"/>
                    <a:gd name="T53" fmla="*/ 25 h 83"/>
                    <a:gd name="T54" fmla="*/ 50 w 74"/>
                    <a:gd name="T55" fmla="*/ 10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30 w 74"/>
                    <a:gd name="T67" fmla="*/ 23 h 83"/>
                    <a:gd name="T68" fmla="*/ 30 w 74"/>
                    <a:gd name="T69" fmla="*/ 24 h 83"/>
                    <a:gd name="T70" fmla="*/ 29 w 74"/>
                    <a:gd name="T71" fmla="*/ 24 h 83"/>
                    <a:gd name="T72" fmla="*/ 17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6 w 74"/>
                    <a:gd name="T89" fmla="*/ 41 h 83"/>
                    <a:gd name="T90" fmla="*/ 6 w 74"/>
                    <a:gd name="T91" fmla="*/ 31 h 83"/>
                    <a:gd name="T92" fmla="*/ 32 w 74"/>
                    <a:gd name="T93" fmla="*/ 31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9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1 h 83"/>
                    <a:gd name="T112" fmla="*/ 69 w 74"/>
                    <a:gd name="T113" fmla="*/ 31 h 83"/>
                    <a:gd name="T114" fmla="*/ 69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3" y="22"/>
                      </a:cubicBezTo>
                      <a:cubicBezTo>
                        <a:pt x="65" y="19"/>
                        <a:pt x="67" y="16"/>
                        <a:pt x="68" y="12"/>
                      </a:cubicBezTo>
                      <a:cubicBezTo>
                        <a:pt x="69" y="9"/>
                        <a:pt x="68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50" y="2"/>
                        <a:pt x="46" y="6"/>
                      </a:cubicBezTo>
                      <a:cubicBezTo>
                        <a:pt x="41" y="11"/>
                        <a:pt x="38" y="19"/>
                        <a:pt x="36" y="24"/>
                      </a:cubicBezTo>
                      <a:cubicBezTo>
                        <a:pt x="35" y="19"/>
                        <a:pt x="32" y="11"/>
                        <a:pt x="27" y="6"/>
                      </a:cubicBezTo>
                      <a:cubicBezTo>
                        <a:pt x="25" y="4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8" y="16"/>
                        <a:pt x="12" y="21"/>
                      </a:cubicBezTo>
                      <a:cubicBezTo>
                        <a:pt x="14" y="23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10"/>
                      </a:moveTo>
                      <a:cubicBezTo>
                        <a:pt x="53" y="7"/>
                        <a:pt x="56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9" y="18"/>
                      </a:cubicBezTo>
                      <a:cubicBezTo>
                        <a:pt x="55" y="21"/>
                        <a:pt x="50" y="24"/>
                        <a:pt x="46" y="25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cubicBezTo>
                        <a:pt x="43" y="21"/>
                        <a:pt x="46" y="14"/>
                        <a:pt x="50" y="10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9"/>
                        <a:pt x="23" y="10"/>
                      </a:cubicBezTo>
                      <a:cubicBezTo>
                        <a:pt x="26" y="13"/>
                        <a:pt x="28" y="18"/>
                        <a:pt x="30" y="23"/>
                      </a:cubicBezTo>
                      <a:cubicBezTo>
                        <a:pt x="30" y="23"/>
                        <a:pt x="30" y="24"/>
                        <a:pt x="30" y="24"/>
                      </a:cubicBezTo>
                      <a:cubicBezTo>
                        <a:pt x="30" y="24"/>
                        <a:pt x="29" y="24"/>
                        <a:pt x="29" y="24"/>
                      </a:cubicBezTo>
                      <a:cubicBezTo>
                        <a:pt x="24" y="22"/>
                        <a:pt x="19" y="20"/>
                        <a:pt x="17" y="17"/>
                      </a:cubicBezTo>
                      <a:cubicBezTo>
                        <a:pt x="15" y="16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9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lnTo>
                        <a:pt x="69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Sḷiḍè">
                  <a:extLst>
                    <a:ext uri="{FF2B5EF4-FFF2-40B4-BE49-F238E27FC236}">
                      <a16:creationId xmlns:a16="http://schemas.microsoft.com/office/drawing/2014/main" id="{12EC0E10-B9BC-CAFD-2B8A-7069A4B5CE4A}"/>
                    </a:ext>
                  </a:extLst>
                </p:cNvPr>
                <p:cNvSpPr/>
                <p:nvPr/>
              </p:nvSpPr>
              <p:spPr bwMode="auto">
                <a:xfrm>
                  <a:off x="10906584" y="4526927"/>
                  <a:ext cx="246623" cy="201604"/>
                </a:xfrm>
                <a:custGeom>
                  <a:avLst/>
                  <a:gdLst>
                    <a:gd name="T0" fmla="*/ 1 w 77"/>
                    <a:gd name="T1" fmla="*/ 42 h 63"/>
                    <a:gd name="T2" fmla="*/ 8 w 77"/>
                    <a:gd name="T3" fmla="*/ 55 h 63"/>
                    <a:gd name="T4" fmla="*/ 21 w 77"/>
                    <a:gd name="T5" fmla="*/ 61 h 63"/>
                    <a:gd name="T6" fmla="*/ 38 w 77"/>
                    <a:gd name="T7" fmla="*/ 63 h 63"/>
                    <a:gd name="T8" fmla="*/ 56 w 77"/>
                    <a:gd name="T9" fmla="*/ 61 h 63"/>
                    <a:gd name="T10" fmla="*/ 69 w 77"/>
                    <a:gd name="T11" fmla="*/ 55 h 63"/>
                    <a:gd name="T12" fmla="*/ 76 w 77"/>
                    <a:gd name="T13" fmla="*/ 42 h 63"/>
                    <a:gd name="T14" fmla="*/ 71 w 77"/>
                    <a:gd name="T15" fmla="*/ 16 h 63"/>
                    <a:gd name="T16" fmla="*/ 72 w 77"/>
                    <a:gd name="T17" fmla="*/ 11 h 63"/>
                    <a:gd name="T18" fmla="*/ 70 w 77"/>
                    <a:gd name="T19" fmla="*/ 0 h 63"/>
                    <a:gd name="T20" fmla="*/ 67 w 77"/>
                    <a:gd name="T21" fmla="*/ 0 h 63"/>
                    <a:gd name="T22" fmla="*/ 60 w 77"/>
                    <a:gd name="T23" fmla="*/ 3 h 63"/>
                    <a:gd name="T24" fmla="*/ 38 w 77"/>
                    <a:gd name="T25" fmla="*/ 5 h 63"/>
                    <a:gd name="T26" fmla="*/ 17 w 77"/>
                    <a:gd name="T27" fmla="*/ 3 h 63"/>
                    <a:gd name="T28" fmla="*/ 9 w 77"/>
                    <a:gd name="T29" fmla="*/ 0 h 63"/>
                    <a:gd name="T30" fmla="*/ 7 w 77"/>
                    <a:gd name="T31" fmla="*/ 0 h 63"/>
                    <a:gd name="T32" fmla="*/ 5 w 77"/>
                    <a:gd name="T33" fmla="*/ 11 h 63"/>
                    <a:gd name="T34" fmla="*/ 6 w 77"/>
                    <a:gd name="T35" fmla="*/ 16 h 63"/>
                    <a:gd name="T36" fmla="*/ 9 w 77"/>
                    <a:gd name="T37" fmla="*/ 42 h 63"/>
                    <a:gd name="T38" fmla="*/ 18 w 77"/>
                    <a:gd name="T39" fmla="*/ 30 h 63"/>
                    <a:gd name="T40" fmla="*/ 27 w 77"/>
                    <a:gd name="T41" fmla="*/ 29 h 63"/>
                    <a:gd name="T42" fmla="*/ 38 w 77"/>
                    <a:gd name="T43" fmla="*/ 30 h 63"/>
                    <a:gd name="T44" fmla="*/ 49 w 77"/>
                    <a:gd name="T45" fmla="*/ 29 h 63"/>
                    <a:gd name="T46" fmla="*/ 59 w 77"/>
                    <a:gd name="T47" fmla="*/ 30 h 63"/>
                    <a:gd name="T48" fmla="*/ 67 w 77"/>
                    <a:gd name="T49" fmla="*/ 42 h 63"/>
                    <a:gd name="T50" fmla="*/ 64 w 77"/>
                    <a:gd name="T51" fmla="*/ 52 h 63"/>
                    <a:gd name="T52" fmla="*/ 56 w 77"/>
                    <a:gd name="T53" fmla="*/ 57 h 63"/>
                    <a:gd name="T54" fmla="*/ 45 w 77"/>
                    <a:gd name="T55" fmla="*/ 58 h 63"/>
                    <a:gd name="T56" fmla="*/ 31 w 77"/>
                    <a:gd name="T57" fmla="*/ 58 h 63"/>
                    <a:gd name="T58" fmla="*/ 20 w 77"/>
                    <a:gd name="T59" fmla="*/ 57 h 63"/>
                    <a:gd name="T60" fmla="*/ 12 w 77"/>
                    <a:gd name="T61" fmla="*/ 52 h 63"/>
                    <a:gd name="T62" fmla="*/ 9 w 77"/>
                    <a:gd name="T63" fmla="*/ 42 h 63"/>
                    <a:gd name="T64" fmla="*/ 53 w 77"/>
                    <a:gd name="T65" fmla="*/ 48 h 63"/>
                    <a:gd name="T66" fmla="*/ 53 w 77"/>
                    <a:gd name="T67" fmla="*/ 34 h 63"/>
                    <a:gd name="T68" fmla="*/ 19 w 77"/>
                    <a:gd name="T69" fmla="*/ 41 h 63"/>
                    <a:gd name="T70" fmla="*/ 29 w 77"/>
                    <a:gd name="T71" fmla="*/ 41 h 63"/>
                    <a:gd name="T72" fmla="*/ 19 w 77"/>
                    <a:gd name="T73" fmla="*/ 4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7" h="63">
                      <a:moveTo>
                        <a:pt x="0" y="33"/>
                      </a:moveTo>
                      <a:cubicBezTo>
                        <a:pt x="0" y="36"/>
                        <a:pt x="0" y="39"/>
                        <a:pt x="1" y="42"/>
                      </a:cubicBezTo>
                      <a:cubicBezTo>
                        <a:pt x="1" y="45"/>
                        <a:pt x="2" y="47"/>
                        <a:pt x="3" y="49"/>
                      </a:cubicBezTo>
                      <a:cubicBezTo>
                        <a:pt x="5" y="51"/>
                        <a:pt x="6" y="53"/>
                        <a:pt x="8" y="55"/>
                      </a:cubicBezTo>
                      <a:cubicBezTo>
                        <a:pt x="10" y="56"/>
                        <a:pt x="12" y="58"/>
                        <a:pt x="14" y="59"/>
                      </a:cubicBezTo>
                      <a:cubicBezTo>
                        <a:pt x="16" y="60"/>
                        <a:pt x="18" y="61"/>
                        <a:pt x="21" y="61"/>
                      </a:cubicBezTo>
                      <a:cubicBezTo>
                        <a:pt x="23" y="62"/>
                        <a:pt x="26" y="62"/>
                        <a:pt x="29" y="63"/>
                      </a:cubicBezTo>
                      <a:cubicBezTo>
                        <a:pt x="32" y="63"/>
                        <a:pt x="35" y="63"/>
                        <a:pt x="38" y="63"/>
                      </a:cubicBezTo>
                      <a:cubicBezTo>
                        <a:pt x="42" y="63"/>
                        <a:pt x="45" y="63"/>
                        <a:pt x="47" y="63"/>
                      </a:cubicBezTo>
                      <a:cubicBezTo>
                        <a:pt x="50" y="62"/>
                        <a:pt x="53" y="62"/>
                        <a:pt x="56" y="61"/>
                      </a:cubicBezTo>
                      <a:cubicBezTo>
                        <a:pt x="58" y="61"/>
                        <a:pt x="61" y="60"/>
                        <a:pt x="63" y="59"/>
                      </a:cubicBezTo>
                      <a:cubicBezTo>
                        <a:pt x="65" y="58"/>
                        <a:pt x="67" y="56"/>
                        <a:pt x="69" y="55"/>
                      </a:cubicBezTo>
                      <a:cubicBezTo>
                        <a:pt x="71" y="53"/>
                        <a:pt x="72" y="51"/>
                        <a:pt x="73" y="49"/>
                      </a:cubicBezTo>
                      <a:cubicBezTo>
                        <a:pt x="74" y="47"/>
                        <a:pt x="75" y="45"/>
                        <a:pt x="76" y="42"/>
                      </a:cubicBezTo>
                      <a:cubicBezTo>
                        <a:pt x="77" y="39"/>
                        <a:pt x="77" y="36"/>
                        <a:pt x="77" y="33"/>
                      </a:cubicBezTo>
                      <a:cubicBezTo>
                        <a:pt x="77" y="26"/>
                        <a:pt x="75" y="21"/>
                        <a:pt x="71" y="16"/>
                      </a:cubicBezTo>
                      <a:cubicBezTo>
                        <a:pt x="71" y="16"/>
                        <a:pt x="71" y="15"/>
                        <a:pt x="71" y="14"/>
                      </a:cubicBezTo>
                      <a:cubicBezTo>
                        <a:pt x="71" y="13"/>
                        <a:pt x="72" y="12"/>
                        <a:pt x="72" y="11"/>
                      </a:cubicBezTo>
                      <a:cubicBezTo>
                        <a:pt x="72" y="10"/>
                        <a:pt x="72" y="8"/>
                        <a:pt x="72" y="6"/>
                      </a:cubicBezTo>
                      <a:cubicBezTo>
                        <a:pt x="71" y="4"/>
                        <a:pt x="71" y="2"/>
                        <a:pt x="7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8" y="0"/>
                        <a:pt x="67" y="0"/>
                      </a:cubicBezTo>
                      <a:cubicBezTo>
                        <a:pt x="67" y="0"/>
                        <a:pt x="65" y="1"/>
                        <a:pt x="64" y="1"/>
                      </a:cubicBezTo>
                      <a:cubicBezTo>
                        <a:pt x="63" y="1"/>
                        <a:pt x="61" y="2"/>
                        <a:pt x="60" y="3"/>
                      </a:cubicBezTo>
                      <a:cubicBezTo>
                        <a:pt x="58" y="4"/>
                        <a:pt x="56" y="5"/>
                        <a:pt x="53" y="7"/>
                      </a:cubicBezTo>
                      <a:cubicBezTo>
                        <a:pt x="50" y="6"/>
                        <a:pt x="45" y="5"/>
                        <a:pt x="38" y="5"/>
                      </a:cubicBezTo>
                      <a:cubicBezTo>
                        <a:pt x="32" y="5"/>
                        <a:pt x="27" y="6"/>
                        <a:pt x="23" y="7"/>
                      </a:cubicBezTo>
                      <a:cubicBezTo>
                        <a:pt x="21" y="5"/>
                        <a:pt x="19" y="4"/>
                        <a:pt x="17" y="3"/>
                      </a:cubicBezTo>
                      <a:cubicBezTo>
                        <a:pt x="15" y="2"/>
                        <a:pt x="14" y="1"/>
                        <a:pt x="12" y="1"/>
                      </a:cubicBezTo>
                      <a:cubicBezTo>
                        <a:pt x="11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2"/>
                        <a:pt x="5" y="4"/>
                        <a:pt x="5" y="6"/>
                      </a:cubicBezTo>
                      <a:cubicBezTo>
                        <a:pt x="5" y="8"/>
                        <a:pt x="5" y="10"/>
                        <a:pt x="5" y="11"/>
                      </a:cubicBezTo>
                      <a:cubicBezTo>
                        <a:pt x="5" y="12"/>
                        <a:pt x="5" y="13"/>
                        <a:pt x="5" y="14"/>
                      </a:cubicBezTo>
                      <a:cubicBezTo>
                        <a:pt x="6" y="15"/>
                        <a:pt x="6" y="16"/>
                        <a:pt x="6" y="16"/>
                      </a:cubicBezTo>
                      <a:cubicBezTo>
                        <a:pt x="2" y="21"/>
                        <a:pt x="0" y="26"/>
                        <a:pt x="0" y="33"/>
                      </a:cubicBezTo>
                      <a:close/>
                      <a:moveTo>
                        <a:pt x="9" y="42"/>
                      </a:moveTo>
                      <a:cubicBezTo>
                        <a:pt x="9" y="38"/>
                        <a:pt x="11" y="35"/>
                        <a:pt x="14" y="32"/>
                      </a:cubicBezTo>
                      <a:cubicBezTo>
                        <a:pt x="15" y="31"/>
                        <a:pt x="16" y="30"/>
                        <a:pt x="18" y="30"/>
                      </a:cubicBezTo>
                      <a:cubicBezTo>
                        <a:pt x="19" y="30"/>
                        <a:pt x="20" y="29"/>
                        <a:pt x="22" y="29"/>
                      </a:cubicBezTo>
                      <a:cubicBezTo>
                        <a:pt x="24" y="29"/>
                        <a:pt x="25" y="29"/>
                        <a:pt x="27" y="29"/>
                      </a:cubicBezTo>
                      <a:cubicBezTo>
                        <a:pt x="28" y="29"/>
                        <a:pt x="30" y="29"/>
                        <a:pt x="32" y="30"/>
                      </a:cubicBezTo>
                      <a:cubicBezTo>
                        <a:pt x="35" y="30"/>
                        <a:pt x="36" y="30"/>
                        <a:pt x="38" y="30"/>
                      </a:cubicBezTo>
                      <a:cubicBezTo>
                        <a:pt x="40" y="30"/>
                        <a:pt x="42" y="30"/>
                        <a:pt x="44" y="30"/>
                      </a:cubicBezTo>
                      <a:cubicBezTo>
                        <a:pt x="46" y="29"/>
                        <a:pt x="48" y="29"/>
                        <a:pt x="49" y="29"/>
                      </a:cubicBezTo>
                      <a:cubicBezTo>
                        <a:pt x="51" y="29"/>
                        <a:pt x="52" y="29"/>
                        <a:pt x="54" y="29"/>
                      </a:cubicBezTo>
                      <a:cubicBezTo>
                        <a:pt x="56" y="29"/>
                        <a:pt x="57" y="30"/>
                        <a:pt x="59" y="30"/>
                      </a:cubicBezTo>
                      <a:cubicBezTo>
                        <a:pt x="60" y="30"/>
                        <a:pt x="61" y="31"/>
                        <a:pt x="62" y="32"/>
                      </a:cubicBezTo>
                      <a:cubicBezTo>
                        <a:pt x="65" y="35"/>
                        <a:pt x="67" y="38"/>
                        <a:pt x="67" y="42"/>
                      </a:cubicBezTo>
                      <a:cubicBezTo>
                        <a:pt x="67" y="44"/>
                        <a:pt x="67" y="46"/>
                        <a:pt x="66" y="48"/>
                      </a:cubicBezTo>
                      <a:cubicBezTo>
                        <a:pt x="66" y="49"/>
                        <a:pt x="65" y="51"/>
                        <a:pt x="64" y="52"/>
                      </a:cubicBezTo>
                      <a:cubicBezTo>
                        <a:pt x="63" y="53"/>
                        <a:pt x="62" y="54"/>
                        <a:pt x="61" y="55"/>
                      </a:cubicBezTo>
                      <a:cubicBezTo>
                        <a:pt x="59" y="56"/>
                        <a:pt x="58" y="56"/>
                        <a:pt x="56" y="57"/>
                      </a:cubicBezTo>
                      <a:cubicBezTo>
                        <a:pt x="55" y="57"/>
                        <a:pt x="53" y="57"/>
                        <a:pt x="51" y="58"/>
                      </a:cubicBezTo>
                      <a:cubicBezTo>
                        <a:pt x="48" y="58"/>
                        <a:pt x="46" y="58"/>
                        <a:pt x="45" y="58"/>
                      </a:cubicBezTo>
                      <a:cubicBezTo>
                        <a:pt x="43" y="58"/>
                        <a:pt x="41" y="58"/>
                        <a:pt x="38" y="58"/>
                      </a:cubicBezTo>
                      <a:cubicBezTo>
                        <a:pt x="35" y="58"/>
                        <a:pt x="33" y="58"/>
                        <a:pt x="31" y="58"/>
                      </a:cubicBezTo>
                      <a:cubicBezTo>
                        <a:pt x="30" y="58"/>
                        <a:pt x="28" y="58"/>
                        <a:pt x="25" y="58"/>
                      </a:cubicBezTo>
                      <a:cubicBezTo>
                        <a:pt x="23" y="57"/>
                        <a:pt x="21" y="57"/>
                        <a:pt x="20" y="57"/>
                      </a:cubicBezTo>
                      <a:cubicBezTo>
                        <a:pt x="19" y="56"/>
                        <a:pt x="17" y="56"/>
                        <a:pt x="16" y="55"/>
                      </a:cubicBezTo>
                      <a:cubicBezTo>
                        <a:pt x="14" y="54"/>
                        <a:pt x="13" y="53"/>
                        <a:pt x="12" y="52"/>
                      </a:cubicBezTo>
                      <a:cubicBezTo>
                        <a:pt x="11" y="51"/>
                        <a:pt x="11" y="49"/>
                        <a:pt x="10" y="48"/>
                      </a:cubicBezTo>
                      <a:cubicBezTo>
                        <a:pt x="9" y="46"/>
                        <a:pt x="9" y="44"/>
                        <a:pt x="9" y="42"/>
                      </a:cubicBezTo>
                      <a:close/>
                      <a:moveTo>
                        <a:pt x="48" y="41"/>
                      </a:moveTo>
                      <a:cubicBezTo>
                        <a:pt x="48" y="45"/>
                        <a:pt x="50" y="48"/>
                        <a:pt x="53" y="48"/>
                      </a:cubicBezTo>
                      <a:cubicBezTo>
                        <a:pt x="55" y="48"/>
                        <a:pt x="58" y="45"/>
                        <a:pt x="58" y="41"/>
                      </a:cubicBezTo>
                      <a:cubicBezTo>
                        <a:pt x="58" y="37"/>
                        <a:pt x="55" y="34"/>
                        <a:pt x="53" y="34"/>
                      </a:cubicBezTo>
                      <a:cubicBezTo>
                        <a:pt x="50" y="34"/>
                        <a:pt x="48" y="37"/>
                        <a:pt x="48" y="41"/>
                      </a:cubicBezTo>
                      <a:close/>
                      <a:moveTo>
                        <a:pt x="19" y="41"/>
                      </a:moveTo>
                      <a:cubicBezTo>
                        <a:pt x="19" y="45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1"/>
                      </a:cubicBezTo>
                      <a:cubicBezTo>
                        <a:pt x="29" y="37"/>
                        <a:pt x="27" y="34"/>
                        <a:pt x="24" y="34"/>
                      </a:cubicBezTo>
                      <a:cubicBezTo>
                        <a:pt x="21" y="34"/>
                        <a:pt x="19" y="37"/>
                        <a:pt x="1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ṡ1îḍe">
                  <a:extLst>
                    <a:ext uri="{FF2B5EF4-FFF2-40B4-BE49-F238E27FC236}">
                      <a16:creationId xmlns:a16="http://schemas.microsoft.com/office/drawing/2014/main" id="{60D269D0-DAC7-8E68-6657-9B7691FD8492}"/>
                    </a:ext>
                  </a:extLst>
                </p:cNvPr>
                <p:cNvSpPr/>
                <p:nvPr/>
              </p:nvSpPr>
              <p:spPr bwMode="auto">
                <a:xfrm>
                  <a:off x="10654088" y="1900192"/>
                  <a:ext cx="401253" cy="401252"/>
                </a:xfrm>
                <a:custGeom>
                  <a:avLst/>
                  <a:gdLst>
                    <a:gd name="T0" fmla="*/ 0 w 125"/>
                    <a:gd name="T1" fmla="*/ 63 h 125"/>
                    <a:gd name="T2" fmla="*/ 125 w 125"/>
                    <a:gd name="T3" fmla="*/ 63 h 125"/>
                    <a:gd name="T4" fmla="*/ 98 w 125"/>
                    <a:gd name="T5" fmla="*/ 83 h 125"/>
                    <a:gd name="T6" fmla="*/ 117 w 125"/>
                    <a:gd name="T7" fmla="*/ 67 h 125"/>
                    <a:gd name="T8" fmla="*/ 98 w 125"/>
                    <a:gd name="T9" fmla="*/ 83 h 125"/>
                    <a:gd name="T10" fmla="*/ 25 w 125"/>
                    <a:gd name="T11" fmla="*/ 59 h 125"/>
                    <a:gd name="T12" fmla="*/ 13 w 125"/>
                    <a:gd name="T13" fmla="*/ 42 h 125"/>
                    <a:gd name="T14" fmla="*/ 90 w 125"/>
                    <a:gd name="T15" fmla="*/ 42 h 125"/>
                    <a:gd name="T16" fmla="*/ 67 w 125"/>
                    <a:gd name="T17" fmla="*/ 59 h 125"/>
                    <a:gd name="T18" fmla="*/ 90 w 125"/>
                    <a:gd name="T19" fmla="*/ 42 h 125"/>
                    <a:gd name="T20" fmla="*/ 67 w 125"/>
                    <a:gd name="T21" fmla="*/ 9 h 125"/>
                    <a:gd name="T22" fmla="*/ 82 w 125"/>
                    <a:gd name="T23" fmla="*/ 23 h 125"/>
                    <a:gd name="T24" fmla="*/ 67 w 125"/>
                    <a:gd name="T25" fmla="*/ 34 h 125"/>
                    <a:gd name="T26" fmla="*/ 53 w 125"/>
                    <a:gd name="T27" fmla="*/ 12 h 125"/>
                    <a:gd name="T28" fmla="*/ 59 w 125"/>
                    <a:gd name="T29" fmla="*/ 34 h 125"/>
                    <a:gd name="T30" fmla="*/ 43 w 125"/>
                    <a:gd name="T31" fmla="*/ 23 h 125"/>
                    <a:gd name="T32" fmla="*/ 59 w 125"/>
                    <a:gd name="T33" fmla="*/ 59 h 125"/>
                    <a:gd name="T34" fmla="*/ 36 w 125"/>
                    <a:gd name="T35" fmla="*/ 42 h 125"/>
                    <a:gd name="T36" fmla="*/ 13 w 125"/>
                    <a:gd name="T37" fmla="*/ 83 h 125"/>
                    <a:gd name="T38" fmla="*/ 25 w 125"/>
                    <a:gd name="T39" fmla="*/ 67 h 125"/>
                    <a:gd name="T40" fmla="*/ 13 w 125"/>
                    <a:gd name="T41" fmla="*/ 83 h 125"/>
                    <a:gd name="T42" fmla="*/ 59 w 125"/>
                    <a:gd name="T43" fmla="*/ 67 h 125"/>
                    <a:gd name="T44" fmla="*/ 36 w 125"/>
                    <a:gd name="T45" fmla="*/ 83 h 125"/>
                    <a:gd name="T46" fmla="*/ 59 w 125"/>
                    <a:gd name="T47" fmla="*/ 92 h 125"/>
                    <a:gd name="T48" fmla="*/ 53 w 125"/>
                    <a:gd name="T49" fmla="*/ 113 h 125"/>
                    <a:gd name="T50" fmla="*/ 38 w 125"/>
                    <a:gd name="T51" fmla="*/ 92 h 125"/>
                    <a:gd name="T52" fmla="*/ 82 w 125"/>
                    <a:gd name="T53" fmla="*/ 102 h 125"/>
                    <a:gd name="T54" fmla="*/ 67 w 125"/>
                    <a:gd name="T55" fmla="*/ 116 h 125"/>
                    <a:gd name="T56" fmla="*/ 87 w 125"/>
                    <a:gd name="T57" fmla="*/ 92 h 125"/>
                    <a:gd name="T58" fmla="*/ 67 w 125"/>
                    <a:gd name="T59" fmla="*/ 83 h 125"/>
                    <a:gd name="T60" fmla="*/ 92 w 125"/>
                    <a:gd name="T61" fmla="*/ 67 h 125"/>
                    <a:gd name="T62" fmla="*/ 67 w 125"/>
                    <a:gd name="T63" fmla="*/ 83 h 125"/>
                    <a:gd name="T64" fmla="*/ 98 w 125"/>
                    <a:gd name="T65" fmla="*/ 42 h 125"/>
                    <a:gd name="T66" fmla="*/ 117 w 125"/>
                    <a:gd name="T67" fmla="*/ 59 h 125"/>
                    <a:gd name="T68" fmla="*/ 108 w 125"/>
                    <a:gd name="T69" fmla="*/ 34 h 125"/>
                    <a:gd name="T70" fmla="*/ 86 w 125"/>
                    <a:gd name="T71" fmla="*/ 14 h 125"/>
                    <a:gd name="T72" fmla="*/ 108 w 125"/>
                    <a:gd name="T73" fmla="*/ 34 h 125"/>
                    <a:gd name="T74" fmla="*/ 39 w 125"/>
                    <a:gd name="T75" fmla="*/ 14 h 125"/>
                    <a:gd name="T76" fmla="*/ 17 w 125"/>
                    <a:gd name="T77" fmla="*/ 34 h 125"/>
                    <a:gd name="T78" fmla="*/ 17 w 125"/>
                    <a:gd name="T79" fmla="*/ 92 h 125"/>
                    <a:gd name="T80" fmla="*/ 39 w 125"/>
                    <a:gd name="T81" fmla="*/ 111 h 125"/>
                    <a:gd name="T82" fmla="*/ 17 w 125"/>
                    <a:gd name="T83" fmla="*/ 92 h 125"/>
                    <a:gd name="T84" fmla="*/ 86 w 125"/>
                    <a:gd name="T85" fmla="*/ 111 h 125"/>
                    <a:gd name="T86" fmla="*/ 108 w 125"/>
                    <a:gd name="T87" fmla="*/ 9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5" h="125">
                      <a:moveTo>
                        <a:pt x="63" y="0"/>
                      </a:moveTo>
                      <a:cubicBezTo>
                        <a:pt x="28" y="0"/>
                        <a:pt x="0" y="28"/>
                        <a:pt x="0" y="63"/>
                      </a:cubicBezTo>
                      <a:cubicBezTo>
                        <a:pt x="0" y="97"/>
                        <a:pt x="28" y="125"/>
                        <a:pt x="63" y="125"/>
                      </a:cubicBezTo>
                      <a:cubicBezTo>
                        <a:pt x="97" y="125"/>
                        <a:pt x="125" y="97"/>
                        <a:pt x="125" y="63"/>
                      </a:cubicBezTo>
                      <a:cubicBezTo>
                        <a:pt x="125" y="28"/>
                        <a:pt x="97" y="0"/>
                        <a:pt x="63" y="0"/>
                      </a:cubicBezTo>
                      <a:close/>
                      <a:moveTo>
                        <a:pt x="98" y="83"/>
                      </a:moveTo>
                      <a:cubicBezTo>
                        <a:pt x="99" y="78"/>
                        <a:pt x="100" y="73"/>
                        <a:pt x="100" y="67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6" y="73"/>
                        <a:pt x="115" y="78"/>
                        <a:pt x="113" y="83"/>
                      </a:cubicBezTo>
                      <a:lnTo>
                        <a:pt x="98" y="83"/>
                      </a:lnTo>
                      <a:close/>
                      <a:moveTo>
                        <a:pt x="27" y="42"/>
                      </a:moveTo>
                      <a:cubicBezTo>
                        <a:pt x="26" y="47"/>
                        <a:pt x="26" y="53"/>
                        <a:pt x="25" y="59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53"/>
                        <a:pt x="11" y="47"/>
                        <a:pt x="13" y="42"/>
                      </a:cubicBezTo>
                      <a:lnTo>
                        <a:pt x="27" y="42"/>
                      </a:lnTo>
                      <a:close/>
                      <a:moveTo>
                        <a:pt x="90" y="42"/>
                      </a:moveTo>
                      <a:cubicBezTo>
                        <a:pt x="91" y="47"/>
                        <a:pt x="92" y="53"/>
                        <a:pt x="92" y="59"/>
                      </a:cubicBezTo>
                      <a:cubicBezTo>
                        <a:pt x="67" y="59"/>
                        <a:pt x="67" y="59"/>
                        <a:pt x="67" y="59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90" y="42"/>
                      </a:lnTo>
                      <a:close/>
                      <a:moveTo>
                        <a:pt x="67" y="34"/>
                      </a:move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9" y="10"/>
                        <a:pt x="71" y="11"/>
                        <a:pt x="73" y="12"/>
                      </a:cubicBezTo>
                      <a:cubicBezTo>
                        <a:pt x="76" y="14"/>
                        <a:pt x="79" y="18"/>
                        <a:pt x="82" y="23"/>
                      </a:cubicBezTo>
                      <a:cubicBezTo>
                        <a:pt x="84" y="26"/>
                        <a:pt x="86" y="30"/>
                        <a:pt x="8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lose/>
                      <a:moveTo>
                        <a:pt x="43" y="23"/>
                      </a:moveTo>
                      <a:cubicBezTo>
                        <a:pt x="46" y="18"/>
                        <a:pt x="50" y="14"/>
                        <a:pt x="53" y="12"/>
                      </a:cubicBezTo>
                      <a:cubicBezTo>
                        <a:pt x="55" y="11"/>
                        <a:pt x="57" y="10"/>
                        <a:pt x="59" y="9"/>
                      </a:cubicBezTo>
                      <a:cubicBezTo>
                        <a:pt x="59" y="34"/>
                        <a:pt x="59" y="34"/>
                        <a:pt x="59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40" y="30"/>
                        <a:pt x="41" y="26"/>
                        <a:pt x="43" y="23"/>
                      </a:cubicBezTo>
                      <a:close/>
                      <a:moveTo>
                        <a:pt x="59" y="42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34" y="59"/>
                        <a:pt x="34" y="59"/>
                        <a:pt x="34" y="59"/>
                      </a:cubicBezTo>
                      <a:cubicBezTo>
                        <a:pt x="34" y="53"/>
                        <a:pt x="35" y="47"/>
                        <a:pt x="36" y="42"/>
                      </a:cubicBezTo>
                      <a:lnTo>
                        <a:pt x="59" y="42"/>
                      </a:lnTo>
                      <a:close/>
                      <a:moveTo>
                        <a:pt x="13" y="83"/>
                      </a:moveTo>
                      <a:cubicBezTo>
                        <a:pt x="11" y="78"/>
                        <a:pt x="9" y="73"/>
                        <a:pt x="9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6" y="73"/>
                        <a:pt x="26" y="78"/>
                        <a:pt x="27" y="83"/>
                      </a:cubicBezTo>
                      <a:lnTo>
                        <a:pt x="13" y="83"/>
                      </a:lnTo>
                      <a:close/>
                      <a:moveTo>
                        <a:pt x="34" y="67"/>
                      </a:moveTo>
                      <a:cubicBezTo>
                        <a:pt x="59" y="67"/>
                        <a:pt x="59" y="67"/>
                        <a:pt x="59" y="67"/>
                      </a:cubicBezTo>
                      <a:cubicBezTo>
                        <a:pt x="59" y="83"/>
                        <a:pt x="59" y="83"/>
                        <a:pt x="59" y="83"/>
                      </a:cubicBezTo>
                      <a:cubicBezTo>
                        <a:pt x="36" y="83"/>
                        <a:pt x="36" y="83"/>
                        <a:pt x="36" y="83"/>
                      </a:cubicBezTo>
                      <a:cubicBezTo>
                        <a:pt x="35" y="78"/>
                        <a:pt x="34" y="73"/>
                        <a:pt x="34" y="67"/>
                      </a:cubicBezTo>
                      <a:close/>
                      <a:moveTo>
                        <a:pt x="59" y="92"/>
                      </a:moveTo>
                      <a:cubicBezTo>
                        <a:pt x="59" y="116"/>
                        <a:pt x="59" y="116"/>
                        <a:pt x="59" y="116"/>
                      </a:cubicBezTo>
                      <a:cubicBezTo>
                        <a:pt x="57" y="116"/>
                        <a:pt x="55" y="115"/>
                        <a:pt x="53" y="113"/>
                      </a:cubicBezTo>
                      <a:cubicBezTo>
                        <a:pt x="50" y="111"/>
                        <a:pt x="46" y="107"/>
                        <a:pt x="43" y="102"/>
                      </a:cubicBezTo>
                      <a:cubicBezTo>
                        <a:pt x="41" y="99"/>
                        <a:pt x="40" y="96"/>
                        <a:pt x="38" y="92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lose/>
                      <a:moveTo>
                        <a:pt x="82" y="102"/>
                      </a:moveTo>
                      <a:cubicBezTo>
                        <a:pt x="79" y="107"/>
                        <a:pt x="76" y="111"/>
                        <a:pt x="73" y="113"/>
                      </a:cubicBezTo>
                      <a:cubicBezTo>
                        <a:pt x="71" y="115"/>
                        <a:pt x="69" y="116"/>
                        <a:pt x="67" y="116"/>
                      </a:cubicBezTo>
                      <a:cubicBezTo>
                        <a:pt x="67" y="92"/>
                        <a:pt x="67" y="92"/>
                        <a:pt x="6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86" y="96"/>
                        <a:pt x="84" y="99"/>
                        <a:pt x="82" y="102"/>
                      </a:cubicBezTo>
                      <a:close/>
                      <a:moveTo>
                        <a:pt x="67" y="83"/>
                      </a:move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3"/>
                        <a:pt x="91" y="78"/>
                        <a:pt x="90" y="83"/>
                      </a:cubicBezTo>
                      <a:lnTo>
                        <a:pt x="67" y="83"/>
                      </a:lnTo>
                      <a:close/>
                      <a:moveTo>
                        <a:pt x="100" y="59"/>
                      </a:moveTo>
                      <a:cubicBezTo>
                        <a:pt x="100" y="53"/>
                        <a:pt x="99" y="47"/>
                        <a:pt x="98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5" y="47"/>
                        <a:pt x="116" y="53"/>
                        <a:pt x="117" y="59"/>
                      </a:cubicBezTo>
                      <a:lnTo>
                        <a:pt x="100" y="59"/>
                      </a:lnTo>
                      <a:close/>
                      <a:moveTo>
                        <a:pt x="108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93" y="26"/>
                        <a:pt x="90" y="19"/>
                        <a:pt x="86" y="14"/>
                      </a:cubicBezTo>
                      <a:cubicBezTo>
                        <a:pt x="92" y="17"/>
                        <a:pt x="97" y="20"/>
                        <a:pt x="101" y="24"/>
                      </a:cubicBezTo>
                      <a:cubicBezTo>
                        <a:pt x="104" y="27"/>
                        <a:pt x="106" y="30"/>
                        <a:pt x="108" y="34"/>
                      </a:cubicBezTo>
                      <a:close/>
                      <a:moveTo>
                        <a:pt x="25" y="24"/>
                      </a:moveTo>
                      <a:cubicBezTo>
                        <a:pt x="29" y="20"/>
                        <a:pt x="34" y="17"/>
                        <a:pt x="39" y="14"/>
                      </a:cubicBezTo>
                      <a:cubicBezTo>
                        <a:pt x="35" y="19"/>
                        <a:pt x="32" y="26"/>
                        <a:pt x="3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9" y="30"/>
                        <a:pt x="22" y="27"/>
                        <a:pt x="25" y="24"/>
                      </a:cubicBezTo>
                      <a:close/>
                      <a:moveTo>
                        <a:pt x="17" y="92"/>
                      </a:move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2" y="99"/>
                        <a:pt x="35" y="106"/>
                        <a:pt x="39" y="111"/>
                      </a:cubicBezTo>
                      <a:cubicBezTo>
                        <a:pt x="34" y="109"/>
                        <a:pt x="29" y="105"/>
                        <a:pt x="25" y="101"/>
                      </a:cubicBezTo>
                      <a:cubicBezTo>
                        <a:pt x="22" y="98"/>
                        <a:pt x="19" y="95"/>
                        <a:pt x="17" y="92"/>
                      </a:cubicBezTo>
                      <a:close/>
                      <a:moveTo>
                        <a:pt x="101" y="101"/>
                      </a:moveTo>
                      <a:cubicBezTo>
                        <a:pt x="97" y="105"/>
                        <a:pt x="92" y="109"/>
                        <a:pt x="86" y="111"/>
                      </a:cubicBezTo>
                      <a:cubicBezTo>
                        <a:pt x="90" y="106"/>
                        <a:pt x="93" y="99"/>
                        <a:pt x="96" y="9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6" y="95"/>
                        <a:pt x="104" y="98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ŝḷîďé">
                  <a:extLst>
                    <a:ext uri="{FF2B5EF4-FFF2-40B4-BE49-F238E27FC236}">
                      <a16:creationId xmlns:a16="http://schemas.microsoft.com/office/drawing/2014/main" id="{40246778-BE07-3CFA-C290-93968FC265AF}"/>
                    </a:ext>
                  </a:extLst>
                </p:cNvPr>
                <p:cNvSpPr/>
                <p:nvPr/>
              </p:nvSpPr>
              <p:spPr bwMode="auto">
                <a:xfrm>
                  <a:off x="10577753" y="1690759"/>
                  <a:ext cx="189861" cy="187904"/>
                </a:xfrm>
                <a:custGeom>
                  <a:avLst/>
                  <a:gdLst>
                    <a:gd name="T0" fmla="*/ 49 w 59"/>
                    <a:gd name="T1" fmla="*/ 0 h 59"/>
                    <a:gd name="T2" fmla="*/ 9 w 59"/>
                    <a:gd name="T3" fmla="*/ 0 h 59"/>
                    <a:gd name="T4" fmla="*/ 0 w 59"/>
                    <a:gd name="T5" fmla="*/ 10 h 59"/>
                    <a:gd name="T6" fmla="*/ 0 w 59"/>
                    <a:gd name="T7" fmla="*/ 49 h 59"/>
                    <a:gd name="T8" fmla="*/ 9 w 59"/>
                    <a:gd name="T9" fmla="*/ 59 h 59"/>
                    <a:gd name="T10" fmla="*/ 49 w 59"/>
                    <a:gd name="T11" fmla="*/ 59 h 59"/>
                    <a:gd name="T12" fmla="*/ 59 w 59"/>
                    <a:gd name="T13" fmla="*/ 49 h 59"/>
                    <a:gd name="T14" fmla="*/ 59 w 59"/>
                    <a:gd name="T15" fmla="*/ 10 h 59"/>
                    <a:gd name="T16" fmla="*/ 49 w 59"/>
                    <a:gd name="T17" fmla="*/ 0 h 59"/>
                    <a:gd name="T18" fmla="*/ 40 w 59"/>
                    <a:gd name="T19" fmla="*/ 2 h 59"/>
                    <a:gd name="T20" fmla="*/ 40 w 59"/>
                    <a:gd name="T21" fmla="*/ 11 h 59"/>
                    <a:gd name="T22" fmla="*/ 31 w 59"/>
                    <a:gd name="T23" fmla="*/ 11 h 59"/>
                    <a:gd name="T24" fmla="*/ 31 w 59"/>
                    <a:gd name="T25" fmla="*/ 2 h 59"/>
                    <a:gd name="T26" fmla="*/ 40 w 59"/>
                    <a:gd name="T27" fmla="*/ 2 h 59"/>
                    <a:gd name="T28" fmla="*/ 27 w 59"/>
                    <a:gd name="T29" fmla="*/ 2 h 59"/>
                    <a:gd name="T30" fmla="*/ 27 w 59"/>
                    <a:gd name="T31" fmla="*/ 11 h 59"/>
                    <a:gd name="T32" fmla="*/ 18 w 59"/>
                    <a:gd name="T33" fmla="*/ 11 h 59"/>
                    <a:gd name="T34" fmla="*/ 18 w 59"/>
                    <a:gd name="T35" fmla="*/ 2 h 59"/>
                    <a:gd name="T36" fmla="*/ 27 w 59"/>
                    <a:gd name="T37" fmla="*/ 2 h 59"/>
                    <a:gd name="T38" fmla="*/ 1 w 59"/>
                    <a:gd name="T39" fmla="*/ 11 h 59"/>
                    <a:gd name="T40" fmla="*/ 1 w 59"/>
                    <a:gd name="T41" fmla="*/ 10 h 59"/>
                    <a:gd name="T42" fmla="*/ 9 w 59"/>
                    <a:gd name="T43" fmla="*/ 2 h 59"/>
                    <a:gd name="T44" fmla="*/ 14 w 59"/>
                    <a:gd name="T45" fmla="*/ 2 h 59"/>
                    <a:gd name="T46" fmla="*/ 14 w 59"/>
                    <a:gd name="T47" fmla="*/ 11 h 59"/>
                    <a:gd name="T48" fmla="*/ 1 w 59"/>
                    <a:gd name="T49" fmla="*/ 11 h 59"/>
                    <a:gd name="T50" fmla="*/ 44 w 59"/>
                    <a:gd name="T51" fmla="*/ 37 h 59"/>
                    <a:gd name="T52" fmla="*/ 33 w 59"/>
                    <a:gd name="T53" fmla="*/ 37 h 59"/>
                    <a:gd name="T54" fmla="*/ 33 w 59"/>
                    <a:gd name="T55" fmla="*/ 48 h 59"/>
                    <a:gd name="T56" fmla="*/ 25 w 59"/>
                    <a:gd name="T57" fmla="*/ 48 h 59"/>
                    <a:gd name="T58" fmla="*/ 25 w 59"/>
                    <a:gd name="T59" fmla="*/ 37 h 59"/>
                    <a:gd name="T60" fmla="*/ 14 w 59"/>
                    <a:gd name="T61" fmla="*/ 37 h 59"/>
                    <a:gd name="T62" fmla="*/ 14 w 59"/>
                    <a:gd name="T63" fmla="*/ 30 h 59"/>
                    <a:gd name="T64" fmla="*/ 25 w 59"/>
                    <a:gd name="T65" fmla="*/ 30 h 59"/>
                    <a:gd name="T66" fmla="*/ 25 w 59"/>
                    <a:gd name="T67" fmla="*/ 18 h 59"/>
                    <a:gd name="T68" fmla="*/ 33 w 59"/>
                    <a:gd name="T69" fmla="*/ 18 h 59"/>
                    <a:gd name="T70" fmla="*/ 33 w 59"/>
                    <a:gd name="T71" fmla="*/ 30 h 59"/>
                    <a:gd name="T72" fmla="*/ 44 w 59"/>
                    <a:gd name="T73" fmla="*/ 30 h 59"/>
                    <a:gd name="T74" fmla="*/ 44 w 59"/>
                    <a:gd name="T75" fmla="*/ 37 h 59"/>
                    <a:gd name="T76" fmla="*/ 57 w 59"/>
                    <a:gd name="T77" fmla="*/ 11 h 59"/>
                    <a:gd name="T78" fmla="*/ 44 w 59"/>
                    <a:gd name="T79" fmla="*/ 11 h 59"/>
                    <a:gd name="T80" fmla="*/ 44 w 59"/>
                    <a:gd name="T81" fmla="*/ 2 h 59"/>
                    <a:gd name="T82" fmla="*/ 49 w 59"/>
                    <a:gd name="T83" fmla="*/ 2 h 59"/>
                    <a:gd name="T84" fmla="*/ 57 w 59"/>
                    <a:gd name="T85" fmla="*/ 10 h 59"/>
                    <a:gd name="T86" fmla="*/ 57 w 59"/>
                    <a:gd name="T87" fmla="*/ 1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9" h="59">
                      <a:moveTo>
                        <a:pt x="4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5"/>
                        <a:pt x="4" y="59"/>
                        <a:pt x="9" y="59"/>
                      </a:cubicBezTo>
                      <a:cubicBezTo>
                        <a:pt x="49" y="59"/>
                        <a:pt x="49" y="59"/>
                        <a:pt x="49" y="59"/>
                      </a:cubicBezTo>
                      <a:cubicBezTo>
                        <a:pt x="54" y="59"/>
                        <a:pt x="59" y="55"/>
                        <a:pt x="59" y="49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4"/>
                        <a:pt x="54" y="0"/>
                        <a:pt x="49" y="0"/>
                      </a:cubicBezTo>
                      <a:close/>
                      <a:moveTo>
                        <a:pt x="40" y="2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2"/>
                        <a:pt x="31" y="2"/>
                        <a:pt x="31" y="2"/>
                      </a:cubicBezTo>
                      <a:lnTo>
                        <a:pt x="40" y="2"/>
                      </a:lnTo>
                      <a:close/>
                      <a:moveTo>
                        <a:pt x="27" y="2"/>
                      </a:move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2"/>
                        <a:pt x="18" y="2"/>
                        <a:pt x="18" y="2"/>
                      </a:cubicBezTo>
                      <a:lnTo>
                        <a:pt x="27" y="2"/>
                      </a:lnTo>
                      <a:close/>
                      <a:moveTo>
                        <a:pt x="1" y="11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5"/>
                        <a:pt x="5" y="2"/>
                        <a:pt x="9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lnTo>
                        <a:pt x="1" y="11"/>
                      </a:lnTo>
                      <a:close/>
                      <a:moveTo>
                        <a:pt x="44" y="37"/>
                      </a:move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lnTo>
                        <a:pt x="44" y="37"/>
                      </a:lnTo>
                      <a:close/>
                      <a:moveTo>
                        <a:pt x="57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3" y="2"/>
                        <a:pt x="57" y="5"/>
                        <a:pt x="57" y="10"/>
                      </a:cubicBezTo>
                      <a:lnTo>
                        <a:pt x="57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šľîḑè">
                  <a:extLst>
                    <a:ext uri="{FF2B5EF4-FFF2-40B4-BE49-F238E27FC236}">
                      <a16:creationId xmlns:a16="http://schemas.microsoft.com/office/drawing/2014/main" id="{5A8A7F81-6CF9-131C-DE3C-988815A34366}"/>
                    </a:ext>
                  </a:extLst>
                </p:cNvPr>
                <p:cNvSpPr/>
                <p:nvPr/>
              </p:nvSpPr>
              <p:spPr bwMode="auto">
                <a:xfrm>
                  <a:off x="10793059" y="1731862"/>
                  <a:ext cx="176160" cy="137013"/>
                </a:xfrm>
                <a:custGeom>
                  <a:avLst/>
                  <a:gdLst>
                    <a:gd name="T0" fmla="*/ 34 w 90"/>
                    <a:gd name="T1" fmla="*/ 70 h 70"/>
                    <a:gd name="T2" fmla="*/ 0 w 90"/>
                    <a:gd name="T3" fmla="*/ 36 h 70"/>
                    <a:gd name="T4" fmla="*/ 18 w 90"/>
                    <a:gd name="T5" fmla="*/ 19 h 70"/>
                    <a:gd name="T6" fmla="*/ 34 w 90"/>
                    <a:gd name="T7" fmla="*/ 36 h 70"/>
                    <a:gd name="T8" fmla="*/ 72 w 90"/>
                    <a:gd name="T9" fmla="*/ 0 h 70"/>
                    <a:gd name="T10" fmla="*/ 90 w 90"/>
                    <a:gd name="T11" fmla="*/ 16 h 70"/>
                    <a:gd name="T12" fmla="*/ 34 w 90"/>
                    <a:gd name="T13" fmla="*/ 70 h 70"/>
                    <a:gd name="T14" fmla="*/ 9 w 90"/>
                    <a:gd name="T15" fmla="*/ 36 h 70"/>
                    <a:gd name="T16" fmla="*/ 34 w 90"/>
                    <a:gd name="T17" fmla="*/ 60 h 70"/>
                    <a:gd name="T18" fmla="*/ 80 w 90"/>
                    <a:gd name="T19" fmla="*/ 16 h 70"/>
                    <a:gd name="T20" fmla="*/ 72 w 90"/>
                    <a:gd name="T21" fmla="*/ 8 h 70"/>
                    <a:gd name="T22" fmla="*/ 34 w 90"/>
                    <a:gd name="T23" fmla="*/ 46 h 70"/>
                    <a:gd name="T24" fmla="*/ 18 w 90"/>
                    <a:gd name="T25" fmla="*/ 28 h 70"/>
                    <a:gd name="T26" fmla="*/ 9 w 90"/>
                    <a:gd name="T27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0" h="70">
                      <a:moveTo>
                        <a:pt x="34" y="70"/>
                      </a:moveTo>
                      <a:lnTo>
                        <a:pt x="0" y="36"/>
                      </a:lnTo>
                      <a:lnTo>
                        <a:pt x="18" y="19"/>
                      </a:lnTo>
                      <a:lnTo>
                        <a:pt x="34" y="36"/>
                      </a:lnTo>
                      <a:lnTo>
                        <a:pt x="72" y="0"/>
                      </a:lnTo>
                      <a:lnTo>
                        <a:pt x="90" y="16"/>
                      </a:lnTo>
                      <a:lnTo>
                        <a:pt x="34" y="70"/>
                      </a:lnTo>
                      <a:close/>
                      <a:moveTo>
                        <a:pt x="9" y="36"/>
                      </a:moveTo>
                      <a:lnTo>
                        <a:pt x="34" y="60"/>
                      </a:lnTo>
                      <a:lnTo>
                        <a:pt x="80" y="16"/>
                      </a:lnTo>
                      <a:lnTo>
                        <a:pt x="72" y="8"/>
                      </a:lnTo>
                      <a:lnTo>
                        <a:pt x="34" y="46"/>
                      </a:lnTo>
                      <a:lnTo>
                        <a:pt x="18" y="28"/>
                      </a:lnTo>
                      <a:lnTo>
                        <a:pt x="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š1iďè">
                  <a:extLst>
                    <a:ext uri="{FF2B5EF4-FFF2-40B4-BE49-F238E27FC236}">
                      <a16:creationId xmlns:a16="http://schemas.microsoft.com/office/drawing/2014/main" id="{B4C6F8D9-779B-047B-A25A-24C2FE70F6C8}"/>
                    </a:ext>
                  </a:extLst>
                </p:cNvPr>
                <p:cNvSpPr/>
                <p:nvPr/>
              </p:nvSpPr>
              <p:spPr bwMode="auto">
                <a:xfrm>
                  <a:off x="10789144" y="4738319"/>
                  <a:ext cx="252496" cy="258367"/>
                </a:xfrm>
                <a:custGeom>
                  <a:avLst/>
                  <a:gdLst>
                    <a:gd name="T0" fmla="*/ 69 w 79"/>
                    <a:gd name="T1" fmla="*/ 22 h 81"/>
                    <a:gd name="T2" fmla="*/ 22 w 79"/>
                    <a:gd name="T3" fmla="*/ 14 h 81"/>
                    <a:gd name="T4" fmla="*/ 19 w 79"/>
                    <a:gd name="T5" fmla="*/ 3 h 81"/>
                    <a:gd name="T6" fmla="*/ 0 w 79"/>
                    <a:gd name="T7" fmla="*/ 5 h 81"/>
                    <a:gd name="T8" fmla="*/ 12 w 79"/>
                    <a:gd name="T9" fmla="*/ 12 h 81"/>
                    <a:gd name="T10" fmla="*/ 14 w 79"/>
                    <a:gd name="T11" fmla="*/ 54 h 81"/>
                    <a:gd name="T12" fmla="*/ 61 w 79"/>
                    <a:gd name="T13" fmla="*/ 59 h 81"/>
                    <a:gd name="T14" fmla="*/ 76 w 79"/>
                    <a:gd name="T15" fmla="*/ 20 h 81"/>
                    <a:gd name="T16" fmla="*/ 36 w 79"/>
                    <a:gd name="T17" fmla="*/ 32 h 81"/>
                    <a:gd name="T18" fmla="*/ 45 w 79"/>
                    <a:gd name="T19" fmla="*/ 39 h 81"/>
                    <a:gd name="T20" fmla="*/ 44 w 79"/>
                    <a:gd name="T21" fmla="*/ 44 h 81"/>
                    <a:gd name="T22" fmla="*/ 33 w 79"/>
                    <a:gd name="T23" fmla="*/ 47 h 81"/>
                    <a:gd name="T24" fmla="*/ 44 w 79"/>
                    <a:gd name="T25" fmla="*/ 44 h 81"/>
                    <a:gd name="T26" fmla="*/ 38 w 79"/>
                    <a:gd name="T27" fmla="*/ 23 h 81"/>
                    <a:gd name="T28" fmla="*/ 47 w 79"/>
                    <a:gd name="T29" fmla="*/ 29 h 81"/>
                    <a:gd name="T30" fmla="*/ 22 w 79"/>
                    <a:gd name="T31" fmla="*/ 19 h 81"/>
                    <a:gd name="T32" fmla="*/ 32 w 79"/>
                    <a:gd name="T33" fmla="*/ 27 h 81"/>
                    <a:gd name="T34" fmla="*/ 22 w 79"/>
                    <a:gd name="T35" fmla="*/ 19 h 81"/>
                    <a:gd name="T36" fmla="*/ 31 w 79"/>
                    <a:gd name="T37" fmla="*/ 32 h 81"/>
                    <a:gd name="T38" fmla="*/ 21 w 79"/>
                    <a:gd name="T39" fmla="*/ 35 h 81"/>
                    <a:gd name="T40" fmla="*/ 20 w 79"/>
                    <a:gd name="T41" fmla="*/ 40 h 81"/>
                    <a:gd name="T42" fmla="*/ 28 w 79"/>
                    <a:gd name="T43" fmla="*/ 46 h 81"/>
                    <a:gd name="T44" fmla="*/ 20 w 79"/>
                    <a:gd name="T45" fmla="*/ 40 h 81"/>
                    <a:gd name="T46" fmla="*/ 48 w 79"/>
                    <a:gd name="T47" fmla="*/ 50 h 81"/>
                    <a:gd name="T48" fmla="*/ 57 w 79"/>
                    <a:gd name="T49" fmla="*/ 47 h 81"/>
                    <a:gd name="T50" fmla="*/ 59 w 79"/>
                    <a:gd name="T51" fmla="*/ 42 h 81"/>
                    <a:gd name="T52" fmla="*/ 51 w 79"/>
                    <a:gd name="T53" fmla="*/ 35 h 81"/>
                    <a:gd name="T54" fmla="*/ 59 w 79"/>
                    <a:gd name="T55" fmla="*/ 42 h 81"/>
                    <a:gd name="T56" fmla="*/ 52 w 79"/>
                    <a:gd name="T57" fmla="*/ 30 h 81"/>
                    <a:gd name="T58" fmla="*/ 66 w 79"/>
                    <a:gd name="T59" fmla="*/ 28 h 81"/>
                    <a:gd name="T60" fmla="*/ 9 w 79"/>
                    <a:gd name="T61" fmla="*/ 66 h 81"/>
                    <a:gd name="T62" fmla="*/ 24 w 79"/>
                    <a:gd name="T63" fmla="*/ 69 h 81"/>
                    <a:gd name="T64" fmla="*/ 18 w 79"/>
                    <a:gd name="T65" fmla="*/ 60 h 81"/>
                    <a:gd name="T66" fmla="*/ 39 w 79"/>
                    <a:gd name="T67" fmla="*/ 72 h 81"/>
                    <a:gd name="T68" fmla="*/ 54 w 79"/>
                    <a:gd name="T69" fmla="*/ 75 h 81"/>
                    <a:gd name="T70" fmla="*/ 48 w 79"/>
                    <a:gd name="T71" fmla="*/ 6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" h="81">
                      <a:moveTo>
                        <a:pt x="76" y="20"/>
                      </a:moveTo>
                      <a:cubicBezTo>
                        <a:pt x="73" y="19"/>
                        <a:pt x="70" y="20"/>
                        <a:pt x="69" y="22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1" y="4"/>
                        <a:pt x="19" y="3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8"/>
                        <a:pt x="1" y="10"/>
                        <a:pt x="4" y="1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1"/>
                        <a:pt x="11" y="53"/>
                        <a:pt x="14" y="54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58" y="63"/>
                        <a:pt x="60" y="62"/>
                        <a:pt x="61" y="59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9" y="24"/>
                        <a:pt x="78" y="21"/>
                        <a:pt x="76" y="20"/>
                      </a:cubicBezTo>
                      <a:close/>
                      <a:moveTo>
                        <a:pt x="35" y="37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lnTo>
                        <a:pt x="35" y="37"/>
                      </a:lnTo>
                      <a:close/>
                      <a:moveTo>
                        <a:pt x="44" y="44"/>
                      </a:move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lnTo>
                        <a:pt x="44" y="44"/>
                      </a:lnTo>
                      <a:close/>
                      <a:moveTo>
                        <a:pt x="37" y="28"/>
                      </a:move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lnTo>
                        <a:pt x="37" y="28"/>
                      </a:lnTo>
                      <a:close/>
                      <a:moveTo>
                        <a:pt x="22" y="19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lnTo>
                        <a:pt x="22" y="19"/>
                      </a:lnTo>
                      <a:close/>
                      <a:moveTo>
                        <a:pt x="21" y="30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lnTo>
                        <a:pt x="21" y="30"/>
                      </a:lnTo>
                      <a:close/>
                      <a:moveTo>
                        <a:pt x="20" y="40"/>
                      </a:move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lnTo>
                        <a:pt x="20" y="40"/>
                      </a:lnTo>
                      <a:close/>
                      <a:moveTo>
                        <a:pt x="54" y="52"/>
                      </a:move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lnTo>
                        <a:pt x="54" y="52"/>
                      </a:lnTo>
                      <a:close/>
                      <a:moveTo>
                        <a:pt x="59" y="42"/>
                      </a:move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lnTo>
                        <a:pt x="59" y="42"/>
                      </a:lnTo>
                      <a:close/>
                      <a:moveTo>
                        <a:pt x="64" y="33"/>
                      </a:move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lnTo>
                        <a:pt x="64" y="33"/>
                      </a:lnTo>
                      <a:close/>
                      <a:moveTo>
                        <a:pt x="9" y="66"/>
                      </a:moveTo>
                      <a:cubicBezTo>
                        <a:pt x="8" y="70"/>
                        <a:pt x="11" y="74"/>
                        <a:pt x="15" y="75"/>
                      </a:cubicBezTo>
                      <a:cubicBezTo>
                        <a:pt x="19" y="76"/>
                        <a:pt x="23" y="73"/>
                        <a:pt x="24" y="69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5" y="65"/>
                        <a:pt x="22" y="61"/>
                        <a:pt x="18" y="60"/>
                      </a:cubicBezTo>
                      <a:cubicBezTo>
                        <a:pt x="14" y="59"/>
                        <a:pt x="10" y="62"/>
                        <a:pt x="9" y="66"/>
                      </a:cubicBezTo>
                      <a:close/>
                      <a:moveTo>
                        <a:pt x="39" y="72"/>
                      </a:moveTo>
                      <a:cubicBezTo>
                        <a:pt x="38" y="76"/>
                        <a:pt x="41" y="80"/>
                        <a:pt x="45" y="81"/>
                      </a:cubicBezTo>
                      <a:cubicBezTo>
                        <a:pt x="49" y="81"/>
                        <a:pt x="53" y="79"/>
                        <a:pt x="54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cubicBezTo>
                        <a:pt x="54" y="70"/>
                        <a:pt x="52" y="66"/>
                        <a:pt x="48" y="66"/>
                      </a:cubicBezTo>
                      <a:cubicBezTo>
                        <a:pt x="43" y="65"/>
                        <a:pt x="39" y="68"/>
                        <a:pt x="3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$ḻidé">
                  <a:extLst>
                    <a:ext uri="{FF2B5EF4-FFF2-40B4-BE49-F238E27FC236}">
                      <a16:creationId xmlns:a16="http://schemas.microsoft.com/office/drawing/2014/main" id="{C298198C-A146-E72B-926D-9F79FE5303CA}"/>
                    </a:ext>
                  </a:extLst>
                </p:cNvPr>
                <p:cNvSpPr/>
                <p:nvPr/>
              </p:nvSpPr>
              <p:spPr bwMode="auto">
                <a:xfrm>
                  <a:off x="10975090" y="4354682"/>
                  <a:ext cx="150715" cy="152672"/>
                </a:xfrm>
                <a:custGeom>
                  <a:avLst/>
                  <a:gdLst>
                    <a:gd name="T0" fmla="*/ 24 w 47"/>
                    <a:gd name="T1" fmla="*/ 0 h 48"/>
                    <a:gd name="T2" fmla="*/ 0 w 47"/>
                    <a:gd name="T3" fmla="*/ 24 h 48"/>
                    <a:gd name="T4" fmla="*/ 24 w 47"/>
                    <a:gd name="T5" fmla="*/ 48 h 48"/>
                    <a:gd name="T6" fmla="*/ 47 w 47"/>
                    <a:gd name="T7" fmla="*/ 24 h 48"/>
                    <a:gd name="T8" fmla="*/ 24 w 47"/>
                    <a:gd name="T9" fmla="*/ 0 h 48"/>
                    <a:gd name="T10" fmla="*/ 6 w 47"/>
                    <a:gd name="T11" fmla="*/ 24 h 48"/>
                    <a:gd name="T12" fmla="*/ 24 w 47"/>
                    <a:gd name="T13" fmla="*/ 6 h 48"/>
                    <a:gd name="T14" fmla="*/ 24 w 47"/>
                    <a:gd name="T15" fmla="*/ 42 h 48"/>
                    <a:gd name="T16" fmla="*/ 6 w 47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7" y="37"/>
                        <a:pt x="47" y="24"/>
                      </a:cubicBezTo>
                      <a:cubicBezTo>
                        <a:pt x="47" y="11"/>
                        <a:pt x="37" y="0"/>
                        <a:pt x="24" y="0"/>
                      </a:cubicBezTo>
                      <a:close/>
                      <a:moveTo>
                        <a:pt x="6" y="24"/>
                      </a:moveTo>
                      <a:cubicBezTo>
                        <a:pt x="6" y="14"/>
                        <a:pt x="14" y="6"/>
                        <a:pt x="24" y="6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14" y="42"/>
                        <a:pt x="6" y="34"/>
                        <a:pt x="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şḻïďè">
                  <a:extLst>
                    <a:ext uri="{FF2B5EF4-FFF2-40B4-BE49-F238E27FC236}">
                      <a16:creationId xmlns:a16="http://schemas.microsoft.com/office/drawing/2014/main" id="{B936CFFD-6032-8770-D70E-F07C43AF984C}"/>
                    </a:ext>
                  </a:extLst>
                </p:cNvPr>
                <p:cNvSpPr/>
                <p:nvPr/>
              </p:nvSpPr>
              <p:spPr bwMode="auto">
                <a:xfrm>
                  <a:off x="10642344" y="3839905"/>
                  <a:ext cx="379722" cy="369934"/>
                </a:xfrm>
                <a:custGeom>
                  <a:avLst/>
                  <a:gdLst>
                    <a:gd name="T0" fmla="*/ 22 w 119"/>
                    <a:gd name="T1" fmla="*/ 19 h 116"/>
                    <a:gd name="T2" fmla="*/ 58 w 119"/>
                    <a:gd name="T3" fmla="*/ 33 h 116"/>
                    <a:gd name="T4" fmla="*/ 62 w 119"/>
                    <a:gd name="T5" fmla="*/ 12 h 116"/>
                    <a:gd name="T6" fmla="*/ 82 w 119"/>
                    <a:gd name="T7" fmla="*/ 3 h 116"/>
                    <a:gd name="T8" fmla="*/ 91 w 119"/>
                    <a:gd name="T9" fmla="*/ 23 h 116"/>
                    <a:gd name="T10" fmla="*/ 95 w 119"/>
                    <a:gd name="T11" fmla="*/ 49 h 116"/>
                    <a:gd name="T12" fmla="*/ 95 w 119"/>
                    <a:gd name="T13" fmla="*/ 50 h 116"/>
                    <a:gd name="T14" fmla="*/ 99 w 119"/>
                    <a:gd name="T15" fmla="*/ 41 h 116"/>
                    <a:gd name="T16" fmla="*/ 119 w 119"/>
                    <a:gd name="T17" fmla="*/ 49 h 116"/>
                    <a:gd name="T18" fmla="*/ 93 w 119"/>
                    <a:gd name="T19" fmla="*/ 116 h 116"/>
                    <a:gd name="T20" fmla="*/ 73 w 119"/>
                    <a:gd name="T21" fmla="*/ 109 h 116"/>
                    <a:gd name="T22" fmla="*/ 75 w 119"/>
                    <a:gd name="T23" fmla="*/ 103 h 116"/>
                    <a:gd name="T24" fmla="*/ 63 w 119"/>
                    <a:gd name="T25" fmla="*/ 103 h 116"/>
                    <a:gd name="T26" fmla="*/ 53 w 119"/>
                    <a:gd name="T27" fmla="*/ 106 h 116"/>
                    <a:gd name="T28" fmla="*/ 35 w 119"/>
                    <a:gd name="T29" fmla="*/ 102 h 116"/>
                    <a:gd name="T30" fmla="*/ 30 w 119"/>
                    <a:gd name="T31" fmla="*/ 100 h 116"/>
                    <a:gd name="T32" fmla="*/ 28 w 119"/>
                    <a:gd name="T33" fmla="*/ 99 h 116"/>
                    <a:gd name="T34" fmla="*/ 21 w 119"/>
                    <a:gd name="T35" fmla="*/ 83 h 116"/>
                    <a:gd name="T36" fmla="*/ 22 w 119"/>
                    <a:gd name="T37" fmla="*/ 80 h 116"/>
                    <a:gd name="T38" fmla="*/ 22 w 119"/>
                    <a:gd name="T39" fmla="*/ 70 h 116"/>
                    <a:gd name="T40" fmla="*/ 24 w 119"/>
                    <a:gd name="T41" fmla="*/ 67 h 116"/>
                    <a:gd name="T42" fmla="*/ 24 w 119"/>
                    <a:gd name="T43" fmla="*/ 57 h 116"/>
                    <a:gd name="T44" fmla="*/ 27 w 119"/>
                    <a:gd name="T45" fmla="*/ 52 h 116"/>
                    <a:gd name="T46" fmla="*/ 11 w 119"/>
                    <a:gd name="T47" fmla="*/ 46 h 116"/>
                    <a:gd name="T48" fmla="*/ 3 w 119"/>
                    <a:gd name="T49" fmla="*/ 28 h 116"/>
                    <a:gd name="T50" fmla="*/ 22 w 119"/>
                    <a:gd name="T51" fmla="*/ 19 h 116"/>
                    <a:gd name="T52" fmla="*/ 86 w 119"/>
                    <a:gd name="T53" fmla="*/ 106 h 116"/>
                    <a:gd name="T54" fmla="*/ 90 w 119"/>
                    <a:gd name="T55" fmla="*/ 104 h 116"/>
                    <a:gd name="T56" fmla="*/ 88 w 119"/>
                    <a:gd name="T57" fmla="*/ 99 h 116"/>
                    <a:gd name="T58" fmla="*/ 84 w 119"/>
                    <a:gd name="T59" fmla="*/ 101 h 116"/>
                    <a:gd name="T60" fmla="*/ 86 w 119"/>
                    <a:gd name="T61" fmla="*/ 106 h 116"/>
                    <a:gd name="T62" fmla="*/ 15 w 119"/>
                    <a:gd name="T63" fmla="*/ 40 h 116"/>
                    <a:gd name="T64" fmla="*/ 41 w 119"/>
                    <a:gd name="T65" fmla="*/ 50 h 116"/>
                    <a:gd name="T66" fmla="*/ 42 w 119"/>
                    <a:gd name="T67" fmla="*/ 50 h 116"/>
                    <a:gd name="T68" fmla="*/ 39 w 119"/>
                    <a:gd name="T69" fmla="*/ 57 h 116"/>
                    <a:gd name="T70" fmla="*/ 38 w 119"/>
                    <a:gd name="T71" fmla="*/ 57 h 116"/>
                    <a:gd name="T72" fmla="*/ 31 w 119"/>
                    <a:gd name="T73" fmla="*/ 60 h 116"/>
                    <a:gd name="T74" fmla="*/ 32 w 119"/>
                    <a:gd name="T75" fmla="*/ 66 h 116"/>
                    <a:gd name="T76" fmla="*/ 34 w 119"/>
                    <a:gd name="T77" fmla="*/ 68 h 116"/>
                    <a:gd name="T78" fmla="*/ 31 w 119"/>
                    <a:gd name="T79" fmla="*/ 70 h 116"/>
                    <a:gd name="T80" fmla="*/ 30 w 119"/>
                    <a:gd name="T81" fmla="*/ 73 h 116"/>
                    <a:gd name="T82" fmla="*/ 30 w 119"/>
                    <a:gd name="T83" fmla="*/ 78 h 116"/>
                    <a:gd name="T84" fmla="*/ 32 w 119"/>
                    <a:gd name="T85" fmla="*/ 81 h 116"/>
                    <a:gd name="T86" fmla="*/ 30 w 119"/>
                    <a:gd name="T87" fmla="*/ 83 h 116"/>
                    <a:gd name="T88" fmla="*/ 28 w 119"/>
                    <a:gd name="T89" fmla="*/ 85 h 116"/>
                    <a:gd name="T90" fmla="*/ 31 w 119"/>
                    <a:gd name="T91" fmla="*/ 93 h 116"/>
                    <a:gd name="T92" fmla="*/ 33 w 119"/>
                    <a:gd name="T93" fmla="*/ 93 h 116"/>
                    <a:gd name="T94" fmla="*/ 38 w 119"/>
                    <a:gd name="T95" fmla="*/ 95 h 116"/>
                    <a:gd name="T96" fmla="*/ 60 w 119"/>
                    <a:gd name="T97" fmla="*/ 96 h 116"/>
                    <a:gd name="T98" fmla="*/ 78 w 119"/>
                    <a:gd name="T99" fmla="*/ 95 h 116"/>
                    <a:gd name="T100" fmla="*/ 92 w 119"/>
                    <a:gd name="T101" fmla="*/ 59 h 116"/>
                    <a:gd name="T102" fmla="*/ 88 w 119"/>
                    <a:gd name="T103" fmla="*/ 55 h 116"/>
                    <a:gd name="T104" fmla="*/ 83 w 119"/>
                    <a:gd name="T105" fmla="*/ 20 h 116"/>
                    <a:gd name="T106" fmla="*/ 79 w 119"/>
                    <a:gd name="T107" fmla="*/ 12 h 116"/>
                    <a:gd name="T108" fmla="*/ 70 w 119"/>
                    <a:gd name="T109" fmla="*/ 15 h 116"/>
                    <a:gd name="T110" fmla="*/ 67 w 119"/>
                    <a:gd name="T111" fmla="*/ 37 h 116"/>
                    <a:gd name="T112" fmla="*/ 66 w 119"/>
                    <a:gd name="T113" fmla="*/ 44 h 116"/>
                    <a:gd name="T114" fmla="*/ 20 w 119"/>
                    <a:gd name="T115" fmla="*/ 26 h 116"/>
                    <a:gd name="T116" fmla="*/ 10 w 119"/>
                    <a:gd name="T117" fmla="*/ 31 h 116"/>
                    <a:gd name="T118" fmla="*/ 15 w 119"/>
                    <a:gd name="T119" fmla="*/ 4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9" h="116">
                      <a:moveTo>
                        <a:pt x="22" y="19"/>
                      </a:move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9" y="24"/>
                        <a:pt x="59" y="21"/>
                        <a:pt x="62" y="12"/>
                      </a:cubicBezTo>
                      <a:cubicBezTo>
                        <a:pt x="65" y="4"/>
                        <a:pt x="74" y="0"/>
                        <a:pt x="82" y="3"/>
                      </a:cubicBezTo>
                      <a:cubicBezTo>
                        <a:pt x="90" y="6"/>
                        <a:pt x="94" y="15"/>
                        <a:pt x="91" y="23"/>
                      </a:cubicBezTo>
                      <a:cubicBezTo>
                        <a:pt x="87" y="34"/>
                        <a:pt x="89" y="41"/>
                        <a:pt x="95" y="49"/>
                      </a:cubicBezTo>
                      <a:cubicBezTo>
                        <a:pt x="95" y="50"/>
                        <a:pt x="95" y="50"/>
                        <a:pt x="95" y="50"/>
                      </a:cubicBezTo>
                      <a:cubicBezTo>
                        <a:pt x="99" y="41"/>
                        <a:pt x="99" y="41"/>
                        <a:pt x="99" y="41"/>
                      </a:cubicBezTo>
                      <a:cubicBezTo>
                        <a:pt x="119" y="49"/>
                        <a:pt x="119" y="49"/>
                        <a:pt x="119" y="49"/>
                      </a:cubicBezTo>
                      <a:cubicBezTo>
                        <a:pt x="93" y="116"/>
                        <a:pt x="93" y="116"/>
                        <a:pt x="93" y="116"/>
                      </a:cubicBezTo>
                      <a:cubicBezTo>
                        <a:pt x="73" y="109"/>
                        <a:pt x="73" y="109"/>
                        <a:pt x="73" y="109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68" y="101"/>
                        <a:pt x="66" y="102"/>
                        <a:pt x="63" y="103"/>
                      </a:cubicBezTo>
                      <a:cubicBezTo>
                        <a:pt x="60" y="104"/>
                        <a:pt x="57" y="106"/>
                        <a:pt x="53" y="106"/>
                      </a:cubicBezTo>
                      <a:cubicBezTo>
                        <a:pt x="48" y="106"/>
                        <a:pt x="42" y="105"/>
                        <a:pt x="35" y="102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1" y="97"/>
                        <a:pt x="18" y="89"/>
                        <a:pt x="21" y="83"/>
                      </a:cubicBezTo>
                      <a:cubicBezTo>
                        <a:pt x="21" y="82"/>
                        <a:pt x="22" y="81"/>
                        <a:pt x="22" y="80"/>
                      </a:cubicBezTo>
                      <a:cubicBezTo>
                        <a:pt x="21" y="77"/>
                        <a:pt x="21" y="73"/>
                        <a:pt x="22" y="70"/>
                      </a:cubicBezTo>
                      <a:cubicBezTo>
                        <a:pt x="23" y="69"/>
                        <a:pt x="23" y="68"/>
                        <a:pt x="24" y="67"/>
                      </a:cubicBezTo>
                      <a:cubicBezTo>
                        <a:pt x="23" y="64"/>
                        <a:pt x="23" y="60"/>
                        <a:pt x="24" y="57"/>
                      </a:cubicBezTo>
                      <a:cubicBezTo>
                        <a:pt x="25" y="55"/>
                        <a:pt x="26" y="54"/>
                        <a:pt x="27" y="52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4" y="44"/>
                        <a:pt x="0" y="35"/>
                        <a:pt x="3" y="28"/>
                      </a:cubicBezTo>
                      <a:cubicBezTo>
                        <a:pt x="6" y="20"/>
                        <a:pt x="14" y="16"/>
                        <a:pt x="22" y="19"/>
                      </a:cubicBezTo>
                      <a:close/>
                      <a:moveTo>
                        <a:pt x="86" y="106"/>
                      </a:moveTo>
                      <a:cubicBezTo>
                        <a:pt x="88" y="106"/>
                        <a:pt x="90" y="106"/>
                        <a:pt x="90" y="104"/>
                      </a:cubicBezTo>
                      <a:cubicBezTo>
                        <a:pt x="91" y="102"/>
                        <a:pt x="90" y="100"/>
                        <a:pt x="88" y="99"/>
                      </a:cubicBezTo>
                      <a:cubicBezTo>
                        <a:pt x="86" y="98"/>
                        <a:pt x="84" y="99"/>
                        <a:pt x="84" y="101"/>
                      </a:cubicBezTo>
                      <a:cubicBezTo>
                        <a:pt x="83" y="103"/>
                        <a:pt x="84" y="105"/>
                        <a:pt x="86" y="106"/>
                      </a:cubicBezTo>
                      <a:close/>
                      <a:moveTo>
                        <a:pt x="15" y="40"/>
                      </a:move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6" y="56"/>
                        <a:pt x="32" y="57"/>
                        <a:pt x="31" y="60"/>
                      </a:cubicBezTo>
                      <a:cubicBezTo>
                        <a:pt x="31" y="62"/>
                        <a:pt x="31" y="64"/>
                        <a:pt x="32" y="66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1"/>
                        <a:pt x="30" y="72"/>
                        <a:pt x="30" y="73"/>
                      </a:cubicBezTo>
                      <a:cubicBezTo>
                        <a:pt x="29" y="75"/>
                        <a:pt x="29" y="77"/>
                        <a:pt x="30" y="78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0" y="83"/>
                        <a:pt x="30" y="83"/>
                        <a:pt x="30" y="83"/>
                      </a:cubicBezTo>
                      <a:cubicBezTo>
                        <a:pt x="29" y="84"/>
                        <a:pt x="28" y="85"/>
                        <a:pt x="28" y="85"/>
                      </a:cubicBezTo>
                      <a:cubicBezTo>
                        <a:pt x="27" y="88"/>
                        <a:pt x="28" y="92"/>
                        <a:pt x="31" y="93"/>
                      </a:cubicBez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51" y="100"/>
                        <a:pt x="56" y="97"/>
                        <a:pt x="60" y="96"/>
                      </a:cubicBezTo>
                      <a:cubicBezTo>
                        <a:pt x="64" y="94"/>
                        <a:pt x="68" y="92"/>
                        <a:pt x="78" y="95"/>
                      </a:cubicBezTo>
                      <a:cubicBezTo>
                        <a:pt x="92" y="59"/>
                        <a:pt x="92" y="59"/>
                        <a:pt x="92" y="59"/>
                      </a:cubicBezTo>
                      <a:cubicBezTo>
                        <a:pt x="90" y="58"/>
                        <a:pt x="89" y="56"/>
                        <a:pt x="88" y="55"/>
                      </a:cubicBezTo>
                      <a:cubicBezTo>
                        <a:pt x="81" y="43"/>
                        <a:pt x="78" y="34"/>
                        <a:pt x="83" y="20"/>
                      </a:cubicBezTo>
                      <a:cubicBezTo>
                        <a:pt x="85" y="17"/>
                        <a:pt x="83" y="13"/>
                        <a:pt x="79" y="12"/>
                      </a:cubicBezTo>
                      <a:cubicBezTo>
                        <a:pt x="76" y="10"/>
                        <a:pt x="72" y="12"/>
                        <a:pt x="70" y="15"/>
                      </a:cubicBezTo>
                      <a:cubicBezTo>
                        <a:pt x="67" y="24"/>
                        <a:pt x="67" y="27"/>
                        <a:pt x="67" y="37"/>
                      </a:cubicBezTo>
                      <a:cubicBezTo>
                        <a:pt x="67" y="39"/>
                        <a:pt x="66" y="42"/>
                        <a:pt x="66" y="44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6" y="25"/>
                        <a:pt x="12" y="27"/>
                        <a:pt x="10" y="31"/>
                      </a:cubicBezTo>
                      <a:cubicBezTo>
                        <a:pt x="9" y="34"/>
                        <a:pt x="11" y="38"/>
                        <a:pt x="15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śļïḋè">
                  <a:extLst>
                    <a:ext uri="{FF2B5EF4-FFF2-40B4-BE49-F238E27FC236}">
                      <a16:creationId xmlns:a16="http://schemas.microsoft.com/office/drawing/2014/main" id="{30F4BE9F-CFEB-0D90-6A00-718890F3205F}"/>
                    </a:ext>
                  </a:extLst>
                </p:cNvPr>
                <p:cNvSpPr/>
                <p:nvPr/>
              </p:nvSpPr>
              <p:spPr bwMode="auto">
                <a:xfrm>
                  <a:off x="10495545" y="4229413"/>
                  <a:ext cx="459973" cy="403210"/>
                </a:xfrm>
                <a:custGeom>
                  <a:avLst/>
                  <a:gdLst>
                    <a:gd name="T0" fmla="*/ 144 w 144"/>
                    <a:gd name="T1" fmla="*/ 41 h 126"/>
                    <a:gd name="T2" fmla="*/ 102 w 144"/>
                    <a:gd name="T3" fmla="*/ 0 h 126"/>
                    <a:gd name="T4" fmla="*/ 72 w 144"/>
                    <a:gd name="T5" fmla="*/ 14 h 126"/>
                    <a:gd name="T6" fmla="*/ 41 w 144"/>
                    <a:gd name="T7" fmla="*/ 0 h 126"/>
                    <a:gd name="T8" fmla="*/ 0 w 144"/>
                    <a:gd name="T9" fmla="*/ 41 h 126"/>
                    <a:gd name="T10" fmla="*/ 13 w 144"/>
                    <a:gd name="T11" fmla="*/ 72 h 126"/>
                    <a:gd name="T12" fmla="*/ 13 w 144"/>
                    <a:gd name="T13" fmla="*/ 72 h 126"/>
                    <a:gd name="T14" fmla="*/ 58 w 144"/>
                    <a:gd name="T15" fmla="*/ 117 h 126"/>
                    <a:gd name="T16" fmla="*/ 72 w 144"/>
                    <a:gd name="T17" fmla="*/ 126 h 126"/>
                    <a:gd name="T18" fmla="*/ 85 w 144"/>
                    <a:gd name="T19" fmla="*/ 117 h 126"/>
                    <a:gd name="T20" fmla="*/ 130 w 144"/>
                    <a:gd name="T21" fmla="*/ 72 h 126"/>
                    <a:gd name="T22" fmla="*/ 130 w 144"/>
                    <a:gd name="T23" fmla="*/ 72 h 126"/>
                    <a:gd name="T24" fmla="*/ 144 w 144"/>
                    <a:gd name="T25" fmla="*/ 41 h 126"/>
                    <a:gd name="T26" fmla="*/ 118 w 144"/>
                    <a:gd name="T27" fmla="*/ 59 h 126"/>
                    <a:gd name="T28" fmla="*/ 73 w 144"/>
                    <a:gd name="T29" fmla="*/ 104 h 126"/>
                    <a:gd name="T30" fmla="*/ 72 w 144"/>
                    <a:gd name="T31" fmla="*/ 105 h 126"/>
                    <a:gd name="T32" fmla="*/ 71 w 144"/>
                    <a:gd name="T33" fmla="*/ 104 h 126"/>
                    <a:gd name="T34" fmla="*/ 25 w 144"/>
                    <a:gd name="T35" fmla="*/ 59 h 126"/>
                    <a:gd name="T36" fmla="*/ 18 w 144"/>
                    <a:gd name="T37" fmla="*/ 41 h 126"/>
                    <a:gd name="T38" fmla="*/ 41 w 144"/>
                    <a:gd name="T39" fmla="*/ 18 h 126"/>
                    <a:gd name="T40" fmla="*/ 58 w 144"/>
                    <a:gd name="T41" fmla="*/ 26 h 126"/>
                    <a:gd name="T42" fmla="*/ 72 w 144"/>
                    <a:gd name="T43" fmla="*/ 40 h 126"/>
                    <a:gd name="T44" fmla="*/ 85 w 144"/>
                    <a:gd name="T45" fmla="*/ 26 h 126"/>
                    <a:gd name="T46" fmla="*/ 102 w 144"/>
                    <a:gd name="T47" fmla="*/ 18 h 126"/>
                    <a:gd name="T48" fmla="*/ 126 w 144"/>
                    <a:gd name="T49" fmla="*/ 41 h 126"/>
                    <a:gd name="T50" fmla="*/ 118 w 144"/>
                    <a:gd name="T51" fmla="*/ 5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4" h="126">
                      <a:moveTo>
                        <a:pt x="144" y="41"/>
                      </a:moveTo>
                      <a:cubicBezTo>
                        <a:pt x="144" y="19"/>
                        <a:pt x="125" y="0"/>
                        <a:pt x="102" y="0"/>
                      </a:cubicBezTo>
                      <a:cubicBezTo>
                        <a:pt x="90" y="0"/>
                        <a:pt x="79" y="5"/>
                        <a:pt x="72" y="14"/>
                      </a:cubicBezTo>
                      <a:cubicBezTo>
                        <a:pt x="64" y="5"/>
                        <a:pt x="53" y="0"/>
                        <a:pt x="41" y="0"/>
                      </a:cubicBezTo>
                      <a:cubicBezTo>
                        <a:pt x="18" y="0"/>
                        <a:pt x="0" y="19"/>
                        <a:pt x="0" y="41"/>
                      </a:cubicBezTo>
                      <a:cubicBezTo>
                        <a:pt x="0" y="54"/>
                        <a:pt x="5" y="65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58" y="117"/>
                        <a:pt x="58" y="117"/>
                        <a:pt x="58" y="117"/>
                      </a:cubicBezTo>
                      <a:cubicBezTo>
                        <a:pt x="63" y="122"/>
                        <a:pt x="67" y="126"/>
                        <a:pt x="72" y="126"/>
                      </a:cubicBezTo>
                      <a:cubicBezTo>
                        <a:pt x="76" y="126"/>
                        <a:pt x="81" y="122"/>
                        <a:pt x="85" y="117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9" y="65"/>
                        <a:pt x="144" y="54"/>
                        <a:pt x="144" y="41"/>
                      </a:cubicBezTo>
                      <a:close/>
                      <a:moveTo>
                        <a:pt x="118" y="59"/>
                      </a:moveTo>
                      <a:cubicBezTo>
                        <a:pt x="73" y="104"/>
                        <a:pt x="73" y="104"/>
                        <a:pt x="73" y="104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105"/>
                        <a:pt x="71" y="105"/>
                        <a:pt x="71" y="104"/>
                      </a:cubicBezTo>
                      <a:cubicBezTo>
                        <a:pt x="25" y="59"/>
                        <a:pt x="25" y="59"/>
                        <a:pt x="25" y="59"/>
                      </a:cubicBezTo>
                      <a:cubicBezTo>
                        <a:pt x="20" y="54"/>
                        <a:pt x="18" y="48"/>
                        <a:pt x="18" y="41"/>
                      </a:cubicBezTo>
                      <a:cubicBezTo>
                        <a:pt x="18" y="29"/>
                        <a:pt x="28" y="18"/>
                        <a:pt x="41" y="18"/>
                      </a:cubicBezTo>
                      <a:cubicBezTo>
                        <a:pt x="48" y="18"/>
                        <a:pt x="54" y="21"/>
                        <a:pt x="58" y="26"/>
                      </a:cubicBezTo>
                      <a:cubicBezTo>
                        <a:pt x="72" y="40"/>
                        <a:pt x="72" y="40"/>
                        <a:pt x="72" y="40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cubicBezTo>
                        <a:pt x="90" y="21"/>
                        <a:pt x="96" y="18"/>
                        <a:pt x="102" y="18"/>
                      </a:cubicBezTo>
                      <a:cubicBezTo>
                        <a:pt x="115" y="18"/>
                        <a:pt x="126" y="29"/>
                        <a:pt x="126" y="41"/>
                      </a:cubicBezTo>
                      <a:cubicBezTo>
                        <a:pt x="126" y="48"/>
                        <a:pt x="123" y="54"/>
                        <a:pt x="1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ṩļîḑê">
                  <a:extLst>
                    <a:ext uri="{FF2B5EF4-FFF2-40B4-BE49-F238E27FC236}">
                      <a16:creationId xmlns:a16="http://schemas.microsoft.com/office/drawing/2014/main" id="{1032C381-AC09-F1E4-0382-9B2A5D0F78AA}"/>
                    </a:ext>
                  </a:extLst>
                </p:cNvPr>
                <p:cNvSpPr/>
                <p:nvPr/>
              </p:nvSpPr>
              <p:spPr bwMode="auto">
                <a:xfrm>
                  <a:off x="10558179" y="4663940"/>
                  <a:ext cx="195733" cy="195733"/>
                </a:xfrm>
                <a:custGeom>
                  <a:avLst/>
                  <a:gdLst>
                    <a:gd name="T0" fmla="*/ 31 w 61"/>
                    <a:gd name="T1" fmla="*/ 0 h 61"/>
                    <a:gd name="T2" fmla="*/ 0 w 61"/>
                    <a:gd name="T3" fmla="*/ 30 h 61"/>
                    <a:gd name="T4" fmla="*/ 31 w 61"/>
                    <a:gd name="T5" fmla="*/ 61 h 61"/>
                    <a:gd name="T6" fmla="*/ 61 w 61"/>
                    <a:gd name="T7" fmla="*/ 30 h 61"/>
                    <a:gd name="T8" fmla="*/ 31 w 61"/>
                    <a:gd name="T9" fmla="*/ 0 h 61"/>
                    <a:gd name="T10" fmla="*/ 31 w 61"/>
                    <a:gd name="T11" fmla="*/ 55 h 61"/>
                    <a:gd name="T12" fmla="*/ 6 w 61"/>
                    <a:gd name="T13" fmla="*/ 30 h 61"/>
                    <a:gd name="T14" fmla="*/ 31 w 61"/>
                    <a:gd name="T15" fmla="*/ 6 h 61"/>
                    <a:gd name="T16" fmla="*/ 55 w 61"/>
                    <a:gd name="T17" fmla="*/ 30 h 61"/>
                    <a:gd name="T18" fmla="*/ 31 w 61"/>
                    <a:gd name="T19" fmla="*/ 55 h 61"/>
                    <a:gd name="T20" fmla="*/ 27 w 61"/>
                    <a:gd name="T21" fmla="*/ 15 h 61"/>
                    <a:gd name="T22" fmla="*/ 34 w 61"/>
                    <a:gd name="T23" fmla="*/ 15 h 61"/>
                    <a:gd name="T24" fmla="*/ 34 w 61"/>
                    <a:gd name="T25" fmla="*/ 23 h 61"/>
                    <a:gd name="T26" fmla="*/ 27 w 61"/>
                    <a:gd name="T27" fmla="*/ 23 h 61"/>
                    <a:gd name="T28" fmla="*/ 27 w 61"/>
                    <a:gd name="T29" fmla="*/ 15 h 61"/>
                    <a:gd name="T30" fmla="*/ 38 w 61"/>
                    <a:gd name="T31" fmla="*/ 46 h 61"/>
                    <a:gd name="T32" fmla="*/ 23 w 61"/>
                    <a:gd name="T33" fmla="*/ 46 h 61"/>
                    <a:gd name="T34" fmla="*/ 23 w 61"/>
                    <a:gd name="T35" fmla="*/ 42 h 61"/>
                    <a:gd name="T36" fmla="*/ 27 w 61"/>
                    <a:gd name="T37" fmla="*/ 42 h 61"/>
                    <a:gd name="T38" fmla="*/ 27 w 61"/>
                    <a:gd name="T39" fmla="*/ 30 h 61"/>
                    <a:gd name="T40" fmla="*/ 23 w 61"/>
                    <a:gd name="T41" fmla="*/ 30 h 61"/>
                    <a:gd name="T42" fmla="*/ 23 w 61"/>
                    <a:gd name="T43" fmla="*/ 27 h 61"/>
                    <a:gd name="T44" fmla="*/ 34 w 61"/>
                    <a:gd name="T45" fmla="*/ 27 h 61"/>
                    <a:gd name="T46" fmla="*/ 34 w 61"/>
                    <a:gd name="T47" fmla="*/ 42 h 61"/>
                    <a:gd name="T48" fmla="*/ 38 w 61"/>
                    <a:gd name="T49" fmla="*/ 42 h 61"/>
                    <a:gd name="T50" fmla="*/ 38 w 61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61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1"/>
                        <a:pt x="31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4"/>
                        <a:pt x="47" y="0"/>
                        <a:pt x="31" y="0"/>
                      </a:cubicBezTo>
                      <a:close/>
                      <a:moveTo>
                        <a:pt x="31" y="55"/>
                      </a:moveTo>
                      <a:cubicBezTo>
                        <a:pt x="17" y="55"/>
                        <a:pt x="6" y="44"/>
                        <a:pt x="6" y="30"/>
                      </a:cubicBezTo>
                      <a:cubicBezTo>
                        <a:pt x="6" y="17"/>
                        <a:pt x="17" y="6"/>
                        <a:pt x="31" y="6"/>
                      </a:cubicBezTo>
                      <a:cubicBezTo>
                        <a:pt x="44" y="6"/>
                        <a:pt x="55" y="17"/>
                        <a:pt x="55" y="30"/>
                      </a:cubicBezTo>
                      <a:cubicBezTo>
                        <a:pt x="55" y="44"/>
                        <a:pt x="44" y="55"/>
                        <a:pt x="31" y="55"/>
                      </a:cubicBezTo>
                      <a:close/>
                      <a:moveTo>
                        <a:pt x="27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15"/>
                      </a:lnTo>
                      <a:close/>
                      <a:moveTo>
                        <a:pt x="38" y="46"/>
                      </a:move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ṩlïḓé">
                  <a:extLst>
                    <a:ext uri="{FF2B5EF4-FFF2-40B4-BE49-F238E27FC236}">
                      <a16:creationId xmlns:a16="http://schemas.microsoft.com/office/drawing/2014/main" id="{A3FB047E-87CD-DF98-8F26-1C7A6F616053}"/>
                    </a:ext>
                  </a:extLst>
                </p:cNvPr>
                <p:cNvSpPr/>
                <p:nvPr/>
              </p:nvSpPr>
              <p:spPr bwMode="auto">
                <a:xfrm>
                  <a:off x="10607112" y="4990815"/>
                  <a:ext cx="299472" cy="301429"/>
                </a:xfrm>
                <a:custGeom>
                  <a:avLst/>
                  <a:gdLst>
                    <a:gd name="T0" fmla="*/ 85 w 94"/>
                    <a:gd name="T1" fmla="*/ 20 h 94"/>
                    <a:gd name="T2" fmla="*/ 37 w 94"/>
                    <a:gd name="T3" fmla="*/ 2 h 94"/>
                    <a:gd name="T4" fmla="*/ 20 w 94"/>
                    <a:gd name="T5" fmla="*/ 10 h 94"/>
                    <a:gd name="T6" fmla="*/ 2 w 94"/>
                    <a:gd name="T7" fmla="*/ 57 h 94"/>
                    <a:gd name="T8" fmla="*/ 10 w 94"/>
                    <a:gd name="T9" fmla="*/ 74 h 94"/>
                    <a:gd name="T10" fmla="*/ 57 w 94"/>
                    <a:gd name="T11" fmla="*/ 92 h 94"/>
                    <a:gd name="T12" fmla="*/ 74 w 94"/>
                    <a:gd name="T13" fmla="*/ 84 h 94"/>
                    <a:gd name="T14" fmla="*/ 92 w 94"/>
                    <a:gd name="T15" fmla="*/ 37 h 94"/>
                    <a:gd name="T16" fmla="*/ 85 w 94"/>
                    <a:gd name="T17" fmla="*/ 20 h 94"/>
                    <a:gd name="T18" fmla="*/ 36 w 94"/>
                    <a:gd name="T19" fmla="*/ 38 h 94"/>
                    <a:gd name="T20" fmla="*/ 62 w 94"/>
                    <a:gd name="T21" fmla="*/ 47 h 94"/>
                    <a:gd name="T22" fmla="*/ 61 w 94"/>
                    <a:gd name="T23" fmla="*/ 52 h 94"/>
                    <a:gd name="T24" fmla="*/ 42 w 94"/>
                    <a:gd name="T25" fmla="*/ 61 h 94"/>
                    <a:gd name="T26" fmla="*/ 33 w 94"/>
                    <a:gd name="T27" fmla="*/ 42 h 94"/>
                    <a:gd name="T28" fmla="*/ 36 w 94"/>
                    <a:gd name="T29" fmla="*/ 38 h 94"/>
                    <a:gd name="T30" fmla="*/ 76 w 94"/>
                    <a:gd name="T31" fmla="*/ 53 h 94"/>
                    <a:gd name="T32" fmla="*/ 69 w 94"/>
                    <a:gd name="T33" fmla="*/ 71 h 94"/>
                    <a:gd name="T34" fmla="*/ 66 w 94"/>
                    <a:gd name="T35" fmla="*/ 80 h 94"/>
                    <a:gd name="T36" fmla="*/ 59 w 94"/>
                    <a:gd name="T37" fmla="*/ 82 h 94"/>
                    <a:gd name="T38" fmla="*/ 15 w 94"/>
                    <a:gd name="T39" fmla="*/ 65 h 94"/>
                    <a:gd name="T40" fmla="*/ 12 w 94"/>
                    <a:gd name="T41" fmla="*/ 59 h 94"/>
                    <a:gd name="T42" fmla="*/ 15 w 94"/>
                    <a:gd name="T43" fmla="*/ 50 h 94"/>
                    <a:gd name="T44" fmla="*/ 22 w 94"/>
                    <a:gd name="T45" fmla="*/ 32 h 94"/>
                    <a:gd name="T46" fmla="*/ 22 w 94"/>
                    <a:gd name="T47" fmla="*/ 32 h 94"/>
                    <a:gd name="T48" fmla="*/ 29 w 94"/>
                    <a:gd name="T49" fmla="*/ 35 h 94"/>
                    <a:gd name="T50" fmla="*/ 27 w 94"/>
                    <a:gd name="T51" fmla="*/ 39 h 94"/>
                    <a:gd name="T52" fmla="*/ 39 w 94"/>
                    <a:gd name="T53" fmla="*/ 67 h 94"/>
                    <a:gd name="T54" fmla="*/ 67 w 94"/>
                    <a:gd name="T55" fmla="*/ 55 h 94"/>
                    <a:gd name="T56" fmla="*/ 69 w 94"/>
                    <a:gd name="T57" fmla="*/ 50 h 94"/>
                    <a:gd name="T58" fmla="*/ 76 w 94"/>
                    <a:gd name="T59" fmla="*/ 53 h 94"/>
                    <a:gd name="T60" fmla="*/ 82 w 94"/>
                    <a:gd name="T61" fmla="*/ 37 h 94"/>
                    <a:gd name="T62" fmla="*/ 79 w 94"/>
                    <a:gd name="T63" fmla="*/ 38 h 94"/>
                    <a:gd name="T64" fmla="*/ 74 w 94"/>
                    <a:gd name="T65" fmla="*/ 37 h 94"/>
                    <a:gd name="T66" fmla="*/ 73 w 94"/>
                    <a:gd name="T67" fmla="*/ 34 h 94"/>
                    <a:gd name="T68" fmla="*/ 74 w 94"/>
                    <a:gd name="T69" fmla="*/ 29 h 94"/>
                    <a:gd name="T70" fmla="*/ 77 w 94"/>
                    <a:gd name="T71" fmla="*/ 28 h 94"/>
                    <a:gd name="T72" fmla="*/ 82 w 94"/>
                    <a:gd name="T73" fmla="*/ 29 h 94"/>
                    <a:gd name="T74" fmla="*/ 83 w 94"/>
                    <a:gd name="T75" fmla="*/ 33 h 94"/>
                    <a:gd name="T76" fmla="*/ 82 w 94"/>
                    <a:gd name="T77" fmla="*/ 3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" h="94">
                      <a:moveTo>
                        <a:pt x="85" y="20"/>
                      </a:move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0" y="0"/>
                        <a:pt x="23" y="3"/>
                        <a:pt x="20" y="10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0" y="64"/>
                        <a:pt x="3" y="71"/>
                        <a:pt x="10" y="74"/>
                      </a:cubicBezTo>
                      <a:cubicBezTo>
                        <a:pt x="57" y="92"/>
                        <a:pt x="57" y="92"/>
                        <a:pt x="57" y="92"/>
                      </a:cubicBezTo>
                      <a:cubicBezTo>
                        <a:pt x="64" y="94"/>
                        <a:pt x="71" y="91"/>
                        <a:pt x="74" y="84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4" y="30"/>
                        <a:pt x="91" y="23"/>
                        <a:pt x="85" y="20"/>
                      </a:cubicBezTo>
                      <a:close/>
                      <a:moveTo>
                        <a:pt x="36" y="38"/>
                      </a:move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2" y="49"/>
                        <a:pt x="61" y="51"/>
                        <a:pt x="61" y="52"/>
                      </a:cubicBezTo>
                      <a:cubicBezTo>
                        <a:pt x="58" y="60"/>
                        <a:pt x="49" y="64"/>
                        <a:pt x="42" y="61"/>
                      </a:cubicBezTo>
                      <a:cubicBezTo>
                        <a:pt x="34" y="58"/>
                        <a:pt x="31" y="49"/>
                        <a:pt x="33" y="42"/>
                      </a:cubicBezTo>
                      <a:cubicBezTo>
                        <a:pt x="34" y="40"/>
                        <a:pt x="35" y="39"/>
                        <a:pt x="36" y="38"/>
                      </a:cubicBezTo>
                      <a:close/>
                      <a:moveTo>
                        <a:pt x="76" y="53"/>
                      </a:moveTo>
                      <a:cubicBezTo>
                        <a:pt x="69" y="71"/>
                        <a:pt x="69" y="71"/>
                        <a:pt x="69" y="71"/>
                      </a:cubicBezTo>
                      <a:cubicBezTo>
                        <a:pt x="66" y="80"/>
                        <a:pt x="66" y="80"/>
                        <a:pt x="66" y="80"/>
                      </a:cubicBezTo>
                      <a:cubicBezTo>
                        <a:pt x="65" y="82"/>
                        <a:pt x="62" y="83"/>
                        <a:pt x="59" y="82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2" y="64"/>
                        <a:pt x="11" y="62"/>
                        <a:pt x="12" y="59"/>
                      </a:cubicBezTo>
                      <a:cubicBezTo>
                        <a:pt x="15" y="50"/>
                        <a:pt x="15" y="50"/>
                        <a:pt x="15" y="50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8" y="36"/>
                        <a:pt x="27" y="38"/>
                        <a:pt x="27" y="39"/>
                      </a:cubicBezTo>
                      <a:cubicBezTo>
                        <a:pt x="23" y="51"/>
                        <a:pt x="28" y="63"/>
                        <a:pt x="39" y="67"/>
                      </a:cubicBezTo>
                      <a:cubicBezTo>
                        <a:pt x="51" y="72"/>
                        <a:pt x="63" y="66"/>
                        <a:pt x="67" y="55"/>
                      </a:cubicBezTo>
                      <a:cubicBezTo>
                        <a:pt x="68" y="53"/>
                        <a:pt x="68" y="52"/>
                        <a:pt x="69" y="50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lose/>
                      <a:moveTo>
                        <a:pt x="82" y="37"/>
                      </a:moveTo>
                      <a:cubicBezTo>
                        <a:pt x="81" y="38"/>
                        <a:pt x="80" y="39"/>
                        <a:pt x="79" y="38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3" y="36"/>
                        <a:pt x="72" y="35"/>
                        <a:pt x="73" y="34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5" y="28"/>
                        <a:pt x="76" y="27"/>
                        <a:pt x="77" y="28"/>
                      </a:cubicBez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83" y="30"/>
                        <a:pt x="84" y="31"/>
                        <a:pt x="83" y="33"/>
                      </a:cubicBezTo>
                      <a:lnTo>
                        <a:pt x="82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ïṩľïḋê">
                  <a:extLst>
                    <a:ext uri="{FF2B5EF4-FFF2-40B4-BE49-F238E27FC236}">
                      <a16:creationId xmlns:a16="http://schemas.microsoft.com/office/drawing/2014/main" id="{1015D814-5A8E-D6C4-BD13-8F61AA2D4828}"/>
                    </a:ext>
                  </a:extLst>
                </p:cNvPr>
                <p:cNvSpPr/>
                <p:nvPr/>
              </p:nvSpPr>
              <p:spPr bwMode="auto">
                <a:xfrm>
                  <a:off x="10793059" y="3628514"/>
                  <a:ext cx="168330" cy="168330"/>
                </a:xfrm>
                <a:custGeom>
                  <a:avLst/>
                  <a:gdLst>
                    <a:gd name="T0" fmla="*/ 44 w 53"/>
                    <a:gd name="T1" fmla="*/ 0 h 53"/>
                    <a:gd name="T2" fmla="*/ 9 w 53"/>
                    <a:gd name="T3" fmla="*/ 0 h 53"/>
                    <a:gd name="T4" fmla="*/ 0 w 53"/>
                    <a:gd name="T5" fmla="*/ 9 h 53"/>
                    <a:gd name="T6" fmla="*/ 0 w 53"/>
                    <a:gd name="T7" fmla="*/ 44 h 53"/>
                    <a:gd name="T8" fmla="*/ 9 w 53"/>
                    <a:gd name="T9" fmla="*/ 53 h 53"/>
                    <a:gd name="T10" fmla="*/ 44 w 53"/>
                    <a:gd name="T11" fmla="*/ 53 h 53"/>
                    <a:gd name="T12" fmla="*/ 53 w 53"/>
                    <a:gd name="T13" fmla="*/ 44 h 53"/>
                    <a:gd name="T14" fmla="*/ 53 w 53"/>
                    <a:gd name="T15" fmla="*/ 9 h 53"/>
                    <a:gd name="T16" fmla="*/ 44 w 53"/>
                    <a:gd name="T17" fmla="*/ 0 h 53"/>
                    <a:gd name="T18" fmla="*/ 20 w 53"/>
                    <a:gd name="T19" fmla="*/ 43 h 53"/>
                    <a:gd name="T20" fmla="*/ 13 w 53"/>
                    <a:gd name="T21" fmla="*/ 43 h 53"/>
                    <a:gd name="T22" fmla="*/ 13 w 53"/>
                    <a:gd name="T23" fmla="*/ 20 h 53"/>
                    <a:gd name="T24" fmla="*/ 20 w 53"/>
                    <a:gd name="T25" fmla="*/ 20 h 53"/>
                    <a:gd name="T26" fmla="*/ 20 w 53"/>
                    <a:gd name="T27" fmla="*/ 43 h 53"/>
                    <a:gd name="T28" fmla="*/ 17 w 53"/>
                    <a:gd name="T29" fmla="*/ 16 h 53"/>
                    <a:gd name="T30" fmla="*/ 13 w 53"/>
                    <a:gd name="T31" fmla="*/ 13 h 53"/>
                    <a:gd name="T32" fmla="*/ 17 w 53"/>
                    <a:gd name="T33" fmla="*/ 10 h 53"/>
                    <a:gd name="T34" fmla="*/ 20 w 53"/>
                    <a:gd name="T35" fmla="*/ 13 h 53"/>
                    <a:gd name="T36" fmla="*/ 17 w 53"/>
                    <a:gd name="T37" fmla="*/ 16 h 53"/>
                    <a:gd name="T38" fmla="*/ 43 w 53"/>
                    <a:gd name="T39" fmla="*/ 43 h 53"/>
                    <a:gd name="T40" fmla="*/ 37 w 53"/>
                    <a:gd name="T41" fmla="*/ 43 h 53"/>
                    <a:gd name="T42" fmla="*/ 37 w 53"/>
                    <a:gd name="T43" fmla="*/ 30 h 53"/>
                    <a:gd name="T44" fmla="*/ 33 w 53"/>
                    <a:gd name="T45" fmla="*/ 26 h 53"/>
                    <a:gd name="T46" fmla="*/ 30 w 53"/>
                    <a:gd name="T47" fmla="*/ 30 h 53"/>
                    <a:gd name="T48" fmla="*/ 30 w 53"/>
                    <a:gd name="T49" fmla="*/ 43 h 53"/>
                    <a:gd name="T50" fmla="*/ 23 w 53"/>
                    <a:gd name="T51" fmla="*/ 43 h 53"/>
                    <a:gd name="T52" fmla="*/ 23 w 53"/>
                    <a:gd name="T53" fmla="*/ 20 h 53"/>
                    <a:gd name="T54" fmla="*/ 30 w 53"/>
                    <a:gd name="T55" fmla="*/ 20 h 53"/>
                    <a:gd name="T56" fmla="*/ 30 w 53"/>
                    <a:gd name="T57" fmla="*/ 24 h 53"/>
                    <a:gd name="T58" fmla="*/ 36 w 53"/>
                    <a:gd name="T59" fmla="*/ 20 h 53"/>
                    <a:gd name="T60" fmla="*/ 43 w 53"/>
                    <a:gd name="T61" fmla="*/ 28 h 53"/>
                    <a:gd name="T62" fmla="*/ 43 w 53"/>
                    <a:gd name="T63" fmla="*/ 4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" h="53">
                      <a:moveTo>
                        <a:pt x="4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9"/>
                        <a:pt x="4" y="53"/>
                        <a:pt x="9" y="53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9" y="53"/>
                        <a:pt x="53" y="49"/>
                        <a:pt x="53" y="44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4"/>
                        <a:pt x="49" y="0"/>
                        <a:pt x="44" y="0"/>
                      </a:cubicBezTo>
                      <a:close/>
                      <a:moveTo>
                        <a:pt x="20" y="43"/>
                      </a:move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lnTo>
                        <a:pt x="20" y="43"/>
                      </a:lnTo>
                      <a:close/>
                      <a:moveTo>
                        <a:pt x="17" y="16"/>
                      </a:moveTo>
                      <a:cubicBezTo>
                        <a:pt x="15" y="16"/>
                        <a:pt x="13" y="15"/>
                        <a:pt x="13" y="13"/>
                      </a:cubicBezTo>
                      <a:cubicBezTo>
                        <a:pt x="13" y="11"/>
                        <a:pt x="15" y="10"/>
                        <a:pt x="17" y="10"/>
                      </a:cubicBezTo>
                      <a:cubicBezTo>
                        <a:pt x="18" y="10"/>
                        <a:pt x="20" y="11"/>
                        <a:pt x="20" y="13"/>
                      </a:cubicBezTo>
                      <a:cubicBezTo>
                        <a:pt x="20" y="15"/>
                        <a:pt x="18" y="16"/>
                        <a:pt x="17" y="16"/>
                      </a:cubicBezTo>
                      <a:close/>
                      <a:moveTo>
                        <a:pt x="43" y="43"/>
                      </a:move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28"/>
                        <a:pt x="35" y="26"/>
                        <a:pt x="33" y="26"/>
                      </a:cubicBezTo>
                      <a:cubicBezTo>
                        <a:pt x="31" y="26"/>
                        <a:pt x="30" y="28"/>
                        <a:pt x="30" y="30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1" y="22"/>
                        <a:pt x="33" y="20"/>
                        <a:pt x="36" y="20"/>
                      </a:cubicBezTo>
                      <a:cubicBezTo>
                        <a:pt x="40" y="20"/>
                        <a:pt x="43" y="23"/>
                        <a:pt x="43" y="28"/>
                      </a:cubicBezTo>
                      <a:lnTo>
                        <a:pt x="43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ïśḻiḑê">
                  <a:extLst>
                    <a:ext uri="{FF2B5EF4-FFF2-40B4-BE49-F238E27FC236}">
                      <a16:creationId xmlns:a16="http://schemas.microsoft.com/office/drawing/2014/main" id="{C543DAA9-C289-2D48-3D8F-B0F3E5FACB97}"/>
                    </a:ext>
                  </a:extLst>
                </p:cNvPr>
                <p:cNvSpPr/>
                <p:nvPr/>
              </p:nvSpPr>
              <p:spPr bwMode="auto">
                <a:xfrm>
                  <a:off x="10646259" y="3395591"/>
                  <a:ext cx="309258" cy="193775"/>
                </a:xfrm>
                <a:custGeom>
                  <a:avLst/>
                  <a:gdLst>
                    <a:gd name="T0" fmla="*/ 49 w 158"/>
                    <a:gd name="T1" fmla="*/ 70 h 99"/>
                    <a:gd name="T2" fmla="*/ 49 w 158"/>
                    <a:gd name="T3" fmla="*/ 39 h 99"/>
                    <a:gd name="T4" fmla="*/ 78 w 158"/>
                    <a:gd name="T5" fmla="*/ 39 h 99"/>
                    <a:gd name="T6" fmla="*/ 39 w 158"/>
                    <a:gd name="T7" fmla="*/ 0 h 99"/>
                    <a:gd name="T8" fmla="*/ 0 w 158"/>
                    <a:gd name="T9" fmla="*/ 39 h 99"/>
                    <a:gd name="T10" fmla="*/ 29 w 158"/>
                    <a:gd name="T11" fmla="*/ 39 h 99"/>
                    <a:gd name="T12" fmla="*/ 29 w 158"/>
                    <a:gd name="T13" fmla="*/ 89 h 99"/>
                    <a:gd name="T14" fmla="*/ 88 w 158"/>
                    <a:gd name="T15" fmla="*/ 89 h 99"/>
                    <a:gd name="T16" fmla="*/ 68 w 158"/>
                    <a:gd name="T17" fmla="*/ 70 h 99"/>
                    <a:gd name="T18" fmla="*/ 49 w 158"/>
                    <a:gd name="T19" fmla="*/ 70 h 99"/>
                    <a:gd name="T20" fmla="*/ 129 w 158"/>
                    <a:gd name="T21" fmla="*/ 58 h 99"/>
                    <a:gd name="T22" fmla="*/ 129 w 158"/>
                    <a:gd name="T23" fmla="*/ 9 h 99"/>
                    <a:gd name="T24" fmla="*/ 68 w 158"/>
                    <a:gd name="T25" fmla="*/ 9 h 99"/>
                    <a:gd name="T26" fmla="*/ 88 w 158"/>
                    <a:gd name="T27" fmla="*/ 29 h 99"/>
                    <a:gd name="T28" fmla="*/ 107 w 158"/>
                    <a:gd name="T29" fmla="*/ 29 h 99"/>
                    <a:gd name="T30" fmla="*/ 107 w 158"/>
                    <a:gd name="T31" fmla="*/ 58 h 99"/>
                    <a:gd name="T32" fmla="*/ 78 w 158"/>
                    <a:gd name="T33" fmla="*/ 58 h 99"/>
                    <a:gd name="T34" fmla="*/ 119 w 158"/>
                    <a:gd name="T35" fmla="*/ 99 h 99"/>
                    <a:gd name="T36" fmla="*/ 158 w 158"/>
                    <a:gd name="T37" fmla="*/ 58 h 99"/>
                    <a:gd name="T38" fmla="*/ 129 w 158"/>
                    <a:gd name="T39" fmla="*/ 5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99">
                      <a:moveTo>
                        <a:pt x="49" y="70"/>
                      </a:moveTo>
                      <a:lnTo>
                        <a:pt x="49" y="39"/>
                      </a:lnTo>
                      <a:lnTo>
                        <a:pt x="78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lnTo>
                        <a:pt x="29" y="39"/>
                      </a:lnTo>
                      <a:lnTo>
                        <a:pt x="29" y="89"/>
                      </a:lnTo>
                      <a:lnTo>
                        <a:pt x="88" y="89"/>
                      </a:lnTo>
                      <a:lnTo>
                        <a:pt x="68" y="70"/>
                      </a:lnTo>
                      <a:lnTo>
                        <a:pt x="49" y="70"/>
                      </a:lnTo>
                      <a:close/>
                      <a:moveTo>
                        <a:pt x="129" y="58"/>
                      </a:moveTo>
                      <a:lnTo>
                        <a:pt x="129" y="9"/>
                      </a:lnTo>
                      <a:lnTo>
                        <a:pt x="68" y="9"/>
                      </a:lnTo>
                      <a:lnTo>
                        <a:pt x="88" y="29"/>
                      </a:lnTo>
                      <a:lnTo>
                        <a:pt x="107" y="29"/>
                      </a:lnTo>
                      <a:lnTo>
                        <a:pt x="107" y="58"/>
                      </a:lnTo>
                      <a:lnTo>
                        <a:pt x="78" y="58"/>
                      </a:lnTo>
                      <a:lnTo>
                        <a:pt x="119" y="99"/>
                      </a:lnTo>
                      <a:lnTo>
                        <a:pt x="158" y="58"/>
                      </a:lnTo>
                      <a:lnTo>
                        <a:pt x="129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iŝ1îdé">
                  <a:extLst>
                    <a:ext uri="{FF2B5EF4-FFF2-40B4-BE49-F238E27FC236}">
                      <a16:creationId xmlns:a16="http://schemas.microsoft.com/office/drawing/2014/main" id="{B300EF08-C10C-AB93-C228-ADBBC92EB07B}"/>
                    </a:ext>
                  </a:extLst>
                </p:cNvPr>
                <p:cNvSpPr/>
                <p:nvPr/>
              </p:nvSpPr>
              <p:spPr bwMode="auto">
                <a:xfrm>
                  <a:off x="10910498" y="2367994"/>
                  <a:ext cx="321002" cy="322959"/>
                </a:xfrm>
                <a:custGeom>
                  <a:avLst/>
                  <a:gdLst>
                    <a:gd name="T0" fmla="*/ 96 w 100"/>
                    <a:gd name="T1" fmla="*/ 85 h 101"/>
                    <a:gd name="T2" fmla="*/ 73 w 100"/>
                    <a:gd name="T3" fmla="*/ 65 h 101"/>
                    <a:gd name="T4" fmla="*/ 66 w 100"/>
                    <a:gd name="T5" fmla="*/ 62 h 101"/>
                    <a:gd name="T6" fmla="*/ 74 w 100"/>
                    <a:gd name="T7" fmla="*/ 37 h 101"/>
                    <a:gd name="T8" fmla="*/ 37 w 100"/>
                    <a:gd name="T9" fmla="*/ 0 h 101"/>
                    <a:gd name="T10" fmla="*/ 0 w 100"/>
                    <a:gd name="T11" fmla="*/ 37 h 101"/>
                    <a:gd name="T12" fmla="*/ 37 w 100"/>
                    <a:gd name="T13" fmla="*/ 75 h 101"/>
                    <a:gd name="T14" fmla="*/ 61 w 100"/>
                    <a:gd name="T15" fmla="*/ 66 h 101"/>
                    <a:gd name="T16" fmla="*/ 64 w 100"/>
                    <a:gd name="T17" fmla="*/ 73 h 101"/>
                    <a:gd name="T18" fmla="*/ 84 w 100"/>
                    <a:gd name="T19" fmla="*/ 96 h 101"/>
                    <a:gd name="T20" fmla="*/ 97 w 100"/>
                    <a:gd name="T21" fmla="*/ 97 h 101"/>
                    <a:gd name="T22" fmla="*/ 96 w 100"/>
                    <a:gd name="T23" fmla="*/ 85 h 101"/>
                    <a:gd name="T24" fmla="*/ 37 w 100"/>
                    <a:gd name="T25" fmla="*/ 62 h 101"/>
                    <a:gd name="T26" fmla="*/ 12 w 100"/>
                    <a:gd name="T27" fmla="*/ 37 h 101"/>
                    <a:gd name="T28" fmla="*/ 37 w 100"/>
                    <a:gd name="T29" fmla="*/ 12 h 101"/>
                    <a:gd name="T30" fmla="*/ 62 w 100"/>
                    <a:gd name="T31" fmla="*/ 37 h 101"/>
                    <a:gd name="T32" fmla="*/ 37 w 100"/>
                    <a:gd name="T33" fmla="*/ 6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01">
                      <a:moveTo>
                        <a:pt x="96" y="85"/>
                      </a:move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70" y="62"/>
                        <a:pt x="68" y="61"/>
                        <a:pt x="66" y="62"/>
                      </a:cubicBezTo>
                      <a:cubicBezTo>
                        <a:pt x="71" y="55"/>
                        <a:pt x="74" y="47"/>
                        <a:pt x="74" y="37"/>
                      </a:cubicBezTo>
                      <a:cubicBezTo>
                        <a:pt x="74" y="17"/>
                        <a:pt x="58" y="0"/>
                        <a:pt x="37" y="0"/>
                      </a:cubicBezTo>
                      <a:cubicBezTo>
                        <a:pt x="17" y="0"/>
                        <a:pt x="0" y="17"/>
                        <a:pt x="0" y="37"/>
                      </a:cubicBezTo>
                      <a:cubicBezTo>
                        <a:pt x="0" y="58"/>
                        <a:pt x="17" y="75"/>
                        <a:pt x="37" y="75"/>
                      </a:cubicBezTo>
                      <a:cubicBezTo>
                        <a:pt x="46" y="75"/>
                        <a:pt x="55" y="71"/>
                        <a:pt x="61" y="66"/>
                      </a:cubicBezTo>
                      <a:cubicBezTo>
                        <a:pt x="61" y="68"/>
                        <a:pt x="62" y="70"/>
                        <a:pt x="64" y="73"/>
                      </a:cubicBezTo>
                      <a:cubicBezTo>
                        <a:pt x="84" y="96"/>
                        <a:pt x="84" y="96"/>
                        <a:pt x="84" y="96"/>
                      </a:cubicBezTo>
                      <a:cubicBezTo>
                        <a:pt x="88" y="100"/>
                        <a:pt x="94" y="101"/>
                        <a:pt x="97" y="97"/>
                      </a:cubicBezTo>
                      <a:cubicBezTo>
                        <a:pt x="100" y="94"/>
                        <a:pt x="100" y="88"/>
                        <a:pt x="96" y="85"/>
                      </a:cubicBezTo>
                      <a:close/>
                      <a:moveTo>
                        <a:pt x="37" y="62"/>
                      </a:moveTo>
                      <a:cubicBezTo>
                        <a:pt x="23" y="62"/>
                        <a:pt x="12" y="51"/>
                        <a:pt x="12" y="37"/>
                      </a:cubicBezTo>
                      <a:cubicBezTo>
                        <a:pt x="12" y="24"/>
                        <a:pt x="23" y="12"/>
                        <a:pt x="37" y="12"/>
                      </a:cubicBezTo>
                      <a:cubicBezTo>
                        <a:pt x="51" y="12"/>
                        <a:pt x="62" y="24"/>
                        <a:pt x="62" y="37"/>
                      </a:cubicBezTo>
                      <a:cubicBezTo>
                        <a:pt x="62" y="51"/>
                        <a:pt x="51" y="62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ṣ1ïde">
                  <a:extLst>
                    <a:ext uri="{FF2B5EF4-FFF2-40B4-BE49-F238E27FC236}">
                      <a16:creationId xmlns:a16="http://schemas.microsoft.com/office/drawing/2014/main" id="{8DA1B5BE-B412-54CB-2FD6-ADD70A96AF7A}"/>
                    </a:ext>
                  </a:extLst>
                </p:cNvPr>
                <p:cNvSpPr/>
                <p:nvPr/>
              </p:nvSpPr>
              <p:spPr bwMode="auto">
                <a:xfrm>
                  <a:off x="10581667" y="2328848"/>
                  <a:ext cx="395380" cy="383636"/>
                </a:xfrm>
                <a:custGeom>
                  <a:avLst/>
                  <a:gdLst>
                    <a:gd name="T0" fmla="*/ 78 w 124"/>
                    <a:gd name="T1" fmla="*/ 84 h 120"/>
                    <a:gd name="T2" fmla="*/ 75 w 124"/>
                    <a:gd name="T3" fmla="*/ 75 h 120"/>
                    <a:gd name="T4" fmla="*/ 86 w 124"/>
                    <a:gd name="T5" fmla="*/ 54 h 120"/>
                    <a:gd name="T6" fmla="*/ 89 w 124"/>
                    <a:gd name="T7" fmla="*/ 37 h 120"/>
                    <a:gd name="T8" fmla="*/ 62 w 124"/>
                    <a:gd name="T9" fmla="*/ 0 h 120"/>
                    <a:gd name="T10" fmla="*/ 36 w 124"/>
                    <a:gd name="T11" fmla="*/ 37 h 120"/>
                    <a:gd name="T12" fmla="*/ 39 w 124"/>
                    <a:gd name="T13" fmla="*/ 54 h 120"/>
                    <a:gd name="T14" fmla="*/ 50 w 124"/>
                    <a:gd name="T15" fmla="*/ 75 h 120"/>
                    <a:gd name="T16" fmla="*/ 47 w 124"/>
                    <a:gd name="T17" fmla="*/ 84 h 120"/>
                    <a:gd name="T18" fmla="*/ 0 w 124"/>
                    <a:gd name="T19" fmla="*/ 120 h 120"/>
                    <a:gd name="T20" fmla="*/ 62 w 124"/>
                    <a:gd name="T21" fmla="*/ 120 h 120"/>
                    <a:gd name="T22" fmla="*/ 124 w 124"/>
                    <a:gd name="T23" fmla="*/ 120 h 120"/>
                    <a:gd name="T24" fmla="*/ 78 w 124"/>
                    <a:gd name="T25" fmla="*/ 8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4" h="120">
                      <a:moveTo>
                        <a:pt x="78" y="84"/>
                      </a:moveTo>
                      <a:cubicBezTo>
                        <a:pt x="75" y="84"/>
                        <a:pt x="75" y="75"/>
                        <a:pt x="75" y="75"/>
                      </a:cubicBezTo>
                      <a:cubicBezTo>
                        <a:pt x="75" y="75"/>
                        <a:pt x="84" y="66"/>
                        <a:pt x="86" y="54"/>
                      </a:cubicBezTo>
                      <a:cubicBezTo>
                        <a:pt x="91" y="54"/>
                        <a:pt x="94" y="42"/>
                        <a:pt x="89" y="37"/>
                      </a:cubicBezTo>
                      <a:cubicBezTo>
                        <a:pt x="89" y="32"/>
                        <a:pt x="96" y="0"/>
                        <a:pt x="62" y="0"/>
                      </a:cubicBezTo>
                      <a:cubicBezTo>
                        <a:pt x="29" y="0"/>
                        <a:pt x="36" y="32"/>
                        <a:pt x="36" y="37"/>
                      </a:cubicBezTo>
                      <a:cubicBezTo>
                        <a:pt x="31" y="42"/>
                        <a:pt x="34" y="54"/>
                        <a:pt x="39" y="54"/>
                      </a:cubicBezTo>
                      <a:cubicBezTo>
                        <a:pt x="41" y="66"/>
                        <a:pt x="50" y="75"/>
                        <a:pt x="50" y="75"/>
                      </a:cubicBezTo>
                      <a:cubicBezTo>
                        <a:pt x="50" y="75"/>
                        <a:pt x="50" y="84"/>
                        <a:pt x="47" y="84"/>
                      </a:cubicBezTo>
                      <a:cubicBezTo>
                        <a:pt x="37" y="86"/>
                        <a:pt x="0" y="102"/>
                        <a:pt x="0" y="120"/>
                      </a:cubicBezTo>
                      <a:cubicBezTo>
                        <a:pt x="62" y="120"/>
                        <a:pt x="62" y="120"/>
                        <a:pt x="62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102"/>
                        <a:pt x="88" y="86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iṧḻíḋê">
                  <a:extLst>
                    <a:ext uri="{FF2B5EF4-FFF2-40B4-BE49-F238E27FC236}">
                      <a16:creationId xmlns:a16="http://schemas.microsoft.com/office/drawing/2014/main" id="{B3BD5225-A1B5-EBE7-6F05-59F8DE6FD84B}"/>
                    </a:ext>
                  </a:extLst>
                </p:cNvPr>
                <p:cNvSpPr/>
                <p:nvPr/>
              </p:nvSpPr>
              <p:spPr bwMode="auto">
                <a:xfrm>
                  <a:off x="10658002" y="5303987"/>
                  <a:ext cx="131142" cy="207477"/>
                </a:xfrm>
                <a:custGeom>
                  <a:avLst/>
                  <a:gdLst>
                    <a:gd name="T0" fmla="*/ 21 w 41"/>
                    <a:gd name="T1" fmla="*/ 0 h 65"/>
                    <a:gd name="T2" fmla="*/ 0 w 41"/>
                    <a:gd name="T3" fmla="*/ 20 h 65"/>
                    <a:gd name="T4" fmla="*/ 21 w 41"/>
                    <a:gd name="T5" fmla="*/ 65 h 65"/>
                    <a:gd name="T6" fmla="*/ 41 w 41"/>
                    <a:gd name="T7" fmla="*/ 20 h 65"/>
                    <a:gd name="T8" fmla="*/ 21 w 41"/>
                    <a:gd name="T9" fmla="*/ 0 h 65"/>
                    <a:gd name="T10" fmla="*/ 21 w 41"/>
                    <a:gd name="T11" fmla="*/ 33 h 65"/>
                    <a:gd name="T12" fmla="*/ 8 w 41"/>
                    <a:gd name="T13" fmla="*/ 20 h 65"/>
                    <a:gd name="T14" fmla="*/ 21 w 41"/>
                    <a:gd name="T15" fmla="*/ 8 h 65"/>
                    <a:gd name="T16" fmla="*/ 33 w 41"/>
                    <a:gd name="T17" fmla="*/ 20 h 65"/>
                    <a:gd name="T18" fmla="*/ 21 w 41"/>
                    <a:gd name="T19" fmla="*/ 33 h 65"/>
                    <a:gd name="T20" fmla="*/ 13 w 41"/>
                    <a:gd name="T21" fmla="*/ 20 h 65"/>
                    <a:gd name="T22" fmla="*/ 21 w 41"/>
                    <a:gd name="T23" fmla="*/ 28 h 65"/>
                    <a:gd name="T24" fmla="*/ 29 w 41"/>
                    <a:gd name="T25" fmla="*/ 20 h 65"/>
                    <a:gd name="T26" fmla="*/ 21 w 41"/>
                    <a:gd name="T27" fmla="*/ 12 h 65"/>
                    <a:gd name="T28" fmla="*/ 13 w 41"/>
                    <a:gd name="T2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65">
                      <a:moveTo>
                        <a:pt x="21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1"/>
                        <a:pt x="21" y="65"/>
                        <a:pt x="21" y="65"/>
                      </a:cubicBezTo>
                      <a:cubicBezTo>
                        <a:pt x="21" y="65"/>
                        <a:pt x="41" y="41"/>
                        <a:pt x="41" y="20"/>
                      </a:cubicBezTo>
                      <a:cubicBezTo>
                        <a:pt x="41" y="9"/>
                        <a:pt x="32" y="0"/>
                        <a:pt x="21" y="0"/>
                      </a:cubicBezTo>
                      <a:close/>
                      <a:moveTo>
                        <a:pt x="21" y="33"/>
                      </a:moveTo>
                      <a:cubicBezTo>
                        <a:pt x="14" y="33"/>
                        <a:pt x="8" y="27"/>
                        <a:pt x="8" y="20"/>
                      </a:cubicBezTo>
                      <a:cubicBezTo>
                        <a:pt x="8" y="13"/>
                        <a:pt x="14" y="8"/>
                        <a:pt x="21" y="8"/>
                      </a:cubicBezTo>
                      <a:cubicBezTo>
                        <a:pt x="28" y="8"/>
                        <a:pt x="33" y="13"/>
                        <a:pt x="33" y="20"/>
                      </a:cubicBezTo>
                      <a:cubicBezTo>
                        <a:pt x="33" y="27"/>
                        <a:pt x="28" y="33"/>
                        <a:pt x="21" y="33"/>
                      </a:cubicBezTo>
                      <a:close/>
                      <a:moveTo>
                        <a:pt x="13" y="20"/>
                      </a:moveTo>
                      <a:cubicBezTo>
                        <a:pt x="13" y="25"/>
                        <a:pt x="16" y="28"/>
                        <a:pt x="21" y="28"/>
                      </a:cubicBezTo>
                      <a:cubicBezTo>
                        <a:pt x="25" y="28"/>
                        <a:pt x="29" y="25"/>
                        <a:pt x="29" y="20"/>
                      </a:cubicBezTo>
                      <a:cubicBezTo>
                        <a:pt x="29" y="16"/>
                        <a:pt x="25" y="12"/>
                        <a:pt x="21" y="12"/>
                      </a:cubicBezTo>
                      <a:cubicBezTo>
                        <a:pt x="16" y="12"/>
                        <a:pt x="13" y="16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ṥľïḍê">
                  <a:extLst>
                    <a:ext uri="{FF2B5EF4-FFF2-40B4-BE49-F238E27FC236}">
                      <a16:creationId xmlns:a16="http://schemas.microsoft.com/office/drawing/2014/main" id="{0D4CC3AE-3747-9CCE-63C3-C7F6BB65EEB5}"/>
                    </a:ext>
                  </a:extLst>
                </p:cNvPr>
                <p:cNvSpPr/>
                <p:nvPr/>
              </p:nvSpPr>
              <p:spPr bwMode="auto">
                <a:xfrm>
                  <a:off x="10515118" y="5527123"/>
                  <a:ext cx="203562" cy="275983"/>
                </a:xfrm>
                <a:custGeom>
                  <a:avLst/>
                  <a:gdLst>
                    <a:gd name="T0" fmla="*/ 58 w 64"/>
                    <a:gd name="T1" fmla="*/ 9 h 86"/>
                    <a:gd name="T2" fmla="*/ 24 w 64"/>
                    <a:gd name="T3" fmla="*/ 1 h 86"/>
                    <a:gd name="T4" fmla="*/ 16 w 64"/>
                    <a:gd name="T5" fmla="*/ 7 h 86"/>
                    <a:gd name="T6" fmla="*/ 1 w 64"/>
                    <a:gd name="T7" fmla="*/ 68 h 86"/>
                    <a:gd name="T8" fmla="*/ 6 w 64"/>
                    <a:gd name="T9" fmla="*/ 77 h 86"/>
                    <a:gd name="T10" fmla="*/ 39 w 64"/>
                    <a:gd name="T11" fmla="*/ 85 h 86"/>
                    <a:gd name="T12" fmla="*/ 48 w 64"/>
                    <a:gd name="T13" fmla="*/ 80 h 86"/>
                    <a:gd name="T14" fmla="*/ 63 w 64"/>
                    <a:gd name="T15" fmla="*/ 18 h 86"/>
                    <a:gd name="T16" fmla="*/ 58 w 64"/>
                    <a:gd name="T17" fmla="*/ 9 h 86"/>
                    <a:gd name="T18" fmla="*/ 31 w 64"/>
                    <a:gd name="T19" fmla="*/ 7 h 86"/>
                    <a:gd name="T20" fmla="*/ 50 w 64"/>
                    <a:gd name="T21" fmla="*/ 11 h 86"/>
                    <a:gd name="T22" fmla="*/ 49 w 64"/>
                    <a:gd name="T23" fmla="*/ 14 h 86"/>
                    <a:gd name="T24" fmla="*/ 30 w 64"/>
                    <a:gd name="T25" fmla="*/ 9 h 86"/>
                    <a:gd name="T26" fmla="*/ 31 w 64"/>
                    <a:gd name="T27" fmla="*/ 7 h 86"/>
                    <a:gd name="T28" fmla="*/ 24 w 64"/>
                    <a:gd name="T29" fmla="*/ 76 h 86"/>
                    <a:gd name="T30" fmla="*/ 20 w 64"/>
                    <a:gd name="T31" fmla="*/ 71 h 86"/>
                    <a:gd name="T32" fmla="*/ 26 w 64"/>
                    <a:gd name="T33" fmla="*/ 67 h 86"/>
                    <a:gd name="T34" fmla="*/ 30 w 64"/>
                    <a:gd name="T35" fmla="*/ 73 h 86"/>
                    <a:gd name="T36" fmla="*/ 24 w 64"/>
                    <a:gd name="T37" fmla="*/ 76 h 86"/>
                    <a:gd name="T38" fmla="*/ 46 w 64"/>
                    <a:gd name="T39" fmla="*/ 67 h 86"/>
                    <a:gd name="T40" fmla="*/ 8 w 64"/>
                    <a:gd name="T41" fmla="*/ 58 h 86"/>
                    <a:gd name="T42" fmla="*/ 20 w 64"/>
                    <a:gd name="T43" fmla="*/ 10 h 86"/>
                    <a:gd name="T44" fmla="*/ 58 w 64"/>
                    <a:gd name="T45" fmla="*/ 19 h 86"/>
                    <a:gd name="T46" fmla="*/ 46 w 64"/>
                    <a:gd name="T47" fmla="*/ 6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86">
                      <a:moveTo>
                        <a:pt x="58" y="9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1" y="0"/>
                        <a:pt x="17" y="3"/>
                        <a:pt x="16" y="7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0" y="72"/>
                        <a:pt x="2" y="76"/>
                        <a:pt x="6" y="77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43" y="86"/>
                        <a:pt x="47" y="84"/>
                        <a:pt x="48" y="80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4" y="14"/>
                        <a:pt x="61" y="10"/>
                        <a:pt x="58" y="9"/>
                      </a:cubicBezTo>
                      <a:close/>
                      <a:moveTo>
                        <a:pt x="31" y="7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30" y="9"/>
                        <a:pt x="30" y="9"/>
                        <a:pt x="30" y="9"/>
                      </a:cubicBezTo>
                      <a:lnTo>
                        <a:pt x="31" y="7"/>
                      </a:lnTo>
                      <a:close/>
                      <a:moveTo>
                        <a:pt x="24" y="76"/>
                      </a:moveTo>
                      <a:cubicBezTo>
                        <a:pt x="21" y="76"/>
                        <a:pt x="19" y="73"/>
                        <a:pt x="20" y="71"/>
                      </a:cubicBezTo>
                      <a:cubicBezTo>
                        <a:pt x="21" y="68"/>
                        <a:pt x="23" y="66"/>
                        <a:pt x="26" y="67"/>
                      </a:cubicBezTo>
                      <a:cubicBezTo>
                        <a:pt x="29" y="68"/>
                        <a:pt x="30" y="70"/>
                        <a:pt x="30" y="73"/>
                      </a:cubicBezTo>
                      <a:cubicBezTo>
                        <a:pt x="29" y="75"/>
                        <a:pt x="26" y="77"/>
                        <a:pt x="24" y="76"/>
                      </a:cubicBezTo>
                      <a:close/>
                      <a:moveTo>
                        <a:pt x="46" y="67"/>
                      </a:move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lnTo>
                        <a:pt x="46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ṧľîḓe">
                  <a:extLst>
                    <a:ext uri="{FF2B5EF4-FFF2-40B4-BE49-F238E27FC236}">
                      <a16:creationId xmlns:a16="http://schemas.microsoft.com/office/drawing/2014/main" id="{1ADA4650-1D7B-DD1A-EC99-275AF1B29F54}"/>
                    </a:ext>
                  </a:extLst>
                </p:cNvPr>
                <p:cNvSpPr/>
                <p:nvPr/>
              </p:nvSpPr>
              <p:spPr bwMode="auto">
                <a:xfrm>
                  <a:off x="10470099" y="3638300"/>
                  <a:ext cx="274026" cy="207477"/>
                </a:xfrm>
                <a:custGeom>
                  <a:avLst/>
                  <a:gdLst>
                    <a:gd name="T0" fmla="*/ 75 w 86"/>
                    <a:gd name="T1" fmla="*/ 11 h 65"/>
                    <a:gd name="T2" fmla="*/ 75 w 86"/>
                    <a:gd name="T3" fmla="*/ 0 h 65"/>
                    <a:gd name="T4" fmla="*/ 0 w 86"/>
                    <a:gd name="T5" fmla="*/ 0 h 65"/>
                    <a:gd name="T6" fmla="*/ 0 w 86"/>
                    <a:gd name="T7" fmla="*/ 60 h 65"/>
                    <a:gd name="T8" fmla="*/ 5 w 86"/>
                    <a:gd name="T9" fmla="*/ 65 h 65"/>
                    <a:gd name="T10" fmla="*/ 78 w 86"/>
                    <a:gd name="T11" fmla="*/ 65 h 65"/>
                    <a:gd name="T12" fmla="*/ 86 w 86"/>
                    <a:gd name="T13" fmla="*/ 57 h 65"/>
                    <a:gd name="T14" fmla="*/ 86 w 86"/>
                    <a:gd name="T15" fmla="*/ 11 h 65"/>
                    <a:gd name="T16" fmla="*/ 75 w 86"/>
                    <a:gd name="T17" fmla="*/ 11 h 65"/>
                    <a:gd name="T18" fmla="*/ 70 w 86"/>
                    <a:gd name="T19" fmla="*/ 60 h 65"/>
                    <a:gd name="T20" fmla="*/ 5 w 86"/>
                    <a:gd name="T21" fmla="*/ 60 h 65"/>
                    <a:gd name="T22" fmla="*/ 5 w 86"/>
                    <a:gd name="T23" fmla="*/ 5 h 65"/>
                    <a:gd name="T24" fmla="*/ 70 w 86"/>
                    <a:gd name="T25" fmla="*/ 5 h 65"/>
                    <a:gd name="T26" fmla="*/ 70 w 86"/>
                    <a:gd name="T27" fmla="*/ 60 h 65"/>
                    <a:gd name="T28" fmla="*/ 10 w 86"/>
                    <a:gd name="T29" fmla="*/ 16 h 65"/>
                    <a:gd name="T30" fmla="*/ 64 w 86"/>
                    <a:gd name="T31" fmla="*/ 16 h 65"/>
                    <a:gd name="T32" fmla="*/ 64 w 86"/>
                    <a:gd name="T33" fmla="*/ 22 h 65"/>
                    <a:gd name="T34" fmla="*/ 10 w 86"/>
                    <a:gd name="T35" fmla="*/ 22 h 65"/>
                    <a:gd name="T36" fmla="*/ 10 w 86"/>
                    <a:gd name="T37" fmla="*/ 16 h 65"/>
                    <a:gd name="T38" fmla="*/ 43 w 86"/>
                    <a:gd name="T39" fmla="*/ 27 h 65"/>
                    <a:gd name="T40" fmla="*/ 64 w 86"/>
                    <a:gd name="T41" fmla="*/ 27 h 65"/>
                    <a:gd name="T42" fmla="*/ 64 w 86"/>
                    <a:gd name="T43" fmla="*/ 32 h 65"/>
                    <a:gd name="T44" fmla="*/ 43 w 86"/>
                    <a:gd name="T45" fmla="*/ 32 h 65"/>
                    <a:gd name="T46" fmla="*/ 43 w 86"/>
                    <a:gd name="T47" fmla="*/ 27 h 65"/>
                    <a:gd name="T48" fmla="*/ 43 w 86"/>
                    <a:gd name="T49" fmla="*/ 38 h 65"/>
                    <a:gd name="T50" fmla="*/ 64 w 86"/>
                    <a:gd name="T51" fmla="*/ 38 h 65"/>
                    <a:gd name="T52" fmla="*/ 64 w 86"/>
                    <a:gd name="T53" fmla="*/ 43 h 65"/>
                    <a:gd name="T54" fmla="*/ 43 w 86"/>
                    <a:gd name="T55" fmla="*/ 43 h 65"/>
                    <a:gd name="T56" fmla="*/ 43 w 86"/>
                    <a:gd name="T57" fmla="*/ 38 h 65"/>
                    <a:gd name="T58" fmla="*/ 43 w 86"/>
                    <a:gd name="T59" fmla="*/ 49 h 65"/>
                    <a:gd name="T60" fmla="*/ 59 w 86"/>
                    <a:gd name="T61" fmla="*/ 49 h 65"/>
                    <a:gd name="T62" fmla="*/ 59 w 86"/>
                    <a:gd name="T63" fmla="*/ 54 h 65"/>
                    <a:gd name="T64" fmla="*/ 43 w 86"/>
                    <a:gd name="T65" fmla="*/ 54 h 65"/>
                    <a:gd name="T66" fmla="*/ 43 w 86"/>
                    <a:gd name="T67" fmla="*/ 49 h 65"/>
                    <a:gd name="T68" fmla="*/ 10 w 86"/>
                    <a:gd name="T69" fmla="*/ 27 h 65"/>
                    <a:gd name="T70" fmla="*/ 37 w 86"/>
                    <a:gd name="T71" fmla="*/ 27 h 65"/>
                    <a:gd name="T72" fmla="*/ 37 w 86"/>
                    <a:gd name="T73" fmla="*/ 54 h 65"/>
                    <a:gd name="T74" fmla="*/ 10 w 86"/>
                    <a:gd name="T75" fmla="*/ 54 h 65"/>
                    <a:gd name="T76" fmla="*/ 10 w 86"/>
                    <a:gd name="T77" fmla="*/ 2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6" h="65">
                      <a:moveTo>
                        <a:pt x="75" y="1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2" y="65"/>
                        <a:pt x="5" y="65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cubicBezTo>
                        <a:pt x="82" y="65"/>
                        <a:pt x="86" y="61"/>
                        <a:pt x="86" y="57"/>
                      </a:cubicBezTo>
                      <a:cubicBezTo>
                        <a:pt x="86" y="11"/>
                        <a:pt x="86" y="11"/>
                        <a:pt x="86" y="11"/>
                      </a:cubicBezTo>
                      <a:lnTo>
                        <a:pt x="75" y="11"/>
                      </a:lnTo>
                      <a:close/>
                      <a:moveTo>
                        <a:pt x="70" y="60"/>
                      </a:move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lnTo>
                        <a:pt x="70" y="60"/>
                      </a:lnTo>
                      <a:close/>
                      <a:moveTo>
                        <a:pt x="10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lnTo>
                        <a:pt x="10" y="16"/>
                      </a:lnTo>
                      <a:close/>
                      <a:moveTo>
                        <a:pt x="43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lnTo>
                        <a:pt x="43" y="27"/>
                      </a:lnTo>
                      <a:close/>
                      <a:moveTo>
                        <a:pt x="43" y="38"/>
                      </a:move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4" y="43"/>
                        <a:pt x="64" y="43"/>
                        <a:pt x="64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lnTo>
                        <a:pt x="43" y="38"/>
                      </a:lnTo>
                      <a:close/>
                      <a:moveTo>
                        <a:pt x="43" y="49"/>
                      </a:move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lnTo>
                        <a:pt x="43" y="49"/>
                      </a:lnTo>
                      <a:close/>
                      <a:moveTo>
                        <a:pt x="10" y="27"/>
                      </a:move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îṩ1íḓé">
                  <a:extLst>
                    <a:ext uri="{FF2B5EF4-FFF2-40B4-BE49-F238E27FC236}">
                      <a16:creationId xmlns:a16="http://schemas.microsoft.com/office/drawing/2014/main" id="{42B0D0FE-4857-6FB1-E92C-BA11C0257F75}"/>
                    </a:ext>
                  </a:extLst>
                </p:cNvPr>
                <p:cNvSpPr/>
                <p:nvPr/>
              </p:nvSpPr>
              <p:spPr bwMode="auto">
                <a:xfrm>
                  <a:off x="10763698" y="2767289"/>
                  <a:ext cx="256411" cy="256409"/>
                </a:xfrm>
                <a:custGeom>
                  <a:avLst/>
                  <a:gdLst>
                    <a:gd name="T0" fmla="*/ 0 w 131"/>
                    <a:gd name="T1" fmla="*/ 131 h 131"/>
                    <a:gd name="T2" fmla="*/ 65 w 131"/>
                    <a:gd name="T3" fmla="*/ 131 h 131"/>
                    <a:gd name="T4" fmla="*/ 65 w 131"/>
                    <a:gd name="T5" fmla="*/ 0 h 131"/>
                    <a:gd name="T6" fmla="*/ 0 w 131"/>
                    <a:gd name="T7" fmla="*/ 0 h 131"/>
                    <a:gd name="T8" fmla="*/ 0 w 131"/>
                    <a:gd name="T9" fmla="*/ 131 h 131"/>
                    <a:gd name="T10" fmla="*/ 41 w 131"/>
                    <a:gd name="T11" fmla="*/ 17 h 131"/>
                    <a:gd name="T12" fmla="*/ 57 w 131"/>
                    <a:gd name="T13" fmla="*/ 17 h 131"/>
                    <a:gd name="T14" fmla="*/ 57 w 131"/>
                    <a:gd name="T15" fmla="*/ 33 h 131"/>
                    <a:gd name="T16" fmla="*/ 41 w 131"/>
                    <a:gd name="T17" fmla="*/ 33 h 131"/>
                    <a:gd name="T18" fmla="*/ 41 w 131"/>
                    <a:gd name="T19" fmla="*/ 17 h 131"/>
                    <a:gd name="T20" fmla="*/ 41 w 131"/>
                    <a:gd name="T21" fmla="*/ 49 h 131"/>
                    <a:gd name="T22" fmla="*/ 57 w 131"/>
                    <a:gd name="T23" fmla="*/ 49 h 131"/>
                    <a:gd name="T24" fmla="*/ 57 w 131"/>
                    <a:gd name="T25" fmla="*/ 66 h 131"/>
                    <a:gd name="T26" fmla="*/ 41 w 131"/>
                    <a:gd name="T27" fmla="*/ 66 h 131"/>
                    <a:gd name="T28" fmla="*/ 41 w 131"/>
                    <a:gd name="T29" fmla="*/ 49 h 131"/>
                    <a:gd name="T30" fmla="*/ 41 w 131"/>
                    <a:gd name="T31" fmla="*/ 82 h 131"/>
                    <a:gd name="T32" fmla="*/ 57 w 131"/>
                    <a:gd name="T33" fmla="*/ 82 h 131"/>
                    <a:gd name="T34" fmla="*/ 57 w 131"/>
                    <a:gd name="T35" fmla="*/ 98 h 131"/>
                    <a:gd name="T36" fmla="*/ 41 w 131"/>
                    <a:gd name="T37" fmla="*/ 98 h 131"/>
                    <a:gd name="T38" fmla="*/ 41 w 131"/>
                    <a:gd name="T39" fmla="*/ 82 h 131"/>
                    <a:gd name="T40" fmla="*/ 8 w 131"/>
                    <a:gd name="T41" fmla="*/ 17 h 131"/>
                    <a:gd name="T42" fmla="*/ 24 w 131"/>
                    <a:gd name="T43" fmla="*/ 17 h 131"/>
                    <a:gd name="T44" fmla="*/ 24 w 131"/>
                    <a:gd name="T45" fmla="*/ 33 h 131"/>
                    <a:gd name="T46" fmla="*/ 8 w 131"/>
                    <a:gd name="T47" fmla="*/ 33 h 131"/>
                    <a:gd name="T48" fmla="*/ 8 w 131"/>
                    <a:gd name="T49" fmla="*/ 17 h 131"/>
                    <a:gd name="T50" fmla="*/ 8 w 131"/>
                    <a:gd name="T51" fmla="*/ 49 h 131"/>
                    <a:gd name="T52" fmla="*/ 24 w 131"/>
                    <a:gd name="T53" fmla="*/ 49 h 131"/>
                    <a:gd name="T54" fmla="*/ 24 w 131"/>
                    <a:gd name="T55" fmla="*/ 66 h 131"/>
                    <a:gd name="T56" fmla="*/ 8 w 131"/>
                    <a:gd name="T57" fmla="*/ 66 h 131"/>
                    <a:gd name="T58" fmla="*/ 8 w 131"/>
                    <a:gd name="T59" fmla="*/ 49 h 131"/>
                    <a:gd name="T60" fmla="*/ 8 w 131"/>
                    <a:gd name="T61" fmla="*/ 82 h 131"/>
                    <a:gd name="T62" fmla="*/ 24 w 131"/>
                    <a:gd name="T63" fmla="*/ 82 h 131"/>
                    <a:gd name="T64" fmla="*/ 24 w 131"/>
                    <a:gd name="T65" fmla="*/ 98 h 131"/>
                    <a:gd name="T66" fmla="*/ 8 w 131"/>
                    <a:gd name="T67" fmla="*/ 98 h 131"/>
                    <a:gd name="T68" fmla="*/ 8 w 131"/>
                    <a:gd name="T69" fmla="*/ 82 h 131"/>
                    <a:gd name="T70" fmla="*/ 73 w 131"/>
                    <a:gd name="T71" fmla="*/ 41 h 131"/>
                    <a:gd name="T72" fmla="*/ 131 w 131"/>
                    <a:gd name="T73" fmla="*/ 41 h 131"/>
                    <a:gd name="T74" fmla="*/ 131 w 131"/>
                    <a:gd name="T75" fmla="*/ 49 h 131"/>
                    <a:gd name="T76" fmla="*/ 73 w 131"/>
                    <a:gd name="T77" fmla="*/ 49 h 131"/>
                    <a:gd name="T78" fmla="*/ 73 w 131"/>
                    <a:gd name="T79" fmla="*/ 41 h 131"/>
                    <a:gd name="T80" fmla="*/ 73 w 131"/>
                    <a:gd name="T81" fmla="*/ 131 h 131"/>
                    <a:gd name="T82" fmla="*/ 90 w 131"/>
                    <a:gd name="T83" fmla="*/ 131 h 131"/>
                    <a:gd name="T84" fmla="*/ 90 w 131"/>
                    <a:gd name="T85" fmla="*/ 98 h 131"/>
                    <a:gd name="T86" fmla="*/ 114 w 131"/>
                    <a:gd name="T87" fmla="*/ 98 h 131"/>
                    <a:gd name="T88" fmla="*/ 114 w 131"/>
                    <a:gd name="T89" fmla="*/ 131 h 131"/>
                    <a:gd name="T90" fmla="*/ 131 w 131"/>
                    <a:gd name="T91" fmla="*/ 131 h 131"/>
                    <a:gd name="T92" fmla="*/ 131 w 131"/>
                    <a:gd name="T93" fmla="*/ 57 h 131"/>
                    <a:gd name="T94" fmla="*/ 73 w 131"/>
                    <a:gd name="T95" fmla="*/ 57 h 131"/>
                    <a:gd name="T96" fmla="*/ 73 w 131"/>
                    <a:gd name="T9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1">
                      <a:moveTo>
                        <a:pt x="0" y="131"/>
                      </a:moveTo>
                      <a:lnTo>
                        <a:pt x="65" y="131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31"/>
                      </a:lnTo>
                      <a:close/>
                      <a:moveTo>
                        <a:pt x="41" y="17"/>
                      </a:moveTo>
                      <a:lnTo>
                        <a:pt x="57" y="17"/>
                      </a:lnTo>
                      <a:lnTo>
                        <a:pt x="57" y="33"/>
                      </a:lnTo>
                      <a:lnTo>
                        <a:pt x="41" y="33"/>
                      </a:lnTo>
                      <a:lnTo>
                        <a:pt x="41" y="17"/>
                      </a:lnTo>
                      <a:close/>
                      <a:moveTo>
                        <a:pt x="41" y="49"/>
                      </a:moveTo>
                      <a:lnTo>
                        <a:pt x="57" y="49"/>
                      </a:lnTo>
                      <a:lnTo>
                        <a:pt x="57" y="66"/>
                      </a:lnTo>
                      <a:lnTo>
                        <a:pt x="41" y="66"/>
                      </a:lnTo>
                      <a:lnTo>
                        <a:pt x="41" y="49"/>
                      </a:lnTo>
                      <a:close/>
                      <a:moveTo>
                        <a:pt x="41" y="82"/>
                      </a:moveTo>
                      <a:lnTo>
                        <a:pt x="57" y="82"/>
                      </a:lnTo>
                      <a:lnTo>
                        <a:pt x="57" y="98"/>
                      </a:lnTo>
                      <a:lnTo>
                        <a:pt x="41" y="98"/>
                      </a:lnTo>
                      <a:lnTo>
                        <a:pt x="41" y="82"/>
                      </a:lnTo>
                      <a:close/>
                      <a:moveTo>
                        <a:pt x="8" y="17"/>
                      </a:moveTo>
                      <a:lnTo>
                        <a:pt x="24" y="17"/>
                      </a:lnTo>
                      <a:lnTo>
                        <a:pt x="24" y="33"/>
                      </a:lnTo>
                      <a:lnTo>
                        <a:pt x="8" y="33"/>
                      </a:lnTo>
                      <a:lnTo>
                        <a:pt x="8" y="17"/>
                      </a:lnTo>
                      <a:close/>
                      <a:moveTo>
                        <a:pt x="8" y="49"/>
                      </a:moveTo>
                      <a:lnTo>
                        <a:pt x="24" y="49"/>
                      </a:lnTo>
                      <a:lnTo>
                        <a:pt x="24" y="66"/>
                      </a:lnTo>
                      <a:lnTo>
                        <a:pt x="8" y="66"/>
                      </a:lnTo>
                      <a:lnTo>
                        <a:pt x="8" y="49"/>
                      </a:lnTo>
                      <a:close/>
                      <a:moveTo>
                        <a:pt x="8" y="82"/>
                      </a:moveTo>
                      <a:lnTo>
                        <a:pt x="24" y="82"/>
                      </a:lnTo>
                      <a:lnTo>
                        <a:pt x="24" y="98"/>
                      </a:lnTo>
                      <a:lnTo>
                        <a:pt x="8" y="98"/>
                      </a:lnTo>
                      <a:lnTo>
                        <a:pt x="8" y="82"/>
                      </a:lnTo>
                      <a:close/>
                      <a:moveTo>
                        <a:pt x="73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3" y="49"/>
                      </a:lnTo>
                      <a:lnTo>
                        <a:pt x="73" y="41"/>
                      </a:lnTo>
                      <a:close/>
                      <a:moveTo>
                        <a:pt x="73" y="131"/>
                      </a:moveTo>
                      <a:lnTo>
                        <a:pt x="90" y="131"/>
                      </a:lnTo>
                      <a:lnTo>
                        <a:pt x="90" y="98"/>
                      </a:lnTo>
                      <a:lnTo>
                        <a:pt x="114" y="98"/>
                      </a:lnTo>
                      <a:lnTo>
                        <a:pt x="114" y="131"/>
                      </a:lnTo>
                      <a:lnTo>
                        <a:pt x="131" y="131"/>
                      </a:lnTo>
                      <a:lnTo>
                        <a:pt x="131" y="57"/>
                      </a:lnTo>
                      <a:lnTo>
                        <a:pt x="73" y="57"/>
                      </a:lnTo>
                      <a:lnTo>
                        <a:pt x="73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íṩļïďe">
                  <a:extLst>
                    <a:ext uri="{FF2B5EF4-FFF2-40B4-BE49-F238E27FC236}">
                      <a16:creationId xmlns:a16="http://schemas.microsoft.com/office/drawing/2014/main" id="{27CD985C-C2FC-BB66-5331-BFDF89F5CB9C}"/>
                    </a:ext>
                  </a:extLst>
                </p:cNvPr>
                <p:cNvSpPr/>
                <p:nvPr/>
              </p:nvSpPr>
              <p:spPr bwMode="auto">
                <a:xfrm>
                  <a:off x="10712808" y="3080462"/>
                  <a:ext cx="272069" cy="272068"/>
                </a:xfrm>
                <a:custGeom>
                  <a:avLst/>
                  <a:gdLst>
                    <a:gd name="T0" fmla="*/ 79 w 85"/>
                    <a:gd name="T1" fmla="*/ 24 h 85"/>
                    <a:gd name="T2" fmla="*/ 61 w 85"/>
                    <a:gd name="T3" fmla="*/ 6 h 85"/>
                    <a:gd name="T4" fmla="*/ 66 w 85"/>
                    <a:gd name="T5" fmla="*/ 0 h 85"/>
                    <a:gd name="T6" fmla="*/ 85 w 85"/>
                    <a:gd name="T7" fmla="*/ 19 h 85"/>
                    <a:gd name="T8" fmla="*/ 79 w 85"/>
                    <a:gd name="T9" fmla="*/ 24 h 85"/>
                    <a:gd name="T10" fmla="*/ 74 w 85"/>
                    <a:gd name="T11" fmla="*/ 30 h 85"/>
                    <a:gd name="T12" fmla="*/ 71 w 85"/>
                    <a:gd name="T13" fmla="*/ 59 h 85"/>
                    <a:gd name="T14" fmla="*/ 13 w 85"/>
                    <a:gd name="T15" fmla="*/ 85 h 85"/>
                    <a:gd name="T16" fmla="*/ 8 w 85"/>
                    <a:gd name="T17" fmla="*/ 81 h 85"/>
                    <a:gd name="T18" fmla="*/ 31 w 85"/>
                    <a:gd name="T19" fmla="*/ 58 h 85"/>
                    <a:gd name="T20" fmla="*/ 34 w 85"/>
                    <a:gd name="T21" fmla="*/ 59 h 85"/>
                    <a:gd name="T22" fmla="*/ 42 w 85"/>
                    <a:gd name="T23" fmla="*/ 51 h 85"/>
                    <a:gd name="T24" fmla="*/ 34 w 85"/>
                    <a:gd name="T25" fmla="*/ 43 h 85"/>
                    <a:gd name="T26" fmla="*/ 26 w 85"/>
                    <a:gd name="T27" fmla="*/ 51 h 85"/>
                    <a:gd name="T28" fmla="*/ 27 w 85"/>
                    <a:gd name="T29" fmla="*/ 54 h 85"/>
                    <a:gd name="T30" fmla="*/ 4 w 85"/>
                    <a:gd name="T31" fmla="*/ 76 h 85"/>
                    <a:gd name="T32" fmla="*/ 0 w 85"/>
                    <a:gd name="T33" fmla="*/ 72 h 85"/>
                    <a:gd name="T34" fmla="*/ 26 w 85"/>
                    <a:gd name="T35" fmla="*/ 14 h 85"/>
                    <a:gd name="T36" fmla="*/ 55 w 85"/>
                    <a:gd name="T37" fmla="*/ 11 h 85"/>
                    <a:gd name="T38" fmla="*/ 74 w 85"/>
                    <a:gd name="T39" fmla="*/ 3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85">
                      <a:moveTo>
                        <a:pt x="79" y="24"/>
                      </a:move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lnTo>
                        <a:pt x="79" y="24"/>
                      </a:lnTo>
                      <a:close/>
                      <a:moveTo>
                        <a:pt x="74" y="30"/>
                      </a:move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47" y="59"/>
                        <a:pt x="13" y="85"/>
                        <a:pt x="13" y="85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2" y="59"/>
                        <a:pt x="33" y="59"/>
                        <a:pt x="34" y="59"/>
                      </a:cubicBezTo>
                      <a:cubicBezTo>
                        <a:pt x="38" y="59"/>
                        <a:pt x="42" y="55"/>
                        <a:pt x="42" y="51"/>
                      </a:cubicBezTo>
                      <a:cubicBezTo>
                        <a:pt x="42" y="46"/>
                        <a:pt x="38" y="43"/>
                        <a:pt x="34" y="43"/>
                      </a:cubicBezTo>
                      <a:cubicBezTo>
                        <a:pt x="30" y="43"/>
                        <a:pt x="26" y="46"/>
                        <a:pt x="26" y="51"/>
                      </a:cubicBezTo>
                      <a:cubicBezTo>
                        <a:pt x="26" y="52"/>
                        <a:pt x="26" y="53"/>
                        <a:pt x="27" y="54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26" y="37"/>
                        <a:pt x="26" y="14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lnTo>
                        <a:pt x="74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ṥḻîḓé">
                  <a:extLst>
                    <a:ext uri="{FF2B5EF4-FFF2-40B4-BE49-F238E27FC236}">
                      <a16:creationId xmlns:a16="http://schemas.microsoft.com/office/drawing/2014/main" id="{EC69420C-0A5D-244D-CBE4-93FA98B09173}"/>
                    </a:ext>
                  </a:extLst>
                </p:cNvPr>
                <p:cNvSpPr/>
                <p:nvPr/>
              </p:nvSpPr>
              <p:spPr bwMode="auto">
                <a:xfrm>
                  <a:off x="10466184" y="275750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6 w 77"/>
                    <a:gd name="T3" fmla="*/ 2 h 77"/>
                    <a:gd name="T4" fmla="*/ 39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8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9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8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20 w 77"/>
                    <a:gd name="T41" fmla="*/ 38 h 77"/>
                    <a:gd name="T42" fmla="*/ 20 w 77"/>
                    <a:gd name="T43" fmla="*/ 72 h 77"/>
                    <a:gd name="T44" fmla="*/ 4 w 77"/>
                    <a:gd name="T45" fmla="*/ 54 h 77"/>
                    <a:gd name="T46" fmla="*/ 20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30" y="1"/>
                        <a:pt x="34" y="0"/>
                        <a:pt x="39" y="0"/>
                      </a:cubicBezTo>
                      <a:cubicBezTo>
                        <a:pt x="44" y="0"/>
                        <a:pt x="49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8"/>
                      </a:cubicBezTo>
                      <a:cubicBezTo>
                        <a:pt x="77" y="43"/>
                        <a:pt x="76" y="48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9" y="77"/>
                      </a:cubicBezTo>
                      <a:cubicBezTo>
                        <a:pt x="34" y="77"/>
                        <a:pt x="29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5"/>
                        <a:pt x="0" y="42"/>
                        <a:pt x="0" y="38"/>
                      </a:cubicBezTo>
                      <a:cubicBezTo>
                        <a:pt x="0" y="24"/>
                        <a:pt x="8" y="11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20" y="38"/>
                      </a:move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2" y="68"/>
                        <a:pt x="7" y="61"/>
                        <a:pt x="4" y="54"/>
                      </a:cubicBezTo>
                      <a:lnTo>
                        <a:pt x="2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íṣḻiḑe">
                  <a:extLst>
                    <a:ext uri="{FF2B5EF4-FFF2-40B4-BE49-F238E27FC236}">
                      <a16:creationId xmlns:a16="http://schemas.microsoft.com/office/drawing/2014/main" id="{F4D8F02E-5CBF-388F-F152-5B6D7792E991}"/>
                    </a:ext>
                  </a:extLst>
                </p:cNvPr>
                <p:cNvSpPr/>
                <p:nvPr/>
              </p:nvSpPr>
              <p:spPr bwMode="auto">
                <a:xfrm>
                  <a:off x="10462270" y="3049145"/>
                  <a:ext cx="230965" cy="185946"/>
                </a:xfrm>
                <a:custGeom>
                  <a:avLst/>
                  <a:gdLst>
                    <a:gd name="T0" fmla="*/ 0 w 72"/>
                    <a:gd name="T1" fmla="*/ 0 h 58"/>
                    <a:gd name="T2" fmla="*/ 0 w 72"/>
                    <a:gd name="T3" fmla="*/ 58 h 58"/>
                    <a:gd name="T4" fmla="*/ 72 w 72"/>
                    <a:gd name="T5" fmla="*/ 58 h 58"/>
                    <a:gd name="T6" fmla="*/ 72 w 72"/>
                    <a:gd name="T7" fmla="*/ 0 h 58"/>
                    <a:gd name="T8" fmla="*/ 0 w 72"/>
                    <a:gd name="T9" fmla="*/ 0 h 58"/>
                    <a:gd name="T10" fmla="*/ 67 w 72"/>
                    <a:gd name="T11" fmla="*/ 53 h 58"/>
                    <a:gd name="T12" fmla="*/ 4 w 72"/>
                    <a:gd name="T13" fmla="*/ 53 h 58"/>
                    <a:gd name="T14" fmla="*/ 4 w 72"/>
                    <a:gd name="T15" fmla="*/ 4 h 58"/>
                    <a:gd name="T16" fmla="*/ 67 w 72"/>
                    <a:gd name="T17" fmla="*/ 4 h 58"/>
                    <a:gd name="T18" fmla="*/ 67 w 72"/>
                    <a:gd name="T19" fmla="*/ 53 h 58"/>
                    <a:gd name="T20" fmla="*/ 49 w 72"/>
                    <a:gd name="T21" fmla="*/ 15 h 58"/>
                    <a:gd name="T22" fmla="*/ 56 w 72"/>
                    <a:gd name="T23" fmla="*/ 22 h 58"/>
                    <a:gd name="T24" fmla="*/ 63 w 72"/>
                    <a:gd name="T25" fmla="*/ 15 h 58"/>
                    <a:gd name="T26" fmla="*/ 56 w 72"/>
                    <a:gd name="T27" fmla="*/ 9 h 58"/>
                    <a:gd name="T28" fmla="*/ 49 w 72"/>
                    <a:gd name="T29" fmla="*/ 15 h 58"/>
                    <a:gd name="T30" fmla="*/ 63 w 72"/>
                    <a:gd name="T31" fmla="*/ 49 h 58"/>
                    <a:gd name="T32" fmla="*/ 9 w 72"/>
                    <a:gd name="T33" fmla="*/ 49 h 58"/>
                    <a:gd name="T34" fmla="*/ 22 w 72"/>
                    <a:gd name="T35" fmla="*/ 13 h 58"/>
                    <a:gd name="T36" fmla="*/ 40 w 72"/>
                    <a:gd name="T37" fmla="*/ 35 h 58"/>
                    <a:gd name="T38" fmla="*/ 49 w 72"/>
                    <a:gd name="T39" fmla="*/ 29 h 58"/>
                    <a:gd name="T40" fmla="*/ 63 w 72"/>
                    <a:gd name="T41" fmla="*/ 4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58">
                      <a:moveTo>
                        <a:pt x="0" y="0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2" y="0"/>
                        <a:pt x="72" y="0"/>
                        <a:pt x="72" y="0"/>
                      </a:cubicBezTo>
                      <a:lnTo>
                        <a:pt x="0" y="0"/>
                      </a:lnTo>
                      <a:close/>
                      <a:moveTo>
                        <a:pt x="67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7" y="4"/>
                        <a:pt x="67" y="4"/>
                        <a:pt x="67" y="4"/>
                      </a:cubicBezTo>
                      <a:lnTo>
                        <a:pt x="67" y="53"/>
                      </a:lnTo>
                      <a:close/>
                      <a:moveTo>
                        <a:pt x="49" y="15"/>
                      </a:moveTo>
                      <a:cubicBezTo>
                        <a:pt x="49" y="19"/>
                        <a:pt x="52" y="22"/>
                        <a:pt x="56" y="22"/>
                      </a:cubicBezTo>
                      <a:cubicBezTo>
                        <a:pt x="60" y="22"/>
                        <a:pt x="63" y="19"/>
                        <a:pt x="63" y="15"/>
                      </a:cubicBezTo>
                      <a:cubicBezTo>
                        <a:pt x="63" y="12"/>
                        <a:pt x="60" y="9"/>
                        <a:pt x="56" y="9"/>
                      </a:cubicBezTo>
                      <a:cubicBezTo>
                        <a:pt x="52" y="9"/>
                        <a:pt x="49" y="12"/>
                        <a:pt x="49" y="15"/>
                      </a:cubicBezTo>
                      <a:close/>
                      <a:moveTo>
                        <a:pt x="63" y="49"/>
                      </a:move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lnTo>
                        <a:pt x="63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ŝḻiḍè">
                  <a:extLst>
                    <a:ext uri="{FF2B5EF4-FFF2-40B4-BE49-F238E27FC236}">
                      <a16:creationId xmlns:a16="http://schemas.microsoft.com/office/drawing/2014/main" id="{D7C8C27A-235F-F9A2-190B-7D36484C9918}"/>
                    </a:ext>
                  </a:extLst>
                </p:cNvPr>
                <p:cNvSpPr/>
                <p:nvPr/>
              </p:nvSpPr>
              <p:spPr bwMode="auto">
                <a:xfrm>
                  <a:off x="10370276" y="3305554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6 w 76"/>
                    <a:gd name="T5" fmla="*/ 65 h 88"/>
                    <a:gd name="T6" fmla="*/ 49 w 76"/>
                    <a:gd name="T7" fmla="*/ 27 h 88"/>
                    <a:gd name="T8" fmla="*/ 32 w 76"/>
                    <a:gd name="T9" fmla="*/ 75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0" y="23"/>
                        <a:pt x="30" y="12"/>
                        <a:pt x="14" y="28"/>
                      </a:cubicBezTo>
                      <a:cubicBezTo>
                        <a:pt x="0" y="42"/>
                        <a:pt x="5" y="60"/>
                        <a:pt x="16" y="65"/>
                      </a:cubicBezTo>
                      <a:cubicBezTo>
                        <a:pt x="28" y="60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2" y="75"/>
                      </a:cubicBezTo>
                      <a:cubicBezTo>
                        <a:pt x="44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9"/>
                        <a:pt x="4" y="83"/>
                        <a:pt x="10" y="83"/>
                      </a:cubicBezTo>
                      <a:cubicBezTo>
                        <a:pt x="14" y="83"/>
                        <a:pt x="36" y="71"/>
                        <a:pt x="47" y="41"/>
                      </a:cubicBezTo>
                      <a:cubicBezTo>
                        <a:pt x="30" y="71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isḻídé">
                  <a:extLst>
                    <a:ext uri="{FF2B5EF4-FFF2-40B4-BE49-F238E27FC236}">
                      <a16:creationId xmlns:a16="http://schemas.microsoft.com/office/drawing/2014/main" id="{15F2FDA3-4280-9FB4-4853-77CF9F0ACAC2}"/>
                    </a:ext>
                  </a:extLst>
                </p:cNvPr>
                <p:cNvSpPr/>
                <p:nvPr/>
              </p:nvSpPr>
              <p:spPr bwMode="auto">
                <a:xfrm>
                  <a:off x="10303727" y="2346463"/>
                  <a:ext cx="328831" cy="244665"/>
                </a:xfrm>
                <a:custGeom>
                  <a:avLst/>
                  <a:gdLst>
                    <a:gd name="T0" fmla="*/ 99 w 103"/>
                    <a:gd name="T1" fmla="*/ 3 h 77"/>
                    <a:gd name="T2" fmla="*/ 52 w 103"/>
                    <a:gd name="T3" fmla="*/ 0 h 77"/>
                    <a:gd name="T4" fmla="*/ 4 w 103"/>
                    <a:gd name="T5" fmla="*/ 3 h 77"/>
                    <a:gd name="T6" fmla="*/ 0 w 103"/>
                    <a:gd name="T7" fmla="*/ 38 h 77"/>
                    <a:gd name="T8" fmla="*/ 4 w 103"/>
                    <a:gd name="T9" fmla="*/ 73 h 77"/>
                    <a:gd name="T10" fmla="*/ 52 w 103"/>
                    <a:gd name="T11" fmla="*/ 77 h 77"/>
                    <a:gd name="T12" fmla="*/ 99 w 103"/>
                    <a:gd name="T13" fmla="*/ 73 h 77"/>
                    <a:gd name="T14" fmla="*/ 103 w 103"/>
                    <a:gd name="T15" fmla="*/ 38 h 77"/>
                    <a:gd name="T16" fmla="*/ 99 w 103"/>
                    <a:gd name="T17" fmla="*/ 3 h 77"/>
                    <a:gd name="T18" fmla="*/ 39 w 103"/>
                    <a:gd name="T19" fmla="*/ 57 h 77"/>
                    <a:gd name="T20" fmla="*/ 39 w 103"/>
                    <a:gd name="T21" fmla="*/ 19 h 77"/>
                    <a:gd name="T22" fmla="*/ 71 w 103"/>
                    <a:gd name="T23" fmla="*/ 38 h 77"/>
                    <a:gd name="T24" fmla="*/ 39 w 103"/>
                    <a:gd name="T25" fmla="*/ 5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" h="77">
                      <a:moveTo>
                        <a:pt x="99" y="3"/>
                      </a:moveTo>
                      <a:cubicBezTo>
                        <a:pt x="84" y="1"/>
                        <a:pt x="68" y="0"/>
                        <a:pt x="52" y="0"/>
                      </a:cubicBezTo>
                      <a:cubicBezTo>
                        <a:pt x="35" y="0"/>
                        <a:pt x="19" y="1"/>
                        <a:pt x="4" y="3"/>
                      </a:cubicBezTo>
                      <a:cubicBezTo>
                        <a:pt x="2" y="14"/>
                        <a:pt x="0" y="26"/>
                        <a:pt x="0" y="38"/>
                      </a:cubicBezTo>
                      <a:cubicBezTo>
                        <a:pt x="0" y="51"/>
                        <a:pt x="2" y="63"/>
                        <a:pt x="4" y="73"/>
                      </a:cubicBezTo>
                      <a:cubicBezTo>
                        <a:pt x="19" y="75"/>
                        <a:pt x="35" y="77"/>
                        <a:pt x="52" y="77"/>
                      </a:cubicBezTo>
                      <a:cubicBezTo>
                        <a:pt x="68" y="77"/>
                        <a:pt x="84" y="75"/>
                        <a:pt x="99" y="73"/>
                      </a:cubicBezTo>
                      <a:cubicBezTo>
                        <a:pt x="101" y="63"/>
                        <a:pt x="103" y="51"/>
                        <a:pt x="103" y="38"/>
                      </a:cubicBezTo>
                      <a:cubicBezTo>
                        <a:pt x="103" y="26"/>
                        <a:pt x="101" y="14"/>
                        <a:pt x="99" y="3"/>
                      </a:cubicBezTo>
                      <a:close/>
                      <a:moveTo>
                        <a:pt x="39" y="57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71" y="38"/>
                        <a:pt x="71" y="38"/>
                        <a:pt x="71" y="38"/>
                      </a:cubicBezTo>
                      <a:lnTo>
                        <a:pt x="3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$ļídé">
                  <a:extLst>
                    <a:ext uri="{FF2B5EF4-FFF2-40B4-BE49-F238E27FC236}">
                      <a16:creationId xmlns:a16="http://schemas.microsoft.com/office/drawing/2014/main" id="{5DC01E8C-43EA-8639-C44C-764379027034}"/>
                    </a:ext>
                  </a:extLst>
                </p:cNvPr>
                <p:cNvSpPr/>
                <p:nvPr/>
              </p:nvSpPr>
              <p:spPr bwMode="auto">
                <a:xfrm>
                  <a:off x="10278281" y="3927985"/>
                  <a:ext cx="367978" cy="367978"/>
                </a:xfrm>
                <a:custGeom>
                  <a:avLst/>
                  <a:gdLst>
                    <a:gd name="T0" fmla="*/ 115 w 115"/>
                    <a:gd name="T1" fmla="*/ 32 h 115"/>
                    <a:gd name="T2" fmla="*/ 104 w 115"/>
                    <a:gd name="T3" fmla="*/ 22 h 115"/>
                    <a:gd name="T4" fmla="*/ 84 w 115"/>
                    <a:gd name="T5" fmla="*/ 42 h 115"/>
                    <a:gd name="T6" fmla="*/ 73 w 115"/>
                    <a:gd name="T7" fmla="*/ 30 h 115"/>
                    <a:gd name="T8" fmla="*/ 93 w 115"/>
                    <a:gd name="T9" fmla="*/ 10 h 115"/>
                    <a:gd name="T10" fmla="*/ 83 w 115"/>
                    <a:gd name="T11" fmla="*/ 0 h 115"/>
                    <a:gd name="T12" fmla="*/ 63 w 115"/>
                    <a:gd name="T13" fmla="*/ 20 h 115"/>
                    <a:gd name="T14" fmla="*/ 50 w 115"/>
                    <a:gd name="T15" fmla="*/ 7 h 115"/>
                    <a:gd name="T16" fmla="*/ 40 w 115"/>
                    <a:gd name="T17" fmla="*/ 17 h 115"/>
                    <a:gd name="T18" fmla="*/ 98 w 115"/>
                    <a:gd name="T19" fmla="*/ 74 h 115"/>
                    <a:gd name="T20" fmla="*/ 107 w 115"/>
                    <a:gd name="T21" fmla="*/ 65 h 115"/>
                    <a:gd name="T22" fmla="*/ 95 w 115"/>
                    <a:gd name="T23" fmla="*/ 52 h 115"/>
                    <a:gd name="T24" fmla="*/ 115 w 115"/>
                    <a:gd name="T25" fmla="*/ 32 h 115"/>
                    <a:gd name="T26" fmla="*/ 31 w 115"/>
                    <a:gd name="T27" fmla="*/ 84 h 115"/>
                    <a:gd name="T28" fmla="*/ 89 w 115"/>
                    <a:gd name="T29" fmla="*/ 76 h 115"/>
                    <a:gd name="T30" fmla="*/ 39 w 115"/>
                    <a:gd name="T31" fmla="*/ 26 h 115"/>
                    <a:gd name="T32" fmla="*/ 31 w 115"/>
                    <a:gd name="T33" fmla="*/ 84 h 115"/>
                    <a:gd name="T34" fmla="*/ 21 w 115"/>
                    <a:gd name="T35" fmla="*/ 79 h 115"/>
                    <a:gd name="T36" fmla="*/ 36 w 115"/>
                    <a:gd name="T37" fmla="*/ 93 h 115"/>
                    <a:gd name="T38" fmla="*/ 14 w 115"/>
                    <a:gd name="T39" fmla="*/ 115 h 115"/>
                    <a:gd name="T40" fmla="*/ 0 w 115"/>
                    <a:gd name="T41" fmla="*/ 100 h 115"/>
                    <a:gd name="T42" fmla="*/ 21 w 115"/>
                    <a:gd name="T43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115">
                      <a:moveTo>
                        <a:pt x="115" y="32"/>
                      </a:move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98" y="74"/>
                        <a:pt x="98" y="74"/>
                        <a:pt x="98" y="74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lnTo>
                        <a:pt x="115" y="32"/>
                      </a:lnTo>
                      <a:close/>
                      <a:moveTo>
                        <a:pt x="31" y="84"/>
                      </a:moveTo>
                      <a:cubicBezTo>
                        <a:pt x="49" y="103"/>
                        <a:pt x="74" y="88"/>
                        <a:pt x="89" y="7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41"/>
                        <a:pt x="12" y="66"/>
                        <a:pt x="31" y="84"/>
                      </a:cubicBezTo>
                      <a:close/>
                      <a:moveTo>
                        <a:pt x="21" y="79"/>
                      </a:move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14" y="115"/>
                        <a:pt x="14" y="115"/>
                        <a:pt x="14" y="11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lnTo>
                        <a:pt x="21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iSľïḑè">
                  <a:extLst>
                    <a:ext uri="{FF2B5EF4-FFF2-40B4-BE49-F238E27FC236}">
                      <a16:creationId xmlns:a16="http://schemas.microsoft.com/office/drawing/2014/main" id="{692AABE4-64D1-CCAF-B859-B678E55CFD6F}"/>
                    </a:ext>
                  </a:extLst>
                </p:cNvPr>
                <p:cNvSpPr/>
                <p:nvPr/>
              </p:nvSpPr>
              <p:spPr bwMode="auto">
                <a:xfrm>
                  <a:off x="10217604" y="4376214"/>
                  <a:ext cx="270111" cy="313173"/>
                </a:xfrm>
                <a:custGeom>
                  <a:avLst/>
                  <a:gdLst>
                    <a:gd name="T0" fmla="*/ 55 w 85"/>
                    <a:gd name="T1" fmla="*/ 14 h 98"/>
                    <a:gd name="T2" fmla="*/ 55 w 85"/>
                    <a:gd name="T3" fmla="*/ 27 h 98"/>
                    <a:gd name="T4" fmla="*/ 64 w 85"/>
                    <a:gd name="T5" fmla="*/ 33 h 98"/>
                    <a:gd name="T6" fmla="*/ 73 w 85"/>
                    <a:gd name="T7" fmla="*/ 55 h 98"/>
                    <a:gd name="T8" fmla="*/ 64 w 85"/>
                    <a:gd name="T9" fmla="*/ 77 h 98"/>
                    <a:gd name="T10" fmla="*/ 43 w 85"/>
                    <a:gd name="T11" fmla="*/ 86 h 98"/>
                    <a:gd name="T12" fmla="*/ 21 w 85"/>
                    <a:gd name="T13" fmla="*/ 77 h 98"/>
                    <a:gd name="T14" fmla="*/ 12 w 85"/>
                    <a:gd name="T15" fmla="*/ 55 h 98"/>
                    <a:gd name="T16" fmla="*/ 21 w 85"/>
                    <a:gd name="T17" fmla="*/ 33 h 98"/>
                    <a:gd name="T18" fmla="*/ 30 w 85"/>
                    <a:gd name="T19" fmla="*/ 27 h 98"/>
                    <a:gd name="T20" fmla="*/ 30 w 85"/>
                    <a:gd name="T21" fmla="*/ 14 h 98"/>
                    <a:gd name="T22" fmla="*/ 0 w 85"/>
                    <a:gd name="T23" fmla="*/ 55 h 98"/>
                    <a:gd name="T24" fmla="*/ 43 w 85"/>
                    <a:gd name="T25" fmla="*/ 98 h 98"/>
                    <a:gd name="T26" fmla="*/ 85 w 85"/>
                    <a:gd name="T27" fmla="*/ 55 h 98"/>
                    <a:gd name="T28" fmla="*/ 55 w 85"/>
                    <a:gd name="T29" fmla="*/ 14 h 98"/>
                    <a:gd name="T30" fmla="*/ 37 w 85"/>
                    <a:gd name="T31" fmla="*/ 0 h 98"/>
                    <a:gd name="T32" fmla="*/ 49 w 85"/>
                    <a:gd name="T33" fmla="*/ 0 h 98"/>
                    <a:gd name="T34" fmla="*/ 49 w 85"/>
                    <a:gd name="T35" fmla="*/ 49 h 98"/>
                    <a:gd name="T36" fmla="*/ 37 w 85"/>
                    <a:gd name="T37" fmla="*/ 49 h 98"/>
                    <a:gd name="T38" fmla="*/ 37 w 85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8" y="29"/>
                        <a:pt x="62" y="31"/>
                        <a:pt x="64" y="33"/>
                      </a:cubicBezTo>
                      <a:cubicBezTo>
                        <a:pt x="70" y="39"/>
                        <a:pt x="73" y="47"/>
                        <a:pt x="73" y="55"/>
                      </a:cubicBezTo>
                      <a:cubicBezTo>
                        <a:pt x="73" y="63"/>
                        <a:pt x="70" y="71"/>
                        <a:pt x="64" y="77"/>
                      </a:cubicBezTo>
                      <a:cubicBezTo>
                        <a:pt x="58" y="82"/>
                        <a:pt x="51" y="86"/>
                        <a:pt x="43" y="86"/>
                      </a:cubicBezTo>
                      <a:cubicBezTo>
                        <a:pt x="34" y="86"/>
                        <a:pt x="27" y="82"/>
                        <a:pt x="21" y="77"/>
                      </a:cubicBezTo>
                      <a:cubicBezTo>
                        <a:pt x="15" y="71"/>
                        <a:pt x="12" y="63"/>
                        <a:pt x="12" y="55"/>
                      </a:cubicBezTo>
                      <a:cubicBezTo>
                        <a:pt x="12" y="47"/>
                        <a:pt x="15" y="39"/>
                        <a:pt x="21" y="33"/>
                      </a:cubicBezTo>
                      <a:cubicBezTo>
                        <a:pt x="24" y="31"/>
                        <a:pt x="27" y="29"/>
                        <a:pt x="30" y="2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19" y="98"/>
                        <a:pt x="43" y="98"/>
                      </a:cubicBezTo>
                      <a:cubicBezTo>
                        <a:pt x="66" y="98"/>
                        <a:pt x="85" y="79"/>
                        <a:pt x="85" y="55"/>
                      </a:cubicBezTo>
                      <a:cubicBezTo>
                        <a:pt x="85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ïṧľíďe">
                  <a:extLst>
                    <a:ext uri="{FF2B5EF4-FFF2-40B4-BE49-F238E27FC236}">
                      <a16:creationId xmlns:a16="http://schemas.microsoft.com/office/drawing/2014/main" id="{E896EBE6-D3B1-70B8-FC69-D155AE06E70C}"/>
                    </a:ext>
                  </a:extLst>
                </p:cNvPr>
                <p:cNvSpPr/>
                <p:nvPr/>
              </p:nvSpPr>
              <p:spPr bwMode="auto">
                <a:xfrm>
                  <a:off x="10248921" y="3640258"/>
                  <a:ext cx="146800" cy="256409"/>
                </a:xfrm>
                <a:custGeom>
                  <a:avLst/>
                  <a:gdLst>
                    <a:gd name="T0" fmla="*/ 0 w 75"/>
                    <a:gd name="T1" fmla="*/ 131 h 131"/>
                    <a:gd name="T2" fmla="*/ 0 w 75"/>
                    <a:gd name="T3" fmla="*/ 0 h 131"/>
                    <a:gd name="T4" fmla="*/ 21 w 75"/>
                    <a:gd name="T5" fmla="*/ 0 h 131"/>
                    <a:gd name="T6" fmla="*/ 21 w 75"/>
                    <a:gd name="T7" fmla="*/ 59 h 131"/>
                    <a:gd name="T8" fmla="*/ 75 w 75"/>
                    <a:gd name="T9" fmla="*/ 5 h 131"/>
                    <a:gd name="T10" fmla="*/ 75 w 75"/>
                    <a:gd name="T11" fmla="*/ 125 h 131"/>
                    <a:gd name="T12" fmla="*/ 21 w 75"/>
                    <a:gd name="T13" fmla="*/ 71 h 131"/>
                    <a:gd name="T14" fmla="*/ 21 w 75"/>
                    <a:gd name="T15" fmla="*/ 131 h 131"/>
                    <a:gd name="T16" fmla="*/ 0 w 75"/>
                    <a:gd name="T1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131">
                      <a:moveTo>
                        <a:pt x="0" y="131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59"/>
                      </a:lnTo>
                      <a:lnTo>
                        <a:pt x="75" y="5"/>
                      </a:lnTo>
                      <a:lnTo>
                        <a:pt x="75" y="125"/>
                      </a:lnTo>
                      <a:lnTo>
                        <a:pt x="21" y="71"/>
                      </a:lnTo>
                      <a:lnTo>
                        <a:pt x="21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ïš1ïḑé">
                  <a:extLst>
                    <a:ext uri="{FF2B5EF4-FFF2-40B4-BE49-F238E27FC236}">
                      <a16:creationId xmlns:a16="http://schemas.microsoft.com/office/drawing/2014/main" id="{A9DB23D9-E20E-8F0D-D8CB-C68334AB6980}"/>
                    </a:ext>
                  </a:extLst>
                </p:cNvPr>
                <p:cNvSpPr/>
                <p:nvPr/>
              </p:nvSpPr>
              <p:spPr bwMode="auto">
                <a:xfrm>
                  <a:off x="10156926" y="2651806"/>
                  <a:ext cx="279899" cy="250538"/>
                </a:xfrm>
                <a:custGeom>
                  <a:avLst/>
                  <a:gdLst>
                    <a:gd name="T0" fmla="*/ 22 w 88"/>
                    <a:gd name="T1" fmla="*/ 0 h 78"/>
                    <a:gd name="T2" fmla="*/ 66 w 88"/>
                    <a:gd name="T3" fmla="*/ 0 h 78"/>
                    <a:gd name="T4" fmla="*/ 66 w 88"/>
                    <a:gd name="T5" fmla="*/ 11 h 78"/>
                    <a:gd name="T6" fmla="*/ 22 w 88"/>
                    <a:gd name="T7" fmla="*/ 11 h 78"/>
                    <a:gd name="T8" fmla="*/ 22 w 88"/>
                    <a:gd name="T9" fmla="*/ 0 h 78"/>
                    <a:gd name="T10" fmla="*/ 83 w 88"/>
                    <a:gd name="T11" fmla="*/ 17 h 78"/>
                    <a:gd name="T12" fmla="*/ 5 w 88"/>
                    <a:gd name="T13" fmla="*/ 17 h 78"/>
                    <a:gd name="T14" fmla="*/ 0 w 88"/>
                    <a:gd name="T15" fmla="*/ 22 h 78"/>
                    <a:gd name="T16" fmla="*/ 0 w 88"/>
                    <a:gd name="T17" fmla="*/ 50 h 78"/>
                    <a:gd name="T18" fmla="*/ 5 w 88"/>
                    <a:gd name="T19" fmla="*/ 56 h 78"/>
                    <a:gd name="T20" fmla="*/ 22 w 88"/>
                    <a:gd name="T21" fmla="*/ 56 h 78"/>
                    <a:gd name="T22" fmla="*/ 22 w 88"/>
                    <a:gd name="T23" fmla="*/ 78 h 78"/>
                    <a:gd name="T24" fmla="*/ 66 w 88"/>
                    <a:gd name="T25" fmla="*/ 78 h 78"/>
                    <a:gd name="T26" fmla="*/ 66 w 88"/>
                    <a:gd name="T27" fmla="*/ 56 h 78"/>
                    <a:gd name="T28" fmla="*/ 83 w 88"/>
                    <a:gd name="T29" fmla="*/ 56 h 78"/>
                    <a:gd name="T30" fmla="*/ 88 w 88"/>
                    <a:gd name="T31" fmla="*/ 50 h 78"/>
                    <a:gd name="T32" fmla="*/ 88 w 88"/>
                    <a:gd name="T33" fmla="*/ 22 h 78"/>
                    <a:gd name="T34" fmla="*/ 83 w 88"/>
                    <a:gd name="T35" fmla="*/ 17 h 78"/>
                    <a:gd name="T36" fmla="*/ 60 w 88"/>
                    <a:gd name="T37" fmla="*/ 72 h 78"/>
                    <a:gd name="T38" fmla="*/ 27 w 88"/>
                    <a:gd name="T39" fmla="*/ 72 h 78"/>
                    <a:gd name="T40" fmla="*/ 27 w 88"/>
                    <a:gd name="T41" fmla="*/ 45 h 78"/>
                    <a:gd name="T42" fmla="*/ 60 w 88"/>
                    <a:gd name="T43" fmla="*/ 45 h 78"/>
                    <a:gd name="T44" fmla="*/ 60 w 88"/>
                    <a:gd name="T45" fmla="*/ 72 h 78"/>
                    <a:gd name="T46" fmla="*/ 84 w 88"/>
                    <a:gd name="T47" fmla="*/ 25 h 78"/>
                    <a:gd name="T48" fmla="*/ 80 w 88"/>
                    <a:gd name="T49" fmla="*/ 29 h 78"/>
                    <a:gd name="T50" fmla="*/ 76 w 88"/>
                    <a:gd name="T51" fmla="*/ 25 h 78"/>
                    <a:gd name="T52" fmla="*/ 80 w 88"/>
                    <a:gd name="T53" fmla="*/ 21 h 78"/>
                    <a:gd name="T54" fmla="*/ 84 w 88"/>
                    <a:gd name="T55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8" h="78">
                      <a:moveTo>
                        <a:pt x="22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lnTo>
                        <a:pt x="22" y="0"/>
                      </a:lnTo>
                      <a:close/>
                      <a:moveTo>
                        <a:pt x="83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2" y="17"/>
                        <a:pt x="0" y="19"/>
                        <a:pt x="0" y="2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6"/>
                        <a:pt x="5" y="56"/>
                      </a:cubicBezTo>
                      <a:cubicBezTo>
                        <a:pt x="22" y="56"/>
                        <a:pt x="22" y="56"/>
                        <a:pt x="22" y="56"/>
                      </a:cubicBezTo>
                      <a:cubicBezTo>
                        <a:pt x="22" y="78"/>
                        <a:pt x="22" y="78"/>
                        <a:pt x="22" y="78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6" y="56"/>
                        <a:pt x="88" y="53"/>
                        <a:pt x="88" y="50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8" y="19"/>
                        <a:pt x="86" y="17"/>
                        <a:pt x="83" y="17"/>
                      </a:cubicBezTo>
                      <a:close/>
                      <a:moveTo>
                        <a:pt x="60" y="72"/>
                      </a:moveTo>
                      <a:cubicBezTo>
                        <a:pt x="27" y="72"/>
                        <a:pt x="27" y="72"/>
                        <a:pt x="27" y="7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lnTo>
                        <a:pt x="60" y="72"/>
                      </a:lnTo>
                      <a:close/>
                      <a:moveTo>
                        <a:pt x="84" y="25"/>
                      </a:moveTo>
                      <a:cubicBezTo>
                        <a:pt x="84" y="27"/>
                        <a:pt x="82" y="29"/>
                        <a:pt x="80" y="29"/>
                      </a:cubicBezTo>
                      <a:cubicBezTo>
                        <a:pt x="78" y="29"/>
                        <a:pt x="76" y="27"/>
                        <a:pt x="76" y="25"/>
                      </a:cubicBezTo>
                      <a:cubicBezTo>
                        <a:pt x="76" y="23"/>
                        <a:pt x="78" y="21"/>
                        <a:pt x="80" y="21"/>
                      </a:cubicBezTo>
                      <a:cubicBezTo>
                        <a:pt x="82" y="21"/>
                        <a:pt x="84" y="23"/>
                        <a:pt x="8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Sļïḑe">
                  <a:extLst>
                    <a:ext uri="{FF2B5EF4-FFF2-40B4-BE49-F238E27FC236}">
                      <a16:creationId xmlns:a16="http://schemas.microsoft.com/office/drawing/2014/main" id="{E0B5AFA8-CCF0-FCF8-6BC1-0EBF8EE5F3E9}"/>
                    </a:ext>
                  </a:extLst>
                </p:cNvPr>
                <p:cNvSpPr/>
                <p:nvPr/>
              </p:nvSpPr>
              <p:spPr bwMode="auto">
                <a:xfrm>
                  <a:off x="10164756" y="2953235"/>
                  <a:ext cx="244667" cy="258367"/>
                </a:xfrm>
                <a:custGeom>
                  <a:avLst/>
                  <a:gdLst>
                    <a:gd name="T0" fmla="*/ 69 w 76"/>
                    <a:gd name="T1" fmla="*/ 0 h 81"/>
                    <a:gd name="T2" fmla="*/ 8 w 76"/>
                    <a:gd name="T3" fmla="*/ 0 h 81"/>
                    <a:gd name="T4" fmla="*/ 0 w 76"/>
                    <a:gd name="T5" fmla="*/ 7 h 81"/>
                    <a:gd name="T6" fmla="*/ 0 w 76"/>
                    <a:gd name="T7" fmla="*/ 73 h 81"/>
                    <a:gd name="T8" fmla="*/ 8 w 76"/>
                    <a:gd name="T9" fmla="*/ 81 h 81"/>
                    <a:gd name="T10" fmla="*/ 69 w 76"/>
                    <a:gd name="T11" fmla="*/ 81 h 81"/>
                    <a:gd name="T12" fmla="*/ 76 w 76"/>
                    <a:gd name="T13" fmla="*/ 73 h 81"/>
                    <a:gd name="T14" fmla="*/ 76 w 76"/>
                    <a:gd name="T15" fmla="*/ 7 h 81"/>
                    <a:gd name="T16" fmla="*/ 69 w 76"/>
                    <a:gd name="T17" fmla="*/ 0 h 81"/>
                    <a:gd name="T18" fmla="*/ 66 w 76"/>
                    <a:gd name="T19" fmla="*/ 71 h 81"/>
                    <a:gd name="T20" fmla="*/ 11 w 76"/>
                    <a:gd name="T21" fmla="*/ 71 h 81"/>
                    <a:gd name="T22" fmla="*/ 11 w 76"/>
                    <a:gd name="T23" fmla="*/ 10 h 81"/>
                    <a:gd name="T24" fmla="*/ 66 w 76"/>
                    <a:gd name="T25" fmla="*/ 10 h 81"/>
                    <a:gd name="T26" fmla="*/ 66 w 76"/>
                    <a:gd name="T27" fmla="*/ 71 h 81"/>
                    <a:gd name="T28" fmla="*/ 21 w 76"/>
                    <a:gd name="T29" fmla="*/ 45 h 81"/>
                    <a:gd name="T30" fmla="*/ 56 w 76"/>
                    <a:gd name="T31" fmla="*/ 45 h 81"/>
                    <a:gd name="T32" fmla="*/ 56 w 76"/>
                    <a:gd name="T33" fmla="*/ 50 h 81"/>
                    <a:gd name="T34" fmla="*/ 21 w 76"/>
                    <a:gd name="T35" fmla="*/ 50 h 81"/>
                    <a:gd name="T36" fmla="*/ 21 w 76"/>
                    <a:gd name="T37" fmla="*/ 45 h 81"/>
                    <a:gd name="T38" fmla="*/ 21 w 76"/>
                    <a:gd name="T39" fmla="*/ 55 h 81"/>
                    <a:gd name="T40" fmla="*/ 56 w 76"/>
                    <a:gd name="T41" fmla="*/ 55 h 81"/>
                    <a:gd name="T42" fmla="*/ 56 w 76"/>
                    <a:gd name="T43" fmla="*/ 60 h 81"/>
                    <a:gd name="T44" fmla="*/ 21 w 76"/>
                    <a:gd name="T45" fmla="*/ 60 h 81"/>
                    <a:gd name="T46" fmla="*/ 21 w 76"/>
                    <a:gd name="T47" fmla="*/ 55 h 81"/>
                    <a:gd name="T48" fmla="*/ 26 w 76"/>
                    <a:gd name="T49" fmla="*/ 23 h 81"/>
                    <a:gd name="T50" fmla="*/ 33 w 76"/>
                    <a:gd name="T51" fmla="*/ 30 h 81"/>
                    <a:gd name="T52" fmla="*/ 41 w 76"/>
                    <a:gd name="T53" fmla="*/ 23 h 81"/>
                    <a:gd name="T54" fmla="*/ 33 w 76"/>
                    <a:gd name="T55" fmla="*/ 15 h 81"/>
                    <a:gd name="T56" fmla="*/ 26 w 76"/>
                    <a:gd name="T57" fmla="*/ 23 h 81"/>
                    <a:gd name="T58" fmla="*/ 38 w 76"/>
                    <a:gd name="T59" fmla="*/ 30 h 81"/>
                    <a:gd name="T60" fmla="*/ 28 w 76"/>
                    <a:gd name="T61" fmla="*/ 30 h 81"/>
                    <a:gd name="T62" fmla="*/ 21 w 76"/>
                    <a:gd name="T63" fmla="*/ 35 h 81"/>
                    <a:gd name="T64" fmla="*/ 21 w 76"/>
                    <a:gd name="T65" fmla="*/ 40 h 81"/>
                    <a:gd name="T66" fmla="*/ 46 w 76"/>
                    <a:gd name="T67" fmla="*/ 40 h 81"/>
                    <a:gd name="T68" fmla="*/ 46 w 76"/>
                    <a:gd name="T69" fmla="*/ 35 h 81"/>
                    <a:gd name="T70" fmla="*/ 38 w 76"/>
                    <a:gd name="T71" fmla="*/ 3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81">
                      <a:moveTo>
                        <a:pt x="6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7"/>
                        <a:pt x="4" y="81"/>
                        <a:pt x="8" y="81"/>
                      </a:cubicBezTo>
                      <a:cubicBezTo>
                        <a:pt x="69" y="81"/>
                        <a:pt x="69" y="81"/>
                        <a:pt x="69" y="81"/>
                      </a:cubicBezTo>
                      <a:cubicBezTo>
                        <a:pt x="73" y="81"/>
                        <a:pt x="76" y="77"/>
                        <a:pt x="76" y="73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3" y="0"/>
                        <a:pt x="69" y="0"/>
                      </a:cubicBezTo>
                      <a:close/>
                      <a:moveTo>
                        <a:pt x="66" y="71"/>
                      </a:move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lnTo>
                        <a:pt x="66" y="71"/>
                      </a:lnTo>
                      <a:close/>
                      <a:moveTo>
                        <a:pt x="21" y="45"/>
                      </a:move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21" y="50"/>
                        <a:pt x="21" y="50"/>
                        <a:pt x="21" y="50"/>
                      </a:cubicBezTo>
                      <a:lnTo>
                        <a:pt x="21" y="45"/>
                      </a:lnTo>
                      <a:close/>
                      <a:moveTo>
                        <a:pt x="21" y="55"/>
                      </a:moveTo>
                      <a:cubicBezTo>
                        <a:pt x="56" y="55"/>
                        <a:pt x="56" y="55"/>
                        <a:pt x="56" y="55"/>
                      </a:cubicBezTo>
                      <a:cubicBezTo>
                        <a:pt x="56" y="60"/>
                        <a:pt x="56" y="60"/>
                        <a:pt x="56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lnTo>
                        <a:pt x="21" y="55"/>
                      </a:lnTo>
                      <a:close/>
                      <a:moveTo>
                        <a:pt x="26" y="23"/>
                      </a:moveTo>
                      <a:cubicBezTo>
                        <a:pt x="26" y="27"/>
                        <a:pt x="29" y="30"/>
                        <a:pt x="33" y="30"/>
                      </a:cubicBezTo>
                      <a:cubicBezTo>
                        <a:pt x="37" y="30"/>
                        <a:pt x="41" y="27"/>
                        <a:pt x="41" y="23"/>
                      </a:cubicBezTo>
                      <a:cubicBezTo>
                        <a:pt x="41" y="18"/>
                        <a:pt x="37" y="15"/>
                        <a:pt x="33" y="15"/>
                      </a:cubicBezTo>
                      <a:cubicBezTo>
                        <a:pt x="29" y="15"/>
                        <a:pt x="26" y="18"/>
                        <a:pt x="26" y="23"/>
                      </a:cubicBezTo>
                      <a:close/>
                      <a:moveTo>
                        <a:pt x="38" y="30"/>
                      </a:move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4" y="30"/>
                        <a:pt x="21" y="32"/>
                        <a:pt x="21" y="35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46" y="32"/>
                        <a:pt x="42" y="30"/>
                        <a:pt x="3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ṡ1ïḍê">
                  <a:extLst>
                    <a:ext uri="{FF2B5EF4-FFF2-40B4-BE49-F238E27FC236}">
                      <a16:creationId xmlns:a16="http://schemas.microsoft.com/office/drawing/2014/main" id="{BEA637B8-5F33-2F27-62A0-8D8BC061FB59}"/>
                    </a:ext>
                  </a:extLst>
                </p:cNvPr>
                <p:cNvSpPr/>
                <p:nvPr/>
              </p:nvSpPr>
              <p:spPr bwMode="auto">
                <a:xfrm>
                  <a:off x="10383977" y="2054822"/>
                  <a:ext cx="248581" cy="248580"/>
                </a:xfrm>
                <a:custGeom>
                  <a:avLst/>
                  <a:gdLst>
                    <a:gd name="T0" fmla="*/ 67 w 127"/>
                    <a:gd name="T1" fmla="*/ 0 h 127"/>
                    <a:gd name="T2" fmla="*/ 55 w 127"/>
                    <a:gd name="T3" fmla="*/ 11 h 127"/>
                    <a:gd name="T4" fmla="*/ 67 w 127"/>
                    <a:gd name="T5" fmla="*/ 24 h 127"/>
                    <a:gd name="T6" fmla="*/ 39 w 127"/>
                    <a:gd name="T7" fmla="*/ 55 h 127"/>
                    <a:gd name="T8" fmla="*/ 11 w 127"/>
                    <a:gd name="T9" fmla="*/ 55 h 127"/>
                    <a:gd name="T10" fmla="*/ 34 w 127"/>
                    <a:gd name="T11" fmla="*/ 77 h 127"/>
                    <a:gd name="T12" fmla="*/ 0 w 127"/>
                    <a:gd name="T13" fmla="*/ 122 h 127"/>
                    <a:gd name="T14" fmla="*/ 0 w 127"/>
                    <a:gd name="T15" fmla="*/ 127 h 127"/>
                    <a:gd name="T16" fmla="*/ 4 w 127"/>
                    <a:gd name="T17" fmla="*/ 127 h 127"/>
                    <a:gd name="T18" fmla="*/ 49 w 127"/>
                    <a:gd name="T19" fmla="*/ 93 h 127"/>
                    <a:gd name="T20" fmla="*/ 71 w 127"/>
                    <a:gd name="T21" fmla="*/ 114 h 127"/>
                    <a:gd name="T22" fmla="*/ 71 w 127"/>
                    <a:gd name="T23" fmla="*/ 86 h 127"/>
                    <a:gd name="T24" fmla="*/ 102 w 127"/>
                    <a:gd name="T25" fmla="*/ 59 h 127"/>
                    <a:gd name="T26" fmla="*/ 114 w 127"/>
                    <a:gd name="T27" fmla="*/ 72 h 127"/>
                    <a:gd name="T28" fmla="*/ 127 w 127"/>
                    <a:gd name="T29" fmla="*/ 59 h 127"/>
                    <a:gd name="T30" fmla="*/ 67 w 127"/>
                    <a:gd name="T31" fmla="*/ 0 h 127"/>
                    <a:gd name="T32" fmla="*/ 55 w 127"/>
                    <a:gd name="T33" fmla="*/ 67 h 127"/>
                    <a:gd name="T34" fmla="*/ 47 w 127"/>
                    <a:gd name="T35" fmla="*/ 59 h 127"/>
                    <a:gd name="T36" fmla="*/ 75 w 127"/>
                    <a:gd name="T37" fmla="*/ 31 h 127"/>
                    <a:gd name="T38" fmla="*/ 83 w 127"/>
                    <a:gd name="T39" fmla="*/ 39 h 127"/>
                    <a:gd name="T40" fmla="*/ 55 w 127"/>
                    <a:gd name="T41" fmla="*/ 6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67" y="0"/>
                      </a:moveTo>
                      <a:lnTo>
                        <a:pt x="55" y="11"/>
                      </a:lnTo>
                      <a:lnTo>
                        <a:pt x="67" y="24"/>
                      </a:lnTo>
                      <a:lnTo>
                        <a:pt x="39" y="55"/>
                      </a:lnTo>
                      <a:lnTo>
                        <a:pt x="11" y="55"/>
                      </a:lnTo>
                      <a:lnTo>
                        <a:pt x="34" y="77"/>
                      </a:lnTo>
                      <a:lnTo>
                        <a:pt x="0" y="122"/>
                      </a:ln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9" y="93"/>
                      </a:lnTo>
                      <a:lnTo>
                        <a:pt x="71" y="114"/>
                      </a:lnTo>
                      <a:lnTo>
                        <a:pt x="71" y="86"/>
                      </a:lnTo>
                      <a:lnTo>
                        <a:pt x="102" y="59"/>
                      </a:lnTo>
                      <a:lnTo>
                        <a:pt x="114" y="72"/>
                      </a:lnTo>
                      <a:lnTo>
                        <a:pt x="127" y="59"/>
                      </a:lnTo>
                      <a:lnTo>
                        <a:pt x="67" y="0"/>
                      </a:lnTo>
                      <a:close/>
                      <a:moveTo>
                        <a:pt x="55" y="67"/>
                      </a:moveTo>
                      <a:lnTo>
                        <a:pt x="47" y="59"/>
                      </a:lnTo>
                      <a:lnTo>
                        <a:pt x="75" y="31"/>
                      </a:lnTo>
                      <a:lnTo>
                        <a:pt x="83" y="39"/>
                      </a:lnTo>
                      <a:lnTo>
                        <a:pt x="5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ïṡļíḑê">
                  <a:extLst>
                    <a:ext uri="{FF2B5EF4-FFF2-40B4-BE49-F238E27FC236}">
                      <a16:creationId xmlns:a16="http://schemas.microsoft.com/office/drawing/2014/main" id="{9C2996A0-42FC-150C-9906-C9141E55BF6E}"/>
                    </a:ext>
                  </a:extLst>
                </p:cNvPr>
                <p:cNvSpPr/>
                <p:nvPr/>
              </p:nvSpPr>
              <p:spPr bwMode="auto">
                <a:xfrm>
                  <a:off x="10274366" y="1367799"/>
                  <a:ext cx="246623" cy="166372"/>
                </a:xfrm>
                <a:custGeom>
                  <a:avLst/>
                  <a:gdLst>
                    <a:gd name="T0" fmla="*/ 17 w 77"/>
                    <a:gd name="T1" fmla="*/ 19 h 52"/>
                    <a:gd name="T2" fmla="*/ 34 w 77"/>
                    <a:gd name="T3" fmla="*/ 36 h 52"/>
                    <a:gd name="T4" fmla="*/ 17 w 77"/>
                    <a:gd name="T5" fmla="*/ 52 h 52"/>
                    <a:gd name="T6" fmla="*/ 0 w 77"/>
                    <a:gd name="T7" fmla="*/ 36 h 52"/>
                    <a:gd name="T8" fmla="*/ 0 w 77"/>
                    <a:gd name="T9" fmla="*/ 33 h 52"/>
                    <a:gd name="T10" fmla="*/ 34 w 77"/>
                    <a:gd name="T11" fmla="*/ 0 h 52"/>
                    <a:gd name="T12" fmla="*/ 34 w 77"/>
                    <a:gd name="T13" fmla="*/ 9 h 52"/>
                    <a:gd name="T14" fmla="*/ 17 w 77"/>
                    <a:gd name="T15" fmla="*/ 16 h 52"/>
                    <a:gd name="T16" fmla="*/ 14 w 77"/>
                    <a:gd name="T17" fmla="*/ 19 h 52"/>
                    <a:gd name="T18" fmla="*/ 17 w 77"/>
                    <a:gd name="T19" fmla="*/ 19 h 52"/>
                    <a:gd name="T20" fmla="*/ 60 w 77"/>
                    <a:gd name="T21" fmla="*/ 19 h 52"/>
                    <a:gd name="T22" fmla="*/ 77 w 77"/>
                    <a:gd name="T23" fmla="*/ 36 h 52"/>
                    <a:gd name="T24" fmla="*/ 60 w 77"/>
                    <a:gd name="T25" fmla="*/ 52 h 52"/>
                    <a:gd name="T26" fmla="*/ 43 w 77"/>
                    <a:gd name="T27" fmla="*/ 36 h 52"/>
                    <a:gd name="T28" fmla="*/ 43 w 77"/>
                    <a:gd name="T29" fmla="*/ 33 h 52"/>
                    <a:gd name="T30" fmla="*/ 77 w 77"/>
                    <a:gd name="T31" fmla="*/ 0 h 52"/>
                    <a:gd name="T32" fmla="*/ 77 w 77"/>
                    <a:gd name="T33" fmla="*/ 9 h 52"/>
                    <a:gd name="T34" fmla="*/ 60 w 77"/>
                    <a:gd name="T35" fmla="*/ 16 h 52"/>
                    <a:gd name="T36" fmla="*/ 58 w 77"/>
                    <a:gd name="T37" fmla="*/ 19 h 52"/>
                    <a:gd name="T38" fmla="*/ 60 w 77"/>
                    <a:gd name="T39" fmla="*/ 1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7" h="52">
                      <a:moveTo>
                        <a:pt x="17" y="19"/>
                      </a:moveTo>
                      <a:cubicBezTo>
                        <a:pt x="26" y="19"/>
                        <a:pt x="34" y="26"/>
                        <a:pt x="34" y="36"/>
                      </a:cubicBezTo>
                      <a:cubicBezTo>
                        <a:pt x="34" y="45"/>
                        <a:pt x="26" y="52"/>
                        <a:pt x="17" y="52"/>
                      </a:cubicBezTo>
                      <a:cubicBezTo>
                        <a:pt x="8" y="52"/>
                        <a:pt x="0" y="45"/>
                        <a:pt x="0" y="3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27" y="9"/>
                        <a:pt x="21" y="12"/>
                        <a:pt x="17" y="16"/>
                      </a:cubicBezTo>
                      <a:cubicBezTo>
                        <a:pt x="16" y="17"/>
                        <a:pt x="15" y="18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  <a:moveTo>
                        <a:pt x="60" y="19"/>
                      </a:moveTo>
                      <a:cubicBezTo>
                        <a:pt x="70" y="19"/>
                        <a:pt x="77" y="26"/>
                        <a:pt x="77" y="36"/>
                      </a:cubicBezTo>
                      <a:cubicBezTo>
                        <a:pt x="77" y="45"/>
                        <a:pt x="70" y="52"/>
                        <a:pt x="60" y="52"/>
                      </a:cubicBezTo>
                      <a:cubicBezTo>
                        <a:pt x="51" y="52"/>
                        <a:pt x="43" y="45"/>
                        <a:pt x="43" y="36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15"/>
                        <a:pt x="58" y="0"/>
                        <a:pt x="77" y="0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71" y="9"/>
                        <a:pt x="65" y="12"/>
                        <a:pt x="60" y="16"/>
                      </a:cubicBezTo>
                      <a:cubicBezTo>
                        <a:pt x="59" y="17"/>
                        <a:pt x="58" y="18"/>
                        <a:pt x="58" y="19"/>
                      </a:cubicBezTo>
                      <a:cubicBezTo>
                        <a:pt x="58" y="19"/>
                        <a:pt x="59" y="19"/>
                        <a:pt x="6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şḷíde">
                  <a:extLst>
                    <a:ext uri="{FF2B5EF4-FFF2-40B4-BE49-F238E27FC236}">
                      <a16:creationId xmlns:a16="http://schemas.microsoft.com/office/drawing/2014/main" id="{EECBBBD6-8E17-6001-7BD0-E657C55AECA6}"/>
                    </a:ext>
                  </a:extLst>
                </p:cNvPr>
                <p:cNvSpPr/>
                <p:nvPr/>
              </p:nvSpPr>
              <p:spPr bwMode="auto">
                <a:xfrm>
                  <a:off x="10213690" y="1782753"/>
                  <a:ext cx="383636" cy="364063"/>
                </a:xfrm>
                <a:custGeom>
                  <a:avLst/>
                  <a:gdLst>
                    <a:gd name="T0" fmla="*/ 78 w 120"/>
                    <a:gd name="T1" fmla="*/ 29 h 114"/>
                    <a:gd name="T2" fmla="*/ 83 w 120"/>
                    <a:gd name="T3" fmla="*/ 0 h 114"/>
                    <a:gd name="T4" fmla="*/ 120 w 120"/>
                    <a:gd name="T5" fmla="*/ 52 h 114"/>
                    <a:gd name="T6" fmla="*/ 68 w 120"/>
                    <a:gd name="T7" fmla="*/ 90 h 114"/>
                    <a:gd name="T8" fmla="*/ 73 w 120"/>
                    <a:gd name="T9" fmla="*/ 60 h 114"/>
                    <a:gd name="T10" fmla="*/ 27 w 120"/>
                    <a:gd name="T11" fmla="*/ 114 h 114"/>
                    <a:gd name="T12" fmla="*/ 78 w 120"/>
                    <a:gd name="T13" fmla="*/ 2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14">
                      <a:moveTo>
                        <a:pt x="78" y="29"/>
                      </a:move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120" y="52"/>
                        <a:pt x="120" y="52"/>
                        <a:pt x="120" y="52"/>
                      </a:cubicBezTo>
                      <a:cubicBezTo>
                        <a:pt x="68" y="90"/>
                        <a:pt x="68" y="90"/>
                        <a:pt x="68" y="90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21" y="51"/>
                        <a:pt x="18" y="88"/>
                        <a:pt x="27" y="114"/>
                      </a:cubicBezTo>
                      <a:cubicBezTo>
                        <a:pt x="0" y="73"/>
                        <a:pt x="16" y="18"/>
                        <a:pt x="78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ïš1îḍe">
                  <a:extLst>
                    <a:ext uri="{FF2B5EF4-FFF2-40B4-BE49-F238E27FC236}">
                      <a16:creationId xmlns:a16="http://schemas.microsoft.com/office/drawing/2014/main" id="{705EF3E6-8C60-E7CA-49DE-C9B06572D0D1}"/>
                    </a:ext>
                  </a:extLst>
                </p:cNvPr>
                <p:cNvSpPr/>
                <p:nvPr/>
              </p:nvSpPr>
              <p:spPr bwMode="auto">
                <a:xfrm>
                  <a:off x="10295897" y="1555702"/>
                  <a:ext cx="240752" cy="252495"/>
                </a:xfrm>
                <a:custGeom>
                  <a:avLst/>
                  <a:gdLst>
                    <a:gd name="T0" fmla="*/ 59 w 123"/>
                    <a:gd name="T1" fmla="*/ 129 h 129"/>
                    <a:gd name="T2" fmla="*/ 59 w 123"/>
                    <a:gd name="T3" fmla="*/ 72 h 129"/>
                    <a:gd name="T4" fmla="*/ 0 w 123"/>
                    <a:gd name="T5" fmla="*/ 129 h 129"/>
                    <a:gd name="T6" fmla="*/ 0 w 123"/>
                    <a:gd name="T7" fmla="*/ 0 h 129"/>
                    <a:gd name="T8" fmla="*/ 59 w 123"/>
                    <a:gd name="T9" fmla="*/ 59 h 129"/>
                    <a:gd name="T10" fmla="*/ 59 w 123"/>
                    <a:gd name="T11" fmla="*/ 0 h 129"/>
                    <a:gd name="T12" fmla="*/ 123 w 123"/>
                    <a:gd name="T13" fmla="*/ 65 h 129"/>
                    <a:gd name="T14" fmla="*/ 59 w 123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129">
                      <a:moveTo>
                        <a:pt x="59" y="129"/>
                      </a:moveTo>
                      <a:lnTo>
                        <a:pt x="59" y="72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9"/>
                      </a:lnTo>
                      <a:lnTo>
                        <a:pt x="59" y="0"/>
                      </a:lnTo>
                      <a:lnTo>
                        <a:pt x="123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işḻiḑê">
                  <a:extLst>
                    <a:ext uri="{FF2B5EF4-FFF2-40B4-BE49-F238E27FC236}">
                      <a16:creationId xmlns:a16="http://schemas.microsoft.com/office/drawing/2014/main" id="{3E56C25C-00DA-2A4E-579A-818290BF45FF}"/>
                    </a:ext>
                  </a:extLst>
                </p:cNvPr>
                <p:cNvSpPr/>
                <p:nvPr/>
              </p:nvSpPr>
              <p:spPr bwMode="auto">
                <a:xfrm>
                  <a:off x="10051231" y="3280109"/>
                  <a:ext cx="303387" cy="303385"/>
                </a:xfrm>
                <a:custGeom>
                  <a:avLst/>
                  <a:gdLst>
                    <a:gd name="T0" fmla="*/ 95 w 95"/>
                    <a:gd name="T1" fmla="*/ 35 h 95"/>
                    <a:gd name="T2" fmla="*/ 60 w 95"/>
                    <a:gd name="T3" fmla="*/ 35 h 95"/>
                    <a:gd name="T4" fmla="*/ 73 w 95"/>
                    <a:gd name="T5" fmla="*/ 22 h 95"/>
                    <a:gd name="T6" fmla="*/ 48 w 95"/>
                    <a:gd name="T7" fmla="*/ 12 h 95"/>
                    <a:gd name="T8" fmla="*/ 23 w 95"/>
                    <a:gd name="T9" fmla="*/ 22 h 95"/>
                    <a:gd name="T10" fmla="*/ 12 w 95"/>
                    <a:gd name="T11" fmla="*/ 47 h 95"/>
                    <a:gd name="T12" fmla="*/ 23 w 95"/>
                    <a:gd name="T13" fmla="*/ 72 h 95"/>
                    <a:gd name="T14" fmla="*/ 48 w 95"/>
                    <a:gd name="T15" fmla="*/ 83 h 95"/>
                    <a:gd name="T16" fmla="*/ 73 w 95"/>
                    <a:gd name="T17" fmla="*/ 72 h 95"/>
                    <a:gd name="T18" fmla="*/ 74 w 95"/>
                    <a:gd name="T19" fmla="*/ 71 h 95"/>
                    <a:gd name="T20" fmla="*/ 83 w 95"/>
                    <a:gd name="T21" fmla="*/ 78 h 95"/>
                    <a:gd name="T22" fmla="*/ 48 w 95"/>
                    <a:gd name="T23" fmla="*/ 95 h 95"/>
                    <a:gd name="T24" fmla="*/ 0 w 95"/>
                    <a:gd name="T25" fmla="*/ 47 h 95"/>
                    <a:gd name="T26" fmla="*/ 48 w 95"/>
                    <a:gd name="T27" fmla="*/ 0 h 95"/>
                    <a:gd name="T28" fmla="*/ 81 w 95"/>
                    <a:gd name="T29" fmla="*/ 14 h 95"/>
                    <a:gd name="T30" fmla="*/ 95 w 95"/>
                    <a:gd name="T31" fmla="*/ 0 h 95"/>
                    <a:gd name="T32" fmla="*/ 95 w 95"/>
                    <a:gd name="T33" fmla="*/ 3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5">
                      <a:moveTo>
                        <a:pt x="95" y="35"/>
                      </a:move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66" y="15"/>
                        <a:pt x="57" y="12"/>
                        <a:pt x="48" y="12"/>
                      </a:cubicBezTo>
                      <a:cubicBezTo>
                        <a:pt x="38" y="12"/>
                        <a:pt x="29" y="15"/>
                        <a:pt x="23" y="22"/>
                      </a:cubicBezTo>
                      <a:cubicBezTo>
                        <a:pt x="16" y="29"/>
                        <a:pt x="12" y="38"/>
                        <a:pt x="12" y="47"/>
                      </a:cubicBezTo>
                      <a:cubicBezTo>
                        <a:pt x="12" y="57"/>
                        <a:pt x="16" y="66"/>
                        <a:pt x="23" y="72"/>
                      </a:cubicBezTo>
                      <a:cubicBezTo>
                        <a:pt x="29" y="79"/>
                        <a:pt x="38" y="83"/>
                        <a:pt x="48" y="83"/>
                      </a:cubicBezTo>
                      <a:cubicBezTo>
                        <a:pt x="57" y="83"/>
                        <a:pt x="66" y="79"/>
                        <a:pt x="73" y="72"/>
                      </a:cubicBezTo>
                      <a:cubicBezTo>
                        <a:pt x="73" y="72"/>
                        <a:pt x="74" y="71"/>
                        <a:pt x="74" y="71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75" y="88"/>
                        <a:pt x="62" y="95"/>
                        <a:pt x="48" y="95"/>
                      </a:cubicBezTo>
                      <a:cubicBezTo>
                        <a:pt x="22" y="95"/>
                        <a:pt x="0" y="73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cubicBezTo>
                        <a:pt x="61" y="0"/>
                        <a:pt x="73" y="5"/>
                        <a:pt x="81" y="14"/>
                      </a:cubicBezTo>
                      <a:cubicBezTo>
                        <a:pt x="95" y="0"/>
                        <a:pt x="95" y="0"/>
                        <a:pt x="95" y="0"/>
                      </a:cubicBezTo>
                      <a:lnTo>
                        <a:pt x="95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ïṩḷíḓé">
                  <a:extLst>
                    <a:ext uri="{FF2B5EF4-FFF2-40B4-BE49-F238E27FC236}">
                      <a16:creationId xmlns:a16="http://schemas.microsoft.com/office/drawing/2014/main" id="{20608265-A691-6217-96FF-83C5BC12DFD6}"/>
                    </a:ext>
                  </a:extLst>
                </p:cNvPr>
                <p:cNvSpPr/>
                <p:nvPr/>
              </p:nvSpPr>
              <p:spPr bwMode="auto">
                <a:xfrm>
                  <a:off x="9912261" y="2277957"/>
                  <a:ext cx="332746" cy="336661"/>
                </a:xfrm>
                <a:custGeom>
                  <a:avLst/>
                  <a:gdLst>
                    <a:gd name="T0" fmla="*/ 86 w 104"/>
                    <a:gd name="T1" fmla="*/ 0 h 105"/>
                    <a:gd name="T2" fmla="*/ 17 w 104"/>
                    <a:gd name="T3" fmla="*/ 0 h 105"/>
                    <a:gd name="T4" fmla="*/ 0 w 104"/>
                    <a:gd name="T5" fmla="*/ 18 h 105"/>
                    <a:gd name="T6" fmla="*/ 0 w 104"/>
                    <a:gd name="T7" fmla="*/ 87 h 105"/>
                    <a:gd name="T8" fmla="*/ 17 w 104"/>
                    <a:gd name="T9" fmla="*/ 105 h 105"/>
                    <a:gd name="T10" fmla="*/ 86 w 104"/>
                    <a:gd name="T11" fmla="*/ 105 h 105"/>
                    <a:gd name="T12" fmla="*/ 104 w 104"/>
                    <a:gd name="T13" fmla="*/ 87 h 105"/>
                    <a:gd name="T14" fmla="*/ 104 w 104"/>
                    <a:gd name="T15" fmla="*/ 18 h 105"/>
                    <a:gd name="T16" fmla="*/ 86 w 104"/>
                    <a:gd name="T17" fmla="*/ 0 h 105"/>
                    <a:gd name="T18" fmla="*/ 28 w 104"/>
                    <a:gd name="T19" fmla="*/ 85 h 105"/>
                    <a:gd name="T20" fmla="*/ 19 w 104"/>
                    <a:gd name="T21" fmla="*/ 76 h 105"/>
                    <a:gd name="T22" fmla="*/ 28 w 104"/>
                    <a:gd name="T23" fmla="*/ 67 h 105"/>
                    <a:gd name="T24" fmla="*/ 37 w 104"/>
                    <a:gd name="T25" fmla="*/ 76 h 105"/>
                    <a:gd name="T26" fmla="*/ 28 w 104"/>
                    <a:gd name="T27" fmla="*/ 85 h 105"/>
                    <a:gd name="T28" fmla="*/ 50 w 104"/>
                    <a:gd name="T29" fmla="*/ 85 h 105"/>
                    <a:gd name="T30" fmla="*/ 41 w 104"/>
                    <a:gd name="T31" fmla="*/ 63 h 105"/>
                    <a:gd name="T32" fmla="*/ 19 w 104"/>
                    <a:gd name="T33" fmla="*/ 54 h 105"/>
                    <a:gd name="T34" fmla="*/ 19 w 104"/>
                    <a:gd name="T35" fmla="*/ 41 h 105"/>
                    <a:gd name="T36" fmla="*/ 63 w 104"/>
                    <a:gd name="T37" fmla="*/ 85 h 105"/>
                    <a:gd name="T38" fmla="*/ 50 w 104"/>
                    <a:gd name="T39" fmla="*/ 85 h 105"/>
                    <a:gd name="T40" fmla="*/ 73 w 104"/>
                    <a:gd name="T41" fmla="*/ 85 h 105"/>
                    <a:gd name="T42" fmla="*/ 19 w 104"/>
                    <a:gd name="T43" fmla="*/ 31 h 105"/>
                    <a:gd name="T44" fmla="*/ 19 w 104"/>
                    <a:gd name="T45" fmla="*/ 18 h 105"/>
                    <a:gd name="T46" fmla="*/ 86 w 104"/>
                    <a:gd name="T47" fmla="*/ 85 h 105"/>
                    <a:gd name="T48" fmla="*/ 73 w 104"/>
                    <a:gd name="T49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05">
                      <a:moveTo>
                        <a:pt x="8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7"/>
                        <a:pt x="7" y="105"/>
                        <a:pt x="17" y="10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96" y="105"/>
                        <a:pt x="104" y="97"/>
                        <a:pt x="104" y="87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4" y="8"/>
                        <a:pt x="96" y="0"/>
                        <a:pt x="86" y="0"/>
                      </a:cubicBezTo>
                      <a:close/>
                      <a:moveTo>
                        <a:pt x="28" y="85"/>
                      </a:moveTo>
                      <a:cubicBezTo>
                        <a:pt x="23" y="85"/>
                        <a:pt x="19" y="81"/>
                        <a:pt x="19" y="76"/>
                      </a:cubicBezTo>
                      <a:cubicBezTo>
                        <a:pt x="19" y="71"/>
                        <a:pt x="23" y="67"/>
                        <a:pt x="28" y="67"/>
                      </a:cubicBezTo>
                      <a:cubicBezTo>
                        <a:pt x="33" y="67"/>
                        <a:pt x="37" y="71"/>
                        <a:pt x="37" y="76"/>
                      </a:cubicBezTo>
                      <a:cubicBezTo>
                        <a:pt x="37" y="81"/>
                        <a:pt x="33" y="85"/>
                        <a:pt x="28" y="85"/>
                      </a:cubicBezTo>
                      <a:close/>
                      <a:moveTo>
                        <a:pt x="50" y="85"/>
                      </a:moveTo>
                      <a:cubicBezTo>
                        <a:pt x="50" y="77"/>
                        <a:pt x="47" y="69"/>
                        <a:pt x="41" y="63"/>
                      </a:cubicBezTo>
                      <a:cubicBezTo>
                        <a:pt x="35" y="57"/>
                        <a:pt x="27" y="54"/>
                        <a:pt x="19" y="5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63" y="61"/>
                        <a:pt x="63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lose/>
                      <a:moveTo>
                        <a:pt x="73" y="85"/>
                      </a:moveTo>
                      <a:cubicBezTo>
                        <a:pt x="73" y="55"/>
                        <a:pt x="49" y="31"/>
                        <a:pt x="19" y="3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56" y="18"/>
                        <a:pt x="86" y="48"/>
                        <a:pt x="86" y="85"/>
                      </a:cubicBezTo>
                      <a:cubicBezTo>
                        <a:pt x="73" y="85"/>
                        <a:pt x="73" y="85"/>
                        <a:pt x="7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íŝliḋé">
                  <a:extLst>
                    <a:ext uri="{FF2B5EF4-FFF2-40B4-BE49-F238E27FC236}">
                      <a16:creationId xmlns:a16="http://schemas.microsoft.com/office/drawing/2014/main" id="{C65D7725-507A-7CF0-88D9-D01B4919B5E1}"/>
                    </a:ext>
                  </a:extLst>
                </p:cNvPr>
                <p:cNvSpPr/>
                <p:nvPr/>
              </p:nvSpPr>
              <p:spPr bwMode="auto">
                <a:xfrm>
                  <a:off x="9884858" y="3579580"/>
                  <a:ext cx="307301" cy="322959"/>
                </a:xfrm>
                <a:custGeom>
                  <a:avLst/>
                  <a:gdLst>
                    <a:gd name="T0" fmla="*/ 41 w 96"/>
                    <a:gd name="T1" fmla="*/ 6 h 101"/>
                    <a:gd name="T2" fmla="*/ 42 w 96"/>
                    <a:gd name="T3" fmla="*/ 2 h 101"/>
                    <a:gd name="T4" fmla="*/ 36 w 96"/>
                    <a:gd name="T5" fmla="*/ 0 h 101"/>
                    <a:gd name="T6" fmla="*/ 35 w 96"/>
                    <a:gd name="T7" fmla="*/ 7 h 101"/>
                    <a:gd name="T8" fmla="*/ 0 w 96"/>
                    <a:gd name="T9" fmla="*/ 54 h 101"/>
                    <a:gd name="T10" fmla="*/ 96 w 96"/>
                    <a:gd name="T11" fmla="*/ 54 h 101"/>
                    <a:gd name="T12" fmla="*/ 33 w 96"/>
                    <a:gd name="T13" fmla="*/ 4 h 101"/>
                    <a:gd name="T14" fmla="*/ 38 w 96"/>
                    <a:gd name="T15" fmla="*/ 1 h 101"/>
                    <a:gd name="T16" fmla="*/ 40 w 96"/>
                    <a:gd name="T17" fmla="*/ 5 h 101"/>
                    <a:gd name="T18" fmla="*/ 35 w 96"/>
                    <a:gd name="T19" fmla="*/ 6 h 101"/>
                    <a:gd name="T20" fmla="*/ 73 w 96"/>
                    <a:gd name="T21" fmla="*/ 79 h 101"/>
                    <a:gd name="T22" fmla="*/ 54 w 96"/>
                    <a:gd name="T23" fmla="*/ 81 h 101"/>
                    <a:gd name="T24" fmla="*/ 48 w 96"/>
                    <a:gd name="T25" fmla="*/ 90 h 101"/>
                    <a:gd name="T26" fmla="*/ 13 w 96"/>
                    <a:gd name="T27" fmla="*/ 64 h 101"/>
                    <a:gd name="T28" fmla="*/ 12 w 96"/>
                    <a:gd name="T29" fmla="*/ 58 h 101"/>
                    <a:gd name="T30" fmla="*/ 22 w 96"/>
                    <a:gd name="T31" fmla="*/ 28 h 101"/>
                    <a:gd name="T32" fmla="*/ 42 w 96"/>
                    <a:gd name="T33" fmla="*/ 26 h 101"/>
                    <a:gd name="T34" fmla="*/ 48 w 96"/>
                    <a:gd name="T35" fmla="*/ 17 h 101"/>
                    <a:gd name="T36" fmla="*/ 83 w 96"/>
                    <a:gd name="T37" fmla="*/ 43 h 101"/>
                    <a:gd name="T38" fmla="*/ 84 w 96"/>
                    <a:gd name="T39" fmla="*/ 49 h 101"/>
                    <a:gd name="T40" fmla="*/ 73 w 96"/>
                    <a:gd name="T41" fmla="*/ 79 h 101"/>
                    <a:gd name="T42" fmla="*/ 53 w 96"/>
                    <a:gd name="T43" fmla="*/ 44 h 101"/>
                    <a:gd name="T44" fmla="*/ 43 w 96"/>
                    <a:gd name="T45" fmla="*/ 32 h 101"/>
                    <a:gd name="T46" fmla="*/ 40 w 96"/>
                    <a:gd name="T47" fmla="*/ 46 h 101"/>
                    <a:gd name="T48" fmla="*/ 38 w 96"/>
                    <a:gd name="T49" fmla="*/ 49 h 101"/>
                    <a:gd name="T50" fmla="*/ 26 w 96"/>
                    <a:gd name="T51" fmla="*/ 58 h 101"/>
                    <a:gd name="T52" fmla="*/ 38 w 96"/>
                    <a:gd name="T53" fmla="*/ 59 h 101"/>
                    <a:gd name="T54" fmla="*/ 43 w 96"/>
                    <a:gd name="T55" fmla="*/ 63 h 101"/>
                    <a:gd name="T56" fmla="*/ 53 w 96"/>
                    <a:gd name="T57" fmla="*/ 75 h 101"/>
                    <a:gd name="T58" fmla="*/ 56 w 96"/>
                    <a:gd name="T59" fmla="*/ 61 h 101"/>
                    <a:gd name="T60" fmla="*/ 58 w 96"/>
                    <a:gd name="T61" fmla="*/ 58 h 101"/>
                    <a:gd name="T62" fmla="*/ 70 w 96"/>
                    <a:gd name="T63" fmla="*/ 49 h 101"/>
                    <a:gd name="T64" fmla="*/ 58 w 96"/>
                    <a:gd name="T65" fmla="*/ 48 h 101"/>
                    <a:gd name="T66" fmla="*/ 48 w 96"/>
                    <a:gd name="T67" fmla="*/ 44 h 101"/>
                    <a:gd name="T68" fmla="*/ 48 w 96"/>
                    <a:gd name="T69" fmla="*/ 44 h 101"/>
                    <a:gd name="T70" fmla="*/ 48 w 96"/>
                    <a:gd name="T71" fmla="*/ 44 h 101"/>
                    <a:gd name="T72" fmla="*/ 49 w 96"/>
                    <a:gd name="T73" fmla="*/ 44 h 101"/>
                    <a:gd name="T74" fmla="*/ 52 w 96"/>
                    <a:gd name="T75" fmla="*/ 45 h 101"/>
                    <a:gd name="T76" fmla="*/ 39 w 96"/>
                    <a:gd name="T77" fmla="*/ 57 h 101"/>
                    <a:gd name="T78" fmla="*/ 46 w 96"/>
                    <a:gd name="T79" fmla="*/ 44 h 101"/>
                    <a:gd name="T80" fmla="*/ 53 w 96"/>
                    <a:gd name="T81" fmla="*/ 62 h 101"/>
                    <a:gd name="T82" fmla="*/ 50 w 96"/>
                    <a:gd name="T83" fmla="*/ 63 h 101"/>
                    <a:gd name="T84" fmla="*/ 47 w 96"/>
                    <a:gd name="T85" fmla="*/ 63 h 101"/>
                    <a:gd name="T86" fmla="*/ 47 w 96"/>
                    <a:gd name="T87" fmla="*/ 63 h 101"/>
                    <a:gd name="T88" fmla="*/ 51 w 96"/>
                    <a:gd name="T89" fmla="*/ 57 h 101"/>
                    <a:gd name="T90" fmla="*/ 57 w 96"/>
                    <a:gd name="T91" fmla="*/ 5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6" h="101">
                      <a:moveTo>
                        <a:pt x="48" y="6"/>
                      </a:moveTo>
                      <a:cubicBezTo>
                        <a:pt x="46" y="6"/>
                        <a:pt x="43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5"/>
                        <a:pt x="43" y="4"/>
                        <a:pt x="42" y="2"/>
                      </a:cubicBezTo>
                      <a:cubicBezTo>
                        <a:pt x="42" y="1"/>
                        <a:pt x="40" y="0"/>
                        <a:pt x="38" y="0"/>
                      </a:cubicBezTo>
                      <a:cubicBezTo>
                        <a:pt x="37" y="0"/>
                        <a:pt x="37" y="0"/>
                        <a:pt x="36" y="0"/>
                      </a:cubicBezTo>
                      <a:cubicBezTo>
                        <a:pt x="33" y="0"/>
                        <a:pt x="31" y="3"/>
                        <a:pt x="32" y="5"/>
                      </a:cubicBezTo>
                      <a:cubicBezTo>
                        <a:pt x="32" y="6"/>
                        <a:pt x="33" y="7"/>
                        <a:pt x="35" y="7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15" y="13"/>
                        <a:pt x="0" y="32"/>
                        <a:pt x="0" y="54"/>
                      </a:cubicBezTo>
                      <a:cubicBezTo>
                        <a:pt x="0" y="80"/>
                        <a:pt x="22" y="101"/>
                        <a:pt x="48" y="101"/>
                      </a:cubicBezTo>
                      <a:cubicBezTo>
                        <a:pt x="74" y="101"/>
                        <a:pt x="96" y="80"/>
                        <a:pt x="96" y="54"/>
                      </a:cubicBezTo>
                      <a:cubicBezTo>
                        <a:pt x="96" y="27"/>
                        <a:pt x="74" y="6"/>
                        <a:pt x="48" y="6"/>
                      </a:cubicBezTo>
                      <a:close/>
                      <a:moveTo>
                        <a:pt x="33" y="4"/>
                      </a:moveTo>
                      <a:cubicBezTo>
                        <a:pt x="33" y="3"/>
                        <a:pt x="35" y="2"/>
                        <a:pt x="37" y="1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9" y="1"/>
                        <a:pt x="41" y="2"/>
                        <a:pt x="41" y="3"/>
                      </a:cubicBezTo>
                      <a:cubicBezTo>
                        <a:pt x="41" y="4"/>
                        <a:pt x="41" y="4"/>
                        <a:pt x="40" y="5"/>
                      </a:cubicBezTo>
                      <a:cubicBezTo>
                        <a:pt x="39" y="4"/>
                        <a:pt x="38" y="4"/>
                        <a:pt x="37" y="4"/>
                      </a:cubicBezTo>
                      <a:cubicBezTo>
                        <a:pt x="36" y="5"/>
                        <a:pt x="36" y="5"/>
                        <a:pt x="35" y="6"/>
                      </a:cubicBezTo>
                      <a:cubicBezTo>
                        <a:pt x="34" y="6"/>
                        <a:pt x="33" y="5"/>
                        <a:pt x="33" y="4"/>
                      </a:cubicBezTo>
                      <a:close/>
                      <a:moveTo>
                        <a:pt x="73" y="79"/>
                      </a:moveTo>
                      <a:cubicBezTo>
                        <a:pt x="69" y="84"/>
                        <a:pt x="64" y="87"/>
                        <a:pt x="58" y="88"/>
                      </a:cubicBezTo>
                      <a:cubicBezTo>
                        <a:pt x="54" y="81"/>
                        <a:pt x="54" y="81"/>
                        <a:pt x="54" y="81"/>
                      </a:cubicBezTo>
                      <a:cubicBezTo>
                        <a:pt x="53" y="89"/>
                        <a:pt x="53" y="89"/>
                        <a:pt x="53" y="89"/>
                      </a:cubicBezTo>
                      <a:cubicBezTo>
                        <a:pt x="51" y="90"/>
                        <a:pt x="50" y="90"/>
                        <a:pt x="48" y="90"/>
                      </a:cubicBezTo>
                      <a:cubicBezTo>
                        <a:pt x="38" y="90"/>
                        <a:pt x="29" y="86"/>
                        <a:pt x="22" y="79"/>
                      </a:cubicBezTo>
                      <a:cubicBezTo>
                        <a:pt x="18" y="75"/>
                        <a:pt x="15" y="70"/>
                        <a:pt x="13" y="64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2" y="57"/>
                        <a:pt x="12" y="55"/>
                        <a:pt x="12" y="54"/>
                      </a:cubicBezTo>
                      <a:cubicBezTo>
                        <a:pt x="12" y="44"/>
                        <a:pt x="15" y="35"/>
                        <a:pt x="22" y="28"/>
                      </a:cubicBezTo>
                      <a:cubicBezTo>
                        <a:pt x="27" y="24"/>
                        <a:pt x="32" y="21"/>
                        <a:pt x="38" y="19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5" y="18"/>
                        <a:pt x="46" y="17"/>
                        <a:pt x="48" y="17"/>
                      </a:cubicBezTo>
                      <a:cubicBezTo>
                        <a:pt x="58" y="17"/>
                        <a:pt x="67" y="21"/>
                        <a:pt x="73" y="28"/>
                      </a:cubicBezTo>
                      <a:cubicBezTo>
                        <a:pt x="78" y="32"/>
                        <a:pt x="81" y="38"/>
                        <a:pt x="83" y="43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84" y="49"/>
                        <a:pt x="84" y="49"/>
                        <a:pt x="84" y="49"/>
                      </a:cubicBezTo>
                      <a:cubicBezTo>
                        <a:pt x="84" y="50"/>
                        <a:pt x="84" y="52"/>
                        <a:pt x="84" y="54"/>
                      </a:cubicBezTo>
                      <a:cubicBezTo>
                        <a:pt x="84" y="63"/>
                        <a:pt x="80" y="72"/>
                        <a:pt x="73" y="79"/>
                      </a:cubicBezTo>
                      <a:close/>
                      <a:moveTo>
                        <a:pt x="73" y="29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2" y="43"/>
                        <a:pt x="50" y="43"/>
                        <a:pt x="48" y="4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43" y="44"/>
                        <a:pt x="43" y="44"/>
                        <a:pt x="43" y="44"/>
                      </a:cubicBezTo>
                      <a:cubicBezTo>
                        <a:pt x="42" y="44"/>
                        <a:pt x="40" y="45"/>
                        <a:pt x="40" y="46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7" y="50"/>
                        <a:pt x="37" y="52"/>
                        <a:pt x="37" y="53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4"/>
                        <a:pt x="46" y="65"/>
                        <a:pt x="47" y="65"/>
                      </a:cubicBez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4" y="63"/>
                        <a:pt x="55" y="62"/>
                        <a:pt x="56" y="6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59" y="57"/>
                        <a:pt x="59" y="56"/>
                        <a:pt x="59" y="54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58" y="49"/>
                        <a:pt x="58" y="49"/>
                        <a:pt x="58" y="49"/>
                      </a:cubicBezTo>
                      <a:cubicBezTo>
                        <a:pt x="58" y="49"/>
                        <a:pt x="58" y="49"/>
                        <a:pt x="58" y="48"/>
                      </a:cubicBezTo>
                      <a:lnTo>
                        <a:pt x="73" y="29"/>
                      </a:lnTo>
                      <a:close/>
                      <a:moveTo>
                        <a:pt x="48" y="44"/>
                      </a:move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lose/>
                      <a:moveTo>
                        <a:pt x="46" y="44"/>
                      </a:moveTo>
                      <a:cubicBezTo>
                        <a:pt x="47" y="44"/>
                        <a:pt x="47" y="44"/>
                        <a:pt x="48" y="44"/>
                      </a:cubicBezTo>
                      <a:cubicBezTo>
                        <a:pt x="48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50" y="44"/>
                        <a:pt x="51" y="44"/>
                        <a:pt x="52" y="45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6"/>
                        <a:pt x="39" y="56"/>
                      </a:cubicBezTo>
                      <a:cubicBezTo>
                        <a:pt x="37" y="50"/>
                        <a:pt x="41" y="45"/>
                        <a:pt x="46" y="44"/>
                      </a:cubicBezTo>
                      <a:close/>
                      <a:moveTo>
                        <a:pt x="53" y="62"/>
                      </a:move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2" y="62"/>
                        <a:pt x="51" y="63"/>
                        <a:pt x="50" y="63"/>
                      </a:cubicBezTo>
                      <a:cubicBezTo>
                        <a:pt x="49" y="63"/>
                        <a:pt x="49" y="63"/>
                        <a:pt x="48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6" y="63"/>
                        <a:pt x="45" y="63"/>
                        <a:pt x="44" y="62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1"/>
                        <a:pt x="57" y="52"/>
                      </a:cubicBezTo>
                      <a:cubicBezTo>
                        <a:pt x="58" y="56"/>
                        <a:pt x="56" y="60"/>
                        <a:pt x="53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íSḷídê">
                  <a:extLst>
                    <a:ext uri="{FF2B5EF4-FFF2-40B4-BE49-F238E27FC236}">
                      <a16:creationId xmlns:a16="http://schemas.microsoft.com/office/drawing/2014/main" id="{C09369F8-3378-F382-2DCC-72F710AF4F89}"/>
                    </a:ext>
                  </a:extLst>
                </p:cNvPr>
                <p:cNvSpPr/>
                <p:nvPr/>
              </p:nvSpPr>
              <p:spPr bwMode="auto">
                <a:xfrm>
                  <a:off x="9763504" y="2679209"/>
                  <a:ext cx="340575" cy="340575"/>
                </a:xfrm>
                <a:custGeom>
                  <a:avLst/>
                  <a:gdLst>
                    <a:gd name="T0" fmla="*/ 90 w 107"/>
                    <a:gd name="T1" fmla="*/ 74 h 107"/>
                    <a:gd name="T2" fmla="*/ 78 w 107"/>
                    <a:gd name="T3" fmla="*/ 79 h 107"/>
                    <a:gd name="T4" fmla="*/ 33 w 107"/>
                    <a:gd name="T5" fmla="*/ 56 h 107"/>
                    <a:gd name="T6" fmla="*/ 34 w 107"/>
                    <a:gd name="T7" fmla="*/ 54 h 107"/>
                    <a:gd name="T8" fmla="*/ 33 w 107"/>
                    <a:gd name="T9" fmla="*/ 51 h 107"/>
                    <a:gd name="T10" fmla="*/ 78 w 107"/>
                    <a:gd name="T11" fmla="*/ 29 h 107"/>
                    <a:gd name="T12" fmla="*/ 90 w 107"/>
                    <a:gd name="T13" fmla="*/ 34 h 107"/>
                    <a:gd name="T14" fmla="*/ 107 w 107"/>
                    <a:gd name="T15" fmla="*/ 17 h 107"/>
                    <a:gd name="T16" fmla="*/ 90 w 107"/>
                    <a:gd name="T17" fmla="*/ 0 h 107"/>
                    <a:gd name="T18" fmla="*/ 74 w 107"/>
                    <a:gd name="T19" fmla="*/ 17 h 107"/>
                    <a:gd name="T20" fmla="*/ 74 w 107"/>
                    <a:gd name="T21" fmla="*/ 20 h 107"/>
                    <a:gd name="T22" fmla="*/ 29 w 107"/>
                    <a:gd name="T23" fmla="*/ 42 h 107"/>
                    <a:gd name="T24" fmla="*/ 17 w 107"/>
                    <a:gd name="T25" fmla="*/ 37 h 107"/>
                    <a:gd name="T26" fmla="*/ 0 w 107"/>
                    <a:gd name="T27" fmla="*/ 54 h 107"/>
                    <a:gd name="T28" fmla="*/ 17 w 107"/>
                    <a:gd name="T29" fmla="*/ 70 h 107"/>
                    <a:gd name="T30" fmla="*/ 29 w 107"/>
                    <a:gd name="T31" fmla="*/ 65 h 107"/>
                    <a:gd name="T32" fmla="*/ 74 w 107"/>
                    <a:gd name="T33" fmla="*/ 88 h 107"/>
                    <a:gd name="T34" fmla="*/ 74 w 107"/>
                    <a:gd name="T35" fmla="*/ 90 h 107"/>
                    <a:gd name="T36" fmla="*/ 90 w 107"/>
                    <a:gd name="T37" fmla="*/ 107 h 107"/>
                    <a:gd name="T38" fmla="*/ 107 w 107"/>
                    <a:gd name="T39" fmla="*/ 90 h 107"/>
                    <a:gd name="T40" fmla="*/ 90 w 107"/>
                    <a:gd name="T41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107">
                      <a:moveTo>
                        <a:pt x="90" y="74"/>
                      </a:moveTo>
                      <a:cubicBezTo>
                        <a:pt x="86" y="74"/>
                        <a:pt x="81" y="76"/>
                        <a:pt x="78" y="79"/>
                      </a:cubicBezTo>
                      <a:cubicBezTo>
                        <a:pt x="33" y="56"/>
                        <a:pt x="33" y="56"/>
                        <a:pt x="33" y="56"/>
                      </a:cubicBezTo>
                      <a:cubicBezTo>
                        <a:pt x="34" y="56"/>
                        <a:pt x="34" y="55"/>
                        <a:pt x="34" y="54"/>
                      </a:cubicBezTo>
                      <a:cubicBezTo>
                        <a:pt x="34" y="53"/>
                        <a:pt x="34" y="52"/>
                        <a:pt x="33" y="51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81" y="32"/>
                        <a:pt x="86" y="34"/>
                        <a:pt x="90" y="34"/>
                      </a:cubicBezTo>
                      <a:cubicBezTo>
                        <a:pt x="100" y="34"/>
                        <a:pt x="107" y="26"/>
                        <a:pt x="107" y="17"/>
                      </a:cubicBezTo>
                      <a:cubicBezTo>
                        <a:pt x="107" y="8"/>
                        <a:pt x="100" y="0"/>
                        <a:pt x="90" y="0"/>
                      </a:cubicBezTo>
                      <a:cubicBezTo>
                        <a:pt x="81" y="0"/>
                        <a:pt x="74" y="8"/>
                        <a:pt x="74" y="17"/>
                      </a:cubicBezTo>
                      <a:cubicBezTo>
                        <a:pt x="74" y="18"/>
                        <a:pt x="74" y="19"/>
                        <a:pt x="74" y="20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6" y="39"/>
                        <a:pt x="22" y="37"/>
                        <a:pt x="17" y="37"/>
                      </a:cubicBezTo>
                      <a:cubicBezTo>
                        <a:pt x="8" y="37"/>
                        <a:pt x="0" y="45"/>
                        <a:pt x="0" y="54"/>
                      </a:cubicBezTo>
                      <a:cubicBezTo>
                        <a:pt x="0" y="63"/>
                        <a:pt x="8" y="70"/>
                        <a:pt x="17" y="70"/>
                      </a:cubicBezTo>
                      <a:cubicBezTo>
                        <a:pt x="22" y="70"/>
                        <a:pt x="26" y="68"/>
                        <a:pt x="29" y="65"/>
                      </a:cubicBezTo>
                      <a:cubicBezTo>
                        <a:pt x="74" y="88"/>
                        <a:pt x="74" y="88"/>
                        <a:pt x="74" y="88"/>
                      </a:cubicBezTo>
                      <a:cubicBezTo>
                        <a:pt x="74" y="89"/>
                        <a:pt x="74" y="90"/>
                        <a:pt x="74" y="90"/>
                      </a:cubicBezTo>
                      <a:cubicBezTo>
                        <a:pt x="74" y="100"/>
                        <a:pt x="81" y="107"/>
                        <a:pt x="90" y="107"/>
                      </a:cubicBezTo>
                      <a:cubicBezTo>
                        <a:pt x="100" y="107"/>
                        <a:pt x="107" y="100"/>
                        <a:pt x="107" y="90"/>
                      </a:cubicBezTo>
                      <a:cubicBezTo>
                        <a:pt x="107" y="81"/>
                        <a:pt x="100" y="74"/>
                        <a:pt x="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işḷïḋe">
                  <a:extLst>
                    <a:ext uri="{FF2B5EF4-FFF2-40B4-BE49-F238E27FC236}">
                      <a16:creationId xmlns:a16="http://schemas.microsoft.com/office/drawing/2014/main" id="{AD30163C-DD67-752F-7031-B95754C694AC}"/>
                    </a:ext>
                  </a:extLst>
                </p:cNvPr>
                <p:cNvSpPr/>
                <p:nvPr/>
              </p:nvSpPr>
              <p:spPr bwMode="auto">
                <a:xfrm>
                  <a:off x="9875071" y="1874748"/>
                  <a:ext cx="324917" cy="352319"/>
                </a:xfrm>
                <a:custGeom>
                  <a:avLst/>
                  <a:gdLst>
                    <a:gd name="T0" fmla="*/ 13 w 102"/>
                    <a:gd name="T1" fmla="*/ 100 h 110"/>
                    <a:gd name="T2" fmla="*/ 24 w 102"/>
                    <a:gd name="T3" fmla="*/ 110 h 110"/>
                    <a:gd name="T4" fmla="*/ 34 w 102"/>
                    <a:gd name="T5" fmla="*/ 100 h 110"/>
                    <a:gd name="T6" fmla="*/ 34 w 102"/>
                    <a:gd name="T7" fmla="*/ 100 h 110"/>
                    <a:gd name="T8" fmla="*/ 24 w 102"/>
                    <a:gd name="T9" fmla="*/ 89 h 110"/>
                    <a:gd name="T10" fmla="*/ 13 w 102"/>
                    <a:gd name="T11" fmla="*/ 100 h 110"/>
                    <a:gd name="T12" fmla="*/ 82 w 102"/>
                    <a:gd name="T13" fmla="*/ 100 h 110"/>
                    <a:gd name="T14" fmla="*/ 92 w 102"/>
                    <a:gd name="T15" fmla="*/ 110 h 110"/>
                    <a:gd name="T16" fmla="*/ 102 w 102"/>
                    <a:gd name="T17" fmla="*/ 100 h 110"/>
                    <a:gd name="T18" fmla="*/ 102 w 102"/>
                    <a:gd name="T19" fmla="*/ 100 h 110"/>
                    <a:gd name="T20" fmla="*/ 92 w 102"/>
                    <a:gd name="T21" fmla="*/ 89 h 110"/>
                    <a:gd name="T22" fmla="*/ 82 w 102"/>
                    <a:gd name="T23" fmla="*/ 100 h 110"/>
                    <a:gd name="T24" fmla="*/ 102 w 102"/>
                    <a:gd name="T25" fmla="*/ 55 h 110"/>
                    <a:gd name="T26" fmla="*/ 102 w 102"/>
                    <a:gd name="T27" fmla="*/ 14 h 110"/>
                    <a:gd name="T28" fmla="*/ 13 w 102"/>
                    <a:gd name="T29" fmla="*/ 14 h 110"/>
                    <a:gd name="T30" fmla="*/ 0 w 102"/>
                    <a:gd name="T31" fmla="*/ 0 h 110"/>
                    <a:gd name="T32" fmla="*/ 0 w 102"/>
                    <a:gd name="T33" fmla="*/ 7 h 110"/>
                    <a:gd name="T34" fmla="*/ 7 w 102"/>
                    <a:gd name="T35" fmla="*/ 14 h 110"/>
                    <a:gd name="T36" fmla="*/ 12 w 102"/>
                    <a:gd name="T37" fmla="*/ 58 h 110"/>
                    <a:gd name="T38" fmla="*/ 7 w 102"/>
                    <a:gd name="T39" fmla="*/ 69 h 110"/>
                    <a:gd name="T40" fmla="*/ 20 w 102"/>
                    <a:gd name="T41" fmla="*/ 82 h 110"/>
                    <a:gd name="T42" fmla="*/ 102 w 102"/>
                    <a:gd name="T43" fmla="*/ 82 h 110"/>
                    <a:gd name="T44" fmla="*/ 102 w 102"/>
                    <a:gd name="T45" fmla="*/ 76 h 110"/>
                    <a:gd name="T46" fmla="*/ 20 w 102"/>
                    <a:gd name="T47" fmla="*/ 76 h 110"/>
                    <a:gd name="T48" fmla="*/ 13 w 102"/>
                    <a:gd name="T49" fmla="*/ 69 h 110"/>
                    <a:gd name="T50" fmla="*/ 13 w 102"/>
                    <a:gd name="T51" fmla="*/ 69 h 110"/>
                    <a:gd name="T52" fmla="*/ 102 w 102"/>
                    <a:gd name="T53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2" h="110">
                      <a:moveTo>
                        <a:pt x="13" y="100"/>
                      </a:moveTo>
                      <a:cubicBezTo>
                        <a:pt x="13" y="105"/>
                        <a:pt x="18" y="110"/>
                        <a:pt x="24" y="110"/>
                      </a:cubicBezTo>
                      <a:cubicBezTo>
                        <a:pt x="29" y="110"/>
                        <a:pt x="34" y="105"/>
                        <a:pt x="34" y="100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4" y="94"/>
                        <a:pt x="29" y="89"/>
                        <a:pt x="24" y="89"/>
                      </a:cubicBezTo>
                      <a:cubicBezTo>
                        <a:pt x="18" y="89"/>
                        <a:pt x="13" y="94"/>
                        <a:pt x="13" y="100"/>
                      </a:cubicBezTo>
                      <a:close/>
                      <a:moveTo>
                        <a:pt x="82" y="100"/>
                      </a:moveTo>
                      <a:cubicBezTo>
                        <a:pt x="82" y="105"/>
                        <a:pt x="86" y="110"/>
                        <a:pt x="92" y="110"/>
                      </a:cubicBezTo>
                      <a:cubicBezTo>
                        <a:pt x="98" y="110"/>
                        <a:pt x="102" y="105"/>
                        <a:pt x="102" y="100"/>
                      </a:cubicBezTo>
                      <a:cubicBezTo>
                        <a:pt x="102" y="100"/>
                        <a:pt x="102" y="100"/>
                        <a:pt x="102" y="100"/>
                      </a:cubicBezTo>
                      <a:cubicBezTo>
                        <a:pt x="102" y="94"/>
                        <a:pt x="98" y="89"/>
                        <a:pt x="92" y="89"/>
                      </a:cubicBezTo>
                      <a:cubicBezTo>
                        <a:pt x="86" y="89"/>
                        <a:pt x="82" y="94"/>
                        <a:pt x="82" y="100"/>
                      </a:cubicBezTo>
                      <a:close/>
                      <a:moveTo>
                        <a:pt x="102" y="55"/>
                      </a:moveTo>
                      <a:cubicBezTo>
                        <a:pt x="102" y="14"/>
                        <a:pt x="102" y="14"/>
                        <a:pt x="10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6"/>
                        <a:pt x="7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7" y="10"/>
                        <a:pt x="7" y="14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9" y="61"/>
                        <a:pt x="7" y="64"/>
                        <a:pt x="7" y="69"/>
                      </a:cubicBezTo>
                      <a:cubicBezTo>
                        <a:pt x="7" y="76"/>
                        <a:pt x="13" y="82"/>
                        <a:pt x="20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16" y="76"/>
                        <a:pt x="13" y="73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lnTo>
                        <a:pt x="102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slïḋe">
                  <a:extLst>
                    <a:ext uri="{FF2B5EF4-FFF2-40B4-BE49-F238E27FC236}">
                      <a16:creationId xmlns:a16="http://schemas.microsoft.com/office/drawing/2014/main" id="{78F60457-53DE-E6A8-8A1C-813DB392D2E4}"/>
                    </a:ext>
                  </a:extLst>
                </p:cNvPr>
                <p:cNvSpPr/>
                <p:nvPr/>
              </p:nvSpPr>
              <p:spPr bwMode="auto">
                <a:xfrm>
                  <a:off x="9965108" y="1600722"/>
                  <a:ext cx="274026" cy="268153"/>
                </a:xfrm>
                <a:custGeom>
                  <a:avLst/>
                  <a:gdLst>
                    <a:gd name="T0" fmla="*/ 82 w 86"/>
                    <a:gd name="T1" fmla="*/ 47 h 84"/>
                    <a:gd name="T2" fmla="*/ 82 w 86"/>
                    <a:gd name="T3" fmla="*/ 42 h 84"/>
                    <a:gd name="T4" fmla="*/ 43 w 86"/>
                    <a:gd name="T5" fmla="*/ 3 h 84"/>
                    <a:gd name="T6" fmla="*/ 36 w 86"/>
                    <a:gd name="T7" fmla="*/ 4 h 84"/>
                    <a:gd name="T8" fmla="*/ 24 w 86"/>
                    <a:gd name="T9" fmla="*/ 0 h 84"/>
                    <a:gd name="T10" fmla="*/ 0 w 86"/>
                    <a:gd name="T11" fmla="*/ 23 h 84"/>
                    <a:gd name="T12" fmla="*/ 4 w 86"/>
                    <a:gd name="T13" fmla="*/ 36 h 84"/>
                    <a:gd name="T14" fmla="*/ 4 w 86"/>
                    <a:gd name="T15" fmla="*/ 42 h 84"/>
                    <a:gd name="T16" fmla="*/ 43 w 86"/>
                    <a:gd name="T17" fmla="*/ 81 h 84"/>
                    <a:gd name="T18" fmla="*/ 50 w 86"/>
                    <a:gd name="T19" fmla="*/ 80 h 84"/>
                    <a:gd name="T20" fmla="*/ 62 w 86"/>
                    <a:gd name="T21" fmla="*/ 84 h 84"/>
                    <a:gd name="T22" fmla="*/ 86 w 86"/>
                    <a:gd name="T23" fmla="*/ 61 h 84"/>
                    <a:gd name="T24" fmla="*/ 82 w 86"/>
                    <a:gd name="T25" fmla="*/ 47 h 84"/>
                    <a:gd name="T26" fmla="*/ 46 w 86"/>
                    <a:gd name="T27" fmla="*/ 71 h 84"/>
                    <a:gd name="T28" fmla="*/ 23 w 86"/>
                    <a:gd name="T29" fmla="*/ 64 h 84"/>
                    <a:gd name="T30" fmla="*/ 24 w 86"/>
                    <a:gd name="T31" fmla="*/ 51 h 84"/>
                    <a:gd name="T32" fmla="*/ 34 w 86"/>
                    <a:gd name="T33" fmla="*/ 59 h 84"/>
                    <a:gd name="T34" fmla="*/ 52 w 86"/>
                    <a:gd name="T35" fmla="*/ 58 h 84"/>
                    <a:gd name="T36" fmla="*/ 41 w 86"/>
                    <a:gd name="T37" fmla="*/ 47 h 84"/>
                    <a:gd name="T38" fmla="*/ 20 w 86"/>
                    <a:gd name="T39" fmla="*/ 30 h 84"/>
                    <a:gd name="T40" fmla="*/ 37 w 86"/>
                    <a:gd name="T41" fmla="*/ 13 h 84"/>
                    <a:gd name="T42" fmla="*/ 61 w 86"/>
                    <a:gd name="T43" fmla="*/ 19 h 84"/>
                    <a:gd name="T44" fmla="*/ 59 w 86"/>
                    <a:gd name="T45" fmla="*/ 31 h 84"/>
                    <a:gd name="T46" fmla="*/ 42 w 86"/>
                    <a:gd name="T47" fmla="*/ 22 h 84"/>
                    <a:gd name="T48" fmla="*/ 38 w 86"/>
                    <a:gd name="T49" fmla="*/ 35 h 84"/>
                    <a:gd name="T50" fmla="*/ 66 w 86"/>
                    <a:gd name="T51" fmla="*/ 49 h 84"/>
                    <a:gd name="T52" fmla="*/ 46 w 86"/>
                    <a:gd name="T53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6" h="84">
                      <a:moveTo>
                        <a:pt x="82" y="47"/>
                      </a:moveTo>
                      <a:cubicBezTo>
                        <a:pt x="82" y="46"/>
                        <a:pt x="82" y="44"/>
                        <a:pt x="82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41" y="3"/>
                        <a:pt x="39" y="3"/>
                        <a:pt x="36" y="4"/>
                      </a:cubicBezTo>
                      <a:cubicBezTo>
                        <a:pt x="33" y="1"/>
                        <a:pt x="28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28"/>
                        <a:pt x="2" y="32"/>
                        <a:pt x="4" y="36"/>
                      </a:cubicBezTo>
                      <a:cubicBezTo>
                        <a:pt x="4" y="38"/>
                        <a:pt x="4" y="40"/>
                        <a:pt x="4" y="42"/>
                      </a:cubicBezTo>
                      <a:cubicBezTo>
                        <a:pt x="4" y="64"/>
                        <a:pt x="21" y="81"/>
                        <a:pt x="43" y="81"/>
                      </a:cubicBezTo>
                      <a:cubicBezTo>
                        <a:pt x="45" y="81"/>
                        <a:pt x="48" y="81"/>
                        <a:pt x="50" y="80"/>
                      </a:cubicBezTo>
                      <a:cubicBezTo>
                        <a:pt x="54" y="83"/>
                        <a:pt x="58" y="84"/>
                        <a:pt x="62" y="84"/>
                      </a:cubicBezTo>
                      <a:cubicBezTo>
                        <a:pt x="75" y="84"/>
                        <a:pt x="86" y="73"/>
                        <a:pt x="86" y="61"/>
                      </a:cubicBezTo>
                      <a:cubicBezTo>
                        <a:pt x="86" y="56"/>
                        <a:pt x="84" y="51"/>
                        <a:pt x="82" y="47"/>
                      </a:cubicBezTo>
                      <a:close/>
                      <a:moveTo>
                        <a:pt x="46" y="71"/>
                      </a:moveTo>
                      <a:cubicBezTo>
                        <a:pt x="34" y="71"/>
                        <a:pt x="28" y="69"/>
                        <a:pt x="23" y="64"/>
                      </a:cubicBezTo>
                      <a:cubicBezTo>
                        <a:pt x="17" y="58"/>
                        <a:pt x="19" y="52"/>
                        <a:pt x="24" y="51"/>
                      </a:cubicBezTo>
                      <a:cubicBezTo>
                        <a:pt x="29" y="51"/>
                        <a:pt x="32" y="57"/>
                        <a:pt x="34" y="59"/>
                      </a:cubicBezTo>
                      <a:cubicBezTo>
                        <a:pt x="37" y="60"/>
                        <a:pt x="47" y="64"/>
                        <a:pt x="52" y="58"/>
                      </a:cubicBezTo>
                      <a:cubicBezTo>
                        <a:pt x="58" y="51"/>
                        <a:pt x="48" y="48"/>
                        <a:pt x="41" y="47"/>
                      </a:cubicBezTo>
                      <a:cubicBezTo>
                        <a:pt x="32" y="46"/>
                        <a:pt x="19" y="40"/>
                        <a:pt x="20" y="30"/>
                      </a:cubicBezTo>
                      <a:cubicBezTo>
                        <a:pt x="21" y="19"/>
                        <a:pt x="29" y="14"/>
                        <a:pt x="37" y="13"/>
                      </a:cubicBezTo>
                      <a:cubicBezTo>
                        <a:pt x="48" y="12"/>
                        <a:pt x="55" y="15"/>
                        <a:pt x="61" y="19"/>
                      </a:cubicBezTo>
                      <a:cubicBezTo>
                        <a:pt x="67" y="25"/>
                        <a:pt x="63" y="31"/>
                        <a:pt x="59" y="31"/>
                      </a:cubicBezTo>
                      <a:cubicBezTo>
                        <a:pt x="55" y="32"/>
                        <a:pt x="51" y="22"/>
                        <a:pt x="42" y="22"/>
                      </a:cubicBezTo>
                      <a:cubicBezTo>
                        <a:pt x="33" y="22"/>
                        <a:pt x="27" y="32"/>
                        <a:pt x="38" y="35"/>
                      </a:cubicBezTo>
                      <a:cubicBezTo>
                        <a:pt x="49" y="37"/>
                        <a:pt x="61" y="38"/>
                        <a:pt x="66" y="49"/>
                      </a:cubicBezTo>
                      <a:cubicBezTo>
                        <a:pt x="70" y="59"/>
                        <a:pt x="59" y="70"/>
                        <a:pt x="46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ïSḻîḑè">
                  <a:extLst>
                    <a:ext uri="{FF2B5EF4-FFF2-40B4-BE49-F238E27FC236}">
                      <a16:creationId xmlns:a16="http://schemas.microsoft.com/office/drawing/2014/main" id="{46E6E504-5CD6-B287-097A-37BB915347EA}"/>
                    </a:ext>
                  </a:extLst>
                </p:cNvPr>
                <p:cNvSpPr/>
                <p:nvPr/>
              </p:nvSpPr>
              <p:spPr bwMode="auto">
                <a:xfrm>
                  <a:off x="10082548" y="1367799"/>
                  <a:ext cx="152672" cy="199648"/>
                </a:xfrm>
                <a:custGeom>
                  <a:avLst/>
                  <a:gdLst>
                    <a:gd name="T0" fmla="*/ 42 w 48"/>
                    <a:gd name="T1" fmla="*/ 8 h 63"/>
                    <a:gd name="T2" fmla="*/ 6 w 48"/>
                    <a:gd name="T3" fmla="*/ 8 h 63"/>
                    <a:gd name="T4" fmla="*/ 0 w 48"/>
                    <a:gd name="T5" fmla="*/ 14 h 63"/>
                    <a:gd name="T6" fmla="*/ 0 w 48"/>
                    <a:gd name="T7" fmla="*/ 16 h 63"/>
                    <a:gd name="T8" fmla="*/ 48 w 48"/>
                    <a:gd name="T9" fmla="*/ 16 h 63"/>
                    <a:gd name="T10" fmla="*/ 48 w 48"/>
                    <a:gd name="T11" fmla="*/ 14 h 63"/>
                    <a:gd name="T12" fmla="*/ 42 w 48"/>
                    <a:gd name="T13" fmla="*/ 8 h 63"/>
                    <a:gd name="T14" fmla="*/ 31 w 48"/>
                    <a:gd name="T15" fmla="*/ 4 h 63"/>
                    <a:gd name="T16" fmla="*/ 32 w 48"/>
                    <a:gd name="T17" fmla="*/ 10 h 63"/>
                    <a:gd name="T18" fmla="*/ 16 w 48"/>
                    <a:gd name="T19" fmla="*/ 10 h 63"/>
                    <a:gd name="T20" fmla="*/ 17 w 48"/>
                    <a:gd name="T21" fmla="*/ 4 h 63"/>
                    <a:gd name="T22" fmla="*/ 31 w 48"/>
                    <a:gd name="T23" fmla="*/ 4 h 63"/>
                    <a:gd name="T24" fmla="*/ 32 w 48"/>
                    <a:gd name="T25" fmla="*/ 0 h 63"/>
                    <a:gd name="T26" fmla="*/ 16 w 48"/>
                    <a:gd name="T27" fmla="*/ 0 h 63"/>
                    <a:gd name="T28" fmla="*/ 13 w 48"/>
                    <a:gd name="T29" fmla="*/ 3 h 63"/>
                    <a:gd name="T30" fmla="*/ 12 w 48"/>
                    <a:gd name="T31" fmla="*/ 11 h 63"/>
                    <a:gd name="T32" fmla="*/ 14 w 48"/>
                    <a:gd name="T33" fmla="*/ 14 h 63"/>
                    <a:gd name="T34" fmla="*/ 34 w 48"/>
                    <a:gd name="T35" fmla="*/ 14 h 63"/>
                    <a:gd name="T36" fmla="*/ 36 w 48"/>
                    <a:gd name="T37" fmla="*/ 11 h 63"/>
                    <a:gd name="T38" fmla="*/ 35 w 48"/>
                    <a:gd name="T39" fmla="*/ 3 h 63"/>
                    <a:gd name="T40" fmla="*/ 32 w 48"/>
                    <a:gd name="T41" fmla="*/ 0 h 63"/>
                    <a:gd name="T42" fmla="*/ 43 w 48"/>
                    <a:gd name="T43" fmla="*/ 20 h 63"/>
                    <a:gd name="T44" fmla="*/ 5 w 48"/>
                    <a:gd name="T45" fmla="*/ 20 h 63"/>
                    <a:gd name="T46" fmla="*/ 2 w 48"/>
                    <a:gd name="T47" fmla="*/ 24 h 63"/>
                    <a:gd name="T48" fmla="*/ 5 w 48"/>
                    <a:gd name="T49" fmla="*/ 59 h 63"/>
                    <a:gd name="T50" fmla="*/ 9 w 48"/>
                    <a:gd name="T51" fmla="*/ 63 h 63"/>
                    <a:gd name="T52" fmla="*/ 39 w 48"/>
                    <a:gd name="T53" fmla="*/ 63 h 63"/>
                    <a:gd name="T54" fmla="*/ 43 w 48"/>
                    <a:gd name="T55" fmla="*/ 59 h 63"/>
                    <a:gd name="T56" fmla="*/ 46 w 48"/>
                    <a:gd name="T57" fmla="*/ 24 h 63"/>
                    <a:gd name="T58" fmla="*/ 43 w 48"/>
                    <a:gd name="T59" fmla="*/ 20 h 63"/>
                    <a:gd name="T60" fmla="*/ 16 w 48"/>
                    <a:gd name="T61" fmla="*/ 55 h 63"/>
                    <a:gd name="T62" fmla="*/ 10 w 48"/>
                    <a:gd name="T63" fmla="*/ 55 h 63"/>
                    <a:gd name="T64" fmla="*/ 8 w 48"/>
                    <a:gd name="T65" fmla="*/ 28 h 63"/>
                    <a:gd name="T66" fmla="*/ 16 w 48"/>
                    <a:gd name="T67" fmla="*/ 28 h 63"/>
                    <a:gd name="T68" fmla="*/ 16 w 48"/>
                    <a:gd name="T69" fmla="*/ 55 h 63"/>
                    <a:gd name="T70" fmla="*/ 28 w 48"/>
                    <a:gd name="T71" fmla="*/ 55 h 63"/>
                    <a:gd name="T72" fmla="*/ 20 w 48"/>
                    <a:gd name="T73" fmla="*/ 55 h 63"/>
                    <a:gd name="T74" fmla="*/ 20 w 48"/>
                    <a:gd name="T75" fmla="*/ 28 h 63"/>
                    <a:gd name="T76" fmla="*/ 28 w 48"/>
                    <a:gd name="T77" fmla="*/ 28 h 63"/>
                    <a:gd name="T78" fmla="*/ 28 w 48"/>
                    <a:gd name="T79" fmla="*/ 55 h 63"/>
                    <a:gd name="T80" fmla="*/ 38 w 48"/>
                    <a:gd name="T81" fmla="*/ 55 h 63"/>
                    <a:gd name="T82" fmla="*/ 32 w 48"/>
                    <a:gd name="T83" fmla="*/ 55 h 63"/>
                    <a:gd name="T84" fmla="*/ 32 w 48"/>
                    <a:gd name="T85" fmla="*/ 28 h 63"/>
                    <a:gd name="T86" fmla="*/ 40 w 48"/>
                    <a:gd name="T87" fmla="*/ 28 h 63"/>
                    <a:gd name="T88" fmla="*/ 38 w 48"/>
                    <a:gd name="T89" fmla="*/ 5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8" h="63">
                      <a:moveTo>
                        <a:pt x="42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3" y="8"/>
                        <a:pt x="0" y="11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1"/>
                        <a:pt x="45" y="8"/>
                        <a:pt x="42" y="8"/>
                      </a:cubicBezTo>
                      <a:close/>
                      <a:moveTo>
                        <a:pt x="31" y="4"/>
                      </a:move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moveTo>
                        <a:pt x="32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3" y="1"/>
                        <a:pt x="13" y="3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1" y="13"/>
                        <a:pt x="13" y="14"/>
                        <a:pt x="14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6" y="14"/>
                        <a:pt x="37" y="13"/>
                        <a:pt x="36" y="1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1"/>
                        <a:pt x="34" y="0"/>
                        <a:pt x="32" y="0"/>
                      </a:cubicBezTo>
                      <a:close/>
                      <a:moveTo>
                        <a:pt x="43" y="20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0"/>
                        <a:pt x="2" y="22"/>
                        <a:pt x="2" y="24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5" y="61"/>
                        <a:pt x="7" y="63"/>
                        <a:pt x="9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41" y="63"/>
                        <a:pt x="43" y="61"/>
                        <a:pt x="43" y="5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7" y="22"/>
                        <a:pt x="45" y="20"/>
                        <a:pt x="43" y="20"/>
                      </a:cubicBezTo>
                      <a:close/>
                      <a:moveTo>
                        <a:pt x="16" y="55"/>
                      </a:move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lnTo>
                        <a:pt x="16" y="55"/>
                      </a:lnTo>
                      <a:close/>
                      <a:moveTo>
                        <a:pt x="28" y="55"/>
                      </a:move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lnTo>
                        <a:pt x="28" y="55"/>
                      </a:lnTo>
                      <a:close/>
                      <a:moveTo>
                        <a:pt x="38" y="55"/>
                      </a:move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lnTo>
                        <a:pt x="3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ṩlíḋé">
                  <a:extLst>
                    <a:ext uri="{FF2B5EF4-FFF2-40B4-BE49-F238E27FC236}">
                      <a16:creationId xmlns:a16="http://schemas.microsoft.com/office/drawing/2014/main" id="{E22D53DC-56EC-0341-D6E6-D8F33EB153BB}"/>
                    </a:ext>
                  </a:extLst>
                </p:cNvPr>
                <p:cNvSpPr/>
                <p:nvPr/>
              </p:nvSpPr>
              <p:spPr bwMode="auto">
                <a:xfrm>
                  <a:off x="9634320" y="3002169"/>
                  <a:ext cx="416912" cy="418868"/>
                </a:xfrm>
                <a:custGeom>
                  <a:avLst/>
                  <a:gdLst>
                    <a:gd name="T0" fmla="*/ 65 w 130"/>
                    <a:gd name="T1" fmla="*/ 0 h 131"/>
                    <a:gd name="T2" fmla="*/ 0 w 130"/>
                    <a:gd name="T3" fmla="*/ 65 h 131"/>
                    <a:gd name="T4" fmla="*/ 65 w 130"/>
                    <a:gd name="T5" fmla="*/ 131 h 131"/>
                    <a:gd name="T6" fmla="*/ 130 w 130"/>
                    <a:gd name="T7" fmla="*/ 65 h 131"/>
                    <a:gd name="T8" fmla="*/ 65 w 130"/>
                    <a:gd name="T9" fmla="*/ 0 h 131"/>
                    <a:gd name="T10" fmla="*/ 65 w 130"/>
                    <a:gd name="T11" fmla="*/ 114 h 131"/>
                    <a:gd name="T12" fmla="*/ 16 w 130"/>
                    <a:gd name="T13" fmla="*/ 65 h 131"/>
                    <a:gd name="T14" fmla="*/ 65 w 130"/>
                    <a:gd name="T15" fmla="*/ 17 h 131"/>
                    <a:gd name="T16" fmla="*/ 114 w 130"/>
                    <a:gd name="T17" fmla="*/ 65 h 131"/>
                    <a:gd name="T18" fmla="*/ 65 w 130"/>
                    <a:gd name="T19" fmla="*/ 114 h 131"/>
                    <a:gd name="T20" fmla="*/ 40 w 130"/>
                    <a:gd name="T21" fmla="*/ 65 h 131"/>
                    <a:gd name="T22" fmla="*/ 65 w 130"/>
                    <a:gd name="T23" fmla="*/ 90 h 131"/>
                    <a:gd name="T24" fmla="*/ 89 w 130"/>
                    <a:gd name="T25" fmla="*/ 65 h 131"/>
                    <a:gd name="T26" fmla="*/ 65 w 130"/>
                    <a:gd name="T27" fmla="*/ 41 h 131"/>
                    <a:gd name="T28" fmla="*/ 40 w 130"/>
                    <a:gd name="T29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31">
                      <a:moveTo>
                        <a:pt x="65" y="0"/>
                      </a:move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101"/>
                        <a:pt x="29" y="131"/>
                        <a:pt x="65" y="131"/>
                      </a:cubicBezTo>
                      <a:cubicBezTo>
                        <a:pt x="101" y="131"/>
                        <a:pt x="130" y="101"/>
                        <a:pt x="130" y="65"/>
                      </a:cubicBezTo>
                      <a:cubicBezTo>
                        <a:pt x="130" y="29"/>
                        <a:pt x="101" y="0"/>
                        <a:pt x="65" y="0"/>
                      </a:cubicBezTo>
                      <a:close/>
                      <a:moveTo>
                        <a:pt x="65" y="114"/>
                      </a:moveTo>
                      <a:cubicBezTo>
                        <a:pt x="38" y="114"/>
                        <a:pt x="16" y="92"/>
                        <a:pt x="16" y="65"/>
                      </a:cubicBezTo>
                      <a:cubicBezTo>
                        <a:pt x="16" y="38"/>
                        <a:pt x="38" y="17"/>
                        <a:pt x="65" y="17"/>
                      </a:cubicBezTo>
                      <a:cubicBezTo>
                        <a:pt x="92" y="17"/>
                        <a:pt x="114" y="38"/>
                        <a:pt x="114" y="65"/>
                      </a:cubicBezTo>
                      <a:cubicBezTo>
                        <a:pt x="114" y="92"/>
                        <a:pt x="92" y="114"/>
                        <a:pt x="65" y="114"/>
                      </a:cubicBezTo>
                      <a:close/>
                      <a:moveTo>
                        <a:pt x="40" y="65"/>
                      </a:moveTo>
                      <a:cubicBezTo>
                        <a:pt x="40" y="79"/>
                        <a:pt x="51" y="90"/>
                        <a:pt x="65" y="90"/>
                      </a:cubicBezTo>
                      <a:cubicBezTo>
                        <a:pt x="78" y="90"/>
                        <a:pt x="89" y="79"/>
                        <a:pt x="89" y="65"/>
                      </a:cubicBezTo>
                      <a:cubicBezTo>
                        <a:pt x="89" y="52"/>
                        <a:pt x="78" y="41"/>
                        <a:pt x="65" y="41"/>
                      </a:cubicBezTo>
                      <a:cubicBezTo>
                        <a:pt x="51" y="41"/>
                        <a:pt x="40" y="52"/>
                        <a:pt x="4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iṣḻïḍé">
                  <a:extLst>
                    <a:ext uri="{FF2B5EF4-FFF2-40B4-BE49-F238E27FC236}">
                      <a16:creationId xmlns:a16="http://schemas.microsoft.com/office/drawing/2014/main" id="{2B232610-D98A-7D9C-61EF-2AB0F575F107}"/>
                    </a:ext>
                  </a:extLst>
                </p:cNvPr>
                <p:cNvSpPr/>
                <p:nvPr/>
              </p:nvSpPr>
              <p:spPr bwMode="auto">
                <a:xfrm>
                  <a:off x="9330934" y="1252317"/>
                  <a:ext cx="690938" cy="299471"/>
                </a:xfrm>
                <a:custGeom>
                  <a:avLst/>
                  <a:gdLst>
                    <a:gd name="T0" fmla="*/ 188 w 216"/>
                    <a:gd name="T1" fmla="*/ 41 h 94"/>
                    <a:gd name="T2" fmla="*/ 178 w 216"/>
                    <a:gd name="T3" fmla="*/ 43 h 94"/>
                    <a:gd name="T4" fmla="*/ 129 w 216"/>
                    <a:gd name="T5" fmla="*/ 0 h 94"/>
                    <a:gd name="T6" fmla="*/ 111 w 216"/>
                    <a:gd name="T7" fmla="*/ 3 h 94"/>
                    <a:gd name="T8" fmla="*/ 108 w 216"/>
                    <a:gd name="T9" fmla="*/ 6 h 94"/>
                    <a:gd name="T10" fmla="*/ 108 w 216"/>
                    <a:gd name="T11" fmla="*/ 91 h 94"/>
                    <a:gd name="T12" fmla="*/ 111 w 216"/>
                    <a:gd name="T13" fmla="*/ 94 h 94"/>
                    <a:gd name="T14" fmla="*/ 188 w 216"/>
                    <a:gd name="T15" fmla="*/ 94 h 94"/>
                    <a:gd name="T16" fmla="*/ 216 w 216"/>
                    <a:gd name="T17" fmla="*/ 68 h 94"/>
                    <a:gd name="T18" fmla="*/ 188 w 216"/>
                    <a:gd name="T19" fmla="*/ 41 h 94"/>
                    <a:gd name="T20" fmla="*/ 85 w 216"/>
                    <a:gd name="T21" fmla="*/ 94 h 94"/>
                    <a:gd name="T22" fmla="*/ 91 w 216"/>
                    <a:gd name="T23" fmla="*/ 94 h 94"/>
                    <a:gd name="T24" fmla="*/ 95 w 216"/>
                    <a:gd name="T25" fmla="*/ 47 h 94"/>
                    <a:gd name="T26" fmla="*/ 91 w 216"/>
                    <a:gd name="T27" fmla="*/ 0 h 94"/>
                    <a:gd name="T28" fmla="*/ 85 w 216"/>
                    <a:gd name="T29" fmla="*/ 0 h 94"/>
                    <a:gd name="T30" fmla="*/ 81 w 216"/>
                    <a:gd name="T31" fmla="*/ 47 h 94"/>
                    <a:gd name="T32" fmla="*/ 85 w 216"/>
                    <a:gd name="T33" fmla="*/ 94 h 94"/>
                    <a:gd name="T34" fmla="*/ 64 w 216"/>
                    <a:gd name="T35" fmla="*/ 94 h 94"/>
                    <a:gd name="T36" fmla="*/ 58 w 216"/>
                    <a:gd name="T37" fmla="*/ 94 h 94"/>
                    <a:gd name="T38" fmla="*/ 54 w 216"/>
                    <a:gd name="T39" fmla="*/ 60 h 94"/>
                    <a:gd name="T40" fmla="*/ 58 w 216"/>
                    <a:gd name="T41" fmla="*/ 27 h 94"/>
                    <a:gd name="T42" fmla="*/ 64 w 216"/>
                    <a:gd name="T43" fmla="*/ 27 h 94"/>
                    <a:gd name="T44" fmla="*/ 68 w 216"/>
                    <a:gd name="T45" fmla="*/ 61 h 94"/>
                    <a:gd name="T46" fmla="*/ 64 w 216"/>
                    <a:gd name="T47" fmla="*/ 94 h 94"/>
                    <a:gd name="T48" fmla="*/ 31 w 216"/>
                    <a:gd name="T49" fmla="*/ 94 h 94"/>
                    <a:gd name="T50" fmla="*/ 37 w 216"/>
                    <a:gd name="T51" fmla="*/ 94 h 94"/>
                    <a:gd name="T52" fmla="*/ 41 w 216"/>
                    <a:gd name="T53" fmla="*/ 67 h 94"/>
                    <a:gd name="T54" fmla="*/ 37 w 216"/>
                    <a:gd name="T55" fmla="*/ 40 h 94"/>
                    <a:gd name="T56" fmla="*/ 31 w 216"/>
                    <a:gd name="T57" fmla="*/ 40 h 94"/>
                    <a:gd name="T58" fmla="*/ 27 w 216"/>
                    <a:gd name="T59" fmla="*/ 67 h 94"/>
                    <a:gd name="T60" fmla="*/ 31 w 216"/>
                    <a:gd name="T61" fmla="*/ 94 h 94"/>
                    <a:gd name="T62" fmla="*/ 4 w 216"/>
                    <a:gd name="T63" fmla="*/ 81 h 94"/>
                    <a:gd name="T64" fmla="*/ 10 w 216"/>
                    <a:gd name="T65" fmla="*/ 81 h 94"/>
                    <a:gd name="T66" fmla="*/ 14 w 216"/>
                    <a:gd name="T67" fmla="*/ 67 h 94"/>
                    <a:gd name="T68" fmla="*/ 10 w 216"/>
                    <a:gd name="T69" fmla="*/ 54 h 94"/>
                    <a:gd name="T70" fmla="*/ 4 w 216"/>
                    <a:gd name="T71" fmla="*/ 54 h 94"/>
                    <a:gd name="T72" fmla="*/ 0 w 216"/>
                    <a:gd name="T73" fmla="*/ 67 h 94"/>
                    <a:gd name="T74" fmla="*/ 4 w 216"/>
                    <a:gd name="T75" fmla="*/ 8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6" h="94">
                      <a:moveTo>
                        <a:pt x="188" y="41"/>
                      </a:moveTo>
                      <a:cubicBezTo>
                        <a:pt x="184" y="41"/>
                        <a:pt x="181" y="42"/>
                        <a:pt x="178" y="43"/>
                      </a:cubicBezTo>
                      <a:cubicBezTo>
                        <a:pt x="175" y="19"/>
                        <a:pt x="154" y="0"/>
                        <a:pt x="129" y="0"/>
                      </a:cubicBezTo>
                      <a:cubicBezTo>
                        <a:pt x="122" y="0"/>
                        <a:pt x="116" y="1"/>
                        <a:pt x="111" y="3"/>
                      </a:cubicBezTo>
                      <a:cubicBezTo>
                        <a:pt x="109" y="4"/>
                        <a:pt x="108" y="5"/>
                        <a:pt x="108" y="6"/>
                      </a:cubicBezTo>
                      <a:cubicBezTo>
                        <a:pt x="108" y="91"/>
                        <a:pt x="108" y="91"/>
                        <a:pt x="108" y="91"/>
                      </a:cubicBezTo>
                      <a:cubicBezTo>
                        <a:pt x="108" y="93"/>
                        <a:pt x="110" y="94"/>
                        <a:pt x="111" y="94"/>
                      </a:cubicBezTo>
                      <a:cubicBezTo>
                        <a:pt x="111" y="94"/>
                        <a:pt x="188" y="94"/>
                        <a:pt x="188" y="94"/>
                      </a:cubicBezTo>
                      <a:cubicBezTo>
                        <a:pt x="204" y="94"/>
                        <a:pt x="216" y="82"/>
                        <a:pt x="216" y="68"/>
                      </a:cubicBezTo>
                      <a:cubicBezTo>
                        <a:pt x="216" y="53"/>
                        <a:pt x="204" y="41"/>
                        <a:pt x="188" y="41"/>
                      </a:cubicBezTo>
                      <a:close/>
                      <a:moveTo>
                        <a:pt x="85" y="94"/>
                      </a:move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95" y="47"/>
                        <a:pt x="95" y="47"/>
                        <a:pt x="95" y="47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lnTo>
                        <a:pt x="85" y="94"/>
                      </a:lnTo>
                      <a:close/>
                      <a:moveTo>
                        <a:pt x="64" y="94"/>
                      </a:moveTo>
                      <a:cubicBezTo>
                        <a:pt x="58" y="94"/>
                        <a:pt x="58" y="94"/>
                        <a:pt x="58" y="94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lnTo>
                        <a:pt x="64" y="94"/>
                      </a:lnTo>
                      <a:close/>
                      <a:moveTo>
                        <a:pt x="31" y="94"/>
                      </a:moveTo>
                      <a:cubicBezTo>
                        <a:pt x="37" y="94"/>
                        <a:pt x="37" y="94"/>
                        <a:pt x="37" y="94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37" y="40"/>
                        <a:pt x="37" y="40"/>
                        <a:pt x="37" y="40"/>
                      </a:cubicBezTo>
                      <a:cubicBezTo>
                        <a:pt x="31" y="40"/>
                        <a:pt x="31" y="40"/>
                        <a:pt x="31" y="40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lnTo>
                        <a:pt x="31" y="94"/>
                      </a:lnTo>
                      <a:close/>
                      <a:moveTo>
                        <a:pt x="4" y="81"/>
                      </a:move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0" y="67"/>
                        <a:pt x="0" y="67"/>
                        <a:pt x="0" y="67"/>
                      </a:cubicBezTo>
                      <a:lnTo>
                        <a:pt x="4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iślíḑé">
                  <a:extLst>
                    <a:ext uri="{FF2B5EF4-FFF2-40B4-BE49-F238E27FC236}">
                      <a16:creationId xmlns:a16="http://schemas.microsoft.com/office/drawing/2014/main" id="{BEE308AB-1A34-7E90-B850-2B37C642BC2B}"/>
                    </a:ext>
                  </a:extLst>
                </p:cNvPr>
                <p:cNvSpPr/>
                <p:nvPr/>
              </p:nvSpPr>
              <p:spPr bwMode="auto">
                <a:xfrm>
                  <a:off x="9462075" y="1610508"/>
                  <a:ext cx="383636" cy="342532"/>
                </a:xfrm>
                <a:custGeom>
                  <a:avLst/>
                  <a:gdLst>
                    <a:gd name="T0" fmla="*/ 50 w 120"/>
                    <a:gd name="T1" fmla="*/ 0 h 107"/>
                    <a:gd name="T2" fmla="*/ 50 w 120"/>
                    <a:gd name="T3" fmla="*/ 0 h 107"/>
                    <a:gd name="T4" fmla="*/ 100 w 120"/>
                    <a:gd name="T5" fmla="*/ 41 h 107"/>
                    <a:gd name="T6" fmla="*/ 50 w 120"/>
                    <a:gd name="T7" fmla="*/ 81 h 107"/>
                    <a:gd name="T8" fmla="*/ 42 w 120"/>
                    <a:gd name="T9" fmla="*/ 81 h 107"/>
                    <a:gd name="T10" fmla="*/ 7 w 120"/>
                    <a:gd name="T11" fmla="*/ 93 h 107"/>
                    <a:gd name="T12" fmla="*/ 7 w 120"/>
                    <a:gd name="T13" fmla="*/ 91 h 107"/>
                    <a:gd name="T14" fmla="*/ 19 w 120"/>
                    <a:gd name="T15" fmla="*/ 75 h 107"/>
                    <a:gd name="T16" fmla="*/ 19 w 120"/>
                    <a:gd name="T17" fmla="*/ 72 h 107"/>
                    <a:gd name="T18" fmla="*/ 0 w 120"/>
                    <a:gd name="T19" fmla="*/ 41 h 107"/>
                    <a:gd name="T20" fmla="*/ 50 w 120"/>
                    <a:gd name="T21" fmla="*/ 0 h 107"/>
                    <a:gd name="T22" fmla="*/ 104 w 120"/>
                    <a:gd name="T23" fmla="*/ 91 h 107"/>
                    <a:gd name="T24" fmla="*/ 113 w 120"/>
                    <a:gd name="T25" fmla="*/ 104 h 107"/>
                    <a:gd name="T26" fmla="*/ 113 w 120"/>
                    <a:gd name="T27" fmla="*/ 107 h 107"/>
                    <a:gd name="T28" fmla="*/ 83 w 120"/>
                    <a:gd name="T29" fmla="*/ 96 h 107"/>
                    <a:gd name="T30" fmla="*/ 77 w 120"/>
                    <a:gd name="T31" fmla="*/ 96 h 107"/>
                    <a:gd name="T32" fmla="*/ 50 w 120"/>
                    <a:gd name="T33" fmla="*/ 89 h 107"/>
                    <a:gd name="T34" fmla="*/ 90 w 120"/>
                    <a:gd name="T35" fmla="*/ 75 h 107"/>
                    <a:gd name="T36" fmla="*/ 103 w 120"/>
                    <a:gd name="T37" fmla="*/ 60 h 107"/>
                    <a:gd name="T38" fmla="*/ 108 w 120"/>
                    <a:gd name="T39" fmla="*/ 41 h 107"/>
                    <a:gd name="T40" fmla="*/ 108 w 120"/>
                    <a:gd name="T41" fmla="*/ 37 h 107"/>
                    <a:gd name="T42" fmla="*/ 120 w 120"/>
                    <a:gd name="T43" fmla="*/ 62 h 107"/>
                    <a:gd name="T44" fmla="*/ 104 w 120"/>
                    <a:gd name="T45" fmla="*/ 88 h 107"/>
                    <a:gd name="T46" fmla="*/ 104 w 120"/>
                    <a:gd name="T47" fmla="*/ 9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20" h="107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8" y="0"/>
                        <a:pt x="100" y="18"/>
                        <a:pt x="100" y="41"/>
                      </a:cubicBezTo>
                      <a:cubicBezTo>
                        <a:pt x="100" y="63"/>
                        <a:pt x="78" y="81"/>
                        <a:pt x="50" y="81"/>
                      </a:cubicBezTo>
                      <a:cubicBezTo>
                        <a:pt x="47" y="81"/>
                        <a:pt x="45" y="81"/>
                        <a:pt x="42" y="81"/>
                      </a:cubicBezTo>
                      <a:cubicBezTo>
                        <a:pt x="32" y="91"/>
                        <a:pt x="19" y="93"/>
                        <a:pt x="7" y="93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14" y="87"/>
                        <a:pt x="19" y="82"/>
                        <a:pt x="19" y="75"/>
                      </a:cubicBezTo>
                      <a:cubicBezTo>
                        <a:pt x="19" y="74"/>
                        <a:pt x="19" y="73"/>
                        <a:pt x="19" y="72"/>
                      </a:cubicBezTo>
                      <a:cubicBezTo>
                        <a:pt x="8" y="65"/>
                        <a:pt x="0" y="53"/>
                        <a:pt x="0" y="41"/>
                      </a:cubicBezTo>
                      <a:cubicBezTo>
                        <a:pt x="0" y="18"/>
                        <a:pt x="23" y="0"/>
                        <a:pt x="50" y="0"/>
                      </a:cubicBezTo>
                      <a:close/>
                      <a:moveTo>
                        <a:pt x="104" y="91"/>
                      </a:moveTo>
                      <a:cubicBezTo>
                        <a:pt x="104" y="97"/>
                        <a:pt x="107" y="102"/>
                        <a:pt x="113" y="104"/>
                      </a:cubicBezTo>
                      <a:cubicBezTo>
                        <a:pt x="113" y="107"/>
                        <a:pt x="113" y="107"/>
                        <a:pt x="113" y="107"/>
                      </a:cubicBezTo>
                      <a:cubicBezTo>
                        <a:pt x="102" y="106"/>
                        <a:pt x="93" y="105"/>
                        <a:pt x="83" y="96"/>
                      </a:cubicBezTo>
                      <a:cubicBezTo>
                        <a:pt x="81" y="96"/>
                        <a:pt x="79" y="96"/>
                        <a:pt x="77" y="96"/>
                      </a:cubicBezTo>
                      <a:cubicBezTo>
                        <a:pt x="67" y="96"/>
                        <a:pt x="58" y="93"/>
                        <a:pt x="50" y="89"/>
                      </a:cubicBezTo>
                      <a:cubicBezTo>
                        <a:pt x="65" y="89"/>
                        <a:pt x="79" y="84"/>
                        <a:pt x="90" y="75"/>
                      </a:cubicBezTo>
                      <a:cubicBezTo>
                        <a:pt x="96" y="71"/>
                        <a:pt x="100" y="66"/>
                        <a:pt x="103" y="60"/>
                      </a:cubicBezTo>
                      <a:cubicBezTo>
                        <a:pt x="106" y="54"/>
                        <a:pt x="108" y="47"/>
                        <a:pt x="108" y="41"/>
                      </a:cubicBezTo>
                      <a:cubicBezTo>
                        <a:pt x="108" y="40"/>
                        <a:pt x="108" y="39"/>
                        <a:pt x="108" y="37"/>
                      </a:cubicBezTo>
                      <a:cubicBezTo>
                        <a:pt x="115" y="44"/>
                        <a:pt x="120" y="52"/>
                        <a:pt x="120" y="62"/>
                      </a:cubicBezTo>
                      <a:cubicBezTo>
                        <a:pt x="120" y="72"/>
                        <a:pt x="114" y="82"/>
                        <a:pt x="104" y="88"/>
                      </a:cubicBezTo>
                      <a:cubicBezTo>
                        <a:pt x="104" y="89"/>
                        <a:pt x="104" y="90"/>
                        <a:pt x="10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îṥ1îḓé">
                  <a:extLst>
                    <a:ext uri="{FF2B5EF4-FFF2-40B4-BE49-F238E27FC236}">
                      <a16:creationId xmlns:a16="http://schemas.microsoft.com/office/drawing/2014/main" id="{A743F3B0-9942-F7E0-5FF4-439FB5A5DA71}"/>
                    </a:ext>
                  </a:extLst>
                </p:cNvPr>
                <p:cNvSpPr/>
                <p:nvPr/>
              </p:nvSpPr>
              <p:spPr bwMode="auto">
                <a:xfrm>
                  <a:off x="9501222" y="1990229"/>
                  <a:ext cx="338618" cy="336661"/>
                </a:xfrm>
                <a:custGeom>
                  <a:avLst/>
                  <a:gdLst>
                    <a:gd name="T0" fmla="*/ 20 w 106"/>
                    <a:gd name="T1" fmla="*/ 53 h 105"/>
                    <a:gd name="T2" fmla="*/ 20 w 106"/>
                    <a:gd name="T3" fmla="*/ 49 h 105"/>
                    <a:gd name="T4" fmla="*/ 1 w 106"/>
                    <a:gd name="T5" fmla="*/ 43 h 105"/>
                    <a:gd name="T6" fmla="*/ 0 w 106"/>
                    <a:gd name="T7" fmla="*/ 53 h 105"/>
                    <a:gd name="T8" fmla="*/ 17 w 106"/>
                    <a:gd name="T9" fmla="*/ 91 h 105"/>
                    <a:gd name="T10" fmla="*/ 29 w 106"/>
                    <a:gd name="T11" fmla="*/ 75 h 105"/>
                    <a:gd name="T12" fmla="*/ 20 w 106"/>
                    <a:gd name="T13" fmla="*/ 53 h 105"/>
                    <a:gd name="T14" fmla="*/ 86 w 106"/>
                    <a:gd name="T15" fmla="*/ 53 h 105"/>
                    <a:gd name="T16" fmla="*/ 77 w 106"/>
                    <a:gd name="T17" fmla="*/ 75 h 105"/>
                    <a:gd name="T18" fmla="*/ 89 w 106"/>
                    <a:gd name="T19" fmla="*/ 91 h 105"/>
                    <a:gd name="T20" fmla="*/ 106 w 106"/>
                    <a:gd name="T21" fmla="*/ 53 h 105"/>
                    <a:gd name="T22" fmla="*/ 105 w 106"/>
                    <a:gd name="T23" fmla="*/ 43 h 105"/>
                    <a:gd name="T24" fmla="*/ 86 w 106"/>
                    <a:gd name="T25" fmla="*/ 49 h 105"/>
                    <a:gd name="T26" fmla="*/ 86 w 106"/>
                    <a:gd name="T27" fmla="*/ 53 h 105"/>
                    <a:gd name="T28" fmla="*/ 59 w 106"/>
                    <a:gd name="T29" fmla="*/ 20 h 105"/>
                    <a:gd name="T30" fmla="*/ 82 w 106"/>
                    <a:gd name="T31" fmla="*/ 36 h 105"/>
                    <a:gd name="T32" fmla="*/ 101 w 106"/>
                    <a:gd name="T33" fmla="*/ 30 h 105"/>
                    <a:gd name="T34" fmla="*/ 59 w 106"/>
                    <a:gd name="T35" fmla="*/ 0 h 105"/>
                    <a:gd name="T36" fmla="*/ 59 w 106"/>
                    <a:gd name="T37" fmla="*/ 20 h 105"/>
                    <a:gd name="T38" fmla="*/ 24 w 106"/>
                    <a:gd name="T39" fmla="*/ 36 h 105"/>
                    <a:gd name="T40" fmla="*/ 46 w 106"/>
                    <a:gd name="T41" fmla="*/ 20 h 105"/>
                    <a:gd name="T42" fmla="*/ 46 w 106"/>
                    <a:gd name="T43" fmla="*/ 0 h 105"/>
                    <a:gd name="T44" fmla="*/ 5 w 106"/>
                    <a:gd name="T45" fmla="*/ 30 h 105"/>
                    <a:gd name="T46" fmla="*/ 24 w 106"/>
                    <a:gd name="T47" fmla="*/ 36 h 105"/>
                    <a:gd name="T48" fmla="*/ 67 w 106"/>
                    <a:gd name="T49" fmla="*/ 83 h 105"/>
                    <a:gd name="T50" fmla="*/ 53 w 106"/>
                    <a:gd name="T51" fmla="*/ 85 h 105"/>
                    <a:gd name="T52" fmla="*/ 39 w 106"/>
                    <a:gd name="T53" fmla="*/ 83 h 105"/>
                    <a:gd name="T54" fmla="*/ 28 w 106"/>
                    <a:gd name="T55" fmla="*/ 99 h 105"/>
                    <a:gd name="T56" fmla="*/ 53 w 106"/>
                    <a:gd name="T57" fmla="*/ 105 h 105"/>
                    <a:gd name="T58" fmla="*/ 78 w 106"/>
                    <a:gd name="T59" fmla="*/ 99 h 105"/>
                    <a:gd name="T60" fmla="*/ 67 w 106"/>
                    <a:gd name="T61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105">
                      <a:moveTo>
                        <a:pt x="20" y="53"/>
                      </a:moveTo>
                      <a:cubicBezTo>
                        <a:pt x="20" y="51"/>
                        <a:pt x="20" y="50"/>
                        <a:pt x="20" y="49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6"/>
                        <a:pt x="0" y="49"/>
                        <a:pt x="0" y="53"/>
                      </a:cubicBezTo>
                      <a:cubicBezTo>
                        <a:pt x="0" y="68"/>
                        <a:pt x="7" y="81"/>
                        <a:pt x="17" y="91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23" y="69"/>
                        <a:pt x="20" y="61"/>
                        <a:pt x="20" y="53"/>
                      </a:cubicBezTo>
                      <a:close/>
                      <a:moveTo>
                        <a:pt x="86" y="53"/>
                      </a:moveTo>
                      <a:cubicBezTo>
                        <a:pt x="86" y="61"/>
                        <a:pt x="83" y="69"/>
                        <a:pt x="77" y="75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99" y="81"/>
                        <a:pt x="106" y="68"/>
                        <a:pt x="106" y="53"/>
                      </a:cubicBezTo>
                      <a:cubicBezTo>
                        <a:pt x="106" y="49"/>
                        <a:pt x="105" y="46"/>
                        <a:pt x="105" y="43"/>
                      </a:cubicBezTo>
                      <a:cubicBezTo>
                        <a:pt x="86" y="49"/>
                        <a:pt x="86" y="49"/>
                        <a:pt x="86" y="49"/>
                      </a:cubicBezTo>
                      <a:cubicBezTo>
                        <a:pt x="86" y="50"/>
                        <a:pt x="86" y="51"/>
                        <a:pt x="86" y="53"/>
                      </a:cubicBezTo>
                      <a:close/>
                      <a:moveTo>
                        <a:pt x="59" y="20"/>
                      </a:moveTo>
                      <a:cubicBezTo>
                        <a:pt x="69" y="22"/>
                        <a:pt x="77" y="28"/>
                        <a:pt x="82" y="36"/>
                      </a:cubicBezTo>
                      <a:cubicBezTo>
                        <a:pt x="101" y="30"/>
                        <a:pt x="101" y="30"/>
                        <a:pt x="101" y="30"/>
                      </a:cubicBezTo>
                      <a:cubicBezTo>
                        <a:pt x="93" y="14"/>
                        <a:pt x="78" y="3"/>
                        <a:pt x="59" y="0"/>
                      </a:cubicBezTo>
                      <a:lnTo>
                        <a:pt x="59" y="20"/>
                      </a:lnTo>
                      <a:close/>
                      <a:moveTo>
                        <a:pt x="24" y="36"/>
                      </a:moveTo>
                      <a:cubicBezTo>
                        <a:pt x="29" y="28"/>
                        <a:pt x="37" y="22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8" y="3"/>
                        <a:pt x="13" y="14"/>
                        <a:pt x="5" y="30"/>
                      </a:cubicBezTo>
                      <a:lnTo>
                        <a:pt x="24" y="36"/>
                      </a:lnTo>
                      <a:close/>
                      <a:moveTo>
                        <a:pt x="67" y="83"/>
                      </a:moveTo>
                      <a:cubicBezTo>
                        <a:pt x="62" y="84"/>
                        <a:pt x="58" y="85"/>
                        <a:pt x="53" y="85"/>
                      </a:cubicBezTo>
                      <a:cubicBezTo>
                        <a:pt x="48" y="85"/>
                        <a:pt x="43" y="84"/>
                        <a:pt x="39" y="83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35" y="103"/>
                        <a:pt x="44" y="105"/>
                        <a:pt x="53" y="105"/>
                      </a:cubicBezTo>
                      <a:cubicBezTo>
                        <a:pt x="62" y="105"/>
                        <a:pt x="71" y="103"/>
                        <a:pt x="78" y="99"/>
                      </a:cubicBezTo>
                      <a:lnTo>
                        <a:pt x="67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iṩḻîḍe">
                  <a:extLst>
                    <a:ext uri="{FF2B5EF4-FFF2-40B4-BE49-F238E27FC236}">
                      <a16:creationId xmlns:a16="http://schemas.microsoft.com/office/drawing/2014/main" id="{67609794-D281-55EE-BB36-A9AF57B31333}"/>
                    </a:ext>
                  </a:extLst>
                </p:cNvPr>
                <p:cNvSpPr/>
                <p:nvPr/>
              </p:nvSpPr>
              <p:spPr bwMode="auto">
                <a:xfrm>
                  <a:off x="9522752" y="2397354"/>
                  <a:ext cx="317087" cy="334703"/>
                </a:xfrm>
                <a:custGeom>
                  <a:avLst/>
                  <a:gdLst>
                    <a:gd name="T0" fmla="*/ 75 w 162"/>
                    <a:gd name="T1" fmla="*/ 65 h 171"/>
                    <a:gd name="T2" fmla="*/ 54 w 162"/>
                    <a:gd name="T3" fmla="*/ 86 h 171"/>
                    <a:gd name="T4" fmla="*/ 87 w 162"/>
                    <a:gd name="T5" fmla="*/ 65 h 171"/>
                    <a:gd name="T6" fmla="*/ 108 w 162"/>
                    <a:gd name="T7" fmla="*/ 86 h 171"/>
                    <a:gd name="T8" fmla="*/ 87 w 162"/>
                    <a:gd name="T9" fmla="*/ 65 h 171"/>
                    <a:gd name="T10" fmla="*/ 139 w 162"/>
                    <a:gd name="T11" fmla="*/ 65 h 171"/>
                    <a:gd name="T12" fmla="*/ 118 w 162"/>
                    <a:gd name="T13" fmla="*/ 86 h 171"/>
                    <a:gd name="T14" fmla="*/ 21 w 162"/>
                    <a:gd name="T15" fmla="*/ 129 h 171"/>
                    <a:gd name="T16" fmla="*/ 43 w 162"/>
                    <a:gd name="T17" fmla="*/ 150 h 171"/>
                    <a:gd name="T18" fmla="*/ 21 w 162"/>
                    <a:gd name="T19" fmla="*/ 129 h 171"/>
                    <a:gd name="T20" fmla="*/ 75 w 162"/>
                    <a:gd name="T21" fmla="*/ 129 h 171"/>
                    <a:gd name="T22" fmla="*/ 54 w 162"/>
                    <a:gd name="T23" fmla="*/ 150 h 171"/>
                    <a:gd name="T24" fmla="*/ 87 w 162"/>
                    <a:gd name="T25" fmla="*/ 129 h 171"/>
                    <a:gd name="T26" fmla="*/ 108 w 162"/>
                    <a:gd name="T27" fmla="*/ 150 h 171"/>
                    <a:gd name="T28" fmla="*/ 87 w 162"/>
                    <a:gd name="T29" fmla="*/ 129 h 171"/>
                    <a:gd name="T30" fmla="*/ 75 w 162"/>
                    <a:gd name="T31" fmla="*/ 96 h 171"/>
                    <a:gd name="T32" fmla="*/ 54 w 162"/>
                    <a:gd name="T33" fmla="*/ 117 h 171"/>
                    <a:gd name="T34" fmla="*/ 87 w 162"/>
                    <a:gd name="T35" fmla="*/ 96 h 171"/>
                    <a:gd name="T36" fmla="*/ 108 w 162"/>
                    <a:gd name="T37" fmla="*/ 117 h 171"/>
                    <a:gd name="T38" fmla="*/ 87 w 162"/>
                    <a:gd name="T39" fmla="*/ 96 h 171"/>
                    <a:gd name="T40" fmla="*/ 139 w 162"/>
                    <a:gd name="T41" fmla="*/ 96 h 171"/>
                    <a:gd name="T42" fmla="*/ 118 w 162"/>
                    <a:gd name="T43" fmla="*/ 117 h 171"/>
                    <a:gd name="T44" fmla="*/ 21 w 162"/>
                    <a:gd name="T45" fmla="*/ 96 h 171"/>
                    <a:gd name="T46" fmla="*/ 43 w 162"/>
                    <a:gd name="T47" fmla="*/ 117 h 171"/>
                    <a:gd name="T48" fmla="*/ 21 w 162"/>
                    <a:gd name="T49" fmla="*/ 96 h 171"/>
                    <a:gd name="T50" fmla="*/ 139 w 162"/>
                    <a:gd name="T51" fmla="*/ 11 h 171"/>
                    <a:gd name="T52" fmla="*/ 118 w 162"/>
                    <a:gd name="T53" fmla="*/ 0 h 171"/>
                    <a:gd name="T54" fmla="*/ 43 w 162"/>
                    <a:gd name="T55" fmla="*/ 11 h 171"/>
                    <a:gd name="T56" fmla="*/ 21 w 162"/>
                    <a:gd name="T57" fmla="*/ 0 h 171"/>
                    <a:gd name="T58" fmla="*/ 0 w 162"/>
                    <a:gd name="T59" fmla="*/ 171 h 171"/>
                    <a:gd name="T60" fmla="*/ 162 w 162"/>
                    <a:gd name="T61" fmla="*/ 0 h 171"/>
                    <a:gd name="T62" fmla="*/ 150 w 162"/>
                    <a:gd name="T63" fmla="*/ 161 h 171"/>
                    <a:gd name="T64" fmla="*/ 11 w 162"/>
                    <a:gd name="T65" fmla="*/ 44 h 171"/>
                    <a:gd name="T66" fmla="*/ 150 w 162"/>
                    <a:gd name="T67" fmla="*/ 16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" h="171">
                      <a:moveTo>
                        <a:pt x="54" y="65"/>
                      </a:moveTo>
                      <a:lnTo>
                        <a:pt x="75" y="65"/>
                      </a:lnTo>
                      <a:lnTo>
                        <a:pt x="75" y="86"/>
                      </a:lnTo>
                      <a:lnTo>
                        <a:pt x="54" y="86"/>
                      </a:lnTo>
                      <a:lnTo>
                        <a:pt x="54" y="65"/>
                      </a:lnTo>
                      <a:close/>
                      <a:moveTo>
                        <a:pt x="87" y="65"/>
                      </a:moveTo>
                      <a:lnTo>
                        <a:pt x="108" y="65"/>
                      </a:lnTo>
                      <a:lnTo>
                        <a:pt x="108" y="86"/>
                      </a:lnTo>
                      <a:lnTo>
                        <a:pt x="87" y="86"/>
                      </a:lnTo>
                      <a:lnTo>
                        <a:pt x="87" y="65"/>
                      </a:lnTo>
                      <a:close/>
                      <a:moveTo>
                        <a:pt x="118" y="65"/>
                      </a:moveTo>
                      <a:lnTo>
                        <a:pt x="139" y="65"/>
                      </a:lnTo>
                      <a:lnTo>
                        <a:pt x="139" y="86"/>
                      </a:lnTo>
                      <a:lnTo>
                        <a:pt x="118" y="86"/>
                      </a:lnTo>
                      <a:lnTo>
                        <a:pt x="118" y="65"/>
                      </a:lnTo>
                      <a:close/>
                      <a:moveTo>
                        <a:pt x="21" y="129"/>
                      </a:moveTo>
                      <a:lnTo>
                        <a:pt x="43" y="129"/>
                      </a:lnTo>
                      <a:lnTo>
                        <a:pt x="43" y="150"/>
                      </a:lnTo>
                      <a:lnTo>
                        <a:pt x="21" y="150"/>
                      </a:lnTo>
                      <a:lnTo>
                        <a:pt x="21" y="129"/>
                      </a:lnTo>
                      <a:close/>
                      <a:moveTo>
                        <a:pt x="54" y="129"/>
                      </a:moveTo>
                      <a:lnTo>
                        <a:pt x="75" y="129"/>
                      </a:lnTo>
                      <a:lnTo>
                        <a:pt x="75" y="150"/>
                      </a:lnTo>
                      <a:lnTo>
                        <a:pt x="54" y="150"/>
                      </a:lnTo>
                      <a:lnTo>
                        <a:pt x="54" y="129"/>
                      </a:lnTo>
                      <a:close/>
                      <a:moveTo>
                        <a:pt x="87" y="129"/>
                      </a:moveTo>
                      <a:lnTo>
                        <a:pt x="108" y="129"/>
                      </a:lnTo>
                      <a:lnTo>
                        <a:pt x="108" y="150"/>
                      </a:lnTo>
                      <a:lnTo>
                        <a:pt x="87" y="150"/>
                      </a:lnTo>
                      <a:lnTo>
                        <a:pt x="87" y="129"/>
                      </a:lnTo>
                      <a:close/>
                      <a:moveTo>
                        <a:pt x="54" y="96"/>
                      </a:moveTo>
                      <a:lnTo>
                        <a:pt x="75" y="96"/>
                      </a:lnTo>
                      <a:lnTo>
                        <a:pt x="75" y="117"/>
                      </a:lnTo>
                      <a:lnTo>
                        <a:pt x="54" y="117"/>
                      </a:lnTo>
                      <a:lnTo>
                        <a:pt x="54" y="96"/>
                      </a:lnTo>
                      <a:close/>
                      <a:moveTo>
                        <a:pt x="87" y="96"/>
                      </a:moveTo>
                      <a:lnTo>
                        <a:pt x="108" y="96"/>
                      </a:lnTo>
                      <a:lnTo>
                        <a:pt x="108" y="117"/>
                      </a:lnTo>
                      <a:lnTo>
                        <a:pt x="87" y="117"/>
                      </a:lnTo>
                      <a:lnTo>
                        <a:pt x="87" y="96"/>
                      </a:lnTo>
                      <a:close/>
                      <a:moveTo>
                        <a:pt x="118" y="96"/>
                      </a:moveTo>
                      <a:lnTo>
                        <a:pt x="139" y="96"/>
                      </a:lnTo>
                      <a:lnTo>
                        <a:pt x="139" y="117"/>
                      </a:lnTo>
                      <a:lnTo>
                        <a:pt x="118" y="117"/>
                      </a:lnTo>
                      <a:lnTo>
                        <a:pt x="118" y="96"/>
                      </a:lnTo>
                      <a:close/>
                      <a:moveTo>
                        <a:pt x="21" y="96"/>
                      </a:moveTo>
                      <a:lnTo>
                        <a:pt x="43" y="96"/>
                      </a:lnTo>
                      <a:lnTo>
                        <a:pt x="43" y="117"/>
                      </a:lnTo>
                      <a:lnTo>
                        <a:pt x="21" y="117"/>
                      </a:lnTo>
                      <a:lnTo>
                        <a:pt x="21" y="96"/>
                      </a:lnTo>
                      <a:close/>
                      <a:moveTo>
                        <a:pt x="139" y="0"/>
                      </a:moveTo>
                      <a:lnTo>
                        <a:pt x="139" y="11"/>
                      </a:lnTo>
                      <a:lnTo>
                        <a:pt x="118" y="11"/>
                      </a:lnTo>
                      <a:lnTo>
                        <a:pt x="118" y="0"/>
                      </a:lnTo>
                      <a:lnTo>
                        <a:pt x="43" y="0"/>
                      </a:lnTo>
                      <a:lnTo>
                        <a:pt x="43" y="11"/>
                      </a:lnTo>
                      <a:lnTo>
                        <a:pt x="21" y="11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71"/>
                      </a:lnTo>
                      <a:lnTo>
                        <a:pt x="162" y="171"/>
                      </a:lnTo>
                      <a:lnTo>
                        <a:pt x="162" y="0"/>
                      </a:lnTo>
                      <a:lnTo>
                        <a:pt x="139" y="0"/>
                      </a:lnTo>
                      <a:close/>
                      <a:moveTo>
                        <a:pt x="150" y="161"/>
                      </a:moveTo>
                      <a:lnTo>
                        <a:pt x="11" y="161"/>
                      </a:lnTo>
                      <a:lnTo>
                        <a:pt x="11" y="44"/>
                      </a:lnTo>
                      <a:lnTo>
                        <a:pt x="150" y="44"/>
                      </a:lnTo>
                      <a:lnTo>
                        <a:pt x="15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Sḷiḓè">
                  <a:extLst>
                    <a:ext uri="{FF2B5EF4-FFF2-40B4-BE49-F238E27FC236}">
                      <a16:creationId xmlns:a16="http://schemas.microsoft.com/office/drawing/2014/main" id="{21645FFE-FBB6-92E9-F5DA-384315E3DF4E}"/>
                    </a:ext>
                  </a:extLst>
                </p:cNvPr>
                <p:cNvSpPr/>
                <p:nvPr/>
              </p:nvSpPr>
              <p:spPr bwMode="auto">
                <a:xfrm>
                  <a:off x="10025786" y="3945601"/>
                  <a:ext cx="268155" cy="268153"/>
                </a:xfrm>
                <a:custGeom>
                  <a:avLst/>
                  <a:gdLst>
                    <a:gd name="T0" fmla="*/ 42 w 84"/>
                    <a:gd name="T1" fmla="*/ 0 h 84"/>
                    <a:gd name="T2" fmla="*/ 0 w 84"/>
                    <a:gd name="T3" fmla="*/ 42 h 84"/>
                    <a:gd name="T4" fmla="*/ 42 w 84"/>
                    <a:gd name="T5" fmla="*/ 84 h 84"/>
                    <a:gd name="T6" fmla="*/ 84 w 84"/>
                    <a:gd name="T7" fmla="*/ 42 h 84"/>
                    <a:gd name="T8" fmla="*/ 42 w 84"/>
                    <a:gd name="T9" fmla="*/ 0 h 84"/>
                    <a:gd name="T10" fmla="*/ 42 w 84"/>
                    <a:gd name="T11" fmla="*/ 76 h 84"/>
                    <a:gd name="T12" fmla="*/ 8 w 84"/>
                    <a:gd name="T13" fmla="*/ 42 h 84"/>
                    <a:gd name="T14" fmla="*/ 42 w 84"/>
                    <a:gd name="T15" fmla="*/ 8 h 84"/>
                    <a:gd name="T16" fmla="*/ 76 w 84"/>
                    <a:gd name="T17" fmla="*/ 42 h 84"/>
                    <a:gd name="T18" fmla="*/ 42 w 84"/>
                    <a:gd name="T19" fmla="*/ 76 h 84"/>
                    <a:gd name="T20" fmla="*/ 26 w 84"/>
                    <a:gd name="T21" fmla="*/ 26 h 84"/>
                    <a:gd name="T22" fmla="*/ 58 w 84"/>
                    <a:gd name="T23" fmla="*/ 26 h 84"/>
                    <a:gd name="T24" fmla="*/ 58 w 84"/>
                    <a:gd name="T25" fmla="*/ 58 h 84"/>
                    <a:gd name="T26" fmla="*/ 26 w 84"/>
                    <a:gd name="T27" fmla="*/ 58 h 84"/>
                    <a:gd name="T28" fmla="*/ 26 w 84"/>
                    <a:gd name="T29" fmla="*/ 2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5"/>
                        <a:pt x="19" y="84"/>
                        <a:pt x="42" y="84"/>
                      </a:cubicBezTo>
                      <a:cubicBezTo>
                        <a:pt x="65" y="84"/>
                        <a:pt x="84" y="65"/>
                        <a:pt x="84" y="42"/>
                      </a:cubicBezTo>
                      <a:cubicBezTo>
                        <a:pt x="84" y="19"/>
                        <a:pt x="65" y="0"/>
                        <a:pt x="42" y="0"/>
                      </a:cubicBezTo>
                      <a:close/>
                      <a:moveTo>
                        <a:pt x="42" y="76"/>
                      </a:moveTo>
                      <a:cubicBezTo>
                        <a:pt x="23" y="76"/>
                        <a:pt x="8" y="61"/>
                        <a:pt x="8" y="42"/>
                      </a:cubicBezTo>
                      <a:cubicBezTo>
                        <a:pt x="8" y="23"/>
                        <a:pt x="23" y="8"/>
                        <a:pt x="42" y="8"/>
                      </a:cubicBezTo>
                      <a:cubicBezTo>
                        <a:pt x="61" y="8"/>
                        <a:pt x="76" y="23"/>
                        <a:pt x="76" y="42"/>
                      </a:cubicBezTo>
                      <a:cubicBezTo>
                        <a:pt x="76" y="61"/>
                        <a:pt x="61" y="76"/>
                        <a:pt x="42" y="76"/>
                      </a:cubicBezTo>
                      <a:close/>
                      <a:moveTo>
                        <a:pt x="26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sľidè">
                  <a:extLst>
                    <a:ext uri="{FF2B5EF4-FFF2-40B4-BE49-F238E27FC236}">
                      <a16:creationId xmlns:a16="http://schemas.microsoft.com/office/drawing/2014/main" id="{3A3D6CA9-A00C-99BF-D599-4B8A43D0D2B7}"/>
                    </a:ext>
                  </a:extLst>
                </p:cNvPr>
                <p:cNvSpPr/>
                <p:nvPr/>
              </p:nvSpPr>
              <p:spPr bwMode="auto">
                <a:xfrm>
                  <a:off x="9634320" y="3906455"/>
                  <a:ext cx="467802" cy="467801"/>
                </a:xfrm>
                <a:custGeom>
                  <a:avLst/>
                  <a:gdLst>
                    <a:gd name="T0" fmla="*/ 140 w 146"/>
                    <a:gd name="T1" fmla="*/ 123 h 146"/>
                    <a:gd name="T2" fmla="*/ 106 w 146"/>
                    <a:gd name="T3" fmla="*/ 94 h 146"/>
                    <a:gd name="T4" fmla="*/ 96 w 146"/>
                    <a:gd name="T5" fmla="*/ 89 h 146"/>
                    <a:gd name="T6" fmla="*/ 109 w 146"/>
                    <a:gd name="T7" fmla="*/ 54 h 146"/>
                    <a:gd name="T8" fmla="*/ 54 w 146"/>
                    <a:gd name="T9" fmla="*/ 0 h 146"/>
                    <a:gd name="T10" fmla="*/ 0 w 146"/>
                    <a:gd name="T11" fmla="*/ 54 h 146"/>
                    <a:gd name="T12" fmla="*/ 54 w 146"/>
                    <a:gd name="T13" fmla="*/ 108 h 146"/>
                    <a:gd name="T14" fmla="*/ 90 w 146"/>
                    <a:gd name="T15" fmla="*/ 95 h 146"/>
                    <a:gd name="T16" fmla="*/ 94 w 146"/>
                    <a:gd name="T17" fmla="*/ 106 h 146"/>
                    <a:gd name="T18" fmla="*/ 123 w 146"/>
                    <a:gd name="T19" fmla="*/ 140 h 146"/>
                    <a:gd name="T20" fmla="*/ 141 w 146"/>
                    <a:gd name="T21" fmla="*/ 141 h 146"/>
                    <a:gd name="T22" fmla="*/ 140 w 146"/>
                    <a:gd name="T23" fmla="*/ 123 h 146"/>
                    <a:gd name="T24" fmla="*/ 54 w 146"/>
                    <a:gd name="T25" fmla="*/ 90 h 146"/>
                    <a:gd name="T26" fmla="*/ 18 w 146"/>
                    <a:gd name="T27" fmla="*/ 54 h 146"/>
                    <a:gd name="T28" fmla="*/ 54 w 146"/>
                    <a:gd name="T29" fmla="*/ 18 h 146"/>
                    <a:gd name="T30" fmla="*/ 91 w 146"/>
                    <a:gd name="T31" fmla="*/ 54 h 146"/>
                    <a:gd name="T32" fmla="*/ 54 w 146"/>
                    <a:gd name="T33" fmla="*/ 90 h 146"/>
                    <a:gd name="T34" fmla="*/ 63 w 146"/>
                    <a:gd name="T35" fmla="*/ 27 h 146"/>
                    <a:gd name="T36" fmla="*/ 45 w 146"/>
                    <a:gd name="T37" fmla="*/ 27 h 146"/>
                    <a:gd name="T38" fmla="*/ 45 w 146"/>
                    <a:gd name="T39" fmla="*/ 45 h 146"/>
                    <a:gd name="T40" fmla="*/ 27 w 146"/>
                    <a:gd name="T41" fmla="*/ 45 h 146"/>
                    <a:gd name="T42" fmla="*/ 27 w 146"/>
                    <a:gd name="T43" fmla="*/ 63 h 146"/>
                    <a:gd name="T44" fmla="*/ 45 w 146"/>
                    <a:gd name="T45" fmla="*/ 63 h 146"/>
                    <a:gd name="T46" fmla="*/ 45 w 146"/>
                    <a:gd name="T47" fmla="*/ 81 h 146"/>
                    <a:gd name="T48" fmla="*/ 63 w 146"/>
                    <a:gd name="T49" fmla="*/ 81 h 146"/>
                    <a:gd name="T50" fmla="*/ 63 w 146"/>
                    <a:gd name="T51" fmla="*/ 63 h 146"/>
                    <a:gd name="T52" fmla="*/ 81 w 146"/>
                    <a:gd name="T53" fmla="*/ 63 h 146"/>
                    <a:gd name="T54" fmla="*/ 81 w 146"/>
                    <a:gd name="T55" fmla="*/ 45 h 146"/>
                    <a:gd name="T56" fmla="*/ 63 w 146"/>
                    <a:gd name="T57" fmla="*/ 45 h 146"/>
                    <a:gd name="T58" fmla="*/ 63 w 146"/>
                    <a:gd name="T59" fmla="*/ 27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6" h="146">
                      <a:moveTo>
                        <a:pt x="140" y="123"/>
                      </a:moveTo>
                      <a:cubicBezTo>
                        <a:pt x="106" y="94"/>
                        <a:pt x="106" y="94"/>
                        <a:pt x="106" y="94"/>
                      </a:cubicBezTo>
                      <a:cubicBezTo>
                        <a:pt x="103" y="91"/>
                        <a:pt x="99" y="89"/>
                        <a:pt x="96" y="89"/>
                      </a:cubicBezTo>
                      <a:cubicBezTo>
                        <a:pt x="104" y="80"/>
                        <a:pt x="109" y="67"/>
                        <a:pt x="109" y="54"/>
                      </a:cubicBezTo>
                      <a:cubicBezTo>
                        <a:pt x="109" y="24"/>
                        <a:pt x="84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  <a:cubicBezTo>
                        <a:pt x="0" y="84"/>
                        <a:pt x="24" y="108"/>
                        <a:pt x="54" y="108"/>
                      </a:cubicBezTo>
                      <a:cubicBezTo>
                        <a:pt x="68" y="108"/>
                        <a:pt x="80" y="103"/>
                        <a:pt x="90" y="95"/>
                      </a:cubicBezTo>
                      <a:cubicBezTo>
                        <a:pt x="89" y="98"/>
                        <a:pt x="91" y="102"/>
                        <a:pt x="94" y="106"/>
                      </a:cubicBezTo>
                      <a:cubicBezTo>
                        <a:pt x="123" y="140"/>
                        <a:pt x="123" y="140"/>
                        <a:pt x="123" y="140"/>
                      </a:cubicBezTo>
                      <a:cubicBezTo>
                        <a:pt x="128" y="146"/>
                        <a:pt x="136" y="146"/>
                        <a:pt x="141" y="141"/>
                      </a:cubicBezTo>
                      <a:cubicBezTo>
                        <a:pt x="146" y="136"/>
                        <a:pt x="146" y="128"/>
                        <a:pt x="140" y="123"/>
                      </a:cubicBezTo>
                      <a:close/>
                      <a:moveTo>
                        <a:pt x="54" y="90"/>
                      </a:moveTo>
                      <a:cubicBezTo>
                        <a:pt x="34" y="90"/>
                        <a:pt x="18" y="74"/>
                        <a:pt x="18" y="54"/>
                      </a:cubicBezTo>
                      <a:cubicBezTo>
                        <a:pt x="18" y="34"/>
                        <a:pt x="34" y="18"/>
                        <a:pt x="54" y="18"/>
                      </a:cubicBezTo>
                      <a:cubicBezTo>
                        <a:pt x="74" y="18"/>
                        <a:pt x="91" y="34"/>
                        <a:pt x="91" y="54"/>
                      </a:cubicBezTo>
                      <a:cubicBezTo>
                        <a:pt x="91" y="74"/>
                        <a:pt x="74" y="90"/>
                        <a:pt x="54" y="90"/>
                      </a:cubicBezTo>
                      <a:close/>
                      <a:moveTo>
                        <a:pt x="63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45"/>
                        <a:pt x="81" y="45"/>
                        <a:pt x="81" y="45"/>
                      </a:cubicBezTo>
                      <a:cubicBezTo>
                        <a:pt x="63" y="45"/>
                        <a:pt x="63" y="45"/>
                        <a:pt x="63" y="45"/>
                      </a:cubicBezTo>
                      <a:lnTo>
                        <a:pt x="6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ṩľïďê">
                  <a:extLst>
                    <a:ext uri="{FF2B5EF4-FFF2-40B4-BE49-F238E27FC236}">
                      <a16:creationId xmlns:a16="http://schemas.microsoft.com/office/drawing/2014/main" id="{E483D44A-D406-7D5E-5471-94214B1D22E1}"/>
                    </a:ext>
                  </a:extLst>
                </p:cNvPr>
                <p:cNvSpPr/>
                <p:nvPr/>
              </p:nvSpPr>
              <p:spPr bwMode="auto">
                <a:xfrm>
                  <a:off x="10248921" y="4744191"/>
                  <a:ext cx="272069" cy="275983"/>
                </a:xfrm>
                <a:custGeom>
                  <a:avLst/>
                  <a:gdLst>
                    <a:gd name="T0" fmla="*/ 16 w 85"/>
                    <a:gd name="T1" fmla="*/ 49 h 86"/>
                    <a:gd name="T2" fmla="*/ 16 w 85"/>
                    <a:gd name="T3" fmla="*/ 86 h 86"/>
                    <a:gd name="T4" fmla="*/ 18 w 85"/>
                    <a:gd name="T5" fmla="*/ 86 h 86"/>
                    <a:gd name="T6" fmla="*/ 21 w 85"/>
                    <a:gd name="T7" fmla="*/ 86 h 86"/>
                    <a:gd name="T8" fmla="*/ 21 w 85"/>
                    <a:gd name="T9" fmla="*/ 49 h 86"/>
                    <a:gd name="T10" fmla="*/ 18 w 85"/>
                    <a:gd name="T11" fmla="*/ 49 h 86"/>
                    <a:gd name="T12" fmla="*/ 16 w 85"/>
                    <a:gd name="T13" fmla="*/ 49 h 86"/>
                    <a:gd name="T14" fmla="*/ 64 w 85"/>
                    <a:gd name="T15" fmla="*/ 49 h 86"/>
                    <a:gd name="T16" fmla="*/ 64 w 85"/>
                    <a:gd name="T17" fmla="*/ 86 h 86"/>
                    <a:gd name="T18" fmla="*/ 67 w 85"/>
                    <a:gd name="T19" fmla="*/ 86 h 86"/>
                    <a:gd name="T20" fmla="*/ 69 w 85"/>
                    <a:gd name="T21" fmla="*/ 86 h 86"/>
                    <a:gd name="T22" fmla="*/ 69 w 85"/>
                    <a:gd name="T23" fmla="*/ 49 h 86"/>
                    <a:gd name="T24" fmla="*/ 67 w 85"/>
                    <a:gd name="T25" fmla="*/ 49 h 86"/>
                    <a:gd name="T26" fmla="*/ 64 w 85"/>
                    <a:gd name="T27" fmla="*/ 49 h 86"/>
                    <a:gd name="T28" fmla="*/ 85 w 85"/>
                    <a:gd name="T29" fmla="*/ 43 h 86"/>
                    <a:gd name="T30" fmla="*/ 42 w 85"/>
                    <a:gd name="T31" fmla="*/ 0 h 86"/>
                    <a:gd name="T32" fmla="*/ 0 w 85"/>
                    <a:gd name="T33" fmla="*/ 43 h 86"/>
                    <a:gd name="T34" fmla="*/ 2 w 85"/>
                    <a:gd name="T35" fmla="*/ 58 h 86"/>
                    <a:gd name="T36" fmla="*/ 0 w 85"/>
                    <a:gd name="T37" fmla="*/ 67 h 86"/>
                    <a:gd name="T38" fmla="*/ 10 w 85"/>
                    <a:gd name="T39" fmla="*/ 84 h 86"/>
                    <a:gd name="T40" fmla="*/ 10 w 85"/>
                    <a:gd name="T41" fmla="*/ 51 h 86"/>
                    <a:gd name="T42" fmla="*/ 6 w 85"/>
                    <a:gd name="T43" fmla="*/ 54 h 86"/>
                    <a:gd name="T44" fmla="*/ 5 w 85"/>
                    <a:gd name="T45" fmla="*/ 46 h 86"/>
                    <a:gd name="T46" fmla="*/ 42 w 85"/>
                    <a:gd name="T47" fmla="*/ 8 h 86"/>
                    <a:gd name="T48" fmla="*/ 80 w 85"/>
                    <a:gd name="T49" fmla="*/ 46 h 86"/>
                    <a:gd name="T50" fmla="*/ 79 w 85"/>
                    <a:gd name="T51" fmla="*/ 54 h 86"/>
                    <a:gd name="T52" fmla="*/ 75 w 85"/>
                    <a:gd name="T53" fmla="*/ 51 h 86"/>
                    <a:gd name="T54" fmla="*/ 75 w 85"/>
                    <a:gd name="T55" fmla="*/ 84 h 86"/>
                    <a:gd name="T56" fmla="*/ 85 w 85"/>
                    <a:gd name="T57" fmla="*/ 67 h 86"/>
                    <a:gd name="T58" fmla="*/ 83 w 85"/>
                    <a:gd name="T59" fmla="*/ 58 h 86"/>
                    <a:gd name="T60" fmla="*/ 85 w 85"/>
                    <a:gd name="T61" fmla="*/ 4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5" h="86">
                      <a:moveTo>
                        <a:pt x="16" y="49"/>
                      </a:move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17" y="86"/>
                        <a:pt x="17" y="86"/>
                        <a:pt x="18" y="86"/>
                      </a:cubicBezTo>
                      <a:cubicBezTo>
                        <a:pt x="21" y="86"/>
                        <a:pt x="21" y="86"/>
                        <a:pt x="21" y="86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18" y="49"/>
                        <a:pt x="18" y="49"/>
                        <a:pt x="18" y="49"/>
                      </a:cubicBezTo>
                      <a:cubicBezTo>
                        <a:pt x="17" y="49"/>
                        <a:pt x="17" y="49"/>
                        <a:pt x="16" y="49"/>
                      </a:cubicBezTo>
                      <a:close/>
                      <a:moveTo>
                        <a:pt x="64" y="49"/>
                      </a:moveTo>
                      <a:cubicBezTo>
                        <a:pt x="64" y="86"/>
                        <a:pt x="64" y="86"/>
                        <a:pt x="64" y="86"/>
                      </a:cubicBezTo>
                      <a:cubicBezTo>
                        <a:pt x="67" y="86"/>
                        <a:pt x="67" y="86"/>
                        <a:pt x="67" y="86"/>
                      </a:cubicBezTo>
                      <a:cubicBezTo>
                        <a:pt x="68" y="86"/>
                        <a:pt x="68" y="86"/>
                        <a:pt x="69" y="86"/>
                      </a:cubicBezTo>
                      <a:cubicBezTo>
                        <a:pt x="69" y="49"/>
                        <a:pt x="69" y="49"/>
                        <a:pt x="69" y="49"/>
                      </a:cubicBezTo>
                      <a:cubicBezTo>
                        <a:pt x="68" y="49"/>
                        <a:pt x="68" y="49"/>
                        <a:pt x="67" y="49"/>
                      </a:cubicBezTo>
                      <a:lnTo>
                        <a:pt x="64" y="49"/>
                      </a:lnTo>
                      <a:close/>
                      <a:moveTo>
                        <a:pt x="85" y="43"/>
                      </a:moveTo>
                      <a:cubicBezTo>
                        <a:pt x="85" y="20"/>
                        <a:pt x="66" y="0"/>
                        <a:pt x="42" y="0"/>
                      </a:cubicBezTo>
                      <a:cubicBezTo>
                        <a:pt x="19" y="0"/>
                        <a:pt x="0" y="20"/>
                        <a:pt x="0" y="43"/>
                      </a:cubicBezTo>
                      <a:cubicBezTo>
                        <a:pt x="0" y="48"/>
                        <a:pt x="0" y="53"/>
                        <a:pt x="2" y="58"/>
                      </a:cubicBezTo>
                      <a:cubicBezTo>
                        <a:pt x="0" y="61"/>
                        <a:pt x="0" y="64"/>
                        <a:pt x="0" y="67"/>
                      </a:cubicBezTo>
                      <a:cubicBezTo>
                        <a:pt x="0" y="75"/>
                        <a:pt x="4" y="81"/>
                        <a:pt x="10" y="84"/>
                      </a:cubicBez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9" y="51"/>
                        <a:pt x="7" y="52"/>
                        <a:pt x="6" y="54"/>
                      </a:cubicBezTo>
                      <a:cubicBezTo>
                        <a:pt x="5" y="51"/>
                        <a:pt x="5" y="49"/>
                        <a:pt x="5" y="46"/>
                      </a:cubicBezTo>
                      <a:cubicBezTo>
                        <a:pt x="5" y="25"/>
                        <a:pt x="22" y="8"/>
                        <a:pt x="42" y="8"/>
                      </a:cubicBezTo>
                      <a:cubicBezTo>
                        <a:pt x="63" y="8"/>
                        <a:pt x="80" y="25"/>
                        <a:pt x="80" y="46"/>
                      </a:cubicBezTo>
                      <a:cubicBezTo>
                        <a:pt x="80" y="49"/>
                        <a:pt x="80" y="51"/>
                        <a:pt x="79" y="54"/>
                      </a:cubicBezTo>
                      <a:cubicBezTo>
                        <a:pt x="78" y="52"/>
                        <a:pt x="76" y="51"/>
                        <a:pt x="75" y="51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cubicBezTo>
                        <a:pt x="81" y="81"/>
                        <a:pt x="85" y="75"/>
                        <a:pt x="85" y="67"/>
                      </a:cubicBezTo>
                      <a:cubicBezTo>
                        <a:pt x="85" y="64"/>
                        <a:pt x="84" y="61"/>
                        <a:pt x="83" y="58"/>
                      </a:cubicBezTo>
                      <a:cubicBezTo>
                        <a:pt x="85" y="53"/>
                        <a:pt x="85" y="48"/>
                        <a:pt x="8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iSḻidè">
                  <a:extLst>
                    <a:ext uri="{FF2B5EF4-FFF2-40B4-BE49-F238E27FC236}">
                      <a16:creationId xmlns:a16="http://schemas.microsoft.com/office/drawing/2014/main" id="{89E1D560-A60D-3CFF-9566-82E269D71D32}"/>
                    </a:ext>
                  </a:extLst>
                </p:cNvPr>
                <p:cNvSpPr/>
                <p:nvPr/>
              </p:nvSpPr>
              <p:spPr bwMode="auto">
                <a:xfrm>
                  <a:off x="9835925" y="4409487"/>
                  <a:ext cx="332746" cy="330788"/>
                </a:xfrm>
                <a:custGeom>
                  <a:avLst/>
                  <a:gdLst>
                    <a:gd name="T0" fmla="*/ 52 w 104"/>
                    <a:gd name="T1" fmla="*/ 0 h 104"/>
                    <a:gd name="T2" fmla="*/ 0 w 104"/>
                    <a:gd name="T3" fmla="*/ 52 h 104"/>
                    <a:gd name="T4" fmla="*/ 52 w 104"/>
                    <a:gd name="T5" fmla="*/ 104 h 104"/>
                    <a:gd name="T6" fmla="*/ 104 w 104"/>
                    <a:gd name="T7" fmla="*/ 52 h 104"/>
                    <a:gd name="T8" fmla="*/ 52 w 104"/>
                    <a:gd name="T9" fmla="*/ 0 h 104"/>
                    <a:gd name="T10" fmla="*/ 32 w 104"/>
                    <a:gd name="T11" fmla="*/ 52 h 104"/>
                    <a:gd name="T12" fmla="*/ 52 w 104"/>
                    <a:gd name="T13" fmla="*/ 32 h 104"/>
                    <a:gd name="T14" fmla="*/ 72 w 104"/>
                    <a:gd name="T15" fmla="*/ 52 h 104"/>
                    <a:gd name="T16" fmla="*/ 52 w 104"/>
                    <a:gd name="T17" fmla="*/ 71 h 104"/>
                    <a:gd name="T18" fmla="*/ 32 w 104"/>
                    <a:gd name="T19" fmla="*/ 52 h 104"/>
                    <a:gd name="T20" fmla="*/ 94 w 104"/>
                    <a:gd name="T21" fmla="*/ 69 h 104"/>
                    <a:gd name="T22" fmla="*/ 94 w 104"/>
                    <a:gd name="T23" fmla="*/ 69 h 104"/>
                    <a:gd name="T24" fmla="*/ 76 w 104"/>
                    <a:gd name="T25" fmla="*/ 62 h 104"/>
                    <a:gd name="T26" fmla="*/ 78 w 104"/>
                    <a:gd name="T27" fmla="*/ 52 h 104"/>
                    <a:gd name="T28" fmla="*/ 76 w 104"/>
                    <a:gd name="T29" fmla="*/ 42 h 104"/>
                    <a:gd name="T30" fmla="*/ 89 w 104"/>
                    <a:gd name="T31" fmla="*/ 37 h 104"/>
                    <a:gd name="T32" fmla="*/ 94 w 104"/>
                    <a:gd name="T33" fmla="*/ 34 h 104"/>
                    <a:gd name="T34" fmla="*/ 98 w 104"/>
                    <a:gd name="T35" fmla="*/ 52 h 104"/>
                    <a:gd name="T36" fmla="*/ 94 w 104"/>
                    <a:gd name="T37" fmla="*/ 69 h 104"/>
                    <a:gd name="T38" fmla="*/ 69 w 104"/>
                    <a:gd name="T39" fmla="*/ 10 h 104"/>
                    <a:gd name="T40" fmla="*/ 69 w 104"/>
                    <a:gd name="T41" fmla="*/ 10 h 104"/>
                    <a:gd name="T42" fmla="*/ 69 w 104"/>
                    <a:gd name="T43" fmla="*/ 10 h 104"/>
                    <a:gd name="T44" fmla="*/ 62 w 104"/>
                    <a:gd name="T45" fmla="*/ 28 h 104"/>
                    <a:gd name="T46" fmla="*/ 52 w 104"/>
                    <a:gd name="T47" fmla="*/ 26 h 104"/>
                    <a:gd name="T48" fmla="*/ 42 w 104"/>
                    <a:gd name="T49" fmla="*/ 28 h 104"/>
                    <a:gd name="T50" fmla="*/ 38 w 104"/>
                    <a:gd name="T51" fmla="*/ 19 h 104"/>
                    <a:gd name="T52" fmla="*/ 35 w 104"/>
                    <a:gd name="T53" fmla="*/ 10 h 104"/>
                    <a:gd name="T54" fmla="*/ 52 w 104"/>
                    <a:gd name="T55" fmla="*/ 6 h 104"/>
                    <a:gd name="T56" fmla="*/ 69 w 104"/>
                    <a:gd name="T57" fmla="*/ 10 h 104"/>
                    <a:gd name="T58" fmla="*/ 10 w 104"/>
                    <a:gd name="T59" fmla="*/ 34 h 104"/>
                    <a:gd name="T60" fmla="*/ 19 w 104"/>
                    <a:gd name="T61" fmla="*/ 38 h 104"/>
                    <a:gd name="T62" fmla="*/ 28 w 104"/>
                    <a:gd name="T63" fmla="*/ 42 h 104"/>
                    <a:gd name="T64" fmla="*/ 26 w 104"/>
                    <a:gd name="T65" fmla="*/ 52 h 104"/>
                    <a:gd name="T66" fmla="*/ 28 w 104"/>
                    <a:gd name="T67" fmla="*/ 62 h 104"/>
                    <a:gd name="T68" fmla="*/ 10 w 104"/>
                    <a:gd name="T69" fmla="*/ 69 h 104"/>
                    <a:gd name="T70" fmla="*/ 6 w 104"/>
                    <a:gd name="T71" fmla="*/ 52 h 104"/>
                    <a:gd name="T72" fmla="*/ 10 w 104"/>
                    <a:gd name="T73" fmla="*/ 34 h 104"/>
                    <a:gd name="T74" fmla="*/ 35 w 104"/>
                    <a:gd name="T75" fmla="*/ 94 h 104"/>
                    <a:gd name="T76" fmla="*/ 37 w 104"/>
                    <a:gd name="T77" fmla="*/ 88 h 104"/>
                    <a:gd name="T78" fmla="*/ 42 w 104"/>
                    <a:gd name="T79" fmla="*/ 76 h 104"/>
                    <a:gd name="T80" fmla="*/ 52 w 104"/>
                    <a:gd name="T81" fmla="*/ 78 h 104"/>
                    <a:gd name="T82" fmla="*/ 62 w 104"/>
                    <a:gd name="T83" fmla="*/ 76 h 104"/>
                    <a:gd name="T84" fmla="*/ 69 w 104"/>
                    <a:gd name="T85" fmla="*/ 94 h 104"/>
                    <a:gd name="T86" fmla="*/ 69 w 104"/>
                    <a:gd name="T87" fmla="*/ 94 h 104"/>
                    <a:gd name="T88" fmla="*/ 69 w 104"/>
                    <a:gd name="T89" fmla="*/ 94 h 104"/>
                    <a:gd name="T90" fmla="*/ 52 w 104"/>
                    <a:gd name="T91" fmla="*/ 97 h 104"/>
                    <a:gd name="T92" fmla="*/ 35 w 104"/>
                    <a:gd name="T93" fmla="*/ 9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4" h="104"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1"/>
                        <a:pt x="23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23"/>
                        <a:pt x="81" y="0"/>
                        <a:pt x="52" y="0"/>
                      </a:cubicBezTo>
                      <a:close/>
                      <a:moveTo>
                        <a:pt x="32" y="52"/>
                      </a:moveTo>
                      <a:cubicBezTo>
                        <a:pt x="32" y="41"/>
                        <a:pt x="41" y="32"/>
                        <a:pt x="52" y="32"/>
                      </a:cubicBezTo>
                      <a:cubicBezTo>
                        <a:pt x="63" y="32"/>
                        <a:pt x="72" y="41"/>
                        <a:pt x="72" y="52"/>
                      </a:cubicBezTo>
                      <a:cubicBezTo>
                        <a:pt x="72" y="63"/>
                        <a:pt x="63" y="71"/>
                        <a:pt x="52" y="71"/>
                      </a:cubicBezTo>
                      <a:cubicBezTo>
                        <a:pt x="41" y="71"/>
                        <a:pt x="32" y="63"/>
                        <a:pt x="32" y="52"/>
                      </a:cubicBezTo>
                      <a:close/>
                      <a:moveTo>
                        <a:pt x="94" y="69"/>
                      </a:moveTo>
                      <a:cubicBezTo>
                        <a:pt x="94" y="69"/>
                        <a:pt x="94" y="69"/>
                        <a:pt x="94" y="69"/>
                      </a:cubicBezTo>
                      <a:cubicBezTo>
                        <a:pt x="76" y="62"/>
                        <a:pt x="76" y="62"/>
                        <a:pt x="76" y="62"/>
                      </a:cubicBezTo>
                      <a:cubicBezTo>
                        <a:pt x="77" y="59"/>
                        <a:pt x="78" y="55"/>
                        <a:pt x="78" y="52"/>
                      </a:cubicBezTo>
                      <a:cubicBezTo>
                        <a:pt x="78" y="48"/>
                        <a:pt x="77" y="45"/>
                        <a:pt x="76" y="42"/>
                      </a:cubicBezTo>
                      <a:cubicBezTo>
                        <a:pt x="89" y="37"/>
                        <a:pt x="89" y="37"/>
                        <a:pt x="89" y="37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96" y="40"/>
                        <a:pt x="98" y="46"/>
                        <a:pt x="98" y="52"/>
                      </a:cubicBezTo>
                      <a:cubicBezTo>
                        <a:pt x="98" y="58"/>
                        <a:pt x="96" y="64"/>
                        <a:pt x="94" y="69"/>
                      </a:cubicBezTo>
                      <a:close/>
                      <a:moveTo>
                        <a:pt x="69" y="10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9" y="26"/>
                        <a:pt x="56" y="26"/>
                        <a:pt x="52" y="26"/>
                      </a:cubicBezTo>
                      <a:cubicBezTo>
                        <a:pt x="48" y="26"/>
                        <a:pt x="45" y="26"/>
                        <a:pt x="42" y="28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40" y="7"/>
                        <a:pt x="46" y="6"/>
                        <a:pt x="52" y="6"/>
                      </a:cubicBezTo>
                      <a:cubicBezTo>
                        <a:pt x="58" y="6"/>
                        <a:pt x="64" y="7"/>
                        <a:pt x="69" y="10"/>
                      </a:cubicBezTo>
                      <a:close/>
                      <a:moveTo>
                        <a:pt x="10" y="34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7" y="45"/>
                        <a:pt x="26" y="48"/>
                        <a:pt x="26" y="52"/>
                      </a:cubicBezTo>
                      <a:cubicBezTo>
                        <a:pt x="26" y="55"/>
                        <a:pt x="27" y="59"/>
                        <a:pt x="28" y="62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8" y="64"/>
                        <a:pt x="6" y="58"/>
                        <a:pt x="6" y="52"/>
                      </a:cubicBezTo>
                      <a:cubicBezTo>
                        <a:pt x="6" y="46"/>
                        <a:pt x="8" y="40"/>
                        <a:pt x="10" y="34"/>
                      </a:cubicBezTo>
                      <a:close/>
                      <a:moveTo>
                        <a:pt x="35" y="94"/>
                      </a:moveTo>
                      <a:cubicBezTo>
                        <a:pt x="37" y="88"/>
                        <a:pt x="37" y="88"/>
                        <a:pt x="37" y="88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5" y="77"/>
                        <a:pt x="48" y="78"/>
                        <a:pt x="52" y="78"/>
                      </a:cubicBezTo>
                      <a:cubicBezTo>
                        <a:pt x="56" y="78"/>
                        <a:pt x="59" y="77"/>
                        <a:pt x="62" y="76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4" y="96"/>
                        <a:pt x="58" y="97"/>
                        <a:pt x="52" y="97"/>
                      </a:cubicBezTo>
                      <a:cubicBezTo>
                        <a:pt x="46" y="97"/>
                        <a:pt x="40" y="96"/>
                        <a:pt x="35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ṩľiḋé">
                  <a:extLst>
                    <a:ext uri="{FF2B5EF4-FFF2-40B4-BE49-F238E27FC236}">
                      <a16:creationId xmlns:a16="http://schemas.microsoft.com/office/drawing/2014/main" id="{D3FB179F-5B0B-A910-8C9F-4F77A75AAF8D}"/>
                    </a:ext>
                  </a:extLst>
                </p:cNvPr>
                <p:cNvSpPr/>
                <p:nvPr/>
              </p:nvSpPr>
              <p:spPr bwMode="auto">
                <a:xfrm>
                  <a:off x="9935749" y="4810740"/>
                  <a:ext cx="383636" cy="387551"/>
                </a:xfrm>
                <a:custGeom>
                  <a:avLst/>
                  <a:gdLst>
                    <a:gd name="T0" fmla="*/ 0 w 120"/>
                    <a:gd name="T1" fmla="*/ 70 h 121"/>
                    <a:gd name="T2" fmla="*/ 10 w 120"/>
                    <a:gd name="T3" fmla="*/ 80 h 121"/>
                    <a:gd name="T4" fmla="*/ 20 w 120"/>
                    <a:gd name="T5" fmla="*/ 70 h 121"/>
                    <a:gd name="T6" fmla="*/ 20 w 120"/>
                    <a:gd name="T7" fmla="*/ 34 h 121"/>
                    <a:gd name="T8" fmla="*/ 103 w 120"/>
                    <a:gd name="T9" fmla="*/ 117 h 121"/>
                    <a:gd name="T10" fmla="*/ 117 w 120"/>
                    <a:gd name="T11" fmla="*/ 117 h 121"/>
                    <a:gd name="T12" fmla="*/ 120 w 120"/>
                    <a:gd name="T13" fmla="*/ 110 h 121"/>
                    <a:gd name="T14" fmla="*/ 117 w 120"/>
                    <a:gd name="T15" fmla="*/ 103 h 121"/>
                    <a:gd name="T16" fmla="*/ 34 w 120"/>
                    <a:gd name="T17" fmla="*/ 20 h 121"/>
                    <a:gd name="T18" fmla="*/ 70 w 120"/>
                    <a:gd name="T19" fmla="*/ 20 h 121"/>
                    <a:gd name="T20" fmla="*/ 80 w 120"/>
                    <a:gd name="T21" fmla="*/ 10 h 121"/>
                    <a:gd name="T22" fmla="*/ 70 w 120"/>
                    <a:gd name="T23" fmla="*/ 0 h 121"/>
                    <a:gd name="T24" fmla="*/ 0 w 120"/>
                    <a:gd name="T25" fmla="*/ 0 h 121"/>
                    <a:gd name="T26" fmla="*/ 0 w 120"/>
                    <a:gd name="T27" fmla="*/ 7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" h="121">
                      <a:moveTo>
                        <a:pt x="0" y="70"/>
                      </a:moveTo>
                      <a:cubicBezTo>
                        <a:pt x="0" y="76"/>
                        <a:pt x="4" y="80"/>
                        <a:pt x="10" y="80"/>
                      </a:cubicBezTo>
                      <a:cubicBezTo>
                        <a:pt x="15" y="80"/>
                        <a:pt x="20" y="76"/>
                        <a:pt x="20" y="70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03" y="117"/>
                        <a:pt x="103" y="117"/>
                        <a:pt x="103" y="117"/>
                      </a:cubicBezTo>
                      <a:cubicBezTo>
                        <a:pt x="107" y="121"/>
                        <a:pt x="113" y="121"/>
                        <a:pt x="117" y="117"/>
                      </a:cubicBezTo>
                      <a:cubicBezTo>
                        <a:pt x="119" y="115"/>
                        <a:pt x="120" y="113"/>
                        <a:pt x="120" y="110"/>
                      </a:cubicBezTo>
                      <a:cubicBezTo>
                        <a:pt x="120" y="108"/>
                        <a:pt x="119" y="105"/>
                        <a:pt x="117" y="103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5" y="20"/>
                        <a:pt x="80" y="15"/>
                        <a:pt x="80" y="10"/>
                      </a:cubicBezTo>
                      <a:cubicBezTo>
                        <a:pt x="80" y="4"/>
                        <a:pt x="75" y="0"/>
                        <a:pt x="7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iŝḷiďè">
                  <a:extLst>
                    <a:ext uri="{FF2B5EF4-FFF2-40B4-BE49-F238E27FC236}">
                      <a16:creationId xmlns:a16="http://schemas.microsoft.com/office/drawing/2014/main" id="{E4C6908B-503D-6F27-4F10-6D0AC7639A39}"/>
                    </a:ext>
                  </a:extLst>
                </p:cNvPr>
                <p:cNvSpPr/>
                <p:nvPr/>
              </p:nvSpPr>
              <p:spPr bwMode="auto">
                <a:xfrm>
                  <a:off x="9426843" y="3544348"/>
                  <a:ext cx="399295" cy="330788"/>
                </a:xfrm>
                <a:custGeom>
                  <a:avLst/>
                  <a:gdLst>
                    <a:gd name="T0" fmla="*/ 125 w 125"/>
                    <a:gd name="T1" fmla="*/ 55 h 103"/>
                    <a:gd name="T2" fmla="*/ 110 w 125"/>
                    <a:gd name="T3" fmla="*/ 24 h 103"/>
                    <a:gd name="T4" fmla="*/ 86 w 125"/>
                    <a:gd name="T5" fmla="*/ 24 h 103"/>
                    <a:gd name="T6" fmla="*/ 86 w 125"/>
                    <a:gd name="T7" fmla="*/ 8 h 103"/>
                    <a:gd name="T8" fmla="*/ 78 w 125"/>
                    <a:gd name="T9" fmla="*/ 0 h 103"/>
                    <a:gd name="T10" fmla="*/ 8 w 125"/>
                    <a:gd name="T11" fmla="*/ 0 h 103"/>
                    <a:gd name="T12" fmla="*/ 0 w 125"/>
                    <a:gd name="T13" fmla="*/ 8 h 103"/>
                    <a:gd name="T14" fmla="*/ 0 w 125"/>
                    <a:gd name="T15" fmla="*/ 71 h 103"/>
                    <a:gd name="T16" fmla="*/ 8 w 125"/>
                    <a:gd name="T17" fmla="*/ 79 h 103"/>
                    <a:gd name="T18" fmla="*/ 18 w 125"/>
                    <a:gd name="T19" fmla="*/ 79 h 103"/>
                    <a:gd name="T20" fmla="*/ 16 w 125"/>
                    <a:gd name="T21" fmla="*/ 87 h 103"/>
                    <a:gd name="T22" fmla="*/ 31 w 125"/>
                    <a:gd name="T23" fmla="*/ 103 h 103"/>
                    <a:gd name="T24" fmla="*/ 47 w 125"/>
                    <a:gd name="T25" fmla="*/ 87 h 103"/>
                    <a:gd name="T26" fmla="*/ 45 w 125"/>
                    <a:gd name="T27" fmla="*/ 79 h 103"/>
                    <a:gd name="T28" fmla="*/ 88 w 125"/>
                    <a:gd name="T29" fmla="*/ 79 h 103"/>
                    <a:gd name="T30" fmla="*/ 86 w 125"/>
                    <a:gd name="T31" fmla="*/ 87 h 103"/>
                    <a:gd name="T32" fmla="*/ 102 w 125"/>
                    <a:gd name="T33" fmla="*/ 103 h 103"/>
                    <a:gd name="T34" fmla="*/ 118 w 125"/>
                    <a:gd name="T35" fmla="*/ 87 h 103"/>
                    <a:gd name="T36" fmla="*/ 115 w 125"/>
                    <a:gd name="T37" fmla="*/ 79 h 103"/>
                    <a:gd name="T38" fmla="*/ 125 w 125"/>
                    <a:gd name="T39" fmla="*/ 79 h 103"/>
                    <a:gd name="T40" fmla="*/ 125 w 125"/>
                    <a:gd name="T41" fmla="*/ 55 h 103"/>
                    <a:gd name="T42" fmla="*/ 86 w 125"/>
                    <a:gd name="T43" fmla="*/ 55 h 103"/>
                    <a:gd name="T44" fmla="*/ 86 w 125"/>
                    <a:gd name="T45" fmla="*/ 36 h 103"/>
                    <a:gd name="T46" fmla="*/ 102 w 125"/>
                    <a:gd name="T47" fmla="*/ 36 h 103"/>
                    <a:gd name="T48" fmla="*/ 112 w 125"/>
                    <a:gd name="T49" fmla="*/ 55 h 103"/>
                    <a:gd name="T50" fmla="*/ 86 w 125"/>
                    <a:gd name="T51" fmla="*/ 5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103">
                      <a:moveTo>
                        <a:pt x="125" y="55"/>
                      </a:move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6" y="4"/>
                        <a:pt x="83" y="0"/>
                        <a:pt x="7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18" y="79"/>
                        <a:pt x="18" y="79"/>
                        <a:pt x="18" y="79"/>
                      </a:cubicBezTo>
                      <a:cubicBezTo>
                        <a:pt x="16" y="81"/>
                        <a:pt x="16" y="84"/>
                        <a:pt x="16" y="87"/>
                      </a:cubicBezTo>
                      <a:cubicBezTo>
                        <a:pt x="16" y="96"/>
                        <a:pt x="23" y="103"/>
                        <a:pt x="31" y="103"/>
                      </a:cubicBezTo>
                      <a:cubicBezTo>
                        <a:pt x="40" y="103"/>
                        <a:pt x="47" y="96"/>
                        <a:pt x="47" y="87"/>
                      </a:cubicBezTo>
                      <a:cubicBezTo>
                        <a:pt x="47" y="84"/>
                        <a:pt x="46" y="81"/>
                        <a:pt x="45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87" y="81"/>
                        <a:pt x="86" y="84"/>
                        <a:pt x="86" y="87"/>
                      </a:cubicBezTo>
                      <a:cubicBezTo>
                        <a:pt x="86" y="96"/>
                        <a:pt x="93" y="103"/>
                        <a:pt x="102" y="103"/>
                      </a:cubicBezTo>
                      <a:cubicBezTo>
                        <a:pt x="111" y="103"/>
                        <a:pt x="118" y="96"/>
                        <a:pt x="118" y="87"/>
                      </a:cubicBezTo>
                      <a:cubicBezTo>
                        <a:pt x="118" y="84"/>
                        <a:pt x="117" y="81"/>
                        <a:pt x="115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lnTo>
                        <a:pt x="125" y="55"/>
                      </a:lnTo>
                      <a:close/>
                      <a:moveTo>
                        <a:pt x="86" y="55"/>
                      </a:moveTo>
                      <a:cubicBezTo>
                        <a:pt x="86" y="36"/>
                        <a:pt x="86" y="36"/>
                        <a:pt x="86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lnTo>
                        <a:pt x="86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î$lidè">
                  <a:extLst>
                    <a:ext uri="{FF2B5EF4-FFF2-40B4-BE49-F238E27FC236}">
                      <a16:creationId xmlns:a16="http://schemas.microsoft.com/office/drawing/2014/main" id="{E17AA5E0-F175-2B53-ED46-06681523CADB}"/>
                    </a:ext>
                  </a:extLst>
                </p:cNvPr>
                <p:cNvSpPr/>
                <p:nvPr/>
              </p:nvSpPr>
              <p:spPr bwMode="auto">
                <a:xfrm>
                  <a:off x="9250684" y="3160712"/>
                  <a:ext cx="336661" cy="336661"/>
                </a:xfrm>
                <a:custGeom>
                  <a:avLst/>
                  <a:gdLst>
                    <a:gd name="T0" fmla="*/ 101 w 105"/>
                    <a:gd name="T1" fmla="*/ 29 h 105"/>
                    <a:gd name="T2" fmla="*/ 72 w 105"/>
                    <a:gd name="T3" fmla="*/ 26 h 105"/>
                    <a:gd name="T4" fmla="*/ 89 w 105"/>
                    <a:gd name="T5" fmla="*/ 10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3 w 105"/>
                    <a:gd name="T11" fmla="*/ 26 h 105"/>
                    <a:gd name="T12" fmla="*/ 53 w 105"/>
                    <a:gd name="T13" fmla="*/ 26 h 105"/>
                    <a:gd name="T14" fmla="*/ 26 w 105"/>
                    <a:gd name="T15" fmla="*/ 0 h 105"/>
                    <a:gd name="T16" fmla="*/ 20 w 105"/>
                    <a:gd name="T17" fmla="*/ 6 h 105"/>
                    <a:gd name="T18" fmla="*/ 40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2 h 105"/>
                    <a:gd name="T26" fmla="*/ 53 w 105"/>
                    <a:gd name="T27" fmla="*/ 105 h 105"/>
                    <a:gd name="T28" fmla="*/ 101 w 105"/>
                    <a:gd name="T29" fmla="*/ 102 h 105"/>
                    <a:gd name="T30" fmla="*/ 105 w 105"/>
                    <a:gd name="T31" fmla="*/ 65 h 105"/>
                    <a:gd name="T32" fmla="*/ 101 w 105"/>
                    <a:gd name="T33" fmla="*/ 29 h 105"/>
                    <a:gd name="T34" fmla="*/ 89 w 105"/>
                    <a:gd name="T35" fmla="*/ 90 h 105"/>
                    <a:gd name="T36" fmla="*/ 53 w 105"/>
                    <a:gd name="T37" fmla="*/ 92 h 105"/>
                    <a:gd name="T38" fmla="*/ 16 w 105"/>
                    <a:gd name="T39" fmla="*/ 90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3 w 105"/>
                    <a:gd name="T45" fmla="*/ 39 h 105"/>
                    <a:gd name="T46" fmla="*/ 89 w 105"/>
                    <a:gd name="T47" fmla="*/ 41 h 105"/>
                    <a:gd name="T48" fmla="*/ 92 w 105"/>
                    <a:gd name="T49" fmla="*/ 65 h 105"/>
                    <a:gd name="T50" fmla="*/ 89 w 105"/>
                    <a:gd name="T51" fmla="*/ 9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1" y="29"/>
                      </a:moveTo>
                      <a:cubicBezTo>
                        <a:pt x="92" y="28"/>
                        <a:pt x="82" y="27"/>
                        <a:pt x="72" y="26"/>
                      </a:cubicBezTo>
                      <a:cubicBezTo>
                        <a:pt x="89" y="10"/>
                        <a:pt x="89" y="10"/>
                        <a:pt x="89" y="1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5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2" y="40"/>
                        <a:pt x="0" y="53"/>
                        <a:pt x="0" y="65"/>
                      </a:cubicBezTo>
                      <a:cubicBezTo>
                        <a:pt x="0" y="78"/>
                        <a:pt x="2" y="91"/>
                        <a:pt x="4" y="102"/>
                      </a:cubicBezTo>
                      <a:cubicBezTo>
                        <a:pt x="19" y="104"/>
                        <a:pt x="35" y="105"/>
                        <a:pt x="53" y="105"/>
                      </a:cubicBezTo>
                      <a:cubicBezTo>
                        <a:pt x="70" y="105"/>
                        <a:pt x="86" y="104"/>
                        <a:pt x="101" y="102"/>
                      </a:cubicBezTo>
                      <a:cubicBezTo>
                        <a:pt x="104" y="91"/>
                        <a:pt x="105" y="78"/>
                        <a:pt x="105" y="65"/>
                      </a:cubicBezTo>
                      <a:cubicBezTo>
                        <a:pt x="105" y="53"/>
                        <a:pt x="104" y="40"/>
                        <a:pt x="101" y="29"/>
                      </a:cubicBezTo>
                      <a:close/>
                      <a:moveTo>
                        <a:pt x="89" y="90"/>
                      </a:moveTo>
                      <a:cubicBezTo>
                        <a:pt x="78" y="91"/>
                        <a:pt x="65" y="92"/>
                        <a:pt x="53" y="92"/>
                      </a:cubicBezTo>
                      <a:cubicBezTo>
                        <a:pt x="40" y="92"/>
                        <a:pt x="27" y="91"/>
                        <a:pt x="16" y="90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40" y="39"/>
                        <a:pt x="53" y="39"/>
                      </a:cubicBezTo>
                      <a:cubicBezTo>
                        <a:pt x="65" y="39"/>
                        <a:pt x="78" y="40"/>
                        <a:pt x="89" y="41"/>
                      </a:cubicBezTo>
                      <a:cubicBezTo>
                        <a:pt x="91" y="49"/>
                        <a:pt x="92" y="57"/>
                        <a:pt x="92" y="65"/>
                      </a:cubicBezTo>
                      <a:cubicBezTo>
                        <a:pt x="92" y="74"/>
                        <a:pt x="91" y="82"/>
                        <a:pt x="8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isľïďé">
                  <a:extLst>
                    <a:ext uri="{FF2B5EF4-FFF2-40B4-BE49-F238E27FC236}">
                      <a16:creationId xmlns:a16="http://schemas.microsoft.com/office/drawing/2014/main" id="{3AA80533-8F72-DE2E-2BE8-F36D014237F0}"/>
                    </a:ext>
                  </a:extLst>
                </p:cNvPr>
                <p:cNvSpPr/>
                <p:nvPr/>
              </p:nvSpPr>
              <p:spPr bwMode="auto">
                <a:xfrm>
                  <a:off x="9274172" y="2775119"/>
                  <a:ext cx="428656" cy="348404"/>
                </a:xfrm>
                <a:custGeom>
                  <a:avLst/>
                  <a:gdLst>
                    <a:gd name="T0" fmla="*/ 134 w 134"/>
                    <a:gd name="T1" fmla="*/ 13 h 109"/>
                    <a:gd name="T2" fmla="*/ 118 w 134"/>
                    <a:gd name="T3" fmla="*/ 17 h 109"/>
                    <a:gd name="T4" fmla="*/ 130 w 134"/>
                    <a:gd name="T5" fmla="*/ 2 h 109"/>
                    <a:gd name="T6" fmla="*/ 113 w 134"/>
                    <a:gd name="T7" fmla="*/ 9 h 109"/>
                    <a:gd name="T8" fmla="*/ 93 w 134"/>
                    <a:gd name="T9" fmla="*/ 0 h 109"/>
                    <a:gd name="T10" fmla="*/ 65 w 134"/>
                    <a:gd name="T11" fmla="*/ 28 h 109"/>
                    <a:gd name="T12" fmla="*/ 66 w 134"/>
                    <a:gd name="T13" fmla="*/ 34 h 109"/>
                    <a:gd name="T14" fmla="*/ 10 w 134"/>
                    <a:gd name="T15" fmla="*/ 5 h 109"/>
                    <a:gd name="T16" fmla="*/ 6 w 134"/>
                    <a:gd name="T17" fmla="*/ 19 h 109"/>
                    <a:gd name="T18" fmla="*/ 18 w 134"/>
                    <a:gd name="T19" fmla="*/ 42 h 109"/>
                    <a:gd name="T20" fmla="*/ 6 w 134"/>
                    <a:gd name="T21" fmla="*/ 38 h 109"/>
                    <a:gd name="T22" fmla="*/ 6 w 134"/>
                    <a:gd name="T23" fmla="*/ 39 h 109"/>
                    <a:gd name="T24" fmla="*/ 28 w 134"/>
                    <a:gd name="T25" fmla="*/ 66 h 109"/>
                    <a:gd name="T26" fmla="*/ 20 w 134"/>
                    <a:gd name="T27" fmla="*/ 67 h 109"/>
                    <a:gd name="T28" fmla="*/ 15 w 134"/>
                    <a:gd name="T29" fmla="*/ 66 h 109"/>
                    <a:gd name="T30" fmla="*/ 41 w 134"/>
                    <a:gd name="T31" fmla="*/ 85 h 109"/>
                    <a:gd name="T32" fmla="*/ 7 w 134"/>
                    <a:gd name="T33" fmla="*/ 97 h 109"/>
                    <a:gd name="T34" fmla="*/ 0 w 134"/>
                    <a:gd name="T35" fmla="*/ 96 h 109"/>
                    <a:gd name="T36" fmla="*/ 42 w 134"/>
                    <a:gd name="T37" fmla="*/ 109 h 109"/>
                    <a:gd name="T38" fmla="*/ 120 w 134"/>
                    <a:gd name="T39" fmla="*/ 31 h 109"/>
                    <a:gd name="T40" fmla="*/ 120 w 134"/>
                    <a:gd name="T41" fmla="*/ 27 h 109"/>
                    <a:gd name="T42" fmla="*/ 134 w 134"/>
                    <a:gd name="T43" fmla="*/ 1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09">
                      <a:moveTo>
                        <a:pt x="134" y="13"/>
                      </a:moveTo>
                      <a:cubicBezTo>
                        <a:pt x="129" y="15"/>
                        <a:pt x="124" y="17"/>
                        <a:pt x="118" y="17"/>
                      </a:cubicBezTo>
                      <a:cubicBezTo>
                        <a:pt x="124" y="14"/>
                        <a:pt x="128" y="9"/>
                        <a:pt x="130" y="2"/>
                      </a:cubicBezTo>
                      <a:cubicBezTo>
                        <a:pt x="125" y="5"/>
                        <a:pt x="119" y="8"/>
                        <a:pt x="113" y="9"/>
                      </a:cubicBezTo>
                      <a:cubicBezTo>
                        <a:pt x="108" y="3"/>
                        <a:pt x="101" y="0"/>
                        <a:pt x="93" y="0"/>
                      </a:cubicBezTo>
                      <a:cubicBezTo>
                        <a:pt x="78" y="0"/>
                        <a:pt x="65" y="12"/>
                        <a:pt x="65" y="28"/>
                      </a:cubicBezTo>
                      <a:cubicBezTo>
                        <a:pt x="65" y="30"/>
                        <a:pt x="66" y="32"/>
                        <a:pt x="66" y="34"/>
                      </a:cubicBezTo>
                      <a:cubicBezTo>
                        <a:pt x="43" y="33"/>
                        <a:pt x="23" y="22"/>
                        <a:pt x="10" y="5"/>
                      </a:cubicBezTo>
                      <a:cubicBezTo>
                        <a:pt x="7" y="9"/>
                        <a:pt x="6" y="14"/>
                        <a:pt x="6" y="19"/>
                      </a:cubicBezTo>
                      <a:cubicBezTo>
                        <a:pt x="6" y="28"/>
                        <a:pt x="11" y="37"/>
                        <a:pt x="18" y="42"/>
                      </a:cubicBezTo>
                      <a:cubicBezTo>
                        <a:pt x="14" y="42"/>
                        <a:pt x="9" y="40"/>
                        <a:pt x="6" y="38"/>
                      </a:cubicBezTo>
                      <a:cubicBezTo>
                        <a:pt x="6" y="38"/>
                        <a:pt x="6" y="39"/>
                        <a:pt x="6" y="39"/>
                      </a:cubicBezTo>
                      <a:cubicBezTo>
                        <a:pt x="6" y="52"/>
                        <a:pt x="15" y="63"/>
                        <a:pt x="28" y="66"/>
                      </a:cubicBezTo>
                      <a:cubicBezTo>
                        <a:pt x="25" y="66"/>
                        <a:pt x="23" y="67"/>
                        <a:pt x="20" y="67"/>
                      </a:cubicBezTo>
                      <a:cubicBezTo>
                        <a:pt x="19" y="67"/>
                        <a:pt x="17" y="66"/>
                        <a:pt x="15" y="66"/>
                      </a:cubicBezTo>
                      <a:cubicBezTo>
                        <a:pt x="19" y="77"/>
                        <a:pt x="29" y="85"/>
                        <a:pt x="41" y="85"/>
                      </a:cubicBezTo>
                      <a:cubicBezTo>
                        <a:pt x="31" y="92"/>
                        <a:pt x="20" y="97"/>
                        <a:pt x="7" y="97"/>
                      </a:cubicBezTo>
                      <a:cubicBezTo>
                        <a:pt x="5" y="97"/>
                        <a:pt x="2" y="97"/>
                        <a:pt x="0" y="96"/>
                      </a:cubicBezTo>
                      <a:cubicBezTo>
                        <a:pt x="12" y="104"/>
                        <a:pt x="27" y="109"/>
                        <a:pt x="42" y="109"/>
                      </a:cubicBezTo>
                      <a:cubicBezTo>
                        <a:pt x="93" y="109"/>
                        <a:pt x="120" y="67"/>
                        <a:pt x="120" y="31"/>
                      </a:cubicBezTo>
                      <a:cubicBezTo>
                        <a:pt x="120" y="30"/>
                        <a:pt x="120" y="28"/>
                        <a:pt x="120" y="27"/>
                      </a:cubicBezTo>
                      <a:cubicBezTo>
                        <a:pt x="126" y="23"/>
                        <a:pt x="130" y="18"/>
                        <a:pt x="13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ï$ľiḍê">
                  <a:extLst>
                    <a:ext uri="{FF2B5EF4-FFF2-40B4-BE49-F238E27FC236}">
                      <a16:creationId xmlns:a16="http://schemas.microsoft.com/office/drawing/2014/main" id="{9D3E4087-1FAF-D296-8E01-757374D91CF4}"/>
                    </a:ext>
                  </a:extLst>
                </p:cNvPr>
                <p:cNvSpPr/>
                <p:nvPr/>
              </p:nvSpPr>
              <p:spPr bwMode="auto">
                <a:xfrm>
                  <a:off x="9465990" y="4558244"/>
                  <a:ext cx="414954" cy="391466"/>
                </a:xfrm>
                <a:custGeom>
                  <a:avLst/>
                  <a:gdLst>
                    <a:gd name="T0" fmla="*/ 93 w 212"/>
                    <a:gd name="T1" fmla="*/ 107 h 200"/>
                    <a:gd name="T2" fmla="*/ 119 w 212"/>
                    <a:gd name="T3" fmla="*/ 107 h 200"/>
                    <a:gd name="T4" fmla="*/ 119 w 212"/>
                    <a:gd name="T5" fmla="*/ 54 h 200"/>
                    <a:gd name="T6" fmla="*/ 158 w 212"/>
                    <a:gd name="T7" fmla="*/ 54 h 200"/>
                    <a:gd name="T8" fmla="*/ 106 w 212"/>
                    <a:gd name="T9" fmla="*/ 0 h 200"/>
                    <a:gd name="T10" fmla="*/ 52 w 212"/>
                    <a:gd name="T11" fmla="*/ 54 h 200"/>
                    <a:gd name="T12" fmla="*/ 93 w 212"/>
                    <a:gd name="T13" fmla="*/ 54 h 200"/>
                    <a:gd name="T14" fmla="*/ 93 w 212"/>
                    <a:gd name="T15" fmla="*/ 107 h 200"/>
                    <a:gd name="T16" fmla="*/ 132 w 212"/>
                    <a:gd name="T17" fmla="*/ 77 h 200"/>
                    <a:gd name="T18" fmla="*/ 132 w 212"/>
                    <a:gd name="T19" fmla="*/ 97 h 200"/>
                    <a:gd name="T20" fmla="*/ 192 w 212"/>
                    <a:gd name="T21" fmla="*/ 120 h 200"/>
                    <a:gd name="T22" fmla="*/ 106 w 212"/>
                    <a:gd name="T23" fmla="*/ 152 h 200"/>
                    <a:gd name="T24" fmla="*/ 18 w 212"/>
                    <a:gd name="T25" fmla="*/ 120 h 200"/>
                    <a:gd name="T26" fmla="*/ 78 w 212"/>
                    <a:gd name="T27" fmla="*/ 97 h 200"/>
                    <a:gd name="T28" fmla="*/ 78 w 212"/>
                    <a:gd name="T29" fmla="*/ 77 h 200"/>
                    <a:gd name="T30" fmla="*/ 0 w 212"/>
                    <a:gd name="T31" fmla="*/ 107 h 200"/>
                    <a:gd name="T32" fmla="*/ 0 w 212"/>
                    <a:gd name="T33" fmla="*/ 160 h 200"/>
                    <a:gd name="T34" fmla="*/ 106 w 212"/>
                    <a:gd name="T35" fmla="*/ 200 h 200"/>
                    <a:gd name="T36" fmla="*/ 212 w 212"/>
                    <a:gd name="T37" fmla="*/ 160 h 200"/>
                    <a:gd name="T38" fmla="*/ 212 w 212"/>
                    <a:gd name="T39" fmla="*/ 107 h 200"/>
                    <a:gd name="T40" fmla="*/ 132 w 212"/>
                    <a:gd name="T41" fmla="*/ 7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2" h="200">
                      <a:moveTo>
                        <a:pt x="93" y="107"/>
                      </a:moveTo>
                      <a:lnTo>
                        <a:pt x="119" y="107"/>
                      </a:lnTo>
                      <a:lnTo>
                        <a:pt x="119" y="54"/>
                      </a:lnTo>
                      <a:lnTo>
                        <a:pt x="158" y="54"/>
                      </a:lnTo>
                      <a:lnTo>
                        <a:pt x="106" y="0"/>
                      </a:lnTo>
                      <a:lnTo>
                        <a:pt x="52" y="54"/>
                      </a:lnTo>
                      <a:lnTo>
                        <a:pt x="93" y="54"/>
                      </a:lnTo>
                      <a:lnTo>
                        <a:pt x="93" y="107"/>
                      </a:lnTo>
                      <a:close/>
                      <a:moveTo>
                        <a:pt x="132" y="77"/>
                      </a:moveTo>
                      <a:lnTo>
                        <a:pt x="132" y="97"/>
                      </a:lnTo>
                      <a:lnTo>
                        <a:pt x="192" y="120"/>
                      </a:lnTo>
                      <a:lnTo>
                        <a:pt x="106" y="152"/>
                      </a:lnTo>
                      <a:lnTo>
                        <a:pt x="18" y="120"/>
                      </a:lnTo>
                      <a:lnTo>
                        <a:pt x="78" y="97"/>
                      </a:lnTo>
                      <a:lnTo>
                        <a:pt x="78" y="77"/>
                      </a:lnTo>
                      <a:lnTo>
                        <a:pt x="0" y="107"/>
                      </a:lnTo>
                      <a:lnTo>
                        <a:pt x="0" y="160"/>
                      </a:lnTo>
                      <a:lnTo>
                        <a:pt x="106" y="200"/>
                      </a:lnTo>
                      <a:lnTo>
                        <a:pt x="212" y="160"/>
                      </a:lnTo>
                      <a:lnTo>
                        <a:pt x="212" y="107"/>
                      </a:lnTo>
                      <a:lnTo>
                        <a:pt x="132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ï$ḻîďé">
                  <a:extLst>
                    <a:ext uri="{FF2B5EF4-FFF2-40B4-BE49-F238E27FC236}">
                      <a16:creationId xmlns:a16="http://schemas.microsoft.com/office/drawing/2014/main" id="{4D99077C-4D0E-A194-11AE-4C230084781F}"/>
                    </a:ext>
                  </a:extLst>
                </p:cNvPr>
                <p:cNvSpPr/>
                <p:nvPr/>
              </p:nvSpPr>
              <p:spPr bwMode="auto">
                <a:xfrm>
                  <a:off x="9446417" y="4981027"/>
                  <a:ext cx="317087" cy="240751"/>
                </a:xfrm>
                <a:custGeom>
                  <a:avLst/>
                  <a:gdLst>
                    <a:gd name="T0" fmla="*/ 37 w 99"/>
                    <a:gd name="T1" fmla="*/ 16 h 75"/>
                    <a:gd name="T2" fmla="*/ 53 w 99"/>
                    <a:gd name="T3" fmla="*/ 31 h 75"/>
                    <a:gd name="T4" fmla="*/ 68 w 99"/>
                    <a:gd name="T5" fmla="*/ 16 h 75"/>
                    <a:gd name="T6" fmla="*/ 53 w 99"/>
                    <a:gd name="T7" fmla="*/ 0 h 75"/>
                    <a:gd name="T8" fmla="*/ 37 w 99"/>
                    <a:gd name="T9" fmla="*/ 16 h 75"/>
                    <a:gd name="T10" fmla="*/ 0 w 99"/>
                    <a:gd name="T11" fmla="*/ 16 h 75"/>
                    <a:gd name="T12" fmla="*/ 16 w 99"/>
                    <a:gd name="T13" fmla="*/ 31 h 75"/>
                    <a:gd name="T14" fmla="*/ 31 w 99"/>
                    <a:gd name="T15" fmla="*/ 16 h 75"/>
                    <a:gd name="T16" fmla="*/ 16 w 99"/>
                    <a:gd name="T17" fmla="*/ 0 h 75"/>
                    <a:gd name="T18" fmla="*/ 0 w 99"/>
                    <a:gd name="T19" fmla="*/ 16 h 75"/>
                    <a:gd name="T20" fmla="*/ 74 w 99"/>
                    <a:gd name="T21" fmla="*/ 47 h 75"/>
                    <a:gd name="T22" fmla="*/ 74 w 99"/>
                    <a:gd name="T23" fmla="*/ 37 h 75"/>
                    <a:gd name="T24" fmla="*/ 68 w 99"/>
                    <a:gd name="T25" fmla="*/ 31 h 75"/>
                    <a:gd name="T26" fmla="*/ 53 w 99"/>
                    <a:gd name="T27" fmla="*/ 31 h 75"/>
                    <a:gd name="T28" fmla="*/ 16 w 99"/>
                    <a:gd name="T29" fmla="*/ 31 h 75"/>
                    <a:gd name="T30" fmla="*/ 6 w 99"/>
                    <a:gd name="T31" fmla="*/ 31 h 75"/>
                    <a:gd name="T32" fmla="*/ 0 w 99"/>
                    <a:gd name="T33" fmla="*/ 37 h 75"/>
                    <a:gd name="T34" fmla="*/ 0 w 99"/>
                    <a:gd name="T35" fmla="*/ 68 h 75"/>
                    <a:gd name="T36" fmla="*/ 6 w 99"/>
                    <a:gd name="T37" fmla="*/ 75 h 75"/>
                    <a:gd name="T38" fmla="*/ 68 w 99"/>
                    <a:gd name="T39" fmla="*/ 75 h 75"/>
                    <a:gd name="T40" fmla="*/ 74 w 99"/>
                    <a:gd name="T41" fmla="*/ 68 h 75"/>
                    <a:gd name="T42" fmla="*/ 74 w 99"/>
                    <a:gd name="T43" fmla="*/ 59 h 75"/>
                    <a:gd name="T44" fmla="*/ 99 w 99"/>
                    <a:gd name="T45" fmla="*/ 75 h 75"/>
                    <a:gd name="T46" fmla="*/ 99 w 99"/>
                    <a:gd name="T47" fmla="*/ 31 h 75"/>
                    <a:gd name="T48" fmla="*/ 74 w 99"/>
                    <a:gd name="T49" fmla="*/ 47 h 75"/>
                    <a:gd name="T50" fmla="*/ 62 w 99"/>
                    <a:gd name="T51" fmla="*/ 62 h 75"/>
                    <a:gd name="T52" fmla="*/ 13 w 99"/>
                    <a:gd name="T53" fmla="*/ 62 h 75"/>
                    <a:gd name="T54" fmla="*/ 13 w 99"/>
                    <a:gd name="T55" fmla="*/ 44 h 75"/>
                    <a:gd name="T56" fmla="*/ 62 w 99"/>
                    <a:gd name="T57" fmla="*/ 44 h 75"/>
                    <a:gd name="T58" fmla="*/ 62 w 99"/>
                    <a:gd name="T59" fmla="*/ 6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9" h="75">
                      <a:moveTo>
                        <a:pt x="37" y="16"/>
                      </a:moveTo>
                      <a:cubicBezTo>
                        <a:pt x="37" y="24"/>
                        <a:pt x="44" y="31"/>
                        <a:pt x="53" y="31"/>
                      </a:cubicBezTo>
                      <a:cubicBezTo>
                        <a:pt x="61" y="31"/>
                        <a:pt x="68" y="24"/>
                        <a:pt x="68" y="16"/>
                      </a:cubicBezTo>
                      <a:cubicBezTo>
                        <a:pt x="68" y="7"/>
                        <a:pt x="61" y="0"/>
                        <a:pt x="53" y="0"/>
                      </a:cubicBezTo>
                      <a:cubicBezTo>
                        <a:pt x="44" y="0"/>
                        <a:pt x="37" y="7"/>
                        <a:pt x="37" y="16"/>
                      </a:cubicBezTo>
                      <a:close/>
                      <a:moveTo>
                        <a:pt x="0" y="16"/>
                      </a:moveTo>
                      <a:cubicBezTo>
                        <a:pt x="0" y="24"/>
                        <a:pt x="7" y="31"/>
                        <a:pt x="16" y="31"/>
                      </a:cubicBezTo>
                      <a:cubicBezTo>
                        <a:pt x="24" y="31"/>
                        <a:pt x="31" y="24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lose/>
                      <a:moveTo>
                        <a:pt x="74" y="47"/>
                      </a:move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4"/>
                        <a:pt x="72" y="31"/>
                        <a:pt x="68" y="31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" y="31"/>
                        <a:pt x="0" y="34"/>
                        <a:pt x="0" y="37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6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72" y="75"/>
                        <a:pt x="74" y="72"/>
                        <a:pt x="74" y="68"/>
                      </a:cubicBezTo>
                      <a:cubicBezTo>
                        <a:pt x="74" y="59"/>
                        <a:pt x="74" y="59"/>
                        <a:pt x="74" y="59"/>
                      </a:cubicBezTo>
                      <a:cubicBezTo>
                        <a:pt x="99" y="75"/>
                        <a:pt x="99" y="75"/>
                        <a:pt x="99" y="75"/>
                      </a:cubicBezTo>
                      <a:cubicBezTo>
                        <a:pt x="99" y="31"/>
                        <a:pt x="99" y="31"/>
                        <a:pt x="99" y="31"/>
                      </a:cubicBezTo>
                      <a:lnTo>
                        <a:pt x="74" y="47"/>
                      </a:lnTo>
                      <a:close/>
                      <a:moveTo>
                        <a:pt x="62" y="62"/>
                      </a:move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62" y="44"/>
                        <a:pt x="62" y="44"/>
                        <a:pt x="62" y="44"/>
                      </a:cubicBezTo>
                      <a:lnTo>
                        <a:pt x="6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íṧlíḑe">
                  <a:extLst>
                    <a:ext uri="{FF2B5EF4-FFF2-40B4-BE49-F238E27FC236}">
                      <a16:creationId xmlns:a16="http://schemas.microsoft.com/office/drawing/2014/main" id="{FF20D577-5F61-F172-3921-E54F5587C9F9}"/>
                    </a:ext>
                  </a:extLst>
                </p:cNvPr>
                <p:cNvSpPr/>
                <p:nvPr/>
              </p:nvSpPr>
              <p:spPr bwMode="auto">
                <a:xfrm>
                  <a:off x="9372038" y="4200054"/>
                  <a:ext cx="336661" cy="340575"/>
                </a:xfrm>
                <a:custGeom>
                  <a:avLst/>
                  <a:gdLst>
                    <a:gd name="T0" fmla="*/ 53 w 105"/>
                    <a:gd name="T1" fmla="*/ 0 h 106"/>
                    <a:gd name="T2" fmla="*/ 0 w 105"/>
                    <a:gd name="T3" fmla="*/ 53 h 106"/>
                    <a:gd name="T4" fmla="*/ 53 w 105"/>
                    <a:gd name="T5" fmla="*/ 106 h 106"/>
                    <a:gd name="T6" fmla="*/ 105 w 105"/>
                    <a:gd name="T7" fmla="*/ 53 h 106"/>
                    <a:gd name="T8" fmla="*/ 53 w 105"/>
                    <a:gd name="T9" fmla="*/ 0 h 106"/>
                    <a:gd name="T10" fmla="*/ 84 w 105"/>
                    <a:gd name="T11" fmla="*/ 45 h 106"/>
                    <a:gd name="T12" fmla="*/ 55 w 105"/>
                    <a:gd name="T13" fmla="*/ 85 h 106"/>
                    <a:gd name="T14" fmla="*/ 41 w 105"/>
                    <a:gd name="T15" fmla="*/ 80 h 106"/>
                    <a:gd name="T16" fmla="*/ 31 w 105"/>
                    <a:gd name="T17" fmla="*/ 48 h 106"/>
                    <a:gd name="T18" fmla="*/ 24 w 105"/>
                    <a:gd name="T19" fmla="*/ 50 h 106"/>
                    <a:gd name="T20" fmla="*/ 21 w 105"/>
                    <a:gd name="T21" fmla="*/ 47 h 106"/>
                    <a:gd name="T22" fmla="*/ 40 w 105"/>
                    <a:gd name="T23" fmla="*/ 33 h 106"/>
                    <a:gd name="T24" fmla="*/ 51 w 105"/>
                    <a:gd name="T25" fmla="*/ 54 h 106"/>
                    <a:gd name="T26" fmla="*/ 56 w 105"/>
                    <a:gd name="T27" fmla="*/ 67 h 106"/>
                    <a:gd name="T28" fmla="*/ 64 w 105"/>
                    <a:gd name="T29" fmla="*/ 55 h 106"/>
                    <a:gd name="T30" fmla="*/ 57 w 105"/>
                    <a:gd name="T31" fmla="*/ 47 h 106"/>
                    <a:gd name="T32" fmla="*/ 84 w 105"/>
                    <a:gd name="T33" fmla="*/ 4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106">
                      <a:moveTo>
                        <a:pt x="53" y="0"/>
                      </a:moveTo>
                      <a:cubicBezTo>
                        <a:pt x="23" y="0"/>
                        <a:pt x="0" y="24"/>
                        <a:pt x="0" y="53"/>
                      </a:cubicBezTo>
                      <a:cubicBezTo>
                        <a:pt x="0" y="82"/>
                        <a:pt x="23" y="106"/>
                        <a:pt x="53" y="106"/>
                      </a:cubicBezTo>
                      <a:cubicBezTo>
                        <a:pt x="82" y="106"/>
                        <a:pt x="105" y="82"/>
                        <a:pt x="105" y="53"/>
                      </a:cubicBezTo>
                      <a:cubicBezTo>
                        <a:pt x="105" y="24"/>
                        <a:pt x="82" y="0"/>
                        <a:pt x="53" y="0"/>
                      </a:cubicBezTo>
                      <a:close/>
                      <a:moveTo>
                        <a:pt x="84" y="45"/>
                      </a:moveTo>
                      <a:cubicBezTo>
                        <a:pt x="80" y="65"/>
                        <a:pt x="61" y="82"/>
                        <a:pt x="55" y="85"/>
                      </a:cubicBezTo>
                      <a:cubicBezTo>
                        <a:pt x="49" y="89"/>
                        <a:pt x="43" y="84"/>
                        <a:pt x="41" y="80"/>
                      </a:cubicBezTo>
                      <a:cubicBezTo>
                        <a:pt x="39" y="75"/>
                        <a:pt x="33" y="50"/>
                        <a:pt x="31" y="48"/>
                      </a:cubicBezTo>
                      <a:cubicBezTo>
                        <a:pt x="29" y="46"/>
                        <a:pt x="24" y="50"/>
                        <a:pt x="24" y="50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1" y="47"/>
                        <a:pt x="32" y="34"/>
                        <a:pt x="40" y="33"/>
                      </a:cubicBezTo>
                      <a:cubicBezTo>
                        <a:pt x="49" y="31"/>
                        <a:pt x="49" y="46"/>
                        <a:pt x="51" y="54"/>
                      </a:cubicBezTo>
                      <a:cubicBezTo>
                        <a:pt x="53" y="62"/>
                        <a:pt x="54" y="67"/>
                        <a:pt x="56" y="67"/>
                      </a:cubicBezTo>
                      <a:cubicBezTo>
                        <a:pt x="58" y="67"/>
                        <a:pt x="61" y="62"/>
                        <a:pt x="64" y="55"/>
                      </a:cubicBezTo>
                      <a:cubicBezTo>
                        <a:pt x="68" y="49"/>
                        <a:pt x="64" y="43"/>
                        <a:pt x="57" y="47"/>
                      </a:cubicBezTo>
                      <a:cubicBezTo>
                        <a:pt x="60" y="30"/>
                        <a:pt x="87" y="26"/>
                        <a:pt x="8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$ľiďe">
                  <a:extLst>
                    <a:ext uri="{FF2B5EF4-FFF2-40B4-BE49-F238E27FC236}">
                      <a16:creationId xmlns:a16="http://schemas.microsoft.com/office/drawing/2014/main" id="{26397025-C26B-F4BF-AB22-0864455BD599}"/>
                    </a:ext>
                  </a:extLst>
                </p:cNvPr>
                <p:cNvSpPr/>
                <p:nvPr/>
              </p:nvSpPr>
              <p:spPr bwMode="auto">
                <a:xfrm>
                  <a:off x="9266343" y="3900582"/>
                  <a:ext cx="326874" cy="277941"/>
                </a:xfrm>
                <a:custGeom>
                  <a:avLst/>
                  <a:gdLst>
                    <a:gd name="T0" fmla="*/ 84 w 102"/>
                    <a:gd name="T1" fmla="*/ 82 h 87"/>
                    <a:gd name="T2" fmla="*/ 81 w 102"/>
                    <a:gd name="T3" fmla="*/ 81 h 87"/>
                    <a:gd name="T4" fmla="*/ 81 w 102"/>
                    <a:gd name="T5" fmla="*/ 74 h 87"/>
                    <a:gd name="T6" fmla="*/ 93 w 102"/>
                    <a:gd name="T7" fmla="*/ 44 h 87"/>
                    <a:gd name="T8" fmla="*/ 81 w 102"/>
                    <a:gd name="T9" fmla="*/ 13 h 87"/>
                    <a:gd name="T10" fmla="*/ 81 w 102"/>
                    <a:gd name="T11" fmla="*/ 6 h 87"/>
                    <a:gd name="T12" fmla="*/ 87 w 102"/>
                    <a:gd name="T13" fmla="*/ 6 h 87"/>
                    <a:gd name="T14" fmla="*/ 102 w 102"/>
                    <a:gd name="T15" fmla="*/ 44 h 87"/>
                    <a:gd name="T16" fmla="*/ 87 w 102"/>
                    <a:gd name="T17" fmla="*/ 81 h 87"/>
                    <a:gd name="T18" fmla="*/ 84 w 102"/>
                    <a:gd name="T19" fmla="*/ 82 h 87"/>
                    <a:gd name="T20" fmla="*/ 68 w 102"/>
                    <a:gd name="T21" fmla="*/ 74 h 87"/>
                    <a:gd name="T22" fmla="*/ 65 w 102"/>
                    <a:gd name="T23" fmla="*/ 72 h 87"/>
                    <a:gd name="T24" fmla="*/ 65 w 102"/>
                    <a:gd name="T25" fmla="*/ 66 h 87"/>
                    <a:gd name="T26" fmla="*/ 65 w 102"/>
                    <a:gd name="T27" fmla="*/ 21 h 87"/>
                    <a:gd name="T28" fmla="*/ 65 w 102"/>
                    <a:gd name="T29" fmla="*/ 15 h 87"/>
                    <a:gd name="T30" fmla="*/ 71 w 102"/>
                    <a:gd name="T31" fmla="*/ 15 h 87"/>
                    <a:gd name="T32" fmla="*/ 83 w 102"/>
                    <a:gd name="T33" fmla="*/ 44 h 87"/>
                    <a:gd name="T34" fmla="*/ 71 w 102"/>
                    <a:gd name="T35" fmla="*/ 72 h 87"/>
                    <a:gd name="T36" fmla="*/ 68 w 102"/>
                    <a:gd name="T37" fmla="*/ 74 h 87"/>
                    <a:gd name="T38" fmla="*/ 52 w 102"/>
                    <a:gd name="T39" fmla="*/ 65 h 87"/>
                    <a:gd name="T40" fmla="*/ 49 w 102"/>
                    <a:gd name="T41" fmla="*/ 64 h 87"/>
                    <a:gd name="T42" fmla="*/ 49 w 102"/>
                    <a:gd name="T43" fmla="*/ 57 h 87"/>
                    <a:gd name="T44" fmla="*/ 49 w 102"/>
                    <a:gd name="T45" fmla="*/ 30 h 87"/>
                    <a:gd name="T46" fmla="*/ 49 w 102"/>
                    <a:gd name="T47" fmla="*/ 23 h 87"/>
                    <a:gd name="T48" fmla="*/ 55 w 102"/>
                    <a:gd name="T49" fmla="*/ 23 h 87"/>
                    <a:gd name="T50" fmla="*/ 55 w 102"/>
                    <a:gd name="T51" fmla="*/ 64 h 87"/>
                    <a:gd name="T52" fmla="*/ 52 w 102"/>
                    <a:gd name="T53" fmla="*/ 65 h 87"/>
                    <a:gd name="T54" fmla="*/ 38 w 102"/>
                    <a:gd name="T55" fmla="*/ 3 h 87"/>
                    <a:gd name="T56" fmla="*/ 42 w 102"/>
                    <a:gd name="T57" fmla="*/ 5 h 87"/>
                    <a:gd name="T58" fmla="*/ 42 w 102"/>
                    <a:gd name="T59" fmla="*/ 82 h 87"/>
                    <a:gd name="T60" fmla="*/ 38 w 102"/>
                    <a:gd name="T61" fmla="*/ 84 h 87"/>
                    <a:gd name="T62" fmla="*/ 15 w 102"/>
                    <a:gd name="T63" fmla="*/ 62 h 87"/>
                    <a:gd name="T64" fmla="*/ 0 w 102"/>
                    <a:gd name="T65" fmla="*/ 62 h 87"/>
                    <a:gd name="T66" fmla="*/ 0 w 102"/>
                    <a:gd name="T67" fmla="*/ 25 h 87"/>
                    <a:gd name="T68" fmla="*/ 15 w 102"/>
                    <a:gd name="T69" fmla="*/ 25 h 87"/>
                    <a:gd name="T70" fmla="*/ 38 w 102"/>
                    <a:gd name="T7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2" h="87">
                      <a:moveTo>
                        <a:pt x="84" y="82"/>
                      </a:moveTo>
                      <a:cubicBezTo>
                        <a:pt x="83" y="82"/>
                        <a:pt x="81" y="82"/>
                        <a:pt x="81" y="81"/>
                      </a:cubicBezTo>
                      <a:cubicBezTo>
                        <a:pt x="79" y="79"/>
                        <a:pt x="79" y="76"/>
                        <a:pt x="81" y="74"/>
                      </a:cubicBezTo>
                      <a:cubicBezTo>
                        <a:pt x="89" y="66"/>
                        <a:pt x="93" y="55"/>
                        <a:pt x="93" y="44"/>
                      </a:cubicBezTo>
                      <a:cubicBezTo>
                        <a:pt x="93" y="32"/>
                        <a:pt x="89" y="21"/>
                        <a:pt x="81" y="13"/>
                      </a:cubicBezTo>
                      <a:cubicBezTo>
                        <a:pt x="79" y="11"/>
                        <a:pt x="79" y="8"/>
                        <a:pt x="81" y="6"/>
                      </a:cubicBezTo>
                      <a:cubicBezTo>
                        <a:pt x="82" y="4"/>
                        <a:pt x="85" y="4"/>
                        <a:pt x="87" y="6"/>
                      </a:cubicBezTo>
                      <a:cubicBezTo>
                        <a:pt x="97" y="16"/>
                        <a:pt x="102" y="29"/>
                        <a:pt x="102" y="44"/>
                      </a:cubicBezTo>
                      <a:cubicBezTo>
                        <a:pt x="102" y="58"/>
                        <a:pt x="97" y="71"/>
                        <a:pt x="87" y="81"/>
                      </a:cubicBezTo>
                      <a:cubicBezTo>
                        <a:pt x="86" y="82"/>
                        <a:pt x="85" y="82"/>
                        <a:pt x="84" y="82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5" y="73"/>
                        <a:pt x="65" y="72"/>
                      </a:cubicBezTo>
                      <a:cubicBezTo>
                        <a:pt x="63" y="70"/>
                        <a:pt x="63" y="68"/>
                        <a:pt x="65" y="66"/>
                      </a:cubicBezTo>
                      <a:cubicBezTo>
                        <a:pt x="77" y="54"/>
                        <a:pt x="77" y="33"/>
                        <a:pt x="65" y="21"/>
                      </a:cubicBezTo>
                      <a:cubicBezTo>
                        <a:pt x="63" y="19"/>
                        <a:pt x="63" y="17"/>
                        <a:pt x="65" y="15"/>
                      </a:cubicBezTo>
                      <a:cubicBezTo>
                        <a:pt x="66" y="13"/>
                        <a:pt x="69" y="13"/>
                        <a:pt x="71" y="15"/>
                      </a:cubicBezTo>
                      <a:cubicBezTo>
                        <a:pt x="79" y="22"/>
                        <a:pt x="83" y="33"/>
                        <a:pt x="83" y="44"/>
                      </a:cubicBezTo>
                      <a:cubicBezTo>
                        <a:pt x="83" y="54"/>
                        <a:pt x="79" y="65"/>
                        <a:pt x="71" y="72"/>
                      </a:cubicBezTo>
                      <a:cubicBezTo>
                        <a:pt x="70" y="73"/>
                        <a:pt x="69" y="74"/>
                        <a:pt x="68" y="74"/>
                      </a:cubicBezTo>
                      <a:close/>
                      <a:moveTo>
                        <a:pt x="52" y="65"/>
                      </a:moveTo>
                      <a:cubicBezTo>
                        <a:pt x="51" y="65"/>
                        <a:pt x="49" y="65"/>
                        <a:pt x="49" y="64"/>
                      </a:cubicBezTo>
                      <a:cubicBezTo>
                        <a:pt x="47" y="62"/>
                        <a:pt x="47" y="59"/>
                        <a:pt x="49" y="57"/>
                      </a:cubicBezTo>
                      <a:cubicBezTo>
                        <a:pt x="56" y="50"/>
                        <a:pt x="56" y="37"/>
                        <a:pt x="49" y="30"/>
                      </a:cubicBezTo>
                      <a:cubicBezTo>
                        <a:pt x="47" y="28"/>
                        <a:pt x="47" y="25"/>
                        <a:pt x="49" y="23"/>
                      </a:cubicBezTo>
                      <a:cubicBezTo>
                        <a:pt x="50" y="22"/>
                        <a:pt x="53" y="22"/>
                        <a:pt x="55" y="23"/>
                      </a:cubicBezTo>
                      <a:cubicBezTo>
                        <a:pt x="66" y="34"/>
                        <a:pt x="66" y="53"/>
                        <a:pt x="55" y="64"/>
                      </a:cubicBezTo>
                      <a:cubicBezTo>
                        <a:pt x="54" y="65"/>
                        <a:pt x="53" y="65"/>
                        <a:pt x="52" y="65"/>
                      </a:cubicBezTo>
                      <a:close/>
                      <a:moveTo>
                        <a:pt x="38" y="3"/>
                      </a:moveTo>
                      <a:cubicBezTo>
                        <a:pt x="40" y="0"/>
                        <a:pt x="42" y="1"/>
                        <a:pt x="42" y="5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2" y="86"/>
                        <a:pt x="40" y="87"/>
                        <a:pt x="38" y="84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lnTo>
                        <a:pt x="38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ï$liḑê">
                  <a:extLst>
                    <a:ext uri="{FF2B5EF4-FFF2-40B4-BE49-F238E27FC236}">
                      <a16:creationId xmlns:a16="http://schemas.microsoft.com/office/drawing/2014/main" id="{E5B2D76B-ECE9-68DF-12C7-BCEAD5B6F4E7}"/>
                    </a:ext>
                  </a:extLst>
                </p:cNvPr>
                <p:cNvSpPr/>
                <p:nvPr/>
              </p:nvSpPr>
              <p:spPr bwMode="auto">
                <a:xfrm>
                  <a:off x="8986444" y="3544348"/>
                  <a:ext cx="369936" cy="326873"/>
                </a:xfrm>
                <a:custGeom>
                  <a:avLst/>
                  <a:gdLst>
                    <a:gd name="T0" fmla="*/ 124 w 189"/>
                    <a:gd name="T1" fmla="*/ 23 h 167"/>
                    <a:gd name="T2" fmla="*/ 65 w 189"/>
                    <a:gd name="T3" fmla="*/ 0 h 167"/>
                    <a:gd name="T4" fmla="*/ 0 w 189"/>
                    <a:gd name="T5" fmla="*/ 23 h 167"/>
                    <a:gd name="T6" fmla="*/ 0 w 189"/>
                    <a:gd name="T7" fmla="*/ 167 h 167"/>
                    <a:gd name="T8" fmla="*/ 65 w 189"/>
                    <a:gd name="T9" fmla="*/ 142 h 167"/>
                    <a:gd name="T10" fmla="*/ 124 w 189"/>
                    <a:gd name="T11" fmla="*/ 167 h 167"/>
                    <a:gd name="T12" fmla="*/ 189 w 189"/>
                    <a:gd name="T13" fmla="*/ 142 h 167"/>
                    <a:gd name="T14" fmla="*/ 189 w 189"/>
                    <a:gd name="T15" fmla="*/ 0 h 167"/>
                    <a:gd name="T16" fmla="*/ 124 w 189"/>
                    <a:gd name="T17" fmla="*/ 23 h 167"/>
                    <a:gd name="T18" fmla="*/ 70 w 189"/>
                    <a:gd name="T19" fmla="*/ 15 h 167"/>
                    <a:gd name="T20" fmla="*/ 119 w 189"/>
                    <a:gd name="T21" fmla="*/ 35 h 167"/>
                    <a:gd name="T22" fmla="*/ 119 w 189"/>
                    <a:gd name="T23" fmla="*/ 152 h 167"/>
                    <a:gd name="T24" fmla="*/ 70 w 189"/>
                    <a:gd name="T25" fmla="*/ 133 h 167"/>
                    <a:gd name="T26" fmla="*/ 70 w 189"/>
                    <a:gd name="T27" fmla="*/ 15 h 167"/>
                    <a:gd name="T28" fmla="*/ 11 w 189"/>
                    <a:gd name="T29" fmla="*/ 31 h 167"/>
                    <a:gd name="T30" fmla="*/ 58 w 189"/>
                    <a:gd name="T31" fmla="*/ 15 h 167"/>
                    <a:gd name="T32" fmla="*/ 58 w 189"/>
                    <a:gd name="T33" fmla="*/ 133 h 167"/>
                    <a:gd name="T34" fmla="*/ 11 w 189"/>
                    <a:gd name="T35" fmla="*/ 151 h 167"/>
                    <a:gd name="T36" fmla="*/ 11 w 189"/>
                    <a:gd name="T37" fmla="*/ 31 h 167"/>
                    <a:gd name="T38" fmla="*/ 178 w 189"/>
                    <a:gd name="T39" fmla="*/ 134 h 167"/>
                    <a:gd name="T40" fmla="*/ 130 w 189"/>
                    <a:gd name="T41" fmla="*/ 152 h 167"/>
                    <a:gd name="T42" fmla="*/ 130 w 189"/>
                    <a:gd name="T43" fmla="*/ 35 h 167"/>
                    <a:gd name="T44" fmla="*/ 178 w 189"/>
                    <a:gd name="T45" fmla="*/ 17 h 167"/>
                    <a:gd name="T46" fmla="*/ 178 w 189"/>
                    <a:gd name="T47" fmla="*/ 13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9" h="167">
                      <a:moveTo>
                        <a:pt x="124" y="23"/>
                      </a:moveTo>
                      <a:lnTo>
                        <a:pt x="65" y="0"/>
                      </a:lnTo>
                      <a:lnTo>
                        <a:pt x="0" y="23"/>
                      </a:lnTo>
                      <a:lnTo>
                        <a:pt x="0" y="167"/>
                      </a:lnTo>
                      <a:lnTo>
                        <a:pt x="65" y="142"/>
                      </a:lnTo>
                      <a:lnTo>
                        <a:pt x="124" y="167"/>
                      </a:lnTo>
                      <a:lnTo>
                        <a:pt x="189" y="142"/>
                      </a:lnTo>
                      <a:lnTo>
                        <a:pt x="189" y="0"/>
                      </a:lnTo>
                      <a:lnTo>
                        <a:pt x="124" y="23"/>
                      </a:lnTo>
                      <a:close/>
                      <a:moveTo>
                        <a:pt x="70" y="15"/>
                      </a:moveTo>
                      <a:lnTo>
                        <a:pt x="119" y="35"/>
                      </a:lnTo>
                      <a:lnTo>
                        <a:pt x="119" y="152"/>
                      </a:lnTo>
                      <a:lnTo>
                        <a:pt x="70" y="133"/>
                      </a:lnTo>
                      <a:lnTo>
                        <a:pt x="70" y="15"/>
                      </a:lnTo>
                      <a:close/>
                      <a:moveTo>
                        <a:pt x="11" y="31"/>
                      </a:moveTo>
                      <a:lnTo>
                        <a:pt x="58" y="15"/>
                      </a:lnTo>
                      <a:lnTo>
                        <a:pt x="58" y="133"/>
                      </a:lnTo>
                      <a:lnTo>
                        <a:pt x="11" y="151"/>
                      </a:lnTo>
                      <a:lnTo>
                        <a:pt x="11" y="31"/>
                      </a:lnTo>
                      <a:close/>
                      <a:moveTo>
                        <a:pt x="178" y="134"/>
                      </a:moveTo>
                      <a:lnTo>
                        <a:pt x="130" y="152"/>
                      </a:lnTo>
                      <a:lnTo>
                        <a:pt x="130" y="35"/>
                      </a:lnTo>
                      <a:lnTo>
                        <a:pt x="178" y="17"/>
                      </a:lnTo>
                      <a:lnTo>
                        <a:pt x="178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Sḻïde">
                  <a:extLst>
                    <a:ext uri="{FF2B5EF4-FFF2-40B4-BE49-F238E27FC236}">
                      <a16:creationId xmlns:a16="http://schemas.microsoft.com/office/drawing/2014/main" id="{86DF7983-AB00-31E6-C507-D4B0D373875E}"/>
                    </a:ext>
                  </a:extLst>
                </p:cNvPr>
                <p:cNvSpPr/>
                <p:nvPr/>
              </p:nvSpPr>
              <p:spPr bwMode="auto">
                <a:xfrm>
                  <a:off x="9078439" y="2322975"/>
                  <a:ext cx="405168" cy="409081"/>
                </a:xfrm>
                <a:custGeom>
                  <a:avLst/>
                  <a:gdLst>
                    <a:gd name="T0" fmla="*/ 63 w 127"/>
                    <a:gd name="T1" fmla="*/ 0 h 128"/>
                    <a:gd name="T2" fmla="*/ 0 w 127"/>
                    <a:gd name="T3" fmla="*/ 64 h 128"/>
                    <a:gd name="T4" fmla="*/ 63 w 127"/>
                    <a:gd name="T5" fmla="*/ 128 h 128"/>
                    <a:gd name="T6" fmla="*/ 127 w 127"/>
                    <a:gd name="T7" fmla="*/ 64 h 128"/>
                    <a:gd name="T8" fmla="*/ 63 w 127"/>
                    <a:gd name="T9" fmla="*/ 0 h 128"/>
                    <a:gd name="T10" fmla="*/ 52 w 127"/>
                    <a:gd name="T11" fmla="*/ 104 h 128"/>
                    <a:gd name="T12" fmla="*/ 25 w 127"/>
                    <a:gd name="T13" fmla="*/ 69 h 128"/>
                    <a:gd name="T14" fmla="*/ 37 w 127"/>
                    <a:gd name="T15" fmla="*/ 57 h 128"/>
                    <a:gd name="T16" fmla="*/ 52 w 127"/>
                    <a:gd name="T17" fmla="*/ 76 h 128"/>
                    <a:gd name="T18" fmla="*/ 98 w 127"/>
                    <a:gd name="T19" fmla="*/ 38 h 128"/>
                    <a:gd name="T20" fmla="*/ 103 w 127"/>
                    <a:gd name="T21" fmla="*/ 44 h 128"/>
                    <a:gd name="T22" fmla="*/ 52 w 127"/>
                    <a:gd name="T23" fmla="*/ 10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7" h="128">
                      <a:moveTo>
                        <a:pt x="63" y="0"/>
                      </a:moveTo>
                      <a:cubicBezTo>
                        <a:pt x="28" y="0"/>
                        <a:pt x="0" y="29"/>
                        <a:pt x="0" y="64"/>
                      </a:cubicBezTo>
                      <a:cubicBezTo>
                        <a:pt x="0" y="99"/>
                        <a:pt x="28" y="128"/>
                        <a:pt x="63" y="128"/>
                      </a:cubicBezTo>
                      <a:cubicBezTo>
                        <a:pt x="99" y="128"/>
                        <a:pt x="127" y="99"/>
                        <a:pt x="127" y="64"/>
                      </a:cubicBezTo>
                      <a:cubicBezTo>
                        <a:pt x="127" y="29"/>
                        <a:pt x="99" y="0"/>
                        <a:pt x="63" y="0"/>
                      </a:cubicBezTo>
                      <a:close/>
                      <a:moveTo>
                        <a:pt x="52" y="104"/>
                      </a:move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52" y="76"/>
                        <a:pt x="52" y="76"/>
                        <a:pt x="52" y="76"/>
                      </a:cubicBezTo>
                      <a:cubicBezTo>
                        <a:pt x="98" y="38"/>
                        <a:pt x="98" y="38"/>
                        <a:pt x="98" y="38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lnTo>
                        <a:pt x="52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íŝļïďe">
                  <a:extLst>
                    <a:ext uri="{FF2B5EF4-FFF2-40B4-BE49-F238E27FC236}">
                      <a16:creationId xmlns:a16="http://schemas.microsoft.com/office/drawing/2014/main" id="{C3F1DD6B-8920-6079-9CB3-B783A1E58A5D}"/>
                    </a:ext>
                  </a:extLst>
                </p:cNvPr>
                <p:cNvSpPr/>
                <p:nvPr/>
              </p:nvSpPr>
              <p:spPr bwMode="auto">
                <a:xfrm>
                  <a:off x="10258707" y="5188504"/>
                  <a:ext cx="307301" cy="307300"/>
                </a:xfrm>
                <a:custGeom>
                  <a:avLst/>
                  <a:gdLst>
                    <a:gd name="T0" fmla="*/ 0 w 157"/>
                    <a:gd name="T1" fmla="*/ 74 h 157"/>
                    <a:gd name="T2" fmla="*/ 0 w 157"/>
                    <a:gd name="T3" fmla="*/ 23 h 157"/>
                    <a:gd name="T4" fmla="*/ 64 w 157"/>
                    <a:gd name="T5" fmla="*/ 13 h 157"/>
                    <a:gd name="T6" fmla="*/ 64 w 157"/>
                    <a:gd name="T7" fmla="*/ 74 h 157"/>
                    <a:gd name="T8" fmla="*/ 0 w 157"/>
                    <a:gd name="T9" fmla="*/ 74 h 157"/>
                    <a:gd name="T10" fmla="*/ 73 w 157"/>
                    <a:gd name="T11" fmla="*/ 12 h 157"/>
                    <a:gd name="T12" fmla="*/ 157 w 157"/>
                    <a:gd name="T13" fmla="*/ 0 h 157"/>
                    <a:gd name="T14" fmla="*/ 157 w 157"/>
                    <a:gd name="T15" fmla="*/ 74 h 157"/>
                    <a:gd name="T16" fmla="*/ 73 w 157"/>
                    <a:gd name="T17" fmla="*/ 74 h 157"/>
                    <a:gd name="T18" fmla="*/ 73 w 157"/>
                    <a:gd name="T19" fmla="*/ 12 h 157"/>
                    <a:gd name="T20" fmla="*/ 157 w 157"/>
                    <a:gd name="T21" fmla="*/ 84 h 157"/>
                    <a:gd name="T22" fmla="*/ 157 w 157"/>
                    <a:gd name="T23" fmla="*/ 157 h 157"/>
                    <a:gd name="T24" fmla="*/ 73 w 157"/>
                    <a:gd name="T25" fmla="*/ 146 h 157"/>
                    <a:gd name="T26" fmla="*/ 73 w 157"/>
                    <a:gd name="T27" fmla="*/ 84 h 157"/>
                    <a:gd name="T28" fmla="*/ 157 w 157"/>
                    <a:gd name="T29" fmla="*/ 84 h 157"/>
                    <a:gd name="T30" fmla="*/ 64 w 157"/>
                    <a:gd name="T31" fmla="*/ 144 h 157"/>
                    <a:gd name="T32" fmla="*/ 0 w 157"/>
                    <a:gd name="T33" fmla="*/ 136 h 157"/>
                    <a:gd name="T34" fmla="*/ 0 w 157"/>
                    <a:gd name="T35" fmla="*/ 84 h 157"/>
                    <a:gd name="T36" fmla="*/ 64 w 157"/>
                    <a:gd name="T37" fmla="*/ 84 h 157"/>
                    <a:gd name="T38" fmla="*/ 64 w 157"/>
                    <a:gd name="T39" fmla="*/ 144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57">
                      <a:moveTo>
                        <a:pt x="0" y="74"/>
                      </a:moveTo>
                      <a:lnTo>
                        <a:pt x="0" y="23"/>
                      </a:lnTo>
                      <a:lnTo>
                        <a:pt x="64" y="13"/>
                      </a:lnTo>
                      <a:lnTo>
                        <a:pt x="64" y="74"/>
                      </a:lnTo>
                      <a:lnTo>
                        <a:pt x="0" y="74"/>
                      </a:lnTo>
                      <a:close/>
                      <a:moveTo>
                        <a:pt x="73" y="12"/>
                      </a:moveTo>
                      <a:lnTo>
                        <a:pt x="157" y="0"/>
                      </a:lnTo>
                      <a:lnTo>
                        <a:pt x="157" y="74"/>
                      </a:lnTo>
                      <a:lnTo>
                        <a:pt x="73" y="74"/>
                      </a:lnTo>
                      <a:lnTo>
                        <a:pt x="73" y="12"/>
                      </a:lnTo>
                      <a:close/>
                      <a:moveTo>
                        <a:pt x="157" y="84"/>
                      </a:moveTo>
                      <a:lnTo>
                        <a:pt x="157" y="157"/>
                      </a:lnTo>
                      <a:lnTo>
                        <a:pt x="73" y="146"/>
                      </a:lnTo>
                      <a:lnTo>
                        <a:pt x="73" y="84"/>
                      </a:lnTo>
                      <a:lnTo>
                        <a:pt x="157" y="84"/>
                      </a:lnTo>
                      <a:close/>
                      <a:moveTo>
                        <a:pt x="64" y="144"/>
                      </a:moveTo>
                      <a:lnTo>
                        <a:pt x="0" y="136"/>
                      </a:lnTo>
                      <a:lnTo>
                        <a:pt x="0" y="84"/>
                      </a:lnTo>
                      <a:lnTo>
                        <a:pt x="64" y="84"/>
                      </a:lnTo>
                      <a:lnTo>
                        <a:pt x="64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iślîḋé">
                  <a:extLst>
                    <a:ext uri="{FF2B5EF4-FFF2-40B4-BE49-F238E27FC236}">
                      <a16:creationId xmlns:a16="http://schemas.microsoft.com/office/drawing/2014/main" id="{A8F17D87-6498-BB5A-5A45-17CB97B4F7E1}"/>
                    </a:ext>
                  </a:extLst>
                </p:cNvPr>
                <p:cNvSpPr/>
                <p:nvPr/>
              </p:nvSpPr>
              <p:spPr bwMode="auto">
                <a:xfrm>
                  <a:off x="9922047" y="5121955"/>
                  <a:ext cx="272069" cy="272068"/>
                </a:xfrm>
                <a:custGeom>
                  <a:avLst/>
                  <a:gdLst>
                    <a:gd name="T0" fmla="*/ 11 w 85"/>
                    <a:gd name="T1" fmla="*/ 42 h 85"/>
                    <a:gd name="T2" fmla="*/ 29 w 85"/>
                    <a:gd name="T3" fmla="*/ 70 h 85"/>
                    <a:gd name="T4" fmla="*/ 14 w 85"/>
                    <a:gd name="T5" fmla="*/ 30 h 85"/>
                    <a:gd name="T6" fmla="*/ 11 w 85"/>
                    <a:gd name="T7" fmla="*/ 42 h 85"/>
                    <a:gd name="T8" fmla="*/ 64 w 85"/>
                    <a:gd name="T9" fmla="*/ 41 h 85"/>
                    <a:gd name="T10" fmla="*/ 62 w 85"/>
                    <a:gd name="T11" fmla="*/ 32 h 85"/>
                    <a:gd name="T12" fmla="*/ 59 w 85"/>
                    <a:gd name="T13" fmla="*/ 25 h 85"/>
                    <a:gd name="T14" fmla="*/ 64 w 85"/>
                    <a:gd name="T15" fmla="*/ 20 h 85"/>
                    <a:gd name="T16" fmla="*/ 64 w 85"/>
                    <a:gd name="T17" fmla="*/ 20 h 85"/>
                    <a:gd name="T18" fmla="*/ 43 w 85"/>
                    <a:gd name="T19" fmla="*/ 11 h 85"/>
                    <a:gd name="T20" fmla="*/ 16 w 85"/>
                    <a:gd name="T21" fmla="*/ 25 h 85"/>
                    <a:gd name="T22" fmla="*/ 18 w 85"/>
                    <a:gd name="T23" fmla="*/ 25 h 85"/>
                    <a:gd name="T24" fmla="*/ 27 w 85"/>
                    <a:gd name="T25" fmla="*/ 25 h 85"/>
                    <a:gd name="T26" fmla="*/ 27 w 85"/>
                    <a:gd name="T27" fmla="*/ 28 h 85"/>
                    <a:gd name="T28" fmla="*/ 23 w 85"/>
                    <a:gd name="T29" fmla="*/ 28 h 85"/>
                    <a:gd name="T30" fmla="*/ 35 w 85"/>
                    <a:gd name="T31" fmla="*/ 61 h 85"/>
                    <a:gd name="T32" fmla="*/ 42 w 85"/>
                    <a:gd name="T33" fmla="*/ 41 h 85"/>
                    <a:gd name="T34" fmla="*/ 37 w 85"/>
                    <a:gd name="T35" fmla="*/ 28 h 85"/>
                    <a:gd name="T36" fmla="*/ 34 w 85"/>
                    <a:gd name="T37" fmla="*/ 28 h 85"/>
                    <a:gd name="T38" fmla="*/ 34 w 85"/>
                    <a:gd name="T39" fmla="*/ 25 h 85"/>
                    <a:gd name="T40" fmla="*/ 42 w 85"/>
                    <a:gd name="T41" fmla="*/ 25 h 85"/>
                    <a:gd name="T42" fmla="*/ 51 w 85"/>
                    <a:gd name="T43" fmla="*/ 25 h 85"/>
                    <a:gd name="T44" fmla="*/ 51 w 85"/>
                    <a:gd name="T45" fmla="*/ 28 h 85"/>
                    <a:gd name="T46" fmla="*/ 47 w 85"/>
                    <a:gd name="T47" fmla="*/ 28 h 85"/>
                    <a:gd name="T48" fmla="*/ 59 w 85"/>
                    <a:gd name="T49" fmla="*/ 61 h 85"/>
                    <a:gd name="T50" fmla="*/ 62 w 85"/>
                    <a:gd name="T51" fmla="*/ 51 h 85"/>
                    <a:gd name="T52" fmla="*/ 64 w 85"/>
                    <a:gd name="T53" fmla="*/ 41 h 85"/>
                    <a:gd name="T54" fmla="*/ 43 w 85"/>
                    <a:gd name="T55" fmla="*/ 45 h 85"/>
                    <a:gd name="T56" fmla="*/ 34 w 85"/>
                    <a:gd name="T57" fmla="*/ 72 h 85"/>
                    <a:gd name="T58" fmla="*/ 43 w 85"/>
                    <a:gd name="T59" fmla="*/ 73 h 85"/>
                    <a:gd name="T60" fmla="*/ 53 w 85"/>
                    <a:gd name="T61" fmla="*/ 72 h 85"/>
                    <a:gd name="T62" fmla="*/ 53 w 85"/>
                    <a:gd name="T63" fmla="*/ 71 h 85"/>
                    <a:gd name="T64" fmla="*/ 43 w 85"/>
                    <a:gd name="T65" fmla="*/ 45 h 85"/>
                    <a:gd name="T66" fmla="*/ 71 w 85"/>
                    <a:gd name="T67" fmla="*/ 28 h 85"/>
                    <a:gd name="T68" fmla="*/ 71 w 85"/>
                    <a:gd name="T69" fmla="*/ 31 h 85"/>
                    <a:gd name="T70" fmla="*/ 69 w 85"/>
                    <a:gd name="T71" fmla="*/ 42 h 85"/>
                    <a:gd name="T72" fmla="*/ 59 w 85"/>
                    <a:gd name="T73" fmla="*/ 69 h 85"/>
                    <a:gd name="T74" fmla="*/ 75 w 85"/>
                    <a:gd name="T75" fmla="*/ 42 h 85"/>
                    <a:gd name="T76" fmla="*/ 71 w 85"/>
                    <a:gd name="T77" fmla="*/ 28 h 85"/>
                    <a:gd name="T78" fmla="*/ 43 w 85"/>
                    <a:gd name="T79" fmla="*/ 0 h 85"/>
                    <a:gd name="T80" fmla="*/ 0 w 85"/>
                    <a:gd name="T81" fmla="*/ 42 h 85"/>
                    <a:gd name="T82" fmla="*/ 43 w 85"/>
                    <a:gd name="T83" fmla="*/ 85 h 85"/>
                    <a:gd name="T84" fmla="*/ 85 w 85"/>
                    <a:gd name="T85" fmla="*/ 42 h 85"/>
                    <a:gd name="T86" fmla="*/ 43 w 85"/>
                    <a:gd name="T87" fmla="*/ 0 h 85"/>
                    <a:gd name="T88" fmla="*/ 43 w 85"/>
                    <a:gd name="T89" fmla="*/ 79 h 85"/>
                    <a:gd name="T90" fmla="*/ 6 w 85"/>
                    <a:gd name="T91" fmla="*/ 42 h 85"/>
                    <a:gd name="T92" fmla="*/ 43 w 85"/>
                    <a:gd name="T93" fmla="*/ 5 h 85"/>
                    <a:gd name="T94" fmla="*/ 80 w 85"/>
                    <a:gd name="T95" fmla="*/ 42 h 85"/>
                    <a:gd name="T96" fmla="*/ 43 w 85"/>
                    <a:gd name="T97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" h="85">
                      <a:moveTo>
                        <a:pt x="11" y="42"/>
                      </a:moveTo>
                      <a:cubicBezTo>
                        <a:pt x="11" y="55"/>
                        <a:pt x="18" y="65"/>
                        <a:pt x="29" y="7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12" y="34"/>
                        <a:pt x="11" y="38"/>
                        <a:pt x="11" y="42"/>
                      </a:cubicBezTo>
                      <a:close/>
                      <a:moveTo>
                        <a:pt x="64" y="41"/>
                      </a:moveTo>
                      <a:cubicBezTo>
                        <a:pt x="64" y="37"/>
                        <a:pt x="63" y="34"/>
                        <a:pt x="62" y="32"/>
                      </a:cubicBezTo>
                      <a:cubicBezTo>
                        <a:pt x="60" y="30"/>
                        <a:pt x="59" y="28"/>
                        <a:pt x="59" y="25"/>
                      </a:cubicBezTo>
                      <a:cubicBezTo>
                        <a:pt x="59" y="22"/>
                        <a:pt x="61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59" y="15"/>
                        <a:pt x="51" y="11"/>
                        <a:pt x="43" y="11"/>
                      </a:cubicBezTo>
                      <a:cubicBezTo>
                        <a:pt x="32" y="11"/>
                        <a:pt x="22" y="17"/>
                        <a:pt x="16" y="25"/>
                      </a:cubicBezTo>
                      <a:cubicBezTo>
                        <a:pt x="17" y="25"/>
                        <a:pt x="18" y="25"/>
                        <a:pt x="18" y="25"/>
                      </a:cubicBezTo>
                      <a:cubicBezTo>
                        <a:pt x="22" y="25"/>
                        <a:pt x="27" y="25"/>
                        <a:pt x="27" y="25"/>
                      </a:cubicBezTo>
                      <a:cubicBezTo>
                        <a:pt x="29" y="25"/>
                        <a:pt x="29" y="27"/>
                        <a:pt x="27" y="28"/>
                      </a:cubicBezTo>
                      <a:cubicBezTo>
                        <a:pt x="27" y="28"/>
                        <a:pt x="25" y="28"/>
                        <a:pt x="23" y="28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2" y="27"/>
                        <a:pt x="32" y="25"/>
                        <a:pt x="34" y="25"/>
                      </a:cubicBezTo>
                      <a:cubicBezTo>
                        <a:pt x="34" y="25"/>
                        <a:pt x="39" y="25"/>
                        <a:pt x="42" y="25"/>
                      </a:cubicBezTo>
                      <a:cubicBezTo>
                        <a:pt x="46" y="25"/>
                        <a:pt x="51" y="25"/>
                        <a:pt x="51" y="25"/>
                      </a:cubicBezTo>
                      <a:cubicBezTo>
                        <a:pt x="52" y="25"/>
                        <a:pt x="53" y="27"/>
                        <a:pt x="51" y="28"/>
                      </a:cubicBezTo>
                      <a:cubicBezTo>
                        <a:pt x="51" y="28"/>
                        <a:pt x="49" y="28"/>
                        <a:pt x="47" y="28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47"/>
                        <a:pt x="64" y="43"/>
                        <a:pt x="64" y="41"/>
                      </a:cubicBezTo>
                      <a:close/>
                      <a:moveTo>
                        <a:pt x="43" y="45"/>
                      </a:move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7" y="73"/>
                        <a:pt x="40" y="73"/>
                        <a:pt x="43" y="73"/>
                      </a:cubicBezTo>
                      <a:cubicBezTo>
                        <a:pt x="47" y="73"/>
                        <a:pt x="50" y="73"/>
                        <a:pt x="53" y="72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lnTo>
                        <a:pt x="43" y="45"/>
                      </a:lnTo>
                      <a:close/>
                      <a:moveTo>
                        <a:pt x="71" y="28"/>
                      </a:moveTo>
                      <a:cubicBezTo>
                        <a:pt x="71" y="29"/>
                        <a:pt x="71" y="30"/>
                        <a:pt x="71" y="31"/>
                      </a:cubicBezTo>
                      <a:cubicBezTo>
                        <a:pt x="71" y="34"/>
                        <a:pt x="70" y="37"/>
                        <a:pt x="69" y="42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cubicBezTo>
                        <a:pt x="68" y="64"/>
                        <a:pt x="75" y="54"/>
                        <a:pt x="75" y="42"/>
                      </a:cubicBezTo>
                      <a:cubicBezTo>
                        <a:pt x="75" y="37"/>
                        <a:pt x="73" y="32"/>
                        <a:pt x="71" y="28"/>
                      </a:cubicBezTo>
                      <a:close/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  <a:moveTo>
                        <a:pt x="43" y="79"/>
                      </a:moveTo>
                      <a:cubicBezTo>
                        <a:pt x="22" y="79"/>
                        <a:pt x="6" y="63"/>
                        <a:pt x="6" y="42"/>
                      </a:cubicBezTo>
                      <a:cubicBezTo>
                        <a:pt x="6" y="22"/>
                        <a:pt x="22" y="5"/>
                        <a:pt x="43" y="5"/>
                      </a:cubicBezTo>
                      <a:cubicBezTo>
                        <a:pt x="63" y="5"/>
                        <a:pt x="80" y="22"/>
                        <a:pt x="80" y="42"/>
                      </a:cubicBezTo>
                      <a:cubicBezTo>
                        <a:pt x="80" y="63"/>
                        <a:pt x="63" y="79"/>
                        <a:pt x="43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iślíḓé">
                  <a:extLst>
                    <a:ext uri="{FF2B5EF4-FFF2-40B4-BE49-F238E27FC236}">
                      <a16:creationId xmlns:a16="http://schemas.microsoft.com/office/drawing/2014/main" id="{8A7DC5BC-9021-3D52-A780-E67C9CFBADE5}"/>
                    </a:ext>
                  </a:extLst>
                </p:cNvPr>
                <p:cNvSpPr/>
                <p:nvPr/>
              </p:nvSpPr>
              <p:spPr bwMode="auto">
                <a:xfrm>
                  <a:off x="10258707" y="5621075"/>
                  <a:ext cx="364063" cy="360148"/>
                </a:xfrm>
                <a:custGeom>
                  <a:avLst/>
                  <a:gdLst>
                    <a:gd name="T0" fmla="*/ 110 w 114"/>
                    <a:gd name="T1" fmla="*/ 90 h 113"/>
                    <a:gd name="T2" fmla="*/ 60 w 114"/>
                    <a:gd name="T3" fmla="*/ 47 h 113"/>
                    <a:gd name="T4" fmla="*/ 64 w 114"/>
                    <a:gd name="T5" fmla="*/ 32 h 113"/>
                    <a:gd name="T6" fmla="*/ 32 w 114"/>
                    <a:gd name="T7" fmla="*/ 0 h 113"/>
                    <a:gd name="T8" fmla="*/ 23 w 114"/>
                    <a:gd name="T9" fmla="*/ 1 h 113"/>
                    <a:gd name="T10" fmla="*/ 41 w 114"/>
                    <a:gd name="T11" fmla="*/ 20 h 113"/>
                    <a:gd name="T12" fmla="*/ 41 w 114"/>
                    <a:gd name="T13" fmla="*/ 30 h 113"/>
                    <a:gd name="T14" fmla="*/ 30 w 114"/>
                    <a:gd name="T15" fmla="*/ 41 h 113"/>
                    <a:gd name="T16" fmla="*/ 20 w 114"/>
                    <a:gd name="T17" fmla="*/ 41 h 113"/>
                    <a:gd name="T18" fmla="*/ 1 w 114"/>
                    <a:gd name="T19" fmla="*/ 23 h 113"/>
                    <a:gd name="T20" fmla="*/ 0 w 114"/>
                    <a:gd name="T21" fmla="*/ 32 h 113"/>
                    <a:gd name="T22" fmla="*/ 32 w 114"/>
                    <a:gd name="T23" fmla="*/ 63 h 113"/>
                    <a:gd name="T24" fmla="*/ 47 w 114"/>
                    <a:gd name="T25" fmla="*/ 60 h 113"/>
                    <a:gd name="T26" fmla="*/ 90 w 114"/>
                    <a:gd name="T27" fmla="*/ 110 h 113"/>
                    <a:gd name="T28" fmla="*/ 100 w 114"/>
                    <a:gd name="T29" fmla="*/ 111 h 113"/>
                    <a:gd name="T30" fmla="*/ 111 w 114"/>
                    <a:gd name="T31" fmla="*/ 100 h 113"/>
                    <a:gd name="T32" fmla="*/ 110 w 114"/>
                    <a:gd name="T33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4" h="113">
                      <a:moveTo>
                        <a:pt x="110" y="90"/>
                      </a:move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2" y="42"/>
                        <a:pt x="64" y="37"/>
                        <a:pt x="64" y="32"/>
                      </a:cubicBezTo>
                      <a:cubicBezTo>
                        <a:pt x="64" y="14"/>
                        <a:pt x="49" y="0"/>
                        <a:pt x="32" y="0"/>
                      </a:cubicBezTo>
                      <a:cubicBezTo>
                        <a:pt x="29" y="0"/>
                        <a:pt x="26" y="0"/>
                        <a:pt x="23" y="1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4" y="22"/>
                        <a:pt x="44" y="27"/>
                        <a:pt x="41" y="30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27" y="44"/>
                        <a:pt x="23" y="44"/>
                        <a:pt x="20" y="4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5"/>
                        <a:pt x="0" y="29"/>
                        <a:pt x="0" y="32"/>
                      </a:cubicBezTo>
                      <a:cubicBezTo>
                        <a:pt x="0" y="49"/>
                        <a:pt x="14" y="63"/>
                        <a:pt x="32" y="63"/>
                      </a:cubicBezTo>
                      <a:cubicBezTo>
                        <a:pt x="37" y="63"/>
                        <a:pt x="42" y="62"/>
                        <a:pt x="47" y="60"/>
                      </a:cubicBezTo>
                      <a:cubicBezTo>
                        <a:pt x="90" y="110"/>
                        <a:pt x="90" y="110"/>
                        <a:pt x="90" y="110"/>
                      </a:cubicBezTo>
                      <a:cubicBezTo>
                        <a:pt x="93" y="113"/>
                        <a:pt x="97" y="113"/>
                        <a:pt x="100" y="111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4" y="97"/>
                        <a:pt x="113" y="93"/>
                        <a:pt x="110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ïṡľíde">
                  <a:extLst>
                    <a:ext uri="{FF2B5EF4-FFF2-40B4-BE49-F238E27FC236}">
                      <a16:creationId xmlns:a16="http://schemas.microsoft.com/office/drawing/2014/main" id="{539FB863-6641-2015-E838-25003110FC20}"/>
                    </a:ext>
                  </a:extLst>
                </p:cNvPr>
                <p:cNvSpPr/>
                <p:nvPr/>
              </p:nvSpPr>
              <p:spPr bwMode="auto">
                <a:xfrm>
                  <a:off x="9160647" y="5274627"/>
                  <a:ext cx="358192" cy="550009"/>
                </a:xfrm>
                <a:custGeom>
                  <a:avLst/>
                  <a:gdLst>
                    <a:gd name="T0" fmla="*/ 84 w 112"/>
                    <a:gd name="T1" fmla="*/ 3 h 172"/>
                    <a:gd name="T2" fmla="*/ 111 w 112"/>
                    <a:gd name="T3" fmla="*/ 19 h 172"/>
                    <a:gd name="T4" fmla="*/ 110 w 112"/>
                    <a:gd name="T5" fmla="*/ 33 h 172"/>
                    <a:gd name="T6" fmla="*/ 103 w 112"/>
                    <a:gd name="T7" fmla="*/ 44 h 172"/>
                    <a:gd name="T8" fmla="*/ 65 w 112"/>
                    <a:gd name="T9" fmla="*/ 21 h 172"/>
                    <a:gd name="T10" fmla="*/ 72 w 112"/>
                    <a:gd name="T11" fmla="*/ 10 h 172"/>
                    <a:gd name="T12" fmla="*/ 84 w 112"/>
                    <a:gd name="T13" fmla="*/ 3 h 172"/>
                    <a:gd name="T14" fmla="*/ 0 w 112"/>
                    <a:gd name="T15" fmla="*/ 130 h 172"/>
                    <a:gd name="T16" fmla="*/ 1 w 112"/>
                    <a:gd name="T17" fmla="*/ 172 h 172"/>
                    <a:gd name="T18" fmla="*/ 38 w 112"/>
                    <a:gd name="T19" fmla="*/ 153 h 172"/>
                    <a:gd name="T20" fmla="*/ 98 w 112"/>
                    <a:gd name="T21" fmla="*/ 52 h 172"/>
                    <a:gd name="T22" fmla="*/ 60 w 112"/>
                    <a:gd name="T23" fmla="*/ 29 h 172"/>
                    <a:gd name="T24" fmla="*/ 0 w 112"/>
                    <a:gd name="T25" fmla="*/ 130 h 172"/>
                    <a:gd name="T26" fmla="*/ 76 w 112"/>
                    <a:gd name="T27" fmla="*/ 57 h 172"/>
                    <a:gd name="T28" fmla="*/ 30 w 112"/>
                    <a:gd name="T29" fmla="*/ 134 h 172"/>
                    <a:gd name="T30" fmla="*/ 20 w 112"/>
                    <a:gd name="T31" fmla="*/ 128 h 172"/>
                    <a:gd name="T32" fmla="*/ 66 w 112"/>
                    <a:gd name="T33" fmla="*/ 52 h 172"/>
                    <a:gd name="T34" fmla="*/ 76 w 112"/>
                    <a:gd name="T35" fmla="*/ 5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2" h="172">
                      <a:moveTo>
                        <a:pt x="84" y="3"/>
                      </a:moveTo>
                      <a:cubicBezTo>
                        <a:pt x="96" y="0"/>
                        <a:pt x="108" y="7"/>
                        <a:pt x="111" y="19"/>
                      </a:cubicBezTo>
                      <a:cubicBezTo>
                        <a:pt x="112" y="24"/>
                        <a:pt x="112" y="29"/>
                        <a:pt x="110" y="33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5" y="7"/>
                        <a:pt x="79" y="4"/>
                        <a:pt x="84" y="3"/>
                      </a:cubicBezTo>
                      <a:close/>
                      <a:moveTo>
                        <a:pt x="0" y="130"/>
                      </a:moveTo>
                      <a:cubicBezTo>
                        <a:pt x="1" y="172"/>
                        <a:pt x="1" y="172"/>
                        <a:pt x="1" y="172"/>
                      </a:cubicBezTo>
                      <a:cubicBezTo>
                        <a:pt x="38" y="153"/>
                        <a:pt x="38" y="153"/>
                        <a:pt x="38" y="153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lnTo>
                        <a:pt x="0" y="130"/>
                      </a:lnTo>
                      <a:close/>
                      <a:moveTo>
                        <a:pt x="76" y="57"/>
                      </a:moveTo>
                      <a:cubicBezTo>
                        <a:pt x="30" y="134"/>
                        <a:pt x="30" y="134"/>
                        <a:pt x="30" y="134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lnTo>
                        <a:pt x="76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ṣļîḋé">
                  <a:extLst>
                    <a:ext uri="{FF2B5EF4-FFF2-40B4-BE49-F238E27FC236}">
                      <a16:creationId xmlns:a16="http://schemas.microsoft.com/office/drawing/2014/main" id="{F3D64BE4-9A93-458A-6237-9F2B27430EC1}"/>
                    </a:ext>
                  </a:extLst>
                </p:cNvPr>
                <p:cNvSpPr/>
                <p:nvPr/>
              </p:nvSpPr>
              <p:spPr bwMode="auto">
                <a:xfrm>
                  <a:off x="9589301" y="5294200"/>
                  <a:ext cx="305343" cy="348404"/>
                </a:xfrm>
                <a:custGeom>
                  <a:avLst/>
                  <a:gdLst>
                    <a:gd name="T0" fmla="*/ 40 w 95"/>
                    <a:gd name="T1" fmla="*/ 61 h 109"/>
                    <a:gd name="T2" fmla="*/ 34 w 95"/>
                    <a:gd name="T3" fmla="*/ 54 h 109"/>
                    <a:gd name="T4" fmla="*/ 13 w 95"/>
                    <a:gd name="T5" fmla="*/ 75 h 109"/>
                    <a:gd name="T6" fmla="*/ 34 w 95"/>
                    <a:gd name="T7" fmla="*/ 95 h 109"/>
                    <a:gd name="T8" fmla="*/ 40 w 95"/>
                    <a:gd name="T9" fmla="*/ 88 h 109"/>
                    <a:gd name="T10" fmla="*/ 27 w 95"/>
                    <a:gd name="T11" fmla="*/ 75 h 109"/>
                    <a:gd name="T12" fmla="*/ 40 w 95"/>
                    <a:gd name="T13" fmla="*/ 61 h 109"/>
                    <a:gd name="T14" fmla="*/ 54 w 95"/>
                    <a:gd name="T15" fmla="*/ 88 h 109"/>
                    <a:gd name="T16" fmla="*/ 61 w 95"/>
                    <a:gd name="T17" fmla="*/ 95 h 109"/>
                    <a:gd name="T18" fmla="*/ 81 w 95"/>
                    <a:gd name="T19" fmla="*/ 75 h 109"/>
                    <a:gd name="T20" fmla="*/ 61 w 95"/>
                    <a:gd name="T21" fmla="*/ 54 h 109"/>
                    <a:gd name="T22" fmla="*/ 54 w 95"/>
                    <a:gd name="T23" fmla="*/ 61 h 109"/>
                    <a:gd name="T24" fmla="*/ 68 w 95"/>
                    <a:gd name="T25" fmla="*/ 75 h 109"/>
                    <a:gd name="T26" fmla="*/ 54 w 95"/>
                    <a:gd name="T27" fmla="*/ 88 h 109"/>
                    <a:gd name="T28" fmla="*/ 89 w 95"/>
                    <a:gd name="T29" fmla="*/ 21 h 109"/>
                    <a:gd name="T30" fmla="*/ 74 w 95"/>
                    <a:gd name="T31" fmla="*/ 6 h 109"/>
                    <a:gd name="T32" fmla="*/ 59 w 95"/>
                    <a:gd name="T33" fmla="*/ 0 h 109"/>
                    <a:gd name="T34" fmla="*/ 8 w 95"/>
                    <a:gd name="T35" fmla="*/ 0 h 109"/>
                    <a:gd name="T36" fmla="*/ 0 w 95"/>
                    <a:gd name="T37" fmla="*/ 8 h 109"/>
                    <a:gd name="T38" fmla="*/ 0 w 95"/>
                    <a:gd name="T39" fmla="*/ 100 h 109"/>
                    <a:gd name="T40" fmla="*/ 8 w 95"/>
                    <a:gd name="T41" fmla="*/ 109 h 109"/>
                    <a:gd name="T42" fmla="*/ 86 w 95"/>
                    <a:gd name="T43" fmla="*/ 109 h 109"/>
                    <a:gd name="T44" fmla="*/ 95 w 95"/>
                    <a:gd name="T45" fmla="*/ 100 h 109"/>
                    <a:gd name="T46" fmla="*/ 95 w 95"/>
                    <a:gd name="T47" fmla="*/ 36 h 109"/>
                    <a:gd name="T48" fmla="*/ 89 w 95"/>
                    <a:gd name="T49" fmla="*/ 21 h 109"/>
                    <a:gd name="T50" fmla="*/ 84 w 95"/>
                    <a:gd name="T51" fmla="*/ 26 h 109"/>
                    <a:gd name="T52" fmla="*/ 85 w 95"/>
                    <a:gd name="T53" fmla="*/ 27 h 109"/>
                    <a:gd name="T54" fmla="*/ 68 w 95"/>
                    <a:gd name="T55" fmla="*/ 27 h 109"/>
                    <a:gd name="T56" fmla="*/ 68 w 95"/>
                    <a:gd name="T57" fmla="*/ 10 h 109"/>
                    <a:gd name="T58" fmla="*/ 69 w 95"/>
                    <a:gd name="T59" fmla="*/ 11 h 109"/>
                    <a:gd name="T60" fmla="*/ 84 w 95"/>
                    <a:gd name="T61" fmla="*/ 26 h 109"/>
                    <a:gd name="T62" fmla="*/ 88 w 95"/>
                    <a:gd name="T63" fmla="*/ 100 h 109"/>
                    <a:gd name="T64" fmla="*/ 86 w 95"/>
                    <a:gd name="T65" fmla="*/ 102 h 109"/>
                    <a:gd name="T66" fmla="*/ 8 w 95"/>
                    <a:gd name="T67" fmla="*/ 102 h 109"/>
                    <a:gd name="T68" fmla="*/ 6 w 95"/>
                    <a:gd name="T69" fmla="*/ 100 h 109"/>
                    <a:gd name="T70" fmla="*/ 6 w 95"/>
                    <a:gd name="T71" fmla="*/ 8 h 109"/>
                    <a:gd name="T72" fmla="*/ 8 w 95"/>
                    <a:gd name="T73" fmla="*/ 7 h 109"/>
                    <a:gd name="T74" fmla="*/ 59 w 95"/>
                    <a:gd name="T75" fmla="*/ 7 h 109"/>
                    <a:gd name="T76" fmla="*/ 61 w 95"/>
                    <a:gd name="T77" fmla="*/ 7 h 109"/>
                    <a:gd name="T78" fmla="*/ 61 w 95"/>
                    <a:gd name="T79" fmla="*/ 34 h 109"/>
                    <a:gd name="T80" fmla="*/ 88 w 95"/>
                    <a:gd name="T81" fmla="*/ 34 h 109"/>
                    <a:gd name="T82" fmla="*/ 88 w 95"/>
                    <a:gd name="T83" fmla="*/ 36 h 109"/>
                    <a:gd name="T84" fmla="*/ 88 w 95"/>
                    <a:gd name="T85" fmla="*/ 10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5" h="109">
                      <a:moveTo>
                        <a:pt x="40" y="61"/>
                      </a:move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34" y="95"/>
                        <a:pt x="34" y="95"/>
                        <a:pt x="34" y="95"/>
                      </a:cubicBez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lnTo>
                        <a:pt x="40" y="61"/>
                      </a:lnTo>
                      <a:close/>
                      <a:moveTo>
                        <a:pt x="54" y="88"/>
                      </a:moveTo>
                      <a:cubicBezTo>
                        <a:pt x="61" y="95"/>
                        <a:pt x="61" y="95"/>
                        <a:pt x="61" y="9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lnTo>
                        <a:pt x="54" y="88"/>
                      </a:lnTo>
                      <a:close/>
                      <a:moveTo>
                        <a:pt x="89" y="21"/>
                      </a:move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0" y="3"/>
                        <a:pt x="64" y="0"/>
                        <a:pt x="5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5"/>
                        <a:pt x="3" y="109"/>
                        <a:pt x="8" y="109"/>
                      </a:cubicBezTo>
                      <a:cubicBezTo>
                        <a:pt x="86" y="109"/>
                        <a:pt x="86" y="109"/>
                        <a:pt x="86" y="109"/>
                      </a:cubicBezTo>
                      <a:cubicBezTo>
                        <a:pt x="91" y="109"/>
                        <a:pt x="95" y="105"/>
                        <a:pt x="95" y="100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5" y="31"/>
                        <a:pt x="92" y="24"/>
                        <a:pt x="89" y="21"/>
                      </a:cubicBezTo>
                      <a:close/>
                      <a:moveTo>
                        <a:pt x="84" y="26"/>
                      </a:moveTo>
                      <a:cubicBezTo>
                        <a:pt x="84" y="26"/>
                        <a:pt x="85" y="27"/>
                        <a:pt x="85" y="27"/>
                      </a:cubicBez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8" y="10"/>
                        <a:pt x="68" y="10"/>
                        <a:pt x="69" y="11"/>
                      </a:cubicBezTo>
                      <a:lnTo>
                        <a:pt x="84" y="26"/>
                      </a:lnTo>
                      <a:close/>
                      <a:moveTo>
                        <a:pt x="88" y="100"/>
                      </a:moveTo>
                      <a:cubicBezTo>
                        <a:pt x="88" y="101"/>
                        <a:pt x="87" y="102"/>
                        <a:pt x="86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7" y="102"/>
                        <a:pt x="6" y="101"/>
                        <a:pt x="6" y="100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7"/>
                        <a:pt x="7" y="7"/>
                        <a:pt x="8" y="7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0" y="7"/>
                        <a:pt x="60" y="7"/>
                        <a:pt x="61" y="7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4"/>
                        <a:pt x="88" y="35"/>
                        <a:pt x="88" y="36"/>
                      </a:cubicBezTo>
                      <a:lnTo>
                        <a:pt x="88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sľîḓé">
                  <a:extLst>
                    <a:ext uri="{FF2B5EF4-FFF2-40B4-BE49-F238E27FC236}">
                      <a16:creationId xmlns:a16="http://schemas.microsoft.com/office/drawing/2014/main" id="{AA30878B-A74D-D2C5-4226-49DFC7B6D89F}"/>
                    </a:ext>
                  </a:extLst>
                </p:cNvPr>
                <p:cNvSpPr/>
                <p:nvPr/>
              </p:nvSpPr>
              <p:spPr bwMode="auto">
                <a:xfrm>
                  <a:off x="9029505" y="1945211"/>
                  <a:ext cx="401253" cy="297514"/>
                </a:xfrm>
                <a:custGeom>
                  <a:avLst/>
                  <a:gdLst>
                    <a:gd name="T0" fmla="*/ 101 w 125"/>
                    <a:gd name="T1" fmla="*/ 0 h 93"/>
                    <a:gd name="T2" fmla="*/ 23 w 125"/>
                    <a:gd name="T3" fmla="*/ 0 h 93"/>
                    <a:gd name="T4" fmla="*/ 0 w 125"/>
                    <a:gd name="T5" fmla="*/ 23 h 93"/>
                    <a:gd name="T6" fmla="*/ 0 w 125"/>
                    <a:gd name="T7" fmla="*/ 70 h 93"/>
                    <a:gd name="T8" fmla="*/ 23 w 125"/>
                    <a:gd name="T9" fmla="*/ 93 h 93"/>
                    <a:gd name="T10" fmla="*/ 101 w 125"/>
                    <a:gd name="T11" fmla="*/ 93 h 93"/>
                    <a:gd name="T12" fmla="*/ 125 w 125"/>
                    <a:gd name="T13" fmla="*/ 70 h 93"/>
                    <a:gd name="T14" fmla="*/ 125 w 125"/>
                    <a:gd name="T15" fmla="*/ 23 h 93"/>
                    <a:gd name="T16" fmla="*/ 101 w 125"/>
                    <a:gd name="T17" fmla="*/ 0 h 93"/>
                    <a:gd name="T18" fmla="*/ 47 w 125"/>
                    <a:gd name="T19" fmla="*/ 78 h 93"/>
                    <a:gd name="T20" fmla="*/ 47 w 125"/>
                    <a:gd name="T21" fmla="*/ 15 h 93"/>
                    <a:gd name="T22" fmla="*/ 86 w 125"/>
                    <a:gd name="T23" fmla="*/ 46 h 93"/>
                    <a:gd name="T24" fmla="*/ 47 w 125"/>
                    <a:gd name="T25" fmla="*/ 7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5" h="93">
                      <a:moveTo>
                        <a:pt x="101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3"/>
                        <a:pt x="11" y="93"/>
                        <a:pt x="23" y="93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14" y="93"/>
                        <a:pt x="125" y="83"/>
                        <a:pt x="125" y="70"/>
                      </a:cubicBezTo>
                      <a:cubicBezTo>
                        <a:pt x="125" y="23"/>
                        <a:pt x="125" y="23"/>
                        <a:pt x="125" y="23"/>
                      </a:cubicBezTo>
                      <a:cubicBezTo>
                        <a:pt x="125" y="10"/>
                        <a:pt x="114" y="0"/>
                        <a:pt x="101" y="0"/>
                      </a:cubicBezTo>
                      <a:close/>
                      <a:moveTo>
                        <a:pt x="47" y="78"/>
                      </a:move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6" y="46"/>
                        <a:pt x="86" y="46"/>
                        <a:pt x="86" y="46"/>
                      </a:cubicBezTo>
                      <a:lnTo>
                        <a:pt x="47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ṣḷíḓè">
                  <a:extLst>
                    <a:ext uri="{FF2B5EF4-FFF2-40B4-BE49-F238E27FC236}">
                      <a16:creationId xmlns:a16="http://schemas.microsoft.com/office/drawing/2014/main" id="{1F650DA6-CAEB-4473-2DD1-3DF458D6C01A}"/>
                    </a:ext>
                  </a:extLst>
                </p:cNvPr>
                <p:cNvSpPr/>
                <p:nvPr/>
              </p:nvSpPr>
              <p:spPr bwMode="auto">
                <a:xfrm>
                  <a:off x="8534302" y="4360555"/>
                  <a:ext cx="207477" cy="211391"/>
                </a:xfrm>
                <a:custGeom>
                  <a:avLst/>
                  <a:gdLst>
                    <a:gd name="T0" fmla="*/ 61 w 65"/>
                    <a:gd name="T1" fmla="*/ 19 h 66"/>
                    <a:gd name="T2" fmla="*/ 47 w 65"/>
                    <a:gd name="T3" fmla="*/ 4 h 66"/>
                    <a:gd name="T4" fmla="*/ 51 w 65"/>
                    <a:gd name="T5" fmla="*/ 0 h 66"/>
                    <a:gd name="T6" fmla="*/ 65 w 65"/>
                    <a:gd name="T7" fmla="*/ 15 h 66"/>
                    <a:gd name="T8" fmla="*/ 61 w 65"/>
                    <a:gd name="T9" fmla="*/ 19 h 66"/>
                    <a:gd name="T10" fmla="*/ 57 w 65"/>
                    <a:gd name="T11" fmla="*/ 23 h 66"/>
                    <a:gd name="T12" fmla="*/ 55 w 65"/>
                    <a:gd name="T13" fmla="*/ 46 h 66"/>
                    <a:gd name="T14" fmla="*/ 10 w 65"/>
                    <a:gd name="T15" fmla="*/ 66 h 66"/>
                    <a:gd name="T16" fmla="*/ 6 w 65"/>
                    <a:gd name="T17" fmla="*/ 63 h 66"/>
                    <a:gd name="T18" fmla="*/ 24 w 65"/>
                    <a:gd name="T19" fmla="*/ 45 h 66"/>
                    <a:gd name="T20" fmla="*/ 26 w 65"/>
                    <a:gd name="T21" fmla="*/ 46 h 66"/>
                    <a:gd name="T22" fmla="*/ 32 w 65"/>
                    <a:gd name="T23" fmla="*/ 39 h 66"/>
                    <a:gd name="T24" fmla="*/ 26 w 65"/>
                    <a:gd name="T25" fmla="*/ 33 h 66"/>
                    <a:gd name="T26" fmla="*/ 20 w 65"/>
                    <a:gd name="T27" fmla="*/ 39 h 66"/>
                    <a:gd name="T28" fmla="*/ 21 w 65"/>
                    <a:gd name="T29" fmla="*/ 42 h 66"/>
                    <a:gd name="T30" fmla="*/ 3 w 65"/>
                    <a:gd name="T31" fmla="*/ 59 h 66"/>
                    <a:gd name="T32" fmla="*/ 0 w 65"/>
                    <a:gd name="T33" fmla="*/ 56 h 66"/>
                    <a:gd name="T34" fmla="*/ 20 w 65"/>
                    <a:gd name="T35" fmla="*/ 10 h 66"/>
                    <a:gd name="T36" fmla="*/ 43 w 65"/>
                    <a:gd name="T37" fmla="*/ 8 h 66"/>
                    <a:gd name="T38" fmla="*/ 57 w 65"/>
                    <a:gd name="T39" fmla="*/ 2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" h="66">
                      <a:moveTo>
                        <a:pt x="61" y="19"/>
                      </a:move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1" y="19"/>
                      </a:lnTo>
                      <a:close/>
                      <a:moveTo>
                        <a:pt x="57" y="23"/>
                      </a:move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37" y="46"/>
                        <a:pt x="10" y="66"/>
                        <a:pt x="10" y="66"/>
                      </a:cubicBezTo>
                      <a:cubicBezTo>
                        <a:pt x="6" y="63"/>
                        <a:pt x="6" y="63"/>
                        <a:pt x="6" y="63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5" y="45"/>
                        <a:pt x="25" y="46"/>
                        <a:pt x="26" y="46"/>
                      </a:cubicBezTo>
                      <a:cubicBezTo>
                        <a:pt x="30" y="46"/>
                        <a:pt x="32" y="43"/>
                        <a:pt x="32" y="39"/>
                      </a:cubicBezTo>
                      <a:cubicBezTo>
                        <a:pt x="32" y="36"/>
                        <a:pt x="30" y="33"/>
                        <a:pt x="26" y="33"/>
                      </a:cubicBezTo>
                      <a:cubicBezTo>
                        <a:pt x="23" y="33"/>
                        <a:pt x="20" y="36"/>
                        <a:pt x="20" y="39"/>
                      </a:cubicBezTo>
                      <a:cubicBezTo>
                        <a:pt x="20" y="40"/>
                        <a:pt x="20" y="41"/>
                        <a:pt x="21" y="4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20" y="29"/>
                        <a:pt x="20" y="10"/>
                      </a:cubicBezTo>
                      <a:cubicBezTo>
                        <a:pt x="43" y="8"/>
                        <a:pt x="43" y="8"/>
                        <a:pt x="43" y="8"/>
                      </a:cubicBezTo>
                      <a:lnTo>
                        <a:pt x="5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î$ļiḍè">
                  <a:extLst>
                    <a:ext uri="{FF2B5EF4-FFF2-40B4-BE49-F238E27FC236}">
                      <a16:creationId xmlns:a16="http://schemas.microsoft.com/office/drawing/2014/main" id="{4C9BA1D4-1F12-EFE0-B0C3-8B97D717F082}"/>
                    </a:ext>
                  </a:extLst>
                </p:cNvPr>
                <p:cNvSpPr/>
                <p:nvPr/>
              </p:nvSpPr>
              <p:spPr bwMode="auto">
                <a:xfrm>
                  <a:off x="8890535" y="4113931"/>
                  <a:ext cx="279899" cy="268153"/>
                </a:xfrm>
                <a:custGeom>
                  <a:avLst/>
                  <a:gdLst>
                    <a:gd name="T0" fmla="*/ 55 w 88"/>
                    <a:gd name="T1" fmla="*/ 59 h 84"/>
                    <a:gd name="T2" fmla="*/ 53 w 88"/>
                    <a:gd name="T3" fmla="*/ 53 h 84"/>
                    <a:gd name="T4" fmla="*/ 61 w 88"/>
                    <a:gd name="T5" fmla="*/ 38 h 84"/>
                    <a:gd name="T6" fmla="*/ 63 w 88"/>
                    <a:gd name="T7" fmla="*/ 26 h 84"/>
                    <a:gd name="T8" fmla="*/ 44 w 88"/>
                    <a:gd name="T9" fmla="*/ 0 h 84"/>
                    <a:gd name="T10" fmla="*/ 25 w 88"/>
                    <a:gd name="T11" fmla="*/ 26 h 84"/>
                    <a:gd name="T12" fmla="*/ 28 w 88"/>
                    <a:gd name="T13" fmla="*/ 38 h 84"/>
                    <a:gd name="T14" fmla="*/ 36 w 88"/>
                    <a:gd name="T15" fmla="*/ 53 h 84"/>
                    <a:gd name="T16" fmla="*/ 33 w 88"/>
                    <a:gd name="T17" fmla="*/ 59 h 84"/>
                    <a:gd name="T18" fmla="*/ 0 w 88"/>
                    <a:gd name="T19" fmla="*/ 84 h 84"/>
                    <a:gd name="T20" fmla="*/ 44 w 88"/>
                    <a:gd name="T21" fmla="*/ 84 h 84"/>
                    <a:gd name="T22" fmla="*/ 88 w 88"/>
                    <a:gd name="T23" fmla="*/ 84 h 84"/>
                    <a:gd name="T24" fmla="*/ 55 w 88"/>
                    <a:gd name="T2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8" h="84">
                      <a:moveTo>
                        <a:pt x="55" y="59"/>
                      </a:moveTo>
                      <a:cubicBezTo>
                        <a:pt x="53" y="59"/>
                        <a:pt x="53" y="53"/>
                        <a:pt x="53" y="53"/>
                      </a:cubicBezTo>
                      <a:cubicBezTo>
                        <a:pt x="53" y="53"/>
                        <a:pt x="59" y="46"/>
                        <a:pt x="61" y="38"/>
                      </a:cubicBezTo>
                      <a:cubicBezTo>
                        <a:pt x="64" y="38"/>
                        <a:pt x="67" y="29"/>
                        <a:pt x="63" y="26"/>
                      </a:cubicBezTo>
                      <a:cubicBezTo>
                        <a:pt x="63" y="22"/>
                        <a:pt x="68" y="0"/>
                        <a:pt x="44" y="0"/>
                      </a:cubicBezTo>
                      <a:cubicBezTo>
                        <a:pt x="21" y="0"/>
                        <a:pt x="25" y="22"/>
                        <a:pt x="25" y="26"/>
                      </a:cubicBezTo>
                      <a:cubicBezTo>
                        <a:pt x="22" y="29"/>
                        <a:pt x="24" y="38"/>
                        <a:pt x="28" y="38"/>
                      </a:cubicBezTo>
                      <a:cubicBezTo>
                        <a:pt x="29" y="46"/>
                        <a:pt x="36" y="53"/>
                        <a:pt x="36" y="53"/>
                      </a:cubicBezTo>
                      <a:cubicBezTo>
                        <a:pt x="36" y="53"/>
                        <a:pt x="35" y="59"/>
                        <a:pt x="33" y="59"/>
                      </a:cubicBezTo>
                      <a:cubicBezTo>
                        <a:pt x="26" y="60"/>
                        <a:pt x="0" y="72"/>
                        <a:pt x="0" y="84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88" y="84"/>
                        <a:pt x="88" y="84"/>
                        <a:pt x="88" y="84"/>
                      </a:cubicBezTo>
                      <a:cubicBezTo>
                        <a:pt x="88" y="72"/>
                        <a:pt x="62" y="60"/>
                        <a:pt x="55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îsļiḋè">
                  <a:extLst>
                    <a:ext uri="{FF2B5EF4-FFF2-40B4-BE49-F238E27FC236}">
                      <a16:creationId xmlns:a16="http://schemas.microsoft.com/office/drawing/2014/main" id="{A59805D3-5DB7-1D3E-0BC0-AE7D0710EDAC}"/>
                    </a:ext>
                  </a:extLst>
                </p:cNvPr>
                <p:cNvSpPr/>
                <p:nvPr/>
              </p:nvSpPr>
              <p:spPr bwMode="auto">
                <a:xfrm>
                  <a:off x="8039097" y="4581732"/>
                  <a:ext cx="262282" cy="262282"/>
                </a:xfrm>
                <a:custGeom>
                  <a:avLst/>
                  <a:gdLst>
                    <a:gd name="T0" fmla="*/ 0 w 82"/>
                    <a:gd name="T1" fmla="*/ 41 h 82"/>
                    <a:gd name="T2" fmla="*/ 82 w 82"/>
                    <a:gd name="T3" fmla="*/ 41 h 82"/>
                    <a:gd name="T4" fmla="*/ 64 w 82"/>
                    <a:gd name="T5" fmla="*/ 55 h 82"/>
                    <a:gd name="T6" fmla="*/ 77 w 82"/>
                    <a:gd name="T7" fmla="*/ 44 h 82"/>
                    <a:gd name="T8" fmla="*/ 64 w 82"/>
                    <a:gd name="T9" fmla="*/ 55 h 82"/>
                    <a:gd name="T10" fmla="*/ 16 w 82"/>
                    <a:gd name="T11" fmla="*/ 38 h 82"/>
                    <a:gd name="T12" fmla="*/ 8 w 82"/>
                    <a:gd name="T13" fmla="*/ 27 h 82"/>
                    <a:gd name="T14" fmla="*/ 59 w 82"/>
                    <a:gd name="T15" fmla="*/ 27 h 82"/>
                    <a:gd name="T16" fmla="*/ 44 w 82"/>
                    <a:gd name="T17" fmla="*/ 38 h 82"/>
                    <a:gd name="T18" fmla="*/ 59 w 82"/>
                    <a:gd name="T19" fmla="*/ 27 h 82"/>
                    <a:gd name="T20" fmla="*/ 44 w 82"/>
                    <a:gd name="T21" fmla="*/ 5 h 82"/>
                    <a:gd name="T22" fmla="*/ 54 w 82"/>
                    <a:gd name="T23" fmla="*/ 14 h 82"/>
                    <a:gd name="T24" fmla="*/ 44 w 82"/>
                    <a:gd name="T25" fmla="*/ 22 h 82"/>
                    <a:gd name="T26" fmla="*/ 35 w 82"/>
                    <a:gd name="T27" fmla="*/ 7 h 82"/>
                    <a:gd name="T28" fmla="*/ 38 w 82"/>
                    <a:gd name="T29" fmla="*/ 22 h 82"/>
                    <a:gd name="T30" fmla="*/ 28 w 82"/>
                    <a:gd name="T31" fmla="*/ 14 h 82"/>
                    <a:gd name="T32" fmla="*/ 38 w 82"/>
                    <a:gd name="T33" fmla="*/ 38 h 82"/>
                    <a:gd name="T34" fmla="*/ 23 w 82"/>
                    <a:gd name="T35" fmla="*/ 27 h 82"/>
                    <a:gd name="T36" fmla="*/ 8 w 82"/>
                    <a:gd name="T37" fmla="*/ 55 h 82"/>
                    <a:gd name="T38" fmla="*/ 16 w 82"/>
                    <a:gd name="T39" fmla="*/ 44 h 82"/>
                    <a:gd name="T40" fmla="*/ 8 w 82"/>
                    <a:gd name="T41" fmla="*/ 55 h 82"/>
                    <a:gd name="T42" fmla="*/ 38 w 82"/>
                    <a:gd name="T43" fmla="*/ 44 h 82"/>
                    <a:gd name="T44" fmla="*/ 23 w 82"/>
                    <a:gd name="T45" fmla="*/ 55 h 82"/>
                    <a:gd name="T46" fmla="*/ 38 w 82"/>
                    <a:gd name="T47" fmla="*/ 60 h 82"/>
                    <a:gd name="T48" fmla="*/ 35 w 82"/>
                    <a:gd name="T49" fmla="*/ 74 h 82"/>
                    <a:gd name="T50" fmla="*/ 25 w 82"/>
                    <a:gd name="T51" fmla="*/ 60 h 82"/>
                    <a:gd name="T52" fmla="*/ 54 w 82"/>
                    <a:gd name="T53" fmla="*/ 67 h 82"/>
                    <a:gd name="T54" fmla="*/ 44 w 82"/>
                    <a:gd name="T55" fmla="*/ 76 h 82"/>
                    <a:gd name="T56" fmla="*/ 57 w 82"/>
                    <a:gd name="T57" fmla="*/ 60 h 82"/>
                    <a:gd name="T58" fmla="*/ 44 w 82"/>
                    <a:gd name="T59" fmla="*/ 55 h 82"/>
                    <a:gd name="T60" fmla="*/ 60 w 82"/>
                    <a:gd name="T61" fmla="*/ 44 h 82"/>
                    <a:gd name="T62" fmla="*/ 44 w 82"/>
                    <a:gd name="T63" fmla="*/ 55 h 82"/>
                    <a:gd name="T64" fmla="*/ 64 w 82"/>
                    <a:gd name="T65" fmla="*/ 27 h 82"/>
                    <a:gd name="T66" fmla="*/ 77 w 82"/>
                    <a:gd name="T67" fmla="*/ 38 h 82"/>
                    <a:gd name="T68" fmla="*/ 71 w 82"/>
                    <a:gd name="T69" fmla="*/ 22 h 82"/>
                    <a:gd name="T70" fmla="*/ 57 w 82"/>
                    <a:gd name="T71" fmla="*/ 9 h 82"/>
                    <a:gd name="T72" fmla="*/ 71 w 82"/>
                    <a:gd name="T73" fmla="*/ 22 h 82"/>
                    <a:gd name="T74" fmla="*/ 26 w 82"/>
                    <a:gd name="T75" fmla="*/ 9 h 82"/>
                    <a:gd name="T76" fmla="*/ 11 w 82"/>
                    <a:gd name="T77" fmla="*/ 22 h 82"/>
                    <a:gd name="T78" fmla="*/ 11 w 82"/>
                    <a:gd name="T79" fmla="*/ 60 h 82"/>
                    <a:gd name="T80" fmla="*/ 26 w 82"/>
                    <a:gd name="T81" fmla="*/ 73 h 82"/>
                    <a:gd name="T82" fmla="*/ 11 w 82"/>
                    <a:gd name="T83" fmla="*/ 60 h 82"/>
                    <a:gd name="T84" fmla="*/ 57 w 82"/>
                    <a:gd name="T85" fmla="*/ 73 h 82"/>
                    <a:gd name="T86" fmla="*/ 71 w 82"/>
                    <a:gd name="T87" fmla="*/ 6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" h="82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64"/>
                        <a:pt x="18" y="82"/>
                        <a:pt x="41" y="82"/>
                      </a:cubicBezTo>
                      <a:cubicBezTo>
                        <a:pt x="64" y="82"/>
                        <a:pt x="82" y="64"/>
                        <a:pt x="82" y="41"/>
                      </a:cubicBezTo>
                      <a:cubicBezTo>
                        <a:pt x="82" y="18"/>
                        <a:pt x="64" y="0"/>
                        <a:pt x="41" y="0"/>
                      </a:cubicBezTo>
                      <a:close/>
                      <a:moveTo>
                        <a:pt x="64" y="55"/>
                      </a:moveTo>
                      <a:cubicBezTo>
                        <a:pt x="65" y="51"/>
                        <a:pt x="66" y="47"/>
                        <a:pt x="66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6" y="47"/>
                        <a:pt x="76" y="51"/>
                        <a:pt x="74" y="55"/>
                      </a:cubicBezTo>
                      <a:lnTo>
                        <a:pt x="64" y="55"/>
                      </a:lnTo>
                      <a:close/>
                      <a:moveTo>
                        <a:pt x="18" y="27"/>
                      </a:moveTo>
                      <a:cubicBezTo>
                        <a:pt x="17" y="31"/>
                        <a:pt x="17" y="34"/>
                        <a:pt x="16" y="3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34"/>
                        <a:pt x="7" y="31"/>
                        <a:pt x="8" y="27"/>
                      </a:cubicBezTo>
                      <a:lnTo>
                        <a:pt x="18" y="27"/>
                      </a:lnTo>
                      <a:close/>
                      <a:moveTo>
                        <a:pt x="59" y="27"/>
                      </a:moveTo>
                      <a:cubicBezTo>
                        <a:pt x="60" y="31"/>
                        <a:pt x="60" y="34"/>
                        <a:pt x="60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lnTo>
                        <a:pt x="59" y="27"/>
                      </a:lnTo>
                      <a:close/>
                      <a:moveTo>
                        <a:pt x="44" y="22"/>
                      </a:move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5" y="6"/>
                        <a:pt x="46" y="6"/>
                        <a:pt x="48" y="7"/>
                      </a:cubicBezTo>
                      <a:cubicBezTo>
                        <a:pt x="50" y="9"/>
                        <a:pt x="52" y="11"/>
                        <a:pt x="54" y="14"/>
                      </a:cubicBezTo>
                      <a:cubicBezTo>
                        <a:pt x="55" y="17"/>
                        <a:pt x="56" y="19"/>
                        <a:pt x="57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lose/>
                      <a:moveTo>
                        <a:pt x="28" y="14"/>
                      </a:moveTo>
                      <a:cubicBezTo>
                        <a:pt x="30" y="11"/>
                        <a:pt x="32" y="9"/>
                        <a:pt x="35" y="7"/>
                      </a:cubicBezTo>
                      <a:cubicBezTo>
                        <a:pt x="36" y="6"/>
                        <a:pt x="37" y="6"/>
                        <a:pt x="38" y="5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6" y="19"/>
                        <a:pt x="27" y="17"/>
                        <a:pt x="28" y="14"/>
                      </a:cubicBezTo>
                      <a:close/>
                      <a:moveTo>
                        <a:pt x="38" y="27"/>
                      </a:move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4"/>
                        <a:pt x="23" y="31"/>
                        <a:pt x="23" y="27"/>
                      </a:cubicBezTo>
                      <a:lnTo>
                        <a:pt x="38" y="27"/>
                      </a:lnTo>
                      <a:close/>
                      <a:moveTo>
                        <a:pt x="8" y="55"/>
                      </a:moveTo>
                      <a:cubicBezTo>
                        <a:pt x="7" y="51"/>
                        <a:pt x="6" y="47"/>
                        <a:pt x="6" y="44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7" y="47"/>
                        <a:pt x="17" y="51"/>
                        <a:pt x="18" y="55"/>
                      </a:cubicBezTo>
                      <a:lnTo>
                        <a:pt x="8" y="55"/>
                      </a:lnTo>
                      <a:close/>
                      <a:moveTo>
                        <a:pt x="22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3" y="51"/>
                        <a:pt x="22" y="47"/>
                        <a:pt x="22" y="44"/>
                      </a:cubicBezTo>
                      <a:close/>
                      <a:moveTo>
                        <a:pt x="38" y="60"/>
                      </a:move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7" y="76"/>
                        <a:pt x="36" y="75"/>
                        <a:pt x="35" y="74"/>
                      </a:cubicBezTo>
                      <a:cubicBezTo>
                        <a:pt x="32" y="73"/>
                        <a:pt x="30" y="70"/>
                        <a:pt x="28" y="67"/>
                      </a:cubicBezTo>
                      <a:cubicBezTo>
                        <a:pt x="27" y="65"/>
                        <a:pt x="26" y="63"/>
                        <a:pt x="25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lose/>
                      <a:moveTo>
                        <a:pt x="54" y="67"/>
                      </a:moveTo>
                      <a:cubicBezTo>
                        <a:pt x="52" y="70"/>
                        <a:pt x="50" y="73"/>
                        <a:pt x="48" y="74"/>
                      </a:cubicBezTo>
                      <a:cubicBezTo>
                        <a:pt x="46" y="75"/>
                        <a:pt x="45" y="76"/>
                        <a:pt x="44" y="7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ubicBezTo>
                        <a:pt x="56" y="63"/>
                        <a:pt x="55" y="65"/>
                        <a:pt x="54" y="67"/>
                      </a:cubicBezTo>
                      <a:close/>
                      <a:moveTo>
                        <a:pt x="44" y="55"/>
                      </a:move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47"/>
                        <a:pt x="60" y="51"/>
                        <a:pt x="59" y="55"/>
                      </a:cubicBezTo>
                      <a:lnTo>
                        <a:pt x="44" y="55"/>
                      </a:lnTo>
                      <a:close/>
                      <a:moveTo>
                        <a:pt x="66" y="38"/>
                      </a:moveTo>
                      <a:cubicBezTo>
                        <a:pt x="66" y="34"/>
                        <a:pt x="65" y="31"/>
                        <a:pt x="64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6" y="31"/>
                        <a:pt x="76" y="34"/>
                        <a:pt x="77" y="38"/>
                      </a:cubicBezTo>
                      <a:lnTo>
                        <a:pt x="66" y="38"/>
                      </a:lnTo>
                      <a:close/>
                      <a:moveTo>
                        <a:pt x="71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1" y="17"/>
                        <a:pt x="59" y="12"/>
                        <a:pt x="57" y="9"/>
                      </a:cubicBezTo>
                      <a:cubicBezTo>
                        <a:pt x="60" y="10"/>
                        <a:pt x="63" y="13"/>
                        <a:pt x="66" y="16"/>
                      </a:cubicBezTo>
                      <a:cubicBezTo>
                        <a:pt x="68" y="17"/>
                        <a:pt x="70" y="19"/>
                        <a:pt x="71" y="22"/>
                      </a:cubicBezTo>
                      <a:close/>
                      <a:moveTo>
                        <a:pt x="16" y="16"/>
                      </a:moveTo>
                      <a:cubicBezTo>
                        <a:pt x="19" y="13"/>
                        <a:pt x="22" y="10"/>
                        <a:pt x="26" y="9"/>
                      </a:cubicBezTo>
                      <a:cubicBezTo>
                        <a:pt x="23" y="12"/>
                        <a:pt x="21" y="17"/>
                        <a:pt x="19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9"/>
                        <a:pt x="14" y="17"/>
                        <a:pt x="16" y="16"/>
                      </a:cubicBezTo>
                      <a:close/>
                      <a:moveTo>
                        <a:pt x="11" y="60"/>
                      </a:move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21" y="65"/>
                        <a:pt x="23" y="69"/>
                        <a:pt x="26" y="73"/>
                      </a:cubicBezTo>
                      <a:cubicBezTo>
                        <a:pt x="22" y="71"/>
                        <a:pt x="19" y="69"/>
                        <a:pt x="16" y="66"/>
                      </a:cubicBezTo>
                      <a:cubicBezTo>
                        <a:pt x="14" y="64"/>
                        <a:pt x="12" y="62"/>
                        <a:pt x="11" y="60"/>
                      </a:cubicBezTo>
                      <a:close/>
                      <a:moveTo>
                        <a:pt x="66" y="66"/>
                      </a:moveTo>
                      <a:cubicBezTo>
                        <a:pt x="63" y="69"/>
                        <a:pt x="60" y="71"/>
                        <a:pt x="57" y="73"/>
                      </a:cubicBezTo>
                      <a:cubicBezTo>
                        <a:pt x="59" y="69"/>
                        <a:pt x="61" y="65"/>
                        <a:pt x="63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0" y="62"/>
                        <a:pt x="68" y="64"/>
                        <a:pt x="6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ṣlïḍè">
                  <a:extLst>
                    <a:ext uri="{FF2B5EF4-FFF2-40B4-BE49-F238E27FC236}">
                      <a16:creationId xmlns:a16="http://schemas.microsoft.com/office/drawing/2014/main" id="{CFEDF07A-ACDD-A383-1BC8-0DF90A46A9A0}"/>
                    </a:ext>
                  </a:extLst>
                </p:cNvPr>
                <p:cNvSpPr/>
                <p:nvPr/>
              </p:nvSpPr>
              <p:spPr bwMode="auto">
                <a:xfrm>
                  <a:off x="8820072" y="2931705"/>
                  <a:ext cx="219221" cy="232921"/>
                </a:xfrm>
                <a:custGeom>
                  <a:avLst/>
                  <a:gdLst>
                    <a:gd name="T0" fmla="*/ 62 w 69"/>
                    <a:gd name="T1" fmla="*/ 0 h 73"/>
                    <a:gd name="T2" fmla="*/ 7 w 69"/>
                    <a:gd name="T3" fmla="*/ 0 h 73"/>
                    <a:gd name="T4" fmla="*/ 0 w 69"/>
                    <a:gd name="T5" fmla="*/ 7 h 73"/>
                    <a:gd name="T6" fmla="*/ 0 w 69"/>
                    <a:gd name="T7" fmla="*/ 66 h 73"/>
                    <a:gd name="T8" fmla="*/ 7 w 69"/>
                    <a:gd name="T9" fmla="*/ 73 h 73"/>
                    <a:gd name="T10" fmla="*/ 62 w 69"/>
                    <a:gd name="T11" fmla="*/ 73 h 73"/>
                    <a:gd name="T12" fmla="*/ 69 w 69"/>
                    <a:gd name="T13" fmla="*/ 66 h 73"/>
                    <a:gd name="T14" fmla="*/ 69 w 69"/>
                    <a:gd name="T15" fmla="*/ 7 h 73"/>
                    <a:gd name="T16" fmla="*/ 62 w 69"/>
                    <a:gd name="T17" fmla="*/ 0 h 73"/>
                    <a:gd name="T18" fmla="*/ 60 w 69"/>
                    <a:gd name="T19" fmla="*/ 64 h 73"/>
                    <a:gd name="T20" fmla="*/ 10 w 69"/>
                    <a:gd name="T21" fmla="*/ 64 h 73"/>
                    <a:gd name="T22" fmla="*/ 10 w 69"/>
                    <a:gd name="T23" fmla="*/ 9 h 73"/>
                    <a:gd name="T24" fmla="*/ 60 w 69"/>
                    <a:gd name="T25" fmla="*/ 9 h 73"/>
                    <a:gd name="T26" fmla="*/ 60 w 69"/>
                    <a:gd name="T27" fmla="*/ 64 h 73"/>
                    <a:gd name="T28" fmla="*/ 19 w 69"/>
                    <a:gd name="T29" fmla="*/ 32 h 73"/>
                    <a:gd name="T30" fmla="*/ 51 w 69"/>
                    <a:gd name="T31" fmla="*/ 32 h 73"/>
                    <a:gd name="T32" fmla="*/ 51 w 69"/>
                    <a:gd name="T33" fmla="*/ 37 h 73"/>
                    <a:gd name="T34" fmla="*/ 19 w 69"/>
                    <a:gd name="T35" fmla="*/ 37 h 73"/>
                    <a:gd name="T36" fmla="*/ 19 w 69"/>
                    <a:gd name="T37" fmla="*/ 32 h 73"/>
                    <a:gd name="T38" fmla="*/ 19 w 69"/>
                    <a:gd name="T39" fmla="*/ 41 h 73"/>
                    <a:gd name="T40" fmla="*/ 51 w 69"/>
                    <a:gd name="T41" fmla="*/ 41 h 73"/>
                    <a:gd name="T42" fmla="*/ 51 w 69"/>
                    <a:gd name="T43" fmla="*/ 46 h 73"/>
                    <a:gd name="T44" fmla="*/ 19 w 69"/>
                    <a:gd name="T45" fmla="*/ 46 h 73"/>
                    <a:gd name="T46" fmla="*/ 19 w 69"/>
                    <a:gd name="T47" fmla="*/ 41 h 73"/>
                    <a:gd name="T48" fmla="*/ 19 w 69"/>
                    <a:gd name="T49" fmla="*/ 50 h 73"/>
                    <a:gd name="T50" fmla="*/ 51 w 69"/>
                    <a:gd name="T51" fmla="*/ 50 h 73"/>
                    <a:gd name="T52" fmla="*/ 51 w 69"/>
                    <a:gd name="T53" fmla="*/ 55 h 73"/>
                    <a:gd name="T54" fmla="*/ 19 w 69"/>
                    <a:gd name="T55" fmla="*/ 55 h 73"/>
                    <a:gd name="T56" fmla="*/ 19 w 69"/>
                    <a:gd name="T57" fmla="*/ 50 h 73"/>
                    <a:gd name="T58" fmla="*/ 19 w 69"/>
                    <a:gd name="T59" fmla="*/ 23 h 73"/>
                    <a:gd name="T60" fmla="*/ 51 w 69"/>
                    <a:gd name="T61" fmla="*/ 23 h 73"/>
                    <a:gd name="T62" fmla="*/ 51 w 69"/>
                    <a:gd name="T63" fmla="*/ 27 h 73"/>
                    <a:gd name="T64" fmla="*/ 19 w 69"/>
                    <a:gd name="T65" fmla="*/ 27 h 73"/>
                    <a:gd name="T66" fmla="*/ 19 w 69"/>
                    <a:gd name="T67" fmla="*/ 2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" h="73">
                      <a:moveTo>
                        <a:pt x="62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0"/>
                        <a:pt x="4" y="73"/>
                        <a:pt x="7" y="73"/>
                      </a:cubicBez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6" y="73"/>
                        <a:pt x="69" y="70"/>
                        <a:pt x="69" y="66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69" y="3"/>
                        <a:pt x="66" y="0"/>
                        <a:pt x="62" y="0"/>
                      </a:cubicBezTo>
                      <a:close/>
                      <a:moveTo>
                        <a:pt x="60" y="64"/>
                      </a:move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lnTo>
                        <a:pt x="60" y="64"/>
                      </a:lnTo>
                      <a:close/>
                      <a:moveTo>
                        <a:pt x="19" y="32"/>
                      </a:moveTo>
                      <a:cubicBezTo>
                        <a:pt x="51" y="32"/>
                        <a:pt x="51" y="32"/>
                        <a:pt x="51" y="32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lnTo>
                        <a:pt x="19" y="32"/>
                      </a:lnTo>
                      <a:close/>
                      <a:moveTo>
                        <a:pt x="19" y="41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lnTo>
                        <a:pt x="19" y="41"/>
                      </a:lnTo>
                      <a:close/>
                      <a:moveTo>
                        <a:pt x="19" y="5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50"/>
                      </a:lnTo>
                      <a:close/>
                      <a:moveTo>
                        <a:pt x="19" y="23"/>
                      </a:move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lnTo>
                        <a:pt x="19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ïṩlïḋé">
                  <a:extLst>
                    <a:ext uri="{FF2B5EF4-FFF2-40B4-BE49-F238E27FC236}">
                      <a16:creationId xmlns:a16="http://schemas.microsoft.com/office/drawing/2014/main" id="{8DF31D2D-BEC1-07C3-34B5-1233EF21D826}"/>
                    </a:ext>
                  </a:extLst>
                </p:cNvPr>
                <p:cNvSpPr/>
                <p:nvPr/>
              </p:nvSpPr>
              <p:spPr bwMode="auto">
                <a:xfrm>
                  <a:off x="8998188" y="1536129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7 w 76"/>
                    <a:gd name="T5" fmla="*/ 65 h 88"/>
                    <a:gd name="T6" fmla="*/ 49 w 76"/>
                    <a:gd name="T7" fmla="*/ 27 h 88"/>
                    <a:gd name="T8" fmla="*/ 33 w 76"/>
                    <a:gd name="T9" fmla="*/ 74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1" y="23"/>
                        <a:pt x="30" y="12"/>
                        <a:pt x="14" y="28"/>
                      </a:cubicBezTo>
                      <a:cubicBezTo>
                        <a:pt x="0" y="42"/>
                        <a:pt x="5" y="59"/>
                        <a:pt x="17" y="65"/>
                      </a:cubicBezTo>
                      <a:cubicBezTo>
                        <a:pt x="28" y="59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3" y="74"/>
                      </a:cubicBezTo>
                      <a:cubicBezTo>
                        <a:pt x="45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8"/>
                        <a:pt x="5" y="83"/>
                        <a:pt x="10" y="83"/>
                      </a:cubicBezTo>
                      <a:cubicBezTo>
                        <a:pt x="15" y="83"/>
                        <a:pt x="36" y="71"/>
                        <a:pt x="47" y="41"/>
                      </a:cubicBezTo>
                      <a:cubicBezTo>
                        <a:pt x="30" y="70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íŝ1iḋe">
                  <a:extLst>
                    <a:ext uri="{FF2B5EF4-FFF2-40B4-BE49-F238E27FC236}">
                      <a16:creationId xmlns:a16="http://schemas.microsoft.com/office/drawing/2014/main" id="{A232DDE2-3160-68AB-26C4-7A24C57D2B50}"/>
                    </a:ext>
                  </a:extLst>
                </p:cNvPr>
                <p:cNvSpPr/>
                <p:nvPr/>
              </p:nvSpPr>
              <p:spPr bwMode="auto">
                <a:xfrm>
                  <a:off x="8685015" y="336623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5 w 77"/>
                    <a:gd name="T3" fmla="*/ 2 h 77"/>
                    <a:gd name="T4" fmla="*/ 38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9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8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9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19 w 77"/>
                    <a:gd name="T41" fmla="*/ 38 h 77"/>
                    <a:gd name="T42" fmla="*/ 19 w 77"/>
                    <a:gd name="T43" fmla="*/ 72 h 77"/>
                    <a:gd name="T44" fmla="*/ 3 w 77"/>
                    <a:gd name="T45" fmla="*/ 54 h 77"/>
                    <a:gd name="T46" fmla="*/ 19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9" y="1"/>
                        <a:pt x="34" y="0"/>
                        <a:pt x="38" y="0"/>
                      </a:cubicBezTo>
                      <a:cubicBezTo>
                        <a:pt x="43" y="0"/>
                        <a:pt x="48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9"/>
                      </a:cubicBezTo>
                      <a:cubicBezTo>
                        <a:pt x="77" y="44"/>
                        <a:pt x="76" y="49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8" y="77"/>
                      </a:cubicBezTo>
                      <a:cubicBezTo>
                        <a:pt x="33" y="77"/>
                        <a:pt x="28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0" y="45"/>
                        <a:pt x="0" y="42"/>
                        <a:pt x="0" y="39"/>
                      </a:cubicBezTo>
                      <a:cubicBezTo>
                        <a:pt x="0" y="24"/>
                        <a:pt x="8" y="12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19" y="38"/>
                      </a:move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2" y="68"/>
                        <a:pt x="6" y="62"/>
                        <a:pt x="3" y="54"/>
                      </a:cubicBezTo>
                      <a:lnTo>
                        <a:pt x="19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ṩľide">
                  <a:extLst>
                    <a:ext uri="{FF2B5EF4-FFF2-40B4-BE49-F238E27FC236}">
                      <a16:creationId xmlns:a16="http://schemas.microsoft.com/office/drawing/2014/main" id="{B98BABAB-C319-7765-CC65-0BD48FFD27EB}"/>
                    </a:ext>
                  </a:extLst>
                </p:cNvPr>
                <p:cNvSpPr/>
                <p:nvPr/>
              </p:nvSpPr>
              <p:spPr bwMode="auto">
                <a:xfrm>
                  <a:off x="8260276" y="4031724"/>
                  <a:ext cx="229008" cy="197690"/>
                </a:xfrm>
                <a:custGeom>
                  <a:avLst/>
                  <a:gdLst>
                    <a:gd name="T0" fmla="*/ 18 w 72"/>
                    <a:gd name="T1" fmla="*/ 0 h 62"/>
                    <a:gd name="T2" fmla="*/ 54 w 72"/>
                    <a:gd name="T3" fmla="*/ 0 h 62"/>
                    <a:gd name="T4" fmla="*/ 54 w 72"/>
                    <a:gd name="T5" fmla="*/ 9 h 62"/>
                    <a:gd name="T6" fmla="*/ 18 w 72"/>
                    <a:gd name="T7" fmla="*/ 9 h 62"/>
                    <a:gd name="T8" fmla="*/ 18 w 72"/>
                    <a:gd name="T9" fmla="*/ 0 h 62"/>
                    <a:gd name="T10" fmla="*/ 67 w 72"/>
                    <a:gd name="T11" fmla="*/ 13 h 62"/>
                    <a:gd name="T12" fmla="*/ 4 w 72"/>
                    <a:gd name="T13" fmla="*/ 13 h 62"/>
                    <a:gd name="T14" fmla="*/ 0 w 72"/>
                    <a:gd name="T15" fmla="*/ 18 h 62"/>
                    <a:gd name="T16" fmla="*/ 0 w 72"/>
                    <a:gd name="T17" fmla="*/ 40 h 62"/>
                    <a:gd name="T18" fmla="*/ 4 w 72"/>
                    <a:gd name="T19" fmla="*/ 44 h 62"/>
                    <a:gd name="T20" fmla="*/ 18 w 72"/>
                    <a:gd name="T21" fmla="*/ 44 h 62"/>
                    <a:gd name="T22" fmla="*/ 18 w 72"/>
                    <a:gd name="T23" fmla="*/ 62 h 62"/>
                    <a:gd name="T24" fmla="*/ 54 w 72"/>
                    <a:gd name="T25" fmla="*/ 62 h 62"/>
                    <a:gd name="T26" fmla="*/ 54 w 72"/>
                    <a:gd name="T27" fmla="*/ 44 h 62"/>
                    <a:gd name="T28" fmla="*/ 67 w 72"/>
                    <a:gd name="T29" fmla="*/ 44 h 62"/>
                    <a:gd name="T30" fmla="*/ 72 w 72"/>
                    <a:gd name="T31" fmla="*/ 40 h 62"/>
                    <a:gd name="T32" fmla="*/ 72 w 72"/>
                    <a:gd name="T33" fmla="*/ 18 h 62"/>
                    <a:gd name="T34" fmla="*/ 67 w 72"/>
                    <a:gd name="T35" fmla="*/ 13 h 62"/>
                    <a:gd name="T36" fmla="*/ 49 w 72"/>
                    <a:gd name="T37" fmla="*/ 58 h 62"/>
                    <a:gd name="T38" fmla="*/ 22 w 72"/>
                    <a:gd name="T39" fmla="*/ 58 h 62"/>
                    <a:gd name="T40" fmla="*/ 22 w 72"/>
                    <a:gd name="T41" fmla="*/ 35 h 62"/>
                    <a:gd name="T42" fmla="*/ 49 w 72"/>
                    <a:gd name="T43" fmla="*/ 35 h 62"/>
                    <a:gd name="T44" fmla="*/ 49 w 72"/>
                    <a:gd name="T45" fmla="*/ 58 h 62"/>
                    <a:gd name="T46" fmla="*/ 68 w 72"/>
                    <a:gd name="T47" fmla="*/ 20 h 62"/>
                    <a:gd name="T48" fmla="*/ 65 w 72"/>
                    <a:gd name="T49" fmla="*/ 23 h 62"/>
                    <a:gd name="T50" fmla="*/ 62 w 72"/>
                    <a:gd name="T51" fmla="*/ 20 h 62"/>
                    <a:gd name="T52" fmla="*/ 65 w 72"/>
                    <a:gd name="T53" fmla="*/ 17 h 62"/>
                    <a:gd name="T54" fmla="*/ 68 w 72"/>
                    <a:gd name="T55" fmla="*/ 2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2" h="62">
                      <a:moveTo>
                        <a:pt x="18" y="0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lnTo>
                        <a:pt x="18" y="0"/>
                      </a:lnTo>
                      <a:close/>
                      <a:moveTo>
                        <a:pt x="67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2" y="13"/>
                        <a:pt x="0" y="15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4"/>
                        <a:pt x="4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70" y="44"/>
                        <a:pt x="72" y="42"/>
                        <a:pt x="72" y="40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5"/>
                        <a:pt x="70" y="13"/>
                        <a:pt x="67" y="13"/>
                      </a:cubicBezTo>
                      <a:close/>
                      <a:moveTo>
                        <a:pt x="49" y="58"/>
                      </a:move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lnTo>
                        <a:pt x="49" y="58"/>
                      </a:lnTo>
                      <a:close/>
                      <a:moveTo>
                        <a:pt x="68" y="20"/>
                      </a:moveTo>
                      <a:cubicBezTo>
                        <a:pt x="68" y="22"/>
                        <a:pt x="67" y="23"/>
                        <a:pt x="65" y="23"/>
                      </a:cubicBezTo>
                      <a:cubicBezTo>
                        <a:pt x="63" y="23"/>
                        <a:pt x="62" y="22"/>
                        <a:pt x="62" y="20"/>
                      </a:cubicBezTo>
                      <a:cubicBezTo>
                        <a:pt x="62" y="18"/>
                        <a:pt x="63" y="17"/>
                        <a:pt x="65" y="17"/>
                      </a:cubicBezTo>
                      <a:cubicBezTo>
                        <a:pt x="67" y="17"/>
                        <a:pt x="68" y="18"/>
                        <a:pt x="6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ṡḷídê">
                  <a:extLst>
                    <a:ext uri="{FF2B5EF4-FFF2-40B4-BE49-F238E27FC236}">
                      <a16:creationId xmlns:a16="http://schemas.microsoft.com/office/drawing/2014/main" id="{3913E543-8377-9D2E-6FF3-1B403C9855FD}"/>
                    </a:ext>
                  </a:extLst>
                </p:cNvPr>
                <p:cNvSpPr/>
                <p:nvPr/>
              </p:nvSpPr>
              <p:spPr bwMode="auto">
                <a:xfrm>
                  <a:off x="8610637" y="3841862"/>
                  <a:ext cx="230965" cy="230965"/>
                </a:xfrm>
                <a:custGeom>
                  <a:avLst/>
                  <a:gdLst>
                    <a:gd name="T0" fmla="*/ 13 w 72"/>
                    <a:gd name="T1" fmla="*/ 36 h 72"/>
                    <a:gd name="T2" fmla="*/ 13 w 72"/>
                    <a:gd name="T3" fmla="*/ 33 h 72"/>
                    <a:gd name="T4" fmla="*/ 1 w 72"/>
                    <a:gd name="T5" fmla="*/ 29 h 72"/>
                    <a:gd name="T6" fmla="*/ 0 w 72"/>
                    <a:gd name="T7" fmla="*/ 36 h 72"/>
                    <a:gd name="T8" fmla="*/ 11 w 72"/>
                    <a:gd name="T9" fmla="*/ 62 h 72"/>
                    <a:gd name="T10" fmla="*/ 19 w 72"/>
                    <a:gd name="T11" fmla="*/ 51 h 72"/>
                    <a:gd name="T12" fmla="*/ 13 w 72"/>
                    <a:gd name="T13" fmla="*/ 36 h 72"/>
                    <a:gd name="T14" fmla="*/ 58 w 72"/>
                    <a:gd name="T15" fmla="*/ 36 h 72"/>
                    <a:gd name="T16" fmla="*/ 52 w 72"/>
                    <a:gd name="T17" fmla="*/ 51 h 72"/>
                    <a:gd name="T18" fmla="*/ 60 w 72"/>
                    <a:gd name="T19" fmla="*/ 62 h 72"/>
                    <a:gd name="T20" fmla="*/ 72 w 72"/>
                    <a:gd name="T21" fmla="*/ 36 h 72"/>
                    <a:gd name="T22" fmla="*/ 71 w 72"/>
                    <a:gd name="T23" fmla="*/ 29 h 72"/>
                    <a:gd name="T24" fmla="*/ 58 w 72"/>
                    <a:gd name="T25" fmla="*/ 33 h 72"/>
                    <a:gd name="T26" fmla="*/ 58 w 72"/>
                    <a:gd name="T27" fmla="*/ 36 h 72"/>
                    <a:gd name="T28" fmla="*/ 40 w 72"/>
                    <a:gd name="T29" fmla="*/ 14 h 72"/>
                    <a:gd name="T30" fmla="*/ 55 w 72"/>
                    <a:gd name="T31" fmla="*/ 25 h 72"/>
                    <a:gd name="T32" fmla="*/ 68 w 72"/>
                    <a:gd name="T33" fmla="*/ 21 h 72"/>
                    <a:gd name="T34" fmla="*/ 40 w 72"/>
                    <a:gd name="T35" fmla="*/ 0 h 72"/>
                    <a:gd name="T36" fmla="*/ 40 w 72"/>
                    <a:gd name="T37" fmla="*/ 14 h 72"/>
                    <a:gd name="T38" fmla="*/ 16 w 72"/>
                    <a:gd name="T39" fmla="*/ 25 h 72"/>
                    <a:gd name="T40" fmla="*/ 31 w 72"/>
                    <a:gd name="T41" fmla="*/ 14 h 72"/>
                    <a:gd name="T42" fmla="*/ 31 w 72"/>
                    <a:gd name="T43" fmla="*/ 0 h 72"/>
                    <a:gd name="T44" fmla="*/ 3 w 72"/>
                    <a:gd name="T45" fmla="*/ 21 h 72"/>
                    <a:gd name="T46" fmla="*/ 16 w 72"/>
                    <a:gd name="T47" fmla="*/ 25 h 72"/>
                    <a:gd name="T48" fmla="*/ 45 w 72"/>
                    <a:gd name="T49" fmla="*/ 56 h 72"/>
                    <a:gd name="T50" fmla="*/ 36 w 72"/>
                    <a:gd name="T51" fmla="*/ 58 h 72"/>
                    <a:gd name="T52" fmla="*/ 26 w 72"/>
                    <a:gd name="T53" fmla="*/ 56 h 72"/>
                    <a:gd name="T54" fmla="*/ 18 w 72"/>
                    <a:gd name="T55" fmla="*/ 67 h 72"/>
                    <a:gd name="T56" fmla="*/ 36 w 72"/>
                    <a:gd name="T57" fmla="*/ 72 h 72"/>
                    <a:gd name="T58" fmla="*/ 53 w 72"/>
                    <a:gd name="T59" fmla="*/ 67 h 72"/>
                    <a:gd name="T60" fmla="*/ 45 w 72"/>
                    <a:gd name="T61" fmla="*/ 5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2">
                      <a:moveTo>
                        <a:pt x="13" y="36"/>
                      </a:move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4"/>
                        <a:pt x="0" y="36"/>
                      </a:cubicBezTo>
                      <a:cubicBezTo>
                        <a:pt x="0" y="46"/>
                        <a:pt x="4" y="56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3" y="42"/>
                        <a:pt x="13" y="36"/>
                      </a:cubicBezTo>
                      <a:close/>
                      <a:moveTo>
                        <a:pt x="58" y="36"/>
                      </a:moveTo>
                      <a:cubicBezTo>
                        <a:pt x="58" y="42"/>
                        <a:pt x="56" y="47"/>
                        <a:pt x="52" y="51"/>
                      </a:cubicBezTo>
                      <a:cubicBezTo>
                        <a:pt x="60" y="62"/>
                        <a:pt x="60" y="62"/>
                        <a:pt x="60" y="62"/>
                      </a:cubicBezTo>
                      <a:cubicBezTo>
                        <a:pt x="67" y="56"/>
                        <a:pt x="72" y="46"/>
                        <a:pt x="72" y="36"/>
                      </a:cubicBezTo>
                      <a:cubicBezTo>
                        <a:pt x="72" y="34"/>
                        <a:pt x="71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6"/>
                      </a:cubicBezTo>
                      <a:close/>
                      <a:moveTo>
                        <a:pt x="40" y="14"/>
                      </a:moveTo>
                      <a:cubicBezTo>
                        <a:pt x="47" y="15"/>
                        <a:pt x="52" y="19"/>
                        <a:pt x="55" y="25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3" y="10"/>
                        <a:pt x="53" y="2"/>
                        <a:pt x="40" y="0"/>
                      </a:cubicBezTo>
                      <a:lnTo>
                        <a:pt x="40" y="14"/>
                      </a:lnTo>
                      <a:close/>
                      <a:moveTo>
                        <a:pt x="16" y="25"/>
                      </a:moveTo>
                      <a:cubicBezTo>
                        <a:pt x="19" y="19"/>
                        <a:pt x="25" y="15"/>
                        <a:pt x="31" y="14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2"/>
                        <a:pt x="8" y="10"/>
                        <a:pt x="3" y="21"/>
                      </a:cubicBezTo>
                      <a:lnTo>
                        <a:pt x="16" y="25"/>
                      </a:lnTo>
                      <a:close/>
                      <a:moveTo>
                        <a:pt x="45" y="56"/>
                      </a:moveTo>
                      <a:cubicBezTo>
                        <a:pt x="42" y="58"/>
                        <a:pt x="39" y="58"/>
                        <a:pt x="36" y="58"/>
                      </a:cubicBezTo>
                      <a:cubicBezTo>
                        <a:pt x="32" y="58"/>
                        <a:pt x="29" y="58"/>
                        <a:pt x="26" y="5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24" y="70"/>
                        <a:pt x="30" y="72"/>
                        <a:pt x="36" y="72"/>
                      </a:cubicBezTo>
                      <a:cubicBezTo>
                        <a:pt x="42" y="72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ïs1iḋê">
                  <a:extLst>
                    <a:ext uri="{FF2B5EF4-FFF2-40B4-BE49-F238E27FC236}">
                      <a16:creationId xmlns:a16="http://schemas.microsoft.com/office/drawing/2014/main" id="{90DDD32B-3717-C7DB-1383-D4A094B7F09C}"/>
                    </a:ext>
                  </a:extLst>
                </p:cNvPr>
                <p:cNvSpPr/>
                <p:nvPr/>
              </p:nvSpPr>
              <p:spPr bwMode="auto">
                <a:xfrm>
                  <a:off x="9078439" y="1082029"/>
                  <a:ext cx="221179" cy="221178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35 w 69"/>
                    <a:gd name="T11" fmla="*/ 62 h 69"/>
                    <a:gd name="T12" fmla="*/ 7 w 69"/>
                    <a:gd name="T13" fmla="*/ 35 h 69"/>
                    <a:gd name="T14" fmla="*/ 35 w 69"/>
                    <a:gd name="T15" fmla="*/ 7 h 69"/>
                    <a:gd name="T16" fmla="*/ 62 w 69"/>
                    <a:gd name="T17" fmla="*/ 35 h 69"/>
                    <a:gd name="T18" fmla="*/ 35 w 69"/>
                    <a:gd name="T19" fmla="*/ 62 h 69"/>
                    <a:gd name="T20" fmla="*/ 22 w 69"/>
                    <a:gd name="T21" fmla="*/ 24 h 69"/>
                    <a:gd name="T22" fmla="*/ 37 w 69"/>
                    <a:gd name="T23" fmla="*/ 35 h 69"/>
                    <a:gd name="T24" fmla="*/ 22 w 69"/>
                    <a:gd name="T25" fmla="*/ 45 h 69"/>
                    <a:gd name="T26" fmla="*/ 22 w 69"/>
                    <a:gd name="T27" fmla="*/ 24 h 69"/>
                    <a:gd name="T28" fmla="*/ 39 w 69"/>
                    <a:gd name="T29" fmla="*/ 24 h 69"/>
                    <a:gd name="T30" fmla="*/ 54 w 69"/>
                    <a:gd name="T31" fmla="*/ 35 h 69"/>
                    <a:gd name="T32" fmla="*/ 39 w 69"/>
                    <a:gd name="T33" fmla="*/ 45 h 69"/>
                    <a:gd name="T34" fmla="*/ 39 w 69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3"/>
                        <a:pt x="16" y="69"/>
                        <a:pt x="35" y="69"/>
                      </a:cubicBezTo>
                      <a:cubicBezTo>
                        <a:pt x="53" y="69"/>
                        <a:pt x="69" y="53"/>
                        <a:pt x="69" y="35"/>
                      </a:cubicBezTo>
                      <a:cubicBezTo>
                        <a:pt x="69" y="16"/>
                        <a:pt x="53" y="0"/>
                        <a:pt x="35" y="0"/>
                      </a:cubicBezTo>
                      <a:close/>
                      <a:moveTo>
                        <a:pt x="35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5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5" y="62"/>
                      </a:cubicBezTo>
                      <a:close/>
                      <a:moveTo>
                        <a:pt x="22" y="24"/>
                      </a:move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śļîḋe">
                  <a:extLst>
                    <a:ext uri="{FF2B5EF4-FFF2-40B4-BE49-F238E27FC236}">
                      <a16:creationId xmlns:a16="http://schemas.microsoft.com/office/drawing/2014/main" id="{82E6F004-C03E-5620-0AA6-77AABBBD23A5}"/>
                    </a:ext>
                  </a:extLst>
                </p:cNvPr>
                <p:cNvSpPr/>
                <p:nvPr/>
              </p:nvSpPr>
              <p:spPr bwMode="auto">
                <a:xfrm>
                  <a:off x="8342483" y="3088291"/>
                  <a:ext cx="242709" cy="252495"/>
                </a:xfrm>
                <a:custGeom>
                  <a:avLst/>
                  <a:gdLst>
                    <a:gd name="T0" fmla="*/ 59 w 124"/>
                    <a:gd name="T1" fmla="*/ 129 h 129"/>
                    <a:gd name="T2" fmla="*/ 59 w 124"/>
                    <a:gd name="T3" fmla="*/ 70 h 129"/>
                    <a:gd name="T4" fmla="*/ 0 w 124"/>
                    <a:gd name="T5" fmla="*/ 129 h 129"/>
                    <a:gd name="T6" fmla="*/ 0 w 124"/>
                    <a:gd name="T7" fmla="*/ 0 h 129"/>
                    <a:gd name="T8" fmla="*/ 59 w 124"/>
                    <a:gd name="T9" fmla="*/ 58 h 129"/>
                    <a:gd name="T10" fmla="*/ 59 w 124"/>
                    <a:gd name="T11" fmla="*/ 0 h 129"/>
                    <a:gd name="T12" fmla="*/ 124 w 124"/>
                    <a:gd name="T13" fmla="*/ 65 h 129"/>
                    <a:gd name="T14" fmla="*/ 59 w 124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59" y="129"/>
                      </a:moveTo>
                      <a:lnTo>
                        <a:pt x="59" y="70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8"/>
                      </a:lnTo>
                      <a:lnTo>
                        <a:pt x="59" y="0"/>
                      </a:lnTo>
                      <a:lnTo>
                        <a:pt x="124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iṧḷîḋè">
                  <a:extLst>
                    <a:ext uri="{FF2B5EF4-FFF2-40B4-BE49-F238E27FC236}">
                      <a16:creationId xmlns:a16="http://schemas.microsoft.com/office/drawing/2014/main" id="{1DD13CC3-F733-FBAB-403F-CCADBD14404C}"/>
                    </a:ext>
                  </a:extLst>
                </p:cNvPr>
                <p:cNvSpPr/>
                <p:nvPr/>
              </p:nvSpPr>
              <p:spPr bwMode="auto">
                <a:xfrm>
                  <a:off x="8575405" y="2205535"/>
                  <a:ext cx="256411" cy="254453"/>
                </a:xfrm>
                <a:custGeom>
                  <a:avLst/>
                  <a:gdLst>
                    <a:gd name="T0" fmla="*/ 0 w 131"/>
                    <a:gd name="T1" fmla="*/ 130 h 130"/>
                    <a:gd name="T2" fmla="*/ 66 w 131"/>
                    <a:gd name="T3" fmla="*/ 130 h 130"/>
                    <a:gd name="T4" fmla="*/ 66 w 131"/>
                    <a:gd name="T5" fmla="*/ 0 h 130"/>
                    <a:gd name="T6" fmla="*/ 0 w 131"/>
                    <a:gd name="T7" fmla="*/ 0 h 130"/>
                    <a:gd name="T8" fmla="*/ 0 w 131"/>
                    <a:gd name="T9" fmla="*/ 130 h 130"/>
                    <a:gd name="T10" fmla="*/ 41 w 131"/>
                    <a:gd name="T11" fmla="*/ 16 h 130"/>
                    <a:gd name="T12" fmla="*/ 58 w 131"/>
                    <a:gd name="T13" fmla="*/ 16 h 130"/>
                    <a:gd name="T14" fmla="*/ 58 w 131"/>
                    <a:gd name="T15" fmla="*/ 32 h 130"/>
                    <a:gd name="T16" fmla="*/ 41 w 131"/>
                    <a:gd name="T17" fmla="*/ 32 h 130"/>
                    <a:gd name="T18" fmla="*/ 41 w 131"/>
                    <a:gd name="T19" fmla="*/ 16 h 130"/>
                    <a:gd name="T20" fmla="*/ 41 w 131"/>
                    <a:gd name="T21" fmla="*/ 49 h 130"/>
                    <a:gd name="T22" fmla="*/ 58 w 131"/>
                    <a:gd name="T23" fmla="*/ 49 h 130"/>
                    <a:gd name="T24" fmla="*/ 58 w 131"/>
                    <a:gd name="T25" fmla="*/ 65 h 130"/>
                    <a:gd name="T26" fmla="*/ 41 w 131"/>
                    <a:gd name="T27" fmla="*/ 65 h 130"/>
                    <a:gd name="T28" fmla="*/ 41 w 131"/>
                    <a:gd name="T29" fmla="*/ 49 h 130"/>
                    <a:gd name="T30" fmla="*/ 41 w 131"/>
                    <a:gd name="T31" fmla="*/ 81 h 130"/>
                    <a:gd name="T32" fmla="*/ 58 w 131"/>
                    <a:gd name="T33" fmla="*/ 81 h 130"/>
                    <a:gd name="T34" fmla="*/ 58 w 131"/>
                    <a:gd name="T35" fmla="*/ 98 h 130"/>
                    <a:gd name="T36" fmla="*/ 41 w 131"/>
                    <a:gd name="T37" fmla="*/ 98 h 130"/>
                    <a:gd name="T38" fmla="*/ 41 w 131"/>
                    <a:gd name="T39" fmla="*/ 81 h 130"/>
                    <a:gd name="T40" fmla="*/ 9 w 131"/>
                    <a:gd name="T41" fmla="*/ 16 h 130"/>
                    <a:gd name="T42" fmla="*/ 25 w 131"/>
                    <a:gd name="T43" fmla="*/ 16 h 130"/>
                    <a:gd name="T44" fmla="*/ 25 w 131"/>
                    <a:gd name="T45" fmla="*/ 32 h 130"/>
                    <a:gd name="T46" fmla="*/ 9 w 131"/>
                    <a:gd name="T47" fmla="*/ 32 h 130"/>
                    <a:gd name="T48" fmla="*/ 9 w 131"/>
                    <a:gd name="T49" fmla="*/ 16 h 130"/>
                    <a:gd name="T50" fmla="*/ 9 w 131"/>
                    <a:gd name="T51" fmla="*/ 49 h 130"/>
                    <a:gd name="T52" fmla="*/ 25 w 131"/>
                    <a:gd name="T53" fmla="*/ 49 h 130"/>
                    <a:gd name="T54" fmla="*/ 25 w 131"/>
                    <a:gd name="T55" fmla="*/ 65 h 130"/>
                    <a:gd name="T56" fmla="*/ 9 w 131"/>
                    <a:gd name="T57" fmla="*/ 65 h 130"/>
                    <a:gd name="T58" fmla="*/ 9 w 131"/>
                    <a:gd name="T59" fmla="*/ 49 h 130"/>
                    <a:gd name="T60" fmla="*/ 9 w 131"/>
                    <a:gd name="T61" fmla="*/ 81 h 130"/>
                    <a:gd name="T62" fmla="*/ 25 w 131"/>
                    <a:gd name="T63" fmla="*/ 81 h 130"/>
                    <a:gd name="T64" fmla="*/ 25 w 131"/>
                    <a:gd name="T65" fmla="*/ 98 h 130"/>
                    <a:gd name="T66" fmla="*/ 9 w 131"/>
                    <a:gd name="T67" fmla="*/ 98 h 130"/>
                    <a:gd name="T68" fmla="*/ 9 w 131"/>
                    <a:gd name="T69" fmla="*/ 81 h 130"/>
                    <a:gd name="T70" fmla="*/ 74 w 131"/>
                    <a:gd name="T71" fmla="*/ 41 h 130"/>
                    <a:gd name="T72" fmla="*/ 131 w 131"/>
                    <a:gd name="T73" fmla="*/ 41 h 130"/>
                    <a:gd name="T74" fmla="*/ 131 w 131"/>
                    <a:gd name="T75" fmla="*/ 49 h 130"/>
                    <a:gd name="T76" fmla="*/ 74 w 131"/>
                    <a:gd name="T77" fmla="*/ 49 h 130"/>
                    <a:gd name="T78" fmla="*/ 74 w 131"/>
                    <a:gd name="T79" fmla="*/ 41 h 130"/>
                    <a:gd name="T80" fmla="*/ 74 w 131"/>
                    <a:gd name="T81" fmla="*/ 130 h 130"/>
                    <a:gd name="T82" fmla="*/ 90 w 131"/>
                    <a:gd name="T83" fmla="*/ 130 h 130"/>
                    <a:gd name="T84" fmla="*/ 90 w 131"/>
                    <a:gd name="T85" fmla="*/ 98 h 130"/>
                    <a:gd name="T86" fmla="*/ 115 w 131"/>
                    <a:gd name="T87" fmla="*/ 98 h 130"/>
                    <a:gd name="T88" fmla="*/ 115 w 131"/>
                    <a:gd name="T89" fmla="*/ 130 h 130"/>
                    <a:gd name="T90" fmla="*/ 131 w 131"/>
                    <a:gd name="T91" fmla="*/ 130 h 130"/>
                    <a:gd name="T92" fmla="*/ 131 w 131"/>
                    <a:gd name="T93" fmla="*/ 57 h 130"/>
                    <a:gd name="T94" fmla="*/ 74 w 131"/>
                    <a:gd name="T95" fmla="*/ 57 h 130"/>
                    <a:gd name="T96" fmla="*/ 74 w 131"/>
                    <a:gd name="T9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0">
                      <a:moveTo>
                        <a:pt x="0" y="130"/>
                      </a:moveTo>
                      <a:lnTo>
                        <a:pt x="66" y="130"/>
                      </a:ln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30"/>
                      </a:lnTo>
                      <a:close/>
                      <a:moveTo>
                        <a:pt x="41" y="16"/>
                      </a:moveTo>
                      <a:lnTo>
                        <a:pt x="58" y="16"/>
                      </a:lnTo>
                      <a:lnTo>
                        <a:pt x="58" y="32"/>
                      </a:lnTo>
                      <a:lnTo>
                        <a:pt x="41" y="32"/>
                      </a:lnTo>
                      <a:lnTo>
                        <a:pt x="41" y="16"/>
                      </a:lnTo>
                      <a:close/>
                      <a:moveTo>
                        <a:pt x="41" y="49"/>
                      </a:moveTo>
                      <a:lnTo>
                        <a:pt x="58" y="49"/>
                      </a:lnTo>
                      <a:lnTo>
                        <a:pt x="58" y="65"/>
                      </a:lnTo>
                      <a:lnTo>
                        <a:pt x="41" y="65"/>
                      </a:lnTo>
                      <a:lnTo>
                        <a:pt x="41" y="49"/>
                      </a:lnTo>
                      <a:close/>
                      <a:moveTo>
                        <a:pt x="41" y="81"/>
                      </a:moveTo>
                      <a:lnTo>
                        <a:pt x="58" y="81"/>
                      </a:lnTo>
                      <a:lnTo>
                        <a:pt x="58" y="98"/>
                      </a:lnTo>
                      <a:lnTo>
                        <a:pt x="41" y="98"/>
                      </a:lnTo>
                      <a:lnTo>
                        <a:pt x="41" y="81"/>
                      </a:lnTo>
                      <a:close/>
                      <a:moveTo>
                        <a:pt x="9" y="16"/>
                      </a:moveTo>
                      <a:lnTo>
                        <a:pt x="25" y="16"/>
                      </a:lnTo>
                      <a:lnTo>
                        <a:pt x="25" y="32"/>
                      </a:lnTo>
                      <a:lnTo>
                        <a:pt x="9" y="32"/>
                      </a:lnTo>
                      <a:lnTo>
                        <a:pt x="9" y="16"/>
                      </a:lnTo>
                      <a:close/>
                      <a:moveTo>
                        <a:pt x="9" y="49"/>
                      </a:moveTo>
                      <a:lnTo>
                        <a:pt x="25" y="49"/>
                      </a:lnTo>
                      <a:lnTo>
                        <a:pt x="25" y="65"/>
                      </a:lnTo>
                      <a:lnTo>
                        <a:pt x="9" y="65"/>
                      </a:lnTo>
                      <a:lnTo>
                        <a:pt x="9" y="49"/>
                      </a:lnTo>
                      <a:close/>
                      <a:moveTo>
                        <a:pt x="9" y="81"/>
                      </a:moveTo>
                      <a:lnTo>
                        <a:pt x="25" y="81"/>
                      </a:lnTo>
                      <a:lnTo>
                        <a:pt x="25" y="98"/>
                      </a:lnTo>
                      <a:lnTo>
                        <a:pt x="9" y="98"/>
                      </a:lnTo>
                      <a:lnTo>
                        <a:pt x="9" y="81"/>
                      </a:lnTo>
                      <a:close/>
                      <a:moveTo>
                        <a:pt x="74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4" y="49"/>
                      </a:lnTo>
                      <a:lnTo>
                        <a:pt x="74" y="41"/>
                      </a:lnTo>
                      <a:close/>
                      <a:moveTo>
                        <a:pt x="74" y="130"/>
                      </a:moveTo>
                      <a:lnTo>
                        <a:pt x="90" y="130"/>
                      </a:lnTo>
                      <a:lnTo>
                        <a:pt x="90" y="98"/>
                      </a:lnTo>
                      <a:lnTo>
                        <a:pt x="115" y="98"/>
                      </a:lnTo>
                      <a:lnTo>
                        <a:pt x="115" y="130"/>
                      </a:lnTo>
                      <a:lnTo>
                        <a:pt x="131" y="130"/>
                      </a:lnTo>
                      <a:lnTo>
                        <a:pt x="131" y="57"/>
                      </a:lnTo>
                      <a:lnTo>
                        <a:pt x="74" y="57"/>
                      </a:lnTo>
                      <a:lnTo>
                        <a:pt x="74" y="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iṣḻiḍê">
                  <a:extLst>
                    <a:ext uri="{FF2B5EF4-FFF2-40B4-BE49-F238E27FC236}">
                      <a16:creationId xmlns:a16="http://schemas.microsoft.com/office/drawing/2014/main" id="{0C6C1D66-3636-405E-64FD-89FA380336D4}"/>
                    </a:ext>
                  </a:extLst>
                </p:cNvPr>
                <p:cNvSpPr/>
                <p:nvPr/>
              </p:nvSpPr>
              <p:spPr bwMode="auto">
                <a:xfrm>
                  <a:off x="8688930" y="2636148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6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3" y="29"/>
                        <a:pt x="13" y="24"/>
                      </a:cubicBezTo>
                      <a:cubicBezTo>
                        <a:pt x="13" y="19"/>
                        <a:pt x="18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ïṧḻiḓè">
                  <a:extLst>
                    <a:ext uri="{FF2B5EF4-FFF2-40B4-BE49-F238E27FC236}">
                      <a16:creationId xmlns:a16="http://schemas.microsoft.com/office/drawing/2014/main" id="{6987B1F3-565D-95D8-8345-45F0B36529B4}"/>
                    </a:ext>
                  </a:extLst>
                </p:cNvPr>
                <p:cNvSpPr/>
                <p:nvPr/>
              </p:nvSpPr>
              <p:spPr bwMode="auto">
                <a:xfrm>
                  <a:off x="8371843" y="3567836"/>
                  <a:ext cx="107654" cy="207477"/>
                </a:xfrm>
                <a:custGeom>
                  <a:avLst/>
                  <a:gdLst>
                    <a:gd name="T0" fmla="*/ 23 w 34"/>
                    <a:gd name="T1" fmla="*/ 64 h 65"/>
                    <a:gd name="T2" fmla="*/ 23 w 34"/>
                    <a:gd name="T3" fmla="*/ 64 h 65"/>
                    <a:gd name="T4" fmla="*/ 33 w 34"/>
                    <a:gd name="T5" fmla="*/ 50 h 65"/>
                    <a:gd name="T6" fmla="*/ 30 w 34"/>
                    <a:gd name="T7" fmla="*/ 34 h 65"/>
                    <a:gd name="T8" fmla="*/ 15 w 34"/>
                    <a:gd name="T9" fmla="*/ 24 h 65"/>
                    <a:gd name="T10" fmla="*/ 15 w 34"/>
                    <a:gd name="T11" fmla="*/ 24 h 65"/>
                    <a:gd name="T12" fmla="*/ 14 w 34"/>
                    <a:gd name="T13" fmla="*/ 25 h 65"/>
                    <a:gd name="T14" fmla="*/ 15 w 34"/>
                    <a:gd name="T15" fmla="*/ 30 h 65"/>
                    <a:gd name="T16" fmla="*/ 16 w 34"/>
                    <a:gd name="T17" fmla="*/ 30 h 65"/>
                    <a:gd name="T18" fmla="*/ 17 w 34"/>
                    <a:gd name="T19" fmla="*/ 30 h 65"/>
                    <a:gd name="T20" fmla="*/ 24 w 34"/>
                    <a:gd name="T21" fmla="*/ 35 h 65"/>
                    <a:gd name="T22" fmla="*/ 27 w 34"/>
                    <a:gd name="T23" fmla="*/ 51 h 65"/>
                    <a:gd name="T24" fmla="*/ 22 w 34"/>
                    <a:gd name="T25" fmla="*/ 59 h 65"/>
                    <a:gd name="T26" fmla="*/ 22 w 34"/>
                    <a:gd name="T27" fmla="*/ 59 h 65"/>
                    <a:gd name="T28" fmla="*/ 14 w 34"/>
                    <a:gd name="T29" fmla="*/ 53 h 65"/>
                    <a:gd name="T30" fmla="*/ 13 w 34"/>
                    <a:gd name="T31" fmla="*/ 46 h 65"/>
                    <a:gd name="T32" fmla="*/ 6 w 34"/>
                    <a:gd name="T33" fmla="*/ 44 h 65"/>
                    <a:gd name="T34" fmla="*/ 8 w 34"/>
                    <a:gd name="T35" fmla="*/ 54 h 65"/>
                    <a:gd name="T36" fmla="*/ 23 w 34"/>
                    <a:gd name="T37" fmla="*/ 64 h 65"/>
                    <a:gd name="T38" fmla="*/ 19 w 34"/>
                    <a:gd name="T39" fmla="*/ 42 h 65"/>
                    <a:gd name="T40" fmla="*/ 20 w 34"/>
                    <a:gd name="T41" fmla="*/ 41 h 65"/>
                    <a:gd name="T42" fmla="*/ 19 w 34"/>
                    <a:gd name="T43" fmla="*/ 35 h 65"/>
                    <a:gd name="T44" fmla="*/ 18 w 34"/>
                    <a:gd name="T45" fmla="*/ 36 h 65"/>
                    <a:gd name="T46" fmla="*/ 17 w 34"/>
                    <a:gd name="T47" fmla="*/ 36 h 65"/>
                    <a:gd name="T48" fmla="*/ 10 w 34"/>
                    <a:gd name="T49" fmla="*/ 31 h 65"/>
                    <a:gd name="T50" fmla="*/ 7 w 34"/>
                    <a:gd name="T51" fmla="*/ 15 h 65"/>
                    <a:gd name="T52" fmla="*/ 12 w 34"/>
                    <a:gd name="T53" fmla="*/ 7 h 65"/>
                    <a:gd name="T54" fmla="*/ 12 w 34"/>
                    <a:gd name="T55" fmla="*/ 7 h 65"/>
                    <a:gd name="T56" fmla="*/ 20 w 34"/>
                    <a:gd name="T57" fmla="*/ 13 h 65"/>
                    <a:gd name="T58" fmla="*/ 21 w 34"/>
                    <a:gd name="T59" fmla="*/ 20 h 65"/>
                    <a:gd name="T60" fmla="*/ 28 w 34"/>
                    <a:gd name="T61" fmla="*/ 22 h 65"/>
                    <a:gd name="T62" fmla="*/ 26 w 34"/>
                    <a:gd name="T63" fmla="*/ 12 h 65"/>
                    <a:gd name="T64" fmla="*/ 11 w 34"/>
                    <a:gd name="T65" fmla="*/ 2 h 65"/>
                    <a:gd name="T66" fmla="*/ 11 w 34"/>
                    <a:gd name="T67" fmla="*/ 2 h 65"/>
                    <a:gd name="T68" fmla="*/ 1 w 34"/>
                    <a:gd name="T69" fmla="*/ 16 h 65"/>
                    <a:gd name="T70" fmla="*/ 4 w 34"/>
                    <a:gd name="T71" fmla="*/ 32 h 65"/>
                    <a:gd name="T72" fmla="*/ 19 w 34"/>
                    <a:gd name="T73" fmla="*/ 4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" h="65">
                      <a:moveTo>
                        <a:pt x="23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30" y="63"/>
                        <a:pt x="34" y="56"/>
                        <a:pt x="33" y="50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29" y="27"/>
                        <a:pt x="22" y="23"/>
                        <a:pt x="15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5"/>
                        <a:pt x="14" y="25"/>
                        <a:pt x="14" y="25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6" y="30"/>
                        <a:pt x="16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0" y="29"/>
                        <a:pt x="24" y="32"/>
                        <a:pt x="24" y="35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8" y="54"/>
                        <a:pt x="26" y="58"/>
                        <a:pt x="22" y="59"/>
                      </a:cubicBezTo>
                      <a:cubicBezTo>
                        <a:pt x="22" y="59"/>
                        <a:pt x="22" y="59"/>
                        <a:pt x="22" y="59"/>
                      </a:cubicBezTo>
                      <a:cubicBezTo>
                        <a:pt x="18" y="59"/>
                        <a:pt x="15" y="57"/>
                        <a:pt x="14" y="53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0" y="46"/>
                        <a:pt x="8" y="45"/>
                        <a:pt x="6" y="4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0" y="61"/>
                        <a:pt x="16" y="65"/>
                        <a:pt x="23" y="64"/>
                      </a:cubicBezTo>
                      <a:close/>
                      <a:moveTo>
                        <a:pt x="19" y="42"/>
                      </a:moveTo>
                      <a:cubicBezTo>
                        <a:pt x="19" y="41"/>
                        <a:pt x="20" y="41"/>
                        <a:pt x="20" y="41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6"/>
                        <a:pt x="18" y="36"/>
                        <a:pt x="18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4" y="37"/>
                        <a:pt x="10" y="34"/>
                        <a:pt x="10" y="31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2"/>
                        <a:pt x="8" y="8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6" y="7"/>
                        <a:pt x="19" y="9"/>
                        <a:pt x="20" y="13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4" y="20"/>
                        <a:pt x="26" y="21"/>
                        <a:pt x="28" y="2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5"/>
                        <a:pt x="18" y="0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4" y="3"/>
                        <a:pt x="0" y="10"/>
                        <a:pt x="1" y="16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8"/>
                        <a:pt x="12" y="43"/>
                        <a:pt x="1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Sḷïḍe">
                  <a:extLst>
                    <a:ext uri="{FF2B5EF4-FFF2-40B4-BE49-F238E27FC236}">
                      <a16:creationId xmlns:a16="http://schemas.microsoft.com/office/drawing/2014/main" id="{B86B108E-CE81-0589-31EE-CF21367CC847}"/>
                    </a:ext>
                  </a:extLst>
                </p:cNvPr>
                <p:cNvSpPr/>
                <p:nvPr/>
              </p:nvSpPr>
              <p:spPr bwMode="auto">
                <a:xfrm>
                  <a:off x="8448179" y="1575276"/>
                  <a:ext cx="293599" cy="293599"/>
                </a:xfrm>
                <a:custGeom>
                  <a:avLst/>
                  <a:gdLst>
                    <a:gd name="T0" fmla="*/ 29 w 92"/>
                    <a:gd name="T1" fmla="*/ 17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7 h 92"/>
                    <a:gd name="T8" fmla="*/ 92 w 92"/>
                    <a:gd name="T9" fmla="*/ 66 h 92"/>
                    <a:gd name="T10" fmla="*/ 72 w 92"/>
                    <a:gd name="T11" fmla="*/ 80 h 92"/>
                    <a:gd name="T12" fmla="*/ 52 w 92"/>
                    <a:gd name="T13" fmla="*/ 66 h 92"/>
                    <a:gd name="T14" fmla="*/ 72 w 92"/>
                    <a:gd name="T15" fmla="*/ 52 h 92"/>
                    <a:gd name="T16" fmla="*/ 81 w 92"/>
                    <a:gd name="T17" fmla="*/ 53 h 92"/>
                    <a:gd name="T18" fmla="*/ 81 w 92"/>
                    <a:gd name="T19" fmla="*/ 23 h 92"/>
                    <a:gd name="T20" fmla="*/ 41 w 92"/>
                    <a:gd name="T21" fmla="*/ 34 h 92"/>
                    <a:gd name="T22" fmla="*/ 41 w 92"/>
                    <a:gd name="T23" fmla="*/ 78 h 92"/>
                    <a:gd name="T24" fmla="*/ 21 w 92"/>
                    <a:gd name="T25" fmla="*/ 92 h 92"/>
                    <a:gd name="T26" fmla="*/ 0 w 92"/>
                    <a:gd name="T27" fmla="*/ 78 h 92"/>
                    <a:gd name="T28" fmla="*/ 21 w 92"/>
                    <a:gd name="T29" fmla="*/ 63 h 92"/>
                    <a:gd name="T30" fmla="*/ 29 w 92"/>
                    <a:gd name="T31" fmla="*/ 65 h 92"/>
                    <a:gd name="T32" fmla="*/ 29 w 92"/>
                    <a:gd name="T33" fmla="*/ 34 h 92"/>
                    <a:gd name="T34" fmla="*/ 29 w 92"/>
                    <a:gd name="T35" fmla="*/ 1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7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2" y="74"/>
                        <a:pt x="83" y="80"/>
                        <a:pt x="72" y="80"/>
                      </a:cubicBezTo>
                      <a:cubicBezTo>
                        <a:pt x="61" y="80"/>
                        <a:pt x="52" y="74"/>
                        <a:pt x="52" y="66"/>
                      </a:cubicBezTo>
                      <a:cubicBezTo>
                        <a:pt x="52" y="58"/>
                        <a:pt x="61" y="52"/>
                        <a:pt x="72" y="52"/>
                      </a:cubicBezTo>
                      <a:cubicBezTo>
                        <a:pt x="75" y="52"/>
                        <a:pt x="78" y="52"/>
                        <a:pt x="81" y="5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1" y="86"/>
                        <a:pt x="32" y="92"/>
                        <a:pt x="21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3"/>
                        <a:pt x="21" y="63"/>
                      </a:cubicBezTo>
                      <a:cubicBezTo>
                        <a:pt x="24" y="63"/>
                        <a:pt x="27" y="64"/>
                        <a:pt x="29" y="65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lnTo>
                        <a:pt x="2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ṩľîde">
                  <a:extLst>
                    <a:ext uri="{FF2B5EF4-FFF2-40B4-BE49-F238E27FC236}">
                      <a16:creationId xmlns:a16="http://schemas.microsoft.com/office/drawing/2014/main" id="{ABA9C724-8194-77F6-D4C5-A73578B00FF7}"/>
                    </a:ext>
                  </a:extLst>
                </p:cNvPr>
                <p:cNvSpPr/>
                <p:nvPr/>
              </p:nvSpPr>
              <p:spPr bwMode="auto">
                <a:xfrm>
                  <a:off x="7763114" y="4108059"/>
                  <a:ext cx="227050" cy="201604"/>
                </a:xfrm>
                <a:custGeom>
                  <a:avLst/>
                  <a:gdLst>
                    <a:gd name="T0" fmla="*/ 30 w 71"/>
                    <a:gd name="T1" fmla="*/ 0 h 63"/>
                    <a:gd name="T2" fmla="*/ 30 w 71"/>
                    <a:gd name="T3" fmla="*/ 0 h 63"/>
                    <a:gd name="T4" fmla="*/ 59 w 71"/>
                    <a:gd name="T5" fmla="*/ 23 h 63"/>
                    <a:gd name="T6" fmla="*/ 30 w 71"/>
                    <a:gd name="T7" fmla="*/ 47 h 63"/>
                    <a:gd name="T8" fmla="*/ 25 w 71"/>
                    <a:gd name="T9" fmla="*/ 47 h 63"/>
                    <a:gd name="T10" fmla="*/ 4 w 71"/>
                    <a:gd name="T11" fmla="*/ 55 h 63"/>
                    <a:gd name="T12" fmla="*/ 4 w 71"/>
                    <a:gd name="T13" fmla="*/ 53 h 63"/>
                    <a:gd name="T14" fmla="*/ 11 w 71"/>
                    <a:gd name="T15" fmla="*/ 44 h 63"/>
                    <a:gd name="T16" fmla="*/ 11 w 71"/>
                    <a:gd name="T17" fmla="*/ 42 h 63"/>
                    <a:gd name="T18" fmla="*/ 0 w 71"/>
                    <a:gd name="T19" fmla="*/ 23 h 63"/>
                    <a:gd name="T20" fmla="*/ 30 w 71"/>
                    <a:gd name="T21" fmla="*/ 0 h 63"/>
                    <a:gd name="T22" fmla="*/ 62 w 71"/>
                    <a:gd name="T23" fmla="*/ 53 h 63"/>
                    <a:gd name="T24" fmla="*/ 67 w 71"/>
                    <a:gd name="T25" fmla="*/ 61 h 63"/>
                    <a:gd name="T26" fmla="*/ 67 w 71"/>
                    <a:gd name="T27" fmla="*/ 63 h 63"/>
                    <a:gd name="T28" fmla="*/ 50 w 71"/>
                    <a:gd name="T29" fmla="*/ 56 h 63"/>
                    <a:gd name="T30" fmla="*/ 46 w 71"/>
                    <a:gd name="T31" fmla="*/ 56 h 63"/>
                    <a:gd name="T32" fmla="*/ 30 w 71"/>
                    <a:gd name="T33" fmla="*/ 52 h 63"/>
                    <a:gd name="T34" fmla="*/ 54 w 71"/>
                    <a:gd name="T35" fmla="*/ 44 h 63"/>
                    <a:gd name="T36" fmla="*/ 61 w 71"/>
                    <a:gd name="T37" fmla="*/ 35 h 63"/>
                    <a:gd name="T38" fmla="*/ 64 w 71"/>
                    <a:gd name="T39" fmla="*/ 23 h 63"/>
                    <a:gd name="T40" fmla="*/ 64 w 71"/>
                    <a:gd name="T41" fmla="*/ 22 h 63"/>
                    <a:gd name="T42" fmla="*/ 71 w 71"/>
                    <a:gd name="T43" fmla="*/ 36 h 63"/>
                    <a:gd name="T44" fmla="*/ 62 w 71"/>
                    <a:gd name="T45" fmla="*/ 52 h 63"/>
                    <a:gd name="T46" fmla="*/ 62 w 71"/>
                    <a:gd name="T47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" h="63">
                      <a:moveTo>
                        <a:pt x="30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6" y="0"/>
                        <a:pt x="59" y="10"/>
                        <a:pt x="59" y="23"/>
                      </a:cubicBezTo>
                      <a:cubicBezTo>
                        <a:pt x="59" y="37"/>
                        <a:pt x="46" y="47"/>
                        <a:pt x="30" y="47"/>
                      </a:cubicBezTo>
                      <a:cubicBezTo>
                        <a:pt x="28" y="47"/>
                        <a:pt x="27" y="47"/>
                        <a:pt x="25" y="47"/>
                      </a:cubicBezTo>
                      <a:cubicBezTo>
                        <a:pt x="19" y="53"/>
                        <a:pt x="11" y="55"/>
                        <a:pt x="4" y="55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8" y="51"/>
                        <a:pt x="11" y="48"/>
                        <a:pt x="11" y="44"/>
                      </a:cubicBezTo>
                      <a:cubicBezTo>
                        <a:pt x="11" y="43"/>
                        <a:pt x="11" y="43"/>
                        <a:pt x="11" y="42"/>
                      </a:cubicBezTo>
                      <a:cubicBezTo>
                        <a:pt x="4" y="38"/>
                        <a:pt x="0" y="31"/>
                        <a:pt x="0" y="23"/>
                      </a:cubicBezTo>
                      <a:cubicBezTo>
                        <a:pt x="0" y="10"/>
                        <a:pt x="13" y="0"/>
                        <a:pt x="30" y="0"/>
                      </a:cubicBezTo>
                      <a:close/>
                      <a:moveTo>
                        <a:pt x="62" y="53"/>
                      </a:moveTo>
                      <a:cubicBezTo>
                        <a:pt x="62" y="57"/>
                        <a:pt x="64" y="60"/>
                        <a:pt x="67" y="61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1" y="62"/>
                        <a:pt x="55" y="61"/>
                        <a:pt x="50" y="56"/>
                      </a:cubicBezTo>
                      <a:cubicBezTo>
                        <a:pt x="48" y="56"/>
                        <a:pt x="47" y="56"/>
                        <a:pt x="46" y="56"/>
                      </a:cubicBezTo>
                      <a:cubicBezTo>
                        <a:pt x="40" y="56"/>
                        <a:pt x="34" y="55"/>
                        <a:pt x="30" y="52"/>
                      </a:cubicBezTo>
                      <a:cubicBezTo>
                        <a:pt x="39" y="52"/>
                        <a:pt x="47" y="49"/>
                        <a:pt x="54" y="44"/>
                      </a:cubicBezTo>
                      <a:cubicBezTo>
                        <a:pt x="57" y="41"/>
                        <a:pt x="59" y="38"/>
                        <a:pt x="61" y="35"/>
                      </a:cubicBezTo>
                      <a:cubicBezTo>
                        <a:pt x="63" y="31"/>
                        <a:pt x="64" y="27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8" y="25"/>
                        <a:pt x="71" y="30"/>
                        <a:pt x="71" y="36"/>
                      </a:cubicBezTo>
                      <a:cubicBezTo>
                        <a:pt x="71" y="42"/>
                        <a:pt x="67" y="48"/>
                        <a:pt x="62" y="52"/>
                      </a:cubicBezTo>
                      <a:cubicBezTo>
                        <a:pt x="62" y="52"/>
                        <a:pt x="62" y="53"/>
                        <a:pt x="62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íSľîḓè">
                  <a:extLst>
                    <a:ext uri="{FF2B5EF4-FFF2-40B4-BE49-F238E27FC236}">
                      <a16:creationId xmlns:a16="http://schemas.microsoft.com/office/drawing/2014/main" id="{A7749E60-BACE-437B-D19C-DE6086E4395F}"/>
                    </a:ext>
                  </a:extLst>
                </p:cNvPr>
                <p:cNvSpPr/>
                <p:nvPr/>
              </p:nvSpPr>
              <p:spPr bwMode="auto">
                <a:xfrm>
                  <a:off x="7947103" y="3679405"/>
                  <a:ext cx="207477" cy="207477"/>
                </a:xfrm>
                <a:custGeom>
                  <a:avLst/>
                  <a:gdLst>
                    <a:gd name="T0" fmla="*/ 65 w 65"/>
                    <a:gd name="T1" fmla="*/ 24 h 65"/>
                    <a:gd name="T2" fmla="*/ 41 w 65"/>
                    <a:gd name="T3" fmla="*/ 24 h 65"/>
                    <a:gd name="T4" fmla="*/ 50 w 65"/>
                    <a:gd name="T5" fmla="*/ 15 h 65"/>
                    <a:gd name="T6" fmla="*/ 33 w 65"/>
                    <a:gd name="T7" fmla="*/ 8 h 65"/>
                    <a:gd name="T8" fmla="*/ 16 w 65"/>
                    <a:gd name="T9" fmla="*/ 15 h 65"/>
                    <a:gd name="T10" fmla="*/ 9 w 65"/>
                    <a:gd name="T11" fmla="*/ 32 h 65"/>
                    <a:gd name="T12" fmla="*/ 16 w 65"/>
                    <a:gd name="T13" fmla="*/ 49 h 65"/>
                    <a:gd name="T14" fmla="*/ 33 w 65"/>
                    <a:gd name="T15" fmla="*/ 56 h 65"/>
                    <a:gd name="T16" fmla="*/ 50 w 65"/>
                    <a:gd name="T17" fmla="*/ 49 h 65"/>
                    <a:gd name="T18" fmla="*/ 51 w 65"/>
                    <a:gd name="T19" fmla="*/ 48 h 65"/>
                    <a:gd name="T20" fmla="*/ 57 w 65"/>
                    <a:gd name="T21" fmla="*/ 54 h 65"/>
                    <a:gd name="T22" fmla="*/ 33 w 65"/>
                    <a:gd name="T23" fmla="*/ 65 h 65"/>
                    <a:gd name="T24" fmla="*/ 0 w 65"/>
                    <a:gd name="T25" fmla="*/ 32 h 65"/>
                    <a:gd name="T26" fmla="*/ 33 w 65"/>
                    <a:gd name="T27" fmla="*/ 0 h 65"/>
                    <a:gd name="T28" fmla="*/ 56 w 65"/>
                    <a:gd name="T29" fmla="*/ 9 h 65"/>
                    <a:gd name="T30" fmla="*/ 65 w 65"/>
                    <a:gd name="T31" fmla="*/ 0 h 65"/>
                    <a:gd name="T32" fmla="*/ 65 w 65"/>
                    <a:gd name="T33" fmla="*/ 2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65">
                      <a:moveTo>
                        <a:pt x="65" y="24"/>
                      </a:move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5" y="10"/>
                        <a:pt x="39" y="8"/>
                        <a:pt x="33" y="8"/>
                      </a:cubicBezTo>
                      <a:cubicBezTo>
                        <a:pt x="26" y="8"/>
                        <a:pt x="20" y="10"/>
                        <a:pt x="16" y="15"/>
                      </a:cubicBezTo>
                      <a:cubicBezTo>
                        <a:pt x="11" y="20"/>
                        <a:pt x="9" y="26"/>
                        <a:pt x="9" y="32"/>
                      </a:cubicBezTo>
                      <a:cubicBezTo>
                        <a:pt x="9" y="39"/>
                        <a:pt x="11" y="45"/>
                        <a:pt x="16" y="49"/>
                      </a:cubicBezTo>
                      <a:cubicBezTo>
                        <a:pt x="20" y="54"/>
                        <a:pt x="26" y="56"/>
                        <a:pt x="33" y="56"/>
                      </a:cubicBezTo>
                      <a:cubicBezTo>
                        <a:pt x="39" y="56"/>
                        <a:pt x="45" y="54"/>
                        <a:pt x="50" y="49"/>
                      </a:cubicBezTo>
                      <a:cubicBezTo>
                        <a:pt x="50" y="49"/>
                        <a:pt x="51" y="49"/>
                        <a:pt x="51" y="48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1" y="60"/>
                        <a:pt x="43" y="65"/>
                        <a:pt x="33" y="65"/>
                      </a:cubicBezTo>
                      <a:cubicBezTo>
                        <a:pt x="15" y="65"/>
                        <a:pt x="0" y="50"/>
                        <a:pt x="0" y="32"/>
                      </a:cubicBezTo>
                      <a:cubicBezTo>
                        <a:pt x="0" y="14"/>
                        <a:pt x="15" y="0"/>
                        <a:pt x="33" y="0"/>
                      </a:cubicBezTo>
                      <a:cubicBezTo>
                        <a:pt x="42" y="0"/>
                        <a:pt x="50" y="4"/>
                        <a:pt x="56" y="9"/>
                      </a:cubicBezTo>
                      <a:cubicBezTo>
                        <a:pt x="65" y="0"/>
                        <a:pt x="65" y="0"/>
                        <a:pt x="65" y="0"/>
                      </a:cubicBezTo>
                      <a:lnTo>
                        <a:pt x="6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işľíḍe">
                  <a:extLst>
                    <a:ext uri="{FF2B5EF4-FFF2-40B4-BE49-F238E27FC236}">
                      <a16:creationId xmlns:a16="http://schemas.microsoft.com/office/drawing/2014/main" id="{6ABE9C9C-59F8-1E5E-6516-B7839691A6D0}"/>
                    </a:ext>
                  </a:extLst>
                </p:cNvPr>
                <p:cNvSpPr/>
                <p:nvPr/>
              </p:nvSpPr>
              <p:spPr bwMode="auto">
                <a:xfrm>
                  <a:off x="8704589" y="1177939"/>
                  <a:ext cx="172245" cy="170287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6 h 53"/>
                    <a:gd name="T4" fmla="*/ 27 w 54"/>
                    <a:gd name="T5" fmla="*/ 53 h 53"/>
                    <a:gd name="T6" fmla="*/ 54 w 54"/>
                    <a:gd name="T7" fmla="*/ 26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6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6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8 w 54"/>
                    <a:gd name="T39" fmla="*/ 40 h 53"/>
                    <a:gd name="T40" fmla="*/ 25 w 54"/>
                    <a:gd name="T41" fmla="*/ 40 h 53"/>
                    <a:gd name="T42" fmla="*/ 23 w 54"/>
                    <a:gd name="T43" fmla="*/ 38 h 53"/>
                    <a:gd name="T44" fmla="*/ 23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6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6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7" y="20"/>
                        <a:pt x="9" y="15"/>
                        <a:pt x="13" y="12"/>
                      </a:cubicBezTo>
                      <a:cubicBezTo>
                        <a:pt x="16" y="8"/>
                        <a:pt x="21" y="6"/>
                        <a:pt x="27" y="6"/>
                      </a:cubicBezTo>
                      <a:cubicBezTo>
                        <a:pt x="32" y="6"/>
                        <a:pt x="37" y="8"/>
                        <a:pt x="41" y="12"/>
                      </a:cubicBezTo>
                      <a:cubicBezTo>
                        <a:pt x="44" y="15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6"/>
                        <a:pt x="27" y="46"/>
                      </a:cubicBezTo>
                      <a:cubicBezTo>
                        <a:pt x="23" y="46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29" y="40"/>
                        <a:pt x="28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40"/>
                        <a:pt x="23" y="39"/>
                        <a:pt x="23" y="38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íṥľïďê">
                  <a:extLst>
                    <a:ext uri="{FF2B5EF4-FFF2-40B4-BE49-F238E27FC236}">
                      <a16:creationId xmlns:a16="http://schemas.microsoft.com/office/drawing/2014/main" id="{DB17DF40-7E84-8A68-51CD-A4B62CF893D4}"/>
                    </a:ext>
                  </a:extLst>
                </p:cNvPr>
                <p:cNvSpPr/>
                <p:nvPr/>
              </p:nvSpPr>
              <p:spPr bwMode="auto">
                <a:xfrm>
                  <a:off x="7489088" y="3493458"/>
                  <a:ext cx="201605" cy="199648"/>
                </a:xfrm>
                <a:custGeom>
                  <a:avLst/>
                  <a:gdLst>
                    <a:gd name="T0" fmla="*/ 32 w 63"/>
                    <a:gd name="T1" fmla="*/ 62 h 62"/>
                    <a:gd name="T2" fmla="*/ 0 w 63"/>
                    <a:gd name="T3" fmla="*/ 31 h 62"/>
                    <a:gd name="T4" fmla="*/ 32 w 63"/>
                    <a:gd name="T5" fmla="*/ 0 h 62"/>
                    <a:gd name="T6" fmla="*/ 63 w 63"/>
                    <a:gd name="T7" fmla="*/ 31 h 62"/>
                    <a:gd name="T8" fmla="*/ 32 w 63"/>
                    <a:gd name="T9" fmla="*/ 62 h 62"/>
                    <a:gd name="T10" fmla="*/ 58 w 63"/>
                    <a:gd name="T11" fmla="*/ 36 h 62"/>
                    <a:gd name="T12" fmla="*/ 41 w 63"/>
                    <a:gd name="T13" fmla="*/ 34 h 62"/>
                    <a:gd name="T14" fmla="*/ 46 w 63"/>
                    <a:gd name="T15" fmla="*/ 53 h 62"/>
                    <a:gd name="T16" fmla="*/ 58 w 63"/>
                    <a:gd name="T17" fmla="*/ 36 h 62"/>
                    <a:gd name="T18" fmla="*/ 42 w 63"/>
                    <a:gd name="T19" fmla="*/ 56 h 62"/>
                    <a:gd name="T20" fmla="*/ 36 w 63"/>
                    <a:gd name="T21" fmla="*/ 36 h 62"/>
                    <a:gd name="T22" fmla="*/ 36 w 63"/>
                    <a:gd name="T23" fmla="*/ 36 h 62"/>
                    <a:gd name="T24" fmla="*/ 15 w 63"/>
                    <a:gd name="T25" fmla="*/ 52 h 62"/>
                    <a:gd name="T26" fmla="*/ 32 w 63"/>
                    <a:gd name="T27" fmla="*/ 58 h 62"/>
                    <a:gd name="T28" fmla="*/ 42 w 63"/>
                    <a:gd name="T29" fmla="*/ 56 h 62"/>
                    <a:gd name="T30" fmla="*/ 12 w 63"/>
                    <a:gd name="T31" fmla="*/ 49 h 62"/>
                    <a:gd name="T32" fmla="*/ 33 w 63"/>
                    <a:gd name="T33" fmla="*/ 32 h 62"/>
                    <a:gd name="T34" fmla="*/ 34 w 63"/>
                    <a:gd name="T35" fmla="*/ 31 h 62"/>
                    <a:gd name="T36" fmla="*/ 32 w 63"/>
                    <a:gd name="T37" fmla="*/ 27 h 62"/>
                    <a:gd name="T38" fmla="*/ 5 w 63"/>
                    <a:gd name="T39" fmla="*/ 31 h 62"/>
                    <a:gd name="T40" fmla="*/ 5 w 63"/>
                    <a:gd name="T41" fmla="*/ 31 h 62"/>
                    <a:gd name="T42" fmla="*/ 12 w 63"/>
                    <a:gd name="T43" fmla="*/ 49 h 62"/>
                    <a:gd name="T44" fmla="*/ 5 w 63"/>
                    <a:gd name="T45" fmla="*/ 26 h 62"/>
                    <a:gd name="T46" fmla="*/ 30 w 63"/>
                    <a:gd name="T47" fmla="*/ 23 h 62"/>
                    <a:gd name="T48" fmla="*/ 20 w 63"/>
                    <a:gd name="T49" fmla="*/ 7 h 62"/>
                    <a:gd name="T50" fmla="*/ 5 w 63"/>
                    <a:gd name="T51" fmla="*/ 26 h 62"/>
                    <a:gd name="T52" fmla="*/ 25 w 63"/>
                    <a:gd name="T53" fmla="*/ 6 h 62"/>
                    <a:gd name="T54" fmla="*/ 35 w 63"/>
                    <a:gd name="T55" fmla="*/ 21 h 62"/>
                    <a:gd name="T56" fmla="*/ 49 w 63"/>
                    <a:gd name="T57" fmla="*/ 12 h 62"/>
                    <a:gd name="T58" fmla="*/ 32 w 63"/>
                    <a:gd name="T59" fmla="*/ 5 h 62"/>
                    <a:gd name="T60" fmla="*/ 25 w 63"/>
                    <a:gd name="T61" fmla="*/ 6 h 62"/>
                    <a:gd name="T62" fmla="*/ 52 w 63"/>
                    <a:gd name="T63" fmla="*/ 15 h 62"/>
                    <a:gd name="T64" fmla="*/ 37 w 63"/>
                    <a:gd name="T65" fmla="*/ 25 h 62"/>
                    <a:gd name="T66" fmla="*/ 39 w 63"/>
                    <a:gd name="T67" fmla="*/ 29 h 62"/>
                    <a:gd name="T68" fmla="*/ 40 w 63"/>
                    <a:gd name="T69" fmla="*/ 30 h 62"/>
                    <a:gd name="T70" fmla="*/ 58 w 63"/>
                    <a:gd name="T71" fmla="*/ 31 h 62"/>
                    <a:gd name="T72" fmla="*/ 52 w 63"/>
                    <a:gd name="T73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" h="62">
                      <a:moveTo>
                        <a:pt x="32" y="62"/>
                      </a:moveTo>
                      <a:cubicBezTo>
                        <a:pt x="14" y="62"/>
                        <a:pt x="0" y="49"/>
                        <a:pt x="0" y="31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1"/>
                      </a:cubicBezTo>
                      <a:cubicBezTo>
                        <a:pt x="63" y="49"/>
                        <a:pt x="49" y="62"/>
                        <a:pt x="32" y="62"/>
                      </a:cubicBezTo>
                      <a:close/>
                      <a:moveTo>
                        <a:pt x="58" y="36"/>
                      </a:moveTo>
                      <a:cubicBezTo>
                        <a:pt x="57" y="35"/>
                        <a:pt x="50" y="33"/>
                        <a:pt x="41" y="34"/>
                      </a:cubicBezTo>
                      <a:cubicBezTo>
                        <a:pt x="45" y="44"/>
                        <a:pt x="46" y="52"/>
                        <a:pt x="46" y="53"/>
                      </a:cubicBezTo>
                      <a:cubicBezTo>
                        <a:pt x="52" y="49"/>
                        <a:pt x="57" y="43"/>
                        <a:pt x="58" y="36"/>
                      </a:cubicBezTo>
                      <a:close/>
                      <a:moveTo>
                        <a:pt x="42" y="56"/>
                      </a:moveTo>
                      <a:cubicBezTo>
                        <a:pt x="41" y="54"/>
                        <a:pt x="40" y="45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21" y="41"/>
                        <a:pt x="16" y="51"/>
                        <a:pt x="15" y="52"/>
                      </a:cubicBezTo>
                      <a:cubicBezTo>
                        <a:pt x="20" y="56"/>
                        <a:pt x="25" y="58"/>
                        <a:pt x="32" y="58"/>
                      </a:cubicBezTo>
                      <a:cubicBezTo>
                        <a:pt x="35" y="58"/>
                        <a:pt x="39" y="57"/>
                        <a:pt x="42" y="56"/>
                      </a:cubicBezTo>
                      <a:close/>
                      <a:moveTo>
                        <a:pt x="12" y="49"/>
                      </a:moveTo>
                      <a:cubicBezTo>
                        <a:pt x="12" y="48"/>
                        <a:pt x="20" y="36"/>
                        <a:pt x="33" y="32"/>
                      </a:cubicBezTo>
                      <a:cubicBezTo>
                        <a:pt x="34" y="32"/>
                        <a:pt x="34" y="31"/>
                        <a:pt x="34" y="31"/>
                      </a:cubicBezTo>
                      <a:cubicBezTo>
                        <a:pt x="34" y="30"/>
                        <a:pt x="33" y="28"/>
                        <a:pt x="32" y="27"/>
                      </a:cubicBezTo>
                      <a:cubicBezTo>
                        <a:pt x="19" y="31"/>
                        <a:pt x="6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8"/>
                        <a:pt x="8" y="44"/>
                        <a:pt x="12" y="49"/>
                      </a:cubicBezTo>
                      <a:close/>
                      <a:moveTo>
                        <a:pt x="5" y="26"/>
                      </a:moveTo>
                      <a:cubicBezTo>
                        <a:pt x="7" y="26"/>
                        <a:pt x="18" y="26"/>
                        <a:pt x="30" y="23"/>
                      </a:cubicBezTo>
                      <a:cubicBezTo>
                        <a:pt x="26" y="15"/>
                        <a:pt x="21" y="8"/>
                        <a:pt x="20" y="7"/>
                      </a:cubicBezTo>
                      <a:cubicBezTo>
                        <a:pt x="13" y="11"/>
                        <a:pt x="7" y="18"/>
                        <a:pt x="5" y="26"/>
                      </a:cubicBezTo>
                      <a:close/>
                      <a:moveTo>
                        <a:pt x="25" y="6"/>
                      </a:moveTo>
                      <a:cubicBezTo>
                        <a:pt x="26" y="7"/>
                        <a:pt x="31" y="13"/>
                        <a:pt x="35" y="21"/>
                      </a:cubicBezTo>
                      <a:cubicBezTo>
                        <a:pt x="45" y="18"/>
                        <a:pt x="49" y="12"/>
                        <a:pt x="49" y="12"/>
                      </a:cubicBezTo>
                      <a:cubicBezTo>
                        <a:pt x="44" y="7"/>
                        <a:pt x="38" y="5"/>
                        <a:pt x="32" y="5"/>
                      </a:cubicBezTo>
                      <a:cubicBezTo>
                        <a:pt x="29" y="5"/>
                        <a:pt x="27" y="5"/>
                        <a:pt x="25" y="6"/>
                      </a:cubicBezTo>
                      <a:close/>
                      <a:moveTo>
                        <a:pt x="52" y="15"/>
                      </a:moveTo>
                      <a:cubicBezTo>
                        <a:pt x="52" y="15"/>
                        <a:pt x="47" y="21"/>
                        <a:pt x="37" y="25"/>
                      </a:cubicBezTo>
                      <a:cubicBezTo>
                        <a:pt x="38" y="26"/>
                        <a:pt x="38" y="28"/>
                        <a:pt x="39" y="29"/>
                      </a:cubicBezTo>
                      <a:cubicBezTo>
                        <a:pt x="39" y="29"/>
                        <a:pt x="39" y="30"/>
                        <a:pt x="40" y="30"/>
                      </a:cubicBezTo>
                      <a:cubicBezTo>
                        <a:pt x="48" y="29"/>
                        <a:pt x="57" y="31"/>
                        <a:pt x="58" y="31"/>
                      </a:cubicBezTo>
                      <a:cubicBezTo>
                        <a:pt x="58" y="25"/>
                        <a:pt x="56" y="19"/>
                        <a:pt x="5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îşļïḋe">
                  <a:extLst>
                    <a:ext uri="{FF2B5EF4-FFF2-40B4-BE49-F238E27FC236}">
                      <a16:creationId xmlns:a16="http://schemas.microsoft.com/office/drawing/2014/main" id="{1D4FC4D4-2977-519D-2099-B38159BDA2F5}"/>
                    </a:ext>
                  </a:extLst>
                </p:cNvPr>
                <p:cNvSpPr/>
                <p:nvPr/>
              </p:nvSpPr>
              <p:spPr bwMode="auto">
                <a:xfrm>
                  <a:off x="7424496" y="4556288"/>
                  <a:ext cx="207477" cy="182031"/>
                </a:xfrm>
                <a:custGeom>
                  <a:avLst/>
                  <a:gdLst>
                    <a:gd name="T0" fmla="*/ 65 w 65"/>
                    <a:gd name="T1" fmla="*/ 19 h 57"/>
                    <a:gd name="T2" fmla="*/ 47 w 65"/>
                    <a:gd name="T3" fmla="*/ 0 h 57"/>
                    <a:gd name="T4" fmla="*/ 32 w 65"/>
                    <a:gd name="T5" fmla="*/ 6 h 57"/>
                    <a:gd name="T6" fmla="*/ 18 w 65"/>
                    <a:gd name="T7" fmla="*/ 0 h 57"/>
                    <a:gd name="T8" fmla="*/ 0 w 65"/>
                    <a:gd name="T9" fmla="*/ 19 h 57"/>
                    <a:gd name="T10" fmla="*/ 6 w 65"/>
                    <a:gd name="T11" fmla="*/ 33 h 57"/>
                    <a:gd name="T12" fmla="*/ 6 w 65"/>
                    <a:gd name="T13" fmla="*/ 33 h 57"/>
                    <a:gd name="T14" fmla="*/ 26 w 65"/>
                    <a:gd name="T15" fmla="*/ 53 h 57"/>
                    <a:gd name="T16" fmla="*/ 32 w 65"/>
                    <a:gd name="T17" fmla="*/ 57 h 57"/>
                    <a:gd name="T18" fmla="*/ 39 w 65"/>
                    <a:gd name="T19" fmla="*/ 53 h 57"/>
                    <a:gd name="T20" fmla="*/ 59 w 65"/>
                    <a:gd name="T21" fmla="*/ 33 h 57"/>
                    <a:gd name="T22" fmla="*/ 59 w 65"/>
                    <a:gd name="T23" fmla="*/ 33 h 57"/>
                    <a:gd name="T24" fmla="*/ 65 w 65"/>
                    <a:gd name="T25" fmla="*/ 19 h 57"/>
                    <a:gd name="T26" fmla="*/ 54 w 65"/>
                    <a:gd name="T27" fmla="*/ 27 h 57"/>
                    <a:gd name="T28" fmla="*/ 33 w 65"/>
                    <a:gd name="T29" fmla="*/ 47 h 57"/>
                    <a:gd name="T30" fmla="*/ 32 w 65"/>
                    <a:gd name="T31" fmla="*/ 48 h 57"/>
                    <a:gd name="T32" fmla="*/ 32 w 65"/>
                    <a:gd name="T33" fmla="*/ 47 h 57"/>
                    <a:gd name="T34" fmla="*/ 11 w 65"/>
                    <a:gd name="T35" fmla="*/ 27 h 57"/>
                    <a:gd name="T36" fmla="*/ 8 w 65"/>
                    <a:gd name="T37" fmla="*/ 19 h 57"/>
                    <a:gd name="T38" fmla="*/ 18 w 65"/>
                    <a:gd name="T39" fmla="*/ 8 h 57"/>
                    <a:gd name="T40" fmla="*/ 26 w 65"/>
                    <a:gd name="T41" fmla="*/ 11 h 57"/>
                    <a:gd name="T42" fmla="*/ 32 w 65"/>
                    <a:gd name="T43" fmla="*/ 18 h 57"/>
                    <a:gd name="T44" fmla="*/ 39 w 65"/>
                    <a:gd name="T45" fmla="*/ 11 h 57"/>
                    <a:gd name="T46" fmla="*/ 47 w 65"/>
                    <a:gd name="T47" fmla="*/ 8 h 57"/>
                    <a:gd name="T48" fmla="*/ 57 w 65"/>
                    <a:gd name="T49" fmla="*/ 19 h 57"/>
                    <a:gd name="T50" fmla="*/ 54 w 65"/>
                    <a:gd name="T5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5" h="57">
                      <a:moveTo>
                        <a:pt x="65" y="19"/>
                      </a:moveTo>
                      <a:cubicBezTo>
                        <a:pt x="65" y="8"/>
                        <a:pt x="57" y="0"/>
                        <a:pt x="47" y="0"/>
                      </a:cubicBezTo>
                      <a:cubicBezTo>
                        <a:pt x="41" y="0"/>
                        <a:pt x="36" y="2"/>
                        <a:pt x="32" y="6"/>
                      </a:cubicBezTo>
                      <a:cubicBezTo>
                        <a:pt x="29" y="2"/>
                        <a:pt x="24" y="0"/>
                        <a:pt x="18" y="0"/>
                      </a:cubicBezTo>
                      <a:cubicBezTo>
                        <a:pt x="8" y="0"/>
                        <a:pt x="0" y="8"/>
                        <a:pt x="0" y="19"/>
                      </a:cubicBezTo>
                      <a:cubicBezTo>
                        <a:pt x="0" y="24"/>
                        <a:pt x="2" y="29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8" y="55"/>
                        <a:pt x="30" y="57"/>
                        <a:pt x="32" y="57"/>
                      </a:cubicBezTo>
                      <a:cubicBezTo>
                        <a:pt x="35" y="57"/>
                        <a:pt x="37" y="55"/>
                        <a:pt x="39" y="5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29"/>
                        <a:pt x="65" y="24"/>
                        <a:pt x="65" y="19"/>
                      </a:cubicBezTo>
                      <a:close/>
                      <a:moveTo>
                        <a:pt x="54" y="27"/>
                      </a:move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47"/>
                        <a:pt x="33" y="48"/>
                        <a:pt x="32" y="48"/>
                      </a:cubicBezTo>
                      <a:cubicBezTo>
                        <a:pt x="32" y="48"/>
                        <a:pt x="32" y="47"/>
                        <a:pt x="32" y="4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4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8" y="8"/>
                      </a:cubicBezTo>
                      <a:cubicBezTo>
                        <a:pt x="22" y="8"/>
                        <a:pt x="24" y="9"/>
                        <a:pt x="26" y="1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1" y="9"/>
                        <a:pt x="43" y="8"/>
                        <a:pt x="47" y="8"/>
                      </a:cubicBezTo>
                      <a:cubicBezTo>
                        <a:pt x="52" y="8"/>
                        <a:pt x="57" y="13"/>
                        <a:pt x="57" y="19"/>
                      </a:cubicBezTo>
                      <a:cubicBezTo>
                        <a:pt x="57" y="22"/>
                        <a:pt x="56" y="24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iŝľíḑê">
                  <a:extLst>
                    <a:ext uri="{FF2B5EF4-FFF2-40B4-BE49-F238E27FC236}">
                      <a16:creationId xmlns:a16="http://schemas.microsoft.com/office/drawing/2014/main" id="{691E8220-2E56-1FCA-D3F3-A3AA7619CA36}"/>
                    </a:ext>
                  </a:extLst>
                </p:cNvPr>
                <p:cNvSpPr/>
                <p:nvPr/>
              </p:nvSpPr>
              <p:spPr bwMode="auto">
                <a:xfrm>
                  <a:off x="7725924" y="4971241"/>
                  <a:ext cx="150715" cy="154628"/>
                </a:xfrm>
                <a:custGeom>
                  <a:avLst/>
                  <a:gdLst>
                    <a:gd name="T0" fmla="*/ 43 w 47"/>
                    <a:gd name="T1" fmla="*/ 29 h 48"/>
                    <a:gd name="T2" fmla="*/ 47 w 47"/>
                    <a:gd name="T3" fmla="*/ 16 h 48"/>
                    <a:gd name="T4" fmla="*/ 42 w 47"/>
                    <a:gd name="T5" fmla="*/ 8 h 48"/>
                    <a:gd name="T6" fmla="*/ 37 w 47"/>
                    <a:gd name="T7" fmla="*/ 9 h 48"/>
                    <a:gd name="T8" fmla="*/ 28 w 47"/>
                    <a:gd name="T9" fmla="*/ 0 h 48"/>
                    <a:gd name="T10" fmla="*/ 19 w 47"/>
                    <a:gd name="T11" fmla="*/ 0 h 48"/>
                    <a:gd name="T12" fmla="*/ 18 w 47"/>
                    <a:gd name="T13" fmla="*/ 5 h 48"/>
                    <a:gd name="T14" fmla="*/ 5 w 47"/>
                    <a:gd name="T15" fmla="*/ 8 h 48"/>
                    <a:gd name="T16" fmla="*/ 0 w 47"/>
                    <a:gd name="T17" fmla="*/ 16 h 48"/>
                    <a:gd name="T18" fmla="*/ 4 w 47"/>
                    <a:gd name="T19" fmla="*/ 20 h 48"/>
                    <a:gd name="T20" fmla="*/ 0 w 47"/>
                    <a:gd name="T21" fmla="*/ 32 h 48"/>
                    <a:gd name="T22" fmla="*/ 5 w 47"/>
                    <a:gd name="T23" fmla="*/ 40 h 48"/>
                    <a:gd name="T24" fmla="*/ 10 w 47"/>
                    <a:gd name="T25" fmla="*/ 39 h 48"/>
                    <a:gd name="T26" fmla="*/ 19 w 47"/>
                    <a:gd name="T27" fmla="*/ 48 h 48"/>
                    <a:gd name="T28" fmla="*/ 28 w 47"/>
                    <a:gd name="T29" fmla="*/ 48 h 48"/>
                    <a:gd name="T30" fmla="*/ 29 w 47"/>
                    <a:gd name="T31" fmla="*/ 44 h 48"/>
                    <a:gd name="T32" fmla="*/ 42 w 47"/>
                    <a:gd name="T33" fmla="*/ 40 h 48"/>
                    <a:gd name="T34" fmla="*/ 47 w 47"/>
                    <a:gd name="T35" fmla="*/ 32 h 48"/>
                    <a:gd name="T36" fmla="*/ 43 w 47"/>
                    <a:gd name="T37" fmla="*/ 29 h 48"/>
                    <a:gd name="T38" fmla="*/ 23 w 47"/>
                    <a:gd name="T39" fmla="*/ 34 h 48"/>
                    <a:gd name="T40" fmla="*/ 14 w 47"/>
                    <a:gd name="T41" fmla="*/ 24 h 48"/>
                    <a:gd name="T42" fmla="*/ 23 w 47"/>
                    <a:gd name="T43" fmla="*/ 14 h 48"/>
                    <a:gd name="T44" fmla="*/ 33 w 47"/>
                    <a:gd name="T45" fmla="*/ 24 h 48"/>
                    <a:gd name="T46" fmla="*/ 23 w 47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" h="48">
                      <a:moveTo>
                        <a:pt x="43" y="29"/>
                      </a:moveTo>
                      <a:cubicBezTo>
                        <a:pt x="41" y="24"/>
                        <a:pt x="42" y="19"/>
                        <a:pt x="47" y="16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1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"/>
                        <a:pt x="18" y="3"/>
                        <a:pt x="18" y="5"/>
                      </a:cubicBezTo>
                      <a:cubicBezTo>
                        <a:pt x="15" y="9"/>
                        <a:pt x="9" y="11"/>
                        <a:pt x="5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7"/>
                        <a:pt x="3" y="18"/>
                        <a:pt x="4" y="20"/>
                      </a:cubicBezTo>
                      <a:cubicBezTo>
                        <a:pt x="6" y="24"/>
                        <a:pt x="5" y="30"/>
                        <a:pt x="0" y="32"/>
                      </a:cubicBezTo>
                      <a:cubicBezTo>
                        <a:pt x="5" y="40"/>
                        <a:pt x="5" y="40"/>
                        <a:pt x="5" y="40"/>
                      </a:cubicBezTo>
                      <a:cubicBezTo>
                        <a:pt x="6" y="40"/>
                        <a:pt x="8" y="39"/>
                        <a:pt x="10" y="39"/>
                      </a:cubicBezTo>
                      <a:cubicBezTo>
                        <a:pt x="15" y="39"/>
                        <a:pt x="19" y="43"/>
                        <a:pt x="19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9" y="45"/>
                        <a:pt x="29" y="44"/>
                      </a:cubicBezTo>
                      <a:cubicBezTo>
                        <a:pt x="32" y="39"/>
                        <a:pt x="38" y="38"/>
                        <a:pt x="42" y="40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4" y="30"/>
                        <a:pt x="14" y="24"/>
                      </a:cubicBezTo>
                      <a:cubicBezTo>
                        <a:pt x="14" y="19"/>
                        <a:pt x="18" y="14"/>
                        <a:pt x="23" y="14"/>
                      </a:cubicBezTo>
                      <a:cubicBezTo>
                        <a:pt x="29" y="14"/>
                        <a:pt x="33" y="19"/>
                        <a:pt x="33" y="24"/>
                      </a:cubicBezTo>
                      <a:cubicBezTo>
                        <a:pt x="33" y="30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ïṧḷïḍé">
                  <a:extLst>
                    <a:ext uri="{FF2B5EF4-FFF2-40B4-BE49-F238E27FC236}">
                      <a16:creationId xmlns:a16="http://schemas.microsoft.com/office/drawing/2014/main" id="{1D95D842-20DA-30DD-3BAF-672740D8FE3F}"/>
                    </a:ext>
                  </a:extLst>
                </p:cNvPr>
                <p:cNvSpPr/>
                <p:nvPr/>
              </p:nvSpPr>
              <p:spPr bwMode="auto">
                <a:xfrm>
                  <a:off x="6888188" y="4926222"/>
                  <a:ext cx="248581" cy="250538"/>
                </a:xfrm>
                <a:custGeom>
                  <a:avLst/>
                  <a:gdLst>
                    <a:gd name="T0" fmla="*/ 67 w 127"/>
                    <a:gd name="T1" fmla="*/ 0 h 128"/>
                    <a:gd name="T2" fmla="*/ 55 w 127"/>
                    <a:gd name="T3" fmla="*/ 13 h 128"/>
                    <a:gd name="T4" fmla="*/ 67 w 127"/>
                    <a:gd name="T5" fmla="*/ 25 h 128"/>
                    <a:gd name="T6" fmla="*/ 39 w 127"/>
                    <a:gd name="T7" fmla="*/ 56 h 128"/>
                    <a:gd name="T8" fmla="*/ 11 w 127"/>
                    <a:gd name="T9" fmla="*/ 56 h 128"/>
                    <a:gd name="T10" fmla="*/ 32 w 127"/>
                    <a:gd name="T11" fmla="*/ 79 h 128"/>
                    <a:gd name="T12" fmla="*/ 0 w 127"/>
                    <a:gd name="T13" fmla="*/ 123 h 128"/>
                    <a:gd name="T14" fmla="*/ 0 w 127"/>
                    <a:gd name="T15" fmla="*/ 128 h 128"/>
                    <a:gd name="T16" fmla="*/ 5 w 127"/>
                    <a:gd name="T17" fmla="*/ 128 h 128"/>
                    <a:gd name="T18" fmla="*/ 49 w 127"/>
                    <a:gd name="T19" fmla="*/ 93 h 128"/>
                    <a:gd name="T20" fmla="*/ 72 w 127"/>
                    <a:gd name="T21" fmla="*/ 116 h 128"/>
                    <a:gd name="T22" fmla="*/ 72 w 127"/>
                    <a:gd name="T23" fmla="*/ 88 h 128"/>
                    <a:gd name="T24" fmla="*/ 103 w 127"/>
                    <a:gd name="T25" fmla="*/ 61 h 128"/>
                    <a:gd name="T26" fmla="*/ 114 w 127"/>
                    <a:gd name="T27" fmla="*/ 72 h 128"/>
                    <a:gd name="T28" fmla="*/ 127 w 127"/>
                    <a:gd name="T29" fmla="*/ 61 h 128"/>
                    <a:gd name="T30" fmla="*/ 67 w 127"/>
                    <a:gd name="T31" fmla="*/ 0 h 128"/>
                    <a:gd name="T32" fmla="*/ 55 w 127"/>
                    <a:gd name="T33" fmla="*/ 69 h 128"/>
                    <a:gd name="T34" fmla="*/ 47 w 127"/>
                    <a:gd name="T35" fmla="*/ 61 h 128"/>
                    <a:gd name="T36" fmla="*/ 75 w 127"/>
                    <a:gd name="T37" fmla="*/ 33 h 128"/>
                    <a:gd name="T38" fmla="*/ 83 w 127"/>
                    <a:gd name="T39" fmla="*/ 41 h 128"/>
                    <a:gd name="T40" fmla="*/ 55 w 127"/>
                    <a:gd name="T41" fmla="*/ 6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8">
                      <a:moveTo>
                        <a:pt x="67" y="0"/>
                      </a:moveTo>
                      <a:lnTo>
                        <a:pt x="55" y="13"/>
                      </a:lnTo>
                      <a:lnTo>
                        <a:pt x="67" y="25"/>
                      </a:lnTo>
                      <a:lnTo>
                        <a:pt x="39" y="56"/>
                      </a:lnTo>
                      <a:lnTo>
                        <a:pt x="11" y="56"/>
                      </a:lnTo>
                      <a:lnTo>
                        <a:pt x="32" y="79"/>
                      </a:lnTo>
                      <a:lnTo>
                        <a:pt x="0" y="123"/>
                      </a:lnTo>
                      <a:lnTo>
                        <a:pt x="0" y="128"/>
                      </a:lnTo>
                      <a:lnTo>
                        <a:pt x="5" y="128"/>
                      </a:lnTo>
                      <a:lnTo>
                        <a:pt x="49" y="93"/>
                      </a:lnTo>
                      <a:lnTo>
                        <a:pt x="72" y="116"/>
                      </a:lnTo>
                      <a:lnTo>
                        <a:pt x="72" y="88"/>
                      </a:lnTo>
                      <a:lnTo>
                        <a:pt x="103" y="61"/>
                      </a:lnTo>
                      <a:lnTo>
                        <a:pt x="114" y="72"/>
                      </a:lnTo>
                      <a:lnTo>
                        <a:pt x="127" y="61"/>
                      </a:lnTo>
                      <a:lnTo>
                        <a:pt x="67" y="0"/>
                      </a:lnTo>
                      <a:close/>
                      <a:moveTo>
                        <a:pt x="55" y="69"/>
                      </a:moveTo>
                      <a:lnTo>
                        <a:pt x="47" y="61"/>
                      </a:lnTo>
                      <a:lnTo>
                        <a:pt x="75" y="33"/>
                      </a:lnTo>
                      <a:lnTo>
                        <a:pt x="83" y="41"/>
                      </a:lnTo>
                      <a:lnTo>
                        <a:pt x="55" y="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ïṡḷïďé">
                  <a:extLst>
                    <a:ext uri="{FF2B5EF4-FFF2-40B4-BE49-F238E27FC236}">
                      <a16:creationId xmlns:a16="http://schemas.microsoft.com/office/drawing/2014/main" id="{81133875-232E-BEE3-EA96-67AADB82BFE0}"/>
                    </a:ext>
                  </a:extLst>
                </p:cNvPr>
                <p:cNvSpPr/>
                <p:nvPr/>
              </p:nvSpPr>
              <p:spPr bwMode="auto">
                <a:xfrm>
                  <a:off x="6868614" y="4354682"/>
                  <a:ext cx="182032" cy="185946"/>
                </a:xfrm>
                <a:custGeom>
                  <a:avLst/>
                  <a:gdLst>
                    <a:gd name="T0" fmla="*/ 57 w 57"/>
                    <a:gd name="T1" fmla="*/ 29 h 58"/>
                    <a:gd name="T2" fmla="*/ 28 w 57"/>
                    <a:gd name="T3" fmla="*/ 58 h 58"/>
                    <a:gd name="T4" fmla="*/ 0 w 57"/>
                    <a:gd name="T5" fmla="*/ 29 h 58"/>
                    <a:gd name="T6" fmla="*/ 28 w 57"/>
                    <a:gd name="T7" fmla="*/ 0 h 58"/>
                    <a:gd name="T8" fmla="*/ 57 w 57"/>
                    <a:gd name="T9" fmla="*/ 29 h 58"/>
                    <a:gd name="T10" fmla="*/ 5 w 57"/>
                    <a:gd name="T11" fmla="*/ 29 h 58"/>
                    <a:gd name="T12" fmla="*/ 28 w 57"/>
                    <a:gd name="T13" fmla="*/ 52 h 58"/>
                    <a:gd name="T14" fmla="*/ 52 w 57"/>
                    <a:gd name="T15" fmla="*/ 29 h 58"/>
                    <a:gd name="T16" fmla="*/ 28 w 57"/>
                    <a:gd name="T17" fmla="*/ 6 h 58"/>
                    <a:gd name="T18" fmla="*/ 5 w 57"/>
                    <a:gd name="T19" fmla="*/ 29 h 58"/>
                    <a:gd name="T20" fmla="*/ 31 w 57"/>
                    <a:gd name="T21" fmla="*/ 12 h 58"/>
                    <a:gd name="T22" fmla="*/ 45 w 57"/>
                    <a:gd name="T23" fmla="*/ 26 h 58"/>
                    <a:gd name="T24" fmla="*/ 45 w 57"/>
                    <a:gd name="T25" fmla="*/ 31 h 58"/>
                    <a:gd name="T26" fmla="*/ 40 w 57"/>
                    <a:gd name="T27" fmla="*/ 31 h 58"/>
                    <a:gd name="T28" fmla="*/ 32 w 57"/>
                    <a:gd name="T29" fmla="*/ 23 h 58"/>
                    <a:gd name="T30" fmla="*/ 32 w 57"/>
                    <a:gd name="T31" fmla="*/ 43 h 58"/>
                    <a:gd name="T32" fmla="*/ 28 w 57"/>
                    <a:gd name="T33" fmla="*/ 47 h 58"/>
                    <a:gd name="T34" fmla="*/ 25 w 57"/>
                    <a:gd name="T35" fmla="*/ 43 h 58"/>
                    <a:gd name="T36" fmla="*/ 25 w 57"/>
                    <a:gd name="T37" fmla="*/ 23 h 58"/>
                    <a:gd name="T38" fmla="*/ 17 w 57"/>
                    <a:gd name="T39" fmla="*/ 31 h 58"/>
                    <a:gd name="T40" fmla="*/ 12 w 57"/>
                    <a:gd name="T41" fmla="*/ 31 h 58"/>
                    <a:gd name="T42" fmla="*/ 11 w 57"/>
                    <a:gd name="T43" fmla="*/ 29 h 58"/>
                    <a:gd name="T44" fmla="*/ 12 w 57"/>
                    <a:gd name="T45" fmla="*/ 26 h 58"/>
                    <a:gd name="T46" fmla="*/ 26 w 57"/>
                    <a:gd name="T47" fmla="*/ 12 h 58"/>
                    <a:gd name="T48" fmla="*/ 31 w 57"/>
                    <a:gd name="T49" fmla="*/ 1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58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  <a:moveTo>
                        <a:pt x="5" y="29"/>
                      </a:moveTo>
                      <a:cubicBezTo>
                        <a:pt x="5" y="42"/>
                        <a:pt x="16" y="52"/>
                        <a:pt x="28" y="52"/>
                      </a:cubicBezTo>
                      <a:cubicBezTo>
                        <a:pt x="41" y="52"/>
                        <a:pt x="52" y="42"/>
                        <a:pt x="52" y="29"/>
                      </a:cubicBezTo>
                      <a:cubicBezTo>
                        <a:pt x="52" y="16"/>
                        <a:pt x="41" y="6"/>
                        <a:pt x="28" y="6"/>
                      </a:cubicBezTo>
                      <a:cubicBezTo>
                        <a:pt x="16" y="6"/>
                        <a:pt x="5" y="16"/>
                        <a:pt x="5" y="29"/>
                      </a:cubicBezTo>
                      <a:close/>
                      <a:moveTo>
                        <a:pt x="31" y="12"/>
                      </a:move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7" y="28"/>
                        <a:pt x="47" y="30"/>
                        <a:pt x="45" y="31"/>
                      </a:cubicBezTo>
                      <a:cubicBezTo>
                        <a:pt x="44" y="33"/>
                        <a:pt x="42" y="33"/>
                        <a:pt x="40" y="3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2" y="45"/>
                        <a:pt x="30" y="47"/>
                        <a:pt x="28" y="47"/>
                      </a:cubicBezTo>
                      <a:cubicBezTo>
                        <a:pt x="26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5" y="33"/>
                        <a:pt x="13" y="33"/>
                        <a:pt x="12" y="31"/>
                      </a:cubicBezTo>
                      <a:cubicBezTo>
                        <a:pt x="11" y="31"/>
                        <a:pt x="11" y="30"/>
                        <a:pt x="11" y="29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30" y="11"/>
                        <a:pt x="3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î$ļídé">
                  <a:extLst>
                    <a:ext uri="{FF2B5EF4-FFF2-40B4-BE49-F238E27FC236}">
                      <a16:creationId xmlns:a16="http://schemas.microsoft.com/office/drawing/2014/main" id="{E2537121-54C6-3093-1EFF-974BC9A0AD7E}"/>
                    </a:ext>
                  </a:extLst>
                </p:cNvPr>
                <p:cNvSpPr/>
                <p:nvPr/>
              </p:nvSpPr>
              <p:spPr bwMode="auto">
                <a:xfrm>
                  <a:off x="6958652" y="3260536"/>
                  <a:ext cx="287728" cy="160501"/>
                </a:xfrm>
                <a:custGeom>
                  <a:avLst/>
                  <a:gdLst>
                    <a:gd name="T0" fmla="*/ 83 w 90"/>
                    <a:gd name="T1" fmla="*/ 46 h 50"/>
                    <a:gd name="T2" fmla="*/ 85 w 90"/>
                    <a:gd name="T3" fmla="*/ 36 h 50"/>
                    <a:gd name="T4" fmla="*/ 87 w 90"/>
                    <a:gd name="T5" fmla="*/ 27 h 50"/>
                    <a:gd name="T6" fmla="*/ 89 w 90"/>
                    <a:gd name="T7" fmla="*/ 16 h 50"/>
                    <a:gd name="T8" fmla="*/ 86 w 90"/>
                    <a:gd name="T9" fmla="*/ 10 h 50"/>
                    <a:gd name="T10" fmla="*/ 64 w 90"/>
                    <a:gd name="T11" fmla="*/ 1 h 50"/>
                    <a:gd name="T12" fmla="*/ 57 w 90"/>
                    <a:gd name="T13" fmla="*/ 3 h 50"/>
                    <a:gd name="T14" fmla="*/ 52 w 90"/>
                    <a:gd name="T15" fmla="*/ 13 h 50"/>
                    <a:gd name="T16" fmla="*/ 51 w 90"/>
                    <a:gd name="T17" fmla="*/ 14 h 50"/>
                    <a:gd name="T18" fmla="*/ 15 w 90"/>
                    <a:gd name="T19" fmla="*/ 6 h 50"/>
                    <a:gd name="T20" fmla="*/ 0 w 90"/>
                    <a:gd name="T21" fmla="*/ 13 h 50"/>
                    <a:gd name="T22" fmla="*/ 8 w 90"/>
                    <a:gd name="T23" fmla="*/ 25 h 50"/>
                    <a:gd name="T24" fmla="*/ 12 w 90"/>
                    <a:gd name="T25" fmla="*/ 22 h 50"/>
                    <a:gd name="T26" fmla="*/ 17 w 90"/>
                    <a:gd name="T27" fmla="*/ 30 h 50"/>
                    <a:gd name="T28" fmla="*/ 25 w 90"/>
                    <a:gd name="T29" fmla="*/ 25 h 50"/>
                    <a:gd name="T30" fmla="*/ 30 w 90"/>
                    <a:gd name="T31" fmla="*/ 33 h 50"/>
                    <a:gd name="T32" fmla="*/ 38 w 90"/>
                    <a:gd name="T33" fmla="*/ 28 h 50"/>
                    <a:gd name="T34" fmla="*/ 43 w 90"/>
                    <a:gd name="T35" fmla="*/ 35 h 50"/>
                    <a:gd name="T36" fmla="*/ 47 w 90"/>
                    <a:gd name="T37" fmla="*/ 33 h 50"/>
                    <a:gd name="T38" fmla="*/ 47 w 90"/>
                    <a:gd name="T39" fmla="*/ 34 h 50"/>
                    <a:gd name="T40" fmla="*/ 48 w 90"/>
                    <a:gd name="T41" fmla="*/ 45 h 50"/>
                    <a:gd name="T42" fmla="*/ 54 w 90"/>
                    <a:gd name="T43" fmla="*/ 50 h 50"/>
                    <a:gd name="T44" fmla="*/ 78 w 90"/>
                    <a:gd name="T45" fmla="*/ 50 h 50"/>
                    <a:gd name="T46" fmla="*/ 83 w 90"/>
                    <a:gd name="T47" fmla="*/ 46 h 50"/>
                    <a:gd name="T48" fmla="*/ 17 w 90"/>
                    <a:gd name="T49" fmla="*/ 15 h 50"/>
                    <a:gd name="T50" fmla="*/ 18 w 90"/>
                    <a:gd name="T51" fmla="*/ 11 h 50"/>
                    <a:gd name="T52" fmla="*/ 49 w 90"/>
                    <a:gd name="T53" fmla="*/ 17 h 50"/>
                    <a:gd name="T54" fmla="*/ 48 w 90"/>
                    <a:gd name="T55" fmla="*/ 22 h 50"/>
                    <a:gd name="T56" fmla="*/ 17 w 90"/>
                    <a:gd name="T57" fmla="*/ 15 h 50"/>
                    <a:gd name="T58" fmla="*/ 73 w 90"/>
                    <a:gd name="T59" fmla="*/ 45 h 50"/>
                    <a:gd name="T60" fmla="*/ 69 w 90"/>
                    <a:gd name="T61" fmla="*/ 44 h 50"/>
                    <a:gd name="T62" fmla="*/ 67 w 90"/>
                    <a:gd name="T63" fmla="*/ 41 h 50"/>
                    <a:gd name="T64" fmla="*/ 73 w 90"/>
                    <a:gd name="T65" fmla="*/ 14 h 50"/>
                    <a:gd name="T66" fmla="*/ 75 w 90"/>
                    <a:gd name="T67" fmla="*/ 12 h 50"/>
                    <a:gd name="T68" fmla="*/ 80 w 90"/>
                    <a:gd name="T69" fmla="*/ 13 h 50"/>
                    <a:gd name="T70" fmla="*/ 82 w 90"/>
                    <a:gd name="T71" fmla="*/ 16 h 50"/>
                    <a:gd name="T72" fmla="*/ 76 w 90"/>
                    <a:gd name="T73" fmla="*/ 43 h 50"/>
                    <a:gd name="T74" fmla="*/ 73 w 90"/>
                    <a:gd name="T75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50">
                      <a:moveTo>
                        <a:pt x="83" y="46"/>
                      </a:move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6" y="33"/>
                        <a:pt x="87" y="29"/>
                        <a:pt x="87" y="27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90" y="14"/>
                        <a:pt x="88" y="11"/>
                        <a:pt x="86" y="10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2" y="0"/>
                        <a:pt x="59" y="1"/>
                        <a:pt x="57" y="3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1" y="13"/>
                        <a:pt x="51" y="13"/>
                        <a:pt x="51" y="14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4"/>
                        <a:pt x="47" y="34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9" y="48"/>
                        <a:pt x="51" y="50"/>
                        <a:pt x="54" y="50"/>
                      </a:cubicBezTo>
                      <a:cubicBezTo>
                        <a:pt x="78" y="50"/>
                        <a:pt x="78" y="50"/>
                        <a:pt x="78" y="50"/>
                      </a:cubicBezTo>
                      <a:cubicBezTo>
                        <a:pt x="80" y="50"/>
                        <a:pt x="83" y="48"/>
                        <a:pt x="83" y="46"/>
                      </a:cubicBezTo>
                      <a:close/>
                      <a:moveTo>
                        <a:pt x="17" y="15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lnTo>
                        <a:pt x="17" y="15"/>
                      </a:lnTo>
                      <a:close/>
                      <a:moveTo>
                        <a:pt x="73" y="45"/>
                      </a:move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7" y="44"/>
                        <a:pt x="67" y="42"/>
                        <a:pt x="67" y="41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3"/>
                        <a:pt x="74" y="12"/>
                        <a:pt x="75" y="12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5"/>
                        <a:pt x="82" y="16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4"/>
                        <a:pt x="74" y="45"/>
                        <a:pt x="7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i$ľide">
                  <a:extLst>
                    <a:ext uri="{FF2B5EF4-FFF2-40B4-BE49-F238E27FC236}">
                      <a16:creationId xmlns:a16="http://schemas.microsoft.com/office/drawing/2014/main" id="{7E218C9F-B50B-A4CB-7518-0DBA29F364D9}"/>
                    </a:ext>
                  </a:extLst>
                </p:cNvPr>
                <p:cNvSpPr/>
                <p:nvPr/>
              </p:nvSpPr>
              <p:spPr bwMode="auto">
                <a:xfrm>
                  <a:off x="7696565" y="835405"/>
                  <a:ext cx="207477" cy="205519"/>
                </a:xfrm>
                <a:custGeom>
                  <a:avLst/>
                  <a:gdLst>
                    <a:gd name="T0" fmla="*/ 0 w 65"/>
                    <a:gd name="T1" fmla="*/ 32 h 64"/>
                    <a:gd name="T2" fmla="*/ 65 w 65"/>
                    <a:gd name="T3" fmla="*/ 32 h 64"/>
                    <a:gd name="T4" fmla="*/ 51 w 65"/>
                    <a:gd name="T5" fmla="*/ 42 h 64"/>
                    <a:gd name="T6" fmla="*/ 60 w 65"/>
                    <a:gd name="T7" fmla="*/ 34 h 64"/>
                    <a:gd name="T8" fmla="*/ 51 w 65"/>
                    <a:gd name="T9" fmla="*/ 42 h 64"/>
                    <a:gd name="T10" fmla="*/ 13 w 65"/>
                    <a:gd name="T11" fmla="*/ 30 h 64"/>
                    <a:gd name="T12" fmla="*/ 7 w 65"/>
                    <a:gd name="T13" fmla="*/ 21 h 64"/>
                    <a:gd name="T14" fmla="*/ 46 w 65"/>
                    <a:gd name="T15" fmla="*/ 21 h 64"/>
                    <a:gd name="T16" fmla="*/ 35 w 65"/>
                    <a:gd name="T17" fmla="*/ 30 h 64"/>
                    <a:gd name="T18" fmla="*/ 46 w 65"/>
                    <a:gd name="T19" fmla="*/ 21 h 64"/>
                    <a:gd name="T20" fmla="*/ 35 w 65"/>
                    <a:gd name="T21" fmla="*/ 4 h 64"/>
                    <a:gd name="T22" fmla="*/ 42 w 65"/>
                    <a:gd name="T23" fmla="*/ 11 h 64"/>
                    <a:gd name="T24" fmla="*/ 35 w 65"/>
                    <a:gd name="T25" fmla="*/ 17 h 64"/>
                    <a:gd name="T26" fmla="*/ 27 w 65"/>
                    <a:gd name="T27" fmla="*/ 6 h 64"/>
                    <a:gd name="T28" fmla="*/ 30 w 65"/>
                    <a:gd name="T29" fmla="*/ 17 h 64"/>
                    <a:gd name="T30" fmla="*/ 23 w 65"/>
                    <a:gd name="T31" fmla="*/ 11 h 64"/>
                    <a:gd name="T32" fmla="*/ 30 w 65"/>
                    <a:gd name="T33" fmla="*/ 30 h 64"/>
                    <a:gd name="T34" fmla="*/ 19 w 65"/>
                    <a:gd name="T35" fmla="*/ 21 h 64"/>
                    <a:gd name="T36" fmla="*/ 7 w 65"/>
                    <a:gd name="T37" fmla="*/ 42 h 64"/>
                    <a:gd name="T38" fmla="*/ 13 w 65"/>
                    <a:gd name="T39" fmla="*/ 34 h 64"/>
                    <a:gd name="T40" fmla="*/ 7 w 65"/>
                    <a:gd name="T41" fmla="*/ 42 h 64"/>
                    <a:gd name="T42" fmla="*/ 30 w 65"/>
                    <a:gd name="T43" fmla="*/ 34 h 64"/>
                    <a:gd name="T44" fmla="*/ 19 w 65"/>
                    <a:gd name="T45" fmla="*/ 42 h 64"/>
                    <a:gd name="T46" fmla="*/ 30 w 65"/>
                    <a:gd name="T47" fmla="*/ 47 h 64"/>
                    <a:gd name="T48" fmla="*/ 27 w 65"/>
                    <a:gd name="T49" fmla="*/ 58 h 64"/>
                    <a:gd name="T50" fmla="*/ 20 w 65"/>
                    <a:gd name="T51" fmla="*/ 47 h 64"/>
                    <a:gd name="T52" fmla="*/ 42 w 65"/>
                    <a:gd name="T53" fmla="*/ 52 h 64"/>
                    <a:gd name="T54" fmla="*/ 35 w 65"/>
                    <a:gd name="T55" fmla="*/ 59 h 64"/>
                    <a:gd name="T56" fmla="*/ 45 w 65"/>
                    <a:gd name="T57" fmla="*/ 47 h 64"/>
                    <a:gd name="T58" fmla="*/ 35 w 65"/>
                    <a:gd name="T59" fmla="*/ 42 h 64"/>
                    <a:gd name="T60" fmla="*/ 47 w 65"/>
                    <a:gd name="T61" fmla="*/ 34 h 64"/>
                    <a:gd name="T62" fmla="*/ 35 w 65"/>
                    <a:gd name="T63" fmla="*/ 42 h 64"/>
                    <a:gd name="T64" fmla="*/ 51 w 65"/>
                    <a:gd name="T65" fmla="*/ 21 h 64"/>
                    <a:gd name="T66" fmla="*/ 60 w 65"/>
                    <a:gd name="T67" fmla="*/ 30 h 64"/>
                    <a:gd name="T68" fmla="*/ 56 w 65"/>
                    <a:gd name="T69" fmla="*/ 17 h 64"/>
                    <a:gd name="T70" fmla="*/ 44 w 65"/>
                    <a:gd name="T71" fmla="*/ 7 h 64"/>
                    <a:gd name="T72" fmla="*/ 56 w 65"/>
                    <a:gd name="T73" fmla="*/ 17 h 64"/>
                    <a:gd name="T74" fmla="*/ 20 w 65"/>
                    <a:gd name="T75" fmla="*/ 7 h 64"/>
                    <a:gd name="T76" fmla="*/ 9 w 65"/>
                    <a:gd name="T77" fmla="*/ 17 h 64"/>
                    <a:gd name="T78" fmla="*/ 9 w 65"/>
                    <a:gd name="T79" fmla="*/ 47 h 64"/>
                    <a:gd name="T80" fmla="*/ 20 w 65"/>
                    <a:gd name="T81" fmla="*/ 57 h 64"/>
                    <a:gd name="T82" fmla="*/ 9 w 65"/>
                    <a:gd name="T83" fmla="*/ 47 h 64"/>
                    <a:gd name="T84" fmla="*/ 44 w 65"/>
                    <a:gd name="T85" fmla="*/ 57 h 64"/>
                    <a:gd name="T86" fmla="*/ 56 w 65"/>
                    <a:gd name="T87" fmla="*/ 4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64">
                      <a:moveTo>
                        <a:pt x="32" y="0"/>
                      </a:move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4"/>
                        <a:pt x="32" y="64"/>
                      </a:cubicBezTo>
                      <a:cubicBezTo>
                        <a:pt x="50" y="64"/>
                        <a:pt x="65" y="49"/>
                        <a:pt x="65" y="32"/>
                      </a:cubicBezTo>
                      <a:cubicBezTo>
                        <a:pt x="65" y="14"/>
                        <a:pt x="50" y="0"/>
                        <a:pt x="32" y="0"/>
                      </a:cubicBezTo>
                      <a:close/>
                      <a:moveTo>
                        <a:pt x="51" y="42"/>
                      </a:moveTo>
                      <a:cubicBezTo>
                        <a:pt x="51" y="40"/>
                        <a:pt x="52" y="37"/>
                        <a:pt x="52" y="34"/>
                      </a:cubicBezTo>
                      <a:cubicBezTo>
                        <a:pt x="60" y="34"/>
                        <a:pt x="60" y="34"/>
                        <a:pt x="60" y="34"/>
                      </a:cubicBezTo>
                      <a:cubicBezTo>
                        <a:pt x="60" y="37"/>
                        <a:pt x="59" y="40"/>
                        <a:pt x="58" y="42"/>
                      </a:cubicBezTo>
                      <a:lnTo>
                        <a:pt x="51" y="42"/>
                      </a:lnTo>
                      <a:close/>
                      <a:moveTo>
                        <a:pt x="14" y="21"/>
                      </a:moveTo>
                      <a:cubicBezTo>
                        <a:pt x="14" y="24"/>
                        <a:pt x="13" y="27"/>
                        <a:pt x="13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7"/>
                        <a:pt x="6" y="24"/>
                        <a:pt x="7" y="21"/>
                      </a:cubicBezTo>
                      <a:lnTo>
                        <a:pt x="14" y="21"/>
                      </a:lnTo>
                      <a:close/>
                      <a:moveTo>
                        <a:pt x="46" y="21"/>
                      </a:moveTo>
                      <a:cubicBezTo>
                        <a:pt x="47" y="24"/>
                        <a:pt x="47" y="27"/>
                        <a:pt x="47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lnTo>
                        <a:pt x="46" y="21"/>
                      </a:lnTo>
                      <a:close/>
                      <a:moveTo>
                        <a:pt x="35" y="17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5"/>
                        <a:pt x="37" y="5"/>
                        <a:pt x="38" y="6"/>
                      </a:cubicBezTo>
                      <a:cubicBezTo>
                        <a:pt x="39" y="7"/>
                        <a:pt x="41" y="9"/>
                        <a:pt x="42" y="11"/>
                      </a:cubicBezTo>
                      <a:cubicBezTo>
                        <a:pt x="43" y="13"/>
                        <a:pt x="44" y="15"/>
                        <a:pt x="4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lose/>
                      <a:moveTo>
                        <a:pt x="23" y="11"/>
                      </a:moveTo>
                      <a:cubicBezTo>
                        <a:pt x="24" y="9"/>
                        <a:pt x="26" y="7"/>
                        <a:pt x="27" y="6"/>
                      </a:cubicBezTo>
                      <a:cubicBezTo>
                        <a:pt x="28" y="5"/>
                        <a:pt x="29" y="5"/>
                        <a:pt x="30" y="4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5"/>
                        <a:pt x="22" y="13"/>
                        <a:pt x="23" y="11"/>
                      </a:cubicBezTo>
                      <a:close/>
                      <a:moveTo>
                        <a:pt x="30" y="21"/>
                      </a:move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27"/>
                        <a:pt x="18" y="24"/>
                        <a:pt x="19" y="21"/>
                      </a:cubicBezTo>
                      <a:lnTo>
                        <a:pt x="30" y="21"/>
                      </a:lnTo>
                      <a:close/>
                      <a:moveTo>
                        <a:pt x="7" y="42"/>
                      </a:moveTo>
                      <a:cubicBezTo>
                        <a:pt x="6" y="40"/>
                        <a:pt x="5" y="37"/>
                        <a:pt x="5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3" y="37"/>
                        <a:pt x="14" y="40"/>
                        <a:pt x="14" y="42"/>
                      </a:cubicBezTo>
                      <a:lnTo>
                        <a:pt x="7" y="42"/>
                      </a:lnTo>
                      <a:close/>
                      <a:moveTo>
                        <a:pt x="18" y="34"/>
                      </a:move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8" y="40"/>
                        <a:pt x="18" y="37"/>
                        <a:pt x="18" y="34"/>
                      </a:cubicBezTo>
                      <a:close/>
                      <a:moveTo>
                        <a:pt x="30" y="47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9" y="59"/>
                        <a:pt x="28" y="58"/>
                        <a:pt x="27" y="58"/>
                      </a:cubicBezTo>
                      <a:cubicBezTo>
                        <a:pt x="26" y="57"/>
                        <a:pt x="24" y="55"/>
                        <a:pt x="23" y="52"/>
                      </a:cubicBezTo>
                      <a:cubicBezTo>
                        <a:pt x="22" y="51"/>
                        <a:pt x="21" y="49"/>
                        <a:pt x="2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42" y="52"/>
                      </a:moveTo>
                      <a:cubicBezTo>
                        <a:pt x="41" y="55"/>
                        <a:pt x="39" y="57"/>
                        <a:pt x="38" y="58"/>
                      </a:cubicBezTo>
                      <a:cubicBezTo>
                        <a:pt x="37" y="58"/>
                        <a:pt x="36" y="59"/>
                        <a:pt x="35" y="59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4" y="49"/>
                        <a:pt x="43" y="51"/>
                        <a:pt x="42" y="52"/>
                      </a:cubicBezTo>
                      <a:close/>
                      <a:moveTo>
                        <a:pt x="35" y="42"/>
                      </a:move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7"/>
                        <a:pt x="47" y="40"/>
                        <a:pt x="46" y="42"/>
                      </a:cubicBezTo>
                      <a:lnTo>
                        <a:pt x="35" y="42"/>
                      </a:lnTo>
                      <a:close/>
                      <a:moveTo>
                        <a:pt x="52" y="30"/>
                      </a:moveTo>
                      <a:cubicBezTo>
                        <a:pt x="52" y="27"/>
                        <a:pt x="51" y="24"/>
                        <a:pt x="51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24"/>
                        <a:pt x="60" y="27"/>
                        <a:pt x="60" y="30"/>
                      </a:cubicBezTo>
                      <a:lnTo>
                        <a:pt x="52" y="30"/>
                      </a:lnTo>
                      <a:close/>
                      <a:moveTo>
                        <a:pt x="56" y="17"/>
                      </a:move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8" y="13"/>
                        <a:pt x="47" y="9"/>
                        <a:pt x="44" y="7"/>
                      </a:cubicBezTo>
                      <a:cubicBezTo>
                        <a:pt x="47" y="8"/>
                        <a:pt x="50" y="10"/>
                        <a:pt x="52" y="12"/>
                      </a:cubicBezTo>
                      <a:cubicBezTo>
                        <a:pt x="54" y="14"/>
                        <a:pt x="55" y="15"/>
                        <a:pt x="56" y="17"/>
                      </a:cubicBezTo>
                      <a:close/>
                      <a:moveTo>
                        <a:pt x="13" y="12"/>
                      </a:moveTo>
                      <a:cubicBezTo>
                        <a:pt x="15" y="10"/>
                        <a:pt x="18" y="8"/>
                        <a:pt x="20" y="7"/>
                      </a:cubicBezTo>
                      <a:cubicBezTo>
                        <a:pt x="18" y="9"/>
                        <a:pt x="17" y="13"/>
                        <a:pt x="15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5"/>
                        <a:pt x="11" y="14"/>
                        <a:pt x="13" y="12"/>
                      </a:cubicBezTo>
                      <a:close/>
                      <a:moveTo>
                        <a:pt x="9" y="47"/>
                      </a:move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7" y="51"/>
                        <a:pt x="18" y="54"/>
                        <a:pt x="20" y="57"/>
                      </a:cubicBezTo>
                      <a:cubicBezTo>
                        <a:pt x="18" y="55"/>
                        <a:pt x="15" y="54"/>
                        <a:pt x="13" y="51"/>
                      </a:cubicBezTo>
                      <a:cubicBezTo>
                        <a:pt x="11" y="50"/>
                        <a:pt x="10" y="48"/>
                        <a:pt x="9" y="47"/>
                      </a:cubicBezTo>
                      <a:close/>
                      <a:moveTo>
                        <a:pt x="52" y="51"/>
                      </a:moveTo>
                      <a:cubicBezTo>
                        <a:pt x="50" y="54"/>
                        <a:pt x="47" y="55"/>
                        <a:pt x="44" y="57"/>
                      </a:cubicBezTo>
                      <a:cubicBezTo>
                        <a:pt x="47" y="54"/>
                        <a:pt x="48" y="51"/>
                        <a:pt x="50" y="47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5" y="48"/>
                        <a:pt x="54" y="50"/>
                        <a:pt x="52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ïṣlíďe">
                  <a:extLst>
                    <a:ext uri="{FF2B5EF4-FFF2-40B4-BE49-F238E27FC236}">
                      <a16:creationId xmlns:a16="http://schemas.microsoft.com/office/drawing/2014/main" id="{626C6950-B164-7772-D19A-10FC1EA2B872}"/>
                    </a:ext>
                  </a:extLst>
                </p:cNvPr>
                <p:cNvSpPr/>
                <p:nvPr/>
              </p:nvSpPr>
              <p:spPr bwMode="auto">
                <a:xfrm>
                  <a:off x="8217214" y="5047577"/>
                  <a:ext cx="191818" cy="195733"/>
                </a:xfrm>
                <a:custGeom>
                  <a:avLst/>
                  <a:gdLst>
                    <a:gd name="T0" fmla="*/ 30 w 60"/>
                    <a:gd name="T1" fmla="*/ 0 h 61"/>
                    <a:gd name="T2" fmla="*/ 0 w 60"/>
                    <a:gd name="T3" fmla="*/ 31 h 61"/>
                    <a:gd name="T4" fmla="*/ 30 w 60"/>
                    <a:gd name="T5" fmla="*/ 61 h 61"/>
                    <a:gd name="T6" fmla="*/ 60 w 60"/>
                    <a:gd name="T7" fmla="*/ 31 h 61"/>
                    <a:gd name="T8" fmla="*/ 30 w 60"/>
                    <a:gd name="T9" fmla="*/ 0 h 61"/>
                    <a:gd name="T10" fmla="*/ 30 w 60"/>
                    <a:gd name="T11" fmla="*/ 55 h 61"/>
                    <a:gd name="T12" fmla="*/ 5 w 60"/>
                    <a:gd name="T13" fmla="*/ 31 h 61"/>
                    <a:gd name="T14" fmla="*/ 30 w 60"/>
                    <a:gd name="T15" fmla="*/ 6 h 61"/>
                    <a:gd name="T16" fmla="*/ 55 w 60"/>
                    <a:gd name="T17" fmla="*/ 31 h 61"/>
                    <a:gd name="T18" fmla="*/ 30 w 60"/>
                    <a:gd name="T19" fmla="*/ 55 h 61"/>
                    <a:gd name="T20" fmla="*/ 26 w 60"/>
                    <a:gd name="T21" fmla="*/ 15 h 61"/>
                    <a:gd name="T22" fmla="*/ 34 w 60"/>
                    <a:gd name="T23" fmla="*/ 15 h 61"/>
                    <a:gd name="T24" fmla="*/ 34 w 60"/>
                    <a:gd name="T25" fmla="*/ 23 h 61"/>
                    <a:gd name="T26" fmla="*/ 26 w 60"/>
                    <a:gd name="T27" fmla="*/ 23 h 61"/>
                    <a:gd name="T28" fmla="*/ 26 w 60"/>
                    <a:gd name="T29" fmla="*/ 15 h 61"/>
                    <a:gd name="T30" fmla="*/ 38 w 60"/>
                    <a:gd name="T31" fmla="*/ 46 h 61"/>
                    <a:gd name="T32" fmla="*/ 22 w 60"/>
                    <a:gd name="T33" fmla="*/ 46 h 61"/>
                    <a:gd name="T34" fmla="*/ 22 w 60"/>
                    <a:gd name="T35" fmla="*/ 42 h 61"/>
                    <a:gd name="T36" fmla="*/ 26 w 60"/>
                    <a:gd name="T37" fmla="*/ 42 h 61"/>
                    <a:gd name="T38" fmla="*/ 26 w 60"/>
                    <a:gd name="T39" fmla="*/ 31 h 61"/>
                    <a:gd name="T40" fmla="*/ 22 w 60"/>
                    <a:gd name="T41" fmla="*/ 31 h 61"/>
                    <a:gd name="T42" fmla="*/ 22 w 60"/>
                    <a:gd name="T43" fmla="*/ 27 h 61"/>
                    <a:gd name="T44" fmla="*/ 34 w 60"/>
                    <a:gd name="T45" fmla="*/ 27 h 61"/>
                    <a:gd name="T46" fmla="*/ 34 w 60"/>
                    <a:gd name="T47" fmla="*/ 42 h 61"/>
                    <a:gd name="T48" fmla="*/ 38 w 60"/>
                    <a:gd name="T49" fmla="*/ 42 h 61"/>
                    <a:gd name="T50" fmla="*/ 38 w 60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61">
                      <a:moveTo>
                        <a:pt x="30" y="0"/>
                      </a:moveTo>
                      <a:cubicBezTo>
                        <a:pt x="13" y="0"/>
                        <a:pt x="0" y="14"/>
                        <a:pt x="0" y="31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0" y="47"/>
                        <a:pt x="60" y="31"/>
                      </a:cubicBezTo>
                      <a:cubicBezTo>
                        <a:pt x="60" y="14"/>
                        <a:pt x="47" y="0"/>
                        <a:pt x="30" y="0"/>
                      </a:cubicBezTo>
                      <a:close/>
                      <a:moveTo>
                        <a:pt x="30" y="55"/>
                      </a:moveTo>
                      <a:cubicBezTo>
                        <a:pt x="16" y="55"/>
                        <a:pt x="5" y="44"/>
                        <a:pt x="5" y="31"/>
                      </a:cubicBezTo>
                      <a:cubicBezTo>
                        <a:pt x="5" y="17"/>
                        <a:pt x="16" y="6"/>
                        <a:pt x="30" y="6"/>
                      </a:cubicBezTo>
                      <a:cubicBezTo>
                        <a:pt x="44" y="6"/>
                        <a:pt x="55" y="17"/>
                        <a:pt x="55" y="31"/>
                      </a:cubicBezTo>
                      <a:cubicBezTo>
                        <a:pt x="55" y="44"/>
                        <a:pt x="44" y="55"/>
                        <a:pt x="30" y="55"/>
                      </a:cubicBezTo>
                      <a:close/>
                      <a:moveTo>
                        <a:pt x="26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lnTo>
                        <a:pt x="26" y="15"/>
                      </a:lnTo>
                      <a:close/>
                      <a:moveTo>
                        <a:pt x="38" y="46"/>
                      </a:moveTo>
                      <a:cubicBezTo>
                        <a:pt x="22" y="46"/>
                        <a:pt x="22" y="46"/>
                        <a:pt x="22" y="46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2" y="31"/>
                        <a:pt x="22" y="31"/>
                        <a:pt x="22" y="31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iṩļiḓe">
                  <a:extLst>
                    <a:ext uri="{FF2B5EF4-FFF2-40B4-BE49-F238E27FC236}">
                      <a16:creationId xmlns:a16="http://schemas.microsoft.com/office/drawing/2014/main" id="{18768188-B50C-4799-1CF3-4ABCE3B8CF0D}"/>
                    </a:ext>
                  </a:extLst>
                </p:cNvPr>
                <p:cNvSpPr/>
                <p:nvPr/>
              </p:nvSpPr>
              <p:spPr bwMode="auto">
                <a:xfrm>
                  <a:off x="7085879" y="5474274"/>
                  <a:ext cx="221179" cy="219221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55 w 69"/>
                    <a:gd name="T11" fmla="*/ 30 h 69"/>
                    <a:gd name="T12" fmla="*/ 36 w 69"/>
                    <a:gd name="T13" fmla="*/ 56 h 69"/>
                    <a:gd name="T14" fmla="*/ 28 w 69"/>
                    <a:gd name="T15" fmla="*/ 52 h 69"/>
                    <a:gd name="T16" fmla="*/ 21 w 69"/>
                    <a:gd name="T17" fmla="*/ 32 h 69"/>
                    <a:gd name="T18" fmla="*/ 16 w 69"/>
                    <a:gd name="T19" fmla="*/ 33 h 69"/>
                    <a:gd name="T20" fmla="*/ 14 w 69"/>
                    <a:gd name="T21" fmla="*/ 31 h 69"/>
                    <a:gd name="T22" fmla="*/ 27 w 69"/>
                    <a:gd name="T23" fmla="*/ 22 h 69"/>
                    <a:gd name="T24" fmla="*/ 34 w 69"/>
                    <a:gd name="T25" fmla="*/ 36 h 69"/>
                    <a:gd name="T26" fmla="*/ 37 w 69"/>
                    <a:gd name="T27" fmla="*/ 44 h 69"/>
                    <a:gd name="T28" fmla="*/ 43 w 69"/>
                    <a:gd name="T29" fmla="*/ 36 h 69"/>
                    <a:gd name="T30" fmla="*/ 38 w 69"/>
                    <a:gd name="T31" fmla="*/ 31 h 69"/>
                    <a:gd name="T32" fmla="*/ 55 w 69"/>
                    <a:gd name="T33" fmla="*/ 3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69"/>
                        <a:pt x="35" y="69"/>
                      </a:cubicBezTo>
                      <a:cubicBezTo>
                        <a:pt x="54" y="69"/>
                        <a:pt x="69" y="54"/>
                        <a:pt x="69" y="35"/>
                      </a:cubicBezTo>
                      <a:cubicBezTo>
                        <a:pt x="69" y="16"/>
                        <a:pt x="54" y="0"/>
                        <a:pt x="35" y="0"/>
                      </a:cubicBezTo>
                      <a:close/>
                      <a:moveTo>
                        <a:pt x="55" y="30"/>
                      </a:moveTo>
                      <a:cubicBezTo>
                        <a:pt x="53" y="43"/>
                        <a:pt x="40" y="54"/>
                        <a:pt x="36" y="56"/>
                      </a:cubicBezTo>
                      <a:cubicBezTo>
                        <a:pt x="32" y="58"/>
                        <a:pt x="29" y="55"/>
                        <a:pt x="28" y="52"/>
                      </a:cubicBezTo>
                      <a:cubicBezTo>
                        <a:pt x="26" y="49"/>
                        <a:pt x="22" y="33"/>
                        <a:pt x="21" y="32"/>
                      </a:cubicBezTo>
                      <a:cubicBezTo>
                        <a:pt x="19" y="30"/>
                        <a:pt x="16" y="33"/>
                        <a:pt x="16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4" y="31"/>
                        <a:pt x="21" y="23"/>
                        <a:pt x="27" y="22"/>
                      </a:cubicBezTo>
                      <a:cubicBezTo>
                        <a:pt x="32" y="21"/>
                        <a:pt x="32" y="30"/>
                        <a:pt x="34" y="36"/>
                      </a:cubicBezTo>
                      <a:cubicBezTo>
                        <a:pt x="35" y="41"/>
                        <a:pt x="36" y="44"/>
                        <a:pt x="37" y="44"/>
                      </a:cubicBezTo>
                      <a:cubicBezTo>
                        <a:pt x="38" y="44"/>
                        <a:pt x="40" y="41"/>
                        <a:pt x="43" y="36"/>
                      </a:cubicBezTo>
                      <a:cubicBezTo>
                        <a:pt x="45" y="32"/>
                        <a:pt x="42" y="28"/>
                        <a:pt x="38" y="31"/>
                      </a:cubicBezTo>
                      <a:cubicBezTo>
                        <a:pt x="40" y="20"/>
                        <a:pt x="57" y="17"/>
                        <a:pt x="5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ïşľíḓe">
                  <a:extLst>
                    <a:ext uri="{FF2B5EF4-FFF2-40B4-BE49-F238E27FC236}">
                      <a16:creationId xmlns:a16="http://schemas.microsoft.com/office/drawing/2014/main" id="{702398C7-8C29-3A41-6139-8E537D7A9E08}"/>
                    </a:ext>
                  </a:extLst>
                </p:cNvPr>
                <p:cNvSpPr/>
                <p:nvPr/>
              </p:nvSpPr>
              <p:spPr bwMode="auto">
                <a:xfrm>
                  <a:off x="10199988" y="5985138"/>
                  <a:ext cx="381680" cy="338617"/>
                </a:xfrm>
                <a:custGeom>
                  <a:avLst/>
                  <a:gdLst>
                    <a:gd name="T0" fmla="*/ 50 w 119"/>
                    <a:gd name="T1" fmla="*/ 0 h 106"/>
                    <a:gd name="T2" fmla="*/ 50 w 119"/>
                    <a:gd name="T3" fmla="*/ 0 h 106"/>
                    <a:gd name="T4" fmla="*/ 99 w 119"/>
                    <a:gd name="T5" fmla="*/ 40 h 106"/>
                    <a:gd name="T6" fmla="*/ 50 w 119"/>
                    <a:gd name="T7" fmla="*/ 81 h 106"/>
                    <a:gd name="T8" fmla="*/ 42 w 119"/>
                    <a:gd name="T9" fmla="*/ 80 h 106"/>
                    <a:gd name="T10" fmla="*/ 7 w 119"/>
                    <a:gd name="T11" fmla="*/ 93 h 106"/>
                    <a:gd name="T12" fmla="*/ 7 w 119"/>
                    <a:gd name="T13" fmla="*/ 90 h 106"/>
                    <a:gd name="T14" fmla="*/ 19 w 119"/>
                    <a:gd name="T15" fmla="*/ 74 h 106"/>
                    <a:gd name="T16" fmla="*/ 18 w 119"/>
                    <a:gd name="T17" fmla="*/ 72 h 106"/>
                    <a:gd name="T18" fmla="*/ 0 w 119"/>
                    <a:gd name="T19" fmla="*/ 40 h 106"/>
                    <a:gd name="T20" fmla="*/ 50 w 119"/>
                    <a:gd name="T21" fmla="*/ 0 h 106"/>
                    <a:gd name="T22" fmla="*/ 103 w 119"/>
                    <a:gd name="T23" fmla="*/ 90 h 106"/>
                    <a:gd name="T24" fmla="*/ 113 w 119"/>
                    <a:gd name="T25" fmla="*/ 104 h 106"/>
                    <a:gd name="T26" fmla="*/ 113 w 119"/>
                    <a:gd name="T27" fmla="*/ 106 h 106"/>
                    <a:gd name="T28" fmla="*/ 83 w 119"/>
                    <a:gd name="T29" fmla="*/ 95 h 106"/>
                    <a:gd name="T30" fmla="*/ 76 w 119"/>
                    <a:gd name="T31" fmla="*/ 96 h 106"/>
                    <a:gd name="T32" fmla="*/ 50 w 119"/>
                    <a:gd name="T33" fmla="*/ 88 h 106"/>
                    <a:gd name="T34" fmla="*/ 90 w 119"/>
                    <a:gd name="T35" fmla="*/ 75 h 106"/>
                    <a:gd name="T36" fmla="*/ 103 w 119"/>
                    <a:gd name="T37" fmla="*/ 60 h 106"/>
                    <a:gd name="T38" fmla="*/ 107 w 119"/>
                    <a:gd name="T39" fmla="*/ 40 h 106"/>
                    <a:gd name="T40" fmla="*/ 107 w 119"/>
                    <a:gd name="T41" fmla="*/ 37 h 106"/>
                    <a:gd name="T42" fmla="*/ 119 w 119"/>
                    <a:gd name="T43" fmla="*/ 61 h 106"/>
                    <a:gd name="T44" fmla="*/ 103 w 119"/>
                    <a:gd name="T45" fmla="*/ 88 h 106"/>
                    <a:gd name="T46" fmla="*/ 103 w 119"/>
                    <a:gd name="T47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106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7" y="0"/>
                        <a:pt x="99" y="18"/>
                        <a:pt x="99" y="40"/>
                      </a:cubicBezTo>
                      <a:cubicBezTo>
                        <a:pt x="99" y="63"/>
                        <a:pt x="77" y="81"/>
                        <a:pt x="50" y="81"/>
                      </a:cubicBezTo>
                      <a:cubicBezTo>
                        <a:pt x="47" y="81"/>
                        <a:pt x="44" y="80"/>
                        <a:pt x="42" y="80"/>
                      </a:cubicBezTo>
                      <a:cubicBezTo>
                        <a:pt x="31" y="91"/>
                        <a:pt x="19" y="93"/>
                        <a:pt x="7" y="93"/>
                      </a:cubicBezTo>
                      <a:cubicBezTo>
                        <a:pt x="7" y="90"/>
                        <a:pt x="7" y="90"/>
                        <a:pt x="7" y="90"/>
                      </a:cubicBezTo>
                      <a:cubicBezTo>
                        <a:pt x="13" y="87"/>
                        <a:pt x="19" y="81"/>
                        <a:pt x="19" y="74"/>
                      </a:cubicBezTo>
                      <a:cubicBezTo>
                        <a:pt x="19" y="73"/>
                        <a:pt x="19" y="72"/>
                        <a:pt x="18" y="72"/>
                      </a:cubicBezTo>
                      <a:cubicBezTo>
                        <a:pt x="7" y="64"/>
                        <a:pt x="0" y="53"/>
                        <a:pt x="0" y="40"/>
                      </a:cubicBezTo>
                      <a:cubicBezTo>
                        <a:pt x="0" y="18"/>
                        <a:pt x="22" y="0"/>
                        <a:pt x="50" y="0"/>
                      </a:cubicBezTo>
                      <a:close/>
                      <a:moveTo>
                        <a:pt x="103" y="90"/>
                      </a:moveTo>
                      <a:cubicBezTo>
                        <a:pt x="103" y="96"/>
                        <a:pt x="107" y="101"/>
                        <a:pt x="113" y="104"/>
                      </a:cubicBezTo>
                      <a:cubicBezTo>
                        <a:pt x="113" y="106"/>
                        <a:pt x="113" y="106"/>
                        <a:pt x="113" y="106"/>
                      </a:cubicBezTo>
                      <a:cubicBezTo>
                        <a:pt x="102" y="106"/>
                        <a:pt x="92" y="104"/>
                        <a:pt x="83" y="95"/>
                      </a:cubicBezTo>
                      <a:cubicBezTo>
                        <a:pt x="81" y="95"/>
                        <a:pt x="79" y="96"/>
                        <a:pt x="76" y="96"/>
                      </a:cubicBezTo>
                      <a:cubicBezTo>
                        <a:pt x="66" y="96"/>
                        <a:pt x="57" y="93"/>
                        <a:pt x="50" y="88"/>
                      </a:cubicBezTo>
                      <a:cubicBezTo>
                        <a:pt x="65" y="88"/>
                        <a:pt x="79" y="84"/>
                        <a:pt x="90" y="75"/>
                      </a:cubicBezTo>
                      <a:cubicBezTo>
                        <a:pt x="95" y="71"/>
                        <a:pt x="100" y="65"/>
                        <a:pt x="103" y="60"/>
                      </a:cubicBezTo>
                      <a:cubicBezTo>
                        <a:pt x="106" y="54"/>
                        <a:pt x="107" y="47"/>
                        <a:pt x="107" y="40"/>
                      </a:cubicBezTo>
                      <a:cubicBezTo>
                        <a:pt x="107" y="39"/>
                        <a:pt x="107" y="38"/>
                        <a:pt x="107" y="37"/>
                      </a:cubicBezTo>
                      <a:cubicBezTo>
                        <a:pt x="115" y="43"/>
                        <a:pt x="119" y="52"/>
                        <a:pt x="119" y="61"/>
                      </a:cubicBezTo>
                      <a:cubicBezTo>
                        <a:pt x="119" y="72"/>
                        <a:pt x="113" y="82"/>
                        <a:pt x="103" y="88"/>
                      </a:cubicBezTo>
                      <a:cubicBezTo>
                        <a:pt x="103" y="89"/>
                        <a:pt x="103" y="89"/>
                        <a:pt x="103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ṩļîďê">
                  <a:extLst>
                    <a:ext uri="{FF2B5EF4-FFF2-40B4-BE49-F238E27FC236}">
                      <a16:creationId xmlns:a16="http://schemas.microsoft.com/office/drawing/2014/main" id="{5A2C3800-0E20-8101-3E98-F519326434CC}"/>
                    </a:ext>
                  </a:extLst>
                </p:cNvPr>
                <p:cNvSpPr/>
                <p:nvPr/>
              </p:nvSpPr>
              <p:spPr bwMode="auto">
                <a:xfrm>
                  <a:off x="9976852" y="5491891"/>
                  <a:ext cx="223135" cy="225092"/>
                </a:xfrm>
                <a:custGeom>
                  <a:avLst/>
                  <a:gdLst>
                    <a:gd name="T0" fmla="*/ 35 w 70"/>
                    <a:gd name="T1" fmla="*/ 0 h 70"/>
                    <a:gd name="T2" fmla="*/ 0 w 70"/>
                    <a:gd name="T3" fmla="*/ 35 h 70"/>
                    <a:gd name="T4" fmla="*/ 35 w 70"/>
                    <a:gd name="T5" fmla="*/ 70 h 70"/>
                    <a:gd name="T6" fmla="*/ 70 w 70"/>
                    <a:gd name="T7" fmla="*/ 35 h 70"/>
                    <a:gd name="T8" fmla="*/ 35 w 70"/>
                    <a:gd name="T9" fmla="*/ 0 h 70"/>
                    <a:gd name="T10" fmla="*/ 29 w 70"/>
                    <a:gd name="T11" fmla="*/ 57 h 70"/>
                    <a:gd name="T12" fmla="*/ 14 w 70"/>
                    <a:gd name="T13" fmla="*/ 38 h 70"/>
                    <a:gd name="T14" fmla="*/ 21 w 70"/>
                    <a:gd name="T15" fmla="*/ 31 h 70"/>
                    <a:gd name="T16" fmla="*/ 29 w 70"/>
                    <a:gd name="T17" fmla="*/ 41 h 70"/>
                    <a:gd name="T18" fmla="*/ 54 w 70"/>
                    <a:gd name="T19" fmla="*/ 21 h 70"/>
                    <a:gd name="T20" fmla="*/ 57 w 70"/>
                    <a:gd name="T21" fmla="*/ 24 h 70"/>
                    <a:gd name="T22" fmla="*/ 29 w 70"/>
                    <a:gd name="T23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70"/>
                        <a:pt x="35" y="70"/>
                      </a:cubicBezTo>
                      <a:cubicBezTo>
                        <a:pt x="54" y="70"/>
                        <a:pt x="70" y="54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  <a:moveTo>
                        <a:pt x="29" y="57"/>
                      </a:move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lnTo>
                        <a:pt x="2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ṩľîḋé">
                  <a:extLst>
                    <a:ext uri="{FF2B5EF4-FFF2-40B4-BE49-F238E27FC236}">
                      <a16:creationId xmlns:a16="http://schemas.microsoft.com/office/drawing/2014/main" id="{DCE7A3E1-A17A-C569-A865-150CF7ECB5B5}"/>
                    </a:ext>
                  </a:extLst>
                </p:cNvPr>
                <p:cNvSpPr/>
                <p:nvPr/>
              </p:nvSpPr>
              <p:spPr bwMode="auto">
                <a:xfrm>
                  <a:off x="8892492" y="5863783"/>
                  <a:ext cx="275984" cy="313173"/>
                </a:xfrm>
                <a:custGeom>
                  <a:avLst/>
                  <a:gdLst>
                    <a:gd name="T0" fmla="*/ 55 w 86"/>
                    <a:gd name="T1" fmla="*/ 14 h 98"/>
                    <a:gd name="T2" fmla="*/ 55 w 86"/>
                    <a:gd name="T3" fmla="*/ 27 h 98"/>
                    <a:gd name="T4" fmla="*/ 65 w 86"/>
                    <a:gd name="T5" fmla="*/ 33 h 98"/>
                    <a:gd name="T6" fmla="*/ 74 w 86"/>
                    <a:gd name="T7" fmla="*/ 55 h 98"/>
                    <a:gd name="T8" fmla="*/ 65 w 86"/>
                    <a:gd name="T9" fmla="*/ 77 h 98"/>
                    <a:gd name="T10" fmla="*/ 43 w 86"/>
                    <a:gd name="T11" fmla="*/ 85 h 98"/>
                    <a:gd name="T12" fmla="*/ 22 w 86"/>
                    <a:gd name="T13" fmla="*/ 77 h 98"/>
                    <a:gd name="T14" fmla="*/ 13 w 86"/>
                    <a:gd name="T15" fmla="*/ 55 h 98"/>
                    <a:gd name="T16" fmla="*/ 22 w 86"/>
                    <a:gd name="T17" fmla="*/ 33 h 98"/>
                    <a:gd name="T18" fmla="*/ 31 w 86"/>
                    <a:gd name="T19" fmla="*/ 27 h 98"/>
                    <a:gd name="T20" fmla="*/ 31 w 86"/>
                    <a:gd name="T21" fmla="*/ 14 h 98"/>
                    <a:gd name="T22" fmla="*/ 0 w 86"/>
                    <a:gd name="T23" fmla="*/ 55 h 98"/>
                    <a:gd name="T24" fmla="*/ 43 w 86"/>
                    <a:gd name="T25" fmla="*/ 98 h 98"/>
                    <a:gd name="T26" fmla="*/ 86 w 86"/>
                    <a:gd name="T27" fmla="*/ 55 h 98"/>
                    <a:gd name="T28" fmla="*/ 55 w 86"/>
                    <a:gd name="T29" fmla="*/ 14 h 98"/>
                    <a:gd name="T30" fmla="*/ 37 w 86"/>
                    <a:gd name="T31" fmla="*/ 0 h 98"/>
                    <a:gd name="T32" fmla="*/ 49 w 86"/>
                    <a:gd name="T33" fmla="*/ 0 h 98"/>
                    <a:gd name="T34" fmla="*/ 49 w 86"/>
                    <a:gd name="T35" fmla="*/ 49 h 98"/>
                    <a:gd name="T36" fmla="*/ 37 w 86"/>
                    <a:gd name="T37" fmla="*/ 49 h 98"/>
                    <a:gd name="T38" fmla="*/ 37 w 86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9" y="28"/>
                        <a:pt x="62" y="31"/>
                        <a:pt x="65" y="33"/>
                      </a:cubicBezTo>
                      <a:cubicBezTo>
                        <a:pt x="71" y="39"/>
                        <a:pt x="74" y="47"/>
                        <a:pt x="74" y="55"/>
                      </a:cubicBezTo>
                      <a:cubicBezTo>
                        <a:pt x="74" y="63"/>
                        <a:pt x="71" y="71"/>
                        <a:pt x="65" y="77"/>
                      </a:cubicBezTo>
                      <a:cubicBezTo>
                        <a:pt x="59" y="82"/>
                        <a:pt x="51" y="85"/>
                        <a:pt x="43" y="85"/>
                      </a:cubicBezTo>
                      <a:cubicBezTo>
                        <a:pt x="35" y="85"/>
                        <a:pt x="27" y="82"/>
                        <a:pt x="22" y="77"/>
                      </a:cubicBezTo>
                      <a:cubicBezTo>
                        <a:pt x="16" y="71"/>
                        <a:pt x="13" y="63"/>
                        <a:pt x="13" y="55"/>
                      </a:cubicBezTo>
                      <a:cubicBezTo>
                        <a:pt x="13" y="47"/>
                        <a:pt x="16" y="39"/>
                        <a:pt x="22" y="33"/>
                      </a:cubicBezTo>
                      <a:cubicBezTo>
                        <a:pt x="24" y="31"/>
                        <a:pt x="27" y="28"/>
                        <a:pt x="31" y="27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20" y="98"/>
                        <a:pt x="43" y="98"/>
                      </a:cubicBezTo>
                      <a:cubicBezTo>
                        <a:pt x="67" y="98"/>
                        <a:pt x="86" y="79"/>
                        <a:pt x="86" y="55"/>
                      </a:cubicBezTo>
                      <a:cubicBezTo>
                        <a:pt x="86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ïṥľïḓe">
                  <a:extLst>
                    <a:ext uri="{FF2B5EF4-FFF2-40B4-BE49-F238E27FC236}">
                      <a16:creationId xmlns:a16="http://schemas.microsoft.com/office/drawing/2014/main" id="{9BD45181-FDEC-878E-FC9B-F1B9B1C867A0}"/>
                    </a:ext>
                  </a:extLst>
                </p:cNvPr>
                <p:cNvSpPr/>
                <p:nvPr/>
              </p:nvSpPr>
              <p:spPr bwMode="auto">
                <a:xfrm>
                  <a:off x="8549960" y="6186742"/>
                  <a:ext cx="371892" cy="311215"/>
                </a:xfrm>
                <a:custGeom>
                  <a:avLst/>
                  <a:gdLst>
                    <a:gd name="T0" fmla="*/ 57 w 116"/>
                    <a:gd name="T1" fmla="*/ 1 h 97"/>
                    <a:gd name="T2" fmla="*/ 48 w 116"/>
                    <a:gd name="T3" fmla="*/ 8 h 97"/>
                    <a:gd name="T4" fmla="*/ 55 w 116"/>
                    <a:gd name="T5" fmla="*/ 18 h 97"/>
                    <a:gd name="T6" fmla="*/ 85 w 116"/>
                    <a:gd name="T7" fmla="*/ 22 h 97"/>
                    <a:gd name="T8" fmla="*/ 5 w 116"/>
                    <a:gd name="T9" fmla="*/ 81 h 97"/>
                    <a:gd name="T10" fmla="*/ 3 w 116"/>
                    <a:gd name="T11" fmla="*/ 93 h 97"/>
                    <a:gd name="T12" fmla="*/ 8 w 116"/>
                    <a:gd name="T13" fmla="*/ 96 h 97"/>
                    <a:gd name="T14" fmla="*/ 15 w 116"/>
                    <a:gd name="T15" fmla="*/ 95 h 97"/>
                    <a:gd name="T16" fmla="*/ 95 w 116"/>
                    <a:gd name="T17" fmla="*/ 36 h 97"/>
                    <a:gd name="T18" fmla="*/ 90 w 116"/>
                    <a:gd name="T19" fmla="*/ 66 h 97"/>
                    <a:gd name="T20" fmla="*/ 97 w 116"/>
                    <a:gd name="T21" fmla="*/ 76 h 97"/>
                    <a:gd name="T22" fmla="*/ 107 w 116"/>
                    <a:gd name="T23" fmla="*/ 69 h 97"/>
                    <a:gd name="T24" fmla="*/ 116 w 116"/>
                    <a:gd name="T25" fmla="*/ 10 h 97"/>
                    <a:gd name="T26" fmla="*/ 57 w 116"/>
                    <a:gd name="T27" fmla="*/ 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6" h="97">
                      <a:moveTo>
                        <a:pt x="57" y="1"/>
                      </a:moveTo>
                      <a:cubicBezTo>
                        <a:pt x="53" y="0"/>
                        <a:pt x="48" y="3"/>
                        <a:pt x="48" y="8"/>
                      </a:cubicBezTo>
                      <a:cubicBezTo>
                        <a:pt x="47" y="13"/>
                        <a:pt x="50" y="17"/>
                        <a:pt x="55" y="18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1" y="84"/>
                        <a:pt x="0" y="89"/>
                        <a:pt x="3" y="93"/>
                      </a:cubicBezTo>
                      <a:cubicBezTo>
                        <a:pt x="4" y="95"/>
                        <a:pt x="6" y="96"/>
                        <a:pt x="8" y="96"/>
                      </a:cubicBezTo>
                      <a:cubicBezTo>
                        <a:pt x="10" y="97"/>
                        <a:pt x="13" y="96"/>
                        <a:pt x="15" y="95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71"/>
                        <a:pt x="93" y="75"/>
                        <a:pt x="97" y="76"/>
                      </a:cubicBezTo>
                      <a:cubicBezTo>
                        <a:pt x="102" y="76"/>
                        <a:pt x="106" y="73"/>
                        <a:pt x="107" y="69"/>
                      </a:cubicBezTo>
                      <a:cubicBezTo>
                        <a:pt x="116" y="10"/>
                        <a:pt x="116" y="10"/>
                        <a:pt x="116" y="1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íṡḷïďè">
                  <a:extLst>
                    <a:ext uri="{FF2B5EF4-FFF2-40B4-BE49-F238E27FC236}">
                      <a16:creationId xmlns:a16="http://schemas.microsoft.com/office/drawing/2014/main" id="{663E0921-B0F9-26B3-B3B2-337E32D359C9}"/>
                    </a:ext>
                  </a:extLst>
                </p:cNvPr>
                <p:cNvSpPr/>
                <p:nvPr/>
              </p:nvSpPr>
              <p:spPr bwMode="auto">
                <a:xfrm>
                  <a:off x="9379868" y="5728727"/>
                  <a:ext cx="319045" cy="342532"/>
                </a:xfrm>
                <a:custGeom>
                  <a:avLst/>
                  <a:gdLst>
                    <a:gd name="T0" fmla="*/ 90 w 100"/>
                    <a:gd name="T1" fmla="*/ 0 h 107"/>
                    <a:gd name="T2" fmla="*/ 10 w 100"/>
                    <a:gd name="T3" fmla="*/ 0 h 107"/>
                    <a:gd name="T4" fmla="*/ 0 w 100"/>
                    <a:gd name="T5" fmla="*/ 10 h 107"/>
                    <a:gd name="T6" fmla="*/ 0 w 100"/>
                    <a:gd name="T7" fmla="*/ 97 h 107"/>
                    <a:gd name="T8" fmla="*/ 10 w 100"/>
                    <a:gd name="T9" fmla="*/ 107 h 107"/>
                    <a:gd name="T10" fmla="*/ 90 w 100"/>
                    <a:gd name="T11" fmla="*/ 107 h 107"/>
                    <a:gd name="T12" fmla="*/ 100 w 100"/>
                    <a:gd name="T13" fmla="*/ 97 h 107"/>
                    <a:gd name="T14" fmla="*/ 100 w 100"/>
                    <a:gd name="T15" fmla="*/ 10 h 107"/>
                    <a:gd name="T16" fmla="*/ 90 w 100"/>
                    <a:gd name="T17" fmla="*/ 0 h 107"/>
                    <a:gd name="T18" fmla="*/ 86 w 100"/>
                    <a:gd name="T19" fmla="*/ 93 h 107"/>
                    <a:gd name="T20" fmla="*/ 13 w 100"/>
                    <a:gd name="T21" fmla="*/ 93 h 107"/>
                    <a:gd name="T22" fmla="*/ 13 w 100"/>
                    <a:gd name="T23" fmla="*/ 13 h 107"/>
                    <a:gd name="T24" fmla="*/ 86 w 100"/>
                    <a:gd name="T25" fmla="*/ 13 h 107"/>
                    <a:gd name="T26" fmla="*/ 86 w 100"/>
                    <a:gd name="T27" fmla="*/ 93 h 107"/>
                    <a:gd name="T28" fmla="*/ 26 w 100"/>
                    <a:gd name="T29" fmla="*/ 47 h 107"/>
                    <a:gd name="T30" fmla="*/ 73 w 100"/>
                    <a:gd name="T31" fmla="*/ 47 h 107"/>
                    <a:gd name="T32" fmla="*/ 73 w 100"/>
                    <a:gd name="T33" fmla="*/ 53 h 107"/>
                    <a:gd name="T34" fmla="*/ 26 w 100"/>
                    <a:gd name="T35" fmla="*/ 53 h 107"/>
                    <a:gd name="T36" fmla="*/ 26 w 100"/>
                    <a:gd name="T37" fmla="*/ 47 h 107"/>
                    <a:gd name="T38" fmla="*/ 26 w 100"/>
                    <a:gd name="T39" fmla="*/ 60 h 107"/>
                    <a:gd name="T40" fmla="*/ 73 w 100"/>
                    <a:gd name="T41" fmla="*/ 60 h 107"/>
                    <a:gd name="T42" fmla="*/ 73 w 100"/>
                    <a:gd name="T43" fmla="*/ 67 h 107"/>
                    <a:gd name="T44" fmla="*/ 26 w 100"/>
                    <a:gd name="T45" fmla="*/ 67 h 107"/>
                    <a:gd name="T46" fmla="*/ 26 w 100"/>
                    <a:gd name="T47" fmla="*/ 60 h 107"/>
                    <a:gd name="T48" fmla="*/ 26 w 100"/>
                    <a:gd name="T49" fmla="*/ 73 h 107"/>
                    <a:gd name="T50" fmla="*/ 73 w 100"/>
                    <a:gd name="T51" fmla="*/ 73 h 107"/>
                    <a:gd name="T52" fmla="*/ 73 w 100"/>
                    <a:gd name="T53" fmla="*/ 80 h 107"/>
                    <a:gd name="T54" fmla="*/ 26 w 100"/>
                    <a:gd name="T55" fmla="*/ 80 h 107"/>
                    <a:gd name="T56" fmla="*/ 26 w 100"/>
                    <a:gd name="T57" fmla="*/ 73 h 107"/>
                    <a:gd name="T58" fmla="*/ 26 w 100"/>
                    <a:gd name="T59" fmla="*/ 33 h 107"/>
                    <a:gd name="T60" fmla="*/ 73 w 100"/>
                    <a:gd name="T61" fmla="*/ 33 h 107"/>
                    <a:gd name="T62" fmla="*/ 73 w 100"/>
                    <a:gd name="T63" fmla="*/ 40 h 107"/>
                    <a:gd name="T64" fmla="*/ 26 w 100"/>
                    <a:gd name="T65" fmla="*/ 40 h 107"/>
                    <a:gd name="T66" fmla="*/ 26 w 100"/>
                    <a:gd name="T67" fmla="*/ 3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" h="107">
                      <a:moveTo>
                        <a:pt x="9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2"/>
                        <a:pt x="4" y="107"/>
                        <a:pt x="10" y="107"/>
                      </a:cubicBezTo>
                      <a:cubicBezTo>
                        <a:pt x="90" y="107"/>
                        <a:pt x="90" y="107"/>
                        <a:pt x="90" y="107"/>
                      </a:cubicBezTo>
                      <a:cubicBezTo>
                        <a:pt x="95" y="107"/>
                        <a:pt x="100" y="102"/>
                        <a:pt x="100" y="97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100" y="5"/>
                        <a:pt x="95" y="0"/>
                        <a:pt x="90" y="0"/>
                      </a:cubicBezTo>
                      <a:close/>
                      <a:moveTo>
                        <a:pt x="86" y="93"/>
                      </a:moveTo>
                      <a:cubicBezTo>
                        <a:pt x="13" y="93"/>
                        <a:pt x="13" y="93"/>
                        <a:pt x="13" y="9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lnTo>
                        <a:pt x="86" y="93"/>
                      </a:lnTo>
                      <a:close/>
                      <a:moveTo>
                        <a:pt x="26" y="47"/>
                      </a:move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lnTo>
                        <a:pt x="26" y="47"/>
                      </a:lnTo>
                      <a:close/>
                      <a:moveTo>
                        <a:pt x="26" y="60"/>
                      </a:move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lnTo>
                        <a:pt x="26" y="60"/>
                      </a:lnTo>
                      <a:close/>
                      <a:moveTo>
                        <a:pt x="26" y="73"/>
                      </a:move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lnTo>
                        <a:pt x="26" y="73"/>
                      </a:lnTo>
                      <a:close/>
                      <a:moveTo>
                        <a:pt x="26" y="33"/>
                      </a:move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lnTo>
                        <a:pt x="2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isļíḑè">
                  <a:extLst>
                    <a:ext uri="{FF2B5EF4-FFF2-40B4-BE49-F238E27FC236}">
                      <a16:creationId xmlns:a16="http://schemas.microsoft.com/office/drawing/2014/main" id="{B9600C33-1FBD-F9FB-A9B0-C2F62EAEE30C}"/>
                    </a:ext>
                  </a:extLst>
                </p:cNvPr>
                <p:cNvSpPr/>
                <p:nvPr/>
              </p:nvSpPr>
              <p:spPr bwMode="auto">
                <a:xfrm>
                  <a:off x="9781119" y="5771788"/>
                  <a:ext cx="366021" cy="364063"/>
                </a:xfrm>
                <a:custGeom>
                  <a:avLst/>
                  <a:gdLst>
                    <a:gd name="T0" fmla="*/ 86 w 114"/>
                    <a:gd name="T1" fmla="*/ 72 h 114"/>
                    <a:gd name="T2" fmla="*/ 66 w 114"/>
                    <a:gd name="T3" fmla="*/ 52 h 114"/>
                    <a:gd name="T4" fmla="*/ 114 w 114"/>
                    <a:gd name="T5" fmla="*/ 16 h 114"/>
                    <a:gd name="T6" fmla="*/ 100 w 114"/>
                    <a:gd name="T7" fmla="*/ 2 h 114"/>
                    <a:gd name="T8" fmla="*/ 40 w 114"/>
                    <a:gd name="T9" fmla="*/ 26 h 114"/>
                    <a:gd name="T10" fmla="*/ 21 w 114"/>
                    <a:gd name="T11" fmla="*/ 7 h 114"/>
                    <a:gd name="T12" fmla="*/ 4 w 114"/>
                    <a:gd name="T13" fmla="*/ 4 h 114"/>
                    <a:gd name="T14" fmla="*/ 7 w 114"/>
                    <a:gd name="T15" fmla="*/ 21 h 114"/>
                    <a:gd name="T16" fmla="*/ 26 w 114"/>
                    <a:gd name="T17" fmla="*/ 40 h 114"/>
                    <a:gd name="T18" fmla="*/ 2 w 114"/>
                    <a:gd name="T19" fmla="*/ 100 h 114"/>
                    <a:gd name="T20" fmla="*/ 16 w 114"/>
                    <a:gd name="T21" fmla="*/ 114 h 114"/>
                    <a:gd name="T22" fmla="*/ 52 w 114"/>
                    <a:gd name="T23" fmla="*/ 66 h 114"/>
                    <a:gd name="T24" fmla="*/ 72 w 114"/>
                    <a:gd name="T25" fmla="*/ 86 h 114"/>
                    <a:gd name="T26" fmla="*/ 72 w 114"/>
                    <a:gd name="T27" fmla="*/ 114 h 114"/>
                    <a:gd name="T28" fmla="*/ 86 w 114"/>
                    <a:gd name="T29" fmla="*/ 114 h 114"/>
                    <a:gd name="T30" fmla="*/ 93 w 114"/>
                    <a:gd name="T31" fmla="*/ 93 h 114"/>
                    <a:gd name="T32" fmla="*/ 114 w 114"/>
                    <a:gd name="T33" fmla="*/ 86 h 114"/>
                    <a:gd name="T34" fmla="*/ 114 w 114"/>
                    <a:gd name="T35" fmla="*/ 72 h 114"/>
                    <a:gd name="T36" fmla="*/ 86 w 114"/>
                    <a:gd name="T37" fmla="*/ 7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4" h="114">
                      <a:moveTo>
                        <a:pt x="86" y="72"/>
                      </a:move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114" y="16"/>
                        <a:pt x="114" y="16"/>
                        <a:pt x="114" y="16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16" y="2"/>
                        <a:pt x="8" y="0"/>
                        <a:pt x="4" y="4"/>
                      </a:cubicBezTo>
                      <a:cubicBezTo>
                        <a:pt x="0" y="8"/>
                        <a:pt x="2" y="16"/>
                        <a:pt x="7" y="2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" y="100"/>
                        <a:pt x="2" y="100"/>
                        <a:pt x="2" y="100"/>
                      </a:cubicBezTo>
                      <a:cubicBezTo>
                        <a:pt x="16" y="114"/>
                        <a:pt x="16" y="114"/>
                        <a:pt x="16" y="114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72" y="86"/>
                        <a:pt x="72" y="86"/>
                        <a:pt x="72" y="86"/>
                      </a:cubicBezTo>
                      <a:cubicBezTo>
                        <a:pt x="72" y="114"/>
                        <a:pt x="72" y="114"/>
                        <a:pt x="72" y="114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72"/>
                        <a:pt x="114" y="72"/>
                        <a:pt x="114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ïṧlîdé">
                  <a:extLst>
                    <a:ext uri="{FF2B5EF4-FFF2-40B4-BE49-F238E27FC236}">
                      <a16:creationId xmlns:a16="http://schemas.microsoft.com/office/drawing/2014/main" id="{AA3F69C2-ABE6-61CA-0958-C94840980C69}"/>
                    </a:ext>
                  </a:extLst>
                </p:cNvPr>
                <p:cNvSpPr/>
                <p:nvPr/>
              </p:nvSpPr>
              <p:spPr bwMode="auto">
                <a:xfrm>
                  <a:off x="9804607" y="6221974"/>
                  <a:ext cx="344490" cy="281855"/>
                </a:xfrm>
                <a:custGeom>
                  <a:avLst/>
                  <a:gdLst>
                    <a:gd name="T0" fmla="*/ 108 w 108"/>
                    <a:gd name="T1" fmla="*/ 11 h 88"/>
                    <a:gd name="T2" fmla="*/ 96 w 108"/>
                    <a:gd name="T3" fmla="*/ 14 h 88"/>
                    <a:gd name="T4" fmla="*/ 105 w 108"/>
                    <a:gd name="T5" fmla="*/ 2 h 88"/>
                    <a:gd name="T6" fmla="*/ 91 w 108"/>
                    <a:gd name="T7" fmla="*/ 7 h 88"/>
                    <a:gd name="T8" fmla="*/ 75 w 108"/>
                    <a:gd name="T9" fmla="*/ 0 h 88"/>
                    <a:gd name="T10" fmla="*/ 53 w 108"/>
                    <a:gd name="T11" fmla="*/ 22 h 88"/>
                    <a:gd name="T12" fmla="*/ 54 w 108"/>
                    <a:gd name="T13" fmla="*/ 27 h 88"/>
                    <a:gd name="T14" fmla="*/ 8 w 108"/>
                    <a:gd name="T15" fmla="*/ 4 h 88"/>
                    <a:gd name="T16" fmla="*/ 5 w 108"/>
                    <a:gd name="T17" fmla="*/ 15 h 88"/>
                    <a:gd name="T18" fmla="*/ 15 w 108"/>
                    <a:gd name="T19" fmla="*/ 34 h 88"/>
                    <a:gd name="T20" fmla="*/ 5 w 108"/>
                    <a:gd name="T21" fmla="*/ 31 h 88"/>
                    <a:gd name="T22" fmla="*/ 5 w 108"/>
                    <a:gd name="T23" fmla="*/ 31 h 88"/>
                    <a:gd name="T24" fmla="*/ 23 w 108"/>
                    <a:gd name="T25" fmla="*/ 53 h 88"/>
                    <a:gd name="T26" fmla="*/ 17 w 108"/>
                    <a:gd name="T27" fmla="*/ 54 h 88"/>
                    <a:gd name="T28" fmla="*/ 13 w 108"/>
                    <a:gd name="T29" fmla="*/ 53 h 88"/>
                    <a:gd name="T30" fmla="*/ 33 w 108"/>
                    <a:gd name="T31" fmla="*/ 69 h 88"/>
                    <a:gd name="T32" fmla="*/ 6 w 108"/>
                    <a:gd name="T33" fmla="*/ 78 h 88"/>
                    <a:gd name="T34" fmla="*/ 0 w 108"/>
                    <a:gd name="T35" fmla="*/ 78 h 88"/>
                    <a:gd name="T36" fmla="*/ 34 w 108"/>
                    <a:gd name="T37" fmla="*/ 88 h 88"/>
                    <a:gd name="T38" fmla="*/ 97 w 108"/>
                    <a:gd name="T39" fmla="*/ 25 h 88"/>
                    <a:gd name="T40" fmla="*/ 97 w 108"/>
                    <a:gd name="T41" fmla="*/ 22 h 88"/>
                    <a:gd name="T42" fmla="*/ 108 w 108"/>
                    <a:gd name="T43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8" h="88">
                      <a:moveTo>
                        <a:pt x="108" y="11"/>
                      </a:moveTo>
                      <a:cubicBezTo>
                        <a:pt x="104" y="12"/>
                        <a:pt x="100" y="13"/>
                        <a:pt x="96" y="14"/>
                      </a:cubicBezTo>
                      <a:cubicBezTo>
                        <a:pt x="100" y="11"/>
                        <a:pt x="104" y="7"/>
                        <a:pt x="105" y="2"/>
                      </a:cubicBezTo>
                      <a:cubicBezTo>
                        <a:pt x="101" y="4"/>
                        <a:pt x="96" y="6"/>
                        <a:pt x="91" y="7"/>
                      </a:cubicBezTo>
                      <a:cubicBezTo>
                        <a:pt x="87" y="3"/>
                        <a:pt x="81" y="0"/>
                        <a:pt x="75" y="0"/>
                      </a:cubicBezTo>
                      <a:cubicBezTo>
                        <a:pt x="63" y="0"/>
                        <a:pt x="53" y="10"/>
                        <a:pt x="53" y="22"/>
                      </a:cubicBezTo>
                      <a:cubicBezTo>
                        <a:pt x="53" y="24"/>
                        <a:pt x="53" y="26"/>
                        <a:pt x="54" y="27"/>
                      </a:cubicBezTo>
                      <a:cubicBezTo>
                        <a:pt x="35" y="26"/>
                        <a:pt x="19" y="18"/>
                        <a:pt x="8" y="4"/>
                      </a:cubicBezTo>
                      <a:cubicBezTo>
                        <a:pt x="6" y="7"/>
                        <a:pt x="5" y="11"/>
                        <a:pt x="5" y="15"/>
                      </a:cubicBezTo>
                      <a:cubicBezTo>
                        <a:pt x="5" y="23"/>
                        <a:pt x="9" y="30"/>
                        <a:pt x="15" y="34"/>
                      </a:cubicBezTo>
                      <a:cubicBezTo>
                        <a:pt x="11" y="34"/>
                        <a:pt x="8" y="33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42"/>
                        <a:pt x="12" y="51"/>
                        <a:pt x="23" y="53"/>
                      </a:cubicBezTo>
                      <a:cubicBezTo>
                        <a:pt x="21" y="53"/>
                        <a:pt x="19" y="54"/>
                        <a:pt x="17" y="54"/>
                      </a:cubicBezTo>
                      <a:cubicBezTo>
                        <a:pt x="15" y="54"/>
                        <a:pt x="14" y="54"/>
                        <a:pt x="13" y="53"/>
                      </a:cubicBezTo>
                      <a:cubicBezTo>
                        <a:pt x="15" y="62"/>
                        <a:pt x="23" y="69"/>
                        <a:pt x="33" y="69"/>
                      </a:cubicBezTo>
                      <a:cubicBezTo>
                        <a:pt x="26" y="75"/>
                        <a:pt x="16" y="78"/>
                        <a:pt x="6" y="78"/>
                      </a:cubicBezTo>
                      <a:cubicBezTo>
                        <a:pt x="4" y="78"/>
                        <a:pt x="2" y="78"/>
                        <a:pt x="0" y="78"/>
                      </a:cubicBezTo>
                      <a:cubicBezTo>
                        <a:pt x="10" y="84"/>
                        <a:pt x="22" y="88"/>
                        <a:pt x="34" y="88"/>
                      </a:cubicBezTo>
                      <a:cubicBezTo>
                        <a:pt x="75" y="88"/>
                        <a:pt x="97" y="54"/>
                        <a:pt x="97" y="25"/>
                      </a:cubicBezTo>
                      <a:cubicBezTo>
                        <a:pt x="97" y="24"/>
                        <a:pt x="97" y="23"/>
                        <a:pt x="97" y="22"/>
                      </a:cubicBezTo>
                      <a:cubicBezTo>
                        <a:pt x="102" y="19"/>
                        <a:pt x="105" y="15"/>
                        <a:pt x="10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ïşḷíďê">
                  <a:extLst>
                    <a:ext uri="{FF2B5EF4-FFF2-40B4-BE49-F238E27FC236}">
                      <a16:creationId xmlns:a16="http://schemas.microsoft.com/office/drawing/2014/main" id="{A1F6A5D4-9C9C-EF44-59BF-938235FFD7AA}"/>
                    </a:ext>
                  </a:extLst>
                </p:cNvPr>
                <p:cNvSpPr/>
                <p:nvPr/>
              </p:nvSpPr>
              <p:spPr bwMode="auto">
                <a:xfrm>
                  <a:off x="10315471" y="6398133"/>
                  <a:ext cx="242709" cy="252495"/>
                </a:xfrm>
                <a:custGeom>
                  <a:avLst/>
                  <a:gdLst>
                    <a:gd name="T0" fmla="*/ 66 w 124"/>
                    <a:gd name="T1" fmla="*/ 0 h 129"/>
                    <a:gd name="T2" fmla="*/ 66 w 124"/>
                    <a:gd name="T3" fmla="*/ 59 h 129"/>
                    <a:gd name="T4" fmla="*/ 124 w 124"/>
                    <a:gd name="T5" fmla="*/ 0 h 129"/>
                    <a:gd name="T6" fmla="*/ 124 w 124"/>
                    <a:gd name="T7" fmla="*/ 129 h 129"/>
                    <a:gd name="T8" fmla="*/ 66 w 124"/>
                    <a:gd name="T9" fmla="*/ 70 h 129"/>
                    <a:gd name="T10" fmla="*/ 66 w 124"/>
                    <a:gd name="T11" fmla="*/ 129 h 129"/>
                    <a:gd name="T12" fmla="*/ 0 w 124"/>
                    <a:gd name="T13" fmla="*/ 64 h 129"/>
                    <a:gd name="T14" fmla="*/ 66 w 12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66" y="0"/>
                      </a:moveTo>
                      <a:lnTo>
                        <a:pt x="66" y="59"/>
                      </a:lnTo>
                      <a:lnTo>
                        <a:pt x="124" y="0"/>
                      </a:lnTo>
                      <a:lnTo>
                        <a:pt x="124" y="129"/>
                      </a:lnTo>
                      <a:lnTo>
                        <a:pt x="66" y="70"/>
                      </a:lnTo>
                      <a:lnTo>
                        <a:pt x="66" y="129"/>
                      </a:lnTo>
                      <a:lnTo>
                        <a:pt x="0" y="64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ïṣ1ïďê">
                  <a:extLst>
                    <a:ext uri="{FF2B5EF4-FFF2-40B4-BE49-F238E27FC236}">
                      <a16:creationId xmlns:a16="http://schemas.microsoft.com/office/drawing/2014/main" id="{8750D5AC-746F-A7F4-1D1B-11694518DD6F}"/>
                    </a:ext>
                  </a:extLst>
                </p:cNvPr>
                <p:cNvSpPr/>
                <p:nvPr/>
              </p:nvSpPr>
              <p:spPr bwMode="auto">
                <a:xfrm>
                  <a:off x="9877029" y="6449024"/>
                  <a:ext cx="366021" cy="364063"/>
                </a:xfrm>
                <a:custGeom>
                  <a:avLst/>
                  <a:gdLst>
                    <a:gd name="T0" fmla="*/ 0 w 114"/>
                    <a:gd name="T1" fmla="*/ 83 h 114"/>
                    <a:gd name="T2" fmla="*/ 10 w 114"/>
                    <a:gd name="T3" fmla="*/ 93 h 114"/>
                    <a:gd name="T4" fmla="*/ 30 w 114"/>
                    <a:gd name="T5" fmla="*/ 73 h 114"/>
                    <a:gd name="T6" fmla="*/ 41 w 114"/>
                    <a:gd name="T7" fmla="*/ 84 h 114"/>
                    <a:gd name="T8" fmla="*/ 21 w 114"/>
                    <a:gd name="T9" fmla="*/ 104 h 114"/>
                    <a:gd name="T10" fmla="*/ 31 w 114"/>
                    <a:gd name="T11" fmla="*/ 114 h 114"/>
                    <a:gd name="T12" fmla="*/ 51 w 114"/>
                    <a:gd name="T13" fmla="*/ 94 h 114"/>
                    <a:gd name="T14" fmla="*/ 64 w 114"/>
                    <a:gd name="T15" fmla="*/ 107 h 114"/>
                    <a:gd name="T16" fmla="*/ 74 w 114"/>
                    <a:gd name="T17" fmla="*/ 97 h 114"/>
                    <a:gd name="T18" fmla="*/ 17 w 114"/>
                    <a:gd name="T19" fmla="*/ 40 h 114"/>
                    <a:gd name="T20" fmla="*/ 7 w 114"/>
                    <a:gd name="T21" fmla="*/ 50 h 114"/>
                    <a:gd name="T22" fmla="*/ 20 w 114"/>
                    <a:gd name="T23" fmla="*/ 63 h 114"/>
                    <a:gd name="T24" fmla="*/ 0 w 114"/>
                    <a:gd name="T25" fmla="*/ 83 h 114"/>
                    <a:gd name="T26" fmla="*/ 84 w 114"/>
                    <a:gd name="T27" fmla="*/ 30 h 114"/>
                    <a:gd name="T28" fmla="*/ 26 w 114"/>
                    <a:gd name="T29" fmla="*/ 39 h 114"/>
                    <a:gd name="T30" fmla="*/ 75 w 114"/>
                    <a:gd name="T31" fmla="*/ 88 h 114"/>
                    <a:gd name="T32" fmla="*/ 84 w 114"/>
                    <a:gd name="T33" fmla="*/ 30 h 114"/>
                    <a:gd name="T34" fmla="*/ 93 w 114"/>
                    <a:gd name="T35" fmla="*/ 35 h 114"/>
                    <a:gd name="T36" fmla="*/ 79 w 114"/>
                    <a:gd name="T37" fmla="*/ 21 h 114"/>
                    <a:gd name="T38" fmla="*/ 100 w 114"/>
                    <a:gd name="T39" fmla="*/ 0 h 114"/>
                    <a:gd name="T40" fmla="*/ 114 w 114"/>
                    <a:gd name="T41" fmla="*/ 14 h 114"/>
                    <a:gd name="T42" fmla="*/ 93 w 114"/>
                    <a:gd name="T43" fmla="*/ 3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114">
                      <a:moveTo>
                        <a:pt x="0" y="83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84"/>
                        <a:pt x="41" y="84"/>
                        <a:pt x="41" y="84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31" y="114"/>
                        <a:pt x="31" y="114"/>
                        <a:pt x="31" y="114"/>
                      </a:cubicBezTo>
                      <a:cubicBezTo>
                        <a:pt x="51" y="94"/>
                        <a:pt x="51" y="94"/>
                        <a:pt x="51" y="94"/>
                      </a:cubicBezTo>
                      <a:cubicBezTo>
                        <a:pt x="64" y="107"/>
                        <a:pt x="64" y="107"/>
                        <a:pt x="64" y="107"/>
                      </a:cubicBezTo>
                      <a:cubicBezTo>
                        <a:pt x="74" y="97"/>
                        <a:pt x="74" y="97"/>
                        <a:pt x="74" y="97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lnTo>
                        <a:pt x="0" y="83"/>
                      </a:lnTo>
                      <a:close/>
                      <a:moveTo>
                        <a:pt x="84" y="30"/>
                      </a:moveTo>
                      <a:cubicBezTo>
                        <a:pt x="65" y="12"/>
                        <a:pt x="41" y="26"/>
                        <a:pt x="26" y="39"/>
                      </a:cubicBezTo>
                      <a:cubicBezTo>
                        <a:pt x="75" y="88"/>
                        <a:pt x="75" y="88"/>
                        <a:pt x="75" y="88"/>
                      </a:cubicBezTo>
                      <a:cubicBezTo>
                        <a:pt x="88" y="73"/>
                        <a:pt x="102" y="49"/>
                        <a:pt x="84" y="30"/>
                      </a:cubicBezTo>
                      <a:close/>
                      <a:moveTo>
                        <a:pt x="93" y="35"/>
                      </a:moveTo>
                      <a:cubicBezTo>
                        <a:pt x="79" y="21"/>
                        <a:pt x="79" y="21"/>
                        <a:pt x="79" y="21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14" y="14"/>
                        <a:pt x="114" y="14"/>
                        <a:pt x="114" y="14"/>
                      </a:cubicBezTo>
                      <a:lnTo>
                        <a:pt x="9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ŝľíḓe">
                  <a:extLst>
                    <a:ext uri="{FF2B5EF4-FFF2-40B4-BE49-F238E27FC236}">
                      <a16:creationId xmlns:a16="http://schemas.microsoft.com/office/drawing/2014/main" id="{567F6499-3E7E-6294-DD34-0CBC12416F22}"/>
                    </a:ext>
                  </a:extLst>
                </p:cNvPr>
                <p:cNvSpPr/>
                <p:nvPr/>
              </p:nvSpPr>
              <p:spPr bwMode="auto">
                <a:xfrm>
                  <a:off x="8986444" y="6147595"/>
                  <a:ext cx="366021" cy="358191"/>
                </a:xfrm>
                <a:custGeom>
                  <a:avLst/>
                  <a:gdLst>
                    <a:gd name="T0" fmla="*/ 110 w 115"/>
                    <a:gd name="T1" fmla="*/ 36 h 112"/>
                    <a:gd name="T2" fmla="*/ 86 w 115"/>
                    <a:gd name="T3" fmla="*/ 1 h 112"/>
                    <a:gd name="T4" fmla="*/ 86 w 115"/>
                    <a:gd name="T5" fmla="*/ 1 h 112"/>
                    <a:gd name="T6" fmla="*/ 77 w 115"/>
                    <a:gd name="T7" fmla="*/ 4 h 112"/>
                    <a:gd name="T8" fmla="*/ 32 w 115"/>
                    <a:gd name="T9" fmla="*/ 39 h 112"/>
                    <a:gd name="T10" fmla="*/ 36 w 115"/>
                    <a:gd name="T11" fmla="*/ 56 h 112"/>
                    <a:gd name="T12" fmla="*/ 42 w 115"/>
                    <a:gd name="T13" fmla="*/ 73 h 112"/>
                    <a:gd name="T14" fmla="*/ 98 w 115"/>
                    <a:gd name="T15" fmla="*/ 81 h 112"/>
                    <a:gd name="T16" fmla="*/ 106 w 115"/>
                    <a:gd name="T17" fmla="*/ 78 h 112"/>
                    <a:gd name="T18" fmla="*/ 106 w 115"/>
                    <a:gd name="T19" fmla="*/ 79 h 112"/>
                    <a:gd name="T20" fmla="*/ 110 w 115"/>
                    <a:gd name="T21" fmla="*/ 36 h 112"/>
                    <a:gd name="T22" fmla="*/ 102 w 115"/>
                    <a:gd name="T23" fmla="*/ 73 h 112"/>
                    <a:gd name="T24" fmla="*/ 99 w 115"/>
                    <a:gd name="T25" fmla="*/ 73 h 112"/>
                    <a:gd name="T26" fmla="*/ 93 w 115"/>
                    <a:gd name="T27" fmla="*/ 67 h 112"/>
                    <a:gd name="T28" fmla="*/ 83 w 115"/>
                    <a:gd name="T29" fmla="*/ 43 h 112"/>
                    <a:gd name="T30" fmla="*/ 80 w 115"/>
                    <a:gd name="T31" fmla="*/ 18 h 112"/>
                    <a:gd name="T32" fmla="*/ 82 w 115"/>
                    <a:gd name="T33" fmla="*/ 10 h 112"/>
                    <a:gd name="T34" fmla="*/ 84 w 115"/>
                    <a:gd name="T35" fmla="*/ 8 h 112"/>
                    <a:gd name="T36" fmla="*/ 87 w 115"/>
                    <a:gd name="T37" fmla="*/ 9 h 112"/>
                    <a:gd name="T38" fmla="*/ 93 w 115"/>
                    <a:gd name="T39" fmla="*/ 15 h 112"/>
                    <a:gd name="T40" fmla="*/ 103 w 115"/>
                    <a:gd name="T41" fmla="*/ 38 h 112"/>
                    <a:gd name="T42" fmla="*/ 106 w 115"/>
                    <a:gd name="T43" fmla="*/ 63 h 112"/>
                    <a:gd name="T44" fmla="*/ 104 w 115"/>
                    <a:gd name="T45" fmla="*/ 71 h 112"/>
                    <a:gd name="T46" fmla="*/ 102 w 115"/>
                    <a:gd name="T47" fmla="*/ 73 h 112"/>
                    <a:gd name="T48" fmla="*/ 28 w 115"/>
                    <a:gd name="T49" fmla="*/ 58 h 112"/>
                    <a:gd name="T50" fmla="*/ 25 w 115"/>
                    <a:gd name="T51" fmla="*/ 42 h 112"/>
                    <a:gd name="T52" fmla="*/ 11 w 115"/>
                    <a:gd name="T53" fmla="*/ 47 h 112"/>
                    <a:gd name="T54" fmla="*/ 4 w 115"/>
                    <a:gd name="T55" fmla="*/ 49 h 112"/>
                    <a:gd name="T56" fmla="*/ 0 w 115"/>
                    <a:gd name="T57" fmla="*/ 61 h 112"/>
                    <a:gd name="T58" fmla="*/ 3 w 115"/>
                    <a:gd name="T59" fmla="*/ 70 h 112"/>
                    <a:gd name="T60" fmla="*/ 11 w 115"/>
                    <a:gd name="T61" fmla="*/ 78 h 112"/>
                    <a:gd name="T62" fmla="*/ 19 w 115"/>
                    <a:gd name="T63" fmla="*/ 76 h 112"/>
                    <a:gd name="T64" fmla="*/ 34 w 115"/>
                    <a:gd name="T65" fmla="*/ 73 h 112"/>
                    <a:gd name="T66" fmla="*/ 28 w 115"/>
                    <a:gd name="T67" fmla="*/ 58 h 112"/>
                    <a:gd name="T68" fmla="*/ 47 w 115"/>
                    <a:gd name="T69" fmla="*/ 77 h 112"/>
                    <a:gd name="T70" fmla="*/ 32 w 115"/>
                    <a:gd name="T71" fmla="*/ 78 h 112"/>
                    <a:gd name="T72" fmla="*/ 50 w 115"/>
                    <a:gd name="T73" fmla="*/ 110 h 112"/>
                    <a:gd name="T74" fmla="*/ 54 w 115"/>
                    <a:gd name="T75" fmla="*/ 111 h 112"/>
                    <a:gd name="T76" fmla="*/ 66 w 115"/>
                    <a:gd name="T77" fmla="*/ 102 h 112"/>
                    <a:gd name="T78" fmla="*/ 66 w 115"/>
                    <a:gd name="T79" fmla="*/ 98 h 112"/>
                    <a:gd name="T80" fmla="*/ 47 w 115"/>
                    <a:gd name="T81" fmla="*/ 77 h 112"/>
                    <a:gd name="T82" fmla="*/ 96 w 115"/>
                    <a:gd name="T83" fmla="*/ 53 h 112"/>
                    <a:gd name="T84" fmla="*/ 95 w 115"/>
                    <a:gd name="T85" fmla="*/ 53 h 112"/>
                    <a:gd name="T86" fmla="*/ 93 w 115"/>
                    <a:gd name="T87" fmla="*/ 51 h 112"/>
                    <a:gd name="T88" fmla="*/ 89 w 115"/>
                    <a:gd name="T89" fmla="*/ 42 h 112"/>
                    <a:gd name="T90" fmla="*/ 88 w 115"/>
                    <a:gd name="T91" fmla="*/ 32 h 112"/>
                    <a:gd name="T92" fmla="*/ 89 w 115"/>
                    <a:gd name="T93" fmla="*/ 29 h 112"/>
                    <a:gd name="T94" fmla="*/ 90 w 115"/>
                    <a:gd name="T95" fmla="*/ 28 h 112"/>
                    <a:gd name="T96" fmla="*/ 91 w 115"/>
                    <a:gd name="T97" fmla="*/ 29 h 112"/>
                    <a:gd name="T98" fmla="*/ 93 w 115"/>
                    <a:gd name="T99" fmla="*/ 31 h 112"/>
                    <a:gd name="T100" fmla="*/ 97 w 115"/>
                    <a:gd name="T101" fmla="*/ 40 h 112"/>
                    <a:gd name="T102" fmla="*/ 98 w 115"/>
                    <a:gd name="T103" fmla="*/ 49 h 112"/>
                    <a:gd name="T104" fmla="*/ 97 w 115"/>
                    <a:gd name="T105" fmla="*/ 52 h 112"/>
                    <a:gd name="T106" fmla="*/ 96 w 115"/>
                    <a:gd name="T107" fmla="*/ 53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5" h="112">
                      <a:moveTo>
                        <a:pt x="110" y="36"/>
                      </a:moveTo>
                      <a:cubicBezTo>
                        <a:pt x="104" y="15"/>
                        <a:pt x="93" y="0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60" y="25"/>
                        <a:pt x="32" y="39"/>
                      </a:cubicBezTo>
                      <a:cubicBezTo>
                        <a:pt x="33" y="44"/>
                        <a:pt x="34" y="50"/>
                        <a:pt x="36" y="56"/>
                      </a:cubicBezTo>
                      <a:cubicBezTo>
                        <a:pt x="37" y="63"/>
                        <a:pt x="39" y="68"/>
                        <a:pt x="42" y="73"/>
                      </a:cubicBezTo>
                      <a:cubicBezTo>
                        <a:pt x="73" y="71"/>
                        <a:pt x="98" y="81"/>
                        <a:pt x="98" y="81"/>
                      </a:cubicBezTo>
                      <a:cubicBezTo>
                        <a:pt x="106" y="78"/>
                        <a:pt x="106" y="78"/>
                        <a:pt x="106" y="78"/>
                      </a:cubicBezTo>
                      <a:cubicBezTo>
                        <a:pt x="106" y="78"/>
                        <a:pt x="106" y="79"/>
                        <a:pt x="106" y="79"/>
                      </a:cubicBezTo>
                      <a:cubicBezTo>
                        <a:pt x="114" y="76"/>
                        <a:pt x="115" y="57"/>
                        <a:pt x="110" y="36"/>
                      </a:cubicBezTo>
                      <a:close/>
                      <a:moveTo>
                        <a:pt x="102" y="73"/>
                      </a:moveTo>
                      <a:cubicBezTo>
                        <a:pt x="101" y="74"/>
                        <a:pt x="99" y="73"/>
                        <a:pt x="99" y="73"/>
                      </a:cubicBezTo>
                      <a:cubicBezTo>
                        <a:pt x="97" y="71"/>
                        <a:pt x="95" y="69"/>
                        <a:pt x="93" y="67"/>
                      </a:cubicBezTo>
                      <a:cubicBezTo>
                        <a:pt x="89" y="61"/>
                        <a:pt x="85" y="53"/>
                        <a:pt x="83" y="43"/>
                      </a:cubicBezTo>
                      <a:cubicBezTo>
                        <a:pt x="80" y="34"/>
                        <a:pt x="79" y="25"/>
                        <a:pt x="80" y="18"/>
                      </a:cubicBezTo>
                      <a:cubicBezTo>
                        <a:pt x="80" y="15"/>
                        <a:pt x="81" y="12"/>
                        <a:pt x="82" y="10"/>
                      </a:cubicBezTo>
                      <a:cubicBezTo>
                        <a:pt x="82" y="10"/>
                        <a:pt x="83" y="8"/>
                        <a:pt x="84" y="8"/>
                      </a:cubicBezTo>
                      <a:cubicBezTo>
                        <a:pt x="85" y="8"/>
                        <a:pt x="87" y="9"/>
                        <a:pt x="87" y="9"/>
                      </a:cubicBezTo>
                      <a:cubicBezTo>
                        <a:pt x="89" y="10"/>
                        <a:pt x="91" y="12"/>
                        <a:pt x="93" y="15"/>
                      </a:cubicBezTo>
                      <a:cubicBezTo>
                        <a:pt x="97" y="20"/>
                        <a:pt x="101" y="29"/>
                        <a:pt x="103" y="38"/>
                      </a:cubicBezTo>
                      <a:cubicBezTo>
                        <a:pt x="106" y="47"/>
                        <a:pt x="107" y="56"/>
                        <a:pt x="106" y="63"/>
                      </a:cubicBezTo>
                      <a:cubicBezTo>
                        <a:pt x="105" y="67"/>
                        <a:pt x="105" y="69"/>
                        <a:pt x="104" y="71"/>
                      </a:cubicBezTo>
                      <a:cubicBezTo>
                        <a:pt x="103" y="72"/>
                        <a:pt x="103" y="73"/>
                        <a:pt x="102" y="73"/>
                      </a:cubicBezTo>
                      <a:close/>
                      <a:moveTo>
                        <a:pt x="28" y="58"/>
                      </a:moveTo>
                      <a:cubicBezTo>
                        <a:pt x="27" y="53"/>
                        <a:pt x="26" y="47"/>
                        <a:pt x="25" y="42"/>
                      </a:cubicBezTo>
                      <a:cubicBezTo>
                        <a:pt x="20" y="44"/>
                        <a:pt x="16" y="46"/>
                        <a:pt x="11" y="47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78"/>
                        <a:pt x="11" y="78"/>
                        <a:pt x="19" y="76"/>
                      </a:cubicBezTo>
                      <a:cubicBezTo>
                        <a:pt x="24" y="75"/>
                        <a:pt x="28" y="74"/>
                        <a:pt x="34" y="73"/>
                      </a:cubicBezTo>
                      <a:cubicBezTo>
                        <a:pt x="32" y="69"/>
                        <a:pt x="30" y="64"/>
                        <a:pt x="28" y="58"/>
                      </a:cubicBezTo>
                      <a:close/>
                      <a:moveTo>
                        <a:pt x="47" y="77"/>
                      </a:move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1" y="112"/>
                        <a:pt x="53" y="112"/>
                        <a:pt x="54" y="111"/>
                      </a:cubicBez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1"/>
                        <a:pt x="67" y="99"/>
                        <a:pt x="66" y="98"/>
                      </a:cubicBezTo>
                      <a:lnTo>
                        <a:pt x="47" y="77"/>
                      </a:lnTo>
                      <a:close/>
                      <a:moveTo>
                        <a:pt x="96" y="53"/>
                      </a:moveTo>
                      <a:cubicBezTo>
                        <a:pt x="96" y="53"/>
                        <a:pt x="95" y="53"/>
                        <a:pt x="95" y="53"/>
                      </a:cubicBezTo>
                      <a:cubicBezTo>
                        <a:pt x="94" y="53"/>
                        <a:pt x="94" y="52"/>
                        <a:pt x="93" y="51"/>
                      </a:cubicBezTo>
                      <a:cubicBezTo>
                        <a:pt x="91" y="49"/>
                        <a:pt x="90" y="45"/>
                        <a:pt x="89" y="42"/>
                      </a:cubicBezTo>
                      <a:cubicBezTo>
                        <a:pt x="88" y="38"/>
                        <a:pt x="88" y="35"/>
                        <a:pt x="88" y="32"/>
                      </a:cubicBezTo>
                      <a:cubicBezTo>
                        <a:pt x="88" y="31"/>
                        <a:pt x="88" y="30"/>
                        <a:pt x="89" y="29"/>
                      </a:cubicBezTo>
                      <a:cubicBezTo>
                        <a:pt x="89" y="29"/>
                        <a:pt x="89" y="28"/>
                        <a:pt x="90" y="28"/>
                      </a:cubicBezTo>
                      <a:cubicBezTo>
                        <a:pt x="90" y="28"/>
                        <a:pt x="90" y="28"/>
                        <a:pt x="91" y="29"/>
                      </a:cubicBezTo>
                      <a:cubicBezTo>
                        <a:pt x="91" y="29"/>
                        <a:pt x="92" y="30"/>
                        <a:pt x="93" y="31"/>
                      </a:cubicBezTo>
                      <a:cubicBezTo>
                        <a:pt x="94" y="33"/>
                        <a:pt x="96" y="36"/>
                        <a:pt x="97" y="40"/>
                      </a:cubicBezTo>
                      <a:cubicBezTo>
                        <a:pt x="98" y="43"/>
                        <a:pt x="98" y="47"/>
                        <a:pt x="98" y="49"/>
                      </a:cubicBezTo>
                      <a:cubicBezTo>
                        <a:pt x="98" y="51"/>
                        <a:pt x="98" y="52"/>
                        <a:pt x="97" y="52"/>
                      </a:cubicBezTo>
                      <a:cubicBezTo>
                        <a:pt x="97" y="53"/>
                        <a:pt x="97" y="53"/>
                        <a:pt x="9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iṥ1îḓê">
                  <a:extLst>
                    <a:ext uri="{FF2B5EF4-FFF2-40B4-BE49-F238E27FC236}">
                      <a16:creationId xmlns:a16="http://schemas.microsoft.com/office/drawing/2014/main" id="{1FA2A2B3-CE13-C4EC-DB88-EB20298998C3}"/>
                    </a:ext>
                  </a:extLst>
                </p:cNvPr>
                <p:cNvSpPr/>
                <p:nvPr/>
              </p:nvSpPr>
              <p:spPr bwMode="auto">
                <a:xfrm>
                  <a:off x="9420971" y="6157383"/>
                  <a:ext cx="334704" cy="336661"/>
                </a:xfrm>
                <a:custGeom>
                  <a:avLst/>
                  <a:gdLst>
                    <a:gd name="T0" fmla="*/ 100 w 105"/>
                    <a:gd name="T1" fmla="*/ 29 h 105"/>
                    <a:gd name="T2" fmla="*/ 71 w 105"/>
                    <a:gd name="T3" fmla="*/ 26 h 105"/>
                    <a:gd name="T4" fmla="*/ 88 w 105"/>
                    <a:gd name="T5" fmla="*/ 9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2 w 105"/>
                    <a:gd name="T11" fmla="*/ 26 h 105"/>
                    <a:gd name="T12" fmla="*/ 52 w 105"/>
                    <a:gd name="T13" fmla="*/ 26 h 105"/>
                    <a:gd name="T14" fmla="*/ 26 w 105"/>
                    <a:gd name="T15" fmla="*/ 0 h 105"/>
                    <a:gd name="T16" fmla="*/ 19 w 105"/>
                    <a:gd name="T17" fmla="*/ 6 h 105"/>
                    <a:gd name="T18" fmla="*/ 39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1 h 105"/>
                    <a:gd name="T26" fmla="*/ 52 w 105"/>
                    <a:gd name="T27" fmla="*/ 105 h 105"/>
                    <a:gd name="T28" fmla="*/ 100 w 105"/>
                    <a:gd name="T29" fmla="*/ 101 h 105"/>
                    <a:gd name="T30" fmla="*/ 105 w 105"/>
                    <a:gd name="T31" fmla="*/ 65 h 105"/>
                    <a:gd name="T32" fmla="*/ 100 w 105"/>
                    <a:gd name="T33" fmla="*/ 29 h 105"/>
                    <a:gd name="T34" fmla="*/ 88 w 105"/>
                    <a:gd name="T35" fmla="*/ 89 h 105"/>
                    <a:gd name="T36" fmla="*/ 52 w 105"/>
                    <a:gd name="T37" fmla="*/ 92 h 105"/>
                    <a:gd name="T38" fmla="*/ 16 w 105"/>
                    <a:gd name="T39" fmla="*/ 89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2 w 105"/>
                    <a:gd name="T45" fmla="*/ 39 h 105"/>
                    <a:gd name="T46" fmla="*/ 88 w 105"/>
                    <a:gd name="T47" fmla="*/ 41 h 105"/>
                    <a:gd name="T48" fmla="*/ 92 w 105"/>
                    <a:gd name="T49" fmla="*/ 65 h 105"/>
                    <a:gd name="T50" fmla="*/ 88 w 105"/>
                    <a:gd name="T51" fmla="*/ 89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0" y="29"/>
                      </a:moveTo>
                      <a:cubicBezTo>
                        <a:pt x="91" y="28"/>
                        <a:pt x="82" y="27"/>
                        <a:pt x="71" y="26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4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1" y="40"/>
                        <a:pt x="0" y="52"/>
                        <a:pt x="0" y="65"/>
                      </a:cubicBezTo>
                      <a:cubicBezTo>
                        <a:pt x="0" y="78"/>
                        <a:pt x="1" y="90"/>
                        <a:pt x="4" y="101"/>
                      </a:cubicBezTo>
                      <a:cubicBezTo>
                        <a:pt x="19" y="104"/>
                        <a:pt x="35" y="105"/>
                        <a:pt x="52" y="105"/>
                      </a:cubicBezTo>
                      <a:cubicBezTo>
                        <a:pt x="69" y="105"/>
                        <a:pt x="86" y="104"/>
                        <a:pt x="100" y="101"/>
                      </a:cubicBezTo>
                      <a:cubicBezTo>
                        <a:pt x="103" y="90"/>
                        <a:pt x="105" y="78"/>
                        <a:pt x="105" y="65"/>
                      </a:cubicBezTo>
                      <a:cubicBezTo>
                        <a:pt x="105" y="52"/>
                        <a:pt x="103" y="40"/>
                        <a:pt x="100" y="29"/>
                      </a:cubicBezTo>
                      <a:close/>
                      <a:moveTo>
                        <a:pt x="88" y="89"/>
                      </a:moveTo>
                      <a:cubicBezTo>
                        <a:pt x="77" y="91"/>
                        <a:pt x="65" y="92"/>
                        <a:pt x="52" y="92"/>
                      </a:cubicBezTo>
                      <a:cubicBezTo>
                        <a:pt x="39" y="92"/>
                        <a:pt x="27" y="91"/>
                        <a:pt x="16" y="89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39" y="39"/>
                        <a:pt x="52" y="39"/>
                      </a:cubicBezTo>
                      <a:cubicBezTo>
                        <a:pt x="65" y="39"/>
                        <a:pt x="77" y="40"/>
                        <a:pt x="88" y="41"/>
                      </a:cubicBezTo>
                      <a:cubicBezTo>
                        <a:pt x="90" y="49"/>
                        <a:pt x="92" y="57"/>
                        <a:pt x="92" y="65"/>
                      </a:cubicBezTo>
                      <a:cubicBezTo>
                        <a:pt x="92" y="74"/>
                        <a:pt x="90" y="82"/>
                        <a:pt x="88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íṩľîḓê">
                  <a:extLst>
                    <a:ext uri="{FF2B5EF4-FFF2-40B4-BE49-F238E27FC236}">
                      <a16:creationId xmlns:a16="http://schemas.microsoft.com/office/drawing/2014/main" id="{06AFE83C-1920-EEB4-BE8D-2F32C8E44400}"/>
                    </a:ext>
                  </a:extLst>
                </p:cNvPr>
                <p:cNvSpPr/>
                <p:nvPr/>
              </p:nvSpPr>
              <p:spPr bwMode="auto">
                <a:xfrm>
                  <a:off x="9372038" y="6560592"/>
                  <a:ext cx="409082" cy="230965"/>
                </a:xfrm>
                <a:custGeom>
                  <a:avLst/>
                  <a:gdLst>
                    <a:gd name="T0" fmla="*/ 128 w 128"/>
                    <a:gd name="T1" fmla="*/ 50 h 72"/>
                    <a:gd name="T2" fmla="*/ 112 w 128"/>
                    <a:gd name="T3" fmla="*/ 29 h 72"/>
                    <a:gd name="T4" fmla="*/ 82 w 128"/>
                    <a:gd name="T5" fmla="*/ 0 h 72"/>
                    <a:gd name="T6" fmla="*/ 58 w 128"/>
                    <a:gd name="T7" fmla="*/ 11 h 72"/>
                    <a:gd name="T8" fmla="*/ 45 w 128"/>
                    <a:gd name="T9" fmla="*/ 4 h 72"/>
                    <a:gd name="T10" fmla="*/ 29 w 128"/>
                    <a:gd name="T11" fmla="*/ 21 h 72"/>
                    <a:gd name="T12" fmla="*/ 29 w 128"/>
                    <a:gd name="T13" fmla="*/ 23 h 72"/>
                    <a:gd name="T14" fmla="*/ 24 w 128"/>
                    <a:gd name="T15" fmla="*/ 23 h 72"/>
                    <a:gd name="T16" fmla="*/ 0 w 128"/>
                    <a:gd name="T17" fmla="*/ 47 h 72"/>
                    <a:gd name="T18" fmla="*/ 24 w 128"/>
                    <a:gd name="T19" fmla="*/ 72 h 72"/>
                    <a:gd name="T20" fmla="*/ 106 w 128"/>
                    <a:gd name="T21" fmla="*/ 72 h 72"/>
                    <a:gd name="T22" fmla="*/ 106 w 128"/>
                    <a:gd name="T23" fmla="*/ 72 h 72"/>
                    <a:gd name="T24" fmla="*/ 128 w 128"/>
                    <a:gd name="T25" fmla="*/ 5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" h="72">
                      <a:moveTo>
                        <a:pt x="128" y="50"/>
                      </a:moveTo>
                      <a:cubicBezTo>
                        <a:pt x="128" y="39"/>
                        <a:pt x="121" y="31"/>
                        <a:pt x="112" y="29"/>
                      </a:cubicBezTo>
                      <a:cubicBezTo>
                        <a:pt x="111" y="12"/>
                        <a:pt x="98" y="0"/>
                        <a:pt x="82" y="0"/>
                      </a:cubicBezTo>
                      <a:cubicBezTo>
                        <a:pt x="72" y="0"/>
                        <a:pt x="64" y="4"/>
                        <a:pt x="58" y="11"/>
                      </a:cubicBezTo>
                      <a:cubicBezTo>
                        <a:pt x="55" y="7"/>
                        <a:pt x="51" y="4"/>
                        <a:pt x="45" y="4"/>
                      </a:cubicBezTo>
                      <a:cubicBezTo>
                        <a:pt x="36" y="4"/>
                        <a:pt x="29" y="12"/>
                        <a:pt x="29" y="21"/>
                      </a:cubicBezTo>
                      <a:cubicBezTo>
                        <a:pt x="29" y="22"/>
                        <a:pt x="29" y="23"/>
                        <a:pt x="29" y="23"/>
                      </a:cubicBezTo>
                      <a:cubicBezTo>
                        <a:pt x="27" y="23"/>
                        <a:pt x="26" y="23"/>
                        <a:pt x="24" y="23"/>
                      </a:cubicBezTo>
                      <a:cubicBezTo>
                        <a:pt x="11" y="23"/>
                        <a:pt x="0" y="34"/>
                        <a:pt x="0" y="47"/>
                      </a:cubicBezTo>
                      <a:cubicBezTo>
                        <a:pt x="0" y="61"/>
                        <a:pt x="11" y="72"/>
                        <a:pt x="24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18" y="71"/>
                        <a:pt x="128" y="62"/>
                        <a:pt x="128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154" name="ïṥlîďé">
                  <a:extLst>
                    <a:ext uri="{FF2B5EF4-FFF2-40B4-BE49-F238E27FC236}">
                      <a16:creationId xmlns:a16="http://schemas.microsoft.com/office/drawing/2014/main" id="{88D8DDF1-9F67-D5F5-AEEC-657D99F38920}"/>
                    </a:ext>
                  </a:extLst>
                </p:cNvPr>
                <p:cNvSpPr/>
                <p:nvPr/>
              </p:nvSpPr>
              <p:spPr bwMode="auto">
                <a:xfrm>
                  <a:off x="8992317" y="6560592"/>
                  <a:ext cx="281855" cy="230965"/>
                </a:xfrm>
                <a:custGeom>
                  <a:avLst/>
                  <a:gdLst>
                    <a:gd name="T0" fmla="*/ 0 w 88"/>
                    <a:gd name="T1" fmla="*/ 0 h 72"/>
                    <a:gd name="T2" fmla="*/ 0 w 88"/>
                    <a:gd name="T3" fmla="*/ 72 h 72"/>
                    <a:gd name="T4" fmla="*/ 88 w 88"/>
                    <a:gd name="T5" fmla="*/ 72 h 72"/>
                    <a:gd name="T6" fmla="*/ 88 w 88"/>
                    <a:gd name="T7" fmla="*/ 0 h 72"/>
                    <a:gd name="T8" fmla="*/ 0 w 88"/>
                    <a:gd name="T9" fmla="*/ 0 h 72"/>
                    <a:gd name="T10" fmla="*/ 83 w 88"/>
                    <a:gd name="T11" fmla="*/ 66 h 72"/>
                    <a:gd name="T12" fmla="*/ 5 w 88"/>
                    <a:gd name="T13" fmla="*/ 66 h 72"/>
                    <a:gd name="T14" fmla="*/ 5 w 88"/>
                    <a:gd name="T15" fmla="*/ 5 h 72"/>
                    <a:gd name="T16" fmla="*/ 83 w 88"/>
                    <a:gd name="T17" fmla="*/ 5 h 72"/>
                    <a:gd name="T18" fmla="*/ 83 w 88"/>
                    <a:gd name="T19" fmla="*/ 66 h 72"/>
                    <a:gd name="T20" fmla="*/ 61 w 88"/>
                    <a:gd name="T21" fmla="*/ 19 h 72"/>
                    <a:gd name="T22" fmla="*/ 69 w 88"/>
                    <a:gd name="T23" fmla="*/ 27 h 72"/>
                    <a:gd name="T24" fmla="*/ 77 w 88"/>
                    <a:gd name="T25" fmla="*/ 19 h 72"/>
                    <a:gd name="T26" fmla="*/ 69 w 88"/>
                    <a:gd name="T27" fmla="*/ 11 h 72"/>
                    <a:gd name="T28" fmla="*/ 61 w 88"/>
                    <a:gd name="T29" fmla="*/ 19 h 72"/>
                    <a:gd name="T30" fmla="*/ 77 w 88"/>
                    <a:gd name="T31" fmla="*/ 60 h 72"/>
                    <a:gd name="T32" fmla="*/ 11 w 88"/>
                    <a:gd name="T33" fmla="*/ 60 h 72"/>
                    <a:gd name="T34" fmla="*/ 27 w 88"/>
                    <a:gd name="T35" fmla="*/ 16 h 72"/>
                    <a:gd name="T36" fmla="*/ 50 w 88"/>
                    <a:gd name="T37" fmla="*/ 44 h 72"/>
                    <a:gd name="T38" fmla="*/ 61 w 88"/>
                    <a:gd name="T39" fmla="*/ 36 h 72"/>
                    <a:gd name="T40" fmla="*/ 77 w 88"/>
                    <a:gd name="T41" fmla="*/ 6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8" h="72">
                      <a:moveTo>
                        <a:pt x="0" y="0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0" y="0"/>
                      </a:lnTo>
                      <a:close/>
                      <a:moveTo>
                        <a:pt x="83" y="66"/>
                      </a:move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lnTo>
                        <a:pt x="83" y="66"/>
                      </a:lnTo>
                      <a:close/>
                      <a:moveTo>
                        <a:pt x="61" y="19"/>
                      </a:moveTo>
                      <a:cubicBezTo>
                        <a:pt x="61" y="24"/>
                        <a:pt x="64" y="27"/>
                        <a:pt x="69" y="27"/>
                      </a:cubicBezTo>
                      <a:cubicBezTo>
                        <a:pt x="74" y="27"/>
                        <a:pt x="77" y="24"/>
                        <a:pt x="77" y="19"/>
                      </a:cubicBezTo>
                      <a:cubicBezTo>
                        <a:pt x="77" y="14"/>
                        <a:pt x="74" y="11"/>
                        <a:pt x="69" y="11"/>
                      </a:cubicBezTo>
                      <a:cubicBezTo>
                        <a:pt x="64" y="11"/>
                        <a:pt x="61" y="14"/>
                        <a:pt x="61" y="19"/>
                      </a:cubicBezTo>
                      <a:close/>
                      <a:moveTo>
                        <a:pt x="77" y="60"/>
                      </a:move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lnTo>
                        <a:pt x="77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íśḷïďé">
                  <a:extLst>
                    <a:ext uri="{FF2B5EF4-FFF2-40B4-BE49-F238E27FC236}">
                      <a16:creationId xmlns:a16="http://schemas.microsoft.com/office/drawing/2014/main" id="{F37878EE-078F-C48A-C22D-84CFA557A4D4}"/>
                    </a:ext>
                  </a:extLst>
                </p:cNvPr>
                <p:cNvSpPr/>
                <p:nvPr/>
              </p:nvSpPr>
              <p:spPr bwMode="auto">
                <a:xfrm>
                  <a:off x="8583234" y="6505787"/>
                  <a:ext cx="272069" cy="275983"/>
                </a:xfrm>
                <a:custGeom>
                  <a:avLst/>
                  <a:gdLst>
                    <a:gd name="T0" fmla="*/ 57 w 85"/>
                    <a:gd name="T1" fmla="*/ 59 h 86"/>
                    <a:gd name="T2" fmla="*/ 82 w 85"/>
                    <a:gd name="T3" fmla="*/ 47 h 86"/>
                    <a:gd name="T4" fmla="*/ 82 w 85"/>
                    <a:gd name="T5" fmla="*/ 59 h 86"/>
                    <a:gd name="T6" fmla="*/ 66 w 85"/>
                    <a:gd name="T7" fmla="*/ 67 h 86"/>
                    <a:gd name="T8" fmla="*/ 59 w 85"/>
                    <a:gd name="T9" fmla="*/ 84 h 86"/>
                    <a:gd name="T10" fmla="*/ 47 w 85"/>
                    <a:gd name="T11" fmla="*/ 84 h 86"/>
                    <a:gd name="T12" fmla="*/ 57 w 85"/>
                    <a:gd name="T13" fmla="*/ 59 h 86"/>
                    <a:gd name="T14" fmla="*/ 24 w 85"/>
                    <a:gd name="T15" fmla="*/ 85 h 86"/>
                    <a:gd name="T16" fmla="*/ 39 w 85"/>
                    <a:gd name="T17" fmla="*/ 42 h 86"/>
                    <a:gd name="T18" fmla="*/ 81 w 85"/>
                    <a:gd name="T19" fmla="*/ 23 h 86"/>
                    <a:gd name="T20" fmla="*/ 81 w 85"/>
                    <a:gd name="T21" fmla="*/ 35 h 86"/>
                    <a:gd name="T22" fmla="*/ 81 w 85"/>
                    <a:gd name="T23" fmla="*/ 35 h 86"/>
                    <a:gd name="T24" fmla="*/ 48 w 85"/>
                    <a:gd name="T25" fmla="*/ 51 h 86"/>
                    <a:gd name="T26" fmla="*/ 36 w 85"/>
                    <a:gd name="T27" fmla="*/ 85 h 86"/>
                    <a:gd name="T28" fmla="*/ 24 w 85"/>
                    <a:gd name="T29" fmla="*/ 85 h 86"/>
                    <a:gd name="T30" fmla="*/ 49 w 85"/>
                    <a:gd name="T31" fmla="*/ 7 h 86"/>
                    <a:gd name="T32" fmla="*/ 80 w 85"/>
                    <a:gd name="T33" fmla="*/ 0 h 86"/>
                    <a:gd name="T34" fmla="*/ 80 w 85"/>
                    <a:gd name="T35" fmla="*/ 0 h 86"/>
                    <a:gd name="T36" fmla="*/ 80 w 85"/>
                    <a:gd name="T37" fmla="*/ 12 h 86"/>
                    <a:gd name="T38" fmla="*/ 31 w 85"/>
                    <a:gd name="T39" fmla="*/ 34 h 86"/>
                    <a:gd name="T40" fmla="*/ 12 w 85"/>
                    <a:gd name="T41" fmla="*/ 86 h 86"/>
                    <a:gd name="T42" fmla="*/ 0 w 85"/>
                    <a:gd name="T43" fmla="*/ 86 h 86"/>
                    <a:gd name="T44" fmla="*/ 5 w 85"/>
                    <a:gd name="T45" fmla="*/ 55 h 86"/>
                    <a:gd name="T46" fmla="*/ 22 w 85"/>
                    <a:gd name="T47" fmla="*/ 26 h 86"/>
                    <a:gd name="T48" fmla="*/ 49 w 85"/>
                    <a:gd name="T49" fmla="*/ 7 h 86"/>
                    <a:gd name="T50" fmla="*/ 75 w 85"/>
                    <a:gd name="T51" fmla="*/ 83 h 86"/>
                    <a:gd name="T52" fmla="*/ 83 w 85"/>
                    <a:gd name="T53" fmla="*/ 83 h 86"/>
                    <a:gd name="T54" fmla="*/ 83 w 85"/>
                    <a:gd name="T55" fmla="*/ 74 h 86"/>
                    <a:gd name="T56" fmla="*/ 74 w 85"/>
                    <a:gd name="T57" fmla="*/ 75 h 86"/>
                    <a:gd name="T58" fmla="*/ 75 w 85"/>
                    <a:gd name="T5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5" h="86">
                      <a:moveTo>
                        <a:pt x="57" y="59"/>
                      </a:moveTo>
                      <a:cubicBezTo>
                        <a:pt x="64" y="51"/>
                        <a:pt x="73" y="48"/>
                        <a:pt x="82" y="47"/>
                      </a:cubicBezTo>
                      <a:cubicBezTo>
                        <a:pt x="82" y="59"/>
                        <a:pt x="82" y="59"/>
                        <a:pt x="82" y="59"/>
                      </a:cubicBezTo>
                      <a:cubicBezTo>
                        <a:pt x="76" y="59"/>
                        <a:pt x="70" y="62"/>
                        <a:pt x="66" y="67"/>
                      </a:cubicBezTo>
                      <a:cubicBezTo>
                        <a:pt x="61" y="71"/>
                        <a:pt x="59" y="78"/>
                        <a:pt x="5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75"/>
                        <a:pt x="50" y="66"/>
                        <a:pt x="57" y="59"/>
                      </a:cubicBezTo>
                      <a:close/>
                      <a:moveTo>
                        <a:pt x="24" y="85"/>
                      </a:moveTo>
                      <a:cubicBezTo>
                        <a:pt x="23" y="69"/>
                        <a:pt x="29" y="54"/>
                        <a:pt x="39" y="42"/>
                      </a:cubicBezTo>
                      <a:cubicBezTo>
                        <a:pt x="50" y="31"/>
                        <a:pt x="65" y="24"/>
                        <a:pt x="81" y="23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69" y="36"/>
                        <a:pt x="57" y="41"/>
                        <a:pt x="48" y="51"/>
                      </a:cubicBezTo>
                      <a:cubicBezTo>
                        <a:pt x="40" y="60"/>
                        <a:pt x="35" y="72"/>
                        <a:pt x="36" y="85"/>
                      </a:cubicBezTo>
                      <a:lnTo>
                        <a:pt x="24" y="85"/>
                      </a:lnTo>
                      <a:close/>
                      <a:moveTo>
                        <a:pt x="49" y="7"/>
                      </a:moveTo>
                      <a:cubicBezTo>
                        <a:pt x="59" y="3"/>
                        <a:pt x="69" y="0"/>
                        <a:pt x="8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61" y="12"/>
                        <a:pt x="44" y="20"/>
                        <a:pt x="31" y="34"/>
                      </a:cubicBezTo>
                      <a:cubicBezTo>
                        <a:pt x="18" y="48"/>
                        <a:pt x="11" y="67"/>
                        <a:pt x="12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75"/>
                        <a:pt x="1" y="65"/>
                        <a:pt x="5" y="55"/>
                      </a:cubicBezTo>
                      <a:cubicBezTo>
                        <a:pt x="9" y="44"/>
                        <a:pt x="14" y="35"/>
                        <a:pt x="22" y="26"/>
                      </a:cubicBezTo>
                      <a:cubicBezTo>
                        <a:pt x="30" y="18"/>
                        <a:pt x="39" y="12"/>
                        <a:pt x="49" y="7"/>
                      </a:cubicBezTo>
                      <a:close/>
                      <a:moveTo>
                        <a:pt x="75" y="83"/>
                      </a:moveTo>
                      <a:cubicBezTo>
                        <a:pt x="77" y="85"/>
                        <a:pt x="81" y="85"/>
                        <a:pt x="83" y="83"/>
                      </a:cubicBezTo>
                      <a:cubicBezTo>
                        <a:pt x="85" y="80"/>
                        <a:pt x="85" y="77"/>
                        <a:pt x="83" y="74"/>
                      </a:cubicBezTo>
                      <a:cubicBezTo>
                        <a:pt x="80" y="72"/>
                        <a:pt x="77" y="72"/>
                        <a:pt x="74" y="75"/>
                      </a:cubicBezTo>
                      <a:cubicBezTo>
                        <a:pt x="72" y="77"/>
                        <a:pt x="72" y="81"/>
                        <a:pt x="75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ïŝļïḍé">
                  <a:extLst>
                    <a:ext uri="{FF2B5EF4-FFF2-40B4-BE49-F238E27FC236}">
                      <a16:creationId xmlns:a16="http://schemas.microsoft.com/office/drawing/2014/main" id="{E7160F16-7BEC-4DE4-5523-84E0BD005321}"/>
                    </a:ext>
                  </a:extLst>
                </p:cNvPr>
                <p:cNvSpPr/>
                <p:nvPr/>
              </p:nvSpPr>
              <p:spPr bwMode="auto">
                <a:xfrm>
                  <a:off x="7782165" y="3068712"/>
                  <a:ext cx="230965" cy="227050"/>
                </a:xfrm>
                <a:custGeom>
                  <a:avLst/>
                  <a:gdLst>
                    <a:gd name="T0" fmla="*/ 14 w 72"/>
                    <a:gd name="T1" fmla="*/ 35 h 71"/>
                    <a:gd name="T2" fmla="*/ 14 w 72"/>
                    <a:gd name="T3" fmla="*/ 33 h 71"/>
                    <a:gd name="T4" fmla="*/ 1 w 72"/>
                    <a:gd name="T5" fmla="*/ 29 h 71"/>
                    <a:gd name="T6" fmla="*/ 0 w 72"/>
                    <a:gd name="T7" fmla="*/ 35 h 71"/>
                    <a:gd name="T8" fmla="*/ 11 w 72"/>
                    <a:gd name="T9" fmla="*/ 62 h 71"/>
                    <a:gd name="T10" fmla="*/ 19 w 72"/>
                    <a:gd name="T11" fmla="*/ 51 h 71"/>
                    <a:gd name="T12" fmla="*/ 14 w 72"/>
                    <a:gd name="T13" fmla="*/ 35 h 71"/>
                    <a:gd name="T14" fmla="*/ 58 w 72"/>
                    <a:gd name="T15" fmla="*/ 35 h 71"/>
                    <a:gd name="T16" fmla="*/ 53 w 72"/>
                    <a:gd name="T17" fmla="*/ 51 h 71"/>
                    <a:gd name="T18" fmla="*/ 61 w 72"/>
                    <a:gd name="T19" fmla="*/ 62 h 71"/>
                    <a:gd name="T20" fmla="*/ 72 w 72"/>
                    <a:gd name="T21" fmla="*/ 35 h 71"/>
                    <a:gd name="T22" fmla="*/ 71 w 72"/>
                    <a:gd name="T23" fmla="*/ 29 h 71"/>
                    <a:gd name="T24" fmla="*/ 58 w 72"/>
                    <a:gd name="T25" fmla="*/ 33 h 71"/>
                    <a:gd name="T26" fmla="*/ 58 w 72"/>
                    <a:gd name="T27" fmla="*/ 35 h 71"/>
                    <a:gd name="T28" fmla="*/ 40 w 72"/>
                    <a:gd name="T29" fmla="*/ 13 h 71"/>
                    <a:gd name="T30" fmla="*/ 56 w 72"/>
                    <a:gd name="T31" fmla="*/ 24 h 71"/>
                    <a:gd name="T32" fmla="*/ 68 w 72"/>
                    <a:gd name="T33" fmla="*/ 20 h 71"/>
                    <a:gd name="T34" fmla="*/ 40 w 72"/>
                    <a:gd name="T35" fmla="*/ 0 h 71"/>
                    <a:gd name="T36" fmla="*/ 40 w 72"/>
                    <a:gd name="T37" fmla="*/ 13 h 71"/>
                    <a:gd name="T38" fmla="*/ 16 w 72"/>
                    <a:gd name="T39" fmla="*/ 24 h 71"/>
                    <a:gd name="T40" fmla="*/ 31 w 72"/>
                    <a:gd name="T41" fmla="*/ 13 h 71"/>
                    <a:gd name="T42" fmla="*/ 31 w 72"/>
                    <a:gd name="T43" fmla="*/ 0 h 71"/>
                    <a:gd name="T44" fmla="*/ 3 w 72"/>
                    <a:gd name="T45" fmla="*/ 20 h 71"/>
                    <a:gd name="T46" fmla="*/ 16 w 72"/>
                    <a:gd name="T47" fmla="*/ 24 h 71"/>
                    <a:gd name="T48" fmla="*/ 45 w 72"/>
                    <a:gd name="T49" fmla="*/ 56 h 71"/>
                    <a:gd name="T50" fmla="*/ 36 w 72"/>
                    <a:gd name="T51" fmla="*/ 58 h 71"/>
                    <a:gd name="T52" fmla="*/ 27 w 72"/>
                    <a:gd name="T53" fmla="*/ 56 h 71"/>
                    <a:gd name="T54" fmla="*/ 19 w 72"/>
                    <a:gd name="T55" fmla="*/ 67 h 71"/>
                    <a:gd name="T56" fmla="*/ 36 w 72"/>
                    <a:gd name="T57" fmla="*/ 71 h 71"/>
                    <a:gd name="T58" fmla="*/ 53 w 72"/>
                    <a:gd name="T59" fmla="*/ 67 h 71"/>
                    <a:gd name="T60" fmla="*/ 45 w 72"/>
                    <a:gd name="T61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1">
                      <a:moveTo>
                        <a:pt x="14" y="35"/>
                      </a:moveTo>
                      <a:cubicBezTo>
                        <a:pt x="14" y="35"/>
                        <a:pt x="14" y="34"/>
                        <a:pt x="14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3"/>
                        <a:pt x="0" y="35"/>
                      </a:cubicBezTo>
                      <a:cubicBezTo>
                        <a:pt x="0" y="46"/>
                        <a:pt x="4" y="55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4" y="41"/>
                        <a:pt x="14" y="35"/>
                      </a:cubicBezTo>
                      <a:close/>
                      <a:moveTo>
                        <a:pt x="58" y="35"/>
                      </a:moveTo>
                      <a:cubicBezTo>
                        <a:pt x="58" y="41"/>
                        <a:pt x="56" y="47"/>
                        <a:pt x="53" y="51"/>
                      </a:cubicBezTo>
                      <a:cubicBezTo>
                        <a:pt x="61" y="62"/>
                        <a:pt x="61" y="62"/>
                        <a:pt x="61" y="62"/>
                      </a:cubicBezTo>
                      <a:cubicBezTo>
                        <a:pt x="68" y="55"/>
                        <a:pt x="72" y="46"/>
                        <a:pt x="72" y="35"/>
                      </a:cubicBezTo>
                      <a:cubicBezTo>
                        <a:pt x="72" y="33"/>
                        <a:pt x="72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5"/>
                      </a:cubicBezTo>
                      <a:close/>
                      <a:moveTo>
                        <a:pt x="40" y="13"/>
                      </a:moveTo>
                      <a:cubicBezTo>
                        <a:pt x="47" y="15"/>
                        <a:pt x="52" y="19"/>
                        <a:pt x="56" y="24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3" y="9"/>
                        <a:pt x="53" y="1"/>
                        <a:pt x="40" y="0"/>
                      </a:cubicBezTo>
                      <a:lnTo>
                        <a:pt x="40" y="13"/>
                      </a:lnTo>
                      <a:close/>
                      <a:moveTo>
                        <a:pt x="16" y="24"/>
                      </a:moveTo>
                      <a:cubicBezTo>
                        <a:pt x="20" y="19"/>
                        <a:pt x="25" y="15"/>
                        <a:pt x="31" y="13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1"/>
                        <a:pt x="9" y="9"/>
                        <a:pt x="3" y="20"/>
                      </a:cubicBezTo>
                      <a:lnTo>
                        <a:pt x="16" y="24"/>
                      </a:lnTo>
                      <a:close/>
                      <a:moveTo>
                        <a:pt x="45" y="56"/>
                      </a:moveTo>
                      <a:cubicBezTo>
                        <a:pt x="42" y="57"/>
                        <a:pt x="39" y="58"/>
                        <a:pt x="36" y="58"/>
                      </a:cubicBezTo>
                      <a:cubicBezTo>
                        <a:pt x="33" y="58"/>
                        <a:pt x="30" y="57"/>
                        <a:pt x="27" y="56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4" y="70"/>
                        <a:pt x="30" y="71"/>
                        <a:pt x="36" y="71"/>
                      </a:cubicBezTo>
                      <a:cubicBezTo>
                        <a:pt x="42" y="71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ïṧ1ídé">
                  <a:extLst>
                    <a:ext uri="{FF2B5EF4-FFF2-40B4-BE49-F238E27FC236}">
                      <a16:creationId xmlns:a16="http://schemas.microsoft.com/office/drawing/2014/main" id="{FCFDF187-DB9B-A24A-4A08-48ED69204A4C}"/>
                    </a:ext>
                  </a:extLst>
                </p:cNvPr>
                <p:cNvSpPr/>
                <p:nvPr/>
              </p:nvSpPr>
              <p:spPr bwMode="auto">
                <a:xfrm>
                  <a:off x="8409033" y="762985"/>
                  <a:ext cx="189861" cy="187904"/>
                </a:xfrm>
                <a:custGeom>
                  <a:avLst/>
                  <a:gdLst>
                    <a:gd name="T0" fmla="*/ 30 w 59"/>
                    <a:gd name="T1" fmla="*/ 0 h 59"/>
                    <a:gd name="T2" fmla="*/ 0 w 59"/>
                    <a:gd name="T3" fmla="*/ 29 h 59"/>
                    <a:gd name="T4" fmla="*/ 30 w 59"/>
                    <a:gd name="T5" fmla="*/ 59 h 59"/>
                    <a:gd name="T6" fmla="*/ 59 w 59"/>
                    <a:gd name="T7" fmla="*/ 29 h 59"/>
                    <a:gd name="T8" fmla="*/ 30 w 59"/>
                    <a:gd name="T9" fmla="*/ 0 h 59"/>
                    <a:gd name="T10" fmla="*/ 47 w 59"/>
                    <a:gd name="T11" fmla="*/ 25 h 59"/>
                    <a:gd name="T12" fmla="*/ 31 w 59"/>
                    <a:gd name="T13" fmla="*/ 47 h 59"/>
                    <a:gd name="T14" fmla="*/ 24 w 59"/>
                    <a:gd name="T15" fmla="*/ 44 h 59"/>
                    <a:gd name="T16" fmla="*/ 18 w 59"/>
                    <a:gd name="T17" fmla="*/ 27 h 59"/>
                    <a:gd name="T18" fmla="*/ 14 w 59"/>
                    <a:gd name="T19" fmla="*/ 28 h 59"/>
                    <a:gd name="T20" fmla="*/ 12 w 59"/>
                    <a:gd name="T21" fmla="*/ 26 h 59"/>
                    <a:gd name="T22" fmla="*/ 23 w 59"/>
                    <a:gd name="T23" fmla="*/ 18 h 59"/>
                    <a:gd name="T24" fmla="*/ 29 w 59"/>
                    <a:gd name="T25" fmla="*/ 30 h 59"/>
                    <a:gd name="T26" fmla="*/ 32 w 59"/>
                    <a:gd name="T27" fmla="*/ 37 h 59"/>
                    <a:gd name="T28" fmla="*/ 36 w 59"/>
                    <a:gd name="T29" fmla="*/ 31 h 59"/>
                    <a:gd name="T30" fmla="*/ 32 w 59"/>
                    <a:gd name="T31" fmla="*/ 26 h 59"/>
                    <a:gd name="T32" fmla="*/ 47 w 59"/>
                    <a:gd name="T33" fmla="*/ 2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30" y="0"/>
                      </a:move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45"/>
                        <a:pt x="14" y="59"/>
                        <a:pt x="30" y="59"/>
                      </a:cubicBezTo>
                      <a:cubicBezTo>
                        <a:pt x="46" y="59"/>
                        <a:pt x="59" y="45"/>
                        <a:pt x="59" y="29"/>
                      </a:cubicBezTo>
                      <a:cubicBezTo>
                        <a:pt x="59" y="13"/>
                        <a:pt x="46" y="0"/>
                        <a:pt x="30" y="0"/>
                      </a:cubicBezTo>
                      <a:close/>
                      <a:moveTo>
                        <a:pt x="47" y="25"/>
                      </a:moveTo>
                      <a:cubicBezTo>
                        <a:pt x="45" y="36"/>
                        <a:pt x="34" y="45"/>
                        <a:pt x="31" y="47"/>
                      </a:cubicBezTo>
                      <a:cubicBezTo>
                        <a:pt x="28" y="49"/>
                        <a:pt x="25" y="46"/>
                        <a:pt x="24" y="44"/>
                      </a:cubicBezTo>
                      <a:cubicBezTo>
                        <a:pt x="22" y="42"/>
                        <a:pt x="19" y="28"/>
                        <a:pt x="18" y="27"/>
                      </a:cubicBezTo>
                      <a:cubicBezTo>
                        <a:pt x="17" y="25"/>
                        <a:pt x="14" y="28"/>
                        <a:pt x="14" y="2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8" y="19"/>
                        <a:pt x="23" y="18"/>
                      </a:cubicBezTo>
                      <a:cubicBezTo>
                        <a:pt x="28" y="17"/>
                        <a:pt x="28" y="25"/>
                        <a:pt x="29" y="30"/>
                      </a:cubicBezTo>
                      <a:cubicBezTo>
                        <a:pt x="30" y="34"/>
                        <a:pt x="31" y="37"/>
                        <a:pt x="32" y="37"/>
                      </a:cubicBezTo>
                      <a:cubicBezTo>
                        <a:pt x="33" y="37"/>
                        <a:pt x="34" y="34"/>
                        <a:pt x="36" y="31"/>
                      </a:cubicBezTo>
                      <a:cubicBezTo>
                        <a:pt x="39" y="27"/>
                        <a:pt x="36" y="23"/>
                        <a:pt x="32" y="26"/>
                      </a:cubicBezTo>
                      <a:cubicBezTo>
                        <a:pt x="34" y="16"/>
                        <a:pt x="49" y="14"/>
                        <a:pt x="47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5" name="íşḻîďe">
              <a:extLst>
                <a:ext uri="{FF2B5EF4-FFF2-40B4-BE49-F238E27FC236}">
                  <a16:creationId xmlns:a16="http://schemas.microsoft.com/office/drawing/2014/main" id="{4E3E059A-2C4D-9655-CB46-82860224EBE9}"/>
                </a:ext>
              </a:extLst>
            </p:cNvPr>
            <p:cNvSpPr/>
            <p:nvPr/>
          </p:nvSpPr>
          <p:spPr>
            <a:xfrm>
              <a:off x="1373256" y="1446154"/>
              <a:ext cx="2365621" cy="4701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Bartlett Algorithm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$ľíḓe">
              <a:extLst>
                <a:ext uri="{FF2B5EF4-FFF2-40B4-BE49-F238E27FC236}">
                  <a16:creationId xmlns:a16="http://schemas.microsoft.com/office/drawing/2014/main" id="{AC585741-5517-E304-7292-46A5C38A4176}"/>
                </a:ext>
              </a:extLst>
            </p:cNvPr>
            <p:cNvSpPr/>
            <p:nvPr/>
          </p:nvSpPr>
          <p:spPr>
            <a:xfrm>
              <a:off x="1373256" y="2624143"/>
              <a:ext cx="2365621" cy="47018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Capon Algorithm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i$ḻiḍê">
              <a:extLst>
                <a:ext uri="{FF2B5EF4-FFF2-40B4-BE49-F238E27FC236}">
                  <a16:creationId xmlns:a16="http://schemas.microsoft.com/office/drawing/2014/main" id="{ACB99323-F8F8-F336-5590-B038EC5F7CD5}"/>
                </a:ext>
              </a:extLst>
            </p:cNvPr>
            <p:cNvSpPr/>
            <p:nvPr/>
          </p:nvSpPr>
          <p:spPr bwMode="auto">
            <a:xfrm>
              <a:off x="1384073" y="3094327"/>
              <a:ext cx="3574300" cy="37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9" name="îṥḷíḍé">
              <a:extLst>
                <a:ext uri="{FF2B5EF4-FFF2-40B4-BE49-F238E27FC236}">
                  <a16:creationId xmlns:a16="http://schemas.microsoft.com/office/drawing/2014/main" id="{0EFB92FE-CFA5-2468-0A9D-29477D729835}"/>
                </a:ext>
              </a:extLst>
            </p:cNvPr>
            <p:cNvSpPr/>
            <p:nvPr/>
          </p:nvSpPr>
          <p:spPr>
            <a:xfrm>
              <a:off x="1373256" y="3802131"/>
              <a:ext cx="2365621" cy="4701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MEM Algorithm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íṣ1íḋè">
              <a:extLst>
                <a:ext uri="{FF2B5EF4-FFF2-40B4-BE49-F238E27FC236}">
                  <a16:creationId xmlns:a16="http://schemas.microsoft.com/office/drawing/2014/main" id="{D1C5D5CC-FEAA-F2EB-216C-EFE33FEABE58}"/>
                </a:ext>
              </a:extLst>
            </p:cNvPr>
            <p:cNvSpPr/>
            <p:nvPr/>
          </p:nvSpPr>
          <p:spPr>
            <a:xfrm>
              <a:off x="1373256" y="4980121"/>
              <a:ext cx="2365621" cy="470185"/>
            </a:xfrm>
            <a:prstGeom prst="round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MUSIC Algorithm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íṥlîḍé">
              <a:extLst>
                <a:ext uri="{FF2B5EF4-FFF2-40B4-BE49-F238E27FC236}">
                  <a16:creationId xmlns:a16="http://schemas.microsoft.com/office/drawing/2014/main" id="{EE701808-4C0A-FB61-2805-B3EE7C7CBE6D}"/>
                </a:ext>
              </a:extLst>
            </p:cNvPr>
            <p:cNvCxnSpPr/>
            <p:nvPr/>
          </p:nvCxnSpPr>
          <p:spPr>
            <a:xfrm>
              <a:off x="1405707" y="2289734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ïṡļïḍê">
              <a:extLst>
                <a:ext uri="{FF2B5EF4-FFF2-40B4-BE49-F238E27FC236}">
                  <a16:creationId xmlns:a16="http://schemas.microsoft.com/office/drawing/2014/main" id="{3F51E7B7-DD37-CDD9-FD24-404FDAA23903}"/>
                </a:ext>
              </a:extLst>
            </p:cNvPr>
            <p:cNvCxnSpPr/>
            <p:nvPr/>
          </p:nvCxnSpPr>
          <p:spPr>
            <a:xfrm>
              <a:off x="1405707" y="3469688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iṣlîďê">
              <a:extLst>
                <a:ext uri="{FF2B5EF4-FFF2-40B4-BE49-F238E27FC236}">
                  <a16:creationId xmlns:a16="http://schemas.microsoft.com/office/drawing/2014/main" id="{2E108D02-4CBE-9E76-5D46-F97CC2E99450}"/>
                </a:ext>
              </a:extLst>
            </p:cNvPr>
            <p:cNvCxnSpPr/>
            <p:nvPr/>
          </p:nvCxnSpPr>
          <p:spPr>
            <a:xfrm>
              <a:off x="1405707" y="4649642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矩形 178">
            <a:extLst>
              <a:ext uri="{FF2B5EF4-FFF2-40B4-BE49-F238E27FC236}">
                <a16:creationId xmlns:a16="http://schemas.microsoft.com/office/drawing/2014/main" id="{6C5E5E28-E81E-ECF6-29EB-861817391177}"/>
              </a:ext>
            </a:extLst>
          </p:cNvPr>
          <p:cNvSpPr>
            <a:spLocks noChangeAspect="1"/>
          </p:cNvSpPr>
          <p:nvPr/>
        </p:nvSpPr>
        <p:spPr>
          <a:xfrm>
            <a:off x="4640059" y="474173"/>
            <a:ext cx="3473999" cy="439678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2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27A1-C127-614D-83F8-943F7904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MUSIC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730FD-0EA5-1AB4-3764-44E556A2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9" y="712300"/>
            <a:ext cx="5630061" cy="2438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3C7B40-2CB2-1837-1811-F742C807FA5B}"/>
                  </a:ext>
                </a:extLst>
              </p:cNvPr>
              <p:cNvSpPr txBox="1"/>
              <p:nvPr/>
            </p:nvSpPr>
            <p:spPr>
              <a:xfrm>
                <a:off x="1897380" y="3345681"/>
                <a:ext cx="5935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AOA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3C7B40-2CB2-1837-1811-F742C807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80" y="3345681"/>
                <a:ext cx="593598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2D6F02-9A8F-FB66-74F6-8D2C1F42A1C0}"/>
                  </a:ext>
                </a:extLst>
              </p:cNvPr>
              <p:cNvSpPr txBox="1"/>
              <p:nvPr/>
            </p:nvSpPr>
            <p:spPr>
              <a:xfrm>
                <a:off x="617220" y="3848099"/>
                <a:ext cx="4373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received signal inspired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2D6F02-9A8F-FB66-74F6-8D2C1F42A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3848099"/>
                <a:ext cx="4373880" cy="307777"/>
              </a:xfrm>
              <a:prstGeom prst="rect">
                <a:avLst/>
              </a:prstGeom>
              <a:blipFill>
                <a:blip r:embed="rId4"/>
                <a:stretch>
                  <a:fillRect l="-418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64BEB-44A2-0C34-DFC5-57D017E81189}"/>
                  </a:ext>
                </a:extLst>
              </p:cNvPr>
              <p:cNvSpPr txBox="1"/>
              <p:nvPr/>
            </p:nvSpPr>
            <p:spPr>
              <a:xfrm>
                <a:off x="1965959" y="4099560"/>
                <a:ext cx="5318760" cy="88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64BEB-44A2-0C34-DFC5-57D017E81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59" y="4099560"/>
                <a:ext cx="5318760" cy="8884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27A1-C127-614D-83F8-943F7904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MUSIC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730FD-0EA5-1AB4-3764-44E556A2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9" y="712300"/>
            <a:ext cx="5630061" cy="2438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2D6F02-9A8F-FB66-74F6-8D2C1F42A1C0}"/>
              </a:ext>
            </a:extLst>
          </p:cNvPr>
          <p:cNvSpPr txBox="1"/>
          <p:nvPr/>
        </p:nvSpPr>
        <p:spPr>
          <a:xfrm>
            <a:off x="563880" y="3238499"/>
            <a:ext cx="437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received signal 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64BEB-44A2-0C34-DFC5-57D017E81189}"/>
                  </a:ext>
                </a:extLst>
              </p:cNvPr>
              <p:cNvSpPr txBox="1"/>
              <p:nvPr/>
            </p:nvSpPr>
            <p:spPr>
              <a:xfrm>
                <a:off x="1912620" y="3546276"/>
                <a:ext cx="5318760" cy="1344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b="1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64BEB-44A2-0C34-DFC5-57D017E81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20" y="3546276"/>
                <a:ext cx="5318760" cy="1344471"/>
              </a:xfrm>
              <a:prstGeom prst="rect">
                <a:avLst/>
              </a:prstGeom>
              <a:blipFill>
                <a:blip r:embed="rId3"/>
                <a:stretch>
                  <a:fillRect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9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27A1-C127-614D-83F8-943F7904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MUSIC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2D6F02-9A8F-FB66-74F6-8D2C1F42A1C0}"/>
              </a:ext>
            </a:extLst>
          </p:cNvPr>
          <p:cNvSpPr txBox="1"/>
          <p:nvPr/>
        </p:nvSpPr>
        <p:spPr>
          <a:xfrm>
            <a:off x="579120" y="686395"/>
            <a:ext cx="729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autocorrelation matrix of theoretically received signals can be written as: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2D9220-FCD8-B0AA-B5FF-4EA6CF5C5AF7}"/>
                  </a:ext>
                </a:extLst>
              </p:cNvPr>
              <p:cNvSpPr txBox="1"/>
              <p:nvPr/>
            </p:nvSpPr>
            <p:spPr>
              <a:xfrm>
                <a:off x="396240" y="1371196"/>
                <a:ext cx="8602980" cy="240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𝑨𝒔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⋱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⋱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𝑠𝑢𝑏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𝑠𝑝𝑎𝑐𝑒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  <m:t>𝐻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2D9220-FCD8-B0AA-B5FF-4EA6CF5C5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371196"/>
                <a:ext cx="8602980" cy="2401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5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27A1-C127-614D-83F8-943F7904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MUSIC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2D6F02-9A8F-FB66-74F6-8D2C1F42A1C0}"/>
                  </a:ext>
                </a:extLst>
              </p:cNvPr>
              <p:cNvSpPr txBox="1"/>
              <p:nvPr/>
            </p:nvSpPr>
            <p:spPr>
              <a:xfrm>
                <a:off x="579120" y="686395"/>
                <a:ext cx="7292340" cy="91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The autocorrelation matrix of the actual received signal: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  <m:e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𝐱</m:t>
                          </m:r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𝐱</m:t>
                          </m:r>
                        </m:e>
                        <m:sup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sup>
                      </m:sSup>
                      <m:r>
                        <a:rPr lang="zh-CN" alt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zh-CN" alt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zh-CN" alt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2D6F02-9A8F-FB66-74F6-8D2C1F42A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686395"/>
                <a:ext cx="7292340" cy="913583"/>
              </a:xfrm>
              <a:prstGeom prst="rect">
                <a:avLst/>
              </a:prstGeom>
              <a:blipFill>
                <a:blip r:embed="rId2"/>
                <a:stretch>
                  <a:fillRect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5B01B5-58AB-F5EC-0B06-9CEC6E6ACD20}"/>
                  </a:ext>
                </a:extLst>
              </p:cNvPr>
              <p:cNvSpPr txBox="1"/>
              <p:nvPr/>
            </p:nvSpPr>
            <p:spPr>
              <a:xfrm>
                <a:off x="640080" y="2027293"/>
                <a:ext cx="7292340" cy="99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The eigenvalue decomposition is performed </a:t>
                </a:r>
                <a:r>
                  <a:rPr lang="en-US" altLang="zh-CN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sub>
                      </m:sSub>
                      <m:r>
                        <a:rPr lang="zh-CN" alt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5B01B5-58AB-F5EC-0B06-9CEC6E6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2027293"/>
                <a:ext cx="7292340" cy="992516"/>
              </a:xfrm>
              <a:prstGeom prst="rect">
                <a:avLst/>
              </a:prstGeom>
              <a:blipFill>
                <a:blip r:embed="rId3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D36A8E-A2E8-2BFA-0E91-32102058CA89}"/>
                  </a:ext>
                </a:extLst>
              </p:cNvPr>
              <p:cNvSpPr txBox="1"/>
              <p:nvPr/>
            </p:nvSpPr>
            <p:spPr>
              <a:xfrm>
                <a:off x="1744980" y="3416644"/>
                <a:ext cx="5394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incident signal angle </a:t>
                </a:r>
                <a:r>
                  <a:rPr lang="zh-CN" altLang="en-US" dirty="0"/>
                  <a:t>𝜃</a:t>
                </a:r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zh-CN" altLang="en-US" dirty="0"/>
                  <a:t>𝐚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𝜃</a:t>
                </a:r>
                <a:r>
                  <a:rPr lang="en-US" altLang="zh-CN" dirty="0"/>
                  <a:t>) could be very small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D36A8E-A2E8-2BFA-0E91-32102058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80" y="3416644"/>
                <a:ext cx="5394960" cy="523220"/>
              </a:xfrm>
              <a:prstGeom prst="rect">
                <a:avLst/>
              </a:prstGeom>
              <a:blipFill>
                <a:blip r:embed="rId4"/>
                <a:stretch>
                  <a:fillRect l="-339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55BE0-6C90-BD14-42F6-63B49A6DE85D}"/>
                  </a:ext>
                </a:extLst>
              </p:cNvPr>
              <p:cNvSpPr txBox="1"/>
              <p:nvPr/>
            </p:nvSpPr>
            <p:spPr>
              <a:xfrm>
                <a:off x="1813560" y="4015740"/>
                <a:ext cx="5326380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Define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noise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dirty="0"/>
                  <a:t>, its peaks are the estimated </a:t>
                </a:r>
                <a:r>
                  <a:rPr lang="en-US" altLang="zh-CN" sz="1400" dirty="0" err="1"/>
                  <a:t>AoAs</a:t>
                </a:r>
                <a:endParaRPr lang="en-US" altLang="zh-CN" sz="1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55BE0-6C90-BD14-42F6-63B49A6D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60" y="4015740"/>
                <a:ext cx="5326380" cy="641201"/>
              </a:xfrm>
              <a:prstGeom prst="rect">
                <a:avLst/>
              </a:prstGeom>
              <a:blipFill>
                <a:blip r:embed="rId5"/>
                <a:stretch>
                  <a:fillRect l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43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5BB6C7-1E4E-AC79-FBFE-ACD201F52BB3}"/>
              </a:ext>
            </a:extLst>
          </p:cNvPr>
          <p:cNvSpPr txBox="1"/>
          <p:nvPr/>
        </p:nvSpPr>
        <p:spPr>
          <a:xfrm>
            <a:off x="5980271" y="971074"/>
            <a:ext cx="23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Duplex!</a:t>
            </a:r>
          </a:p>
        </p:txBody>
      </p:sp>
      <p:pic>
        <p:nvPicPr>
          <p:cNvPr id="3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84BCFDCD-FE00-3182-F20B-0F630D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4" y="1393030"/>
            <a:ext cx="1839566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4B0751DB-B4A9-B21B-DBF3-FD59A8D7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10" y="1768078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C0C0DD4-26AA-DFD0-6388-9F5E8F988FB7}"/>
              </a:ext>
            </a:extLst>
          </p:cNvPr>
          <p:cNvCxnSpPr/>
          <p:nvPr/>
        </p:nvCxnSpPr>
        <p:spPr>
          <a:xfrm>
            <a:off x="2964656" y="1828800"/>
            <a:ext cx="3554016" cy="500063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B1F82A-6BCC-030E-B89A-DB354C97C1F4}"/>
              </a:ext>
            </a:extLst>
          </p:cNvPr>
          <p:cNvSpPr txBox="1"/>
          <p:nvPr/>
        </p:nvSpPr>
        <p:spPr>
          <a:xfrm>
            <a:off x="4143375" y="1625315"/>
            <a:ext cx="134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7F9596-A475-7F7A-DC6D-6263B4255CBF}"/>
              </a:ext>
            </a:extLst>
          </p:cNvPr>
          <p:cNvCxnSpPr/>
          <p:nvPr/>
        </p:nvCxnSpPr>
        <p:spPr>
          <a:xfrm>
            <a:off x="2964656" y="2282316"/>
            <a:ext cx="3554016" cy="500063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10696E8-5FD1-3F07-EB47-4BB36242AE0C}"/>
              </a:ext>
            </a:extLst>
          </p:cNvPr>
          <p:cNvSpPr txBox="1"/>
          <p:nvPr/>
        </p:nvSpPr>
        <p:spPr>
          <a:xfrm>
            <a:off x="4572000" y="2746883"/>
            <a:ext cx="6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A92948-923C-3695-53BA-EE28815B1C3F}"/>
                  </a:ext>
                </a:extLst>
              </p:cNvPr>
              <p:cNvSpPr txBox="1"/>
              <p:nvPr/>
            </p:nvSpPr>
            <p:spPr>
              <a:xfrm>
                <a:off x="1378744" y="984275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A92948-923C-3695-53BA-EE28815B1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44" y="984275"/>
                <a:ext cx="65915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DE46D9-E260-CC3F-0C4D-AA365E301349}"/>
                  </a:ext>
                </a:extLst>
              </p:cNvPr>
              <p:cNvSpPr txBox="1"/>
              <p:nvPr/>
            </p:nvSpPr>
            <p:spPr>
              <a:xfrm>
                <a:off x="6200776" y="1500761"/>
                <a:ext cx="2682979" cy="618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𝝉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DE46D9-E260-CC3F-0C4D-AA365E30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6" y="1500761"/>
                <a:ext cx="2682979" cy="618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7BCEE2-E3A5-C6F2-1BD9-E275E2325F33}"/>
                  </a:ext>
                </a:extLst>
              </p:cNvPr>
              <p:cNvSpPr txBox="1"/>
              <p:nvPr/>
            </p:nvSpPr>
            <p:spPr>
              <a:xfrm>
                <a:off x="1635344" y="3912354"/>
                <a:ext cx="6772850" cy="77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due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pathloss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echo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radar cross-section (RCS)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is the Doppler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n-US" altLang="zh-CN" sz="18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𝐯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18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𝐜</m:t>
                            </m:r>
                          </m:sub>
                        </m:sSub>
                      </m:num>
                      <m:den>
                        <m:r>
                          <a:rPr lang="en-US" altLang="zh-CN" sz="18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den>
                    </m:f>
                  </m:oMath>
                </a14:m>
                <a:endParaRPr lang="en-US" altLang="zh-CN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7BCEE2-E3A5-C6F2-1BD9-E275E2325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44" y="3912354"/>
                <a:ext cx="6772850" cy="773994"/>
              </a:xfrm>
              <a:prstGeom prst="rect">
                <a:avLst/>
              </a:prstGeom>
              <a:blipFill>
                <a:blip r:embed="rId6"/>
                <a:stretch>
                  <a:fillRect l="-540" t="-4724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49CA97-520B-99AD-E48B-9D167A8CEF7B}"/>
                  </a:ext>
                </a:extLst>
              </p:cNvPr>
              <p:cNvSpPr txBox="1"/>
              <p:nvPr/>
            </p:nvSpPr>
            <p:spPr>
              <a:xfrm>
                <a:off x="874040" y="2886677"/>
                <a:ext cx="4572000" cy="380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180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49CA97-520B-99AD-E48B-9D167A8CE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40" y="2886677"/>
                <a:ext cx="4572000" cy="380104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746D88-2369-3504-5142-DFE9631999C3}"/>
              </a:ext>
            </a:extLst>
          </p:cNvPr>
          <p:cNvCxnSpPr/>
          <p:nvPr/>
        </p:nvCxnSpPr>
        <p:spPr>
          <a:xfrm>
            <a:off x="7129462" y="3375422"/>
            <a:ext cx="1385888" cy="0"/>
          </a:xfrm>
          <a:prstGeom prst="straightConnector1">
            <a:avLst/>
          </a:prstGeom>
          <a:ln w="38100">
            <a:solidFill>
              <a:srgbClr val="ED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C2088-D8BA-519D-8898-99838A87E0BA}"/>
              </a:ext>
            </a:extLst>
          </p:cNvPr>
          <p:cNvSpPr txBox="1"/>
          <p:nvPr/>
        </p:nvSpPr>
        <p:spPr>
          <a:xfrm>
            <a:off x="7322344" y="3345335"/>
            <a:ext cx="11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Velocity v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C9DD1EE-5D76-BFAB-F8FA-2A6095D5C9AF}"/>
              </a:ext>
            </a:extLst>
          </p:cNvPr>
          <p:cNvSpPr txBox="1">
            <a:spLocks/>
          </p:cNvSpPr>
          <p:nvPr/>
        </p:nvSpPr>
        <p:spPr>
          <a:xfrm>
            <a:off x="636270" y="242935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Doppler sensing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9499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613;"/>
  <p:tag name="ISLIDE.PICTURE" val="#705643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719</Words>
  <Application>Microsoft Office PowerPoint</Application>
  <PresentationFormat>全屏显示(16:9)</PresentationFormat>
  <Paragraphs>169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Helvetica Neue</vt:lpstr>
      <vt:lpstr>微软雅黑</vt:lpstr>
      <vt:lpstr>Arial</vt:lpstr>
      <vt:lpstr>Calibri</vt:lpstr>
      <vt:lpstr>Cambria</vt:lpstr>
      <vt:lpstr>Cambria Math</vt:lpstr>
      <vt:lpstr>tahoma</vt:lpstr>
      <vt:lpstr>Office 主题</vt:lpstr>
      <vt:lpstr>PowerPoint 演示文稿</vt:lpstr>
      <vt:lpstr>PowerPoint 演示文稿</vt:lpstr>
      <vt:lpstr>PowerPoint 演示文稿</vt:lpstr>
      <vt:lpstr>Introduction of DOA</vt:lpstr>
      <vt:lpstr>MUSIC Algorithm</vt:lpstr>
      <vt:lpstr>MUSIC Algorithm</vt:lpstr>
      <vt:lpstr>MUSIC Algorithm</vt:lpstr>
      <vt:lpstr>MUSIC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张 旭东</cp:lastModifiedBy>
  <cp:revision>291</cp:revision>
  <dcterms:created xsi:type="dcterms:W3CDTF">2016-05-20T12:59:00Z</dcterms:created>
  <dcterms:modified xsi:type="dcterms:W3CDTF">2023-05-31T10:42:51Z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