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22"/>
  </p:handoutMasterIdLst>
  <p:sldIdLst>
    <p:sldId id="944" r:id="rId3"/>
    <p:sldId id="919" r:id="rId4"/>
    <p:sldId id="920" r:id="rId5"/>
    <p:sldId id="923" r:id="rId6"/>
    <p:sldId id="924" r:id="rId7"/>
    <p:sldId id="927" r:id="rId8"/>
    <p:sldId id="962" r:id="rId9"/>
    <p:sldId id="963" r:id="rId10"/>
    <p:sldId id="929" r:id="rId11"/>
    <p:sldId id="921" r:id="rId12"/>
    <p:sldId id="930" r:id="rId14"/>
    <p:sldId id="931" r:id="rId15"/>
    <p:sldId id="922" r:id="rId16"/>
    <p:sldId id="932" r:id="rId17"/>
    <p:sldId id="934" r:id="rId18"/>
    <p:sldId id="935" r:id="rId19"/>
    <p:sldId id="972" r:id="rId20"/>
    <p:sldId id="973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03C"/>
    <a:srgbClr val="68B7E1"/>
    <a:srgbClr val="FEE071"/>
    <a:srgbClr val="FAC2AE"/>
    <a:srgbClr val="E3E1E2"/>
    <a:srgbClr val="666666"/>
    <a:srgbClr val="DEC8ED"/>
    <a:srgbClr val="F0E7EF"/>
    <a:srgbClr val="7DACD0"/>
    <a:srgbClr val="D1E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3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0DBE-0AB2-4488-A3BF-D0383604FC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1EE3-6836-4A40-9B4D-14F9EFED4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0DBE-0AB2-4488-A3BF-D0383604FC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1EE3-6836-4A40-9B4D-14F9EFED4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0DBE-0AB2-4488-A3BF-D0383604FC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1EE3-6836-4A40-9B4D-14F9EFED4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rgbClr val="2B3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" y="867733"/>
              <a:ext cx="12191998" cy="5166459"/>
              <a:chOff x="1" y="877309"/>
              <a:chExt cx="12191998" cy="5166459"/>
            </a:xfrm>
          </p:grpSpPr>
          <p:sp>
            <p:nvSpPr>
              <p:cNvPr id="25" name="等腰三角形 7"/>
              <p:cNvSpPr/>
              <p:nvPr/>
            </p:nvSpPr>
            <p:spPr>
              <a:xfrm rot="5400000">
                <a:off x="2016692" y="-1139382"/>
                <a:ext cx="4994505" cy="9027887"/>
              </a:xfrm>
              <a:custGeom>
                <a:avLst/>
                <a:gdLst>
                  <a:gd name="connsiteX0" fmla="*/ 0 w 3231243"/>
                  <a:gd name="connsiteY0" fmla="*/ 8128000 h 8128000"/>
                  <a:gd name="connsiteX1" fmla="*/ 1615622 w 3231243"/>
                  <a:gd name="connsiteY1" fmla="*/ 0 h 8128000"/>
                  <a:gd name="connsiteX2" fmla="*/ 3231243 w 3231243"/>
                  <a:gd name="connsiteY2" fmla="*/ 8128000 h 8128000"/>
                  <a:gd name="connsiteX3" fmla="*/ 0 w 3231243"/>
                  <a:gd name="connsiteY3" fmla="*/ 8128000 h 8128000"/>
                  <a:gd name="connsiteX0-1" fmla="*/ 1345291 w 4576534"/>
                  <a:gd name="connsiteY0-2" fmla="*/ 9027887 h 9027887"/>
                  <a:gd name="connsiteX1-3" fmla="*/ 0 w 4576534"/>
                  <a:gd name="connsiteY1-4" fmla="*/ 0 h 9027887"/>
                  <a:gd name="connsiteX2-5" fmla="*/ 4576534 w 4576534"/>
                  <a:gd name="connsiteY2-6" fmla="*/ 9027887 h 9027887"/>
                  <a:gd name="connsiteX3-7" fmla="*/ 1345291 w 4576534"/>
                  <a:gd name="connsiteY3-8" fmla="*/ 9027887 h 9027887"/>
                  <a:gd name="connsiteX0-9" fmla="*/ 1801852 w 5033095"/>
                  <a:gd name="connsiteY0-10" fmla="*/ 9027887 h 9027887"/>
                  <a:gd name="connsiteX1-11" fmla="*/ 456561 w 5033095"/>
                  <a:gd name="connsiteY1-12" fmla="*/ 0 h 9027887"/>
                  <a:gd name="connsiteX2-13" fmla="*/ 5033095 w 5033095"/>
                  <a:gd name="connsiteY2-14" fmla="*/ 9027887 h 9027887"/>
                  <a:gd name="connsiteX3-15" fmla="*/ 1801852 w 5033095"/>
                  <a:gd name="connsiteY3-16" fmla="*/ 9027887 h 9027887"/>
                  <a:gd name="connsiteX0-17" fmla="*/ 1934983 w 5166226"/>
                  <a:gd name="connsiteY0-18" fmla="*/ 9027887 h 9027887"/>
                  <a:gd name="connsiteX1-19" fmla="*/ 589692 w 5166226"/>
                  <a:gd name="connsiteY1-20" fmla="*/ 0 h 9027887"/>
                  <a:gd name="connsiteX2-21" fmla="*/ 5166226 w 5166226"/>
                  <a:gd name="connsiteY2-22" fmla="*/ 9027887 h 9027887"/>
                  <a:gd name="connsiteX3-23" fmla="*/ 1934983 w 5166226"/>
                  <a:gd name="connsiteY3-24" fmla="*/ 9027887 h 9027887"/>
                  <a:gd name="connsiteX0-25" fmla="*/ 1934983 w 5166226"/>
                  <a:gd name="connsiteY0-26" fmla="*/ 9027887 h 9027887"/>
                  <a:gd name="connsiteX1-27" fmla="*/ 589692 w 5166226"/>
                  <a:gd name="connsiteY1-28" fmla="*/ 0 h 9027887"/>
                  <a:gd name="connsiteX2-29" fmla="*/ 5166226 w 5166226"/>
                  <a:gd name="connsiteY2-30" fmla="*/ 9027887 h 9027887"/>
                  <a:gd name="connsiteX3-31" fmla="*/ 1934983 w 5166226"/>
                  <a:gd name="connsiteY3-32" fmla="*/ 9027887 h 9027887"/>
                  <a:gd name="connsiteX0-33" fmla="*/ 1934983 w 5166226"/>
                  <a:gd name="connsiteY0-34" fmla="*/ 9027887 h 9027887"/>
                  <a:gd name="connsiteX1-35" fmla="*/ 589692 w 5166226"/>
                  <a:gd name="connsiteY1-36" fmla="*/ 0 h 9027887"/>
                  <a:gd name="connsiteX2-37" fmla="*/ 5166226 w 5166226"/>
                  <a:gd name="connsiteY2-38" fmla="*/ 9027887 h 9027887"/>
                  <a:gd name="connsiteX3-39" fmla="*/ 1934983 w 5166226"/>
                  <a:gd name="connsiteY3-40" fmla="*/ 9027887 h 9027887"/>
                  <a:gd name="connsiteX0-41" fmla="*/ 1934983 w 5166226"/>
                  <a:gd name="connsiteY0-42" fmla="*/ 9027887 h 9027887"/>
                  <a:gd name="connsiteX1-43" fmla="*/ 589692 w 5166226"/>
                  <a:gd name="connsiteY1-44" fmla="*/ 0 h 9027887"/>
                  <a:gd name="connsiteX2-45" fmla="*/ 5166226 w 5166226"/>
                  <a:gd name="connsiteY2-46" fmla="*/ 9027887 h 9027887"/>
                  <a:gd name="connsiteX3-47" fmla="*/ 1934983 w 5166226"/>
                  <a:gd name="connsiteY3-48" fmla="*/ 9027887 h 9027887"/>
                  <a:gd name="connsiteX0-49" fmla="*/ 1934983 w 5166226"/>
                  <a:gd name="connsiteY0-50" fmla="*/ 9027887 h 9027887"/>
                  <a:gd name="connsiteX1-51" fmla="*/ 589692 w 5166226"/>
                  <a:gd name="connsiteY1-52" fmla="*/ 0 h 9027887"/>
                  <a:gd name="connsiteX2-53" fmla="*/ 5166226 w 5166226"/>
                  <a:gd name="connsiteY2-54" fmla="*/ 9027887 h 9027887"/>
                  <a:gd name="connsiteX3-55" fmla="*/ 1934983 w 5166226"/>
                  <a:gd name="connsiteY3-56" fmla="*/ 9027887 h 9027887"/>
                  <a:gd name="connsiteX0-57" fmla="*/ 1763262 w 4994505"/>
                  <a:gd name="connsiteY0-58" fmla="*/ 9027887 h 9027887"/>
                  <a:gd name="connsiteX1-59" fmla="*/ 417971 w 4994505"/>
                  <a:gd name="connsiteY1-60" fmla="*/ 0 h 9027887"/>
                  <a:gd name="connsiteX2-61" fmla="*/ 4994505 w 4994505"/>
                  <a:gd name="connsiteY2-62" fmla="*/ 9027887 h 9027887"/>
                  <a:gd name="connsiteX3-63" fmla="*/ 1763262 w 4994505"/>
                  <a:gd name="connsiteY3-64" fmla="*/ 9027887 h 902788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94505" h="9027887">
                    <a:moveTo>
                      <a:pt x="1763262" y="9027887"/>
                    </a:moveTo>
                    <a:cubicBezTo>
                      <a:pt x="429460" y="6686248"/>
                      <a:pt x="-614057" y="2588382"/>
                      <a:pt x="417971" y="0"/>
                    </a:cubicBezTo>
                    <a:cubicBezTo>
                      <a:pt x="825889" y="3299581"/>
                      <a:pt x="2670714" y="6816877"/>
                      <a:pt x="4994505" y="9027887"/>
                    </a:cubicBezTo>
                    <a:lnTo>
                      <a:pt x="1763262" y="9027887"/>
                    </a:lnTo>
                    <a:close/>
                  </a:path>
                </a:pathLst>
              </a:custGeom>
              <a:solidFill>
                <a:srgbClr val="68B7E1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7"/>
              <p:cNvSpPr/>
              <p:nvPr/>
            </p:nvSpPr>
            <p:spPr>
              <a:xfrm rot="5400000" flipH="1" flipV="1">
                <a:off x="5180803" y="-967428"/>
                <a:ext cx="4994505" cy="9027887"/>
              </a:xfrm>
              <a:custGeom>
                <a:avLst/>
                <a:gdLst>
                  <a:gd name="connsiteX0" fmla="*/ 0 w 3231243"/>
                  <a:gd name="connsiteY0" fmla="*/ 8128000 h 8128000"/>
                  <a:gd name="connsiteX1" fmla="*/ 1615622 w 3231243"/>
                  <a:gd name="connsiteY1" fmla="*/ 0 h 8128000"/>
                  <a:gd name="connsiteX2" fmla="*/ 3231243 w 3231243"/>
                  <a:gd name="connsiteY2" fmla="*/ 8128000 h 8128000"/>
                  <a:gd name="connsiteX3" fmla="*/ 0 w 3231243"/>
                  <a:gd name="connsiteY3" fmla="*/ 8128000 h 8128000"/>
                  <a:gd name="connsiteX0-1" fmla="*/ 1345291 w 4576534"/>
                  <a:gd name="connsiteY0-2" fmla="*/ 9027887 h 9027887"/>
                  <a:gd name="connsiteX1-3" fmla="*/ 0 w 4576534"/>
                  <a:gd name="connsiteY1-4" fmla="*/ 0 h 9027887"/>
                  <a:gd name="connsiteX2-5" fmla="*/ 4576534 w 4576534"/>
                  <a:gd name="connsiteY2-6" fmla="*/ 9027887 h 9027887"/>
                  <a:gd name="connsiteX3-7" fmla="*/ 1345291 w 4576534"/>
                  <a:gd name="connsiteY3-8" fmla="*/ 9027887 h 9027887"/>
                  <a:gd name="connsiteX0-9" fmla="*/ 1801852 w 5033095"/>
                  <a:gd name="connsiteY0-10" fmla="*/ 9027887 h 9027887"/>
                  <a:gd name="connsiteX1-11" fmla="*/ 456561 w 5033095"/>
                  <a:gd name="connsiteY1-12" fmla="*/ 0 h 9027887"/>
                  <a:gd name="connsiteX2-13" fmla="*/ 5033095 w 5033095"/>
                  <a:gd name="connsiteY2-14" fmla="*/ 9027887 h 9027887"/>
                  <a:gd name="connsiteX3-15" fmla="*/ 1801852 w 5033095"/>
                  <a:gd name="connsiteY3-16" fmla="*/ 9027887 h 9027887"/>
                  <a:gd name="connsiteX0-17" fmla="*/ 1934983 w 5166226"/>
                  <a:gd name="connsiteY0-18" fmla="*/ 9027887 h 9027887"/>
                  <a:gd name="connsiteX1-19" fmla="*/ 589692 w 5166226"/>
                  <a:gd name="connsiteY1-20" fmla="*/ 0 h 9027887"/>
                  <a:gd name="connsiteX2-21" fmla="*/ 5166226 w 5166226"/>
                  <a:gd name="connsiteY2-22" fmla="*/ 9027887 h 9027887"/>
                  <a:gd name="connsiteX3-23" fmla="*/ 1934983 w 5166226"/>
                  <a:gd name="connsiteY3-24" fmla="*/ 9027887 h 9027887"/>
                  <a:gd name="connsiteX0-25" fmla="*/ 1934983 w 5166226"/>
                  <a:gd name="connsiteY0-26" fmla="*/ 9027887 h 9027887"/>
                  <a:gd name="connsiteX1-27" fmla="*/ 589692 w 5166226"/>
                  <a:gd name="connsiteY1-28" fmla="*/ 0 h 9027887"/>
                  <a:gd name="connsiteX2-29" fmla="*/ 5166226 w 5166226"/>
                  <a:gd name="connsiteY2-30" fmla="*/ 9027887 h 9027887"/>
                  <a:gd name="connsiteX3-31" fmla="*/ 1934983 w 5166226"/>
                  <a:gd name="connsiteY3-32" fmla="*/ 9027887 h 9027887"/>
                  <a:gd name="connsiteX0-33" fmla="*/ 1934983 w 5166226"/>
                  <a:gd name="connsiteY0-34" fmla="*/ 9027887 h 9027887"/>
                  <a:gd name="connsiteX1-35" fmla="*/ 589692 w 5166226"/>
                  <a:gd name="connsiteY1-36" fmla="*/ 0 h 9027887"/>
                  <a:gd name="connsiteX2-37" fmla="*/ 5166226 w 5166226"/>
                  <a:gd name="connsiteY2-38" fmla="*/ 9027887 h 9027887"/>
                  <a:gd name="connsiteX3-39" fmla="*/ 1934983 w 5166226"/>
                  <a:gd name="connsiteY3-40" fmla="*/ 9027887 h 9027887"/>
                  <a:gd name="connsiteX0-41" fmla="*/ 1934983 w 5166226"/>
                  <a:gd name="connsiteY0-42" fmla="*/ 9027887 h 9027887"/>
                  <a:gd name="connsiteX1-43" fmla="*/ 589692 w 5166226"/>
                  <a:gd name="connsiteY1-44" fmla="*/ 0 h 9027887"/>
                  <a:gd name="connsiteX2-45" fmla="*/ 5166226 w 5166226"/>
                  <a:gd name="connsiteY2-46" fmla="*/ 9027887 h 9027887"/>
                  <a:gd name="connsiteX3-47" fmla="*/ 1934983 w 5166226"/>
                  <a:gd name="connsiteY3-48" fmla="*/ 9027887 h 9027887"/>
                  <a:gd name="connsiteX0-49" fmla="*/ 1934983 w 5166226"/>
                  <a:gd name="connsiteY0-50" fmla="*/ 9027887 h 9027887"/>
                  <a:gd name="connsiteX1-51" fmla="*/ 589692 w 5166226"/>
                  <a:gd name="connsiteY1-52" fmla="*/ 0 h 9027887"/>
                  <a:gd name="connsiteX2-53" fmla="*/ 5166226 w 5166226"/>
                  <a:gd name="connsiteY2-54" fmla="*/ 9027887 h 9027887"/>
                  <a:gd name="connsiteX3-55" fmla="*/ 1934983 w 5166226"/>
                  <a:gd name="connsiteY3-56" fmla="*/ 9027887 h 9027887"/>
                  <a:gd name="connsiteX0-57" fmla="*/ 1763262 w 4994505"/>
                  <a:gd name="connsiteY0-58" fmla="*/ 9027887 h 9027887"/>
                  <a:gd name="connsiteX1-59" fmla="*/ 417971 w 4994505"/>
                  <a:gd name="connsiteY1-60" fmla="*/ 0 h 9027887"/>
                  <a:gd name="connsiteX2-61" fmla="*/ 4994505 w 4994505"/>
                  <a:gd name="connsiteY2-62" fmla="*/ 9027887 h 9027887"/>
                  <a:gd name="connsiteX3-63" fmla="*/ 1763262 w 4994505"/>
                  <a:gd name="connsiteY3-64" fmla="*/ 9027887 h 902788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94505" h="9027887">
                    <a:moveTo>
                      <a:pt x="1763262" y="9027887"/>
                    </a:moveTo>
                    <a:cubicBezTo>
                      <a:pt x="429460" y="6686248"/>
                      <a:pt x="-614057" y="2588382"/>
                      <a:pt x="417971" y="0"/>
                    </a:cubicBezTo>
                    <a:cubicBezTo>
                      <a:pt x="825889" y="3299581"/>
                      <a:pt x="2670714" y="6816877"/>
                      <a:pt x="4994505" y="9027887"/>
                    </a:cubicBezTo>
                    <a:lnTo>
                      <a:pt x="1763262" y="9027887"/>
                    </a:lnTo>
                    <a:close/>
                  </a:path>
                </a:pathLst>
              </a:custGeom>
              <a:solidFill>
                <a:srgbClr val="68B7E1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" y="0"/>
              <a:ext cx="12191998" cy="6858000"/>
              <a:chOff x="152401" y="152400"/>
              <a:chExt cx="12191998" cy="6858000"/>
            </a:xfrm>
          </p:grpSpPr>
          <p:sp>
            <p:nvSpPr>
              <p:cNvPr id="23" name="等腰三角形 7"/>
              <p:cNvSpPr/>
              <p:nvPr/>
            </p:nvSpPr>
            <p:spPr>
              <a:xfrm rot="5400000">
                <a:off x="2169092" y="-796"/>
                <a:ext cx="4994505" cy="9027887"/>
              </a:xfrm>
              <a:custGeom>
                <a:avLst/>
                <a:gdLst>
                  <a:gd name="connsiteX0" fmla="*/ 0 w 3231243"/>
                  <a:gd name="connsiteY0" fmla="*/ 8128000 h 8128000"/>
                  <a:gd name="connsiteX1" fmla="*/ 1615622 w 3231243"/>
                  <a:gd name="connsiteY1" fmla="*/ 0 h 8128000"/>
                  <a:gd name="connsiteX2" fmla="*/ 3231243 w 3231243"/>
                  <a:gd name="connsiteY2" fmla="*/ 8128000 h 8128000"/>
                  <a:gd name="connsiteX3" fmla="*/ 0 w 3231243"/>
                  <a:gd name="connsiteY3" fmla="*/ 8128000 h 8128000"/>
                  <a:gd name="connsiteX0-1" fmla="*/ 1345291 w 4576534"/>
                  <a:gd name="connsiteY0-2" fmla="*/ 9027887 h 9027887"/>
                  <a:gd name="connsiteX1-3" fmla="*/ 0 w 4576534"/>
                  <a:gd name="connsiteY1-4" fmla="*/ 0 h 9027887"/>
                  <a:gd name="connsiteX2-5" fmla="*/ 4576534 w 4576534"/>
                  <a:gd name="connsiteY2-6" fmla="*/ 9027887 h 9027887"/>
                  <a:gd name="connsiteX3-7" fmla="*/ 1345291 w 4576534"/>
                  <a:gd name="connsiteY3-8" fmla="*/ 9027887 h 9027887"/>
                  <a:gd name="connsiteX0-9" fmla="*/ 1801852 w 5033095"/>
                  <a:gd name="connsiteY0-10" fmla="*/ 9027887 h 9027887"/>
                  <a:gd name="connsiteX1-11" fmla="*/ 456561 w 5033095"/>
                  <a:gd name="connsiteY1-12" fmla="*/ 0 h 9027887"/>
                  <a:gd name="connsiteX2-13" fmla="*/ 5033095 w 5033095"/>
                  <a:gd name="connsiteY2-14" fmla="*/ 9027887 h 9027887"/>
                  <a:gd name="connsiteX3-15" fmla="*/ 1801852 w 5033095"/>
                  <a:gd name="connsiteY3-16" fmla="*/ 9027887 h 9027887"/>
                  <a:gd name="connsiteX0-17" fmla="*/ 1934983 w 5166226"/>
                  <a:gd name="connsiteY0-18" fmla="*/ 9027887 h 9027887"/>
                  <a:gd name="connsiteX1-19" fmla="*/ 589692 w 5166226"/>
                  <a:gd name="connsiteY1-20" fmla="*/ 0 h 9027887"/>
                  <a:gd name="connsiteX2-21" fmla="*/ 5166226 w 5166226"/>
                  <a:gd name="connsiteY2-22" fmla="*/ 9027887 h 9027887"/>
                  <a:gd name="connsiteX3-23" fmla="*/ 1934983 w 5166226"/>
                  <a:gd name="connsiteY3-24" fmla="*/ 9027887 h 9027887"/>
                  <a:gd name="connsiteX0-25" fmla="*/ 1934983 w 5166226"/>
                  <a:gd name="connsiteY0-26" fmla="*/ 9027887 h 9027887"/>
                  <a:gd name="connsiteX1-27" fmla="*/ 589692 w 5166226"/>
                  <a:gd name="connsiteY1-28" fmla="*/ 0 h 9027887"/>
                  <a:gd name="connsiteX2-29" fmla="*/ 5166226 w 5166226"/>
                  <a:gd name="connsiteY2-30" fmla="*/ 9027887 h 9027887"/>
                  <a:gd name="connsiteX3-31" fmla="*/ 1934983 w 5166226"/>
                  <a:gd name="connsiteY3-32" fmla="*/ 9027887 h 9027887"/>
                  <a:gd name="connsiteX0-33" fmla="*/ 1934983 w 5166226"/>
                  <a:gd name="connsiteY0-34" fmla="*/ 9027887 h 9027887"/>
                  <a:gd name="connsiteX1-35" fmla="*/ 589692 w 5166226"/>
                  <a:gd name="connsiteY1-36" fmla="*/ 0 h 9027887"/>
                  <a:gd name="connsiteX2-37" fmla="*/ 5166226 w 5166226"/>
                  <a:gd name="connsiteY2-38" fmla="*/ 9027887 h 9027887"/>
                  <a:gd name="connsiteX3-39" fmla="*/ 1934983 w 5166226"/>
                  <a:gd name="connsiteY3-40" fmla="*/ 9027887 h 9027887"/>
                  <a:gd name="connsiteX0-41" fmla="*/ 1934983 w 5166226"/>
                  <a:gd name="connsiteY0-42" fmla="*/ 9027887 h 9027887"/>
                  <a:gd name="connsiteX1-43" fmla="*/ 589692 w 5166226"/>
                  <a:gd name="connsiteY1-44" fmla="*/ 0 h 9027887"/>
                  <a:gd name="connsiteX2-45" fmla="*/ 5166226 w 5166226"/>
                  <a:gd name="connsiteY2-46" fmla="*/ 9027887 h 9027887"/>
                  <a:gd name="connsiteX3-47" fmla="*/ 1934983 w 5166226"/>
                  <a:gd name="connsiteY3-48" fmla="*/ 9027887 h 9027887"/>
                  <a:gd name="connsiteX0-49" fmla="*/ 1934983 w 5166226"/>
                  <a:gd name="connsiteY0-50" fmla="*/ 9027887 h 9027887"/>
                  <a:gd name="connsiteX1-51" fmla="*/ 589692 w 5166226"/>
                  <a:gd name="connsiteY1-52" fmla="*/ 0 h 9027887"/>
                  <a:gd name="connsiteX2-53" fmla="*/ 5166226 w 5166226"/>
                  <a:gd name="connsiteY2-54" fmla="*/ 9027887 h 9027887"/>
                  <a:gd name="connsiteX3-55" fmla="*/ 1934983 w 5166226"/>
                  <a:gd name="connsiteY3-56" fmla="*/ 9027887 h 9027887"/>
                  <a:gd name="connsiteX0-57" fmla="*/ 1763262 w 4994505"/>
                  <a:gd name="connsiteY0-58" fmla="*/ 9027887 h 9027887"/>
                  <a:gd name="connsiteX1-59" fmla="*/ 417971 w 4994505"/>
                  <a:gd name="connsiteY1-60" fmla="*/ 0 h 9027887"/>
                  <a:gd name="connsiteX2-61" fmla="*/ 4994505 w 4994505"/>
                  <a:gd name="connsiteY2-62" fmla="*/ 9027887 h 9027887"/>
                  <a:gd name="connsiteX3-63" fmla="*/ 1763262 w 4994505"/>
                  <a:gd name="connsiteY3-64" fmla="*/ 9027887 h 902788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94505" h="9027887">
                    <a:moveTo>
                      <a:pt x="1763262" y="9027887"/>
                    </a:moveTo>
                    <a:cubicBezTo>
                      <a:pt x="429460" y="6686248"/>
                      <a:pt x="-614057" y="2588382"/>
                      <a:pt x="417971" y="0"/>
                    </a:cubicBezTo>
                    <a:cubicBezTo>
                      <a:pt x="825889" y="3299581"/>
                      <a:pt x="2670714" y="6816877"/>
                      <a:pt x="4994505" y="9027887"/>
                    </a:cubicBezTo>
                    <a:lnTo>
                      <a:pt x="1763262" y="9027887"/>
                    </a:lnTo>
                    <a:close/>
                  </a:path>
                </a:pathLst>
              </a:custGeom>
              <a:solidFill>
                <a:srgbClr val="68B7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7"/>
              <p:cNvSpPr/>
              <p:nvPr/>
            </p:nvSpPr>
            <p:spPr>
              <a:xfrm rot="5400000" flipH="1" flipV="1">
                <a:off x="5333203" y="-1864291"/>
                <a:ext cx="4994505" cy="9027887"/>
              </a:xfrm>
              <a:custGeom>
                <a:avLst/>
                <a:gdLst>
                  <a:gd name="connsiteX0" fmla="*/ 0 w 3231243"/>
                  <a:gd name="connsiteY0" fmla="*/ 8128000 h 8128000"/>
                  <a:gd name="connsiteX1" fmla="*/ 1615622 w 3231243"/>
                  <a:gd name="connsiteY1" fmla="*/ 0 h 8128000"/>
                  <a:gd name="connsiteX2" fmla="*/ 3231243 w 3231243"/>
                  <a:gd name="connsiteY2" fmla="*/ 8128000 h 8128000"/>
                  <a:gd name="connsiteX3" fmla="*/ 0 w 3231243"/>
                  <a:gd name="connsiteY3" fmla="*/ 8128000 h 8128000"/>
                  <a:gd name="connsiteX0-1" fmla="*/ 1345291 w 4576534"/>
                  <a:gd name="connsiteY0-2" fmla="*/ 9027887 h 9027887"/>
                  <a:gd name="connsiteX1-3" fmla="*/ 0 w 4576534"/>
                  <a:gd name="connsiteY1-4" fmla="*/ 0 h 9027887"/>
                  <a:gd name="connsiteX2-5" fmla="*/ 4576534 w 4576534"/>
                  <a:gd name="connsiteY2-6" fmla="*/ 9027887 h 9027887"/>
                  <a:gd name="connsiteX3-7" fmla="*/ 1345291 w 4576534"/>
                  <a:gd name="connsiteY3-8" fmla="*/ 9027887 h 9027887"/>
                  <a:gd name="connsiteX0-9" fmla="*/ 1801852 w 5033095"/>
                  <a:gd name="connsiteY0-10" fmla="*/ 9027887 h 9027887"/>
                  <a:gd name="connsiteX1-11" fmla="*/ 456561 w 5033095"/>
                  <a:gd name="connsiteY1-12" fmla="*/ 0 h 9027887"/>
                  <a:gd name="connsiteX2-13" fmla="*/ 5033095 w 5033095"/>
                  <a:gd name="connsiteY2-14" fmla="*/ 9027887 h 9027887"/>
                  <a:gd name="connsiteX3-15" fmla="*/ 1801852 w 5033095"/>
                  <a:gd name="connsiteY3-16" fmla="*/ 9027887 h 9027887"/>
                  <a:gd name="connsiteX0-17" fmla="*/ 1934983 w 5166226"/>
                  <a:gd name="connsiteY0-18" fmla="*/ 9027887 h 9027887"/>
                  <a:gd name="connsiteX1-19" fmla="*/ 589692 w 5166226"/>
                  <a:gd name="connsiteY1-20" fmla="*/ 0 h 9027887"/>
                  <a:gd name="connsiteX2-21" fmla="*/ 5166226 w 5166226"/>
                  <a:gd name="connsiteY2-22" fmla="*/ 9027887 h 9027887"/>
                  <a:gd name="connsiteX3-23" fmla="*/ 1934983 w 5166226"/>
                  <a:gd name="connsiteY3-24" fmla="*/ 9027887 h 9027887"/>
                  <a:gd name="connsiteX0-25" fmla="*/ 1934983 w 5166226"/>
                  <a:gd name="connsiteY0-26" fmla="*/ 9027887 h 9027887"/>
                  <a:gd name="connsiteX1-27" fmla="*/ 589692 w 5166226"/>
                  <a:gd name="connsiteY1-28" fmla="*/ 0 h 9027887"/>
                  <a:gd name="connsiteX2-29" fmla="*/ 5166226 w 5166226"/>
                  <a:gd name="connsiteY2-30" fmla="*/ 9027887 h 9027887"/>
                  <a:gd name="connsiteX3-31" fmla="*/ 1934983 w 5166226"/>
                  <a:gd name="connsiteY3-32" fmla="*/ 9027887 h 9027887"/>
                  <a:gd name="connsiteX0-33" fmla="*/ 1934983 w 5166226"/>
                  <a:gd name="connsiteY0-34" fmla="*/ 9027887 h 9027887"/>
                  <a:gd name="connsiteX1-35" fmla="*/ 589692 w 5166226"/>
                  <a:gd name="connsiteY1-36" fmla="*/ 0 h 9027887"/>
                  <a:gd name="connsiteX2-37" fmla="*/ 5166226 w 5166226"/>
                  <a:gd name="connsiteY2-38" fmla="*/ 9027887 h 9027887"/>
                  <a:gd name="connsiteX3-39" fmla="*/ 1934983 w 5166226"/>
                  <a:gd name="connsiteY3-40" fmla="*/ 9027887 h 9027887"/>
                  <a:gd name="connsiteX0-41" fmla="*/ 1934983 w 5166226"/>
                  <a:gd name="connsiteY0-42" fmla="*/ 9027887 h 9027887"/>
                  <a:gd name="connsiteX1-43" fmla="*/ 589692 w 5166226"/>
                  <a:gd name="connsiteY1-44" fmla="*/ 0 h 9027887"/>
                  <a:gd name="connsiteX2-45" fmla="*/ 5166226 w 5166226"/>
                  <a:gd name="connsiteY2-46" fmla="*/ 9027887 h 9027887"/>
                  <a:gd name="connsiteX3-47" fmla="*/ 1934983 w 5166226"/>
                  <a:gd name="connsiteY3-48" fmla="*/ 9027887 h 9027887"/>
                  <a:gd name="connsiteX0-49" fmla="*/ 1934983 w 5166226"/>
                  <a:gd name="connsiteY0-50" fmla="*/ 9027887 h 9027887"/>
                  <a:gd name="connsiteX1-51" fmla="*/ 589692 w 5166226"/>
                  <a:gd name="connsiteY1-52" fmla="*/ 0 h 9027887"/>
                  <a:gd name="connsiteX2-53" fmla="*/ 5166226 w 5166226"/>
                  <a:gd name="connsiteY2-54" fmla="*/ 9027887 h 9027887"/>
                  <a:gd name="connsiteX3-55" fmla="*/ 1934983 w 5166226"/>
                  <a:gd name="connsiteY3-56" fmla="*/ 9027887 h 9027887"/>
                  <a:gd name="connsiteX0-57" fmla="*/ 1763262 w 4994505"/>
                  <a:gd name="connsiteY0-58" fmla="*/ 9027887 h 9027887"/>
                  <a:gd name="connsiteX1-59" fmla="*/ 417971 w 4994505"/>
                  <a:gd name="connsiteY1-60" fmla="*/ 0 h 9027887"/>
                  <a:gd name="connsiteX2-61" fmla="*/ 4994505 w 4994505"/>
                  <a:gd name="connsiteY2-62" fmla="*/ 9027887 h 9027887"/>
                  <a:gd name="connsiteX3-63" fmla="*/ 1763262 w 4994505"/>
                  <a:gd name="connsiteY3-64" fmla="*/ 9027887 h 902788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94505" h="9027887">
                    <a:moveTo>
                      <a:pt x="1763262" y="9027887"/>
                    </a:moveTo>
                    <a:cubicBezTo>
                      <a:pt x="429460" y="6686248"/>
                      <a:pt x="-614057" y="2588382"/>
                      <a:pt x="417971" y="0"/>
                    </a:cubicBezTo>
                    <a:cubicBezTo>
                      <a:pt x="825889" y="3299581"/>
                      <a:pt x="2670714" y="6816877"/>
                      <a:pt x="4994505" y="9027887"/>
                    </a:cubicBezTo>
                    <a:lnTo>
                      <a:pt x="1763262" y="9027887"/>
                    </a:lnTo>
                    <a:close/>
                  </a:path>
                </a:pathLst>
              </a:custGeom>
              <a:solidFill>
                <a:srgbClr val="68B7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任意多边形: 形状 7"/>
            <p:cNvSpPr/>
            <p:nvPr/>
          </p:nvSpPr>
          <p:spPr>
            <a:xfrm>
              <a:off x="0" y="0"/>
              <a:ext cx="5986408" cy="1347832"/>
            </a:xfrm>
            <a:custGeom>
              <a:avLst/>
              <a:gdLst>
                <a:gd name="connsiteX0" fmla="*/ 0 w 5986408"/>
                <a:gd name="connsiteY0" fmla="*/ 0 h 1347832"/>
                <a:gd name="connsiteX1" fmla="*/ 5986408 w 5986408"/>
                <a:gd name="connsiteY1" fmla="*/ 0 h 1347832"/>
                <a:gd name="connsiteX2" fmla="*/ 5876774 w 5986408"/>
                <a:gd name="connsiteY2" fmla="*/ 91919 h 1347832"/>
                <a:gd name="connsiteX3" fmla="*/ 2262275 w 5986408"/>
                <a:gd name="connsiteY3" fmla="*/ 1347832 h 1347832"/>
                <a:gd name="connsiteX4" fmla="*/ 50450 w 5986408"/>
                <a:gd name="connsiteY4" fmla="*/ 915621 h 1347832"/>
                <a:gd name="connsiteX5" fmla="*/ 0 w 5986408"/>
                <a:gd name="connsiteY5" fmla="*/ 893546 h 134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86408" h="1347832">
                  <a:moveTo>
                    <a:pt x="0" y="0"/>
                  </a:moveTo>
                  <a:lnTo>
                    <a:pt x="5986408" y="0"/>
                  </a:lnTo>
                  <a:lnTo>
                    <a:pt x="5876774" y="91919"/>
                  </a:lnTo>
                  <a:cubicBezTo>
                    <a:pt x="4894530" y="876514"/>
                    <a:pt x="3635269" y="1347832"/>
                    <a:pt x="2262275" y="1347832"/>
                  </a:cubicBezTo>
                  <a:cubicBezTo>
                    <a:pt x="1477707" y="1347832"/>
                    <a:pt x="730277" y="1193932"/>
                    <a:pt x="50450" y="915621"/>
                  </a:cubicBezTo>
                  <a:lnTo>
                    <a:pt x="0" y="893546"/>
                  </a:lnTo>
                  <a:close/>
                </a:path>
              </a:pathLst>
            </a:custGeom>
            <a:solidFill>
              <a:srgbClr val="FEE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>
              <a:spLocks noChangeAspect="1"/>
            </p:cNvSpPr>
            <p:nvPr/>
          </p:nvSpPr>
          <p:spPr bwMode="auto">
            <a:xfrm>
              <a:off x="787399" y="0"/>
              <a:ext cx="2949752" cy="1347831"/>
            </a:xfrm>
            <a:custGeom>
              <a:avLst/>
              <a:gdLst>
                <a:gd name="connsiteX0" fmla="*/ 2949752 w 2949752"/>
                <a:gd name="connsiteY0" fmla="*/ 128302 h 1347831"/>
                <a:gd name="connsiteX1" fmla="*/ 2145862 w 2949752"/>
                <a:gd name="connsiteY1" fmla="*/ 1192369 h 1347831"/>
                <a:gd name="connsiteX2" fmla="*/ 2567903 w 2949752"/>
                <a:gd name="connsiteY2" fmla="*/ 484667 h 1347831"/>
                <a:gd name="connsiteX3" fmla="*/ 2949752 w 2949752"/>
                <a:gd name="connsiteY3" fmla="*/ 128302 h 1347831"/>
                <a:gd name="connsiteX4" fmla="*/ 2453588 w 2949752"/>
                <a:gd name="connsiteY4" fmla="*/ 0 h 1347831"/>
                <a:gd name="connsiteX5" fmla="*/ 2856935 w 2949752"/>
                <a:gd name="connsiteY5" fmla="*/ 0 h 1347831"/>
                <a:gd name="connsiteX6" fmla="*/ 2804090 w 2949752"/>
                <a:gd name="connsiteY6" fmla="*/ 106555 h 1347831"/>
                <a:gd name="connsiteX7" fmla="*/ 2497043 w 2949752"/>
                <a:gd name="connsiteY7" fmla="*/ 369361 h 1347831"/>
                <a:gd name="connsiteX8" fmla="*/ 2009790 w 2949752"/>
                <a:gd name="connsiteY8" fmla="*/ 1252493 h 1347831"/>
                <a:gd name="connsiteX9" fmla="*/ 1582813 w 2949752"/>
                <a:gd name="connsiteY9" fmla="*/ 1347831 h 1347831"/>
                <a:gd name="connsiteX10" fmla="*/ 2150438 w 2949752"/>
                <a:gd name="connsiteY10" fmla="*/ 279045 h 1347831"/>
                <a:gd name="connsiteX11" fmla="*/ 2362751 w 2949752"/>
                <a:gd name="connsiteY11" fmla="*/ 96834 h 1347831"/>
                <a:gd name="connsiteX12" fmla="*/ 1747841 w 2949752"/>
                <a:gd name="connsiteY12" fmla="*/ 0 h 1347831"/>
                <a:gd name="connsiteX13" fmla="*/ 2267658 w 2949752"/>
                <a:gd name="connsiteY13" fmla="*/ 0 h 1347831"/>
                <a:gd name="connsiteX14" fmla="*/ 2176444 w 2949752"/>
                <a:gd name="connsiteY14" fmla="*/ 82936 h 1347831"/>
                <a:gd name="connsiteX15" fmla="*/ 2064881 w 2949752"/>
                <a:gd name="connsiteY15" fmla="*/ 173895 h 1347831"/>
                <a:gd name="connsiteX16" fmla="*/ 1446903 w 2949752"/>
                <a:gd name="connsiteY16" fmla="*/ 1347831 h 1347831"/>
                <a:gd name="connsiteX17" fmla="*/ 1060042 w 2949752"/>
                <a:gd name="connsiteY17" fmla="*/ 1292649 h 1347831"/>
                <a:gd name="connsiteX18" fmla="*/ 1683042 w 2949752"/>
                <a:gd name="connsiteY18" fmla="*/ 53492 h 1347831"/>
                <a:gd name="connsiteX19" fmla="*/ 1044815 w 2949752"/>
                <a:gd name="connsiteY19" fmla="*/ 0 h 1347831"/>
                <a:gd name="connsiteX20" fmla="*/ 1534498 w 2949752"/>
                <a:gd name="connsiteY20" fmla="*/ 0 h 1347831"/>
                <a:gd name="connsiteX21" fmla="*/ 1480934 w 2949752"/>
                <a:gd name="connsiteY21" fmla="*/ 43860 h 1347831"/>
                <a:gd name="connsiteX22" fmla="*/ 929650 w 2949752"/>
                <a:gd name="connsiteY22" fmla="*/ 1247147 h 1347831"/>
                <a:gd name="connsiteX23" fmla="*/ 588018 w 2949752"/>
                <a:gd name="connsiteY23" fmla="*/ 1061573 h 1347831"/>
                <a:gd name="connsiteX24" fmla="*/ 988602 w 2949752"/>
                <a:gd name="connsiteY24" fmla="*/ 49461 h 1347831"/>
                <a:gd name="connsiteX25" fmla="*/ 346791 w 2949752"/>
                <a:gd name="connsiteY25" fmla="*/ 0 h 1347831"/>
                <a:gd name="connsiteX26" fmla="*/ 849740 w 2949752"/>
                <a:gd name="connsiteY26" fmla="*/ 0 h 1347831"/>
                <a:gd name="connsiteX27" fmla="*/ 796626 w 2949752"/>
                <a:gd name="connsiteY27" fmla="*/ 54757 h 1347831"/>
                <a:gd name="connsiteX28" fmla="*/ 462466 w 2949752"/>
                <a:gd name="connsiteY28" fmla="*/ 956357 h 1347831"/>
                <a:gd name="connsiteX29" fmla="*/ 206209 w 2949752"/>
                <a:gd name="connsiteY29" fmla="*/ 655367 h 1347831"/>
                <a:gd name="connsiteX30" fmla="*/ 311064 w 2949752"/>
                <a:gd name="connsiteY30" fmla="*/ 80038 h 1347831"/>
                <a:gd name="connsiteX31" fmla="*/ 7071 w 2949752"/>
                <a:gd name="connsiteY31" fmla="*/ 0 h 1347831"/>
                <a:gd name="connsiteX32" fmla="*/ 198708 w 2949752"/>
                <a:gd name="connsiteY32" fmla="*/ 0 h 1347831"/>
                <a:gd name="connsiteX33" fmla="*/ 195084 w 2949752"/>
                <a:gd name="connsiteY33" fmla="*/ 7915 h 1347831"/>
                <a:gd name="connsiteX34" fmla="*/ 90438 w 2949752"/>
                <a:gd name="connsiteY34" fmla="*/ 429561 h 1347831"/>
                <a:gd name="connsiteX35" fmla="*/ 0 w 2949752"/>
                <a:gd name="connsiteY35" fmla="*/ 118521 h 1347831"/>
                <a:gd name="connsiteX36" fmla="*/ 5309 w 2949752"/>
                <a:gd name="connsiteY36" fmla="*/ 16234 h 134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49752" h="1347831">
                  <a:moveTo>
                    <a:pt x="2949752" y="128302"/>
                  </a:moveTo>
                  <a:cubicBezTo>
                    <a:pt x="2859315" y="595087"/>
                    <a:pt x="2557854" y="986586"/>
                    <a:pt x="2145862" y="1192369"/>
                  </a:cubicBezTo>
                  <a:cubicBezTo>
                    <a:pt x="2165960" y="730607"/>
                    <a:pt x="2351857" y="615165"/>
                    <a:pt x="2567903" y="484667"/>
                  </a:cubicBezTo>
                  <a:cubicBezTo>
                    <a:pt x="2703559" y="404359"/>
                    <a:pt x="2849265" y="314012"/>
                    <a:pt x="2949752" y="128302"/>
                  </a:cubicBezTo>
                  <a:close/>
                  <a:moveTo>
                    <a:pt x="2453588" y="0"/>
                  </a:moveTo>
                  <a:lnTo>
                    <a:pt x="2856935" y="0"/>
                  </a:lnTo>
                  <a:lnTo>
                    <a:pt x="2804090" y="106555"/>
                  </a:lnTo>
                  <a:cubicBezTo>
                    <a:pt x="2724346" y="233882"/>
                    <a:pt x="2612578" y="301622"/>
                    <a:pt x="2497043" y="369361"/>
                  </a:cubicBezTo>
                  <a:cubicBezTo>
                    <a:pt x="2270999" y="509863"/>
                    <a:pt x="2014812" y="665411"/>
                    <a:pt x="2009790" y="1252493"/>
                  </a:cubicBezTo>
                  <a:cubicBezTo>
                    <a:pt x="1874164" y="1302673"/>
                    <a:pt x="1728488" y="1337797"/>
                    <a:pt x="1582813" y="1347831"/>
                  </a:cubicBezTo>
                  <a:cubicBezTo>
                    <a:pt x="1617978" y="705557"/>
                    <a:pt x="1874164" y="499824"/>
                    <a:pt x="2150438" y="279045"/>
                  </a:cubicBezTo>
                  <a:cubicBezTo>
                    <a:pt x="2222021" y="221339"/>
                    <a:pt x="2294230" y="163007"/>
                    <a:pt x="2362751" y="96834"/>
                  </a:cubicBezTo>
                  <a:close/>
                  <a:moveTo>
                    <a:pt x="1747841" y="0"/>
                  </a:moveTo>
                  <a:lnTo>
                    <a:pt x="2267658" y="0"/>
                  </a:lnTo>
                  <a:lnTo>
                    <a:pt x="2176444" y="82936"/>
                  </a:lnTo>
                  <a:cubicBezTo>
                    <a:pt x="2139930" y="113850"/>
                    <a:pt x="2102563" y="143794"/>
                    <a:pt x="2064881" y="173895"/>
                  </a:cubicBezTo>
                  <a:cubicBezTo>
                    <a:pt x="1778502" y="404668"/>
                    <a:pt x="1482073" y="640457"/>
                    <a:pt x="1446903" y="1347831"/>
                  </a:cubicBezTo>
                  <a:cubicBezTo>
                    <a:pt x="1311252" y="1347831"/>
                    <a:pt x="1180622" y="1327763"/>
                    <a:pt x="1060042" y="1292649"/>
                  </a:cubicBezTo>
                  <a:cubicBezTo>
                    <a:pt x="1080140" y="535105"/>
                    <a:pt x="1371542" y="299315"/>
                    <a:pt x="1683042" y="53492"/>
                  </a:cubicBezTo>
                  <a:close/>
                  <a:moveTo>
                    <a:pt x="1044815" y="0"/>
                  </a:moveTo>
                  <a:lnTo>
                    <a:pt x="1534498" y="0"/>
                  </a:lnTo>
                  <a:lnTo>
                    <a:pt x="1480934" y="43860"/>
                  </a:lnTo>
                  <a:cubicBezTo>
                    <a:pt x="1209345" y="273436"/>
                    <a:pt x="956025" y="562532"/>
                    <a:pt x="929650" y="1247147"/>
                  </a:cubicBezTo>
                  <a:cubicBezTo>
                    <a:pt x="804048" y="1196992"/>
                    <a:pt x="693522" y="1136808"/>
                    <a:pt x="588018" y="1061573"/>
                  </a:cubicBezTo>
                  <a:cubicBezTo>
                    <a:pt x="610625" y="516139"/>
                    <a:pt x="777359" y="250003"/>
                    <a:pt x="988602" y="49461"/>
                  </a:cubicBezTo>
                  <a:close/>
                  <a:moveTo>
                    <a:pt x="346791" y="0"/>
                  </a:moveTo>
                  <a:lnTo>
                    <a:pt x="849740" y="0"/>
                  </a:lnTo>
                  <a:lnTo>
                    <a:pt x="796626" y="54757"/>
                  </a:lnTo>
                  <a:cubicBezTo>
                    <a:pt x="627338" y="248167"/>
                    <a:pt x="493870" y="511141"/>
                    <a:pt x="462466" y="956357"/>
                  </a:cubicBezTo>
                  <a:cubicBezTo>
                    <a:pt x="361974" y="866061"/>
                    <a:pt x="276553" y="765731"/>
                    <a:pt x="206209" y="655367"/>
                  </a:cubicBezTo>
                  <a:cubicBezTo>
                    <a:pt x="214060" y="413948"/>
                    <a:pt x="252334" y="227887"/>
                    <a:pt x="311064" y="80038"/>
                  </a:cubicBezTo>
                  <a:close/>
                  <a:moveTo>
                    <a:pt x="7071" y="0"/>
                  </a:moveTo>
                  <a:lnTo>
                    <a:pt x="198708" y="0"/>
                  </a:lnTo>
                  <a:lnTo>
                    <a:pt x="195084" y="7915"/>
                  </a:lnTo>
                  <a:cubicBezTo>
                    <a:pt x="146961" y="124477"/>
                    <a:pt x="110535" y="262752"/>
                    <a:pt x="90438" y="429561"/>
                  </a:cubicBezTo>
                  <a:cubicBezTo>
                    <a:pt x="50241" y="329225"/>
                    <a:pt x="20099" y="228890"/>
                    <a:pt x="0" y="118521"/>
                  </a:cubicBezTo>
                  <a:cubicBezTo>
                    <a:pt x="942" y="82776"/>
                    <a:pt x="2728" y="48717"/>
                    <a:pt x="5309" y="162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矩形 9"/>
            <p:cNvSpPr/>
            <p:nvPr/>
          </p:nvSpPr>
          <p:spPr>
            <a:xfrm>
              <a:off x="787400" y="858157"/>
              <a:ext cx="10617200" cy="5141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87400" y="858157"/>
              <a:ext cx="10617200" cy="5141686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rot="5400000">
              <a:off x="2839470" y="-188575"/>
              <a:ext cx="4136347" cy="8240488"/>
            </a:xfrm>
            <a:custGeom>
              <a:avLst/>
              <a:gdLst>
                <a:gd name="connsiteX0" fmla="*/ 16 w 4136347"/>
                <a:gd name="connsiteY0" fmla="*/ 2469502 h 8240488"/>
                <a:gd name="connsiteX1" fmla="*/ 417970 w 4136347"/>
                <a:gd name="connsiteY1" fmla="*/ 0 h 8240488"/>
                <a:gd name="connsiteX2" fmla="*/ 3744202 w 4136347"/>
                <a:gd name="connsiteY2" fmla="*/ 7656467 h 8240488"/>
                <a:gd name="connsiteX3" fmla="*/ 4136347 w 4136347"/>
                <a:gd name="connsiteY3" fmla="*/ 8127228 h 8240488"/>
                <a:gd name="connsiteX4" fmla="*/ 4136347 w 4136347"/>
                <a:gd name="connsiteY4" fmla="*/ 8240488 h 8240488"/>
                <a:gd name="connsiteX5" fmla="*/ 1359882 w 4136347"/>
                <a:gd name="connsiteY5" fmla="*/ 8240488 h 8240488"/>
                <a:gd name="connsiteX6" fmla="*/ 1280179 w 4136347"/>
                <a:gd name="connsiteY6" fmla="*/ 8073827 h 8240488"/>
                <a:gd name="connsiteX7" fmla="*/ 16 w 4136347"/>
                <a:gd name="connsiteY7" fmla="*/ 2469502 h 824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36347" h="8240488">
                  <a:moveTo>
                    <a:pt x="16" y="2469502"/>
                  </a:moveTo>
                  <a:cubicBezTo>
                    <a:pt x="1633" y="1575368"/>
                    <a:pt x="127712" y="727983"/>
                    <a:pt x="417970" y="0"/>
                  </a:cubicBezTo>
                  <a:cubicBezTo>
                    <a:pt x="749404" y="2680910"/>
                    <a:pt x="2029420" y="5505545"/>
                    <a:pt x="3744202" y="7656467"/>
                  </a:cubicBezTo>
                  <a:lnTo>
                    <a:pt x="4136347" y="8127228"/>
                  </a:lnTo>
                  <a:lnTo>
                    <a:pt x="4136347" y="8240488"/>
                  </a:lnTo>
                  <a:lnTo>
                    <a:pt x="1359882" y="8240488"/>
                  </a:lnTo>
                  <a:lnTo>
                    <a:pt x="1280179" y="8073827"/>
                  </a:lnTo>
                  <a:cubicBezTo>
                    <a:pt x="547886" y="6453087"/>
                    <a:pt x="-3399" y="4357118"/>
                    <a:pt x="16" y="2469502"/>
                  </a:cubicBezTo>
                  <a:close/>
                </a:path>
              </a:pathLst>
            </a:custGeom>
            <a:solidFill>
              <a:srgbClr val="68B7E1">
                <a:alpha val="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rot="5400000" flipH="1" flipV="1">
              <a:off x="5216182" y="-1193913"/>
              <a:ext cx="4136347" cy="8240488"/>
            </a:xfrm>
            <a:custGeom>
              <a:avLst/>
              <a:gdLst>
                <a:gd name="connsiteX0" fmla="*/ 16 w 4136347"/>
                <a:gd name="connsiteY0" fmla="*/ 2469502 h 8240488"/>
                <a:gd name="connsiteX1" fmla="*/ 417970 w 4136347"/>
                <a:gd name="connsiteY1" fmla="*/ 0 h 8240488"/>
                <a:gd name="connsiteX2" fmla="*/ 3744202 w 4136347"/>
                <a:gd name="connsiteY2" fmla="*/ 7656467 h 8240488"/>
                <a:gd name="connsiteX3" fmla="*/ 4136347 w 4136347"/>
                <a:gd name="connsiteY3" fmla="*/ 8127228 h 8240488"/>
                <a:gd name="connsiteX4" fmla="*/ 4136347 w 4136347"/>
                <a:gd name="connsiteY4" fmla="*/ 8240488 h 8240488"/>
                <a:gd name="connsiteX5" fmla="*/ 1359882 w 4136347"/>
                <a:gd name="connsiteY5" fmla="*/ 8240488 h 8240488"/>
                <a:gd name="connsiteX6" fmla="*/ 1280179 w 4136347"/>
                <a:gd name="connsiteY6" fmla="*/ 8073827 h 8240488"/>
                <a:gd name="connsiteX7" fmla="*/ 16 w 4136347"/>
                <a:gd name="connsiteY7" fmla="*/ 2469502 h 824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36347" h="8240488">
                  <a:moveTo>
                    <a:pt x="16" y="2469502"/>
                  </a:moveTo>
                  <a:cubicBezTo>
                    <a:pt x="1633" y="1575368"/>
                    <a:pt x="127712" y="727983"/>
                    <a:pt x="417970" y="0"/>
                  </a:cubicBezTo>
                  <a:cubicBezTo>
                    <a:pt x="749404" y="2680910"/>
                    <a:pt x="2029420" y="5505545"/>
                    <a:pt x="3744202" y="7656467"/>
                  </a:cubicBezTo>
                  <a:lnTo>
                    <a:pt x="4136347" y="8127228"/>
                  </a:lnTo>
                  <a:lnTo>
                    <a:pt x="4136347" y="8240488"/>
                  </a:lnTo>
                  <a:lnTo>
                    <a:pt x="1359882" y="8240488"/>
                  </a:lnTo>
                  <a:lnTo>
                    <a:pt x="1280179" y="8073827"/>
                  </a:lnTo>
                  <a:cubicBezTo>
                    <a:pt x="547886" y="6453087"/>
                    <a:pt x="-3399" y="4357118"/>
                    <a:pt x="16" y="2469502"/>
                  </a:cubicBezTo>
                  <a:close/>
                </a:path>
              </a:pathLst>
            </a:custGeom>
            <a:solidFill>
              <a:srgbClr val="68B7E1">
                <a:alpha val="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8029411" y="6358058"/>
              <a:ext cx="4020097" cy="305024"/>
              <a:chOff x="7953827" y="6460900"/>
              <a:chExt cx="3834423" cy="290936"/>
            </a:xfrm>
            <a:solidFill>
              <a:srgbClr val="FEE071"/>
            </a:solidFill>
          </p:grpSpPr>
          <p:sp>
            <p:nvSpPr>
              <p:cNvPr id="15" name="等腰三角形 14"/>
              <p:cNvSpPr/>
              <p:nvPr/>
            </p:nvSpPr>
            <p:spPr>
              <a:xfrm>
                <a:off x="9452514" y="6460900"/>
                <a:ext cx="337486" cy="29093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>
                <a:off x="8952951" y="6460900"/>
                <a:ext cx="337486" cy="29093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>
                <a:off x="8453389" y="6460900"/>
                <a:ext cx="337486" cy="29093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>
                <a:off x="7953827" y="6460900"/>
                <a:ext cx="337486" cy="29093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>
                <a:off x="11450764" y="6460900"/>
                <a:ext cx="337486" cy="29093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10951200" y="6460900"/>
                <a:ext cx="337486" cy="29093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10451638" y="6460900"/>
                <a:ext cx="337486" cy="29093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9952076" y="6460900"/>
                <a:ext cx="337486" cy="29093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4" name="矩形 3"/>
            <p:cNvSpPr/>
            <p:nvPr userDrawn="1"/>
          </p:nvSpPr>
          <p:spPr>
            <a:xfrm flipH="1" flipV="1">
              <a:off x="0" y="0"/>
              <a:ext cx="12191999" cy="6858000"/>
            </a:xfrm>
            <a:prstGeom prst="rect">
              <a:avLst/>
            </a:prstGeom>
            <a:solidFill>
              <a:srgbClr val="2B3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 userDrawn="1"/>
          </p:nvGrpSpPr>
          <p:grpSpPr>
            <a:xfrm flipH="1" flipV="1">
              <a:off x="0" y="823808"/>
              <a:ext cx="12191998" cy="5166459"/>
              <a:chOff x="1" y="877309"/>
              <a:chExt cx="12191998" cy="5166459"/>
            </a:xfrm>
          </p:grpSpPr>
          <p:sp>
            <p:nvSpPr>
              <p:cNvPr id="6" name="等腰三角形 7"/>
              <p:cNvSpPr/>
              <p:nvPr/>
            </p:nvSpPr>
            <p:spPr>
              <a:xfrm rot="5400000">
                <a:off x="2016692" y="-1139382"/>
                <a:ext cx="4994505" cy="9027887"/>
              </a:xfrm>
              <a:custGeom>
                <a:avLst/>
                <a:gdLst>
                  <a:gd name="connsiteX0" fmla="*/ 0 w 3231243"/>
                  <a:gd name="connsiteY0" fmla="*/ 8128000 h 8128000"/>
                  <a:gd name="connsiteX1" fmla="*/ 1615622 w 3231243"/>
                  <a:gd name="connsiteY1" fmla="*/ 0 h 8128000"/>
                  <a:gd name="connsiteX2" fmla="*/ 3231243 w 3231243"/>
                  <a:gd name="connsiteY2" fmla="*/ 8128000 h 8128000"/>
                  <a:gd name="connsiteX3" fmla="*/ 0 w 3231243"/>
                  <a:gd name="connsiteY3" fmla="*/ 8128000 h 8128000"/>
                  <a:gd name="connsiteX0-1" fmla="*/ 1345291 w 4576534"/>
                  <a:gd name="connsiteY0-2" fmla="*/ 9027887 h 9027887"/>
                  <a:gd name="connsiteX1-3" fmla="*/ 0 w 4576534"/>
                  <a:gd name="connsiteY1-4" fmla="*/ 0 h 9027887"/>
                  <a:gd name="connsiteX2-5" fmla="*/ 4576534 w 4576534"/>
                  <a:gd name="connsiteY2-6" fmla="*/ 9027887 h 9027887"/>
                  <a:gd name="connsiteX3-7" fmla="*/ 1345291 w 4576534"/>
                  <a:gd name="connsiteY3-8" fmla="*/ 9027887 h 9027887"/>
                  <a:gd name="connsiteX0-9" fmla="*/ 1801852 w 5033095"/>
                  <a:gd name="connsiteY0-10" fmla="*/ 9027887 h 9027887"/>
                  <a:gd name="connsiteX1-11" fmla="*/ 456561 w 5033095"/>
                  <a:gd name="connsiteY1-12" fmla="*/ 0 h 9027887"/>
                  <a:gd name="connsiteX2-13" fmla="*/ 5033095 w 5033095"/>
                  <a:gd name="connsiteY2-14" fmla="*/ 9027887 h 9027887"/>
                  <a:gd name="connsiteX3-15" fmla="*/ 1801852 w 5033095"/>
                  <a:gd name="connsiteY3-16" fmla="*/ 9027887 h 9027887"/>
                  <a:gd name="connsiteX0-17" fmla="*/ 1934983 w 5166226"/>
                  <a:gd name="connsiteY0-18" fmla="*/ 9027887 h 9027887"/>
                  <a:gd name="connsiteX1-19" fmla="*/ 589692 w 5166226"/>
                  <a:gd name="connsiteY1-20" fmla="*/ 0 h 9027887"/>
                  <a:gd name="connsiteX2-21" fmla="*/ 5166226 w 5166226"/>
                  <a:gd name="connsiteY2-22" fmla="*/ 9027887 h 9027887"/>
                  <a:gd name="connsiteX3-23" fmla="*/ 1934983 w 5166226"/>
                  <a:gd name="connsiteY3-24" fmla="*/ 9027887 h 9027887"/>
                  <a:gd name="connsiteX0-25" fmla="*/ 1934983 w 5166226"/>
                  <a:gd name="connsiteY0-26" fmla="*/ 9027887 h 9027887"/>
                  <a:gd name="connsiteX1-27" fmla="*/ 589692 w 5166226"/>
                  <a:gd name="connsiteY1-28" fmla="*/ 0 h 9027887"/>
                  <a:gd name="connsiteX2-29" fmla="*/ 5166226 w 5166226"/>
                  <a:gd name="connsiteY2-30" fmla="*/ 9027887 h 9027887"/>
                  <a:gd name="connsiteX3-31" fmla="*/ 1934983 w 5166226"/>
                  <a:gd name="connsiteY3-32" fmla="*/ 9027887 h 9027887"/>
                  <a:gd name="connsiteX0-33" fmla="*/ 1934983 w 5166226"/>
                  <a:gd name="connsiteY0-34" fmla="*/ 9027887 h 9027887"/>
                  <a:gd name="connsiteX1-35" fmla="*/ 589692 w 5166226"/>
                  <a:gd name="connsiteY1-36" fmla="*/ 0 h 9027887"/>
                  <a:gd name="connsiteX2-37" fmla="*/ 5166226 w 5166226"/>
                  <a:gd name="connsiteY2-38" fmla="*/ 9027887 h 9027887"/>
                  <a:gd name="connsiteX3-39" fmla="*/ 1934983 w 5166226"/>
                  <a:gd name="connsiteY3-40" fmla="*/ 9027887 h 9027887"/>
                  <a:gd name="connsiteX0-41" fmla="*/ 1934983 w 5166226"/>
                  <a:gd name="connsiteY0-42" fmla="*/ 9027887 h 9027887"/>
                  <a:gd name="connsiteX1-43" fmla="*/ 589692 w 5166226"/>
                  <a:gd name="connsiteY1-44" fmla="*/ 0 h 9027887"/>
                  <a:gd name="connsiteX2-45" fmla="*/ 5166226 w 5166226"/>
                  <a:gd name="connsiteY2-46" fmla="*/ 9027887 h 9027887"/>
                  <a:gd name="connsiteX3-47" fmla="*/ 1934983 w 5166226"/>
                  <a:gd name="connsiteY3-48" fmla="*/ 9027887 h 9027887"/>
                  <a:gd name="connsiteX0-49" fmla="*/ 1934983 w 5166226"/>
                  <a:gd name="connsiteY0-50" fmla="*/ 9027887 h 9027887"/>
                  <a:gd name="connsiteX1-51" fmla="*/ 589692 w 5166226"/>
                  <a:gd name="connsiteY1-52" fmla="*/ 0 h 9027887"/>
                  <a:gd name="connsiteX2-53" fmla="*/ 5166226 w 5166226"/>
                  <a:gd name="connsiteY2-54" fmla="*/ 9027887 h 9027887"/>
                  <a:gd name="connsiteX3-55" fmla="*/ 1934983 w 5166226"/>
                  <a:gd name="connsiteY3-56" fmla="*/ 9027887 h 9027887"/>
                  <a:gd name="connsiteX0-57" fmla="*/ 1763262 w 4994505"/>
                  <a:gd name="connsiteY0-58" fmla="*/ 9027887 h 9027887"/>
                  <a:gd name="connsiteX1-59" fmla="*/ 417971 w 4994505"/>
                  <a:gd name="connsiteY1-60" fmla="*/ 0 h 9027887"/>
                  <a:gd name="connsiteX2-61" fmla="*/ 4994505 w 4994505"/>
                  <a:gd name="connsiteY2-62" fmla="*/ 9027887 h 9027887"/>
                  <a:gd name="connsiteX3-63" fmla="*/ 1763262 w 4994505"/>
                  <a:gd name="connsiteY3-64" fmla="*/ 9027887 h 902788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94505" h="9027887">
                    <a:moveTo>
                      <a:pt x="1763262" y="9027887"/>
                    </a:moveTo>
                    <a:cubicBezTo>
                      <a:pt x="429460" y="6686248"/>
                      <a:pt x="-614057" y="2588382"/>
                      <a:pt x="417971" y="0"/>
                    </a:cubicBezTo>
                    <a:cubicBezTo>
                      <a:pt x="825889" y="3299581"/>
                      <a:pt x="2670714" y="6816877"/>
                      <a:pt x="4994505" y="9027887"/>
                    </a:cubicBezTo>
                    <a:lnTo>
                      <a:pt x="1763262" y="9027887"/>
                    </a:lnTo>
                    <a:close/>
                  </a:path>
                </a:pathLst>
              </a:custGeom>
              <a:solidFill>
                <a:srgbClr val="68B7E1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等腰三角形 7"/>
              <p:cNvSpPr/>
              <p:nvPr/>
            </p:nvSpPr>
            <p:spPr>
              <a:xfrm rot="5400000" flipH="1" flipV="1">
                <a:off x="5180803" y="-967428"/>
                <a:ext cx="4994505" cy="9027887"/>
              </a:xfrm>
              <a:custGeom>
                <a:avLst/>
                <a:gdLst>
                  <a:gd name="connsiteX0" fmla="*/ 0 w 3231243"/>
                  <a:gd name="connsiteY0" fmla="*/ 8128000 h 8128000"/>
                  <a:gd name="connsiteX1" fmla="*/ 1615622 w 3231243"/>
                  <a:gd name="connsiteY1" fmla="*/ 0 h 8128000"/>
                  <a:gd name="connsiteX2" fmla="*/ 3231243 w 3231243"/>
                  <a:gd name="connsiteY2" fmla="*/ 8128000 h 8128000"/>
                  <a:gd name="connsiteX3" fmla="*/ 0 w 3231243"/>
                  <a:gd name="connsiteY3" fmla="*/ 8128000 h 8128000"/>
                  <a:gd name="connsiteX0-1" fmla="*/ 1345291 w 4576534"/>
                  <a:gd name="connsiteY0-2" fmla="*/ 9027887 h 9027887"/>
                  <a:gd name="connsiteX1-3" fmla="*/ 0 w 4576534"/>
                  <a:gd name="connsiteY1-4" fmla="*/ 0 h 9027887"/>
                  <a:gd name="connsiteX2-5" fmla="*/ 4576534 w 4576534"/>
                  <a:gd name="connsiteY2-6" fmla="*/ 9027887 h 9027887"/>
                  <a:gd name="connsiteX3-7" fmla="*/ 1345291 w 4576534"/>
                  <a:gd name="connsiteY3-8" fmla="*/ 9027887 h 9027887"/>
                  <a:gd name="connsiteX0-9" fmla="*/ 1801852 w 5033095"/>
                  <a:gd name="connsiteY0-10" fmla="*/ 9027887 h 9027887"/>
                  <a:gd name="connsiteX1-11" fmla="*/ 456561 w 5033095"/>
                  <a:gd name="connsiteY1-12" fmla="*/ 0 h 9027887"/>
                  <a:gd name="connsiteX2-13" fmla="*/ 5033095 w 5033095"/>
                  <a:gd name="connsiteY2-14" fmla="*/ 9027887 h 9027887"/>
                  <a:gd name="connsiteX3-15" fmla="*/ 1801852 w 5033095"/>
                  <a:gd name="connsiteY3-16" fmla="*/ 9027887 h 9027887"/>
                  <a:gd name="connsiteX0-17" fmla="*/ 1934983 w 5166226"/>
                  <a:gd name="connsiteY0-18" fmla="*/ 9027887 h 9027887"/>
                  <a:gd name="connsiteX1-19" fmla="*/ 589692 w 5166226"/>
                  <a:gd name="connsiteY1-20" fmla="*/ 0 h 9027887"/>
                  <a:gd name="connsiteX2-21" fmla="*/ 5166226 w 5166226"/>
                  <a:gd name="connsiteY2-22" fmla="*/ 9027887 h 9027887"/>
                  <a:gd name="connsiteX3-23" fmla="*/ 1934983 w 5166226"/>
                  <a:gd name="connsiteY3-24" fmla="*/ 9027887 h 9027887"/>
                  <a:gd name="connsiteX0-25" fmla="*/ 1934983 w 5166226"/>
                  <a:gd name="connsiteY0-26" fmla="*/ 9027887 h 9027887"/>
                  <a:gd name="connsiteX1-27" fmla="*/ 589692 w 5166226"/>
                  <a:gd name="connsiteY1-28" fmla="*/ 0 h 9027887"/>
                  <a:gd name="connsiteX2-29" fmla="*/ 5166226 w 5166226"/>
                  <a:gd name="connsiteY2-30" fmla="*/ 9027887 h 9027887"/>
                  <a:gd name="connsiteX3-31" fmla="*/ 1934983 w 5166226"/>
                  <a:gd name="connsiteY3-32" fmla="*/ 9027887 h 9027887"/>
                  <a:gd name="connsiteX0-33" fmla="*/ 1934983 w 5166226"/>
                  <a:gd name="connsiteY0-34" fmla="*/ 9027887 h 9027887"/>
                  <a:gd name="connsiteX1-35" fmla="*/ 589692 w 5166226"/>
                  <a:gd name="connsiteY1-36" fmla="*/ 0 h 9027887"/>
                  <a:gd name="connsiteX2-37" fmla="*/ 5166226 w 5166226"/>
                  <a:gd name="connsiteY2-38" fmla="*/ 9027887 h 9027887"/>
                  <a:gd name="connsiteX3-39" fmla="*/ 1934983 w 5166226"/>
                  <a:gd name="connsiteY3-40" fmla="*/ 9027887 h 9027887"/>
                  <a:gd name="connsiteX0-41" fmla="*/ 1934983 w 5166226"/>
                  <a:gd name="connsiteY0-42" fmla="*/ 9027887 h 9027887"/>
                  <a:gd name="connsiteX1-43" fmla="*/ 589692 w 5166226"/>
                  <a:gd name="connsiteY1-44" fmla="*/ 0 h 9027887"/>
                  <a:gd name="connsiteX2-45" fmla="*/ 5166226 w 5166226"/>
                  <a:gd name="connsiteY2-46" fmla="*/ 9027887 h 9027887"/>
                  <a:gd name="connsiteX3-47" fmla="*/ 1934983 w 5166226"/>
                  <a:gd name="connsiteY3-48" fmla="*/ 9027887 h 9027887"/>
                  <a:gd name="connsiteX0-49" fmla="*/ 1934983 w 5166226"/>
                  <a:gd name="connsiteY0-50" fmla="*/ 9027887 h 9027887"/>
                  <a:gd name="connsiteX1-51" fmla="*/ 589692 w 5166226"/>
                  <a:gd name="connsiteY1-52" fmla="*/ 0 h 9027887"/>
                  <a:gd name="connsiteX2-53" fmla="*/ 5166226 w 5166226"/>
                  <a:gd name="connsiteY2-54" fmla="*/ 9027887 h 9027887"/>
                  <a:gd name="connsiteX3-55" fmla="*/ 1934983 w 5166226"/>
                  <a:gd name="connsiteY3-56" fmla="*/ 9027887 h 9027887"/>
                  <a:gd name="connsiteX0-57" fmla="*/ 1763262 w 4994505"/>
                  <a:gd name="connsiteY0-58" fmla="*/ 9027887 h 9027887"/>
                  <a:gd name="connsiteX1-59" fmla="*/ 417971 w 4994505"/>
                  <a:gd name="connsiteY1-60" fmla="*/ 0 h 9027887"/>
                  <a:gd name="connsiteX2-61" fmla="*/ 4994505 w 4994505"/>
                  <a:gd name="connsiteY2-62" fmla="*/ 9027887 h 9027887"/>
                  <a:gd name="connsiteX3-63" fmla="*/ 1763262 w 4994505"/>
                  <a:gd name="connsiteY3-64" fmla="*/ 9027887 h 902788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94505" h="9027887">
                    <a:moveTo>
                      <a:pt x="1763262" y="9027887"/>
                    </a:moveTo>
                    <a:cubicBezTo>
                      <a:pt x="429460" y="6686248"/>
                      <a:pt x="-614057" y="2588382"/>
                      <a:pt x="417971" y="0"/>
                    </a:cubicBezTo>
                    <a:cubicBezTo>
                      <a:pt x="825889" y="3299581"/>
                      <a:pt x="2670714" y="6816877"/>
                      <a:pt x="4994505" y="9027887"/>
                    </a:cubicBezTo>
                    <a:lnTo>
                      <a:pt x="1763262" y="9027887"/>
                    </a:lnTo>
                    <a:close/>
                  </a:path>
                </a:pathLst>
              </a:custGeom>
              <a:solidFill>
                <a:srgbClr val="68B7E1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 userDrawn="1"/>
          </p:nvGrpSpPr>
          <p:grpSpPr>
            <a:xfrm flipH="1" flipV="1">
              <a:off x="0" y="0"/>
              <a:ext cx="12191998" cy="6858000"/>
              <a:chOff x="152401" y="152400"/>
              <a:chExt cx="12191998" cy="6858000"/>
            </a:xfrm>
          </p:grpSpPr>
          <p:sp>
            <p:nvSpPr>
              <p:cNvPr id="9" name="等腰三角形 7"/>
              <p:cNvSpPr/>
              <p:nvPr/>
            </p:nvSpPr>
            <p:spPr>
              <a:xfrm rot="5400000">
                <a:off x="2169092" y="-796"/>
                <a:ext cx="4994505" cy="9027887"/>
              </a:xfrm>
              <a:custGeom>
                <a:avLst/>
                <a:gdLst>
                  <a:gd name="connsiteX0" fmla="*/ 0 w 3231243"/>
                  <a:gd name="connsiteY0" fmla="*/ 8128000 h 8128000"/>
                  <a:gd name="connsiteX1" fmla="*/ 1615622 w 3231243"/>
                  <a:gd name="connsiteY1" fmla="*/ 0 h 8128000"/>
                  <a:gd name="connsiteX2" fmla="*/ 3231243 w 3231243"/>
                  <a:gd name="connsiteY2" fmla="*/ 8128000 h 8128000"/>
                  <a:gd name="connsiteX3" fmla="*/ 0 w 3231243"/>
                  <a:gd name="connsiteY3" fmla="*/ 8128000 h 8128000"/>
                  <a:gd name="connsiteX0-1" fmla="*/ 1345291 w 4576534"/>
                  <a:gd name="connsiteY0-2" fmla="*/ 9027887 h 9027887"/>
                  <a:gd name="connsiteX1-3" fmla="*/ 0 w 4576534"/>
                  <a:gd name="connsiteY1-4" fmla="*/ 0 h 9027887"/>
                  <a:gd name="connsiteX2-5" fmla="*/ 4576534 w 4576534"/>
                  <a:gd name="connsiteY2-6" fmla="*/ 9027887 h 9027887"/>
                  <a:gd name="connsiteX3-7" fmla="*/ 1345291 w 4576534"/>
                  <a:gd name="connsiteY3-8" fmla="*/ 9027887 h 9027887"/>
                  <a:gd name="connsiteX0-9" fmla="*/ 1801852 w 5033095"/>
                  <a:gd name="connsiteY0-10" fmla="*/ 9027887 h 9027887"/>
                  <a:gd name="connsiteX1-11" fmla="*/ 456561 w 5033095"/>
                  <a:gd name="connsiteY1-12" fmla="*/ 0 h 9027887"/>
                  <a:gd name="connsiteX2-13" fmla="*/ 5033095 w 5033095"/>
                  <a:gd name="connsiteY2-14" fmla="*/ 9027887 h 9027887"/>
                  <a:gd name="connsiteX3-15" fmla="*/ 1801852 w 5033095"/>
                  <a:gd name="connsiteY3-16" fmla="*/ 9027887 h 9027887"/>
                  <a:gd name="connsiteX0-17" fmla="*/ 1934983 w 5166226"/>
                  <a:gd name="connsiteY0-18" fmla="*/ 9027887 h 9027887"/>
                  <a:gd name="connsiteX1-19" fmla="*/ 589692 w 5166226"/>
                  <a:gd name="connsiteY1-20" fmla="*/ 0 h 9027887"/>
                  <a:gd name="connsiteX2-21" fmla="*/ 5166226 w 5166226"/>
                  <a:gd name="connsiteY2-22" fmla="*/ 9027887 h 9027887"/>
                  <a:gd name="connsiteX3-23" fmla="*/ 1934983 w 5166226"/>
                  <a:gd name="connsiteY3-24" fmla="*/ 9027887 h 9027887"/>
                  <a:gd name="connsiteX0-25" fmla="*/ 1934983 w 5166226"/>
                  <a:gd name="connsiteY0-26" fmla="*/ 9027887 h 9027887"/>
                  <a:gd name="connsiteX1-27" fmla="*/ 589692 w 5166226"/>
                  <a:gd name="connsiteY1-28" fmla="*/ 0 h 9027887"/>
                  <a:gd name="connsiteX2-29" fmla="*/ 5166226 w 5166226"/>
                  <a:gd name="connsiteY2-30" fmla="*/ 9027887 h 9027887"/>
                  <a:gd name="connsiteX3-31" fmla="*/ 1934983 w 5166226"/>
                  <a:gd name="connsiteY3-32" fmla="*/ 9027887 h 9027887"/>
                  <a:gd name="connsiteX0-33" fmla="*/ 1934983 w 5166226"/>
                  <a:gd name="connsiteY0-34" fmla="*/ 9027887 h 9027887"/>
                  <a:gd name="connsiteX1-35" fmla="*/ 589692 w 5166226"/>
                  <a:gd name="connsiteY1-36" fmla="*/ 0 h 9027887"/>
                  <a:gd name="connsiteX2-37" fmla="*/ 5166226 w 5166226"/>
                  <a:gd name="connsiteY2-38" fmla="*/ 9027887 h 9027887"/>
                  <a:gd name="connsiteX3-39" fmla="*/ 1934983 w 5166226"/>
                  <a:gd name="connsiteY3-40" fmla="*/ 9027887 h 9027887"/>
                  <a:gd name="connsiteX0-41" fmla="*/ 1934983 w 5166226"/>
                  <a:gd name="connsiteY0-42" fmla="*/ 9027887 h 9027887"/>
                  <a:gd name="connsiteX1-43" fmla="*/ 589692 w 5166226"/>
                  <a:gd name="connsiteY1-44" fmla="*/ 0 h 9027887"/>
                  <a:gd name="connsiteX2-45" fmla="*/ 5166226 w 5166226"/>
                  <a:gd name="connsiteY2-46" fmla="*/ 9027887 h 9027887"/>
                  <a:gd name="connsiteX3-47" fmla="*/ 1934983 w 5166226"/>
                  <a:gd name="connsiteY3-48" fmla="*/ 9027887 h 9027887"/>
                  <a:gd name="connsiteX0-49" fmla="*/ 1934983 w 5166226"/>
                  <a:gd name="connsiteY0-50" fmla="*/ 9027887 h 9027887"/>
                  <a:gd name="connsiteX1-51" fmla="*/ 589692 w 5166226"/>
                  <a:gd name="connsiteY1-52" fmla="*/ 0 h 9027887"/>
                  <a:gd name="connsiteX2-53" fmla="*/ 5166226 w 5166226"/>
                  <a:gd name="connsiteY2-54" fmla="*/ 9027887 h 9027887"/>
                  <a:gd name="connsiteX3-55" fmla="*/ 1934983 w 5166226"/>
                  <a:gd name="connsiteY3-56" fmla="*/ 9027887 h 9027887"/>
                  <a:gd name="connsiteX0-57" fmla="*/ 1763262 w 4994505"/>
                  <a:gd name="connsiteY0-58" fmla="*/ 9027887 h 9027887"/>
                  <a:gd name="connsiteX1-59" fmla="*/ 417971 w 4994505"/>
                  <a:gd name="connsiteY1-60" fmla="*/ 0 h 9027887"/>
                  <a:gd name="connsiteX2-61" fmla="*/ 4994505 w 4994505"/>
                  <a:gd name="connsiteY2-62" fmla="*/ 9027887 h 9027887"/>
                  <a:gd name="connsiteX3-63" fmla="*/ 1763262 w 4994505"/>
                  <a:gd name="connsiteY3-64" fmla="*/ 9027887 h 902788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94505" h="9027887">
                    <a:moveTo>
                      <a:pt x="1763262" y="9027887"/>
                    </a:moveTo>
                    <a:cubicBezTo>
                      <a:pt x="429460" y="6686248"/>
                      <a:pt x="-614057" y="2588382"/>
                      <a:pt x="417971" y="0"/>
                    </a:cubicBezTo>
                    <a:cubicBezTo>
                      <a:pt x="825889" y="3299581"/>
                      <a:pt x="2670714" y="6816877"/>
                      <a:pt x="4994505" y="9027887"/>
                    </a:cubicBezTo>
                    <a:lnTo>
                      <a:pt x="1763262" y="9027887"/>
                    </a:lnTo>
                    <a:close/>
                  </a:path>
                </a:pathLst>
              </a:custGeom>
              <a:solidFill>
                <a:srgbClr val="68B7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7"/>
              <p:cNvSpPr/>
              <p:nvPr/>
            </p:nvSpPr>
            <p:spPr>
              <a:xfrm rot="5400000" flipH="1" flipV="1">
                <a:off x="5333203" y="-1864291"/>
                <a:ext cx="4994505" cy="9027887"/>
              </a:xfrm>
              <a:custGeom>
                <a:avLst/>
                <a:gdLst>
                  <a:gd name="connsiteX0" fmla="*/ 0 w 3231243"/>
                  <a:gd name="connsiteY0" fmla="*/ 8128000 h 8128000"/>
                  <a:gd name="connsiteX1" fmla="*/ 1615622 w 3231243"/>
                  <a:gd name="connsiteY1" fmla="*/ 0 h 8128000"/>
                  <a:gd name="connsiteX2" fmla="*/ 3231243 w 3231243"/>
                  <a:gd name="connsiteY2" fmla="*/ 8128000 h 8128000"/>
                  <a:gd name="connsiteX3" fmla="*/ 0 w 3231243"/>
                  <a:gd name="connsiteY3" fmla="*/ 8128000 h 8128000"/>
                  <a:gd name="connsiteX0-1" fmla="*/ 1345291 w 4576534"/>
                  <a:gd name="connsiteY0-2" fmla="*/ 9027887 h 9027887"/>
                  <a:gd name="connsiteX1-3" fmla="*/ 0 w 4576534"/>
                  <a:gd name="connsiteY1-4" fmla="*/ 0 h 9027887"/>
                  <a:gd name="connsiteX2-5" fmla="*/ 4576534 w 4576534"/>
                  <a:gd name="connsiteY2-6" fmla="*/ 9027887 h 9027887"/>
                  <a:gd name="connsiteX3-7" fmla="*/ 1345291 w 4576534"/>
                  <a:gd name="connsiteY3-8" fmla="*/ 9027887 h 9027887"/>
                  <a:gd name="connsiteX0-9" fmla="*/ 1801852 w 5033095"/>
                  <a:gd name="connsiteY0-10" fmla="*/ 9027887 h 9027887"/>
                  <a:gd name="connsiteX1-11" fmla="*/ 456561 w 5033095"/>
                  <a:gd name="connsiteY1-12" fmla="*/ 0 h 9027887"/>
                  <a:gd name="connsiteX2-13" fmla="*/ 5033095 w 5033095"/>
                  <a:gd name="connsiteY2-14" fmla="*/ 9027887 h 9027887"/>
                  <a:gd name="connsiteX3-15" fmla="*/ 1801852 w 5033095"/>
                  <a:gd name="connsiteY3-16" fmla="*/ 9027887 h 9027887"/>
                  <a:gd name="connsiteX0-17" fmla="*/ 1934983 w 5166226"/>
                  <a:gd name="connsiteY0-18" fmla="*/ 9027887 h 9027887"/>
                  <a:gd name="connsiteX1-19" fmla="*/ 589692 w 5166226"/>
                  <a:gd name="connsiteY1-20" fmla="*/ 0 h 9027887"/>
                  <a:gd name="connsiteX2-21" fmla="*/ 5166226 w 5166226"/>
                  <a:gd name="connsiteY2-22" fmla="*/ 9027887 h 9027887"/>
                  <a:gd name="connsiteX3-23" fmla="*/ 1934983 w 5166226"/>
                  <a:gd name="connsiteY3-24" fmla="*/ 9027887 h 9027887"/>
                  <a:gd name="connsiteX0-25" fmla="*/ 1934983 w 5166226"/>
                  <a:gd name="connsiteY0-26" fmla="*/ 9027887 h 9027887"/>
                  <a:gd name="connsiteX1-27" fmla="*/ 589692 w 5166226"/>
                  <a:gd name="connsiteY1-28" fmla="*/ 0 h 9027887"/>
                  <a:gd name="connsiteX2-29" fmla="*/ 5166226 w 5166226"/>
                  <a:gd name="connsiteY2-30" fmla="*/ 9027887 h 9027887"/>
                  <a:gd name="connsiteX3-31" fmla="*/ 1934983 w 5166226"/>
                  <a:gd name="connsiteY3-32" fmla="*/ 9027887 h 9027887"/>
                  <a:gd name="connsiteX0-33" fmla="*/ 1934983 w 5166226"/>
                  <a:gd name="connsiteY0-34" fmla="*/ 9027887 h 9027887"/>
                  <a:gd name="connsiteX1-35" fmla="*/ 589692 w 5166226"/>
                  <a:gd name="connsiteY1-36" fmla="*/ 0 h 9027887"/>
                  <a:gd name="connsiteX2-37" fmla="*/ 5166226 w 5166226"/>
                  <a:gd name="connsiteY2-38" fmla="*/ 9027887 h 9027887"/>
                  <a:gd name="connsiteX3-39" fmla="*/ 1934983 w 5166226"/>
                  <a:gd name="connsiteY3-40" fmla="*/ 9027887 h 9027887"/>
                  <a:gd name="connsiteX0-41" fmla="*/ 1934983 w 5166226"/>
                  <a:gd name="connsiteY0-42" fmla="*/ 9027887 h 9027887"/>
                  <a:gd name="connsiteX1-43" fmla="*/ 589692 w 5166226"/>
                  <a:gd name="connsiteY1-44" fmla="*/ 0 h 9027887"/>
                  <a:gd name="connsiteX2-45" fmla="*/ 5166226 w 5166226"/>
                  <a:gd name="connsiteY2-46" fmla="*/ 9027887 h 9027887"/>
                  <a:gd name="connsiteX3-47" fmla="*/ 1934983 w 5166226"/>
                  <a:gd name="connsiteY3-48" fmla="*/ 9027887 h 9027887"/>
                  <a:gd name="connsiteX0-49" fmla="*/ 1934983 w 5166226"/>
                  <a:gd name="connsiteY0-50" fmla="*/ 9027887 h 9027887"/>
                  <a:gd name="connsiteX1-51" fmla="*/ 589692 w 5166226"/>
                  <a:gd name="connsiteY1-52" fmla="*/ 0 h 9027887"/>
                  <a:gd name="connsiteX2-53" fmla="*/ 5166226 w 5166226"/>
                  <a:gd name="connsiteY2-54" fmla="*/ 9027887 h 9027887"/>
                  <a:gd name="connsiteX3-55" fmla="*/ 1934983 w 5166226"/>
                  <a:gd name="connsiteY3-56" fmla="*/ 9027887 h 9027887"/>
                  <a:gd name="connsiteX0-57" fmla="*/ 1763262 w 4994505"/>
                  <a:gd name="connsiteY0-58" fmla="*/ 9027887 h 9027887"/>
                  <a:gd name="connsiteX1-59" fmla="*/ 417971 w 4994505"/>
                  <a:gd name="connsiteY1-60" fmla="*/ 0 h 9027887"/>
                  <a:gd name="connsiteX2-61" fmla="*/ 4994505 w 4994505"/>
                  <a:gd name="connsiteY2-62" fmla="*/ 9027887 h 9027887"/>
                  <a:gd name="connsiteX3-63" fmla="*/ 1763262 w 4994505"/>
                  <a:gd name="connsiteY3-64" fmla="*/ 9027887 h 902788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94505" h="9027887">
                    <a:moveTo>
                      <a:pt x="1763262" y="9027887"/>
                    </a:moveTo>
                    <a:cubicBezTo>
                      <a:pt x="429460" y="6686248"/>
                      <a:pt x="-614057" y="2588382"/>
                      <a:pt x="417971" y="0"/>
                    </a:cubicBezTo>
                    <a:cubicBezTo>
                      <a:pt x="825889" y="3299581"/>
                      <a:pt x="2670714" y="6816877"/>
                      <a:pt x="4994505" y="9027887"/>
                    </a:cubicBezTo>
                    <a:lnTo>
                      <a:pt x="1763262" y="9027887"/>
                    </a:lnTo>
                    <a:close/>
                  </a:path>
                </a:pathLst>
              </a:custGeom>
              <a:solidFill>
                <a:srgbClr val="68B7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任意多边形: 形状 10"/>
            <p:cNvSpPr/>
            <p:nvPr userDrawn="1"/>
          </p:nvSpPr>
          <p:spPr>
            <a:xfrm flipH="1" flipV="1">
              <a:off x="6205591" y="5510168"/>
              <a:ext cx="5986408" cy="1347832"/>
            </a:xfrm>
            <a:custGeom>
              <a:avLst/>
              <a:gdLst>
                <a:gd name="connsiteX0" fmla="*/ 0 w 5986408"/>
                <a:gd name="connsiteY0" fmla="*/ 0 h 1347832"/>
                <a:gd name="connsiteX1" fmla="*/ 5986408 w 5986408"/>
                <a:gd name="connsiteY1" fmla="*/ 0 h 1347832"/>
                <a:gd name="connsiteX2" fmla="*/ 5876774 w 5986408"/>
                <a:gd name="connsiteY2" fmla="*/ 91919 h 1347832"/>
                <a:gd name="connsiteX3" fmla="*/ 2262275 w 5986408"/>
                <a:gd name="connsiteY3" fmla="*/ 1347832 h 1347832"/>
                <a:gd name="connsiteX4" fmla="*/ 50450 w 5986408"/>
                <a:gd name="connsiteY4" fmla="*/ 915621 h 1347832"/>
                <a:gd name="connsiteX5" fmla="*/ 0 w 5986408"/>
                <a:gd name="connsiteY5" fmla="*/ 893546 h 134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86408" h="1347832">
                  <a:moveTo>
                    <a:pt x="0" y="0"/>
                  </a:moveTo>
                  <a:lnTo>
                    <a:pt x="5986408" y="0"/>
                  </a:lnTo>
                  <a:lnTo>
                    <a:pt x="5876774" y="91919"/>
                  </a:lnTo>
                  <a:cubicBezTo>
                    <a:pt x="4894530" y="876514"/>
                    <a:pt x="3635269" y="1347832"/>
                    <a:pt x="2262275" y="1347832"/>
                  </a:cubicBezTo>
                  <a:cubicBezTo>
                    <a:pt x="1477707" y="1347832"/>
                    <a:pt x="730277" y="1193932"/>
                    <a:pt x="50450" y="915621"/>
                  </a:cubicBezTo>
                  <a:lnTo>
                    <a:pt x="0" y="893546"/>
                  </a:lnTo>
                  <a:close/>
                </a:path>
              </a:pathLst>
            </a:custGeom>
            <a:solidFill>
              <a:srgbClr val="FEE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>
              <a:spLocks noChangeAspect="1"/>
            </p:cNvSpPr>
            <p:nvPr userDrawn="1"/>
          </p:nvSpPr>
          <p:spPr bwMode="auto">
            <a:xfrm flipH="1" flipV="1">
              <a:off x="8454848" y="5510169"/>
              <a:ext cx="2949752" cy="1347831"/>
            </a:xfrm>
            <a:custGeom>
              <a:avLst/>
              <a:gdLst>
                <a:gd name="connsiteX0" fmla="*/ 2949752 w 2949752"/>
                <a:gd name="connsiteY0" fmla="*/ 128302 h 1347831"/>
                <a:gd name="connsiteX1" fmla="*/ 2145862 w 2949752"/>
                <a:gd name="connsiteY1" fmla="*/ 1192369 h 1347831"/>
                <a:gd name="connsiteX2" fmla="*/ 2567903 w 2949752"/>
                <a:gd name="connsiteY2" fmla="*/ 484667 h 1347831"/>
                <a:gd name="connsiteX3" fmla="*/ 2949752 w 2949752"/>
                <a:gd name="connsiteY3" fmla="*/ 128302 h 1347831"/>
                <a:gd name="connsiteX4" fmla="*/ 2453588 w 2949752"/>
                <a:gd name="connsiteY4" fmla="*/ 0 h 1347831"/>
                <a:gd name="connsiteX5" fmla="*/ 2856935 w 2949752"/>
                <a:gd name="connsiteY5" fmla="*/ 0 h 1347831"/>
                <a:gd name="connsiteX6" fmla="*/ 2804090 w 2949752"/>
                <a:gd name="connsiteY6" fmla="*/ 106555 h 1347831"/>
                <a:gd name="connsiteX7" fmla="*/ 2497043 w 2949752"/>
                <a:gd name="connsiteY7" fmla="*/ 369361 h 1347831"/>
                <a:gd name="connsiteX8" fmla="*/ 2009790 w 2949752"/>
                <a:gd name="connsiteY8" fmla="*/ 1252493 h 1347831"/>
                <a:gd name="connsiteX9" fmla="*/ 1582813 w 2949752"/>
                <a:gd name="connsiteY9" fmla="*/ 1347831 h 1347831"/>
                <a:gd name="connsiteX10" fmla="*/ 2150438 w 2949752"/>
                <a:gd name="connsiteY10" fmla="*/ 279045 h 1347831"/>
                <a:gd name="connsiteX11" fmla="*/ 2362751 w 2949752"/>
                <a:gd name="connsiteY11" fmla="*/ 96834 h 1347831"/>
                <a:gd name="connsiteX12" fmla="*/ 1747841 w 2949752"/>
                <a:gd name="connsiteY12" fmla="*/ 0 h 1347831"/>
                <a:gd name="connsiteX13" fmla="*/ 2267658 w 2949752"/>
                <a:gd name="connsiteY13" fmla="*/ 0 h 1347831"/>
                <a:gd name="connsiteX14" fmla="*/ 2176444 w 2949752"/>
                <a:gd name="connsiteY14" fmla="*/ 82936 h 1347831"/>
                <a:gd name="connsiteX15" fmla="*/ 2064881 w 2949752"/>
                <a:gd name="connsiteY15" fmla="*/ 173895 h 1347831"/>
                <a:gd name="connsiteX16" fmla="*/ 1446903 w 2949752"/>
                <a:gd name="connsiteY16" fmla="*/ 1347831 h 1347831"/>
                <a:gd name="connsiteX17" fmla="*/ 1060042 w 2949752"/>
                <a:gd name="connsiteY17" fmla="*/ 1292649 h 1347831"/>
                <a:gd name="connsiteX18" fmla="*/ 1683042 w 2949752"/>
                <a:gd name="connsiteY18" fmla="*/ 53492 h 1347831"/>
                <a:gd name="connsiteX19" fmla="*/ 1044815 w 2949752"/>
                <a:gd name="connsiteY19" fmla="*/ 0 h 1347831"/>
                <a:gd name="connsiteX20" fmla="*/ 1534498 w 2949752"/>
                <a:gd name="connsiteY20" fmla="*/ 0 h 1347831"/>
                <a:gd name="connsiteX21" fmla="*/ 1480934 w 2949752"/>
                <a:gd name="connsiteY21" fmla="*/ 43860 h 1347831"/>
                <a:gd name="connsiteX22" fmla="*/ 929650 w 2949752"/>
                <a:gd name="connsiteY22" fmla="*/ 1247147 h 1347831"/>
                <a:gd name="connsiteX23" fmla="*/ 588018 w 2949752"/>
                <a:gd name="connsiteY23" fmla="*/ 1061573 h 1347831"/>
                <a:gd name="connsiteX24" fmla="*/ 988602 w 2949752"/>
                <a:gd name="connsiteY24" fmla="*/ 49461 h 1347831"/>
                <a:gd name="connsiteX25" fmla="*/ 346791 w 2949752"/>
                <a:gd name="connsiteY25" fmla="*/ 0 h 1347831"/>
                <a:gd name="connsiteX26" fmla="*/ 849740 w 2949752"/>
                <a:gd name="connsiteY26" fmla="*/ 0 h 1347831"/>
                <a:gd name="connsiteX27" fmla="*/ 796626 w 2949752"/>
                <a:gd name="connsiteY27" fmla="*/ 54757 h 1347831"/>
                <a:gd name="connsiteX28" fmla="*/ 462466 w 2949752"/>
                <a:gd name="connsiteY28" fmla="*/ 956357 h 1347831"/>
                <a:gd name="connsiteX29" fmla="*/ 206209 w 2949752"/>
                <a:gd name="connsiteY29" fmla="*/ 655367 h 1347831"/>
                <a:gd name="connsiteX30" fmla="*/ 311064 w 2949752"/>
                <a:gd name="connsiteY30" fmla="*/ 80038 h 1347831"/>
                <a:gd name="connsiteX31" fmla="*/ 7071 w 2949752"/>
                <a:gd name="connsiteY31" fmla="*/ 0 h 1347831"/>
                <a:gd name="connsiteX32" fmla="*/ 198708 w 2949752"/>
                <a:gd name="connsiteY32" fmla="*/ 0 h 1347831"/>
                <a:gd name="connsiteX33" fmla="*/ 195084 w 2949752"/>
                <a:gd name="connsiteY33" fmla="*/ 7915 h 1347831"/>
                <a:gd name="connsiteX34" fmla="*/ 90438 w 2949752"/>
                <a:gd name="connsiteY34" fmla="*/ 429561 h 1347831"/>
                <a:gd name="connsiteX35" fmla="*/ 0 w 2949752"/>
                <a:gd name="connsiteY35" fmla="*/ 118521 h 1347831"/>
                <a:gd name="connsiteX36" fmla="*/ 5309 w 2949752"/>
                <a:gd name="connsiteY36" fmla="*/ 16234 h 134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49752" h="1347831">
                  <a:moveTo>
                    <a:pt x="2949752" y="128302"/>
                  </a:moveTo>
                  <a:cubicBezTo>
                    <a:pt x="2859315" y="595087"/>
                    <a:pt x="2557854" y="986586"/>
                    <a:pt x="2145862" y="1192369"/>
                  </a:cubicBezTo>
                  <a:cubicBezTo>
                    <a:pt x="2165960" y="730607"/>
                    <a:pt x="2351857" y="615165"/>
                    <a:pt x="2567903" y="484667"/>
                  </a:cubicBezTo>
                  <a:cubicBezTo>
                    <a:pt x="2703559" y="404359"/>
                    <a:pt x="2849265" y="314012"/>
                    <a:pt x="2949752" y="128302"/>
                  </a:cubicBezTo>
                  <a:close/>
                  <a:moveTo>
                    <a:pt x="2453588" y="0"/>
                  </a:moveTo>
                  <a:lnTo>
                    <a:pt x="2856935" y="0"/>
                  </a:lnTo>
                  <a:lnTo>
                    <a:pt x="2804090" y="106555"/>
                  </a:lnTo>
                  <a:cubicBezTo>
                    <a:pt x="2724346" y="233882"/>
                    <a:pt x="2612578" y="301622"/>
                    <a:pt x="2497043" y="369361"/>
                  </a:cubicBezTo>
                  <a:cubicBezTo>
                    <a:pt x="2270999" y="509863"/>
                    <a:pt x="2014812" y="665411"/>
                    <a:pt x="2009790" y="1252493"/>
                  </a:cubicBezTo>
                  <a:cubicBezTo>
                    <a:pt x="1874164" y="1302673"/>
                    <a:pt x="1728488" y="1337797"/>
                    <a:pt x="1582813" y="1347831"/>
                  </a:cubicBezTo>
                  <a:cubicBezTo>
                    <a:pt x="1617978" y="705557"/>
                    <a:pt x="1874164" y="499824"/>
                    <a:pt x="2150438" y="279045"/>
                  </a:cubicBezTo>
                  <a:cubicBezTo>
                    <a:pt x="2222021" y="221339"/>
                    <a:pt x="2294230" y="163007"/>
                    <a:pt x="2362751" y="96834"/>
                  </a:cubicBezTo>
                  <a:close/>
                  <a:moveTo>
                    <a:pt x="1747841" y="0"/>
                  </a:moveTo>
                  <a:lnTo>
                    <a:pt x="2267658" y="0"/>
                  </a:lnTo>
                  <a:lnTo>
                    <a:pt x="2176444" y="82936"/>
                  </a:lnTo>
                  <a:cubicBezTo>
                    <a:pt x="2139930" y="113850"/>
                    <a:pt x="2102563" y="143794"/>
                    <a:pt x="2064881" y="173895"/>
                  </a:cubicBezTo>
                  <a:cubicBezTo>
                    <a:pt x="1778502" y="404668"/>
                    <a:pt x="1482073" y="640457"/>
                    <a:pt x="1446903" y="1347831"/>
                  </a:cubicBezTo>
                  <a:cubicBezTo>
                    <a:pt x="1311252" y="1347831"/>
                    <a:pt x="1180622" y="1327763"/>
                    <a:pt x="1060042" y="1292649"/>
                  </a:cubicBezTo>
                  <a:cubicBezTo>
                    <a:pt x="1080140" y="535105"/>
                    <a:pt x="1371542" y="299315"/>
                    <a:pt x="1683042" y="53492"/>
                  </a:cubicBezTo>
                  <a:close/>
                  <a:moveTo>
                    <a:pt x="1044815" y="0"/>
                  </a:moveTo>
                  <a:lnTo>
                    <a:pt x="1534498" y="0"/>
                  </a:lnTo>
                  <a:lnTo>
                    <a:pt x="1480934" y="43860"/>
                  </a:lnTo>
                  <a:cubicBezTo>
                    <a:pt x="1209345" y="273436"/>
                    <a:pt x="956025" y="562532"/>
                    <a:pt x="929650" y="1247147"/>
                  </a:cubicBezTo>
                  <a:cubicBezTo>
                    <a:pt x="804048" y="1196992"/>
                    <a:pt x="693522" y="1136808"/>
                    <a:pt x="588018" y="1061573"/>
                  </a:cubicBezTo>
                  <a:cubicBezTo>
                    <a:pt x="610625" y="516139"/>
                    <a:pt x="777359" y="250003"/>
                    <a:pt x="988602" y="49461"/>
                  </a:cubicBezTo>
                  <a:close/>
                  <a:moveTo>
                    <a:pt x="346791" y="0"/>
                  </a:moveTo>
                  <a:lnTo>
                    <a:pt x="849740" y="0"/>
                  </a:lnTo>
                  <a:lnTo>
                    <a:pt x="796626" y="54757"/>
                  </a:lnTo>
                  <a:cubicBezTo>
                    <a:pt x="627338" y="248167"/>
                    <a:pt x="493870" y="511141"/>
                    <a:pt x="462466" y="956357"/>
                  </a:cubicBezTo>
                  <a:cubicBezTo>
                    <a:pt x="361974" y="866061"/>
                    <a:pt x="276553" y="765731"/>
                    <a:pt x="206209" y="655367"/>
                  </a:cubicBezTo>
                  <a:cubicBezTo>
                    <a:pt x="214060" y="413948"/>
                    <a:pt x="252334" y="227887"/>
                    <a:pt x="311064" y="80038"/>
                  </a:cubicBezTo>
                  <a:close/>
                  <a:moveTo>
                    <a:pt x="7071" y="0"/>
                  </a:moveTo>
                  <a:lnTo>
                    <a:pt x="198708" y="0"/>
                  </a:lnTo>
                  <a:lnTo>
                    <a:pt x="195084" y="7915"/>
                  </a:lnTo>
                  <a:cubicBezTo>
                    <a:pt x="146961" y="124477"/>
                    <a:pt x="110535" y="262752"/>
                    <a:pt x="90438" y="429561"/>
                  </a:cubicBezTo>
                  <a:cubicBezTo>
                    <a:pt x="50241" y="329225"/>
                    <a:pt x="20099" y="228890"/>
                    <a:pt x="0" y="118521"/>
                  </a:cubicBezTo>
                  <a:cubicBezTo>
                    <a:pt x="942" y="82776"/>
                    <a:pt x="2728" y="48717"/>
                    <a:pt x="5309" y="162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矩形 12"/>
            <p:cNvSpPr/>
            <p:nvPr userDrawn="1"/>
          </p:nvSpPr>
          <p:spPr>
            <a:xfrm flipH="1" flipV="1">
              <a:off x="787399" y="858157"/>
              <a:ext cx="10617200" cy="5141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 flipH="1" flipV="1">
              <a:off x="787399" y="858157"/>
              <a:ext cx="10617200" cy="5141686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 userDrawn="1"/>
          </p:nvGrpSpPr>
          <p:grpSpPr>
            <a:xfrm flipH="1">
              <a:off x="142491" y="271779"/>
              <a:ext cx="4020097" cy="305024"/>
              <a:chOff x="7953827" y="6460900"/>
              <a:chExt cx="3834423" cy="290936"/>
            </a:xfrm>
            <a:solidFill>
              <a:srgbClr val="FEE071"/>
            </a:solidFill>
          </p:grpSpPr>
          <p:sp>
            <p:nvSpPr>
              <p:cNvPr id="16" name="等腰三角形 15"/>
              <p:cNvSpPr/>
              <p:nvPr/>
            </p:nvSpPr>
            <p:spPr>
              <a:xfrm>
                <a:off x="9452514" y="6460900"/>
                <a:ext cx="337486" cy="29093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>
                <a:off x="8952951" y="6460900"/>
                <a:ext cx="337486" cy="29093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>
                <a:off x="8453389" y="6460900"/>
                <a:ext cx="337486" cy="29093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>
                <a:off x="7953827" y="6460900"/>
                <a:ext cx="337486" cy="29093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11450764" y="6460900"/>
                <a:ext cx="337486" cy="29093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10951200" y="6460900"/>
                <a:ext cx="337486" cy="29093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10451638" y="6460900"/>
                <a:ext cx="337486" cy="29093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>
                <a:off x="9952076" y="6460900"/>
                <a:ext cx="337486" cy="29093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flipH="1" flipV="1">
            <a:off x="0" y="0"/>
            <a:ext cx="12191999" cy="6858000"/>
          </a:xfrm>
          <a:prstGeom prst="rect">
            <a:avLst/>
          </a:prstGeom>
          <a:solidFill>
            <a:srgbClr val="2B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 flipH="1" flipV="1">
            <a:off x="0" y="823808"/>
            <a:ext cx="12191998" cy="5166459"/>
            <a:chOff x="1" y="877309"/>
            <a:chExt cx="12191998" cy="5166459"/>
          </a:xfrm>
        </p:grpSpPr>
        <p:sp>
          <p:nvSpPr>
            <p:cNvPr id="21" name="等腰三角形 7"/>
            <p:cNvSpPr/>
            <p:nvPr/>
          </p:nvSpPr>
          <p:spPr>
            <a:xfrm rot="5400000">
              <a:off x="2016692" y="-1139382"/>
              <a:ext cx="4994505" cy="9027887"/>
            </a:xfrm>
            <a:custGeom>
              <a:avLst/>
              <a:gdLst>
                <a:gd name="connsiteX0" fmla="*/ 0 w 3231243"/>
                <a:gd name="connsiteY0" fmla="*/ 8128000 h 8128000"/>
                <a:gd name="connsiteX1" fmla="*/ 1615622 w 3231243"/>
                <a:gd name="connsiteY1" fmla="*/ 0 h 8128000"/>
                <a:gd name="connsiteX2" fmla="*/ 3231243 w 3231243"/>
                <a:gd name="connsiteY2" fmla="*/ 8128000 h 8128000"/>
                <a:gd name="connsiteX3" fmla="*/ 0 w 3231243"/>
                <a:gd name="connsiteY3" fmla="*/ 8128000 h 8128000"/>
                <a:gd name="connsiteX0-1" fmla="*/ 1345291 w 4576534"/>
                <a:gd name="connsiteY0-2" fmla="*/ 9027887 h 9027887"/>
                <a:gd name="connsiteX1-3" fmla="*/ 0 w 4576534"/>
                <a:gd name="connsiteY1-4" fmla="*/ 0 h 9027887"/>
                <a:gd name="connsiteX2-5" fmla="*/ 4576534 w 4576534"/>
                <a:gd name="connsiteY2-6" fmla="*/ 9027887 h 9027887"/>
                <a:gd name="connsiteX3-7" fmla="*/ 1345291 w 4576534"/>
                <a:gd name="connsiteY3-8" fmla="*/ 9027887 h 9027887"/>
                <a:gd name="connsiteX0-9" fmla="*/ 1801852 w 5033095"/>
                <a:gd name="connsiteY0-10" fmla="*/ 9027887 h 9027887"/>
                <a:gd name="connsiteX1-11" fmla="*/ 456561 w 5033095"/>
                <a:gd name="connsiteY1-12" fmla="*/ 0 h 9027887"/>
                <a:gd name="connsiteX2-13" fmla="*/ 5033095 w 5033095"/>
                <a:gd name="connsiteY2-14" fmla="*/ 9027887 h 9027887"/>
                <a:gd name="connsiteX3-15" fmla="*/ 1801852 w 5033095"/>
                <a:gd name="connsiteY3-16" fmla="*/ 9027887 h 9027887"/>
                <a:gd name="connsiteX0-17" fmla="*/ 1934983 w 5166226"/>
                <a:gd name="connsiteY0-18" fmla="*/ 9027887 h 9027887"/>
                <a:gd name="connsiteX1-19" fmla="*/ 589692 w 5166226"/>
                <a:gd name="connsiteY1-20" fmla="*/ 0 h 9027887"/>
                <a:gd name="connsiteX2-21" fmla="*/ 5166226 w 5166226"/>
                <a:gd name="connsiteY2-22" fmla="*/ 9027887 h 9027887"/>
                <a:gd name="connsiteX3-23" fmla="*/ 1934983 w 5166226"/>
                <a:gd name="connsiteY3-24" fmla="*/ 9027887 h 9027887"/>
                <a:gd name="connsiteX0-25" fmla="*/ 1934983 w 5166226"/>
                <a:gd name="connsiteY0-26" fmla="*/ 9027887 h 9027887"/>
                <a:gd name="connsiteX1-27" fmla="*/ 589692 w 5166226"/>
                <a:gd name="connsiteY1-28" fmla="*/ 0 h 9027887"/>
                <a:gd name="connsiteX2-29" fmla="*/ 5166226 w 5166226"/>
                <a:gd name="connsiteY2-30" fmla="*/ 9027887 h 9027887"/>
                <a:gd name="connsiteX3-31" fmla="*/ 1934983 w 5166226"/>
                <a:gd name="connsiteY3-32" fmla="*/ 9027887 h 9027887"/>
                <a:gd name="connsiteX0-33" fmla="*/ 1934983 w 5166226"/>
                <a:gd name="connsiteY0-34" fmla="*/ 9027887 h 9027887"/>
                <a:gd name="connsiteX1-35" fmla="*/ 589692 w 5166226"/>
                <a:gd name="connsiteY1-36" fmla="*/ 0 h 9027887"/>
                <a:gd name="connsiteX2-37" fmla="*/ 5166226 w 5166226"/>
                <a:gd name="connsiteY2-38" fmla="*/ 9027887 h 9027887"/>
                <a:gd name="connsiteX3-39" fmla="*/ 1934983 w 5166226"/>
                <a:gd name="connsiteY3-40" fmla="*/ 9027887 h 9027887"/>
                <a:gd name="connsiteX0-41" fmla="*/ 1934983 w 5166226"/>
                <a:gd name="connsiteY0-42" fmla="*/ 9027887 h 9027887"/>
                <a:gd name="connsiteX1-43" fmla="*/ 589692 w 5166226"/>
                <a:gd name="connsiteY1-44" fmla="*/ 0 h 9027887"/>
                <a:gd name="connsiteX2-45" fmla="*/ 5166226 w 5166226"/>
                <a:gd name="connsiteY2-46" fmla="*/ 9027887 h 9027887"/>
                <a:gd name="connsiteX3-47" fmla="*/ 1934983 w 5166226"/>
                <a:gd name="connsiteY3-48" fmla="*/ 9027887 h 9027887"/>
                <a:gd name="connsiteX0-49" fmla="*/ 1934983 w 5166226"/>
                <a:gd name="connsiteY0-50" fmla="*/ 9027887 h 9027887"/>
                <a:gd name="connsiteX1-51" fmla="*/ 589692 w 5166226"/>
                <a:gd name="connsiteY1-52" fmla="*/ 0 h 9027887"/>
                <a:gd name="connsiteX2-53" fmla="*/ 5166226 w 5166226"/>
                <a:gd name="connsiteY2-54" fmla="*/ 9027887 h 9027887"/>
                <a:gd name="connsiteX3-55" fmla="*/ 1934983 w 5166226"/>
                <a:gd name="connsiteY3-56" fmla="*/ 9027887 h 9027887"/>
                <a:gd name="connsiteX0-57" fmla="*/ 1763262 w 4994505"/>
                <a:gd name="connsiteY0-58" fmla="*/ 9027887 h 9027887"/>
                <a:gd name="connsiteX1-59" fmla="*/ 417971 w 4994505"/>
                <a:gd name="connsiteY1-60" fmla="*/ 0 h 9027887"/>
                <a:gd name="connsiteX2-61" fmla="*/ 4994505 w 4994505"/>
                <a:gd name="connsiteY2-62" fmla="*/ 9027887 h 9027887"/>
                <a:gd name="connsiteX3-63" fmla="*/ 1763262 w 4994505"/>
                <a:gd name="connsiteY3-64" fmla="*/ 9027887 h 9027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994505" h="9027887">
                  <a:moveTo>
                    <a:pt x="1763262" y="9027887"/>
                  </a:moveTo>
                  <a:cubicBezTo>
                    <a:pt x="429460" y="6686248"/>
                    <a:pt x="-614057" y="2588382"/>
                    <a:pt x="417971" y="0"/>
                  </a:cubicBezTo>
                  <a:cubicBezTo>
                    <a:pt x="825889" y="3299581"/>
                    <a:pt x="2670714" y="6816877"/>
                    <a:pt x="4994505" y="9027887"/>
                  </a:cubicBezTo>
                  <a:lnTo>
                    <a:pt x="1763262" y="9027887"/>
                  </a:lnTo>
                  <a:close/>
                </a:path>
              </a:pathLst>
            </a:custGeom>
            <a:solidFill>
              <a:srgbClr val="68B7E1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7"/>
            <p:cNvSpPr/>
            <p:nvPr/>
          </p:nvSpPr>
          <p:spPr>
            <a:xfrm rot="5400000" flipH="1" flipV="1">
              <a:off x="5180803" y="-967428"/>
              <a:ext cx="4994505" cy="9027887"/>
            </a:xfrm>
            <a:custGeom>
              <a:avLst/>
              <a:gdLst>
                <a:gd name="connsiteX0" fmla="*/ 0 w 3231243"/>
                <a:gd name="connsiteY0" fmla="*/ 8128000 h 8128000"/>
                <a:gd name="connsiteX1" fmla="*/ 1615622 w 3231243"/>
                <a:gd name="connsiteY1" fmla="*/ 0 h 8128000"/>
                <a:gd name="connsiteX2" fmla="*/ 3231243 w 3231243"/>
                <a:gd name="connsiteY2" fmla="*/ 8128000 h 8128000"/>
                <a:gd name="connsiteX3" fmla="*/ 0 w 3231243"/>
                <a:gd name="connsiteY3" fmla="*/ 8128000 h 8128000"/>
                <a:gd name="connsiteX0-1" fmla="*/ 1345291 w 4576534"/>
                <a:gd name="connsiteY0-2" fmla="*/ 9027887 h 9027887"/>
                <a:gd name="connsiteX1-3" fmla="*/ 0 w 4576534"/>
                <a:gd name="connsiteY1-4" fmla="*/ 0 h 9027887"/>
                <a:gd name="connsiteX2-5" fmla="*/ 4576534 w 4576534"/>
                <a:gd name="connsiteY2-6" fmla="*/ 9027887 h 9027887"/>
                <a:gd name="connsiteX3-7" fmla="*/ 1345291 w 4576534"/>
                <a:gd name="connsiteY3-8" fmla="*/ 9027887 h 9027887"/>
                <a:gd name="connsiteX0-9" fmla="*/ 1801852 w 5033095"/>
                <a:gd name="connsiteY0-10" fmla="*/ 9027887 h 9027887"/>
                <a:gd name="connsiteX1-11" fmla="*/ 456561 w 5033095"/>
                <a:gd name="connsiteY1-12" fmla="*/ 0 h 9027887"/>
                <a:gd name="connsiteX2-13" fmla="*/ 5033095 w 5033095"/>
                <a:gd name="connsiteY2-14" fmla="*/ 9027887 h 9027887"/>
                <a:gd name="connsiteX3-15" fmla="*/ 1801852 w 5033095"/>
                <a:gd name="connsiteY3-16" fmla="*/ 9027887 h 9027887"/>
                <a:gd name="connsiteX0-17" fmla="*/ 1934983 w 5166226"/>
                <a:gd name="connsiteY0-18" fmla="*/ 9027887 h 9027887"/>
                <a:gd name="connsiteX1-19" fmla="*/ 589692 w 5166226"/>
                <a:gd name="connsiteY1-20" fmla="*/ 0 h 9027887"/>
                <a:gd name="connsiteX2-21" fmla="*/ 5166226 w 5166226"/>
                <a:gd name="connsiteY2-22" fmla="*/ 9027887 h 9027887"/>
                <a:gd name="connsiteX3-23" fmla="*/ 1934983 w 5166226"/>
                <a:gd name="connsiteY3-24" fmla="*/ 9027887 h 9027887"/>
                <a:gd name="connsiteX0-25" fmla="*/ 1934983 w 5166226"/>
                <a:gd name="connsiteY0-26" fmla="*/ 9027887 h 9027887"/>
                <a:gd name="connsiteX1-27" fmla="*/ 589692 w 5166226"/>
                <a:gd name="connsiteY1-28" fmla="*/ 0 h 9027887"/>
                <a:gd name="connsiteX2-29" fmla="*/ 5166226 w 5166226"/>
                <a:gd name="connsiteY2-30" fmla="*/ 9027887 h 9027887"/>
                <a:gd name="connsiteX3-31" fmla="*/ 1934983 w 5166226"/>
                <a:gd name="connsiteY3-32" fmla="*/ 9027887 h 9027887"/>
                <a:gd name="connsiteX0-33" fmla="*/ 1934983 w 5166226"/>
                <a:gd name="connsiteY0-34" fmla="*/ 9027887 h 9027887"/>
                <a:gd name="connsiteX1-35" fmla="*/ 589692 w 5166226"/>
                <a:gd name="connsiteY1-36" fmla="*/ 0 h 9027887"/>
                <a:gd name="connsiteX2-37" fmla="*/ 5166226 w 5166226"/>
                <a:gd name="connsiteY2-38" fmla="*/ 9027887 h 9027887"/>
                <a:gd name="connsiteX3-39" fmla="*/ 1934983 w 5166226"/>
                <a:gd name="connsiteY3-40" fmla="*/ 9027887 h 9027887"/>
                <a:gd name="connsiteX0-41" fmla="*/ 1934983 w 5166226"/>
                <a:gd name="connsiteY0-42" fmla="*/ 9027887 h 9027887"/>
                <a:gd name="connsiteX1-43" fmla="*/ 589692 w 5166226"/>
                <a:gd name="connsiteY1-44" fmla="*/ 0 h 9027887"/>
                <a:gd name="connsiteX2-45" fmla="*/ 5166226 w 5166226"/>
                <a:gd name="connsiteY2-46" fmla="*/ 9027887 h 9027887"/>
                <a:gd name="connsiteX3-47" fmla="*/ 1934983 w 5166226"/>
                <a:gd name="connsiteY3-48" fmla="*/ 9027887 h 9027887"/>
                <a:gd name="connsiteX0-49" fmla="*/ 1934983 w 5166226"/>
                <a:gd name="connsiteY0-50" fmla="*/ 9027887 h 9027887"/>
                <a:gd name="connsiteX1-51" fmla="*/ 589692 w 5166226"/>
                <a:gd name="connsiteY1-52" fmla="*/ 0 h 9027887"/>
                <a:gd name="connsiteX2-53" fmla="*/ 5166226 w 5166226"/>
                <a:gd name="connsiteY2-54" fmla="*/ 9027887 h 9027887"/>
                <a:gd name="connsiteX3-55" fmla="*/ 1934983 w 5166226"/>
                <a:gd name="connsiteY3-56" fmla="*/ 9027887 h 9027887"/>
                <a:gd name="connsiteX0-57" fmla="*/ 1763262 w 4994505"/>
                <a:gd name="connsiteY0-58" fmla="*/ 9027887 h 9027887"/>
                <a:gd name="connsiteX1-59" fmla="*/ 417971 w 4994505"/>
                <a:gd name="connsiteY1-60" fmla="*/ 0 h 9027887"/>
                <a:gd name="connsiteX2-61" fmla="*/ 4994505 w 4994505"/>
                <a:gd name="connsiteY2-62" fmla="*/ 9027887 h 9027887"/>
                <a:gd name="connsiteX3-63" fmla="*/ 1763262 w 4994505"/>
                <a:gd name="connsiteY3-64" fmla="*/ 9027887 h 9027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994505" h="9027887">
                  <a:moveTo>
                    <a:pt x="1763262" y="9027887"/>
                  </a:moveTo>
                  <a:cubicBezTo>
                    <a:pt x="429460" y="6686248"/>
                    <a:pt x="-614057" y="2588382"/>
                    <a:pt x="417971" y="0"/>
                  </a:cubicBezTo>
                  <a:cubicBezTo>
                    <a:pt x="825889" y="3299581"/>
                    <a:pt x="2670714" y="6816877"/>
                    <a:pt x="4994505" y="9027887"/>
                  </a:cubicBezTo>
                  <a:lnTo>
                    <a:pt x="1763262" y="9027887"/>
                  </a:lnTo>
                  <a:close/>
                </a:path>
              </a:pathLst>
            </a:custGeom>
            <a:solidFill>
              <a:srgbClr val="68B7E1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 userDrawn="1"/>
        </p:nvGrpSpPr>
        <p:grpSpPr>
          <a:xfrm flipH="1" flipV="1">
            <a:off x="0" y="0"/>
            <a:ext cx="12191998" cy="6858000"/>
            <a:chOff x="152401" y="152400"/>
            <a:chExt cx="12191998" cy="6858000"/>
          </a:xfrm>
        </p:grpSpPr>
        <p:sp>
          <p:nvSpPr>
            <p:cNvPr id="19" name="等腰三角形 7"/>
            <p:cNvSpPr/>
            <p:nvPr/>
          </p:nvSpPr>
          <p:spPr>
            <a:xfrm rot="5400000">
              <a:off x="2169092" y="-796"/>
              <a:ext cx="4994505" cy="9027887"/>
            </a:xfrm>
            <a:custGeom>
              <a:avLst/>
              <a:gdLst>
                <a:gd name="connsiteX0" fmla="*/ 0 w 3231243"/>
                <a:gd name="connsiteY0" fmla="*/ 8128000 h 8128000"/>
                <a:gd name="connsiteX1" fmla="*/ 1615622 w 3231243"/>
                <a:gd name="connsiteY1" fmla="*/ 0 h 8128000"/>
                <a:gd name="connsiteX2" fmla="*/ 3231243 w 3231243"/>
                <a:gd name="connsiteY2" fmla="*/ 8128000 h 8128000"/>
                <a:gd name="connsiteX3" fmla="*/ 0 w 3231243"/>
                <a:gd name="connsiteY3" fmla="*/ 8128000 h 8128000"/>
                <a:gd name="connsiteX0-1" fmla="*/ 1345291 w 4576534"/>
                <a:gd name="connsiteY0-2" fmla="*/ 9027887 h 9027887"/>
                <a:gd name="connsiteX1-3" fmla="*/ 0 w 4576534"/>
                <a:gd name="connsiteY1-4" fmla="*/ 0 h 9027887"/>
                <a:gd name="connsiteX2-5" fmla="*/ 4576534 w 4576534"/>
                <a:gd name="connsiteY2-6" fmla="*/ 9027887 h 9027887"/>
                <a:gd name="connsiteX3-7" fmla="*/ 1345291 w 4576534"/>
                <a:gd name="connsiteY3-8" fmla="*/ 9027887 h 9027887"/>
                <a:gd name="connsiteX0-9" fmla="*/ 1801852 w 5033095"/>
                <a:gd name="connsiteY0-10" fmla="*/ 9027887 h 9027887"/>
                <a:gd name="connsiteX1-11" fmla="*/ 456561 w 5033095"/>
                <a:gd name="connsiteY1-12" fmla="*/ 0 h 9027887"/>
                <a:gd name="connsiteX2-13" fmla="*/ 5033095 w 5033095"/>
                <a:gd name="connsiteY2-14" fmla="*/ 9027887 h 9027887"/>
                <a:gd name="connsiteX3-15" fmla="*/ 1801852 w 5033095"/>
                <a:gd name="connsiteY3-16" fmla="*/ 9027887 h 9027887"/>
                <a:gd name="connsiteX0-17" fmla="*/ 1934983 w 5166226"/>
                <a:gd name="connsiteY0-18" fmla="*/ 9027887 h 9027887"/>
                <a:gd name="connsiteX1-19" fmla="*/ 589692 w 5166226"/>
                <a:gd name="connsiteY1-20" fmla="*/ 0 h 9027887"/>
                <a:gd name="connsiteX2-21" fmla="*/ 5166226 w 5166226"/>
                <a:gd name="connsiteY2-22" fmla="*/ 9027887 h 9027887"/>
                <a:gd name="connsiteX3-23" fmla="*/ 1934983 w 5166226"/>
                <a:gd name="connsiteY3-24" fmla="*/ 9027887 h 9027887"/>
                <a:gd name="connsiteX0-25" fmla="*/ 1934983 w 5166226"/>
                <a:gd name="connsiteY0-26" fmla="*/ 9027887 h 9027887"/>
                <a:gd name="connsiteX1-27" fmla="*/ 589692 w 5166226"/>
                <a:gd name="connsiteY1-28" fmla="*/ 0 h 9027887"/>
                <a:gd name="connsiteX2-29" fmla="*/ 5166226 w 5166226"/>
                <a:gd name="connsiteY2-30" fmla="*/ 9027887 h 9027887"/>
                <a:gd name="connsiteX3-31" fmla="*/ 1934983 w 5166226"/>
                <a:gd name="connsiteY3-32" fmla="*/ 9027887 h 9027887"/>
                <a:gd name="connsiteX0-33" fmla="*/ 1934983 w 5166226"/>
                <a:gd name="connsiteY0-34" fmla="*/ 9027887 h 9027887"/>
                <a:gd name="connsiteX1-35" fmla="*/ 589692 w 5166226"/>
                <a:gd name="connsiteY1-36" fmla="*/ 0 h 9027887"/>
                <a:gd name="connsiteX2-37" fmla="*/ 5166226 w 5166226"/>
                <a:gd name="connsiteY2-38" fmla="*/ 9027887 h 9027887"/>
                <a:gd name="connsiteX3-39" fmla="*/ 1934983 w 5166226"/>
                <a:gd name="connsiteY3-40" fmla="*/ 9027887 h 9027887"/>
                <a:gd name="connsiteX0-41" fmla="*/ 1934983 w 5166226"/>
                <a:gd name="connsiteY0-42" fmla="*/ 9027887 h 9027887"/>
                <a:gd name="connsiteX1-43" fmla="*/ 589692 w 5166226"/>
                <a:gd name="connsiteY1-44" fmla="*/ 0 h 9027887"/>
                <a:gd name="connsiteX2-45" fmla="*/ 5166226 w 5166226"/>
                <a:gd name="connsiteY2-46" fmla="*/ 9027887 h 9027887"/>
                <a:gd name="connsiteX3-47" fmla="*/ 1934983 w 5166226"/>
                <a:gd name="connsiteY3-48" fmla="*/ 9027887 h 9027887"/>
                <a:gd name="connsiteX0-49" fmla="*/ 1934983 w 5166226"/>
                <a:gd name="connsiteY0-50" fmla="*/ 9027887 h 9027887"/>
                <a:gd name="connsiteX1-51" fmla="*/ 589692 w 5166226"/>
                <a:gd name="connsiteY1-52" fmla="*/ 0 h 9027887"/>
                <a:gd name="connsiteX2-53" fmla="*/ 5166226 w 5166226"/>
                <a:gd name="connsiteY2-54" fmla="*/ 9027887 h 9027887"/>
                <a:gd name="connsiteX3-55" fmla="*/ 1934983 w 5166226"/>
                <a:gd name="connsiteY3-56" fmla="*/ 9027887 h 9027887"/>
                <a:gd name="connsiteX0-57" fmla="*/ 1763262 w 4994505"/>
                <a:gd name="connsiteY0-58" fmla="*/ 9027887 h 9027887"/>
                <a:gd name="connsiteX1-59" fmla="*/ 417971 w 4994505"/>
                <a:gd name="connsiteY1-60" fmla="*/ 0 h 9027887"/>
                <a:gd name="connsiteX2-61" fmla="*/ 4994505 w 4994505"/>
                <a:gd name="connsiteY2-62" fmla="*/ 9027887 h 9027887"/>
                <a:gd name="connsiteX3-63" fmla="*/ 1763262 w 4994505"/>
                <a:gd name="connsiteY3-64" fmla="*/ 9027887 h 9027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994505" h="9027887">
                  <a:moveTo>
                    <a:pt x="1763262" y="9027887"/>
                  </a:moveTo>
                  <a:cubicBezTo>
                    <a:pt x="429460" y="6686248"/>
                    <a:pt x="-614057" y="2588382"/>
                    <a:pt x="417971" y="0"/>
                  </a:cubicBezTo>
                  <a:cubicBezTo>
                    <a:pt x="825889" y="3299581"/>
                    <a:pt x="2670714" y="6816877"/>
                    <a:pt x="4994505" y="9027887"/>
                  </a:cubicBezTo>
                  <a:lnTo>
                    <a:pt x="1763262" y="9027887"/>
                  </a:lnTo>
                  <a:close/>
                </a:path>
              </a:pathLst>
            </a:custGeom>
            <a:solidFill>
              <a:srgbClr val="68B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7"/>
            <p:cNvSpPr/>
            <p:nvPr/>
          </p:nvSpPr>
          <p:spPr>
            <a:xfrm rot="5400000" flipH="1" flipV="1">
              <a:off x="5333203" y="-1864291"/>
              <a:ext cx="4994505" cy="9027887"/>
            </a:xfrm>
            <a:custGeom>
              <a:avLst/>
              <a:gdLst>
                <a:gd name="connsiteX0" fmla="*/ 0 w 3231243"/>
                <a:gd name="connsiteY0" fmla="*/ 8128000 h 8128000"/>
                <a:gd name="connsiteX1" fmla="*/ 1615622 w 3231243"/>
                <a:gd name="connsiteY1" fmla="*/ 0 h 8128000"/>
                <a:gd name="connsiteX2" fmla="*/ 3231243 w 3231243"/>
                <a:gd name="connsiteY2" fmla="*/ 8128000 h 8128000"/>
                <a:gd name="connsiteX3" fmla="*/ 0 w 3231243"/>
                <a:gd name="connsiteY3" fmla="*/ 8128000 h 8128000"/>
                <a:gd name="connsiteX0-1" fmla="*/ 1345291 w 4576534"/>
                <a:gd name="connsiteY0-2" fmla="*/ 9027887 h 9027887"/>
                <a:gd name="connsiteX1-3" fmla="*/ 0 w 4576534"/>
                <a:gd name="connsiteY1-4" fmla="*/ 0 h 9027887"/>
                <a:gd name="connsiteX2-5" fmla="*/ 4576534 w 4576534"/>
                <a:gd name="connsiteY2-6" fmla="*/ 9027887 h 9027887"/>
                <a:gd name="connsiteX3-7" fmla="*/ 1345291 w 4576534"/>
                <a:gd name="connsiteY3-8" fmla="*/ 9027887 h 9027887"/>
                <a:gd name="connsiteX0-9" fmla="*/ 1801852 w 5033095"/>
                <a:gd name="connsiteY0-10" fmla="*/ 9027887 h 9027887"/>
                <a:gd name="connsiteX1-11" fmla="*/ 456561 w 5033095"/>
                <a:gd name="connsiteY1-12" fmla="*/ 0 h 9027887"/>
                <a:gd name="connsiteX2-13" fmla="*/ 5033095 w 5033095"/>
                <a:gd name="connsiteY2-14" fmla="*/ 9027887 h 9027887"/>
                <a:gd name="connsiteX3-15" fmla="*/ 1801852 w 5033095"/>
                <a:gd name="connsiteY3-16" fmla="*/ 9027887 h 9027887"/>
                <a:gd name="connsiteX0-17" fmla="*/ 1934983 w 5166226"/>
                <a:gd name="connsiteY0-18" fmla="*/ 9027887 h 9027887"/>
                <a:gd name="connsiteX1-19" fmla="*/ 589692 w 5166226"/>
                <a:gd name="connsiteY1-20" fmla="*/ 0 h 9027887"/>
                <a:gd name="connsiteX2-21" fmla="*/ 5166226 w 5166226"/>
                <a:gd name="connsiteY2-22" fmla="*/ 9027887 h 9027887"/>
                <a:gd name="connsiteX3-23" fmla="*/ 1934983 w 5166226"/>
                <a:gd name="connsiteY3-24" fmla="*/ 9027887 h 9027887"/>
                <a:gd name="connsiteX0-25" fmla="*/ 1934983 w 5166226"/>
                <a:gd name="connsiteY0-26" fmla="*/ 9027887 h 9027887"/>
                <a:gd name="connsiteX1-27" fmla="*/ 589692 w 5166226"/>
                <a:gd name="connsiteY1-28" fmla="*/ 0 h 9027887"/>
                <a:gd name="connsiteX2-29" fmla="*/ 5166226 w 5166226"/>
                <a:gd name="connsiteY2-30" fmla="*/ 9027887 h 9027887"/>
                <a:gd name="connsiteX3-31" fmla="*/ 1934983 w 5166226"/>
                <a:gd name="connsiteY3-32" fmla="*/ 9027887 h 9027887"/>
                <a:gd name="connsiteX0-33" fmla="*/ 1934983 w 5166226"/>
                <a:gd name="connsiteY0-34" fmla="*/ 9027887 h 9027887"/>
                <a:gd name="connsiteX1-35" fmla="*/ 589692 w 5166226"/>
                <a:gd name="connsiteY1-36" fmla="*/ 0 h 9027887"/>
                <a:gd name="connsiteX2-37" fmla="*/ 5166226 w 5166226"/>
                <a:gd name="connsiteY2-38" fmla="*/ 9027887 h 9027887"/>
                <a:gd name="connsiteX3-39" fmla="*/ 1934983 w 5166226"/>
                <a:gd name="connsiteY3-40" fmla="*/ 9027887 h 9027887"/>
                <a:gd name="connsiteX0-41" fmla="*/ 1934983 w 5166226"/>
                <a:gd name="connsiteY0-42" fmla="*/ 9027887 h 9027887"/>
                <a:gd name="connsiteX1-43" fmla="*/ 589692 w 5166226"/>
                <a:gd name="connsiteY1-44" fmla="*/ 0 h 9027887"/>
                <a:gd name="connsiteX2-45" fmla="*/ 5166226 w 5166226"/>
                <a:gd name="connsiteY2-46" fmla="*/ 9027887 h 9027887"/>
                <a:gd name="connsiteX3-47" fmla="*/ 1934983 w 5166226"/>
                <a:gd name="connsiteY3-48" fmla="*/ 9027887 h 9027887"/>
                <a:gd name="connsiteX0-49" fmla="*/ 1934983 w 5166226"/>
                <a:gd name="connsiteY0-50" fmla="*/ 9027887 h 9027887"/>
                <a:gd name="connsiteX1-51" fmla="*/ 589692 w 5166226"/>
                <a:gd name="connsiteY1-52" fmla="*/ 0 h 9027887"/>
                <a:gd name="connsiteX2-53" fmla="*/ 5166226 w 5166226"/>
                <a:gd name="connsiteY2-54" fmla="*/ 9027887 h 9027887"/>
                <a:gd name="connsiteX3-55" fmla="*/ 1934983 w 5166226"/>
                <a:gd name="connsiteY3-56" fmla="*/ 9027887 h 9027887"/>
                <a:gd name="connsiteX0-57" fmla="*/ 1763262 w 4994505"/>
                <a:gd name="connsiteY0-58" fmla="*/ 9027887 h 9027887"/>
                <a:gd name="connsiteX1-59" fmla="*/ 417971 w 4994505"/>
                <a:gd name="connsiteY1-60" fmla="*/ 0 h 9027887"/>
                <a:gd name="connsiteX2-61" fmla="*/ 4994505 w 4994505"/>
                <a:gd name="connsiteY2-62" fmla="*/ 9027887 h 9027887"/>
                <a:gd name="connsiteX3-63" fmla="*/ 1763262 w 4994505"/>
                <a:gd name="connsiteY3-64" fmla="*/ 9027887 h 9027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994505" h="9027887">
                  <a:moveTo>
                    <a:pt x="1763262" y="9027887"/>
                  </a:moveTo>
                  <a:cubicBezTo>
                    <a:pt x="429460" y="6686248"/>
                    <a:pt x="-614057" y="2588382"/>
                    <a:pt x="417971" y="0"/>
                  </a:cubicBezTo>
                  <a:cubicBezTo>
                    <a:pt x="825889" y="3299581"/>
                    <a:pt x="2670714" y="6816877"/>
                    <a:pt x="4994505" y="9027887"/>
                  </a:cubicBezTo>
                  <a:lnTo>
                    <a:pt x="1763262" y="9027887"/>
                  </a:lnTo>
                  <a:close/>
                </a:path>
              </a:pathLst>
            </a:custGeom>
            <a:solidFill>
              <a:srgbClr val="68B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任意多边形: 形状 5"/>
          <p:cNvSpPr/>
          <p:nvPr userDrawn="1"/>
        </p:nvSpPr>
        <p:spPr>
          <a:xfrm flipH="1" flipV="1">
            <a:off x="6205591" y="5510168"/>
            <a:ext cx="5986408" cy="1347832"/>
          </a:xfrm>
          <a:custGeom>
            <a:avLst/>
            <a:gdLst>
              <a:gd name="connsiteX0" fmla="*/ 0 w 5986408"/>
              <a:gd name="connsiteY0" fmla="*/ 0 h 1347832"/>
              <a:gd name="connsiteX1" fmla="*/ 5986408 w 5986408"/>
              <a:gd name="connsiteY1" fmla="*/ 0 h 1347832"/>
              <a:gd name="connsiteX2" fmla="*/ 5876774 w 5986408"/>
              <a:gd name="connsiteY2" fmla="*/ 91919 h 1347832"/>
              <a:gd name="connsiteX3" fmla="*/ 2262275 w 5986408"/>
              <a:gd name="connsiteY3" fmla="*/ 1347832 h 1347832"/>
              <a:gd name="connsiteX4" fmla="*/ 50450 w 5986408"/>
              <a:gd name="connsiteY4" fmla="*/ 915621 h 1347832"/>
              <a:gd name="connsiteX5" fmla="*/ 0 w 5986408"/>
              <a:gd name="connsiteY5" fmla="*/ 893546 h 134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86408" h="1347832">
                <a:moveTo>
                  <a:pt x="0" y="0"/>
                </a:moveTo>
                <a:lnTo>
                  <a:pt x="5986408" y="0"/>
                </a:lnTo>
                <a:lnTo>
                  <a:pt x="5876774" y="91919"/>
                </a:lnTo>
                <a:cubicBezTo>
                  <a:pt x="4894530" y="876514"/>
                  <a:pt x="3635269" y="1347832"/>
                  <a:pt x="2262275" y="1347832"/>
                </a:cubicBezTo>
                <a:cubicBezTo>
                  <a:pt x="1477707" y="1347832"/>
                  <a:pt x="730277" y="1193932"/>
                  <a:pt x="50450" y="915621"/>
                </a:cubicBezTo>
                <a:lnTo>
                  <a:pt x="0" y="893546"/>
                </a:lnTo>
                <a:close/>
              </a:path>
            </a:pathLst>
          </a:custGeom>
          <a:solidFill>
            <a:srgbClr val="FEE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>
            <a:spLocks noChangeAspect="1"/>
          </p:cNvSpPr>
          <p:nvPr userDrawn="1"/>
        </p:nvSpPr>
        <p:spPr bwMode="auto">
          <a:xfrm flipH="1" flipV="1">
            <a:off x="8454848" y="5510169"/>
            <a:ext cx="2949752" cy="1347831"/>
          </a:xfrm>
          <a:custGeom>
            <a:avLst/>
            <a:gdLst>
              <a:gd name="connsiteX0" fmla="*/ 2949752 w 2949752"/>
              <a:gd name="connsiteY0" fmla="*/ 128302 h 1347831"/>
              <a:gd name="connsiteX1" fmla="*/ 2145862 w 2949752"/>
              <a:gd name="connsiteY1" fmla="*/ 1192369 h 1347831"/>
              <a:gd name="connsiteX2" fmla="*/ 2567903 w 2949752"/>
              <a:gd name="connsiteY2" fmla="*/ 484667 h 1347831"/>
              <a:gd name="connsiteX3" fmla="*/ 2949752 w 2949752"/>
              <a:gd name="connsiteY3" fmla="*/ 128302 h 1347831"/>
              <a:gd name="connsiteX4" fmla="*/ 2453588 w 2949752"/>
              <a:gd name="connsiteY4" fmla="*/ 0 h 1347831"/>
              <a:gd name="connsiteX5" fmla="*/ 2856935 w 2949752"/>
              <a:gd name="connsiteY5" fmla="*/ 0 h 1347831"/>
              <a:gd name="connsiteX6" fmla="*/ 2804090 w 2949752"/>
              <a:gd name="connsiteY6" fmla="*/ 106555 h 1347831"/>
              <a:gd name="connsiteX7" fmla="*/ 2497043 w 2949752"/>
              <a:gd name="connsiteY7" fmla="*/ 369361 h 1347831"/>
              <a:gd name="connsiteX8" fmla="*/ 2009790 w 2949752"/>
              <a:gd name="connsiteY8" fmla="*/ 1252493 h 1347831"/>
              <a:gd name="connsiteX9" fmla="*/ 1582813 w 2949752"/>
              <a:gd name="connsiteY9" fmla="*/ 1347831 h 1347831"/>
              <a:gd name="connsiteX10" fmla="*/ 2150438 w 2949752"/>
              <a:gd name="connsiteY10" fmla="*/ 279045 h 1347831"/>
              <a:gd name="connsiteX11" fmla="*/ 2362751 w 2949752"/>
              <a:gd name="connsiteY11" fmla="*/ 96834 h 1347831"/>
              <a:gd name="connsiteX12" fmla="*/ 1747841 w 2949752"/>
              <a:gd name="connsiteY12" fmla="*/ 0 h 1347831"/>
              <a:gd name="connsiteX13" fmla="*/ 2267658 w 2949752"/>
              <a:gd name="connsiteY13" fmla="*/ 0 h 1347831"/>
              <a:gd name="connsiteX14" fmla="*/ 2176444 w 2949752"/>
              <a:gd name="connsiteY14" fmla="*/ 82936 h 1347831"/>
              <a:gd name="connsiteX15" fmla="*/ 2064881 w 2949752"/>
              <a:gd name="connsiteY15" fmla="*/ 173895 h 1347831"/>
              <a:gd name="connsiteX16" fmla="*/ 1446903 w 2949752"/>
              <a:gd name="connsiteY16" fmla="*/ 1347831 h 1347831"/>
              <a:gd name="connsiteX17" fmla="*/ 1060042 w 2949752"/>
              <a:gd name="connsiteY17" fmla="*/ 1292649 h 1347831"/>
              <a:gd name="connsiteX18" fmla="*/ 1683042 w 2949752"/>
              <a:gd name="connsiteY18" fmla="*/ 53492 h 1347831"/>
              <a:gd name="connsiteX19" fmla="*/ 1044815 w 2949752"/>
              <a:gd name="connsiteY19" fmla="*/ 0 h 1347831"/>
              <a:gd name="connsiteX20" fmla="*/ 1534498 w 2949752"/>
              <a:gd name="connsiteY20" fmla="*/ 0 h 1347831"/>
              <a:gd name="connsiteX21" fmla="*/ 1480934 w 2949752"/>
              <a:gd name="connsiteY21" fmla="*/ 43860 h 1347831"/>
              <a:gd name="connsiteX22" fmla="*/ 929650 w 2949752"/>
              <a:gd name="connsiteY22" fmla="*/ 1247147 h 1347831"/>
              <a:gd name="connsiteX23" fmla="*/ 588018 w 2949752"/>
              <a:gd name="connsiteY23" fmla="*/ 1061573 h 1347831"/>
              <a:gd name="connsiteX24" fmla="*/ 988602 w 2949752"/>
              <a:gd name="connsiteY24" fmla="*/ 49461 h 1347831"/>
              <a:gd name="connsiteX25" fmla="*/ 346791 w 2949752"/>
              <a:gd name="connsiteY25" fmla="*/ 0 h 1347831"/>
              <a:gd name="connsiteX26" fmla="*/ 849740 w 2949752"/>
              <a:gd name="connsiteY26" fmla="*/ 0 h 1347831"/>
              <a:gd name="connsiteX27" fmla="*/ 796626 w 2949752"/>
              <a:gd name="connsiteY27" fmla="*/ 54757 h 1347831"/>
              <a:gd name="connsiteX28" fmla="*/ 462466 w 2949752"/>
              <a:gd name="connsiteY28" fmla="*/ 956357 h 1347831"/>
              <a:gd name="connsiteX29" fmla="*/ 206209 w 2949752"/>
              <a:gd name="connsiteY29" fmla="*/ 655367 h 1347831"/>
              <a:gd name="connsiteX30" fmla="*/ 311064 w 2949752"/>
              <a:gd name="connsiteY30" fmla="*/ 80038 h 1347831"/>
              <a:gd name="connsiteX31" fmla="*/ 7071 w 2949752"/>
              <a:gd name="connsiteY31" fmla="*/ 0 h 1347831"/>
              <a:gd name="connsiteX32" fmla="*/ 198708 w 2949752"/>
              <a:gd name="connsiteY32" fmla="*/ 0 h 1347831"/>
              <a:gd name="connsiteX33" fmla="*/ 195084 w 2949752"/>
              <a:gd name="connsiteY33" fmla="*/ 7915 h 1347831"/>
              <a:gd name="connsiteX34" fmla="*/ 90438 w 2949752"/>
              <a:gd name="connsiteY34" fmla="*/ 429561 h 1347831"/>
              <a:gd name="connsiteX35" fmla="*/ 0 w 2949752"/>
              <a:gd name="connsiteY35" fmla="*/ 118521 h 1347831"/>
              <a:gd name="connsiteX36" fmla="*/ 5309 w 2949752"/>
              <a:gd name="connsiteY36" fmla="*/ 16234 h 13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49752" h="1347831">
                <a:moveTo>
                  <a:pt x="2949752" y="128302"/>
                </a:moveTo>
                <a:cubicBezTo>
                  <a:pt x="2859315" y="595087"/>
                  <a:pt x="2557854" y="986586"/>
                  <a:pt x="2145862" y="1192369"/>
                </a:cubicBezTo>
                <a:cubicBezTo>
                  <a:pt x="2165960" y="730607"/>
                  <a:pt x="2351857" y="615165"/>
                  <a:pt x="2567903" y="484667"/>
                </a:cubicBezTo>
                <a:cubicBezTo>
                  <a:pt x="2703559" y="404359"/>
                  <a:pt x="2849265" y="314012"/>
                  <a:pt x="2949752" y="128302"/>
                </a:cubicBezTo>
                <a:close/>
                <a:moveTo>
                  <a:pt x="2453588" y="0"/>
                </a:moveTo>
                <a:lnTo>
                  <a:pt x="2856935" y="0"/>
                </a:lnTo>
                <a:lnTo>
                  <a:pt x="2804090" y="106555"/>
                </a:lnTo>
                <a:cubicBezTo>
                  <a:pt x="2724346" y="233882"/>
                  <a:pt x="2612578" y="301622"/>
                  <a:pt x="2497043" y="369361"/>
                </a:cubicBezTo>
                <a:cubicBezTo>
                  <a:pt x="2270999" y="509863"/>
                  <a:pt x="2014812" y="665411"/>
                  <a:pt x="2009790" y="1252493"/>
                </a:cubicBezTo>
                <a:cubicBezTo>
                  <a:pt x="1874164" y="1302673"/>
                  <a:pt x="1728488" y="1337797"/>
                  <a:pt x="1582813" y="1347831"/>
                </a:cubicBezTo>
                <a:cubicBezTo>
                  <a:pt x="1617978" y="705557"/>
                  <a:pt x="1874164" y="499824"/>
                  <a:pt x="2150438" y="279045"/>
                </a:cubicBezTo>
                <a:cubicBezTo>
                  <a:pt x="2222021" y="221339"/>
                  <a:pt x="2294230" y="163007"/>
                  <a:pt x="2362751" y="96834"/>
                </a:cubicBezTo>
                <a:close/>
                <a:moveTo>
                  <a:pt x="1747841" y="0"/>
                </a:moveTo>
                <a:lnTo>
                  <a:pt x="2267658" y="0"/>
                </a:lnTo>
                <a:lnTo>
                  <a:pt x="2176444" y="82936"/>
                </a:lnTo>
                <a:cubicBezTo>
                  <a:pt x="2139930" y="113850"/>
                  <a:pt x="2102563" y="143794"/>
                  <a:pt x="2064881" y="173895"/>
                </a:cubicBezTo>
                <a:cubicBezTo>
                  <a:pt x="1778502" y="404668"/>
                  <a:pt x="1482073" y="640457"/>
                  <a:pt x="1446903" y="1347831"/>
                </a:cubicBezTo>
                <a:cubicBezTo>
                  <a:pt x="1311252" y="1347831"/>
                  <a:pt x="1180622" y="1327763"/>
                  <a:pt x="1060042" y="1292649"/>
                </a:cubicBezTo>
                <a:cubicBezTo>
                  <a:pt x="1080140" y="535105"/>
                  <a:pt x="1371542" y="299315"/>
                  <a:pt x="1683042" y="53492"/>
                </a:cubicBezTo>
                <a:close/>
                <a:moveTo>
                  <a:pt x="1044815" y="0"/>
                </a:moveTo>
                <a:lnTo>
                  <a:pt x="1534498" y="0"/>
                </a:lnTo>
                <a:lnTo>
                  <a:pt x="1480934" y="43860"/>
                </a:lnTo>
                <a:cubicBezTo>
                  <a:pt x="1209345" y="273436"/>
                  <a:pt x="956025" y="562532"/>
                  <a:pt x="929650" y="1247147"/>
                </a:cubicBezTo>
                <a:cubicBezTo>
                  <a:pt x="804048" y="1196992"/>
                  <a:pt x="693522" y="1136808"/>
                  <a:pt x="588018" y="1061573"/>
                </a:cubicBezTo>
                <a:cubicBezTo>
                  <a:pt x="610625" y="516139"/>
                  <a:pt x="777359" y="250003"/>
                  <a:pt x="988602" y="49461"/>
                </a:cubicBezTo>
                <a:close/>
                <a:moveTo>
                  <a:pt x="346791" y="0"/>
                </a:moveTo>
                <a:lnTo>
                  <a:pt x="849740" y="0"/>
                </a:lnTo>
                <a:lnTo>
                  <a:pt x="796626" y="54757"/>
                </a:lnTo>
                <a:cubicBezTo>
                  <a:pt x="627338" y="248167"/>
                  <a:pt x="493870" y="511141"/>
                  <a:pt x="462466" y="956357"/>
                </a:cubicBezTo>
                <a:cubicBezTo>
                  <a:pt x="361974" y="866061"/>
                  <a:pt x="276553" y="765731"/>
                  <a:pt x="206209" y="655367"/>
                </a:cubicBezTo>
                <a:cubicBezTo>
                  <a:pt x="214060" y="413948"/>
                  <a:pt x="252334" y="227887"/>
                  <a:pt x="311064" y="80038"/>
                </a:cubicBezTo>
                <a:close/>
                <a:moveTo>
                  <a:pt x="7071" y="0"/>
                </a:moveTo>
                <a:lnTo>
                  <a:pt x="198708" y="0"/>
                </a:lnTo>
                <a:lnTo>
                  <a:pt x="195084" y="7915"/>
                </a:lnTo>
                <a:cubicBezTo>
                  <a:pt x="146961" y="124477"/>
                  <a:pt x="110535" y="262752"/>
                  <a:pt x="90438" y="429561"/>
                </a:cubicBezTo>
                <a:cubicBezTo>
                  <a:pt x="50241" y="329225"/>
                  <a:pt x="20099" y="228890"/>
                  <a:pt x="0" y="118521"/>
                </a:cubicBezTo>
                <a:cubicBezTo>
                  <a:pt x="942" y="82776"/>
                  <a:pt x="2728" y="48717"/>
                  <a:pt x="5309" y="162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9" name="矩形 8"/>
          <p:cNvSpPr/>
          <p:nvPr userDrawn="1"/>
        </p:nvSpPr>
        <p:spPr>
          <a:xfrm flipH="1">
            <a:off x="112116" y="725714"/>
            <a:ext cx="11967768" cy="602381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0DBE-0AB2-4488-A3BF-D0383604FC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1EE3-6836-4A40-9B4D-14F9EFED4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0DBE-0AB2-4488-A3BF-D0383604FC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1EE3-6836-4A40-9B4D-14F9EFED4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0DBE-0AB2-4488-A3BF-D0383604FC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1EE3-6836-4A40-9B4D-14F9EFED4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0DBE-0AB2-4488-A3BF-D0383604FC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1EE3-6836-4A40-9B4D-14F9EFED4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0DBE-0AB2-4488-A3BF-D0383604FC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1EE3-6836-4A40-9B4D-14F9EFED4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0DBE-0AB2-4488-A3BF-D0383604FC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1EE3-6836-4A40-9B4D-14F9EFED4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0DBE-0AB2-4488-A3BF-D0383604FC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1EE3-6836-4A40-9B4D-14F9EFED4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0DBE-0AB2-4488-A3BF-D0383604FC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1EE3-6836-4A40-9B4D-14F9EFED4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0DBE-0AB2-4488-A3BF-D0383604FC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41EE3-6836-4A40-9B4D-14F9EFED4B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tiff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3009391" y="4624755"/>
            <a:ext cx="6173219" cy="408057"/>
            <a:chOff x="2915152" y="4624755"/>
            <a:chExt cx="6173219" cy="408057"/>
          </a:xfrm>
          <a:solidFill>
            <a:srgbClr val="68B7E1"/>
          </a:solidFill>
        </p:grpSpPr>
        <p:sp>
          <p:nvSpPr>
            <p:cNvPr id="42" name="矩形: 圆顶角 41"/>
            <p:cNvSpPr/>
            <p:nvPr/>
          </p:nvSpPr>
          <p:spPr>
            <a:xfrm rot="5400000">
              <a:off x="7388157" y="3332598"/>
              <a:ext cx="408057" cy="2992371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3" name="矩形: 圆顶角 42"/>
            <p:cNvSpPr/>
            <p:nvPr/>
          </p:nvSpPr>
          <p:spPr>
            <a:xfrm rot="16200000" flipH="1">
              <a:off x="4207309" y="3332598"/>
              <a:ext cx="408057" cy="2992371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509599" y="4705673"/>
            <a:ext cx="5172802" cy="276860"/>
            <a:chOff x="4577905" y="4577250"/>
            <a:chExt cx="5172802" cy="276860"/>
          </a:xfrm>
        </p:grpSpPr>
        <p:sp>
          <p:nvSpPr>
            <p:cNvPr id="45" name="文本框 44"/>
            <p:cNvSpPr txBox="1"/>
            <p:nvPr/>
          </p:nvSpPr>
          <p:spPr>
            <a:xfrm>
              <a:off x="4577905" y="4577250"/>
              <a:ext cx="2287814" cy="276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     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杨鸿嘉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62893" y="4577250"/>
              <a:ext cx="2287814" cy="276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专业：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19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信息工程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944245" y="929005"/>
            <a:ext cx="11547475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i="0" u="none" strike="noStrike" kern="1200" cap="none" spc="0" normalizeH="0" baseline="0" noProof="0" dirty="0">
                <a:ln>
                  <a:noFill/>
                </a:ln>
                <a:solidFill>
                  <a:srgbClr val="68B7E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Digital Image</a:t>
            </a:r>
            <a:r>
              <a:rPr kumimoji="0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68B7E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kumimoji="0" lang="zh-CN" altLang="en-US" sz="4400" i="0" u="none" strike="noStrike" kern="1200" cap="none" spc="0" normalizeH="0" baseline="0" noProof="0" dirty="0">
                <a:ln>
                  <a:noFill/>
                </a:ln>
                <a:solidFill>
                  <a:srgbClr val="68B7E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Processing</a:t>
            </a:r>
            <a:r>
              <a:rPr kumimoji="0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68B7E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68B7E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Final Project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68B7E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endParaRPr kumimoji="0" lang="zh-CN" altLang="en-US" sz="3600" i="0" u="none" strike="noStrike" kern="1200" cap="none" spc="0" normalizeH="0" baseline="0" noProof="0" dirty="0">
              <a:ln>
                <a:noFill/>
              </a:ln>
              <a:solidFill>
                <a:srgbClr val="68B7E1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4645" y="2228215"/>
            <a:ext cx="11547475" cy="11690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i="0" u="none" strike="noStrike" kern="1200" cap="none" spc="0" normalizeH="0" baseline="0" noProof="0" dirty="0">
                <a:ln>
                  <a:noFill/>
                </a:ln>
                <a:solidFill>
                  <a:srgbClr val="68B7E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高</a:t>
            </a:r>
            <a:r>
              <a:rPr kumimoji="0" lang="zh-CN" altLang="en-US" sz="4400" i="0" u="none" strike="noStrike" kern="1200" cap="none" spc="0" normalizeH="0" baseline="0" noProof="0" dirty="0">
                <a:ln>
                  <a:noFill/>
                </a:ln>
                <a:solidFill>
                  <a:srgbClr val="68B7E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安全性</a:t>
            </a:r>
            <a:r>
              <a:rPr kumimoji="0" lang="zh-CN" altLang="en-US" sz="4400" i="0" u="none" strike="noStrike" kern="1200" cap="none" spc="0" normalizeH="0" baseline="0" noProof="0" dirty="0">
                <a:ln>
                  <a:noFill/>
                </a:ln>
                <a:solidFill>
                  <a:srgbClr val="68B7E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的医学图像不可见数字水印</a:t>
            </a:r>
            <a:endParaRPr kumimoji="0" lang="zh-CN" altLang="en-US" sz="4400" i="0" u="none" strike="noStrike" kern="1200" cap="none" spc="0" normalizeH="0" baseline="0" noProof="0" dirty="0">
              <a:ln>
                <a:noFill/>
              </a:ln>
              <a:solidFill>
                <a:srgbClr val="68B7E1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68B7E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生成方法研究与配套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68B7E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软件开发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rgbClr val="68B7E1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86610" y="3323590"/>
            <a:ext cx="9810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68B7E1"/>
                </a:solidFill>
              </a:rPr>
              <a:t>High security</a:t>
            </a:r>
            <a:r>
              <a:rPr lang="en-US" altLang="zh-CN" sz="2800" b="1">
                <a:solidFill>
                  <a:srgbClr val="68B7E1"/>
                </a:solidFill>
              </a:rPr>
              <a:t> blind-watermark for medical images</a:t>
            </a:r>
            <a:endParaRPr lang="en-US" altLang="zh-CN" sz="2800" b="1">
              <a:solidFill>
                <a:srgbClr val="68B7E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3775906" y="2428696"/>
            <a:ext cx="4640188" cy="10045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8B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8B7E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81574" y="2376977"/>
            <a:ext cx="3428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rgbClr val="68B7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en-US" altLang="zh-CN" sz="6600" dirty="0">
              <a:solidFill>
                <a:srgbClr val="68B7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576605" y="3951671"/>
            <a:ext cx="5038791" cy="156067"/>
            <a:chOff x="3891126" y="3631108"/>
            <a:chExt cx="5038791" cy="156067"/>
          </a:xfrm>
        </p:grpSpPr>
        <p:sp>
          <p:nvSpPr>
            <p:cNvPr id="13" name="椭圆 12"/>
            <p:cNvSpPr/>
            <p:nvPr/>
          </p:nvSpPr>
          <p:spPr>
            <a:xfrm>
              <a:off x="3891126" y="3631108"/>
              <a:ext cx="156067" cy="156067"/>
            </a:xfrm>
            <a:prstGeom prst="ellipse">
              <a:avLst/>
            </a:prstGeom>
            <a:solidFill>
              <a:srgbClr val="68B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773850" y="3631108"/>
              <a:ext cx="156067" cy="156067"/>
            </a:xfrm>
            <a:prstGeom prst="ellipse">
              <a:avLst/>
            </a:prstGeom>
            <a:solidFill>
              <a:srgbClr val="68B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891126" y="3737318"/>
            <a:ext cx="440974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2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/>
            <a:r>
              <a:rPr lang="en-US" altLang="zh-CN" sz="4000" b="1" dirty="0"/>
              <a:t>My plan </a:t>
            </a:r>
            <a:endParaRPr lang="en-US" altLang="zh-CN" sz="4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32250" y="190500"/>
            <a:ext cx="3880485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Anticipate result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8885077">
            <a:off x="894935" y="4106604"/>
            <a:ext cx="2019935" cy="2020208"/>
          </a:xfrm>
          <a:custGeom>
            <a:avLst/>
            <a:gdLst>
              <a:gd name="connsiteX0" fmla="*/ 1632954 w 2020208"/>
              <a:gd name="connsiteY0" fmla="*/ 373893 h 2020208"/>
              <a:gd name="connsiteX1" fmla="*/ 986430 w 2020208"/>
              <a:gd name="connsiteY1" fmla="*/ 115972 h 2020208"/>
              <a:gd name="connsiteX2" fmla="*/ 88971 w 2020208"/>
              <a:gd name="connsiteY2" fmla="*/ 1037281 h 2020208"/>
              <a:gd name="connsiteX3" fmla="*/ 1010280 w 2020208"/>
              <a:gd name="connsiteY3" fmla="*/ 1934740 h 2020208"/>
              <a:gd name="connsiteX4" fmla="*/ 1907739 w 2020208"/>
              <a:gd name="connsiteY4" fmla="*/ 1013432 h 2020208"/>
              <a:gd name="connsiteX5" fmla="*/ 1632954 w 2020208"/>
              <a:gd name="connsiteY5" fmla="*/ 373893 h 2020208"/>
              <a:gd name="connsiteX6" fmla="*/ 2020208 w 2020208"/>
              <a:gd name="connsiteY6" fmla="*/ 0 h 2020208"/>
              <a:gd name="connsiteX7" fmla="*/ 2020208 w 2020208"/>
              <a:gd name="connsiteY7" fmla="*/ 1010104 h 2020208"/>
              <a:gd name="connsiteX8" fmla="*/ 1010104 w 2020208"/>
              <a:gd name="connsiteY8" fmla="*/ 2020208 h 2020208"/>
              <a:gd name="connsiteX9" fmla="*/ 0 w 2020208"/>
              <a:gd name="connsiteY9" fmla="*/ 1010104 h 2020208"/>
              <a:gd name="connsiteX10" fmla="*/ 1010104 w 2020208"/>
              <a:gd name="connsiteY10" fmla="*/ 0 h 202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0208" h="2020208">
                <a:moveTo>
                  <a:pt x="1632954" y="373893"/>
                </a:moveTo>
                <a:cubicBezTo>
                  <a:pt x="1466230" y="211485"/>
                  <a:pt x="1237549" y="112680"/>
                  <a:pt x="986430" y="115972"/>
                </a:cubicBezTo>
                <a:cubicBezTo>
                  <a:pt x="484191" y="122558"/>
                  <a:pt x="82385" y="535043"/>
                  <a:pt x="88971" y="1037281"/>
                </a:cubicBezTo>
                <a:cubicBezTo>
                  <a:pt x="95557" y="1539520"/>
                  <a:pt x="508041" y="1941326"/>
                  <a:pt x="1010280" y="1934740"/>
                </a:cubicBezTo>
                <a:cubicBezTo>
                  <a:pt x="1512518" y="1928154"/>
                  <a:pt x="1914325" y="1515670"/>
                  <a:pt x="1907739" y="1013432"/>
                </a:cubicBezTo>
                <a:cubicBezTo>
                  <a:pt x="1904445" y="762312"/>
                  <a:pt x="1799678" y="536301"/>
                  <a:pt x="1632954" y="373893"/>
                </a:cubicBezTo>
                <a:close/>
                <a:moveTo>
                  <a:pt x="2020208" y="0"/>
                </a:moveTo>
                <a:lnTo>
                  <a:pt x="2020208" y="1010104"/>
                </a:lnTo>
                <a:cubicBezTo>
                  <a:pt x="2020208" y="1567969"/>
                  <a:pt x="1567969" y="2020208"/>
                  <a:pt x="1010104" y="2020208"/>
                </a:cubicBezTo>
                <a:cubicBezTo>
                  <a:pt x="452239" y="2020208"/>
                  <a:pt x="0" y="1567969"/>
                  <a:pt x="0" y="1010104"/>
                </a:cubicBezTo>
                <a:cubicBezTo>
                  <a:pt x="0" y="452239"/>
                  <a:pt x="452239" y="0"/>
                  <a:pt x="1010104" y="0"/>
                </a:cubicBezTo>
                <a:close/>
              </a:path>
            </a:pathLst>
          </a:custGeom>
          <a:solidFill>
            <a:srgbClr val="2B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文本框 20"/>
          <p:cNvSpPr txBox="1"/>
          <p:nvPr/>
        </p:nvSpPr>
        <p:spPr>
          <a:xfrm flipH="1">
            <a:off x="1007110" y="1497965"/>
            <a:ext cx="3203575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High robustness</a:t>
            </a:r>
            <a:endParaRPr lang="en-US" altLang="zh-CN" sz="2400" b="1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22"/>
          <p:cNvSpPr txBox="1"/>
          <p:nvPr/>
        </p:nvSpPr>
        <p:spPr>
          <a:xfrm flipH="1">
            <a:off x="579755" y="2518410"/>
            <a:ext cx="3091815" cy="8299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anti-interference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l" fontAlgn="auto"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simulation for damage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3" name="文本框 20"/>
          <p:cNvSpPr txBox="1"/>
          <p:nvPr/>
        </p:nvSpPr>
        <p:spPr>
          <a:xfrm flipH="1">
            <a:off x="580072" y="1400368"/>
            <a:ext cx="964565" cy="64633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/>
            <a:r>
              <a:rPr lang="en-US" altLang="zh-CN" sz="3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01</a:t>
            </a:r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文本框 20"/>
          <p:cNvSpPr txBox="1"/>
          <p:nvPr/>
        </p:nvSpPr>
        <p:spPr>
          <a:xfrm flipH="1">
            <a:off x="4887636" y="1498078"/>
            <a:ext cx="201295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/>
            <a:r>
              <a:rPr lang="en-US" altLang="zh-CN" sz="2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Fast speed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文本框 22"/>
          <p:cNvSpPr txBox="1"/>
          <p:nvPr/>
        </p:nvSpPr>
        <p:spPr>
          <a:xfrm flipH="1">
            <a:off x="4050665" y="2518410"/>
            <a:ext cx="4185920" cy="8299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宋体" panose="02010600030101010101" pitchFamily="2" charset="-122"/>
              </a:rPr>
              <a:t>improve current algorithm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宋体" panose="02010600030101010101" pitchFamily="2" charset="-122"/>
            </a:endParaRPr>
          </a:p>
          <a:p>
            <a:pPr lvl="0" algn="l" fontAlgn="auto"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宋体" panose="02010600030101010101" pitchFamily="2" charset="-122"/>
              </a:rPr>
              <a:t>reduce algorithm complexity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38" name="文本框 20"/>
          <p:cNvSpPr txBox="1"/>
          <p:nvPr/>
        </p:nvSpPr>
        <p:spPr>
          <a:xfrm flipH="1">
            <a:off x="4273591" y="1400368"/>
            <a:ext cx="964565" cy="64633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/>
            <a:r>
              <a:rPr lang="en-US" altLang="zh-CN" sz="3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02</a:t>
            </a:r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9" name="Freeform 72"/>
          <p:cNvSpPr>
            <a:spLocks noEditPoints="1"/>
          </p:cNvSpPr>
          <p:nvPr/>
        </p:nvSpPr>
        <p:spPr>
          <a:xfrm>
            <a:off x="9649501" y="4843149"/>
            <a:ext cx="504825" cy="503932"/>
          </a:xfrm>
          <a:custGeom>
            <a:avLst/>
            <a:gdLst>
              <a:gd name="connsiteX0" fmla="*/ 402421 w 607648"/>
              <a:gd name="connsiteY0" fmla="*/ 353901 h 606574"/>
              <a:gd name="connsiteX1" fmla="*/ 354625 w 607648"/>
              <a:gd name="connsiteY1" fmla="*/ 401627 h 606574"/>
              <a:gd name="connsiteX2" fmla="*/ 510653 w 607648"/>
              <a:gd name="connsiteY2" fmla="*/ 557426 h 606574"/>
              <a:gd name="connsiteX3" fmla="*/ 543586 w 607648"/>
              <a:gd name="connsiteY3" fmla="*/ 557426 h 606574"/>
              <a:gd name="connsiteX4" fmla="*/ 558450 w 607648"/>
              <a:gd name="connsiteY4" fmla="*/ 542584 h 606574"/>
              <a:gd name="connsiteX5" fmla="*/ 558450 w 607648"/>
              <a:gd name="connsiteY5" fmla="*/ 509700 h 606574"/>
              <a:gd name="connsiteX6" fmla="*/ 196887 w 607648"/>
              <a:gd name="connsiteY6" fmla="*/ 81435 h 606574"/>
              <a:gd name="connsiteX7" fmla="*/ 212635 w 607648"/>
              <a:gd name="connsiteY7" fmla="*/ 85391 h 606574"/>
              <a:gd name="connsiteX8" fmla="*/ 217084 w 607648"/>
              <a:gd name="connsiteY8" fmla="*/ 114988 h 606574"/>
              <a:gd name="connsiteX9" fmla="*/ 181405 w 607648"/>
              <a:gd name="connsiteY9" fmla="*/ 163073 h 606574"/>
              <a:gd name="connsiteX10" fmla="*/ 229896 w 607648"/>
              <a:gd name="connsiteY10" fmla="*/ 163073 h 606574"/>
              <a:gd name="connsiteX11" fmla="*/ 246979 w 607648"/>
              <a:gd name="connsiteY11" fmla="*/ 196759 h 606574"/>
              <a:gd name="connsiteX12" fmla="*/ 186299 w 607648"/>
              <a:gd name="connsiteY12" fmla="*/ 278618 h 606574"/>
              <a:gd name="connsiteX13" fmla="*/ 156671 w 607648"/>
              <a:gd name="connsiteY13" fmla="*/ 283062 h 606574"/>
              <a:gd name="connsiteX14" fmla="*/ 152222 w 607648"/>
              <a:gd name="connsiteY14" fmla="*/ 253465 h 606574"/>
              <a:gd name="connsiteX15" fmla="*/ 187901 w 607648"/>
              <a:gd name="connsiteY15" fmla="*/ 205380 h 606574"/>
              <a:gd name="connsiteX16" fmla="*/ 139410 w 607648"/>
              <a:gd name="connsiteY16" fmla="*/ 205380 h 606574"/>
              <a:gd name="connsiteX17" fmla="*/ 122327 w 607648"/>
              <a:gd name="connsiteY17" fmla="*/ 171605 h 606574"/>
              <a:gd name="connsiteX18" fmla="*/ 183007 w 607648"/>
              <a:gd name="connsiteY18" fmla="*/ 89746 h 606574"/>
              <a:gd name="connsiteX19" fmla="*/ 196887 w 607648"/>
              <a:gd name="connsiteY19" fmla="*/ 81435 h 606574"/>
              <a:gd name="connsiteX20" fmla="*/ 184667 w 607648"/>
              <a:gd name="connsiteY20" fmla="*/ 42282 h 606574"/>
              <a:gd name="connsiteX21" fmla="*/ 84134 w 607648"/>
              <a:gd name="connsiteY21" fmla="*/ 83809 h 606574"/>
              <a:gd name="connsiteX22" fmla="*/ 84134 w 607648"/>
              <a:gd name="connsiteY22" fmla="*/ 284667 h 606574"/>
              <a:gd name="connsiteX23" fmla="*/ 285200 w 607648"/>
              <a:gd name="connsiteY23" fmla="*/ 284667 h 606574"/>
              <a:gd name="connsiteX24" fmla="*/ 285200 w 607648"/>
              <a:gd name="connsiteY24" fmla="*/ 83809 h 606574"/>
              <a:gd name="connsiteX25" fmla="*/ 184667 w 607648"/>
              <a:gd name="connsiteY25" fmla="*/ 42282 h 606574"/>
              <a:gd name="connsiteX26" fmla="*/ 184667 w 607648"/>
              <a:gd name="connsiteY26" fmla="*/ 0 h 606574"/>
              <a:gd name="connsiteX27" fmla="*/ 315195 w 607648"/>
              <a:gd name="connsiteY27" fmla="*/ 53858 h 606574"/>
              <a:gd name="connsiteX28" fmla="*/ 329347 w 607648"/>
              <a:gd name="connsiteY28" fmla="*/ 298710 h 606574"/>
              <a:gd name="connsiteX29" fmla="*/ 363525 w 607648"/>
              <a:gd name="connsiteY29" fmla="*/ 332927 h 606574"/>
              <a:gd name="connsiteX30" fmla="*/ 387468 w 607648"/>
              <a:gd name="connsiteY30" fmla="*/ 309019 h 606574"/>
              <a:gd name="connsiteX31" fmla="*/ 417374 w 607648"/>
              <a:gd name="connsiteY31" fmla="*/ 309019 h 606574"/>
              <a:gd name="connsiteX32" fmla="*/ 588356 w 607648"/>
              <a:gd name="connsiteY32" fmla="*/ 479749 h 606574"/>
              <a:gd name="connsiteX33" fmla="*/ 588356 w 607648"/>
              <a:gd name="connsiteY33" fmla="*/ 572535 h 606574"/>
              <a:gd name="connsiteX34" fmla="*/ 573492 w 607648"/>
              <a:gd name="connsiteY34" fmla="*/ 587377 h 606574"/>
              <a:gd name="connsiteX35" fmla="*/ 480658 w 607648"/>
              <a:gd name="connsiteY35" fmla="*/ 587377 h 606574"/>
              <a:gd name="connsiteX36" fmla="*/ 309676 w 607648"/>
              <a:gd name="connsiteY36" fmla="*/ 416647 h 606574"/>
              <a:gd name="connsiteX37" fmla="*/ 309676 w 607648"/>
              <a:gd name="connsiteY37" fmla="*/ 386696 h 606574"/>
              <a:gd name="connsiteX38" fmla="*/ 333530 w 607648"/>
              <a:gd name="connsiteY38" fmla="*/ 362789 h 606574"/>
              <a:gd name="connsiteX39" fmla="*/ 299352 w 607648"/>
              <a:gd name="connsiteY39" fmla="*/ 328661 h 606574"/>
              <a:gd name="connsiteX40" fmla="*/ 54138 w 607648"/>
              <a:gd name="connsiteY40" fmla="*/ 314530 h 606574"/>
              <a:gd name="connsiteX41" fmla="*/ 54138 w 607648"/>
              <a:gd name="connsiteY41" fmla="*/ 53858 h 606574"/>
              <a:gd name="connsiteX42" fmla="*/ 184667 w 607648"/>
              <a:gd name="connsiteY42" fmla="*/ 0 h 60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7648" h="606574">
                <a:moveTo>
                  <a:pt x="402421" y="353901"/>
                </a:moveTo>
                <a:lnTo>
                  <a:pt x="354625" y="401627"/>
                </a:lnTo>
                <a:lnTo>
                  <a:pt x="510653" y="557426"/>
                </a:lnTo>
                <a:cubicBezTo>
                  <a:pt x="519732" y="566491"/>
                  <a:pt x="534418" y="566491"/>
                  <a:pt x="543586" y="557426"/>
                </a:cubicBezTo>
                <a:lnTo>
                  <a:pt x="558450" y="542584"/>
                </a:lnTo>
                <a:cubicBezTo>
                  <a:pt x="567529" y="533518"/>
                  <a:pt x="567529" y="518765"/>
                  <a:pt x="558450" y="509700"/>
                </a:cubicBezTo>
                <a:close/>
                <a:moveTo>
                  <a:pt x="196887" y="81435"/>
                </a:moveTo>
                <a:cubicBezTo>
                  <a:pt x="202248" y="80636"/>
                  <a:pt x="207920" y="81880"/>
                  <a:pt x="212635" y="85391"/>
                </a:cubicBezTo>
                <a:cubicBezTo>
                  <a:pt x="222066" y="92323"/>
                  <a:pt x="224024" y="105567"/>
                  <a:pt x="217084" y="114988"/>
                </a:cubicBezTo>
                <a:lnTo>
                  <a:pt x="181405" y="163073"/>
                </a:lnTo>
                <a:lnTo>
                  <a:pt x="229896" y="163073"/>
                </a:lnTo>
                <a:cubicBezTo>
                  <a:pt x="247246" y="163073"/>
                  <a:pt x="257300" y="182804"/>
                  <a:pt x="246979" y="196759"/>
                </a:cubicBezTo>
                <a:lnTo>
                  <a:pt x="186299" y="278618"/>
                </a:lnTo>
                <a:cubicBezTo>
                  <a:pt x="179359" y="288040"/>
                  <a:pt x="166102" y="289995"/>
                  <a:pt x="156671" y="283062"/>
                </a:cubicBezTo>
                <a:cubicBezTo>
                  <a:pt x="147240" y="276130"/>
                  <a:pt x="145282" y="262886"/>
                  <a:pt x="152222" y="253465"/>
                </a:cubicBezTo>
                <a:lnTo>
                  <a:pt x="187901" y="205380"/>
                </a:lnTo>
                <a:lnTo>
                  <a:pt x="139410" y="205380"/>
                </a:lnTo>
                <a:cubicBezTo>
                  <a:pt x="122060" y="205380"/>
                  <a:pt x="112006" y="185560"/>
                  <a:pt x="122327" y="171605"/>
                </a:cubicBezTo>
                <a:lnTo>
                  <a:pt x="183007" y="89746"/>
                </a:lnTo>
                <a:cubicBezTo>
                  <a:pt x="186477" y="85080"/>
                  <a:pt x="191526" y="82235"/>
                  <a:pt x="196887" y="81435"/>
                </a:cubicBezTo>
                <a:close/>
                <a:moveTo>
                  <a:pt x="184667" y="42282"/>
                </a:moveTo>
                <a:cubicBezTo>
                  <a:pt x="148263" y="42282"/>
                  <a:pt x="111860" y="56125"/>
                  <a:pt x="84134" y="83809"/>
                </a:cubicBezTo>
                <a:cubicBezTo>
                  <a:pt x="28504" y="139267"/>
                  <a:pt x="28504" y="229120"/>
                  <a:pt x="84134" y="284667"/>
                </a:cubicBezTo>
                <a:cubicBezTo>
                  <a:pt x="139674" y="340126"/>
                  <a:pt x="229659" y="340126"/>
                  <a:pt x="285200" y="284667"/>
                </a:cubicBezTo>
                <a:cubicBezTo>
                  <a:pt x="340829" y="229120"/>
                  <a:pt x="340829" y="139267"/>
                  <a:pt x="285200" y="83809"/>
                </a:cubicBezTo>
                <a:cubicBezTo>
                  <a:pt x="257474" y="56125"/>
                  <a:pt x="221070" y="42282"/>
                  <a:pt x="184667" y="42282"/>
                </a:cubicBezTo>
                <a:close/>
                <a:moveTo>
                  <a:pt x="184667" y="0"/>
                </a:moveTo>
                <a:cubicBezTo>
                  <a:pt x="231929" y="0"/>
                  <a:pt x="279192" y="17953"/>
                  <a:pt x="315195" y="53858"/>
                </a:cubicBezTo>
                <a:cubicBezTo>
                  <a:pt x="383018" y="121581"/>
                  <a:pt x="386311" y="227254"/>
                  <a:pt x="329347" y="298710"/>
                </a:cubicBezTo>
                <a:lnTo>
                  <a:pt x="363525" y="332927"/>
                </a:lnTo>
                <a:lnTo>
                  <a:pt x="387468" y="309019"/>
                </a:lnTo>
                <a:cubicBezTo>
                  <a:pt x="395746" y="300754"/>
                  <a:pt x="409097" y="300754"/>
                  <a:pt x="417374" y="309019"/>
                </a:cubicBezTo>
                <a:lnTo>
                  <a:pt x="588356" y="479749"/>
                </a:lnTo>
                <a:cubicBezTo>
                  <a:pt x="614079" y="505434"/>
                  <a:pt x="614079" y="546850"/>
                  <a:pt x="588356" y="572535"/>
                </a:cubicBezTo>
                <a:lnTo>
                  <a:pt x="573492" y="587377"/>
                </a:lnTo>
                <a:cubicBezTo>
                  <a:pt x="547858" y="612973"/>
                  <a:pt x="506292" y="612973"/>
                  <a:pt x="480658" y="587377"/>
                </a:cubicBezTo>
                <a:lnTo>
                  <a:pt x="309676" y="416647"/>
                </a:lnTo>
                <a:cubicBezTo>
                  <a:pt x="301399" y="408382"/>
                  <a:pt x="301399" y="394962"/>
                  <a:pt x="309676" y="386696"/>
                </a:cubicBezTo>
                <a:lnTo>
                  <a:pt x="333530" y="362789"/>
                </a:lnTo>
                <a:lnTo>
                  <a:pt x="299352" y="328661"/>
                </a:lnTo>
                <a:cubicBezTo>
                  <a:pt x="227790" y="385541"/>
                  <a:pt x="121961" y="382253"/>
                  <a:pt x="54138" y="314530"/>
                </a:cubicBezTo>
                <a:cubicBezTo>
                  <a:pt x="-18046" y="242541"/>
                  <a:pt x="-18046" y="125936"/>
                  <a:pt x="54138" y="53858"/>
                </a:cubicBezTo>
                <a:cubicBezTo>
                  <a:pt x="90142" y="17953"/>
                  <a:pt x="137404" y="0"/>
                  <a:pt x="184667" y="0"/>
                </a:cubicBezTo>
                <a:close/>
              </a:path>
            </a:pathLst>
          </a:custGeom>
          <a:solidFill>
            <a:srgbClr val="68B7E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1" name="文本框 20"/>
          <p:cNvSpPr txBox="1"/>
          <p:nvPr/>
        </p:nvSpPr>
        <p:spPr>
          <a:xfrm flipH="1">
            <a:off x="8019415" y="1497965"/>
            <a:ext cx="4371340" cy="8915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Batch operation</a:t>
            </a:r>
            <a:r>
              <a:rPr lang="en-US" altLang="zh-CN" sz="2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&amp;</a:t>
            </a:r>
            <a:endParaRPr lang="en-US" altLang="zh-CN" sz="2400" b="1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0" algn="l"/>
            <a:r>
              <a:rPr lang="en-US" altLang="zh-CN" sz="2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human computer interaction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endParaRPr lang="zh-CN" altLang="en-US" sz="2800" b="1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2" name="文本框 22"/>
          <p:cNvSpPr txBox="1"/>
          <p:nvPr/>
        </p:nvSpPr>
        <p:spPr>
          <a:xfrm flipH="1">
            <a:off x="9334500" y="2518410"/>
            <a:ext cx="1495425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GUI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3" name="文本框 20"/>
          <p:cNvSpPr txBox="1"/>
          <p:nvPr/>
        </p:nvSpPr>
        <p:spPr>
          <a:xfrm flipH="1">
            <a:off x="7501255" y="1400175"/>
            <a:ext cx="2094865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/>
            <a:r>
              <a:rPr lang="en-US" altLang="zh-CN" sz="3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0</a:t>
            </a:r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3</a:t>
            </a:r>
            <a:endParaRPr lang="en-US" sz="3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4" name="Freeform 73"/>
          <p:cNvSpPr>
            <a:spLocks noEditPoints="1"/>
          </p:cNvSpPr>
          <p:nvPr/>
        </p:nvSpPr>
        <p:spPr>
          <a:xfrm>
            <a:off x="1669815" y="4901796"/>
            <a:ext cx="469900" cy="469190"/>
          </a:xfrm>
          <a:custGeom>
            <a:avLst/>
            <a:gdLst>
              <a:gd name="connsiteX0" fmla="*/ 381988 w 607639"/>
              <a:gd name="connsiteY0" fmla="*/ 384900 h 606722"/>
              <a:gd name="connsiteX1" fmla="*/ 399077 w 607639"/>
              <a:gd name="connsiteY1" fmla="*/ 385256 h 606722"/>
              <a:gd name="connsiteX2" fmla="*/ 398721 w 607639"/>
              <a:gd name="connsiteY2" fmla="*/ 402416 h 606722"/>
              <a:gd name="connsiteX3" fmla="*/ 303752 w 607639"/>
              <a:gd name="connsiteY3" fmla="*/ 440469 h 606722"/>
              <a:gd name="connsiteX4" fmla="*/ 291647 w 607639"/>
              <a:gd name="connsiteY4" fmla="*/ 428377 h 606722"/>
              <a:gd name="connsiteX5" fmla="*/ 303752 w 607639"/>
              <a:gd name="connsiteY5" fmla="*/ 416286 h 606722"/>
              <a:gd name="connsiteX6" fmla="*/ 381988 w 607639"/>
              <a:gd name="connsiteY6" fmla="*/ 384900 h 606722"/>
              <a:gd name="connsiteX7" fmla="*/ 424532 w 607639"/>
              <a:gd name="connsiteY7" fmla="*/ 338665 h 606722"/>
              <a:gd name="connsiteX8" fmla="*/ 431293 w 607639"/>
              <a:gd name="connsiteY8" fmla="*/ 354409 h 606722"/>
              <a:gd name="connsiteX9" fmla="*/ 427379 w 607639"/>
              <a:gd name="connsiteY9" fmla="*/ 363126 h 606722"/>
              <a:gd name="connsiteX10" fmla="*/ 416436 w 607639"/>
              <a:gd name="connsiteY10" fmla="*/ 369975 h 606722"/>
              <a:gd name="connsiteX11" fmla="*/ 411187 w 607639"/>
              <a:gd name="connsiteY11" fmla="*/ 368730 h 606722"/>
              <a:gd name="connsiteX12" fmla="*/ 405582 w 607639"/>
              <a:gd name="connsiteY12" fmla="*/ 352630 h 606722"/>
              <a:gd name="connsiteX13" fmla="*/ 408785 w 607639"/>
              <a:gd name="connsiteY13" fmla="*/ 345336 h 606722"/>
              <a:gd name="connsiteX14" fmla="*/ 424532 w 607639"/>
              <a:gd name="connsiteY14" fmla="*/ 338665 h 606722"/>
              <a:gd name="connsiteX15" fmla="*/ 303776 w 607639"/>
              <a:gd name="connsiteY15" fmla="*/ 230994 h 606722"/>
              <a:gd name="connsiteX16" fmla="*/ 231321 w 607639"/>
              <a:gd name="connsiteY16" fmla="*/ 303316 h 606722"/>
              <a:gd name="connsiteX17" fmla="*/ 303776 w 607639"/>
              <a:gd name="connsiteY17" fmla="*/ 375727 h 606722"/>
              <a:gd name="connsiteX18" fmla="*/ 376319 w 607639"/>
              <a:gd name="connsiteY18" fmla="*/ 303316 h 606722"/>
              <a:gd name="connsiteX19" fmla="*/ 303776 w 607639"/>
              <a:gd name="connsiteY19" fmla="*/ 230994 h 606722"/>
              <a:gd name="connsiteX20" fmla="*/ 303776 w 607639"/>
              <a:gd name="connsiteY20" fmla="*/ 206827 h 606722"/>
              <a:gd name="connsiteX21" fmla="*/ 400530 w 607639"/>
              <a:gd name="connsiteY21" fmla="*/ 303316 h 606722"/>
              <a:gd name="connsiteX22" fmla="*/ 303776 w 607639"/>
              <a:gd name="connsiteY22" fmla="*/ 399894 h 606722"/>
              <a:gd name="connsiteX23" fmla="*/ 207110 w 607639"/>
              <a:gd name="connsiteY23" fmla="*/ 303316 h 606722"/>
              <a:gd name="connsiteX24" fmla="*/ 303776 w 607639"/>
              <a:gd name="connsiteY24" fmla="*/ 206827 h 606722"/>
              <a:gd name="connsiteX25" fmla="*/ 269330 w 607639"/>
              <a:gd name="connsiteY25" fmla="*/ 24173 h 606722"/>
              <a:gd name="connsiteX26" fmla="*/ 257314 w 607639"/>
              <a:gd name="connsiteY26" fmla="*/ 36170 h 606722"/>
              <a:gd name="connsiteX27" fmla="*/ 257314 w 607639"/>
              <a:gd name="connsiteY27" fmla="*/ 79984 h 606722"/>
              <a:gd name="connsiteX28" fmla="*/ 233550 w 607639"/>
              <a:gd name="connsiteY28" fmla="*/ 113844 h 606722"/>
              <a:gd name="connsiteX29" fmla="*/ 219131 w 607639"/>
              <a:gd name="connsiteY29" fmla="*/ 119798 h 606722"/>
              <a:gd name="connsiteX30" fmla="*/ 178366 w 607639"/>
              <a:gd name="connsiteY30" fmla="*/ 112422 h 606722"/>
              <a:gd name="connsiteX31" fmla="*/ 147482 w 607639"/>
              <a:gd name="connsiteY31" fmla="*/ 81584 h 606722"/>
              <a:gd name="connsiteX32" fmla="*/ 130482 w 607639"/>
              <a:gd name="connsiteY32" fmla="*/ 81584 h 606722"/>
              <a:gd name="connsiteX33" fmla="*/ 81707 w 607639"/>
              <a:gd name="connsiteY33" fmla="*/ 130285 h 606722"/>
              <a:gd name="connsiteX34" fmla="*/ 78236 w 607639"/>
              <a:gd name="connsiteY34" fmla="*/ 138816 h 606722"/>
              <a:gd name="connsiteX35" fmla="*/ 81707 w 607639"/>
              <a:gd name="connsiteY35" fmla="*/ 147259 h 606722"/>
              <a:gd name="connsiteX36" fmla="*/ 112592 w 607639"/>
              <a:gd name="connsiteY36" fmla="*/ 178097 h 606722"/>
              <a:gd name="connsiteX37" fmla="*/ 119979 w 607639"/>
              <a:gd name="connsiteY37" fmla="*/ 218800 h 606722"/>
              <a:gd name="connsiteX38" fmla="*/ 114016 w 607639"/>
              <a:gd name="connsiteY38" fmla="*/ 233197 h 606722"/>
              <a:gd name="connsiteX39" fmla="*/ 80105 w 607639"/>
              <a:gd name="connsiteY39" fmla="*/ 256926 h 606722"/>
              <a:gd name="connsiteX40" fmla="*/ 36225 w 607639"/>
              <a:gd name="connsiteY40" fmla="*/ 256926 h 606722"/>
              <a:gd name="connsiteX41" fmla="*/ 24209 w 607639"/>
              <a:gd name="connsiteY41" fmla="*/ 268924 h 606722"/>
              <a:gd name="connsiteX42" fmla="*/ 24209 w 607639"/>
              <a:gd name="connsiteY42" fmla="*/ 337798 h 606722"/>
              <a:gd name="connsiteX43" fmla="*/ 36225 w 607639"/>
              <a:gd name="connsiteY43" fmla="*/ 349796 h 606722"/>
              <a:gd name="connsiteX44" fmla="*/ 80105 w 607639"/>
              <a:gd name="connsiteY44" fmla="*/ 349796 h 606722"/>
              <a:gd name="connsiteX45" fmla="*/ 114016 w 607639"/>
              <a:gd name="connsiteY45" fmla="*/ 373525 h 606722"/>
              <a:gd name="connsiteX46" fmla="*/ 119979 w 607639"/>
              <a:gd name="connsiteY46" fmla="*/ 387922 h 606722"/>
              <a:gd name="connsiteX47" fmla="*/ 112592 w 607639"/>
              <a:gd name="connsiteY47" fmla="*/ 428625 h 606722"/>
              <a:gd name="connsiteX48" fmla="*/ 81707 w 607639"/>
              <a:gd name="connsiteY48" fmla="*/ 459374 h 606722"/>
              <a:gd name="connsiteX49" fmla="*/ 78236 w 607639"/>
              <a:gd name="connsiteY49" fmla="*/ 467906 h 606722"/>
              <a:gd name="connsiteX50" fmla="*/ 81707 w 607639"/>
              <a:gd name="connsiteY50" fmla="*/ 476437 h 606722"/>
              <a:gd name="connsiteX51" fmla="*/ 130482 w 607639"/>
              <a:gd name="connsiteY51" fmla="*/ 525050 h 606722"/>
              <a:gd name="connsiteX52" fmla="*/ 147482 w 607639"/>
              <a:gd name="connsiteY52" fmla="*/ 525050 h 606722"/>
              <a:gd name="connsiteX53" fmla="*/ 178366 w 607639"/>
              <a:gd name="connsiteY53" fmla="*/ 494300 h 606722"/>
              <a:gd name="connsiteX54" fmla="*/ 204178 w 607639"/>
              <a:gd name="connsiteY54" fmla="*/ 483636 h 606722"/>
              <a:gd name="connsiteX55" fmla="*/ 219131 w 607639"/>
              <a:gd name="connsiteY55" fmla="*/ 486835 h 606722"/>
              <a:gd name="connsiteX56" fmla="*/ 233550 w 607639"/>
              <a:gd name="connsiteY56" fmla="*/ 492878 h 606722"/>
              <a:gd name="connsiteX57" fmla="*/ 257314 w 607639"/>
              <a:gd name="connsiteY57" fmla="*/ 526738 h 606722"/>
              <a:gd name="connsiteX58" fmla="*/ 257314 w 607639"/>
              <a:gd name="connsiteY58" fmla="*/ 570463 h 606722"/>
              <a:gd name="connsiteX59" fmla="*/ 269330 w 607639"/>
              <a:gd name="connsiteY59" fmla="*/ 582549 h 606722"/>
              <a:gd name="connsiteX60" fmla="*/ 338309 w 607639"/>
              <a:gd name="connsiteY60" fmla="*/ 582549 h 606722"/>
              <a:gd name="connsiteX61" fmla="*/ 350325 w 607639"/>
              <a:gd name="connsiteY61" fmla="*/ 570463 h 606722"/>
              <a:gd name="connsiteX62" fmla="*/ 350325 w 607639"/>
              <a:gd name="connsiteY62" fmla="*/ 526738 h 606722"/>
              <a:gd name="connsiteX63" fmla="*/ 374089 w 607639"/>
              <a:gd name="connsiteY63" fmla="*/ 492878 h 606722"/>
              <a:gd name="connsiteX64" fmla="*/ 388508 w 607639"/>
              <a:gd name="connsiteY64" fmla="*/ 486924 h 606722"/>
              <a:gd name="connsiteX65" fmla="*/ 429273 w 607639"/>
              <a:gd name="connsiteY65" fmla="*/ 494300 h 606722"/>
              <a:gd name="connsiteX66" fmla="*/ 460157 w 607639"/>
              <a:gd name="connsiteY66" fmla="*/ 525050 h 606722"/>
              <a:gd name="connsiteX67" fmla="*/ 477157 w 607639"/>
              <a:gd name="connsiteY67" fmla="*/ 525050 h 606722"/>
              <a:gd name="connsiteX68" fmla="*/ 525843 w 607639"/>
              <a:gd name="connsiteY68" fmla="*/ 476437 h 606722"/>
              <a:gd name="connsiteX69" fmla="*/ 529404 w 607639"/>
              <a:gd name="connsiteY69" fmla="*/ 467906 h 606722"/>
              <a:gd name="connsiteX70" fmla="*/ 525843 w 607639"/>
              <a:gd name="connsiteY70" fmla="*/ 459374 h 606722"/>
              <a:gd name="connsiteX71" fmla="*/ 495047 w 607639"/>
              <a:gd name="connsiteY71" fmla="*/ 428625 h 606722"/>
              <a:gd name="connsiteX72" fmla="*/ 487660 w 607639"/>
              <a:gd name="connsiteY72" fmla="*/ 387922 h 606722"/>
              <a:gd name="connsiteX73" fmla="*/ 493623 w 607639"/>
              <a:gd name="connsiteY73" fmla="*/ 373525 h 606722"/>
              <a:gd name="connsiteX74" fmla="*/ 527534 w 607639"/>
              <a:gd name="connsiteY74" fmla="*/ 349796 h 606722"/>
              <a:gd name="connsiteX75" fmla="*/ 571325 w 607639"/>
              <a:gd name="connsiteY75" fmla="*/ 349796 h 606722"/>
              <a:gd name="connsiteX76" fmla="*/ 583430 w 607639"/>
              <a:gd name="connsiteY76" fmla="*/ 337798 h 606722"/>
              <a:gd name="connsiteX77" fmla="*/ 583430 w 607639"/>
              <a:gd name="connsiteY77" fmla="*/ 268924 h 606722"/>
              <a:gd name="connsiteX78" fmla="*/ 571325 w 607639"/>
              <a:gd name="connsiteY78" fmla="*/ 256926 h 606722"/>
              <a:gd name="connsiteX79" fmla="*/ 527534 w 607639"/>
              <a:gd name="connsiteY79" fmla="*/ 256926 h 606722"/>
              <a:gd name="connsiteX80" fmla="*/ 493623 w 607639"/>
              <a:gd name="connsiteY80" fmla="*/ 233197 h 606722"/>
              <a:gd name="connsiteX81" fmla="*/ 487571 w 607639"/>
              <a:gd name="connsiteY81" fmla="*/ 218800 h 606722"/>
              <a:gd name="connsiteX82" fmla="*/ 495047 w 607639"/>
              <a:gd name="connsiteY82" fmla="*/ 178097 h 606722"/>
              <a:gd name="connsiteX83" fmla="*/ 525843 w 607639"/>
              <a:gd name="connsiteY83" fmla="*/ 147259 h 606722"/>
              <a:gd name="connsiteX84" fmla="*/ 529404 w 607639"/>
              <a:gd name="connsiteY84" fmla="*/ 138816 h 606722"/>
              <a:gd name="connsiteX85" fmla="*/ 525843 w 607639"/>
              <a:gd name="connsiteY85" fmla="*/ 130285 h 606722"/>
              <a:gd name="connsiteX86" fmla="*/ 477157 w 607639"/>
              <a:gd name="connsiteY86" fmla="*/ 81584 h 606722"/>
              <a:gd name="connsiteX87" fmla="*/ 460068 w 607639"/>
              <a:gd name="connsiteY87" fmla="*/ 81584 h 606722"/>
              <a:gd name="connsiteX88" fmla="*/ 429273 w 607639"/>
              <a:gd name="connsiteY88" fmla="*/ 112422 h 606722"/>
              <a:gd name="connsiteX89" fmla="*/ 388508 w 607639"/>
              <a:gd name="connsiteY89" fmla="*/ 119798 h 606722"/>
              <a:gd name="connsiteX90" fmla="*/ 374089 w 607639"/>
              <a:gd name="connsiteY90" fmla="*/ 113844 h 606722"/>
              <a:gd name="connsiteX91" fmla="*/ 350325 w 607639"/>
              <a:gd name="connsiteY91" fmla="*/ 79984 h 606722"/>
              <a:gd name="connsiteX92" fmla="*/ 350325 w 607639"/>
              <a:gd name="connsiteY92" fmla="*/ 36170 h 606722"/>
              <a:gd name="connsiteX93" fmla="*/ 338220 w 607639"/>
              <a:gd name="connsiteY93" fmla="*/ 24173 h 606722"/>
              <a:gd name="connsiteX94" fmla="*/ 269330 w 607639"/>
              <a:gd name="connsiteY94" fmla="*/ 0 h 606722"/>
              <a:gd name="connsiteX95" fmla="*/ 338309 w 607639"/>
              <a:gd name="connsiteY95" fmla="*/ 0 h 606722"/>
              <a:gd name="connsiteX96" fmla="*/ 374534 w 607639"/>
              <a:gd name="connsiteY96" fmla="*/ 36170 h 606722"/>
              <a:gd name="connsiteX97" fmla="*/ 374534 w 607639"/>
              <a:gd name="connsiteY97" fmla="*/ 79984 h 606722"/>
              <a:gd name="connsiteX98" fmla="*/ 382456 w 607639"/>
              <a:gd name="connsiteY98" fmla="*/ 91182 h 606722"/>
              <a:gd name="connsiteX99" fmla="*/ 398655 w 607639"/>
              <a:gd name="connsiteY99" fmla="*/ 97847 h 606722"/>
              <a:gd name="connsiteX100" fmla="*/ 412095 w 607639"/>
              <a:gd name="connsiteY100" fmla="*/ 95359 h 606722"/>
              <a:gd name="connsiteX101" fmla="*/ 442979 w 607639"/>
              <a:gd name="connsiteY101" fmla="*/ 64520 h 606722"/>
              <a:gd name="connsiteX102" fmla="*/ 494246 w 607639"/>
              <a:gd name="connsiteY102" fmla="*/ 64520 h 606722"/>
              <a:gd name="connsiteX103" fmla="*/ 543021 w 607639"/>
              <a:gd name="connsiteY103" fmla="*/ 113222 h 606722"/>
              <a:gd name="connsiteX104" fmla="*/ 553613 w 607639"/>
              <a:gd name="connsiteY104" fmla="*/ 138728 h 606722"/>
              <a:gd name="connsiteX105" fmla="*/ 543021 w 607639"/>
              <a:gd name="connsiteY105" fmla="*/ 164322 h 606722"/>
              <a:gd name="connsiteX106" fmla="*/ 512136 w 607639"/>
              <a:gd name="connsiteY106" fmla="*/ 195161 h 606722"/>
              <a:gd name="connsiteX107" fmla="*/ 509555 w 607639"/>
              <a:gd name="connsiteY107" fmla="*/ 208669 h 606722"/>
              <a:gd name="connsiteX108" fmla="*/ 516320 w 607639"/>
              <a:gd name="connsiteY108" fmla="*/ 224755 h 606722"/>
              <a:gd name="connsiteX109" fmla="*/ 527534 w 607639"/>
              <a:gd name="connsiteY109" fmla="*/ 232753 h 606722"/>
              <a:gd name="connsiteX110" fmla="*/ 571325 w 607639"/>
              <a:gd name="connsiteY110" fmla="*/ 232753 h 606722"/>
              <a:gd name="connsiteX111" fmla="*/ 607639 w 607639"/>
              <a:gd name="connsiteY111" fmla="*/ 268924 h 606722"/>
              <a:gd name="connsiteX112" fmla="*/ 607639 w 607639"/>
              <a:gd name="connsiteY112" fmla="*/ 337710 h 606722"/>
              <a:gd name="connsiteX113" fmla="*/ 571325 w 607639"/>
              <a:gd name="connsiteY113" fmla="*/ 373969 h 606722"/>
              <a:gd name="connsiteX114" fmla="*/ 527534 w 607639"/>
              <a:gd name="connsiteY114" fmla="*/ 373969 h 606722"/>
              <a:gd name="connsiteX115" fmla="*/ 516320 w 607639"/>
              <a:gd name="connsiteY115" fmla="*/ 381878 h 606722"/>
              <a:gd name="connsiteX116" fmla="*/ 509555 w 607639"/>
              <a:gd name="connsiteY116" fmla="*/ 398053 h 606722"/>
              <a:gd name="connsiteX117" fmla="*/ 512136 w 607639"/>
              <a:gd name="connsiteY117" fmla="*/ 411472 h 606722"/>
              <a:gd name="connsiteX118" fmla="*/ 543021 w 607639"/>
              <a:gd name="connsiteY118" fmla="*/ 442311 h 606722"/>
              <a:gd name="connsiteX119" fmla="*/ 553613 w 607639"/>
              <a:gd name="connsiteY119" fmla="*/ 467906 h 606722"/>
              <a:gd name="connsiteX120" fmla="*/ 543021 w 607639"/>
              <a:gd name="connsiteY120" fmla="*/ 493500 h 606722"/>
              <a:gd name="connsiteX121" fmla="*/ 494246 w 607639"/>
              <a:gd name="connsiteY121" fmla="*/ 542202 h 606722"/>
              <a:gd name="connsiteX122" fmla="*/ 442979 w 607639"/>
              <a:gd name="connsiteY122" fmla="*/ 542202 h 606722"/>
              <a:gd name="connsiteX123" fmla="*/ 412095 w 607639"/>
              <a:gd name="connsiteY123" fmla="*/ 511363 h 606722"/>
              <a:gd name="connsiteX124" fmla="*/ 398655 w 607639"/>
              <a:gd name="connsiteY124" fmla="*/ 508786 h 606722"/>
              <a:gd name="connsiteX125" fmla="*/ 382456 w 607639"/>
              <a:gd name="connsiteY125" fmla="*/ 515540 h 606722"/>
              <a:gd name="connsiteX126" fmla="*/ 374534 w 607639"/>
              <a:gd name="connsiteY126" fmla="*/ 526738 h 606722"/>
              <a:gd name="connsiteX127" fmla="*/ 374534 w 607639"/>
              <a:gd name="connsiteY127" fmla="*/ 570463 h 606722"/>
              <a:gd name="connsiteX128" fmla="*/ 338309 w 607639"/>
              <a:gd name="connsiteY128" fmla="*/ 606722 h 606722"/>
              <a:gd name="connsiteX129" fmla="*/ 269330 w 607639"/>
              <a:gd name="connsiteY129" fmla="*/ 606722 h 606722"/>
              <a:gd name="connsiteX130" fmla="*/ 233105 w 607639"/>
              <a:gd name="connsiteY130" fmla="*/ 570463 h 606722"/>
              <a:gd name="connsiteX131" fmla="*/ 233105 w 607639"/>
              <a:gd name="connsiteY131" fmla="*/ 526738 h 606722"/>
              <a:gd name="connsiteX132" fmla="*/ 225094 w 607639"/>
              <a:gd name="connsiteY132" fmla="*/ 515540 h 606722"/>
              <a:gd name="connsiteX133" fmla="*/ 208984 w 607639"/>
              <a:gd name="connsiteY133" fmla="*/ 508786 h 606722"/>
              <a:gd name="connsiteX134" fmla="*/ 195455 w 607639"/>
              <a:gd name="connsiteY134" fmla="*/ 511363 h 606722"/>
              <a:gd name="connsiteX135" fmla="*/ 164660 w 607639"/>
              <a:gd name="connsiteY135" fmla="*/ 542202 h 606722"/>
              <a:gd name="connsiteX136" fmla="*/ 113393 w 607639"/>
              <a:gd name="connsiteY136" fmla="*/ 542202 h 606722"/>
              <a:gd name="connsiteX137" fmla="*/ 64618 w 607639"/>
              <a:gd name="connsiteY137" fmla="*/ 493500 h 606722"/>
              <a:gd name="connsiteX138" fmla="*/ 54026 w 607639"/>
              <a:gd name="connsiteY138" fmla="*/ 467906 h 606722"/>
              <a:gd name="connsiteX139" fmla="*/ 64618 w 607639"/>
              <a:gd name="connsiteY139" fmla="*/ 442311 h 606722"/>
              <a:gd name="connsiteX140" fmla="*/ 95503 w 607639"/>
              <a:gd name="connsiteY140" fmla="*/ 411472 h 606722"/>
              <a:gd name="connsiteX141" fmla="*/ 97995 w 607639"/>
              <a:gd name="connsiteY141" fmla="*/ 398053 h 606722"/>
              <a:gd name="connsiteX142" fmla="*/ 91319 w 607639"/>
              <a:gd name="connsiteY142" fmla="*/ 381878 h 606722"/>
              <a:gd name="connsiteX143" fmla="*/ 80105 w 607639"/>
              <a:gd name="connsiteY143" fmla="*/ 373969 h 606722"/>
              <a:gd name="connsiteX144" fmla="*/ 36225 w 607639"/>
              <a:gd name="connsiteY144" fmla="*/ 373969 h 606722"/>
              <a:gd name="connsiteX145" fmla="*/ 0 w 607639"/>
              <a:gd name="connsiteY145" fmla="*/ 337798 h 606722"/>
              <a:gd name="connsiteX146" fmla="*/ 0 w 607639"/>
              <a:gd name="connsiteY146" fmla="*/ 268924 h 606722"/>
              <a:gd name="connsiteX147" fmla="*/ 36225 w 607639"/>
              <a:gd name="connsiteY147" fmla="*/ 232753 h 606722"/>
              <a:gd name="connsiteX148" fmla="*/ 80105 w 607639"/>
              <a:gd name="connsiteY148" fmla="*/ 232753 h 606722"/>
              <a:gd name="connsiteX149" fmla="*/ 91319 w 607639"/>
              <a:gd name="connsiteY149" fmla="*/ 224755 h 606722"/>
              <a:gd name="connsiteX150" fmla="*/ 97995 w 607639"/>
              <a:gd name="connsiteY150" fmla="*/ 208669 h 606722"/>
              <a:gd name="connsiteX151" fmla="*/ 95503 w 607639"/>
              <a:gd name="connsiteY151" fmla="*/ 195161 h 606722"/>
              <a:gd name="connsiteX152" fmla="*/ 64618 w 607639"/>
              <a:gd name="connsiteY152" fmla="*/ 164411 h 606722"/>
              <a:gd name="connsiteX153" fmla="*/ 54026 w 607639"/>
              <a:gd name="connsiteY153" fmla="*/ 138816 h 606722"/>
              <a:gd name="connsiteX154" fmla="*/ 64618 w 607639"/>
              <a:gd name="connsiteY154" fmla="*/ 113222 h 606722"/>
              <a:gd name="connsiteX155" fmla="*/ 113393 w 607639"/>
              <a:gd name="connsiteY155" fmla="*/ 64520 h 606722"/>
              <a:gd name="connsiteX156" fmla="*/ 164660 w 607639"/>
              <a:gd name="connsiteY156" fmla="*/ 64520 h 606722"/>
              <a:gd name="connsiteX157" fmla="*/ 195455 w 607639"/>
              <a:gd name="connsiteY157" fmla="*/ 95359 h 606722"/>
              <a:gd name="connsiteX158" fmla="*/ 208984 w 607639"/>
              <a:gd name="connsiteY158" fmla="*/ 97847 h 606722"/>
              <a:gd name="connsiteX159" fmla="*/ 225094 w 607639"/>
              <a:gd name="connsiteY159" fmla="*/ 91182 h 606722"/>
              <a:gd name="connsiteX160" fmla="*/ 233105 w 607639"/>
              <a:gd name="connsiteY160" fmla="*/ 79984 h 606722"/>
              <a:gd name="connsiteX161" fmla="*/ 233105 w 607639"/>
              <a:gd name="connsiteY161" fmla="*/ 36170 h 606722"/>
              <a:gd name="connsiteX162" fmla="*/ 269330 w 607639"/>
              <a:gd name="connsiteY162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607639" h="606722">
                <a:moveTo>
                  <a:pt x="381988" y="384900"/>
                </a:moveTo>
                <a:cubicBezTo>
                  <a:pt x="386794" y="380277"/>
                  <a:pt x="394449" y="380455"/>
                  <a:pt x="399077" y="385256"/>
                </a:cubicBezTo>
                <a:cubicBezTo>
                  <a:pt x="403705" y="390146"/>
                  <a:pt x="403527" y="397792"/>
                  <a:pt x="398721" y="402416"/>
                </a:cubicBezTo>
                <a:cubicBezTo>
                  <a:pt x="373087" y="426955"/>
                  <a:pt x="339354" y="440469"/>
                  <a:pt x="303752" y="440469"/>
                </a:cubicBezTo>
                <a:cubicBezTo>
                  <a:pt x="297076" y="440469"/>
                  <a:pt x="291647" y="435045"/>
                  <a:pt x="291647" y="428377"/>
                </a:cubicBezTo>
                <a:cubicBezTo>
                  <a:pt x="291647" y="421709"/>
                  <a:pt x="297076" y="416286"/>
                  <a:pt x="303752" y="416286"/>
                </a:cubicBezTo>
                <a:cubicBezTo>
                  <a:pt x="333035" y="416286"/>
                  <a:pt x="360804" y="405172"/>
                  <a:pt x="381988" y="384900"/>
                </a:cubicBezTo>
                <a:close/>
                <a:moveTo>
                  <a:pt x="424532" y="338665"/>
                </a:moveTo>
                <a:cubicBezTo>
                  <a:pt x="430759" y="341155"/>
                  <a:pt x="433695" y="348182"/>
                  <a:pt x="431293" y="354409"/>
                </a:cubicBezTo>
                <a:cubicBezTo>
                  <a:pt x="430048" y="357344"/>
                  <a:pt x="428713" y="360279"/>
                  <a:pt x="427379" y="363126"/>
                </a:cubicBezTo>
                <a:cubicBezTo>
                  <a:pt x="425243" y="367484"/>
                  <a:pt x="420973" y="369975"/>
                  <a:pt x="416436" y="369975"/>
                </a:cubicBezTo>
                <a:cubicBezTo>
                  <a:pt x="414745" y="369975"/>
                  <a:pt x="412877" y="369619"/>
                  <a:pt x="411187" y="368730"/>
                </a:cubicBezTo>
                <a:cubicBezTo>
                  <a:pt x="405226" y="365794"/>
                  <a:pt x="402646" y="358589"/>
                  <a:pt x="405582" y="352630"/>
                </a:cubicBezTo>
                <a:cubicBezTo>
                  <a:pt x="406739" y="350228"/>
                  <a:pt x="407806" y="347826"/>
                  <a:pt x="408785" y="345336"/>
                </a:cubicBezTo>
                <a:cubicBezTo>
                  <a:pt x="411276" y="339198"/>
                  <a:pt x="418304" y="336174"/>
                  <a:pt x="424532" y="338665"/>
                </a:cubicBezTo>
                <a:close/>
                <a:moveTo>
                  <a:pt x="303776" y="230994"/>
                </a:moveTo>
                <a:cubicBezTo>
                  <a:pt x="263810" y="230994"/>
                  <a:pt x="231321" y="263423"/>
                  <a:pt x="231321" y="303316"/>
                </a:cubicBezTo>
                <a:cubicBezTo>
                  <a:pt x="231321" y="343209"/>
                  <a:pt x="263810" y="375727"/>
                  <a:pt x="303776" y="375727"/>
                </a:cubicBezTo>
                <a:cubicBezTo>
                  <a:pt x="343741" y="375727"/>
                  <a:pt x="376319" y="343209"/>
                  <a:pt x="376319" y="303316"/>
                </a:cubicBezTo>
                <a:cubicBezTo>
                  <a:pt x="376319" y="263423"/>
                  <a:pt x="343741" y="230994"/>
                  <a:pt x="303776" y="230994"/>
                </a:cubicBezTo>
                <a:close/>
                <a:moveTo>
                  <a:pt x="303776" y="206827"/>
                </a:moveTo>
                <a:cubicBezTo>
                  <a:pt x="357093" y="206827"/>
                  <a:pt x="400530" y="250096"/>
                  <a:pt x="400530" y="303316"/>
                </a:cubicBezTo>
                <a:cubicBezTo>
                  <a:pt x="400530" y="356536"/>
                  <a:pt x="357093" y="399894"/>
                  <a:pt x="303776" y="399894"/>
                </a:cubicBezTo>
                <a:cubicBezTo>
                  <a:pt x="250458" y="399894"/>
                  <a:pt x="207110" y="356536"/>
                  <a:pt x="207110" y="303316"/>
                </a:cubicBezTo>
                <a:cubicBezTo>
                  <a:pt x="207110" y="250096"/>
                  <a:pt x="250458" y="206827"/>
                  <a:pt x="303776" y="206827"/>
                </a:cubicBezTo>
                <a:close/>
                <a:moveTo>
                  <a:pt x="269330" y="24173"/>
                </a:moveTo>
                <a:cubicBezTo>
                  <a:pt x="262743" y="24173"/>
                  <a:pt x="257314" y="29594"/>
                  <a:pt x="257314" y="36170"/>
                </a:cubicBezTo>
                <a:lnTo>
                  <a:pt x="257314" y="79984"/>
                </a:lnTo>
                <a:cubicBezTo>
                  <a:pt x="257314" y="94914"/>
                  <a:pt x="247791" y="108600"/>
                  <a:pt x="233550" y="113844"/>
                </a:cubicBezTo>
                <a:cubicBezTo>
                  <a:pt x="228654" y="115621"/>
                  <a:pt x="223848" y="117665"/>
                  <a:pt x="219131" y="119798"/>
                </a:cubicBezTo>
                <a:cubicBezTo>
                  <a:pt x="205424" y="126108"/>
                  <a:pt x="189136" y="123175"/>
                  <a:pt x="178366" y="112422"/>
                </a:cubicBezTo>
                <a:lnTo>
                  <a:pt x="147482" y="81584"/>
                </a:lnTo>
                <a:cubicBezTo>
                  <a:pt x="142764" y="76962"/>
                  <a:pt x="135199" y="76962"/>
                  <a:pt x="130482" y="81584"/>
                </a:cubicBezTo>
                <a:lnTo>
                  <a:pt x="81707" y="130285"/>
                </a:lnTo>
                <a:cubicBezTo>
                  <a:pt x="79482" y="132507"/>
                  <a:pt x="78236" y="135528"/>
                  <a:pt x="78236" y="138816"/>
                </a:cubicBezTo>
                <a:cubicBezTo>
                  <a:pt x="78236" y="142016"/>
                  <a:pt x="79482" y="145037"/>
                  <a:pt x="81707" y="147259"/>
                </a:cubicBezTo>
                <a:lnTo>
                  <a:pt x="112592" y="178097"/>
                </a:lnTo>
                <a:cubicBezTo>
                  <a:pt x="123361" y="188851"/>
                  <a:pt x="126298" y="205203"/>
                  <a:pt x="119979" y="218800"/>
                </a:cubicBezTo>
                <a:cubicBezTo>
                  <a:pt x="117843" y="223510"/>
                  <a:pt x="115796" y="228309"/>
                  <a:pt x="114016" y="233197"/>
                </a:cubicBezTo>
                <a:cubicBezTo>
                  <a:pt x="108764" y="247417"/>
                  <a:pt x="95058" y="256926"/>
                  <a:pt x="80105" y="256926"/>
                </a:cubicBezTo>
                <a:lnTo>
                  <a:pt x="36225" y="256926"/>
                </a:lnTo>
                <a:cubicBezTo>
                  <a:pt x="29639" y="256926"/>
                  <a:pt x="24209" y="262347"/>
                  <a:pt x="24209" y="268924"/>
                </a:cubicBezTo>
                <a:lnTo>
                  <a:pt x="24209" y="337798"/>
                </a:lnTo>
                <a:cubicBezTo>
                  <a:pt x="24209" y="344375"/>
                  <a:pt x="29639" y="349796"/>
                  <a:pt x="36225" y="349796"/>
                </a:cubicBezTo>
                <a:lnTo>
                  <a:pt x="80105" y="349796"/>
                </a:lnTo>
                <a:cubicBezTo>
                  <a:pt x="95058" y="349796"/>
                  <a:pt x="108764" y="359305"/>
                  <a:pt x="114016" y="373525"/>
                </a:cubicBezTo>
                <a:cubicBezTo>
                  <a:pt x="115796" y="378324"/>
                  <a:pt x="117843" y="383212"/>
                  <a:pt x="119979" y="387922"/>
                </a:cubicBezTo>
                <a:cubicBezTo>
                  <a:pt x="126298" y="401519"/>
                  <a:pt x="123361" y="417871"/>
                  <a:pt x="112592" y="428625"/>
                </a:cubicBezTo>
                <a:lnTo>
                  <a:pt x="81707" y="459374"/>
                </a:lnTo>
                <a:cubicBezTo>
                  <a:pt x="79482" y="461685"/>
                  <a:pt x="78236" y="464706"/>
                  <a:pt x="78236" y="467906"/>
                </a:cubicBezTo>
                <a:cubicBezTo>
                  <a:pt x="78236" y="471105"/>
                  <a:pt x="79482" y="474127"/>
                  <a:pt x="81707" y="476437"/>
                </a:cubicBezTo>
                <a:lnTo>
                  <a:pt x="130482" y="525050"/>
                </a:lnTo>
                <a:cubicBezTo>
                  <a:pt x="135199" y="529760"/>
                  <a:pt x="142764" y="529760"/>
                  <a:pt x="147482" y="525050"/>
                </a:cubicBezTo>
                <a:lnTo>
                  <a:pt x="178366" y="494300"/>
                </a:lnTo>
                <a:cubicBezTo>
                  <a:pt x="185309" y="487279"/>
                  <a:pt x="194743" y="483636"/>
                  <a:pt x="204178" y="483636"/>
                </a:cubicBezTo>
                <a:cubicBezTo>
                  <a:pt x="209251" y="483636"/>
                  <a:pt x="214325" y="484702"/>
                  <a:pt x="219131" y="486835"/>
                </a:cubicBezTo>
                <a:cubicBezTo>
                  <a:pt x="223848" y="489057"/>
                  <a:pt x="228654" y="491101"/>
                  <a:pt x="233550" y="492878"/>
                </a:cubicBezTo>
                <a:cubicBezTo>
                  <a:pt x="247791" y="498122"/>
                  <a:pt x="257314" y="511719"/>
                  <a:pt x="257314" y="526738"/>
                </a:cubicBezTo>
                <a:lnTo>
                  <a:pt x="257314" y="570463"/>
                </a:lnTo>
                <a:cubicBezTo>
                  <a:pt x="257314" y="577128"/>
                  <a:pt x="262743" y="582549"/>
                  <a:pt x="269330" y="582549"/>
                </a:cubicBezTo>
                <a:lnTo>
                  <a:pt x="338309" y="582549"/>
                </a:lnTo>
                <a:cubicBezTo>
                  <a:pt x="344896" y="582549"/>
                  <a:pt x="350325" y="577128"/>
                  <a:pt x="350325" y="570463"/>
                </a:cubicBezTo>
                <a:lnTo>
                  <a:pt x="350325" y="526738"/>
                </a:lnTo>
                <a:cubicBezTo>
                  <a:pt x="350325" y="511719"/>
                  <a:pt x="359848" y="498122"/>
                  <a:pt x="374089" y="492878"/>
                </a:cubicBezTo>
                <a:cubicBezTo>
                  <a:pt x="378896" y="491101"/>
                  <a:pt x="383791" y="489057"/>
                  <a:pt x="388508" y="486924"/>
                </a:cubicBezTo>
                <a:cubicBezTo>
                  <a:pt x="402126" y="480614"/>
                  <a:pt x="418503" y="483547"/>
                  <a:pt x="429273" y="494300"/>
                </a:cubicBezTo>
                <a:lnTo>
                  <a:pt x="460157" y="525050"/>
                </a:lnTo>
                <a:cubicBezTo>
                  <a:pt x="464786" y="529760"/>
                  <a:pt x="472440" y="529760"/>
                  <a:pt x="477157" y="525050"/>
                </a:cubicBezTo>
                <a:lnTo>
                  <a:pt x="525843" y="476437"/>
                </a:lnTo>
                <a:cubicBezTo>
                  <a:pt x="528157" y="474127"/>
                  <a:pt x="529404" y="471105"/>
                  <a:pt x="529404" y="467906"/>
                </a:cubicBezTo>
                <a:cubicBezTo>
                  <a:pt x="529404" y="464706"/>
                  <a:pt x="528157" y="461685"/>
                  <a:pt x="525843" y="459374"/>
                </a:cubicBezTo>
                <a:lnTo>
                  <a:pt x="495047" y="428625"/>
                </a:lnTo>
                <a:cubicBezTo>
                  <a:pt x="484278" y="417871"/>
                  <a:pt x="481341" y="401519"/>
                  <a:pt x="487660" y="387922"/>
                </a:cubicBezTo>
                <a:cubicBezTo>
                  <a:pt x="489796" y="383212"/>
                  <a:pt x="491843" y="378324"/>
                  <a:pt x="493623" y="373525"/>
                </a:cubicBezTo>
                <a:cubicBezTo>
                  <a:pt x="498875" y="359305"/>
                  <a:pt x="512493" y="349796"/>
                  <a:pt x="527534" y="349796"/>
                </a:cubicBezTo>
                <a:lnTo>
                  <a:pt x="571325" y="349796"/>
                </a:lnTo>
                <a:cubicBezTo>
                  <a:pt x="578000" y="349796"/>
                  <a:pt x="583430" y="344375"/>
                  <a:pt x="583430" y="337798"/>
                </a:cubicBezTo>
                <a:lnTo>
                  <a:pt x="583430" y="268924"/>
                </a:lnTo>
                <a:cubicBezTo>
                  <a:pt x="583430" y="262347"/>
                  <a:pt x="578000" y="256926"/>
                  <a:pt x="571325" y="256926"/>
                </a:cubicBezTo>
                <a:lnTo>
                  <a:pt x="527534" y="256926"/>
                </a:lnTo>
                <a:cubicBezTo>
                  <a:pt x="512493" y="256926"/>
                  <a:pt x="498875" y="247417"/>
                  <a:pt x="493623" y="233197"/>
                </a:cubicBezTo>
                <a:cubicBezTo>
                  <a:pt x="491843" y="228309"/>
                  <a:pt x="489796" y="223510"/>
                  <a:pt x="487571" y="218800"/>
                </a:cubicBezTo>
                <a:cubicBezTo>
                  <a:pt x="481341" y="205203"/>
                  <a:pt x="484278" y="188851"/>
                  <a:pt x="495047" y="178097"/>
                </a:cubicBezTo>
                <a:lnTo>
                  <a:pt x="525843" y="147259"/>
                </a:lnTo>
                <a:cubicBezTo>
                  <a:pt x="528157" y="145037"/>
                  <a:pt x="529404" y="142016"/>
                  <a:pt x="529404" y="138816"/>
                </a:cubicBezTo>
                <a:cubicBezTo>
                  <a:pt x="529404" y="135528"/>
                  <a:pt x="528157" y="132507"/>
                  <a:pt x="525843" y="130285"/>
                </a:cubicBezTo>
                <a:lnTo>
                  <a:pt x="477157" y="81584"/>
                </a:lnTo>
                <a:cubicBezTo>
                  <a:pt x="472440" y="76962"/>
                  <a:pt x="464786" y="76962"/>
                  <a:pt x="460068" y="81584"/>
                </a:cubicBezTo>
                <a:lnTo>
                  <a:pt x="429273" y="112422"/>
                </a:lnTo>
                <a:cubicBezTo>
                  <a:pt x="418503" y="123175"/>
                  <a:pt x="402126" y="126108"/>
                  <a:pt x="388508" y="119798"/>
                </a:cubicBezTo>
                <a:cubicBezTo>
                  <a:pt x="383791" y="117665"/>
                  <a:pt x="378896" y="115621"/>
                  <a:pt x="374089" y="113844"/>
                </a:cubicBezTo>
                <a:cubicBezTo>
                  <a:pt x="359848" y="108600"/>
                  <a:pt x="350325" y="94914"/>
                  <a:pt x="350325" y="79984"/>
                </a:cubicBezTo>
                <a:lnTo>
                  <a:pt x="350325" y="36170"/>
                </a:lnTo>
                <a:cubicBezTo>
                  <a:pt x="350325" y="29594"/>
                  <a:pt x="344896" y="24173"/>
                  <a:pt x="338220" y="24173"/>
                </a:cubicBezTo>
                <a:close/>
                <a:moveTo>
                  <a:pt x="269330" y="0"/>
                </a:moveTo>
                <a:lnTo>
                  <a:pt x="338309" y="0"/>
                </a:lnTo>
                <a:cubicBezTo>
                  <a:pt x="358246" y="0"/>
                  <a:pt x="374534" y="16263"/>
                  <a:pt x="374534" y="36170"/>
                </a:cubicBezTo>
                <a:lnTo>
                  <a:pt x="374534" y="79984"/>
                </a:lnTo>
                <a:cubicBezTo>
                  <a:pt x="374534" y="84961"/>
                  <a:pt x="377650" y="89404"/>
                  <a:pt x="382456" y="91182"/>
                </a:cubicBezTo>
                <a:cubicBezTo>
                  <a:pt x="387974" y="93137"/>
                  <a:pt x="393403" y="95447"/>
                  <a:pt x="398655" y="97847"/>
                </a:cubicBezTo>
                <a:cubicBezTo>
                  <a:pt x="403105" y="99980"/>
                  <a:pt x="408534" y="98913"/>
                  <a:pt x="412095" y="95359"/>
                </a:cubicBezTo>
                <a:lnTo>
                  <a:pt x="442979" y="64520"/>
                </a:lnTo>
                <a:cubicBezTo>
                  <a:pt x="457131" y="50390"/>
                  <a:pt x="480095" y="50390"/>
                  <a:pt x="494246" y="64520"/>
                </a:cubicBezTo>
                <a:lnTo>
                  <a:pt x="543021" y="113222"/>
                </a:lnTo>
                <a:cubicBezTo>
                  <a:pt x="549875" y="119976"/>
                  <a:pt x="553613" y="129129"/>
                  <a:pt x="553613" y="138728"/>
                </a:cubicBezTo>
                <a:cubicBezTo>
                  <a:pt x="553613" y="148414"/>
                  <a:pt x="549875" y="157568"/>
                  <a:pt x="543021" y="164322"/>
                </a:cubicBezTo>
                <a:lnTo>
                  <a:pt x="512136" y="195161"/>
                </a:lnTo>
                <a:cubicBezTo>
                  <a:pt x="508576" y="198804"/>
                  <a:pt x="507508" y="204137"/>
                  <a:pt x="509555" y="208669"/>
                </a:cubicBezTo>
                <a:cubicBezTo>
                  <a:pt x="512047" y="213912"/>
                  <a:pt x="514273" y="219334"/>
                  <a:pt x="516320" y="224755"/>
                </a:cubicBezTo>
                <a:cubicBezTo>
                  <a:pt x="518100" y="229643"/>
                  <a:pt x="522550" y="232753"/>
                  <a:pt x="527534" y="232753"/>
                </a:cubicBezTo>
                <a:lnTo>
                  <a:pt x="571325" y="232753"/>
                </a:lnTo>
                <a:cubicBezTo>
                  <a:pt x="591351" y="232753"/>
                  <a:pt x="607639" y="249016"/>
                  <a:pt x="607639" y="268924"/>
                </a:cubicBezTo>
                <a:lnTo>
                  <a:pt x="607639" y="337710"/>
                </a:lnTo>
                <a:cubicBezTo>
                  <a:pt x="607639" y="357706"/>
                  <a:pt x="591351" y="373969"/>
                  <a:pt x="571325" y="373969"/>
                </a:cubicBezTo>
                <a:lnTo>
                  <a:pt x="527534" y="373969"/>
                </a:lnTo>
                <a:cubicBezTo>
                  <a:pt x="522550" y="373969"/>
                  <a:pt x="518100" y="377079"/>
                  <a:pt x="516320" y="381878"/>
                </a:cubicBezTo>
                <a:cubicBezTo>
                  <a:pt x="514273" y="387300"/>
                  <a:pt x="512047" y="392810"/>
                  <a:pt x="509555" y="398053"/>
                </a:cubicBezTo>
                <a:cubicBezTo>
                  <a:pt x="507508" y="402497"/>
                  <a:pt x="508576" y="407918"/>
                  <a:pt x="512136" y="411472"/>
                </a:cubicBezTo>
                <a:lnTo>
                  <a:pt x="543021" y="442311"/>
                </a:lnTo>
                <a:cubicBezTo>
                  <a:pt x="549875" y="449154"/>
                  <a:pt x="553613" y="458219"/>
                  <a:pt x="553613" y="467906"/>
                </a:cubicBezTo>
                <a:cubicBezTo>
                  <a:pt x="553613" y="477592"/>
                  <a:pt x="549875" y="486657"/>
                  <a:pt x="543021" y="493500"/>
                </a:cubicBezTo>
                <a:lnTo>
                  <a:pt x="494246" y="542202"/>
                </a:lnTo>
                <a:cubicBezTo>
                  <a:pt x="480095" y="556243"/>
                  <a:pt x="457131" y="556243"/>
                  <a:pt x="442979" y="542202"/>
                </a:cubicBezTo>
                <a:lnTo>
                  <a:pt x="412095" y="511363"/>
                </a:lnTo>
                <a:cubicBezTo>
                  <a:pt x="408534" y="507809"/>
                  <a:pt x="403105" y="506742"/>
                  <a:pt x="398655" y="508786"/>
                </a:cubicBezTo>
                <a:cubicBezTo>
                  <a:pt x="393403" y="511275"/>
                  <a:pt x="387974" y="513496"/>
                  <a:pt x="382456" y="515540"/>
                </a:cubicBezTo>
                <a:cubicBezTo>
                  <a:pt x="377650" y="517318"/>
                  <a:pt x="374534" y="521761"/>
                  <a:pt x="374534" y="526738"/>
                </a:cubicBezTo>
                <a:lnTo>
                  <a:pt x="374534" y="570463"/>
                </a:lnTo>
                <a:cubicBezTo>
                  <a:pt x="374534" y="590459"/>
                  <a:pt x="358246" y="606722"/>
                  <a:pt x="338309" y="606722"/>
                </a:cubicBezTo>
                <a:lnTo>
                  <a:pt x="269330" y="606722"/>
                </a:lnTo>
                <a:cubicBezTo>
                  <a:pt x="249393" y="606722"/>
                  <a:pt x="233105" y="590459"/>
                  <a:pt x="233105" y="570463"/>
                </a:cubicBezTo>
                <a:lnTo>
                  <a:pt x="233105" y="526738"/>
                </a:lnTo>
                <a:cubicBezTo>
                  <a:pt x="233105" y="521761"/>
                  <a:pt x="229989" y="517318"/>
                  <a:pt x="225094" y="515540"/>
                </a:cubicBezTo>
                <a:cubicBezTo>
                  <a:pt x="219665" y="513496"/>
                  <a:pt x="214236" y="511275"/>
                  <a:pt x="208984" y="508786"/>
                </a:cubicBezTo>
                <a:cubicBezTo>
                  <a:pt x="204445" y="506742"/>
                  <a:pt x="199105" y="507809"/>
                  <a:pt x="195455" y="511363"/>
                </a:cubicBezTo>
                <a:lnTo>
                  <a:pt x="164660" y="542202"/>
                </a:lnTo>
                <a:cubicBezTo>
                  <a:pt x="150508" y="556332"/>
                  <a:pt x="127455" y="556332"/>
                  <a:pt x="113393" y="542202"/>
                </a:cubicBezTo>
                <a:lnTo>
                  <a:pt x="64618" y="493500"/>
                </a:lnTo>
                <a:cubicBezTo>
                  <a:pt x="57764" y="486657"/>
                  <a:pt x="54026" y="477592"/>
                  <a:pt x="54026" y="467906"/>
                </a:cubicBezTo>
                <a:cubicBezTo>
                  <a:pt x="54026" y="458219"/>
                  <a:pt x="57764" y="449154"/>
                  <a:pt x="64618" y="442311"/>
                </a:cubicBezTo>
                <a:lnTo>
                  <a:pt x="95503" y="411472"/>
                </a:lnTo>
                <a:cubicBezTo>
                  <a:pt x="99063" y="407918"/>
                  <a:pt x="100131" y="402497"/>
                  <a:pt x="97995" y="398053"/>
                </a:cubicBezTo>
                <a:cubicBezTo>
                  <a:pt x="95592" y="392810"/>
                  <a:pt x="93277" y="387300"/>
                  <a:pt x="91319" y="381878"/>
                </a:cubicBezTo>
                <a:cubicBezTo>
                  <a:pt x="89539" y="377079"/>
                  <a:pt x="85089" y="373969"/>
                  <a:pt x="80105" y="373969"/>
                </a:cubicBezTo>
                <a:lnTo>
                  <a:pt x="36225" y="373969"/>
                </a:lnTo>
                <a:cubicBezTo>
                  <a:pt x="16288" y="373969"/>
                  <a:pt x="0" y="357706"/>
                  <a:pt x="0" y="337798"/>
                </a:cubicBezTo>
                <a:lnTo>
                  <a:pt x="0" y="268924"/>
                </a:lnTo>
                <a:cubicBezTo>
                  <a:pt x="0" y="249016"/>
                  <a:pt x="16288" y="232753"/>
                  <a:pt x="36225" y="232753"/>
                </a:cubicBezTo>
                <a:lnTo>
                  <a:pt x="80105" y="232753"/>
                </a:lnTo>
                <a:cubicBezTo>
                  <a:pt x="85089" y="232753"/>
                  <a:pt x="89539" y="229643"/>
                  <a:pt x="91319" y="224755"/>
                </a:cubicBezTo>
                <a:cubicBezTo>
                  <a:pt x="93277" y="219334"/>
                  <a:pt x="95592" y="213912"/>
                  <a:pt x="97995" y="208669"/>
                </a:cubicBezTo>
                <a:cubicBezTo>
                  <a:pt x="100131" y="204137"/>
                  <a:pt x="99063" y="198804"/>
                  <a:pt x="95503" y="195161"/>
                </a:cubicBezTo>
                <a:lnTo>
                  <a:pt x="64618" y="164411"/>
                </a:lnTo>
                <a:cubicBezTo>
                  <a:pt x="57764" y="157568"/>
                  <a:pt x="54026" y="148414"/>
                  <a:pt x="54026" y="138816"/>
                </a:cubicBezTo>
                <a:cubicBezTo>
                  <a:pt x="54026" y="129129"/>
                  <a:pt x="57764" y="119976"/>
                  <a:pt x="64618" y="113222"/>
                </a:cubicBezTo>
                <a:lnTo>
                  <a:pt x="113393" y="64520"/>
                </a:lnTo>
                <a:cubicBezTo>
                  <a:pt x="127455" y="50390"/>
                  <a:pt x="150508" y="50390"/>
                  <a:pt x="164660" y="64520"/>
                </a:cubicBezTo>
                <a:lnTo>
                  <a:pt x="195455" y="95359"/>
                </a:lnTo>
                <a:cubicBezTo>
                  <a:pt x="199105" y="98913"/>
                  <a:pt x="204445" y="99980"/>
                  <a:pt x="208984" y="97847"/>
                </a:cubicBezTo>
                <a:cubicBezTo>
                  <a:pt x="214236" y="95447"/>
                  <a:pt x="219665" y="93137"/>
                  <a:pt x="225094" y="91182"/>
                </a:cubicBezTo>
                <a:cubicBezTo>
                  <a:pt x="229989" y="89404"/>
                  <a:pt x="233105" y="84961"/>
                  <a:pt x="233105" y="79984"/>
                </a:cubicBezTo>
                <a:lnTo>
                  <a:pt x="233105" y="36170"/>
                </a:lnTo>
                <a:cubicBezTo>
                  <a:pt x="233105" y="16263"/>
                  <a:pt x="249393" y="0"/>
                  <a:pt x="269330" y="0"/>
                </a:cubicBezTo>
                <a:close/>
              </a:path>
            </a:pathLst>
          </a:custGeom>
          <a:solidFill>
            <a:srgbClr val="68B7E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Freeform 9"/>
          <p:cNvSpPr>
            <a:spLocks noEditPoints="1"/>
          </p:cNvSpPr>
          <p:nvPr/>
        </p:nvSpPr>
        <p:spPr>
          <a:xfrm>
            <a:off x="5682104" y="4924869"/>
            <a:ext cx="425450" cy="422409"/>
          </a:xfrm>
          <a:custGeom>
            <a:avLst/>
            <a:gdLst>
              <a:gd name="T0" fmla="*/ 5319 w 6878"/>
              <a:gd name="T1" fmla="*/ 4183 h 6839"/>
              <a:gd name="T2" fmla="*/ 4884 w 6878"/>
              <a:gd name="T3" fmla="*/ 3824 h 6839"/>
              <a:gd name="T4" fmla="*/ 5318 w 6878"/>
              <a:gd name="T5" fmla="*/ 2217 h 6839"/>
              <a:gd name="T6" fmla="*/ 6462 w 6878"/>
              <a:gd name="T7" fmla="*/ 980 h 6839"/>
              <a:gd name="T8" fmla="*/ 5938 w 6878"/>
              <a:gd name="T9" fmla="*/ 327 h 6839"/>
              <a:gd name="T10" fmla="*/ 5457 w 6878"/>
              <a:gd name="T11" fmla="*/ 1016 h 6839"/>
              <a:gd name="T12" fmla="*/ 5452 w 6878"/>
              <a:gd name="T13" fmla="*/ 182 h 6839"/>
              <a:gd name="T14" fmla="*/ 4816 w 6878"/>
              <a:gd name="T15" fmla="*/ 249 h 6839"/>
              <a:gd name="T16" fmla="*/ 3333 w 6878"/>
              <a:gd name="T17" fmla="*/ 2834 h 6839"/>
              <a:gd name="T18" fmla="*/ 1455 w 6878"/>
              <a:gd name="T19" fmla="*/ 601 h 6839"/>
              <a:gd name="T20" fmla="*/ 50 w 6878"/>
              <a:gd name="T21" fmla="*/ 388 h 6839"/>
              <a:gd name="T22" fmla="*/ 698 w 6878"/>
              <a:gd name="T23" fmla="*/ 1515 h 6839"/>
              <a:gd name="T24" fmla="*/ 1533 w 6878"/>
              <a:gd name="T25" fmla="*/ 4634 h 6839"/>
              <a:gd name="T26" fmla="*/ 389 w 6878"/>
              <a:gd name="T27" fmla="*/ 5871 h 6839"/>
              <a:gd name="T28" fmla="*/ 913 w 6878"/>
              <a:gd name="T29" fmla="*/ 6524 h 6839"/>
              <a:gd name="T30" fmla="*/ 1389 w 6878"/>
              <a:gd name="T31" fmla="*/ 5833 h 6839"/>
              <a:gd name="T32" fmla="*/ 1399 w 6878"/>
              <a:gd name="T33" fmla="*/ 6668 h 6839"/>
              <a:gd name="T34" fmla="*/ 1542 w 6878"/>
              <a:gd name="T35" fmla="*/ 6834 h 6839"/>
              <a:gd name="T36" fmla="*/ 2690 w 6878"/>
              <a:gd name="T37" fmla="*/ 4844 h 6839"/>
              <a:gd name="T38" fmla="*/ 3824 w 6878"/>
              <a:gd name="T39" fmla="*/ 4884 h 6839"/>
              <a:gd name="T40" fmla="*/ 4183 w 6878"/>
              <a:gd name="T41" fmla="*/ 5319 h 6839"/>
              <a:gd name="T42" fmla="*/ 6217 w 6878"/>
              <a:gd name="T43" fmla="*/ 6839 h 6839"/>
              <a:gd name="T44" fmla="*/ 6721 w 6878"/>
              <a:gd name="T45" fmla="*/ 5934 h 6839"/>
              <a:gd name="T46" fmla="*/ 4986 w 6878"/>
              <a:gd name="T47" fmla="*/ 442 h 6839"/>
              <a:gd name="T48" fmla="*/ 5022 w 6878"/>
              <a:gd name="T49" fmla="*/ 775 h 6839"/>
              <a:gd name="T50" fmla="*/ 6111 w 6878"/>
              <a:gd name="T51" fmla="*/ 635 h 6839"/>
              <a:gd name="T52" fmla="*/ 5696 w 6878"/>
              <a:gd name="T53" fmla="*/ 1695 h 6839"/>
              <a:gd name="T54" fmla="*/ 3515 w 6878"/>
              <a:gd name="T55" fmla="*/ 3016 h 6839"/>
              <a:gd name="T56" fmla="*/ 2112 w 6878"/>
              <a:gd name="T57" fmla="*/ 5773 h 6839"/>
              <a:gd name="T58" fmla="*/ 1806 w 6878"/>
              <a:gd name="T59" fmla="*/ 6229 h 6839"/>
              <a:gd name="T60" fmla="*/ 1081 w 6878"/>
              <a:gd name="T61" fmla="*/ 5625 h 6839"/>
              <a:gd name="T62" fmla="*/ 646 w 6878"/>
              <a:gd name="T63" fmla="*/ 5867 h 6839"/>
              <a:gd name="T64" fmla="*/ 1715 w 6878"/>
              <a:gd name="T65" fmla="*/ 4816 h 6839"/>
              <a:gd name="T66" fmla="*/ 2509 w 6878"/>
              <a:gd name="T67" fmla="*/ 4662 h 6839"/>
              <a:gd name="T68" fmla="*/ 1051 w 6878"/>
              <a:gd name="T69" fmla="*/ 1289 h 6839"/>
              <a:gd name="T70" fmla="*/ 498 w 6878"/>
              <a:gd name="T71" fmla="*/ 304 h 6839"/>
              <a:gd name="T72" fmla="*/ 1282 w 6878"/>
              <a:gd name="T73" fmla="*/ 1094 h 6839"/>
              <a:gd name="T74" fmla="*/ 4286 w 6878"/>
              <a:gd name="T75" fmla="*/ 4422 h 6839"/>
              <a:gd name="T76" fmla="*/ 4170 w 6878"/>
              <a:gd name="T77" fmla="*/ 5049 h 6839"/>
              <a:gd name="T78" fmla="*/ 5049 w 6878"/>
              <a:gd name="T79" fmla="*/ 4170 h 6839"/>
              <a:gd name="T80" fmla="*/ 6540 w 6878"/>
              <a:gd name="T81" fmla="*/ 6319 h 6839"/>
              <a:gd name="T82" fmla="*/ 4650 w 6878"/>
              <a:gd name="T83" fmla="*/ 5074 h 6839"/>
              <a:gd name="T84" fmla="*/ 6540 w 6878"/>
              <a:gd name="T85" fmla="*/ 6319 h 6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78" h="6839">
                <a:moveTo>
                  <a:pt x="6721" y="5934"/>
                </a:moveTo>
                <a:lnTo>
                  <a:pt x="5224" y="4436"/>
                </a:lnTo>
                <a:lnTo>
                  <a:pt x="5319" y="4183"/>
                </a:lnTo>
                <a:cubicBezTo>
                  <a:pt x="5336" y="4136"/>
                  <a:pt x="5325" y="4083"/>
                  <a:pt x="5289" y="4047"/>
                </a:cubicBezTo>
                <a:lnTo>
                  <a:pt x="5066" y="3824"/>
                </a:lnTo>
                <a:cubicBezTo>
                  <a:pt x="5016" y="3774"/>
                  <a:pt x="4934" y="3774"/>
                  <a:pt x="4884" y="3824"/>
                </a:cubicBezTo>
                <a:lnTo>
                  <a:pt x="4603" y="4104"/>
                </a:lnTo>
                <a:lnTo>
                  <a:pt x="4016" y="3518"/>
                </a:lnTo>
                <a:lnTo>
                  <a:pt x="5318" y="2217"/>
                </a:lnTo>
                <a:cubicBezTo>
                  <a:pt x="5443" y="2091"/>
                  <a:pt x="5601" y="1996"/>
                  <a:pt x="5775" y="1940"/>
                </a:cubicBezTo>
                <a:cubicBezTo>
                  <a:pt x="5923" y="1892"/>
                  <a:pt x="6061" y="1808"/>
                  <a:pt x="6171" y="1697"/>
                </a:cubicBezTo>
                <a:cubicBezTo>
                  <a:pt x="6363" y="1506"/>
                  <a:pt x="6466" y="1251"/>
                  <a:pt x="6462" y="980"/>
                </a:cubicBezTo>
                <a:cubicBezTo>
                  <a:pt x="6457" y="709"/>
                  <a:pt x="6346" y="458"/>
                  <a:pt x="6148" y="272"/>
                </a:cubicBezTo>
                <a:cubicBezTo>
                  <a:pt x="6116" y="241"/>
                  <a:pt x="6070" y="230"/>
                  <a:pt x="6028" y="241"/>
                </a:cubicBezTo>
                <a:cubicBezTo>
                  <a:pt x="5985" y="252"/>
                  <a:pt x="5951" y="285"/>
                  <a:pt x="5938" y="327"/>
                </a:cubicBezTo>
                <a:lnTo>
                  <a:pt x="5775" y="850"/>
                </a:lnTo>
                <a:cubicBezTo>
                  <a:pt x="5754" y="914"/>
                  <a:pt x="5710" y="967"/>
                  <a:pt x="5650" y="999"/>
                </a:cubicBezTo>
                <a:cubicBezTo>
                  <a:pt x="5590" y="1030"/>
                  <a:pt x="5522" y="1036"/>
                  <a:pt x="5457" y="1016"/>
                </a:cubicBezTo>
                <a:cubicBezTo>
                  <a:pt x="5351" y="983"/>
                  <a:pt x="5279" y="886"/>
                  <a:pt x="5279" y="775"/>
                </a:cubicBezTo>
                <a:cubicBezTo>
                  <a:pt x="5279" y="749"/>
                  <a:pt x="5283" y="724"/>
                  <a:pt x="5291" y="699"/>
                </a:cubicBezTo>
                <a:lnTo>
                  <a:pt x="5452" y="182"/>
                </a:lnTo>
                <a:cubicBezTo>
                  <a:pt x="5465" y="140"/>
                  <a:pt x="5456" y="93"/>
                  <a:pt x="5426" y="60"/>
                </a:cubicBezTo>
                <a:cubicBezTo>
                  <a:pt x="5397" y="26"/>
                  <a:pt x="5353" y="10"/>
                  <a:pt x="5309" y="17"/>
                </a:cubicBezTo>
                <a:cubicBezTo>
                  <a:pt x="5125" y="47"/>
                  <a:pt x="4954" y="127"/>
                  <a:pt x="4816" y="249"/>
                </a:cubicBezTo>
                <a:cubicBezTo>
                  <a:pt x="4572" y="464"/>
                  <a:pt x="4448" y="784"/>
                  <a:pt x="4484" y="1106"/>
                </a:cubicBezTo>
                <a:cubicBezTo>
                  <a:pt x="4521" y="1436"/>
                  <a:pt x="4403" y="1765"/>
                  <a:pt x="4161" y="2007"/>
                </a:cubicBezTo>
                <a:lnTo>
                  <a:pt x="3333" y="2834"/>
                </a:lnTo>
                <a:lnTo>
                  <a:pt x="1547" y="1048"/>
                </a:lnTo>
                <a:lnTo>
                  <a:pt x="1515" y="698"/>
                </a:lnTo>
                <a:cubicBezTo>
                  <a:pt x="1511" y="658"/>
                  <a:pt x="1489" y="622"/>
                  <a:pt x="1455" y="601"/>
                </a:cubicBezTo>
                <a:lnTo>
                  <a:pt x="547" y="32"/>
                </a:lnTo>
                <a:cubicBezTo>
                  <a:pt x="497" y="0"/>
                  <a:pt x="430" y="7"/>
                  <a:pt x="388" y="50"/>
                </a:cubicBezTo>
                <a:lnTo>
                  <a:pt x="50" y="388"/>
                </a:lnTo>
                <a:cubicBezTo>
                  <a:pt x="7" y="431"/>
                  <a:pt x="0" y="497"/>
                  <a:pt x="32" y="547"/>
                </a:cubicBezTo>
                <a:lnTo>
                  <a:pt x="601" y="1455"/>
                </a:lnTo>
                <a:cubicBezTo>
                  <a:pt x="622" y="1489"/>
                  <a:pt x="658" y="1511"/>
                  <a:pt x="698" y="1515"/>
                </a:cubicBezTo>
                <a:lnTo>
                  <a:pt x="1048" y="1547"/>
                </a:lnTo>
                <a:lnTo>
                  <a:pt x="2835" y="3333"/>
                </a:lnTo>
                <a:lnTo>
                  <a:pt x="1533" y="4634"/>
                </a:lnTo>
                <a:cubicBezTo>
                  <a:pt x="1408" y="4759"/>
                  <a:pt x="1250" y="4855"/>
                  <a:pt x="1076" y="4911"/>
                </a:cubicBezTo>
                <a:cubicBezTo>
                  <a:pt x="925" y="4960"/>
                  <a:pt x="792" y="5041"/>
                  <a:pt x="680" y="5154"/>
                </a:cubicBezTo>
                <a:cubicBezTo>
                  <a:pt x="488" y="5345"/>
                  <a:pt x="385" y="5600"/>
                  <a:pt x="389" y="5871"/>
                </a:cubicBezTo>
                <a:cubicBezTo>
                  <a:pt x="393" y="6142"/>
                  <a:pt x="505" y="6393"/>
                  <a:pt x="703" y="6579"/>
                </a:cubicBezTo>
                <a:cubicBezTo>
                  <a:pt x="735" y="6609"/>
                  <a:pt x="781" y="6621"/>
                  <a:pt x="823" y="6610"/>
                </a:cubicBezTo>
                <a:cubicBezTo>
                  <a:pt x="866" y="6598"/>
                  <a:pt x="900" y="6566"/>
                  <a:pt x="913" y="6524"/>
                </a:cubicBezTo>
                <a:lnTo>
                  <a:pt x="1077" y="6001"/>
                </a:lnTo>
                <a:cubicBezTo>
                  <a:pt x="1097" y="5937"/>
                  <a:pt x="1141" y="5884"/>
                  <a:pt x="1201" y="5852"/>
                </a:cubicBezTo>
                <a:cubicBezTo>
                  <a:pt x="1259" y="5822"/>
                  <a:pt x="1326" y="5815"/>
                  <a:pt x="1389" y="5833"/>
                </a:cubicBezTo>
                <a:cubicBezTo>
                  <a:pt x="1390" y="5834"/>
                  <a:pt x="1392" y="5834"/>
                  <a:pt x="1394" y="5835"/>
                </a:cubicBezTo>
                <a:cubicBezTo>
                  <a:pt x="1527" y="5876"/>
                  <a:pt x="1602" y="6019"/>
                  <a:pt x="1560" y="6152"/>
                </a:cubicBezTo>
                <a:lnTo>
                  <a:pt x="1399" y="6668"/>
                </a:lnTo>
                <a:cubicBezTo>
                  <a:pt x="1386" y="6711"/>
                  <a:pt x="1395" y="6757"/>
                  <a:pt x="1425" y="6791"/>
                </a:cubicBezTo>
                <a:cubicBezTo>
                  <a:pt x="1449" y="6819"/>
                  <a:pt x="1485" y="6835"/>
                  <a:pt x="1522" y="6835"/>
                </a:cubicBezTo>
                <a:cubicBezTo>
                  <a:pt x="1529" y="6835"/>
                  <a:pt x="1535" y="6835"/>
                  <a:pt x="1542" y="6834"/>
                </a:cubicBezTo>
                <a:cubicBezTo>
                  <a:pt x="1726" y="6804"/>
                  <a:pt x="1896" y="6724"/>
                  <a:pt x="2035" y="6602"/>
                </a:cubicBezTo>
                <a:cubicBezTo>
                  <a:pt x="2279" y="6387"/>
                  <a:pt x="2403" y="6067"/>
                  <a:pt x="2367" y="5745"/>
                </a:cubicBezTo>
                <a:cubicBezTo>
                  <a:pt x="2330" y="5414"/>
                  <a:pt x="2448" y="5086"/>
                  <a:pt x="2690" y="4844"/>
                </a:cubicBezTo>
                <a:lnTo>
                  <a:pt x="3518" y="4017"/>
                </a:lnTo>
                <a:lnTo>
                  <a:pt x="4104" y="4603"/>
                </a:lnTo>
                <a:lnTo>
                  <a:pt x="3824" y="4884"/>
                </a:lnTo>
                <a:cubicBezTo>
                  <a:pt x="3774" y="4934"/>
                  <a:pt x="3774" y="5016"/>
                  <a:pt x="3824" y="5066"/>
                </a:cubicBezTo>
                <a:lnTo>
                  <a:pt x="4047" y="5289"/>
                </a:lnTo>
                <a:cubicBezTo>
                  <a:pt x="4083" y="5325"/>
                  <a:pt x="4136" y="5336"/>
                  <a:pt x="4183" y="5319"/>
                </a:cubicBezTo>
                <a:lnTo>
                  <a:pt x="4436" y="5224"/>
                </a:lnTo>
                <a:lnTo>
                  <a:pt x="5934" y="6721"/>
                </a:lnTo>
                <a:cubicBezTo>
                  <a:pt x="6012" y="6800"/>
                  <a:pt x="6115" y="6839"/>
                  <a:pt x="6217" y="6839"/>
                </a:cubicBezTo>
                <a:cubicBezTo>
                  <a:pt x="6320" y="6839"/>
                  <a:pt x="6423" y="6800"/>
                  <a:pt x="6501" y="6721"/>
                </a:cubicBezTo>
                <a:lnTo>
                  <a:pt x="6721" y="6501"/>
                </a:lnTo>
                <a:cubicBezTo>
                  <a:pt x="6878" y="6345"/>
                  <a:pt x="6878" y="6090"/>
                  <a:pt x="6721" y="5934"/>
                </a:cubicBezTo>
                <a:close/>
                <a:moveTo>
                  <a:pt x="4342" y="2189"/>
                </a:moveTo>
                <a:cubicBezTo>
                  <a:pt x="4640" y="1891"/>
                  <a:pt x="4785" y="1486"/>
                  <a:pt x="4739" y="1077"/>
                </a:cubicBezTo>
                <a:cubicBezTo>
                  <a:pt x="4713" y="839"/>
                  <a:pt x="4805" y="601"/>
                  <a:pt x="4986" y="442"/>
                </a:cubicBezTo>
                <a:cubicBezTo>
                  <a:pt x="5031" y="403"/>
                  <a:pt x="5080" y="369"/>
                  <a:pt x="5133" y="342"/>
                </a:cubicBezTo>
                <a:lnTo>
                  <a:pt x="5046" y="622"/>
                </a:lnTo>
                <a:cubicBezTo>
                  <a:pt x="5030" y="672"/>
                  <a:pt x="5022" y="723"/>
                  <a:pt x="5022" y="775"/>
                </a:cubicBezTo>
                <a:cubicBezTo>
                  <a:pt x="5022" y="999"/>
                  <a:pt x="5166" y="1195"/>
                  <a:pt x="5381" y="1262"/>
                </a:cubicBezTo>
                <a:cubicBezTo>
                  <a:pt x="5649" y="1345"/>
                  <a:pt x="5936" y="1195"/>
                  <a:pt x="6020" y="926"/>
                </a:cubicBezTo>
                <a:lnTo>
                  <a:pt x="6111" y="635"/>
                </a:lnTo>
                <a:cubicBezTo>
                  <a:pt x="6170" y="740"/>
                  <a:pt x="6203" y="859"/>
                  <a:pt x="6205" y="984"/>
                </a:cubicBezTo>
                <a:cubicBezTo>
                  <a:pt x="6208" y="1185"/>
                  <a:pt x="6131" y="1373"/>
                  <a:pt x="5990" y="1515"/>
                </a:cubicBezTo>
                <a:cubicBezTo>
                  <a:pt x="5906" y="1598"/>
                  <a:pt x="5808" y="1659"/>
                  <a:pt x="5696" y="1695"/>
                </a:cubicBezTo>
                <a:cubicBezTo>
                  <a:pt x="5483" y="1763"/>
                  <a:pt x="5289" y="1881"/>
                  <a:pt x="5136" y="2035"/>
                </a:cubicBezTo>
                <a:lnTo>
                  <a:pt x="3835" y="3336"/>
                </a:lnTo>
                <a:lnTo>
                  <a:pt x="3515" y="3016"/>
                </a:lnTo>
                <a:lnTo>
                  <a:pt x="4342" y="2189"/>
                </a:lnTo>
                <a:close/>
                <a:moveTo>
                  <a:pt x="2509" y="4662"/>
                </a:moveTo>
                <a:cubicBezTo>
                  <a:pt x="2211" y="4960"/>
                  <a:pt x="2066" y="5365"/>
                  <a:pt x="2112" y="5773"/>
                </a:cubicBezTo>
                <a:cubicBezTo>
                  <a:pt x="2138" y="6012"/>
                  <a:pt x="2046" y="6250"/>
                  <a:pt x="1866" y="6409"/>
                </a:cubicBezTo>
                <a:cubicBezTo>
                  <a:pt x="1821" y="6448"/>
                  <a:pt x="1771" y="6482"/>
                  <a:pt x="1718" y="6509"/>
                </a:cubicBezTo>
                <a:lnTo>
                  <a:pt x="1806" y="6229"/>
                </a:lnTo>
                <a:cubicBezTo>
                  <a:pt x="1888" y="5962"/>
                  <a:pt x="1741" y="5678"/>
                  <a:pt x="1477" y="5592"/>
                </a:cubicBezTo>
                <a:cubicBezTo>
                  <a:pt x="1475" y="5591"/>
                  <a:pt x="1473" y="5590"/>
                  <a:pt x="1470" y="5589"/>
                </a:cubicBezTo>
                <a:cubicBezTo>
                  <a:pt x="1340" y="5549"/>
                  <a:pt x="1202" y="5561"/>
                  <a:pt x="1081" y="5625"/>
                </a:cubicBezTo>
                <a:cubicBezTo>
                  <a:pt x="960" y="5688"/>
                  <a:pt x="872" y="5794"/>
                  <a:pt x="831" y="5925"/>
                </a:cubicBezTo>
                <a:lnTo>
                  <a:pt x="740" y="6216"/>
                </a:lnTo>
                <a:cubicBezTo>
                  <a:pt x="681" y="6110"/>
                  <a:pt x="648" y="5991"/>
                  <a:pt x="646" y="5867"/>
                </a:cubicBezTo>
                <a:cubicBezTo>
                  <a:pt x="643" y="5666"/>
                  <a:pt x="719" y="5478"/>
                  <a:pt x="861" y="5336"/>
                </a:cubicBezTo>
                <a:cubicBezTo>
                  <a:pt x="945" y="5252"/>
                  <a:pt x="1043" y="5192"/>
                  <a:pt x="1155" y="5156"/>
                </a:cubicBezTo>
                <a:cubicBezTo>
                  <a:pt x="1368" y="5087"/>
                  <a:pt x="1562" y="4970"/>
                  <a:pt x="1715" y="4816"/>
                </a:cubicBezTo>
                <a:lnTo>
                  <a:pt x="3016" y="3515"/>
                </a:lnTo>
                <a:lnTo>
                  <a:pt x="3336" y="3835"/>
                </a:lnTo>
                <a:lnTo>
                  <a:pt x="2509" y="4662"/>
                </a:lnTo>
                <a:close/>
                <a:moveTo>
                  <a:pt x="1184" y="1320"/>
                </a:moveTo>
                <a:cubicBezTo>
                  <a:pt x="1159" y="1295"/>
                  <a:pt x="1126" y="1282"/>
                  <a:pt x="1094" y="1282"/>
                </a:cubicBezTo>
                <a:cubicBezTo>
                  <a:pt x="1079" y="1282"/>
                  <a:pt x="1065" y="1284"/>
                  <a:pt x="1051" y="1289"/>
                </a:cubicBezTo>
                <a:lnTo>
                  <a:pt x="785" y="1265"/>
                </a:lnTo>
                <a:lnTo>
                  <a:pt x="304" y="497"/>
                </a:lnTo>
                <a:lnTo>
                  <a:pt x="498" y="304"/>
                </a:lnTo>
                <a:lnTo>
                  <a:pt x="1265" y="785"/>
                </a:lnTo>
                <a:lnTo>
                  <a:pt x="1289" y="1051"/>
                </a:lnTo>
                <a:cubicBezTo>
                  <a:pt x="1285" y="1065"/>
                  <a:pt x="1282" y="1079"/>
                  <a:pt x="1282" y="1094"/>
                </a:cubicBezTo>
                <a:cubicBezTo>
                  <a:pt x="1282" y="1128"/>
                  <a:pt x="1296" y="1160"/>
                  <a:pt x="1320" y="1184"/>
                </a:cubicBezTo>
                <a:lnTo>
                  <a:pt x="4422" y="4286"/>
                </a:lnTo>
                <a:lnTo>
                  <a:pt x="4286" y="4422"/>
                </a:lnTo>
                <a:lnTo>
                  <a:pt x="1184" y="1320"/>
                </a:lnTo>
                <a:close/>
                <a:moveTo>
                  <a:pt x="4397" y="4964"/>
                </a:moveTo>
                <a:lnTo>
                  <a:pt x="4170" y="5049"/>
                </a:lnTo>
                <a:lnTo>
                  <a:pt x="4096" y="4975"/>
                </a:lnTo>
                <a:lnTo>
                  <a:pt x="4975" y="4096"/>
                </a:lnTo>
                <a:lnTo>
                  <a:pt x="5049" y="4170"/>
                </a:lnTo>
                <a:lnTo>
                  <a:pt x="4964" y="4397"/>
                </a:lnTo>
                <a:lnTo>
                  <a:pt x="4397" y="4964"/>
                </a:lnTo>
                <a:close/>
                <a:moveTo>
                  <a:pt x="6540" y="6319"/>
                </a:moveTo>
                <a:lnTo>
                  <a:pt x="6319" y="6540"/>
                </a:lnTo>
                <a:cubicBezTo>
                  <a:pt x="6263" y="6596"/>
                  <a:pt x="6172" y="6596"/>
                  <a:pt x="6115" y="6540"/>
                </a:cubicBezTo>
                <a:lnTo>
                  <a:pt x="4650" y="5074"/>
                </a:lnTo>
                <a:lnTo>
                  <a:pt x="5074" y="4650"/>
                </a:lnTo>
                <a:lnTo>
                  <a:pt x="6540" y="6115"/>
                </a:lnTo>
                <a:cubicBezTo>
                  <a:pt x="6596" y="6172"/>
                  <a:pt x="6596" y="6263"/>
                  <a:pt x="6540" y="6319"/>
                </a:cubicBezTo>
                <a:close/>
              </a:path>
            </a:pathLst>
          </a:custGeom>
          <a:solidFill>
            <a:srgbClr val="68B7E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任意多边形: 形状 49"/>
          <p:cNvSpPr/>
          <p:nvPr/>
        </p:nvSpPr>
        <p:spPr>
          <a:xfrm rot="18885077">
            <a:off x="4884238" y="4126192"/>
            <a:ext cx="2019935" cy="2020208"/>
          </a:xfrm>
          <a:custGeom>
            <a:avLst/>
            <a:gdLst>
              <a:gd name="connsiteX0" fmla="*/ 1632954 w 2020208"/>
              <a:gd name="connsiteY0" fmla="*/ 373893 h 2020208"/>
              <a:gd name="connsiteX1" fmla="*/ 986430 w 2020208"/>
              <a:gd name="connsiteY1" fmla="*/ 115972 h 2020208"/>
              <a:gd name="connsiteX2" fmla="*/ 88971 w 2020208"/>
              <a:gd name="connsiteY2" fmla="*/ 1037281 h 2020208"/>
              <a:gd name="connsiteX3" fmla="*/ 1010280 w 2020208"/>
              <a:gd name="connsiteY3" fmla="*/ 1934740 h 2020208"/>
              <a:gd name="connsiteX4" fmla="*/ 1907739 w 2020208"/>
              <a:gd name="connsiteY4" fmla="*/ 1013432 h 2020208"/>
              <a:gd name="connsiteX5" fmla="*/ 1632954 w 2020208"/>
              <a:gd name="connsiteY5" fmla="*/ 373893 h 2020208"/>
              <a:gd name="connsiteX6" fmla="*/ 2020208 w 2020208"/>
              <a:gd name="connsiteY6" fmla="*/ 0 h 2020208"/>
              <a:gd name="connsiteX7" fmla="*/ 2020208 w 2020208"/>
              <a:gd name="connsiteY7" fmla="*/ 1010104 h 2020208"/>
              <a:gd name="connsiteX8" fmla="*/ 1010104 w 2020208"/>
              <a:gd name="connsiteY8" fmla="*/ 2020208 h 2020208"/>
              <a:gd name="connsiteX9" fmla="*/ 0 w 2020208"/>
              <a:gd name="connsiteY9" fmla="*/ 1010104 h 2020208"/>
              <a:gd name="connsiteX10" fmla="*/ 1010104 w 2020208"/>
              <a:gd name="connsiteY10" fmla="*/ 0 h 202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0208" h="2020208">
                <a:moveTo>
                  <a:pt x="1632954" y="373893"/>
                </a:moveTo>
                <a:cubicBezTo>
                  <a:pt x="1466230" y="211485"/>
                  <a:pt x="1237549" y="112680"/>
                  <a:pt x="986430" y="115972"/>
                </a:cubicBezTo>
                <a:cubicBezTo>
                  <a:pt x="484191" y="122558"/>
                  <a:pt x="82385" y="535043"/>
                  <a:pt x="88971" y="1037281"/>
                </a:cubicBezTo>
                <a:cubicBezTo>
                  <a:pt x="95557" y="1539520"/>
                  <a:pt x="508041" y="1941326"/>
                  <a:pt x="1010280" y="1934740"/>
                </a:cubicBezTo>
                <a:cubicBezTo>
                  <a:pt x="1512518" y="1928154"/>
                  <a:pt x="1914325" y="1515670"/>
                  <a:pt x="1907739" y="1013432"/>
                </a:cubicBezTo>
                <a:cubicBezTo>
                  <a:pt x="1904445" y="762312"/>
                  <a:pt x="1799678" y="536301"/>
                  <a:pt x="1632954" y="373893"/>
                </a:cubicBezTo>
                <a:close/>
                <a:moveTo>
                  <a:pt x="2020208" y="0"/>
                </a:moveTo>
                <a:lnTo>
                  <a:pt x="2020208" y="1010104"/>
                </a:lnTo>
                <a:cubicBezTo>
                  <a:pt x="2020208" y="1567969"/>
                  <a:pt x="1567969" y="2020208"/>
                  <a:pt x="1010104" y="2020208"/>
                </a:cubicBezTo>
                <a:cubicBezTo>
                  <a:pt x="452239" y="2020208"/>
                  <a:pt x="0" y="1567969"/>
                  <a:pt x="0" y="1010104"/>
                </a:cubicBezTo>
                <a:cubicBezTo>
                  <a:pt x="0" y="452239"/>
                  <a:pt x="452239" y="0"/>
                  <a:pt x="1010104" y="0"/>
                </a:cubicBezTo>
                <a:close/>
              </a:path>
            </a:pathLst>
          </a:custGeom>
          <a:solidFill>
            <a:srgbClr val="68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任意多边形: 形状 51"/>
          <p:cNvSpPr/>
          <p:nvPr/>
        </p:nvSpPr>
        <p:spPr>
          <a:xfrm rot="18885077">
            <a:off x="8873943" y="4030307"/>
            <a:ext cx="2019935" cy="2020208"/>
          </a:xfrm>
          <a:custGeom>
            <a:avLst/>
            <a:gdLst>
              <a:gd name="connsiteX0" fmla="*/ 1632954 w 2020208"/>
              <a:gd name="connsiteY0" fmla="*/ 373893 h 2020208"/>
              <a:gd name="connsiteX1" fmla="*/ 986430 w 2020208"/>
              <a:gd name="connsiteY1" fmla="*/ 115972 h 2020208"/>
              <a:gd name="connsiteX2" fmla="*/ 88971 w 2020208"/>
              <a:gd name="connsiteY2" fmla="*/ 1037281 h 2020208"/>
              <a:gd name="connsiteX3" fmla="*/ 1010280 w 2020208"/>
              <a:gd name="connsiteY3" fmla="*/ 1934740 h 2020208"/>
              <a:gd name="connsiteX4" fmla="*/ 1907739 w 2020208"/>
              <a:gd name="connsiteY4" fmla="*/ 1013432 h 2020208"/>
              <a:gd name="connsiteX5" fmla="*/ 1632954 w 2020208"/>
              <a:gd name="connsiteY5" fmla="*/ 373893 h 2020208"/>
              <a:gd name="connsiteX6" fmla="*/ 2020208 w 2020208"/>
              <a:gd name="connsiteY6" fmla="*/ 0 h 2020208"/>
              <a:gd name="connsiteX7" fmla="*/ 2020208 w 2020208"/>
              <a:gd name="connsiteY7" fmla="*/ 1010104 h 2020208"/>
              <a:gd name="connsiteX8" fmla="*/ 1010104 w 2020208"/>
              <a:gd name="connsiteY8" fmla="*/ 2020208 h 2020208"/>
              <a:gd name="connsiteX9" fmla="*/ 0 w 2020208"/>
              <a:gd name="connsiteY9" fmla="*/ 1010104 h 2020208"/>
              <a:gd name="connsiteX10" fmla="*/ 1010104 w 2020208"/>
              <a:gd name="connsiteY10" fmla="*/ 0 h 202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0208" h="2020208">
                <a:moveTo>
                  <a:pt x="1632954" y="373893"/>
                </a:moveTo>
                <a:cubicBezTo>
                  <a:pt x="1466230" y="211485"/>
                  <a:pt x="1237549" y="112680"/>
                  <a:pt x="986430" y="115972"/>
                </a:cubicBezTo>
                <a:cubicBezTo>
                  <a:pt x="484191" y="122558"/>
                  <a:pt x="82385" y="535043"/>
                  <a:pt x="88971" y="1037281"/>
                </a:cubicBezTo>
                <a:cubicBezTo>
                  <a:pt x="95557" y="1539520"/>
                  <a:pt x="508041" y="1941326"/>
                  <a:pt x="1010280" y="1934740"/>
                </a:cubicBezTo>
                <a:cubicBezTo>
                  <a:pt x="1512518" y="1928154"/>
                  <a:pt x="1914325" y="1515670"/>
                  <a:pt x="1907739" y="1013432"/>
                </a:cubicBezTo>
                <a:cubicBezTo>
                  <a:pt x="1904445" y="762312"/>
                  <a:pt x="1799678" y="536301"/>
                  <a:pt x="1632954" y="373893"/>
                </a:cubicBezTo>
                <a:close/>
                <a:moveTo>
                  <a:pt x="2020208" y="0"/>
                </a:moveTo>
                <a:lnTo>
                  <a:pt x="2020208" y="1010104"/>
                </a:lnTo>
                <a:cubicBezTo>
                  <a:pt x="2020208" y="1567969"/>
                  <a:pt x="1567969" y="2020208"/>
                  <a:pt x="1010104" y="2020208"/>
                </a:cubicBezTo>
                <a:cubicBezTo>
                  <a:pt x="452239" y="2020208"/>
                  <a:pt x="0" y="1567969"/>
                  <a:pt x="0" y="1010104"/>
                </a:cubicBezTo>
                <a:cubicBezTo>
                  <a:pt x="0" y="452239"/>
                  <a:pt x="452239" y="0"/>
                  <a:pt x="1010104" y="0"/>
                </a:cubicBezTo>
                <a:close/>
              </a:path>
            </a:pathLst>
          </a:custGeom>
          <a:solidFill>
            <a:srgbClr val="FEE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98340" y="190500"/>
            <a:ext cx="305689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plan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右箭头标注 1"/>
          <p:cNvSpPr/>
          <p:nvPr/>
        </p:nvSpPr>
        <p:spPr>
          <a:xfrm>
            <a:off x="368935" y="939800"/>
            <a:ext cx="3149600" cy="5603875"/>
          </a:xfrm>
          <a:prstGeom prst="rightArrowCallout">
            <a:avLst>
              <a:gd name="adj1" fmla="val 42706"/>
              <a:gd name="adj2" fmla="val 25000"/>
              <a:gd name="adj3" fmla="val 13491"/>
              <a:gd name="adj4" fmla="val 64977"/>
            </a:avLst>
          </a:prstGeom>
          <a:solidFill>
            <a:srgbClr val="68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0"/>
          <p:cNvSpPr txBox="1"/>
          <p:nvPr/>
        </p:nvSpPr>
        <p:spPr>
          <a:xfrm flipH="1">
            <a:off x="5448935" y="1040130"/>
            <a:ext cx="6743065" cy="8299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Blind-watermark algorithm implementation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(1-2 week)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2"/>
          <p:cNvSpPr txBox="1"/>
          <p:nvPr/>
        </p:nvSpPr>
        <p:spPr>
          <a:xfrm flipH="1">
            <a:off x="5448935" y="1710690"/>
            <a:ext cx="4776470" cy="10877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Spatial domain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Transform domain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ROI segmentation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 flipH="1">
            <a:off x="5448935" y="3114675"/>
            <a:ext cx="563499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Robustness verify  (1 week)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endParaRPr lang="zh-CN" altLang="en-US" sz="2800" b="1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2"/>
          <p:cNvSpPr txBox="1"/>
          <p:nvPr/>
        </p:nvSpPr>
        <p:spPr>
          <a:xfrm flipH="1">
            <a:off x="5439410" y="3573780"/>
            <a:ext cx="4776470" cy="7556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Noise     Filtering      Interpolation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Transmission error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9" name="文本框 20"/>
          <p:cNvSpPr txBox="1"/>
          <p:nvPr/>
        </p:nvSpPr>
        <p:spPr>
          <a:xfrm flipH="1">
            <a:off x="5448935" y="4827270"/>
            <a:ext cx="382397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2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GUI development  (1 week)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文本框 22"/>
          <p:cNvSpPr txBox="1"/>
          <p:nvPr/>
        </p:nvSpPr>
        <p:spPr>
          <a:xfrm flipH="1">
            <a:off x="5439410" y="5200650"/>
            <a:ext cx="4776470" cy="10877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Batch processing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M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ultiple modes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nalysis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 flipH="1">
            <a:off x="971550" y="3100070"/>
            <a:ext cx="2179955" cy="12725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en-US" altLang="zh-CN" sz="3200" b="1" i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Plan and </a:t>
            </a:r>
            <a:endParaRPr lang="en-US" altLang="zh-CN" sz="3200" b="1" i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just" fontAlgn="auto">
              <a:lnSpc>
                <a:spcPct val="120000"/>
              </a:lnSpc>
            </a:pPr>
            <a:r>
              <a:rPr lang="en-US" altLang="zh-CN" sz="3200" b="1" i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schedule</a:t>
            </a:r>
            <a:endParaRPr lang="en-US" altLang="zh-CN" sz="3200" b="1" i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34" name="向上箭头"/>
          <p:cNvSpPr/>
          <p:nvPr/>
        </p:nvSpPr>
        <p:spPr>
          <a:xfrm>
            <a:off x="3336925" y="2171700"/>
            <a:ext cx="638810" cy="63881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EE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向上箭头"/>
          <p:cNvSpPr/>
          <p:nvPr/>
        </p:nvSpPr>
        <p:spPr>
          <a:xfrm flipV="1">
            <a:off x="3404870" y="4561840"/>
            <a:ext cx="638810" cy="63881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EE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尖角箭头"/>
          <p:cNvSpPr/>
          <p:nvPr/>
        </p:nvSpPr>
        <p:spPr>
          <a:xfrm>
            <a:off x="3676650" y="3508375"/>
            <a:ext cx="562610" cy="4565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rgbClr val="FEE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文本框 20"/>
          <p:cNvSpPr txBox="1"/>
          <p:nvPr/>
        </p:nvSpPr>
        <p:spPr>
          <a:xfrm flipH="1">
            <a:off x="4280694" y="879931"/>
            <a:ext cx="970915" cy="12003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7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1.</a:t>
            </a:r>
            <a:endParaRPr lang="zh-CN" altLang="en-US" sz="7200" i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20"/>
          <p:cNvSpPr txBox="1"/>
          <p:nvPr/>
        </p:nvSpPr>
        <p:spPr>
          <a:xfrm flipH="1">
            <a:off x="4280694" y="2984727"/>
            <a:ext cx="970915" cy="12003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7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2.</a:t>
            </a:r>
            <a:endParaRPr lang="zh-CN" altLang="en-US" sz="7200" i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20"/>
          <p:cNvSpPr txBox="1"/>
          <p:nvPr/>
        </p:nvSpPr>
        <p:spPr>
          <a:xfrm flipH="1">
            <a:off x="4280694" y="4838065"/>
            <a:ext cx="970915" cy="12003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7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3.</a:t>
            </a:r>
            <a:endParaRPr lang="zh-CN" altLang="en-US" sz="7200" i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3775906" y="2428696"/>
            <a:ext cx="4640188" cy="10045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8B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8B7E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81574" y="2376977"/>
            <a:ext cx="3428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rgbClr val="68B7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en-US" altLang="zh-CN" sz="6600" dirty="0">
              <a:solidFill>
                <a:srgbClr val="68B7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576605" y="3951671"/>
            <a:ext cx="5038791" cy="156067"/>
            <a:chOff x="3891126" y="3631108"/>
            <a:chExt cx="5038791" cy="156067"/>
          </a:xfrm>
        </p:grpSpPr>
        <p:sp>
          <p:nvSpPr>
            <p:cNvPr id="13" name="椭圆 12"/>
            <p:cNvSpPr/>
            <p:nvPr/>
          </p:nvSpPr>
          <p:spPr>
            <a:xfrm>
              <a:off x="3891126" y="3631108"/>
              <a:ext cx="156067" cy="156067"/>
            </a:xfrm>
            <a:prstGeom prst="ellipse">
              <a:avLst/>
            </a:prstGeom>
            <a:solidFill>
              <a:srgbClr val="68B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773850" y="3631108"/>
              <a:ext cx="156067" cy="156067"/>
            </a:xfrm>
            <a:prstGeom prst="ellipse">
              <a:avLst/>
            </a:prstGeom>
            <a:solidFill>
              <a:srgbClr val="68B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891126" y="3737318"/>
            <a:ext cx="440974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2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/>
            <a:r>
              <a:rPr lang="en-US" altLang="zh-CN" sz="4000" b="1" dirty="0"/>
              <a:t>Challenge</a:t>
            </a:r>
            <a:endParaRPr lang="en-US" altLang="zh-CN" sz="4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70021" y="190206"/>
            <a:ext cx="2051958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Challenge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人"/>
          <p:cNvSpPr/>
          <p:nvPr/>
        </p:nvSpPr>
        <p:spPr bwMode="auto">
          <a:xfrm flipH="1">
            <a:off x="658245" y="2598079"/>
            <a:ext cx="2352307" cy="4111853"/>
          </a:xfrm>
          <a:custGeom>
            <a:avLst/>
            <a:gdLst>
              <a:gd name="T0" fmla="*/ 967181 w 1446213"/>
              <a:gd name="T1" fmla="*/ 1406665 h 2574926"/>
              <a:gd name="T2" fmla="*/ 1000853 w 1446213"/>
              <a:gd name="T3" fmla="*/ 1458134 h 2574926"/>
              <a:gd name="T4" fmla="*/ 1000853 w 1446213"/>
              <a:gd name="T5" fmla="*/ 1520669 h 2574926"/>
              <a:gd name="T6" fmla="*/ 972039 w 1446213"/>
              <a:gd name="T7" fmla="*/ 1567277 h 2574926"/>
              <a:gd name="T8" fmla="*/ 925132 w 1446213"/>
              <a:gd name="T9" fmla="*/ 1593599 h 2574926"/>
              <a:gd name="T10" fmla="*/ 74318 w 1446213"/>
              <a:gd name="T11" fmla="*/ 140434 h 2574926"/>
              <a:gd name="T12" fmla="*/ 109044 w 1446213"/>
              <a:gd name="T13" fmla="*/ 155365 h 2574926"/>
              <a:gd name="T14" fmla="*/ 150649 w 1446213"/>
              <a:gd name="T15" fmla="*/ 219452 h 2574926"/>
              <a:gd name="T16" fmla="*/ 233690 w 1446213"/>
              <a:gd name="T17" fmla="*/ 319440 h 2574926"/>
              <a:gd name="T18" fmla="*/ 320590 w 1446213"/>
              <a:gd name="T19" fmla="*/ 381346 h 2574926"/>
              <a:gd name="T20" fmla="*/ 434499 w 1446213"/>
              <a:gd name="T21" fmla="*/ 424295 h 2574926"/>
              <a:gd name="T22" fmla="*/ 820347 w 1446213"/>
              <a:gd name="T23" fmla="*/ 429999 h 2574926"/>
              <a:gd name="T24" fmla="*/ 859603 w 1446213"/>
              <a:gd name="T25" fmla="*/ 438219 h 2574926"/>
              <a:gd name="T26" fmla="*/ 934760 w 1446213"/>
              <a:gd name="T27" fmla="*/ 489555 h 2574926"/>
              <a:gd name="T28" fmla="*/ 993141 w 1446213"/>
              <a:gd name="T29" fmla="*/ 560353 h 2574926"/>
              <a:gd name="T30" fmla="*/ 1042798 w 1446213"/>
              <a:gd name="T31" fmla="*/ 668059 h 2574926"/>
              <a:gd name="T32" fmla="*/ 1068801 w 1446213"/>
              <a:gd name="T33" fmla="*/ 816700 h 2574926"/>
              <a:gd name="T34" fmla="*/ 1057393 w 1446213"/>
              <a:gd name="T35" fmla="*/ 1012651 h 2574926"/>
              <a:gd name="T36" fmla="*/ 1023505 w 1446213"/>
              <a:gd name="T37" fmla="*/ 1164312 h 2574926"/>
              <a:gd name="T38" fmla="*/ 980391 w 1446213"/>
              <a:gd name="T39" fmla="*/ 1198871 h 2574926"/>
              <a:gd name="T40" fmla="*/ 934760 w 1446213"/>
              <a:gd name="T41" fmla="*/ 1194006 h 2574926"/>
              <a:gd name="T42" fmla="*/ 906744 w 1446213"/>
              <a:gd name="T43" fmla="*/ 1168003 h 2574926"/>
              <a:gd name="T44" fmla="*/ 897686 w 1446213"/>
              <a:gd name="T45" fmla="*/ 1130926 h 2574926"/>
              <a:gd name="T46" fmla="*/ 928385 w 1446213"/>
              <a:gd name="T47" fmla="*/ 976245 h 2574926"/>
              <a:gd name="T48" fmla="*/ 935599 w 1446213"/>
              <a:gd name="T49" fmla="*/ 819552 h 2574926"/>
              <a:gd name="T50" fmla="*/ 919326 w 1446213"/>
              <a:gd name="T51" fmla="*/ 719563 h 2574926"/>
              <a:gd name="T52" fmla="*/ 880574 w 1446213"/>
              <a:gd name="T53" fmla="*/ 631318 h 2574926"/>
              <a:gd name="T54" fmla="*/ 874366 w 1446213"/>
              <a:gd name="T55" fmla="*/ 1837390 h 2574926"/>
              <a:gd name="T56" fmla="*/ 839304 w 1446213"/>
              <a:gd name="T57" fmla="*/ 1884533 h 2574926"/>
              <a:gd name="T58" fmla="*/ 783105 w 1446213"/>
              <a:gd name="T59" fmla="*/ 1904832 h 2574926"/>
              <a:gd name="T60" fmla="*/ 724556 w 1446213"/>
              <a:gd name="T61" fmla="*/ 1890069 h 2574926"/>
              <a:gd name="T62" fmla="*/ 685133 w 1446213"/>
              <a:gd name="T63" fmla="*/ 1846785 h 2574926"/>
              <a:gd name="T64" fmla="*/ 675235 w 1446213"/>
              <a:gd name="T65" fmla="*/ 1126564 h 2574926"/>
              <a:gd name="T66" fmla="*/ 413865 w 1446213"/>
              <a:gd name="T67" fmla="*/ 1495986 h 2574926"/>
              <a:gd name="T68" fmla="*/ 367227 w 1446213"/>
              <a:gd name="T69" fmla="*/ 1455218 h 2574926"/>
              <a:gd name="T70" fmla="*/ 350619 w 1446213"/>
              <a:gd name="T71" fmla="*/ 1395662 h 2574926"/>
              <a:gd name="T72" fmla="*/ 389874 w 1446213"/>
              <a:gd name="T73" fmla="*/ 550455 h 2574926"/>
              <a:gd name="T74" fmla="*/ 283850 w 1446213"/>
              <a:gd name="T75" fmla="*/ 511869 h 2574926"/>
              <a:gd name="T76" fmla="*/ 168263 w 1446213"/>
              <a:gd name="T77" fmla="*/ 438387 h 2574926"/>
              <a:gd name="T78" fmla="*/ 56367 w 1446213"/>
              <a:gd name="T79" fmla="*/ 317931 h 2574926"/>
              <a:gd name="T80" fmla="*/ 1006 w 1446213"/>
              <a:gd name="T81" fmla="*/ 217774 h 2574926"/>
              <a:gd name="T82" fmla="*/ 5536 w 1446213"/>
              <a:gd name="T83" fmla="*/ 180027 h 2574926"/>
              <a:gd name="T84" fmla="*/ 30197 w 1446213"/>
              <a:gd name="T85" fmla="*/ 150668 h 2574926"/>
              <a:gd name="T86" fmla="*/ 651594 w 1446213"/>
              <a:gd name="T87" fmla="*/ 0 h 2574926"/>
              <a:gd name="T88" fmla="*/ 707877 w 1446213"/>
              <a:gd name="T89" fmla="*/ 7392 h 2574926"/>
              <a:gd name="T90" fmla="*/ 766178 w 1446213"/>
              <a:gd name="T91" fmla="*/ 35785 h 2574926"/>
              <a:gd name="T92" fmla="*/ 831031 w 1446213"/>
              <a:gd name="T93" fmla="*/ 120462 h 2574926"/>
              <a:gd name="T94" fmla="*/ 842792 w 1446213"/>
              <a:gd name="T95" fmla="*/ 201610 h 2574926"/>
              <a:gd name="T96" fmla="*/ 829855 w 1446213"/>
              <a:gd name="T97" fmla="*/ 257052 h 2574926"/>
              <a:gd name="T98" fmla="*/ 783483 w 1446213"/>
              <a:gd name="T99" fmla="*/ 324424 h 2574926"/>
              <a:gd name="T100" fmla="*/ 687884 w 1446213"/>
              <a:gd name="T101" fmla="*/ 371802 h 2574926"/>
              <a:gd name="T102" fmla="*/ 622863 w 1446213"/>
              <a:gd name="T103" fmla="*/ 371634 h 2574926"/>
              <a:gd name="T104" fmla="*/ 569435 w 1446213"/>
              <a:gd name="T105" fmla="*/ 353321 h 2574926"/>
              <a:gd name="T106" fmla="*/ 501895 w 1446213"/>
              <a:gd name="T107" fmla="*/ 293678 h 2574926"/>
              <a:gd name="T108" fmla="*/ 468964 w 1446213"/>
              <a:gd name="T109" fmla="*/ 196401 h 2574926"/>
              <a:gd name="T110" fmla="*/ 474676 w 1446213"/>
              <a:gd name="T111" fmla="*/ 140287 h 2574926"/>
              <a:gd name="T112" fmla="*/ 499206 w 1446213"/>
              <a:gd name="T113" fmla="*/ 84676 h 2574926"/>
              <a:gd name="T114" fmla="*/ 581028 w 1446213"/>
              <a:gd name="T115" fmla="*/ 15793 h 257492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446213" h="2574926">
                <a:moveTo>
                  <a:pt x="1212850" y="1863725"/>
                </a:moveTo>
                <a:lnTo>
                  <a:pt x="1242966" y="1870070"/>
                </a:lnTo>
                <a:lnTo>
                  <a:pt x="1250212" y="1871656"/>
                </a:lnTo>
                <a:lnTo>
                  <a:pt x="1257458" y="1873696"/>
                </a:lnTo>
                <a:lnTo>
                  <a:pt x="1264251" y="1876415"/>
                </a:lnTo>
                <a:lnTo>
                  <a:pt x="1271270" y="1878908"/>
                </a:lnTo>
                <a:lnTo>
                  <a:pt x="1277610" y="1881854"/>
                </a:lnTo>
                <a:lnTo>
                  <a:pt x="1283950" y="1885253"/>
                </a:lnTo>
                <a:lnTo>
                  <a:pt x="1290064" y="1888879"/>
                </a:lnTo>
                <a:lnTo>
                  <a:pt x="1295951" y="1892958"/>
                </a:lnTo>
                <a:lnTo>
                  <a:pt x="1301839" y="1897037"/>
                </a:lnTo>
                <a:lnTo>
                  <a:pt x="1307273" y="1901343"/>
                </a:lnTo>
                <a:lnTo>
                  <a:pt x="1312708" y="1906101"/>
                </a:lnTo>
                <a:lnTo>
                  <a:pt x="1317463" y="1911087"/>
                </a:lnTo>
                <a:lnTo>
                  <a:pt x="1322444" y="1916299"/>
                </a:lnTo>
                <a:lnTo>
                  <a:pt x="1326973" y="1921738"/>
                </a:lnTo>
                <a:lnTo>
                  <a:pt x="1331049" y="1926950"/>
                </a:lnTo>
                <a:lnTo>
                  <a:pt x="1335125" y="1932842"/>
                </a:lnTo>
                <a:lnTo>
                  <a:pt x="1338747" y="1938734"/>
                </a:lnTo>
                <a:lnTo>
                  <a:pt x="1342370" y="1945079"/>
                </a:lnTo>
                <a:lnTo>
                  <a:pt x="1345541" y="1951424"/>
                </a:lnTo>
                <a:lnTo>
                  <a:pt x="1348258" y="1957769"/>
                </a:lnTo>
                <a:lnTo>
                  <a:pt x="1350749" y="1964114"/>
                </a:lnTo>
                <a:lnTo>
                  <a:pt x="1352786" y="1970912"/>
                </a:lnTo>
                <a:lnTo>
                  <a:pt x="1354598" y="1977711"/>
                </a:lnTo>
                <a:lnTo>
                  <a:pt x="1356183" y="1984736"/>
                </a:lnTo>
                <a:lnTo>
                  <a:pt x="1357542" y="1991534"/>
                </a:lnTo>
                <a:lnTo>
                  <a:pt x="1358447" y="1998786"/>
                </a:lnTo>
                <a:lnTo>
                  <a:pt x="1358900" y="2006037"/>
                </a:lnTo>
                <a:lnTo>
                  <a:pt x="1358900" y="2013062"/>
                </a:lnTo>
                <a:lnTo>
                  <a:pt x="1358674" y="2020540"/>
                </a:lnTo>
                <a:lnTo>
                  <a:pt x="1358221" y="2028019"/>
                </a:lnTo>
                <a:lnTo>
                  <a:pt x="1357315" y="2035270"/>
                </a:lnTo>
                <a:lnTo>
                  <a:pt x="1355956" y="2042522"/>
                </a:lnTo>
                <a:lnTo>
                  <a:pt x="1354371" y="2049093"/>
                </a:lnTo>
                <a:lnTo>
                  <a:pt x="1352786" y="2055439"/>
                </a:lnTo>
                <a:lnTo>
                  <a:pt x="1350749" y="2061557"/>
                </a:lnTo>
                <a:lnTo>
                  <a:pt x="1348484" y="2067449"/>
                </a:lnTo>
                <a:lnTo>
                  <a:pt x="1345993" y="2073341"/>
                </a:lnTo>
                <a:lnTo>
                  <a:pt x="1343276" y="2079006"/>
                </a:lnTo>
                <a:lnTo>
                  <a:pt x="1340333" y="2084445"/>
                </a:lnTo>
                <a:lnTo>
                  <a:pt x="1337162" y="2089657"/>
                </a:lnTo>
                <a:lnTo>
                  <a:pt x="1333540" y="2095096"/>
                </a:lnTo>
                <a:lnTo>
                  <a:pt x="1330143" y="2100308"/>
                </a:lnTo>
                <a:lnTo>
                  <a:pt x="1326294" y="2105067"/>
                </a:lnTo>
                <a:lnTo>
                  <a:pt x="1322444" y="2109825"/>
                </a:lnTo>
                <a:lnTo>
                  <a:pt x="1318368" y="2114131"/>
                </a:lnTo>
                <a:lnTo>
                  <a:pt x="1313840" y="2118437"/>
                </a:lnTo>
                <a:lnTo>
                  <a:pt x="1309311" y="2122516"/>
                </a:lnTo>
                <a:lnTo>
                  <a:pt x="1304782" y="2126595"/>
                </a:lnTo>
                <a:lnTo>
                  <a:pt x="1299801" y="2130220"/>
                </a:lnTo>
                <a:lnTo>
                  <a:pt x="1294819" y="2133846"/>
                </a:lnTo>
                <a:lnTo>
                  <a:pt x="1289611" y="2137245"/>
                </a:lnTo>
                <a:lnTo>
                  <a:pt x="1284403" y="2140191"/>
                </a:lnTo>
                <a:lnTo>
                  <a:pt x="1279195" y="2143137"/>
                </a:lnTo>
                <a:lnTo>
                  <a:pt x="1273534" y="2145857"/>
                </a:lnTo>
                <a:lnTo>
                  <a:pt x="1267874" y="2148123"/>
                </a:lnTo>
                <a:lnTo>
                  <a:pt x="1262213" y="2150389"/>
                </a:lnTo>
                <a:lnTo>
                  <a:pt x="1256325" y="2152202"/>
                </a:lnTo>
                <a:lnTo>
                  <a:pt x="1250438" y="2154015"/>
                </a:lnTo>
                <a:lnTo>
                  <a:pt x="1244324" y="2155601"/>
                </a:lnTo>
                <a:lnTo>
                  <a:pt x="1238437" y="2156734"/>
                </a:lnTo>
                <a:lnTo>
                  <a:pt x="1232323" y="2157640"/>
                </a:lnTo>
                <a:lnTo>
                  <a:pt x="1225757" y="2158547"/>
                </a:lnTo>
                <a:lnTo>
                  <a:pt x="1219643" y="2158774"/>
                </a:lnTo>
                <a:lnTo>
                  <a:pt x="1213303" y="2159000"/>
                </a:lnTo>
                <a:lnTo>
                  <a:pt x="1212850" y="2159000"/>
                </a:lnTo>
                <a:lnTo>
                  <a:pt x="1212850" y="1863725"/>
                </a:lnTo>
                <a:close/>
                <a:moveTo>
                  <a:pt x="87526" y="188913"/>
                </a:moveTo>
                <a:lnTo>
                  <a:pt x="91834" y="188913"/>
                </a:lnTo>
                <a:lnTo>
                  <a:pt x="96142" y="189140"/>
                </a:lnTo>
                <a:lnTo>
                  <a:pt x="100450" y="189820"/>
                </a:lnTo>
                <a:lnTo>
                  <a:pt x="104532" y="190274"/>
                </a:lnTo>
                <a:lnTo>
                  <a:pt x="109067" y="190954"/>
                </a:lnTo>
                <a:lnTo>
                  <a:pt x="113148" y="192088"/>
                </a:lnTo>
                <a:lnTo>
                  <a:pt x="117230" y="193221"/>
                </a:lnTo>
                <a:lnTo>
                  <a:pt x="121311" y="194809"/>
                </a:lnTo>
                <a:lnTo>
                  <a:pt x="125393" y="196396"/>
                </a:lnTo>
                <a:lnTo>
                  <a:pt x="129248" y="198210"/>
                </a:lnTo>
                <a:lnTo>
                  <a:pt x="133102" y="200251"/>
                </a:lnTo>
                <a:lnTo>
                  <a:pt x="136957" y="202292"/>
                </a:lnTo>
                <a:lnTo>
                  <a:pt x="140585" y="204560"/>
                </a:lnTo>
                <a:lnTo>
                  <a:pt x="144213" y="207281"/>
                </a:lnTo>
                <a:lnTo>
                  <a:pt x="147388" y="210002"/>
                </a:lnTo>
                <a:lnTo>
                  <a:pt x="150789" y="212723"/>
                </a:lnTo>
                <a:lnTo>
                  <a:pt x="153737" y="215898"/>
                </a:lnTo>
                <a:lnTo>
                  <a:pt x="156911" y="219299"/>
                </a:lnTo>
                <a:lnTo>
                  <a:pt x="159632" y="222474"/>
                </a:lnTo>
                <a:lnTo>
                  <a:pt x="162580" y="226102"/>
                </a:lnTo>
                <a:lnTo>
                  <a:pt x="165074" y="229731"/>
                </a:lnTo>
                <a:lnTo>
                  <a:pt x="167342" y="233812"/>
                </a:lnTo>
                <a:lnTo>
                  <a:pt x="169836" y="237667"/>
                </a:lnTo>
                <a:lnTo>
                  <a:pt x="177999" y="253314"/>
                </a:lnTo>
                <a:lnTo>
                  <a:pt x="186389" y="268280"/>
                </a:lnTo>
                <a:lnTo>
                  <a:pt x="194778" y="282793"/>
                </a:lnTo>
                <a:lnTo>
                  <a:pt x="203622" y="296626"/>
                </a:lnTo>
                <a:lnTo>
                  <a:pt x="212238" y="310232"/>
                </a:lnTo>
                <a:lnTo>
                  <a:pt x="221308" y="323384"/>
                </a:lnTo>
                <a:lnTo>
                  <a:pt x="230151" y="336083"/>
                </a:lnTo>
                <a:lnTo>
                  <a:pt x="239448" y="348555"/>
                </a:lnTo>
                <a:lnTo>
                  <a:pt x="248745" y="360347"/>
                </a:lnTo>
                <a:lnTo>
                  <a:pt x="258268" y="371458"/>
                </a:lnTo>
                <a:lnTo>
                  <a:pt x="267792" y="382570"/>
                </a:lnTo>
                <a:lnTo>
                  <a:pt x="277089" y="393001"/>
                </a:lnTo>
                <a:lnTo>
                  <a:pt x="286612" y="403432"/>
                </a:lnTo>
                <a:lnTo>
                  <a:pt x="296362" y="413183"/>
                </a:lnTo>
                <a:lnTo>
                  <a:pt x="306113" y="422480"/>
                </a:lnTo>
                <a:lnTo>
                  <a:pt x="315863" y="431777"/>
                </a:lnTo>
                <a:lnTo>
                  <a:pt x="325613" y="440621"/>
                </a:lnTo>
                <a:lnTo>
                  <a:pt x="335363" y="448785"/>
                </a:lnTo>
                <a:lnTo>
                  <a:pt x="345340" y="456948"/>
                </a:lnTo>
                <a:lnTo>
                  <a:pt x="355091" y="464658"/>
                </a:lnTo>
                <a:lnTo>
                  <a:pt x="364841" y="472141"/>
                </a:lnTo>
                <a:lnTo>
                  <a:pt x="374818" y="478944"/>
                </a:lnTo>
                <a:lnTo>
                  <a:pt x="384568" y="485974"/>
                </a:lnTo>
                <a:lnTo>
                  <a:pt x="394319" y="492323"/>
                </a:lnTo>
                <a:lnTo>
                  <a:pt x="404069" y="498446"/>
                </a:lnTo>
                <a:lnTo>
                  <a:pt x="413819" y="504342"/>
                </a:lnTo>
                <a:lnTo>
                  <a:pt x="423569" y="510011"/>
                </a:lnTo>
                <a:lnTo>
                  <a:pt x="433320" y="515453"/>
                </a:lnTo>
                <a:lnTo>
                  <a:pt x="442843" y="520442"/>
                </a:lnTo>
                <a:lnTo>
                  <a:pt x="452367" y="525204"/>
                </a:lnTo>
                <a:lnTo>
                  <a:pt x="461437" y="529966"/>
                </a:lnTo>
                <a:lnTo>
                  <a:pt x="470733" y="534275"/>
                </a:lnTo>
                <a:lnTo>
                  <a:pt x="487286" y="541531"/>
                </a:lnTo>
                <a:lnTo>
                  <a:pt x="503385" y="547881"/>
                </a:lnTo>
                <a:lnTo>
                  <a:pt x="518804" y="553777"/>
                </a:lnTo>
                <a:lnTo>
                  <a:pt x="533770" y="558992"/>
                </a:lnTo>
                <a:lnTo>
                  <a:pt x="548282" y="563527"/>
                </a:lnTo>
                <a:lnTo>
                  <a:pt x="562114" y="567382"/>
                </a:lnTo>
                <a:lnTo>
                  <a:pt x="575038" y="570784"/>
                </a:lnTo>
                <a:lnTo>
                  <a:pt x="587283" y="573505"/>
                </a:lnTo>
                <a:lnTo>
                  <a:pt x="598620" y="576226"/>
                </a:lnTo>
                <a:lnTo>
                  <a:pt x="609278" y="578267"/>
                </a:lnTo>
                <a:lnTo>
                  <a:pt x="618801" y="579854"/>
                </a:lnTo>
                <a:lnTo>
                  <a:pt x="627191" y="580988"/>
                </a:lnTo>
                <a:lnTo>
                  <a:pt x="640796" y="582576"/>
                </a:lnTo>
                <a:lnTo>
                  <a:pt x="649413" y="583256"/>
                </a:lnTo>
                <a:lnTo>
                  <a:pt x="654401" y="582349"/>
                </a:lnTo>
                <a:lnTo>
                  <a:pt x="659163" y="581442"/>
                </a:lnTo>
                <a:lnTo>
                  <a:pt x="664378" y="581215"/>
                </a:lnTo>
                <a:lnTo>
                  <a:pt x="669593" y="580988"/>
                </a:lnTo>
                <a:lnTo>
                  <a:pt x="1103366" y="580988"/>
                </a:lnTo>
                <a:lnTo>
                  <a:pt x="1108808" y="581215"/>
                </a:lnTo>
                <a:lnTo>
                  <a:pt x="1114024" y="581895"/>
                </a:lnTo>
                <a:lnTo>
                  <a:pt x="1119239" y="582576"/>
                </a:lnTo>
                <a:lnTo>
                  <a:pt x="1124454" y="583483"/>
                </a:lnTo>
                <a:lnTo>
                  <a:pt x="1128309" y="583936"/>
                </a:lnTo>
                <a:lnTo>
                  <a:pt x="1132164" y="584163"/>
                </a:lnTo>
                <a:lnTo>
                  <a:pt x="1136018" y="584616"/>
                </a:lnTo>
                <a:lnTo>
                  <a:pt x="1139646" y="585070"/>
                </a:lnTo>
                <a:lnTo>
                  <a:pt x="1143501" y="586204"/>
                </a:lnTo>
                <a:lnTo>
                  <a:pt x="1147356" y="586884"/>
                </a:lnTo>
                <a:lnTo>
                  <a:pt x="1151211" y="588245"/>
                </a:lnTo>
                <a:lnTo>
                  <a:pt x="1155066" y="589379"/>
                </a:lnTo>
                <a:lnTo>
                  <a:pt x="1161868" y="592326"/>
                </a:lnTo>
                <a:lnTo>
                  <a:pt x="1167083" y="594594"/>
                </a:lnTo>
                <a:lnTo>
                  <a:pt x="1173659" y="597996"/>
                </a:lnTo>
                <a:lnTo>
                  <a:pt x="1181142" y="601851"/>
                </a:lnTo>
                <a:lnTo>
                  <a:pt x="1189758" y="606613"/>
                </a:lnTo>
                <a:lnTo>
                  <a:pt x="1199282" y="612282"/>
                </a:lnTo>
                <a:lnTo>
                  <a:pt x="1209486" y="619085"/>
                </a:lnTo>
                <a:lnTo>
                  <a:pt x="1220597" y="626568"/>
                </a:lnTo>
                <a:lnTo>
                  <a:pt x="1232161" y="635412"/>
                </a:lnTo>
                <a:lnTo>
                  <a:pt x="1244179" y="645163"/>
                </a:lnTo>
                <a:lnTo>
                  <a:pt x="1250528" y="650605"/>
                </a:lnTo>
                <a:lnTo>
                  <a:pt x="1256650" y="655820"/>
                </a:lnTo>
                <a:lnTo>
                  <a:pt x="1263452" y="661716"/>
                </a:lnTo>
                <a:lnTo>
                  <a:pt x="1269802" y="668292"/>
                </a:lnTo>
                <a:lnTo>
                  <a:pt x="1276151" y="674642"/>
                </a:lnTo>
                <a:lnTo>
                  <a:pt x="1282726" y="681218"/>
                </a:lnTo>
                <a:lnTo>
                  <a:pt x="1289529" y="688475"/>
                </a:lnTo>
                <a:lnTo>
                  <a:pt x="1296105" y="695958"/>
                </a:lnTo>
                <a:lnTo>
                  <a:pt x="1302907" y="703894"/>
                </a:lnTo>
                <a:lnTo>
                  <a:pt x="1309483" y="711831"/>
                </a:lnTo>
                <a:lnTo>
                  <a:pt x="1316059" y="720222"/>
                </a:lnTo>
                <a:lnTo>
                  <a:pt x="1322861" y="729065"/>
                </a:lnTo>
                <a:lnTo>
                  <a:pt x="1329437" y="738136"/>
                </a:lnTo>
                <a:lnTo>
                  <a:pt x="1336013" y="747660"/>
                </a:lnTo>
                <a:lnTo>
                  <a:pt x="1342362" y="757411"/>
                </a:lnTo>
                <a:lnTo>
                  <a:pt x="1348711" y="767615"/>
                </a:lnTo>
                <a:lnTo>
                  <a:pt x="1355060" y="778273"/>
                </a:lnTo>
                <a:lnTo>
                  <a:pt x="1360955" y="788931"/>
                </a:lnTo>
                <a:lnTo>
                  <a:pt x="1367077" y="800269"/>
                </a:lnTo>
                <a:lnTo>
                  <a:pt x="1373200" y="811834"/>
                </a:lnTo>
                <a:lnTo>
                  <a:pt x="1378642" y="823626"/>
                </a:lnTo>
                <a:lnTo>
                  <a:pt x="1384310" y="836098"/>
                </a:lnTo>
                <a:lnTo>
                  <a:pt x="1389752" y="848797"/>
                </a:lnTo>
                <a:lnTo>
                  <a:pt x="1394968" y="861722"/>
                </a:lnTo>
                <a:lnTo>
                  <a:pt x="1399956" y="875102"/>
                </a:lnTo>
                <a:lnTo>
                  <a:pt x="1404945" y="888934"/>
                </a:lnTo>
                <a:lnTo>
                  <a:pt x="1409480" y="902994"/>
                </a:lnTo>
                <a:lnTo>
                  <a:pt x="1413788" y="917733"/>
                </a:lnTo>
                <a:lnTo>
                  <a:pt x="1417869" y="932926"/>
                </a:lnTo>
                <a:lnTo>
                  <a:pt x="1421951" y="947893"/>
                </a:lnTo>
                <a:lnTo>
                  <a:pt x="1425579" y="963766"/>
                </a:lnTo>
                <a:lnTo>
                  <a:pt x="1428980" y="980093"/>
                </a:lnTo>
                <a:lnTo>
                  <a:pt x="1432381" y="996420"/>
                </a:lnTo>
                <a:lnTo>
                  <a:pt x="1435102" y="1013428"/>
                </a:lnTo>
                <a:lnTo>
                  <a:pt x="1437597" y="1030435"/>
                </a:lnTo>
                <a:lnTo>
                  <a:pt x="1439864" y="1048123"/>
                </a:lnTo>
                <a:lnTo>
                  <a:pt x="1441905" y="1066490"/>
                </a:lnTo>
                <a:lnTo>
                  <a:pt x="1443265" y="1084858"/>
                </a:lnTo>
                <a:lnTo>
                  <a:pt x="1444626" y="1103906"/>
                </a:lnTo>
                <a:lnTo>
                  <a:pt x="1445306" y="1123408"/>
                </a:lnTo>
                <a:lnTo>
                  <a:pt x="1445986" y="1143137"/>
                </a:lnTo>
                <a:lnTo>
                  <a:pt x="1446213" y="1163092"/>
                </a:lnTo>
                <a:lnTo>
                  <a:pt x="1445986" y="1184181"/>
                </a:lnTo>
                <a:lnTo>
                  <a:pt x="1445306" y="1205724"/>
                </a:lnTo>
                <a:lnTo>
                  <a:pt x="1444399" y="1227493"/>
                </a:lnTo>
                <a:lnTo>
                  <a:pt x="1442812" y="1249943"/>
                </a:lnTo>
                <a:lnTo>
                  <a:pt x="1440998" y="1272846"/>
                </a:lnTo>
                <a:lnTo>
                  <a:pt x="1438730" y="1296203"/>
                </a:lnTo>
                <a:lnTo>
                  <a:pt x="1436236" y="1319786"/>
                </a:lnTo>
                <a:lnTo>
                  <a:pt x="1432835" y="1344050"/>
                </a:lnTo>
                <a:lnTo>
                  <a:pt x="1429207" y="1368767"/>
                </a:lnTo>
                <a:lnTo>
                  <a:pt x="1425125" y="1394165"/>
                </a:lnTo>
                <a:lnTo>
                  <a:pt x="1420590" y="1419789"/>
                </a:lnTo>
                <a:lnTo>
                  <a:pt x="1415375" y="1445867"/>
                </a:lnTo>
                <a:lnTo>
                  <a:pt x="1409933" y="1472852"/>
                </a:lnTo>
                <a:lnTo>
                  <a:pt x="1403811" y="1500064"/>
                </a:lnTo>
                <a:lnTo>
                  <a:pt x="1397235" y="1527729"/>
                </a:lnTo>
                <a:lnTo>
                  <a:pt x="1389979" y="1555848"/>
                </a:lnTo>
                <a:lnTo>
                  <a:pt x="1389072" y="1559703"/>
                </a:lnTo>
                <a:lnTo>
                  <a:pt x="1387712" y="1563331"/>
                </a:lnTo>
                <a:lnTo>
                  <a:pt x="1386351" y="1566959"/>
                </a:lnTo>
                <a:lnTo>
                  <a:pt x="1384991" y="1570587"/>
                </a:lnTo>
                <a:lnTo>
                  <a:pt x="1383403" y="1573762"/>
                </a:lnTo>
                <a:lnTo>
                  <a:pt x="1381589" y="1577163"/>
                </a:lnTo>
                <a:lnTo>
                  <a:pt x="1379775" y="1580565"/>
                </a:lnTo>
                <a:lnTo>
                  <a:pt x="1377735" y="1583513"/>
                </a:lnTo>
                <a:lnTo>
                  <a:pt x="1373426" y="1589409"/>
                </a:lnTo>
                <a:lnTo>
                  <a:pt x="1368438" y="1595078"/>
                </a:lnTo>
                <a:lnTo>
                  <a:pt x="1363449" y="1600067"/>
                </a:lnTo>
                <a:lnTo>
                  <a:pt x="1357781" y="1604829"/>
                </a:lnTo>
                <a:lnTo>
                  <a:pt x="1351658" y="1608910"/>
                </a:lnTo>
                <a:lnTo>
                  <a:pt x="1345309" y="1612539"/>
                </a:lnTo>
                <a:lnTo>
                  <a:pt x="1338960" y="1615713"/>
                </a:lnTo>
                <a:lnTo>
                  <a:pt x="1332158" y="1618435"/>
                </a:lnTo>
                <a:lnTo>
                  <a:pt x="1325129" y="1620475"/>
                </a:lnTo>
                <a:lnTo>
                  <a:pt x="1317873" y="1622063"/>
                </a:lnTo>
                <a:lnTo>
                  <a:pt x="1310617" y="1622743"/>
                </a:lnTo>
                <a:lnTo>
                  <a:pt x="1306989" y="1623197"/>
                </a:lnTo>
                <a:lnTo>
                  <a:pt x="1303134" y="1623197"/>
                </a:lnTo>
                <a:lnTo>
                  <a:pt x="1297465" y="1623197"/>
                </a:lnTo>
                <a:lnTo>
                  <a:pt x="1291796" y="1622516"/>
                </a:lnTo>
                <a:lnTo>
                  <a:pt x="1286128" y="1621609"/>
                </a:lnTo>
                <a:lnTo>
                  <a:pt x="1280459" y="1620249"/>
                </a:lnTo>
                <a:lnTo>
                  <a:pt x="1275924" y="1619115"/>
                </a:lnTo>
                <a:lnTo>
                  <a:pt x="1271616" y="1617527"/>
                </a:lnTo>
                <a:lnTo>
                  <a:pt x="1267534" y="1615940"/>
                </a:lnTo>
                <a:lnTo>
                  <a:pt x="1263452" y="1613899"/>
                </a:lnTo>
                <a:lnTo>
                  <a:pt x="1259598" y="1611858"/>
                </a:lnTo>
                <a:lnTo>
                  <a:pt x="1255743" y="1609817"/>
                </a:lnTo>
                <a:lnTo>
                  <a:pt x="1251888" y="1607096"/>
                </a:lnTo>
                <a:lnTo>
                  <a:pt x="1248487" y="1604602"/>
                </a:lnTo>
                <a:lnTo>
                  <a:pt x="1244859" y="1601881"/>
                </a:lnTo>
                <a:lnTo>
                  <a:pt x="1241911" y="1598933"/>
                </a:lnTo>
                <a:lnTo>
                  <a:pt x="1238737" y="1595985"/>
                </a:lnTo>
                <a:lnTo>
                  <a:pt x="1235562" y="1592810"/>
                </a:lnTo>
                <a:lnTo>
                  <a:pt x="1232841" y="1589409"/>
                </a:lnTo>
                <a:lnTo>
                  <a:pt x="1230347" y="1586234"/>
                </a:lnTo>
                <a:lnTo>
                  <a:pt x="1227853" y="1582606"/>
                </a:lnTo>
                <a:lnTo>
                  <a:pt x="1225585" y="1578751"/>
                </a:lnTo>
                <a:lnTo>
                  <a:pt x="1223318" y="1575123"/>
                </a:lnTo>
                <a:lnTo>
                  <a:pt x="1221504" y="1571268"/>
                </a:lnTo>
                <a:lnTo>
                  <a:pt x="1219690" y="1567186"/>
                </a:lnTo>
                <a:lnTo>
                  <a:pt x="1218102" y="1563104"/>
                </a:lnTo>
                <a:lnTo>
                  <a:pt x="1216969" y="1559022"/>
                </a:lnTo>
                <a:lnTo>
                  <a:pt x="1215835" y="1554941"/>
                </a:lnTo>
                <a:lnTo>
                  <a:pt x="1214928" y="1550632"/>
                </a:lnTo>
                <a:lnTo>
                  <a:pt x="1214021" y="1546550"/>
                </a:lnTo>
                <a:lnTo>
                  <a:pt x="1213567" y="1542015"/>
                </a:lnTo>
                <a:lnTo>
                  <a:pt x="1213341" y="1537480"/>
                </a:lnTo>
                <a:lnTo>
                  <a:pt x="1213114" y="1533171"/>
                </a:lnTo>
                <a:lnTo>
                  <a:pt x="1213341" y="1528636"/>
                </a:lnTo>
                <a:lnTo>
                  <a:pt x="1213567" y="1524101"/>
                </a:lnTo>
                <a:lnTo>
                  <a:pt x="1214474" y="1519792"/>
                </a:lnTo>
                <a:lnTo>
                  <a:pt x="1215155" y="1515257"/>
                </a:lnTo>
                <a:lnTo>
                  <a:pt x="1216062" y="1510722"/>
                </a:lnTo>
                <a:lnTo>
                  <a:pt x="1222637" y="1484870"/>
                </a:lnTo>
                <a:lnTo>
                  <a:pt x="1228760" y="1459473"/>
                </a:lnTo>
                <a:lnTo>
                  <a:pt x="1234428" y="1434529"/>
                </a:lnTo>
                <a:lnTo>
                  <a:pt x="1239190" y="1410492"/>
                </a:lnTo>
                <a:lnTo>
                  <a:pt x="1243952" y="1386908"/>
                </a:lnTo>
                <a:lnTo>
                  <a:pt x="1248033" y="1363778"/>
                </a:lnTo>
                <a:lnTo>
                  <a:pt x="1251435" y="1341329"/>
                </a:lnTo>
                <a:lnTo>
                  <a:pt x="1254836" y="1319559"/>
                </a:lnTo>
                <a:lnTo>
                  <a:pt x="1257784" y="1298017"/>
                </a:lnTo>
                <a:lnTo>
                  <a:pt x="1260051" y="1277154"/>
                </a:lnTo>
                <a:lnTo>
                  <a:pt x="1262092" y="1256972"/>
                </a:lnTo>
                <a:lnTo>
                  <a:pt x="1263679" y="1237017"/>
                </a:lnTo>
                <a:lnTo>
                  <a:pt x="1264813" y="1217742"/>
                </a:lnTo>
                <a:lnTo>
                  <a:pt x="1265720" y="1198921"/>
                </a:lnTo>
                <a:lnTo>
                  <a:pt x="1266174" y="1180780"/>
                </a:lnTo>
                <a:lnTo>
                  <a:pt x="1266400" y="1163092"/>
                </a:lnTo>
                <a:lnTo>
                  <a:pt x="1266174" y="1148806"/>
                </a:lnTo>
                <a:lnTo>
                  <a:pt x="1265947" y="1134520"/>
                </a:lnTo>
                <a:lnTo>
                  <a:pt x="1265493" y="1121141"/>
                </a:lnTo>
                <a:lnTo>
                  <a:pt x="1264586" y="1107761"/>
                </a:lnTo>
                <a:lnTo>
                  <a:pt x="1263679" y="1094609"/>
                </a:lnTo>
                <a:lnTo>
                  <a:pt x="1262545" y="1082137"/>
                </a:lnTo>
                <a:lnTo>
                  <a:pt x="1261185" y="1069665"/>
                </a:lnTo>
                <a:lnTo>
                  <a:pt x="1259824" y="1057647"/>
                </a:lnTo>
                <a:lnTo>
                  <a:pt x="1258237" y="1045855"/>
                </a:lnTo>
                <a:lnTo>
                  <a:pt x="1256423" y="1034517"/>
                </a:lnTo>
                <a:lnTo>
                  <a:pt x="1254382" y="1023632"/>
                </a:lnTo>
                <a:lnTo>
                  <a:pt x="1252342" y="1012521"/>
                </a:lnTo>
                <a:lnTo>
                  <a:pt x="1250074" y="1002316"/>
                </a:lnTo>
                <a:lnTo>
                  <a:pt x="1247807" y="992112"/>
                </a:lnTo>
                <a:lnTo>
                  <a:pt x="1245312" y="982134"/>
                </a:lnTo>
                <a:lnTo>
                  <a:pt x="1242591" y="972610"/>
                </a:lnTo>
                <a:lnTo>
                  <a:pt x="1240097" y="963086"/>
                </a:lnTo>
                <a:lnTo>
                  <a:pt x="1237149" y="954015"/>
                </a:lnTo>
                <a:lnTo>
                  <a:pt x="1234202" y="945398"/>
                </a:lnTo>
                <a:lnTo>
                  <a:pt x="1231254" y="936781"/>
                </a:lnTo>
                <a:lnTo>
                  <a:pt x="1228306" y="928391"/>
                </a:lnTo>
                <a:lnTo>
                  <a:pt x="1224905" y="920454"/>
                </a:lnTo>
                <a:lnTo>
                  <a:pt x="1221730" y="912744"/>
                </a:lnTo>
                <a:lnTo>
                  <a:pt x="1218556" y="905034"/>
                </a:lnTo>
                <a:lnTo>
                  <a:pt x="1211526" y="890975"/>
                </a:lnTo>
                <a:lnTo>
                  <a:pt x="1204724" y="877369"/>
                </a:lnTo>
                <a:lnTo>
                  <a:pt x="1197468" y="865124"/>
                </a:lnTo>
                <a:lnTo>
                  <a:pt x="1190212" y="853332"/>
                </a:lnTo>
                <a:lnTo>
                  <a:pt x="1190212" y="1223411"/>
                </a:lnTo>
                <a:lnTo>
                  <a:pt x="1190212" y="1436116"/>
                </a:lnTo>
                <a:lnTo>
                  <a:pt x="1190212" y="1858805"/>
                </a:lnTo>
                <a:lnTo>
                  <a:pt x="1190212" y="2156773"/>
                </a:lnTo>
                <a:lnTo>
                  <a:pt x="1190212" y="2435920"/>
                </a:lnTo>
                <a:lnTo>
                  <a:pt x="1189985" y="2443176"/>
                </a:lnTo>
                <a:lnTo>
                  <a:pt x="1189532" y="2449979"/>
                </a:lnTo>
                <a:lnTo>
                  <a:pt x="1188625" y="2457009"/>
                </a:lnTo>
                <a:lnTo>
                  <a:pt x="1187491" y="2463812"/>
                </a:lnTo>
                <a:lnTo>
                  <a:pt x="1185904" y="2470615"/>
                </a:lnTo>
                <a:lnTo>
                  <a:pt x="1184090" y="2477191"/>
                </a:lnTo>
                <a:lnTo>
                  <a:pt x="1181822" y="2483540"/>
                </a:lnTo>
                <a:lnTo>
                  <a:pt x="1179328" y="2490116"/>
                </a:lnTo>
                <a:lnTo>
                  <a:pt x="1176607" y="2496239"/>
                </a:lnTo>
                <a:lnTo>
                  <a:pt x="1173659" y="2502135"/>
                </a:lnTo>
                <a:lnTo>
                  <a:pt x="1170258" y="2508031"/>
                </a:lnTo>
                <a:lnTo>
                  <a:pt x="1166403" y="2513700"/>
                </a:lnTo>
                <a:lnTo>
                  <a:pt x="1162548" y="2518915"/>
                </a:lnTo>
                <a:lnTo>
                  <a:pt x="1158467" y="2524131"/>
                </a:lnTo>
                <a:lnTo>
                  <a:pt x="1154159" y="2529347"/>
                </a:lnTo>
                <a:lnTo>
                  <a:pt x="1149397" y="2534109"/>
                </a:lnTo>
                <a:lnTo>
                  <a:pt x="1144862" y="2538871"/>
                </a:lnTo>
                <a:lnTo>
                  <a:pt x="1139646" y="2543179"/>
                </a:lnTo>
                <a:lnTo>
                  <a:pt x="1134431" y="2547261"/>
                </a:lnTo>
                <a:lnTo>
                  <a:pt x="1128989" y="2551116"/>
                </a:lnTo>
                <a:lnTo>
                  <a:pt x="1123320" y="2554744"/>
                </a:lnTo>
                <a:lnTo>
                  <a:pt x="1117425" y="2557919"/>
                </a:lnTo>
                <a:lnTo>
                  <a:pt x="1111529" y="2561094"/>
                </a:lnTo>
                <a:lnTo>
                  <a:pt x="1105407" y="2563815"/>
                </a:lnTo>
                <a:lnTo>
                  <a:pt x="1099285" y="2566536"/>
                </a:lnTo>
                <a:lnTo>
                  <a:pt x="1092482" y="2568577"/>
                </a:lnTo>
                <a:lnTo>
                  <a:pt x="1086133" y="2570618"/>
                </a:lnTo>
                <a:lnTo>
                  <a:pt x="1079331" y="2572205"/>
                </a:lnTo>
                <a:lnTo>
                  <a:pt x="1072528" y="2573112"/>
                </a:lnTo>
                <a:lnTo>
                  <a:pt x="1065726" y="2574246"/>
                </a:lnTo>
                <a:lnTo>
                  <a:pt x="1058470" y="2574699"/>
                </a:lnTo>
                <a:lnTo>
                  <a:pt x="1051214" y="2574926"/>
                </a:lnTo>
                <a:lnTo>
                  <a:pt x="1044185" y="2574699"/>
                </a:lnTo>
                <a:lnTo>
                  <a:pt x="1037155" y="2574246"/>
                </a:lnTo>
                <a:lnTo>
                  <a:pt x="1030353" y="2573112"/>
                </a:lnTo>
                <a:lnTo>
                  <a:pt x="1023324" y="2572205"/>
                </a:lnTo>
                <a:lnTo>
                  <a:pt x="1016748" y="2570618"/>
                </a:lnTo>
                <a:lnTo>
                  <a:pt x="1009945" y="2568577"/>
                </a:lnTo>
                <a:lnTo>
                  <a:pt x="1003596" y="2566536"/>
                </a:lnTo>
                <a:lnTo>
                  <a:pt x="997247" y="2563815"/>
                </a:lnTo>
                <a:lnTo>
                  <a:pt x="991352" y="2561094"/>
                </a:lnTo>
                <a:lnTo>
                  <a:pt x="985230" y="2557919"/>
                </a:lnTo>
                <a:lnTo>
                  <a:pt x="979334" y="2554744"/>
                </a:lnTo>
                <a:lnTo>
                  <a:pt x="973665" y="2551116"/>
                </a:lnTo>
                <a:lnTo>
                  <a:pt x="968223" y="2547261"/>
                </a:lnTo>
                <a:lnTo>
                  <a:pt x="963008" y="2543179"/>
                </a:lnTo>
                <a:lnTo>
                  <a:pt x="958020" y="2538871"/>
                </a:lnTo>
                <a:lnTo>
                  <a:pt x="953031" y="2534109"/>
                </a:lnTo>
                <a:lnTo>
                  <a:pt x="948496" y="2529347"/>
                </a:lnTo>
                <a:lnTo>
                  <a:pt x="944188" y="2524131"/>
                </a:lnTo>
                <a:lnTo>
                  <a:pt x="940106" y="2518915"/>
                </a:lnTo>
                <a:lnTo>
                  <a:pt x="936252" y="2513700"/>
                </a:lnTo>
                <a:lnTo>
                  <a:pt x="932624" y="2508031"/>
                </a:lnTo>
                <a:lnTo>
                  <a:pt x="929222" y="2502135"/>
                </a:lnTo>
                <a:lnTo>
                  <a:pt x="926048" y="2496239"/>
                </a:lnTo>
                <a:lnTo>
                  <a:pt x="923327" y="2490116"/>
                </a:lnTo>
                <a:lnTo>
                  <a:pt x="921059" y="2483540"/>
                </a:lnTo>
                <a:lnTo>
                  <a:pt x="918792" y="2477191"/>
                </a:lnTo>
                <a:lnTo>
                  <a:pt x="916978" y="2470615"/>
                </a:lnTo>
                <a:lnTo>
                  <a:pt x="915391" y="2463812"/>
                </a:lnTo>
                <a:lnTo>
                  <a:pt x="914030" y="2457009"/>
                </a:lnTo>
                <a:lnTo>
                  <a:pt x="913123" y="2449979"/>
                </a:lnTo>
                <a:lnTo>
                  <a:pt x="912670" y="2443176"/>
                </a:lnTo>
                <a:lnTo>
                  <a:pt x="912670" y="2435920"/>
                </a:lnTo>
                <a:lnTo>
                  <a:pt x="912670" y="2099175"/>
                </a:lnTo>
                <a:lnTo>
                  <a:pt x="912670" y="1800753"/>
                </a:lnTo>
                <a:lnTo>
                  <a:pt x="912670" y="1522740"/>
                </a:lnTo>
                <a:lnTo>
                  <a:pt x="858476" y="1522740"/>
                </a:lnTo>
                <a:lnTo>
                  <a:pt x="853034" y="1545416"/>
                </a:lnTo>
                <a:lnTo>
                  <a:pt x="797254" y="1776943"/>
                </a:lnTo>
                <a:lnTo>
                  <a:pt x="889995" y="1796218"/>
                </a:lnTo>
                <a:lnTo>
                  <a:pt x="889995" y="2094413"/>
                </a:lnTo>
                <a:lnTo>
                  <a:pt x="590004" y="2032053"/>
                </a:lnTo>
                <a:lnTo>
                  <a:pt x="587283" y="2031372"/>
                </a:lnTo>
                <a:lnTo>
                  <a:pt x="585469" y="2031145"/>
                </a:lnTo>
                <a:lnTo>
                  <a:pt x="580707" y="2029785"/>
                </a:lnTo>
                <a:lnTo>
                  <a:pt x="572998" y="2027290"/>
                </a:lnTo>
                <a:lnTo>
                  <a:pt x="566875" y="2025250"/>
                </a:lnTo>
                <a:lnTo>
                  <a:pt x="559393" y="2022075"/>
                </a:lnTo>
                <a:lnTo>
                  <a:pt x="553497" y="2018900"/>
                </a:lnTo>
                <a:lnTo>
                  <a:pt x="546695" y="2015499"/>
                </a:lnTo>
                <a:lnTo>
                  <a:pt x="541026" y="2011871"/>
                </a:lnTo>
                <a:lnTo>
                  <a:pt x="534677" y="2007789"/>
                </a:lnTo>
                <a:lnTo>
                  <a:pt x="529235" y="2003707"/>
                </a:lnTo>
                <a:lnTo>
                  <a:pt x="523566" y="1998945"/>
                </a:lnTo>
                <a:lnTo>
                  <a:pt x="518804" y="1994410"/>
                </a:lnTo>
                <a:lnTo>
                  <a:pt x="513362" y="1988967"/>
                </a:lnTo>
                <a:lnTo>
                  <a:pt x="509054" y="1984205"/>
                </a:lnTo>
                <a:lnTo>
                  <a:pt x="504292" y="1978536"/>
                </a:lnTo>
                <a:lnTo>
                  <a:pt x="500438" y="1973094"/>
                </a:lnTo>
                <a:lnTo>
                  <a:pt x="496356" y="1966971"/>
                </a:lnTo>
                <a:lnTo>
                  <a:pt x="493182" y="1961302"/>
                </a:lnTo>
                <a:lnTo>
                  <a:pt x="489554" y="1954726"/>
                </a:lnTo>
                <a:lnTo>
                  <a:pt x="486606" y="1949057"/>
                </a:lnTo>
                <a:lnTo>
                  <a:pt x="483658" y="1941800"/>
                </a:lnTo>
                <a:lnTo>
                  <a:pt x="481617" y="1935905"/>
                </a:lnTo>
                <a:lnTo>
                  <a:pt x="479123" y="1928421"/>
                </a:lnTo>
                <a:lnTo>
                  <a:pt x="477763" y="1922299"/>
                </a:lnTo>
                <a:lnTo>
                  <a:pt x="476175" y="1914815"/>
                </a:lnTo>
                <a:lnTo>
                  <a:pt x="475042" y="1908239"/>
                </a:lnTo>
                <a:lnTo>
                  <a:pt x="474135" y="1900756"/>
                </a:lnTo>
                <a:lnTo>
                  <a:pt x="473908" y="1893726"/>
                </a:lnTo>
                <a:lnTo>
                  <a:pt x="473908" y="1886470"/>
                </a:lnTo>
                <a:lnTo>
                  <a:pt x="474135" y="1878987"/>
                </a:lnTo>
                <a:lnTo>
                  <a:pt x="474815" y="1871730"/>
                </a:lnTo>
                <a:lnTo>
                  <a:pt x="475949" y="1864474"/>
                </a:lnTo>
                <a:lnTo>
                  <a:pt x="476629" y="1859258"/>
                </a:lnTo>
                <a:lnTo>
                  <a:pt x="477536" y="1856990"/>
                </a:lnTo>
                <a:lnTo>
                  <a:pt x="477763" y="1854723"/>
                </a:lnTo>
                <a:lnTo>
                  <a:pt x="568689" y="1478748"/>
                </a:lnTo>
                <a:lnTo>
                  <a:pt x="582521" y="1421603"/>
                </a:lnTo>
                <a:lnTo>
                  <a:pt x="582521" y="755823"/>
                </a:lnTo>
                <a:lnTo>
                  <a:pt x="565742" y="752875"/>
                </a:lnTo>
                <a:lnTo>
                  <a:pt x="546921" y="748794"/>
                </a:lnTo>
                <a:lnTo>
                  <a:pt x="526967" y="744032"/>
                </a:lnTo>
                <a:lnTo>
                  <a:pt x="516310" y="741311"/>
                </a:lnTo>
                <a:lnTo>
                  <a:pt x="505426" y="738136"/>
                </a:lnTo>
                <a:lnTo>
                  <a:pt x="494089" y="734961"/>
                </a:lnTo>
                <a:lnTo>
                  <a:pt x="482751" y="731333"/>
                </a:lnTo>
                <a:lnTo>
                  <a:pt x="470960" y="727478"/>
                </a:lnTo>
                <a:lnTo>
                  <a:pt x="458942" y="723169"/>
                </a:lnTo>
                <a:lnTo>
                  <a:pt x="446698" y="718634"/>
                </a:lnTo>
                <a:lnTo>
                  <a:pt x="434000" y="713872"/>
                </a:lnTo>
                <a:lnTo>
                  <a:pt x="421302" y="708657"/>
                </a:lnTo>
                <a:lnTo>
                  <a:pt x="408150" y="702987"/>
                </a:lnTo>
                <a:lnTo>
                  <a:pt x="395906" y="697772"/>
                </a:lnTo>
                <a:lnTo>
                  <a:pt x="383661" y="691876"/>
                </a:lnTo>
                <a:lnTo>
                  <a:pt x="370963" y="685753"/>
                </a:lnTo>
                <a:lnTo>
                  <a:pt x="358265" y="679177"/>
                </a:lnTo>
                <a:lnTo>
                  <a:pt x="345567" y="672374"/>
                </a:lnTo>
                <a:lnTo>
                  <a:pt x="332642" y="665118"/>
                </a:lnTo>
                <a:lnTo>
                  <a:pt x="319718" y="657408"/>
                </a:lnTo>
                <a:lnTo>
                  <a:pt x="306566" y="649471"/>
                </a:lnTo>
                <a:lnTo>
                  <a:pt x="293415" y="641081"/>
                </a:lnTo>
                <a:lnTo>
                  <a:pt x="280263" y="632237"/>
                </a:lnTo>
                <a:lnTo>
                  <a:pt x="267112" y="623166"/>
                </a:lnTo>
                <a:lnTo>
                  <a:pt x="253960" y="613416"/>
                </a:lnTo>
                <a:lnTo>
                  <a:pt x="240809" y="603438"/>
                </a:lnTo>
                <a:lnTo>
                  <a:pt x="227430" y="592553"/>
                </a:lnTo>
                <a:lnTo>
                  <a:pt x="214279" y="581895"/>
                </a:lnTo>
                <a:lnTo>
                  <a:pt x="201354" y="570330"/>
                </a:lnTo>
                <a:lnTo>
                  <a:pt x="188203" y="558539"/>
                </a:lnTo>
                <a:lnTo>
                  <a:pt x="175278" y="546067"/>
                </a:lnTo>
                <a:lnTo>
                  <a:pt x="162580" y="533368"/>
                </a:lnTo>
                <a:lnTo>
                  <a:pt x="149655" y="519989"/>
                </a:lnTo>
                <a:lnTo>
                  <a:pt x="136957" y="506156"/>
                </a:lnTo>
                <a:lnTo>
                  <a:pt x="124713" y="491870"/>
                </a:lnTo>
                <a:lnTo>
                  <a:pt x="112015" y="477130"/>
                </a:lnTo>
                <a:lnTo>
                  <a:pt x="99997" y="461710"/>
                </a:lnTo>
                <a:lnTo>
                  <a:pt x="87979" y="445837"/>
                </a:lnTo>
                <a:lnTo>
                  <a:pt x="76188" y="429737"/>
                </a:lnTo>
                <a:lnTo>
                  <a:pt x="64624" y="412729"/>
                </a:lnTo>
                <a:lnTo>
                  <a:pt x="53059" y="395495"/>
                </a:lnTo>
                <a:lnTo>
                  <a:pt x="41949" y="377354"/>
                </a:lnTo>
                <a:lnTo>
                  <a:pt x="31065" y="358759"/>
                </a:lnTo>
                <a:lnTo>
                  <a:pt x="20181" y="339711"/>
                </a:lnTo>
                <a:lnTo>
                  <a:pt x="9977" y="319983"/>
                </a:lnTo>
                <a:lnTo>
                  <a:pt x="7936" y="315901"/>
                </a:lnTo>
                <a:lnTo>
                  <a:pt x="6122" y="311819"/>
                </a:lnTo>
                <a:lnTo>
                  <a:pt x="4535" y="307511"/>
                </a:lnTo>
                <a:lnTo>
                  <a:pt x="3401" y="302975"/>
                </a:lnTo>
                <a:lnTo>
                  <a:pt x="2267" y="298667"/>
                </a:lnTo>
                <a:lnTo>
                  <a:pt x="1360" y="294358"/>
                </a:lnTo>
                <a:lnTo>
                  <a:pt x="680" y="290050"/>
                </a:lnTo>
                <a:lnTo>
                  <a:pt x="227" y="285741"/>
                </a:lnTo>
                <a:lnTo>
                  <a:pt x="0" y="281206"/>
                </a:lnTo>
                <a:lnTo>
                  <a:pt x="0" y="276897"/>
                </a:lnTo>
                <a:lnTo>
                  <a:pt x="227" y="272589"/>
                </a:lnTo>
                <a:lnTo>
                  <a:pt x="453" y="268507"/>
                </a:lnTo>
                <a:lnTo>
                  <a:pt x="1360" y="264199"/>
                </a:lnTo>
                <a:lnTo>
                  <a:pt x="2041" y="259663"/>
                </a:lnTo>
                <a:lnTo>
                  <a:pt x="3174" y="255582"/>
                </a:lnTo>
                <a:lnTo>
                  <a:pt x="4308" y="251500"/>
                </a:lnTo>
                <a:lnTo>
                  <a:pt x="5669" y="247418"/>
                </a:lnTo>
                <a:lnTo>
                  <a:pt x="7483" y="243336"/>
                </a:lnTo>
                <a:lnTo>
                  <a:pt x="9297" y="239481"/>
                </a:lnTo>
                <a:lnTo>
                  <a:pt x="11111" y="235626"/>
                </a:lnTo>
                <a:lnTo>
                  <a:pt x="13378" y="231771"/>
                </a:lnTo>
                <a:lnTo>
                  <a:pt x="15646" y="228143"/>
                </a:lnTo>
                <a:lnTo>
                  <a:pt x="18140" y="224515"/>
                </a:lnTo>
                <a:lnTo>
                  <a:pt x="20861" y="221340"/>
                </a:lnTo>
                <a:lnTo>
                  <a:pt x="23809" y="217939"/>
                </a:lnTo>
                <a:lnTo>
                  <a:pt x="26983" y="214764"/>
                </a:lnTo>
                <a:lnTo>
                  <a:pt x="29931" y="211816"/>
                </a:lnTo>
                <a:lnTo>
                  <a:pt x="33559" y="208868"/>
                </a:lnTo>
                <a:lnTo>
                  <a:pt x="37187" y="206147"/>
                </a:lnTo>
                <a:lnTo>
                  <a:pt x="40815" y="203653"/>
                </a:lnTo>
                <a:lnTo>
                  <a:pt x="44670" y="201385"/>
                </a:lnTo>
                <a:lnTo>
                  <a:pt x="48751" y="198891"/>
                </a:lnTo>
                <a:lnTo>
                  <a:pt x="52833" y="196850"/>
                </a:lnTo>
                <a:lnTo>
                  <a:pt x="57141" y="195036"/>
                </a:lnTo>
                <a:lnTo>
                  <a:pt x="61222" y="193675"/>
                </a:lnTo>
                <a:lnTo>
                  <a:pt x="65531" y="192314"/>
                </a:lnTo>
                <a:lnTo>
                  <a:pt x="70066" y="191181"/>
                </a:lnTo>
                <a:lnTo>
                  <a:pt x="74374" y="190500"/>
                </a:lnTo>
                <a:lnTo>
                  <a:pt x="78682" y="189820"/>
                </a:lnTo>
                <a:lnTo>
                  <a:pt x="82991" y="189140"/>
                </a:lnTo>
                <a:lnTo>
                  <a:pt x="87526" y="188913"/>
                </a:lnTo>
                <a:close/>
                <a:moveTo>
                  <a:pt x="880715" y="0"/>
                </a:moveTo>
                <a:lnTo>
                  <a:pt x="886846" y="0"/>
                </a:lnTo>
                <a:lnTo>
                  <a:pt x="893432" y="0"/>
                </a:lnTo>
                <a:lnTo>
                  <a:pt x="899564" y="227"/>
                </a:lnTo>
                <a:lnTo>
                  <a:pt x="905922" y="681"/>
                </a:lnTo>
                <a:lnTo>
                  <a:pt x="912281" y="1363"/>
                </a:lnTo>
                <a:lnTo>
                  <a:pt x="918412" y="2044"/>
                </a:lnTo>
                <a:lnTo>
                  <a:pt x="924998" y="3179"/>
                </a:lnTo>
                <a:lnTo>
                  <a:pt x="931356" y="4088"/>
                </a:lnTo>
                <a:lnTo>
                  <a:pt x="937715" y="5450"/>
                </a:lnTo>
                <a:lnTo>
                  <a:pt x="944300" y="6586"/>
                </a:lnTo>
                <a:lnTo>
                  <a:pt x="950432" y="8175"/>
                </a:lnTo>
                <a:lnTo>
                  <a:pt x="956790" y="9992"/>
                </a:lnTo>
                <a:lnTo>
                  <a:pt x="962922" y="11809"/>
                </a:lnTo>
                <a:lnTo>
                  <a:pt x="969053" y="13853"/>
                </a:lnTo>
                <a:lnTo>
                  <a:pt x="974958" y="15896"/>
                </a:lnTo>
                <a:lnTo>
                  <a:pt x="980862" y="18167"/>
                </a:lnTo>
                <a:lnTo>
                  <a:pt x="986767" y="20892"/>
                </a:lnTo>
                <a:lnTo>
                  <a:pt x="992671" y="23390"/>
                </a:lnTo>
                <a:lnTo>
                  <a:pt x="998348" y="25888"/>
                </a:lnTo>
                <a:lnTo>
                  <a:pt x="1003798" y="28841"/>
                </a:lnTo>
                <a:lnTo>
                  <a:pt x="1009476" y="31793"/>
                </a:lnTo>
                <a:lnTo>
                  <a:pt x="1014699" y="34972"/>
                </a:lnTo>
                <a:lnTo>
                  <a:pt x="1025372" y="41331"/>
                </a:lnTo>
                <a:lnTo>
                  <a:pt x="1035591" y="48370"/>
                </a:lnTo>
                <a:lnTo>
                  <a:pt x="1045356" y="56091"/>
                </a:lnTo>
                <a:lnTo>
                  <a:pt x="1054667" y="63585"/>
                </a:lnTo>
                <a:lnTo>
                  <a:pt x="1063523" y="72215"/>
                </a:lnTo>
                <a:lnTo>
                  <a:pt x="1072153" y="80844"/>
                </a:lnTo>
                <a:lnTo>
                  <a:pt x="1080101" y="89928"/>
                </a:lnTo>
                <a:lnTo>
                  <a:pt x="1087822" y="99466"/>
                </a:lnTo>
                <a:lnTo>
                  <a:pt x="1094862" y="109458"/>
                </a:lnTo>
                <a:lnTo>
                  <a:pt x="1101675" y="119450"/>
                </a:lnTo>
                <a:lnTo>
                  <a:pt x="1107806" y="129896"/>
                </a:lnTo>
                <a:lnTo>
                  <a:pt x="1113483" y="140796"/>
                </a:lnTo>
                <a:lnTo>
                  <a:pt x="1118479" y="151697"/>
                </a:lnTo>
                <a:lnTo>
                  <a:pt x="1123248" y="162824"/>
                </a:lnTo>
                <a:lnTo>
                  <a:pt x="1127336" y="174406"/>
                </a:lnTo>
                <a:lnTo>
                  <a:pt x="1130969" y="186215"/>
                </a:lnTo>
                <a:lnTo>
                  <a:pt x="1133694" y="198023"/>
                </a:lnTo>
                <a:lnTo>
                  <a:pt x="1136192" y="210059"/>
                </a:lnTo>
                <a:lnTo>
                  <a:pt x="1138009" y="222322"/>
                </a:lnTo>
                <a:lnTo>
                  <a:pt x="1139145" y="234812"/>
                </a:lnTo>
                <a:lnTo>
                  <a:pt x="1139599" y="240944"/>
                </a:lnTo>
                <a:lnTo>
                  <a:pt x="1139826" y="247075"/>
                </a:lnTo>
                <a:lnTo>
                  <a:pt x="1139826" y="253434"/>
                </a:lnTo>
                <a:lnTo>
                  <a:pt x="1139599" y="259565"/>
                </a:lnTo>
                <a:lnTo>
                  <a:pt x="1139599" y="265924"/>
                </a:lnTo>
                <a:lnTo>
                  <a:pt x="1139145" y="272509"/>
                </a:lnTo>
                <a:lnTo>
                  <a:pt x="1138690" y="278641"/>
                </a:lnTo>
                <a:lnTo>
                  <a:pt x="1137782" y="284999"/>
                </a:lnTo>
                <a:lnTo>
                  <a:pt x="1136874" y="291358"/>
                </a:lnTo>
                <a:lnTo>
                  <a:pt x="1135738" y="297943"/>
                </a:lnTo>
                <a:lnTo>
                  <a:pt x="1134376" y="304075"/>
                </a:lnTo>
                <a:lnTo>
                  <a:pt x="1133240" y="310433"/>
                </a:lnTo>
                <a:lnTo>
                  <a:pt x="1131651" y="316792"/>
                </a:lnTo>
                <a:lnTo>
                  <a:pt x="1129834" y="323151"/>
                </a:lnTo>
                <a:lnTo>
                  <a:pt x="1128017" y="329282"/>
                </a:lnTo>
                <a:lnTo>
                  <a:pt x="1125973" y="335413"/>
                </a:lnTo>
                <a:lnTo>
                  <a:pt x="1123929" y="341545"/>
                </a:lnTo>
                <a:lnTo>
                  <a:pt x="1121659" y="347449"/>
                </a:lnTo>
                <a:lnTo>
                  <a:pt x="1119161" y="353354"/>
                </a:lnTo>
                <a:lnTo>
                  <a:pt x="1116435" y="359031"/>
                </a:lnTo>
                <a:lnTo>
                  <a:pt x="1113937" y="364708"/>
                </a:lnTo>
                <a:lnTo>
                  <a:pt x="1111212" y="370385"/>
                </a:lnTo>
                <a:lnTo>
                  <a:pt x="1108033" y="375836"/>
                </a:lnTo>
                <a:lnTo>
                  <a:pt x="1104854" y="381286"/>
                </a:lnTo>
                <a:lnTo>
                  <a:pt x="1098495" y="391959"/>
                </a:lnTo>
                <a:lnTo>
                  <a:pt x="1091683" y="401951"/>
                </a:lnTo>
                <a:lnTo>
                  <a:pt x="1083961" y="411716"/>
                </a:lnTo>
                <a:lnTo>
                  <a:pt x="1076240" y="421027"/>
                </a:lnTo>
                <a:lnTo>
                  <a:pt x="1067611" y="430110"/>
                </a:lnTo>
                <a:lnTo>
                  <a:pt x="1058981" y="438513"/>
                </a:lnTo>
                <a:lnTo>
                  <a:pt x="1049898" y="446461"/>
                </a:lnTo>
                <a:lnTo>
                  <a:pt x="1040587" y="454182"/>
                </a:lnTo>
                <a:lnTo>
                  <a:pt x="1030368" y="461449"/>
                </a:lnTo>
                <a:lnTo>
                  <a:pt x="1020376" y="468035"/>
                </a:lnTo>
                <a:lnTo>
                  <a:pt x="1009930" y="474393"/>
                </a:lnTo>
                <a:lnTo>
                  <a:pt x="999257" y="479843"/>
                </a:lnTo>
                <a:lnTo>
                  <a:pt x="988129" y="485066"/>
                </a:lnTo>
                <a:lnTo>
                  <a:pt x="976774" y="489608"/>
                </a:lnTo>
                <a:lnTo>
                  <a:pt x="965420" y="493696"/>
                </a:lnTo>
                <a:lnTo>
                  <a:pt x="953611" y="497102"/>
                </a:lnTo>
                <a:lnTo>
                  <a:pt x="941802" y="500282"/>
                </a:lnTo>
                <a:lnTo>
                  <a:pt x="929767" y="502552"/>
                </a:lnTo>
                <a:lnTo>
                  <a:pt x="917504" y="504369"/>
                </a:lnTo>
                <a:lnTo>
                  <a:pt x="905241" y="505505"/>
                </a:lnTo>
                <a:lnTo>
                  <a:pt x="898882" y="505959"/>
                </a:lnTo>
                <a:lnTo>
                  <a:pt x="892751" y="506186"/>
                </a:lnTo>
                <a:lnTo>
                  <a:pt x="886392" y="506413"/>
                </a:lnTo>
                <a:lnTo>
                  <a:pt x="880261" y="506186"/>
                </a:lnTo>
                <a:lnTo>
                  <a:pt x="873902" y="505959"/>
                </a:lnTo>
                <a:lnTo>
                  <a:pt x="867317" y="505505"/>
                </a:lnTo>
                <a:lnTo>
                  <a:pt x="861185" y="504823"/>
                </a:lnTo>
                <a:lnTo>
                  <a:pt x="854827" y="504369"/>
                </a:lnTo>
                <a:lnTo>
                  <a:pt x="848468" y="503234"/>
                </a:lnTo>
                <a:lnTo>
                  <a:pt x="841882" y="502325"/>
                </a:lnTo>
                <a:lnTo>
                  <a:pt x="835751" y="500963"/>
                </a:lnTo>
                <a:lnTo>
                  <a:pt x="829392" y="499600"/>
                </a:lnTo>
                <a:lnTo>
                  <a:pt x="823034" y="498238"/>
                </a:lnTo>
                <a:lnTo>
                  <a:pt x="816902" y="496421"/>
                </a:lnTo>
                <a:lnTo>
                  <a:pt x="810317" y="494604"/>
                </a:lnTo>
                <a:lnTo>
                  <a:pt x="804412" y="492560"/>
                </a:lnTo>
                <a:lnTo>
                  <a:pt x="798281" y="490290"/>
                </a:lnTo>
                <a:lnTo>
                  <a:pt x="792377" y="488246"/>
                </a:lnTo>
                <a:lnTo>
                  <a:pt x="786472" y="485521"/>
                </a:lnTo>
                <a:lnTo>
                  <a:pt x="780795" y="483023"/>
                </a:lnTo>
                <a:lnTo>
                  <a:pt x="775118" y="480525"/>
                </a:lnTo>
                <a:lnTo>
                  <a:pt x="769667" y="477572"/>
                </a:lnTo>
                <a:lnTo>
                  <a:pt x="763990" y="474620"/>
                </a:lnTo>
                <a:lnTo>
                  <a:pt x="758540" y="471441"/>
                </a:lnTo>
                <a:lnTo>
                  <a:pt x="753317" y="468489"/>
                </a:lnTo>
                <a:lnTo>
                  <a:pt x="748094" y="465082"/>
                </a:lnTo>
                <a:lnTo>
                  <a:pt x="737875" y="457816"/>
                </a:lnTo>
                <a:lnTo>
                  <a:pt x="728337" y="450322"/>
                </a:lnTo>
                <a:lnTo>
                  <a:pt x="718799" y="442373"/>
                </a:lnTo>
                <a:lnTo>
                  <a:pt x="709715" y="434198"/>
                </a:lnTo>
                <a:lnTo>
                  <a:pt x="701313" y="425569"/>
                </a:lnTo>
                <a:lnTo>
                  <a:pt x="693365" y="416258"/>
                </a:lnTo>
                <a:lnTo>
                  <a:pt x="685644" y="406720"/>
                </a:lnTo>
                <a:lnTo>
                  <a:pt x="678377" y="396955"/>
                </a:lnTo>
                <a:lnTo>
                  <a:pt x="671791" y="386736"/>
                </a:lnTo>
                <a:lnTo>
                  <a:pt x="665660" y="376517"/>
                </a:lnTo>
                <a:lnTo>
                  <a:pt x="659983" y="365617"/>
                </a:lnTo>
                <a:lnTo>
                  <a:pt x="654759" y="354716"/>
                </a:lnTo>
                <a:lnTo>
                  <a:pt x="650218" y="343362"/>
                </a:lnTo>
                <a:lnTo>
                  <a:pt x="646130" y="331780"/>
                </a:lnTo>
                <a:lnTo>
                  <a:pt x="642724" y="320198"/>
                </a:lnTo>
                <a:lnTo>
                  <a:pt x="639544" y="308163"/>
                </a:lnTo>
                <a:lnTo>
                  <a:pt x="637273" y="296127"/>
                </a:lnTo>
                <a:lnTo>
                  <a:pt x="635457" y="284091"/>
                </a:lnTo>
                <a:lnTo>
                  <a:pt x="634321" y="271601"/>
                </a:lnTo>
                <a:lnTo>
                  <a:pt x="633867" y="265469"/>
                </a:lnTo>
                <a:lnTo>
                  <a:pt x="633640" y="259111"/>
                </a:lnTo>
                <a:lnTo>
                  <a:pt x="633413" y="252979"/>
                </a:lnTo>
                <a:lnTo>
                  <a:pt x="633640" y="246621"/>
                </a:lnTo>
                <a:lnTo>
                  <a:pt x="633867" y="240262"/>
                </a:lnTo>
                <a:lnTo>
                  <a:pt x="634321" y="233904"/>
                </a:lnTo>
                <a:lnTo>
                  <a:pt x="635003" y="227545"/>
                </a:lnTo>
                <a:lnTo>
                  <a:pt x="635457" y="221414"/>
                </a:lnTo>
                <a:lnTo>
                  <a:pt x="636592" y="214828"/>
                </a:lnTo>
                <a:lnTo>
                  <a:pt x="637501" y="208470"/>
                </a:lnTo>
                <a:lnTo>
                  <a:pt x="638863" y="202111"/>
                </a:lnTo>
                <a:lnTo>
                  <a:pt x="640226" y="195752"/>
                </a:lnTo>
                <a:lnTo>
                  <a:pt x="641588" y="189621"/>
                </a:lnTo>
                <a:lnTo>
                  <a:pt x="643405" y="183035"/>
                </a:lnTo>
                <a:lnTo>
                  <a:pt x="645222" y="176904"/>
                </a:lnTo>
                <a:lnTo>
                  <a:pt x="647265" y="170772"/>
                </a:lnTo>
                <a:lnTo>
                  <a:pt x="649309" y="164868"/>
                </a:lnTo>
                <a:lnTo>
                  <a:pt x="651807" y="158964"/>
                </a:lnTo>
                <a:lnTo>
                  <a:pt x="654305" y="153059"/>
                </a:lnTo>
                <a:lnTo>
                  <a:pt x="656803" y="147155"/>
                </a:lnTo>
                <a:lnTo>
                  <a:pt x="659301" y="141478"/>
                </a:lnTo>
                <a:lnTo>
                  <a:pt x="662253" y="135800"/>
                </a:lnTo>
                <a:lnTo>
                  <a:pt x="665206" y="130350"/>
                </a:lnTo>
                <a:lnTo>
                  <a:pt x="668385" y="125127"/>
                </a:lnTo>
                <a:lnTo>
                  <a:pt x="674743" y="114454"/>
                </a:lnTo>
                <a:lnTo>
                  <a:pt x="682010" y="104235"/>
                </a:lnTo>
                <a:lnTo>
                  <a:pt x="689504" y="94470"/>
                </a:lnTo>
                <a:lnTo>
                  <a:pt x="697453" y="85159"/>
                </a:lnTo>
                <a:lnTo>
                  <a:pt x="705628" y="76303"/>
                </a:lnTo>
                <a:lnTo>
                  <a:pt x="714257" y="67900"/>
                </a:lnTo>
                <a:lnTo>
                  <a:pt x="723568" y="59498"/>
                </a:lnTo>
                <a:lnTo>
                  <a:pt x="733106" y="52231"/>
                </a:lnTo>
                <a:lnTo>
                  <a:pt x="742871" y="44964"/>
                </a:lnTo>
                <a:lnTo>
                  <a:pt x="753090" y="38151"/>
                </a:lnTo>
                <a:lnTo>
                  <a:pt x="763309" y="32020"/>
                </a:lnTo>
                <a:lnTo>
                  <a:pt x="774209" y="26343"/>
                </a:lnTo>
                <a:lnTo>
                  <a:pt x="785337" y="21347"/>
                </a:lnTo>
                <a:lnTo>
                  <a:pt x="796464" y="16578"/>
                </a:lnTo>
                <a:lnTo>
                  <a:pt x="808046" y="12490"/>
                </a:lnTo>
                <a:lnTo>
                  <a:pt x="819628" y="9084"/>
                </a:lnTo>
                <a:lnTo>
                  <a:pt x="831663" y="6131"/>
                </a:lnTo>
                <a:lnTo>
                  <a:pt x="843699" y="3633"/>
                </a:lnTo>
                <a:lnTo>
                  <a:pt x="855962" y="1817"/>
                </a:lnTo>
                <a:lnTo>
                  <a:pt x="868225" y="681"/>
                </a:lnTo>
                <a:lnTo>
                  <a:pt x="874356" y="227"/>
                </a:lnTo>
                <a:lnTo>
                  <a:pt x="880715" y="0"/>
                </a:lnTo>
                <a:close/>
              </a:path>
            </a:pathLst>
          </a:custGeom>
          <a:solidFill>
            <a:srgbClr val="E3E1E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46390" y="3226300"/>
            <a:ext cx="1715034" cy="1714951"/>
            <a:chOff x="2022336" y="1965168"/>
            <a:chExt cx="1715034" cy="1714951"/>
          </a:xfrm>
          <a:solidFill>
            <a:srgbClr val="FAC2AE"/>
          </a:solidFill>
        </p:grpSpPr>
        <p:sp>
          <p:nvSpPr>
            <p:cNvPr id="136" name="齿轮"/>
            <p:cNvSpPr/>
            <p:nvPr/>
          </p:nvSpPr>
          <p:spPr bwMode="auto">
            <a:xfrm>
              <a:off x="2022336" y="1965168"/>
              <a:ext cx="1715034" cy="1714951"/>
            </a:xfrm>
            <a:custGeom>
              <a:avLst/>
              <a:gdLst>
                <a:gd name="T0" fmla="*/ 2147483646 w 4408"/>
                <a:gd name="T1" fmla="*/ 2147483646 h 4408"/>
                <a:gd name="T2" fmla="*/ 2147483646 w 4408"/>
                <a:gd name="T3" fmla="*/ 2147483646 h 4408"/>
                <a:gd name="T4" fmla="*/ 2147483646 w 4408"/>
                <a:gd name="T5" fmla="*/ 2147483646 h 4408"/>
                <a:gd name="T6" fmla="*/ 2147483646 w 4408"/>
                <a:gd name="T7" fmla="*/ 2147483646 h 4408"/>
                <a:gd name="T8" fmla="*/ 2147483646 w 4408"/>
                <a:gd name="T9" fmla="*/ 2147483646 h 4408"/>
                <a:gd name="T10" fmla="*/ 2147483646 w 4408"/>
                <a:gd name="T11" fmla="*/ 2147483646 h 4408"/>
                <a:gd name="T12" fmla="*/ 2147483646 w 4408"/>
                <a:gd name="T13" fmla="*/ 2147483646 h 4408"/>
                <a:gd name="T14" fmla="*/ 2147483646 w 4408"/>
                <a:gd name="T15" fmla="*/ 2147483646 h 4408"/>
                <a:gd name="T16" fmla="*/ 2147483646 w 4408"/>
                <a:gd name="T17" fmla="*/ 2147483646 h 4408"/>
                <a:gd name="T18" fmla="*/ 2147483646 w 4408"/>
                <a:gd name="T19" fmla="*/ 2147483646 h 4408"/>
                <a:gd name="T20" fmla="*/ 2147483646 w 4408"/>
                <a:gd name="T21" fmla="*/ 564979005 h 4408"/>
                <a:gd name="T22" fmla="*/ 2147483646 w 4408"/>
                <a:gd name="T23" fmla="*/ 2147483646 h 4408"/>
                <a:gd name="T24" fmla="*/ 2147483646 w 4408"/>
                <a:gd name="T25" fmla="*/ 2147483646 h 4408"/>
                <a:gd name="T26" fmla="*/ 2147483646 w 4408"/>
                <a:gd name="T27" fmla="*/ 2147483646 h 4408"/>
                <a:gd name="T28" fmla="*/ 2147483646 w 4408"/>
                <a:gd name="T29" fmla="*/ 2147483646 h 4408"/>
                <a:gd name="T30" fmla="*/ 2147483646 w 4408"/>
                <a:gd name="T31" fmla="*/ 2147483646 h 4408"/>
                <a:gd name="T32" fmla="*/ 2147483646 w 4408"/>
                <a:gd name="T33" fmla="*/ 2147483646 h 4408"/>
                <a:gd name="T34" fmla="*/ 2147483646 w 4408"/>
                <a:gd name="T35" fmla="*/ 2147483646 h 4408"/>
                <a:gd name="T36" fmla="*/ 2147483646 w 4408"/>
                <a:gd name="T37" fmla="*/ 2147483646 h 4408"/>
                <a:gd name="T38" fmla="*/ 2147483646 w 4408"/>
                <a:gd name="T39" fmla="*/ 2147483646 h 4408"/>
                <a:gd name="T40" fmla="*/ 2147483646 w 4408"/>
                <a:gd name="T41" fmla="*/ 2147483646 h 4408"/>
                <a:gd name="T42" fmla="*/ 2147483646 w 4408"/>
                <a:gd name="T43" fmla="*/ 2147483646 h 4408"/>
                <a:gd name="T44" fmla="*/ 642768528 w 4408"/>
                <a:gd name="T45" fmla="*/ 2147483646 h 4408"/>
                <a:gd name="T46" fmla="*/ 2147483646 w 4408"/>
                <a:gd name="T47" fmla="*/ 2147483646 h 4408"/>
                <a:gd name="T48" fmla="*/ 2147483646 w 4408"/>
                <a:gd name="T49" fmla="*/ 2147483646 h 4408"/>
                <a:gd name="T50" fmla="*/ 2147483646 w 4408"/>
                <a:gd name="T51" fmla="*/ 2147483646 h 4408"/>
                <a:gd name="T52" fmla="*/ 2147483646 w 4408"/>
                <a:gd name="T53" fmla="*/ 2147483646 h 4408"/>
                <a:gd name="T54" fmla="*/ 2147483646 w 4408"/>
                <a:gd name="T55" fmla="*/ 2147483646 h 4408"/>
                <a:gd name="T56" fmla="*/ 2147483646 w 4408"/>
                <a:gd name="T57" fmla="*/ 2147483646 h 4408"/>
                <a:gd name="T58" fmla="*/ 2147483646 w 4408"/>
                <a:gd name="T59" fmla="*/ 2147483646 h 4408"/>
                <a:gd name="T60" fmla="*/ 2147483646 w 4408"/>
                <a:gd name="T61" fmla="*/ 2147483646 h 4408"/>
                <a:gd name="T62" fmla="*/ 2147483646 w 4408"/>
                <a:gd name="T63" fmla="*/ 2147483646 h 4408"/>
                <a:gd name="T64" fmla="*/ 2147483646 w 4408"/>
                <a:gd name="T65" fmla="*/ 2147483646 h 4408"/>
                <a:gd name="T66" fmla="*/ 2147483646 w 4408"/>
                <a:gd name="T67" fmla="*/ 2147483646 h 4408"/>
                <a:gd name="T68" fmla="*/ 2147483646 w 4408"/>
                <a:gd name="T69" fmla="*/ 2147483646 h 4408"/>
                <a:gd name="T70" fmla="*/ 2147483646 w 4408"/>
                <a:gd name="T71" fmla="*/ 2147483646 h 4408"/>
                <a:gd name="T72" fmla="*/ 2147483646 w 4408"/>
                <a:gd name="T73" fmla="*/ 2147483646 h 4408"/>
                <a:gd name="T74" fmla="*/ 2147483646 w 4408"/>
                <a:gd name="T75" fmla="*/ 2147483646 h 4408"/>
                <a:gd name="T76" fmla="*/ 2147483646 w 4408"/>
                <a:gd name="T77" fmla="*/ 2147483646 h 4408"/>
                <a:gd name="T78" fmla="*/ 2147483646 w 4408"/>
                <a:gd name="T79" fmla="*/ 2147483646 h 4408"/>
                <a:gd name="T80" fmla="*/ 2147483646 w 4408"/>
                <a:gd name="T81" fmla="*/ 2147483646 h 4408"/>
                <a:gd name="T82" fmla="*/ 2147483646 w 4408"/>
                <a:gd name="T83" fmla="*/ 2147483646 h 4408"/>
                <a:gd name="T84" fmla="*/ 2147483646 w 4408"/>
                <a:gd name="T85" fmla="*/ 2147483646 h 4408"/>
                <a:gd name="T86" fmla="*/ 2147483646 w 4408"/>
                <a:gd name="T87" fmla="*/ 2147483646 h 4408"/>
                <a:gd name="T88" fmla="*/ 2147483646 w 4408"/>
                <a:gd name="T89" fmla="*/ 2147483646 h 4408"/>
                <a:gd name="T90" fmla="*/ 2147483646 w 4408"/>
                <a:gd name="T91" fmla="*/ 2147483646 h 4408"/>
                <a:gd name="T92" fmla="*/ 2147483646 w 4408"/>
                <a:gd name="T93" fmla="*/ 2147483646 h 4408"/>
                <a:gd name="T94" fmla="*/ 2147483646 w 4408"/>
                <a:gd name="T95" fmla="*/ 2147483646 h 4408"/>
                <a:gd name="T96" fmla="*/ 2147483646 w 4408"/>
                <a:gd name="T97" fmla="*/ 2147483646 h 4408"/>
                <a:gd name="T98" fmla="*/ 2147483646 w 4408"/>
                <a:gd name="T99" fmla="*/ 2147483646 h 4408"/>
                <a:gd name="T100" fmla="*/ 2147483646 w 4408"/>
                <a:gd name="T101" fmla="*/ 2147483646 h 4408"/>
                <a:gd name="T102" fmla="*/ 2147483646 w 4408"/>
                <a:gd name="T103" fmla="*/ 2147483646 h 4408"/>
                <a:gd name="T104" fmla="*/ 2147483646 w 4408"/>
                <a:gd name="T105" fmla="*/ 2147483646 h 4408"/>
                <a:gd name="T106" fmla="*/ 2147483646 w 4408"/>
                <a:gd name="T107" fmla="*/ 2147483646 h 4408"/>
                <a:gd name="T108" fmla="*/ 2147483646 w 4408"/>
                <a:gd name="T109" fmla="*/ 2147483646 h 4408"/>
                <a:gd name="T110" fmla="*/ 2147483646 w 4408"/>
                <a:gd name="T111" fmla="*/ 2147483646 h 4408"/>
                <a:gd name="T112" fmla="*/ 2147483646 w 4408"/>
                <a:gd name="T113" fmla="*/ 2147483646 h 4408"/>
                <a:gd name="T114" fmla="*/ 2147483646 w 4408"/>
                <a:gd name="T115" fmla="*/ 2147483646 h 4408"/>
                <a:gd name="T116" fmla="*/ 2147483646 w 4408"/>
                <a:gd name="T117" fmla="*/ 2147483646 h 4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8" h="4408">
                  <a:moveTo>
                    <a:pt x="4239" y="1864"/>
                  </a:moveTo>
                  <a:lnTo>
                    <a:pt x="4036" y="1864"/>
                  </a:lnTo>
                  <a:lnTo>
                    <a:pt x="4018" y="1864"/>
                  </a:lnTo>
                  <a:lnTo>
                    <a:pt x="4001" y="1861"/>
                  </a:lnTo>
                  <a:lnTo>
                    <a:pt x="3983" y="1857"/>
                  </a:lnTo>
                  <a:lnTo>
                    <a:pt x="3966" y="1852"/>
                  </a:lnTo>
                  <a:lnTo>
                    <a:pt x="3949" y="1845"/>
                  </a:lnTo>
                  <a:lnTo>
                    <a:pt x="3933" y="1837"/>
                  </a:lnTo>
                  <a:lnTo>
                    <a:pt x="3916" y="1828"/>
                  </a:lnTo>
                  <a:lnTo>
                    <a:pt x="3901" y="1818"/>
                  </a:lnTo>
                  <a:lnTo>
                    <a:pt x="3887" y="1806"/>
                  </a:lnTo>
                  <a:lnTo>
                    <a:pt x="3873" y="1793"/>
                  </a:lnTo>
                  <a:lnTo>
                    <a:pt x="3861" y="1780"/>
                  </a:lnTo>
                  <a:lnTo>
                    <a:pt x="3848" y="1766"/>
                  </a:lnTo>
                  <a:lnTo>
                    <a:pt x="3838" y="1751"/>
                  </a:lnTo>
                  <a:lnTo>
                    <a:pt x="3829" y="1736"/>
                  </a:lnTo>
                  <a:lnTo>
                    <a:pt x="3822" y="1719"/>
                  </a:lnTo>
                  <a:lnTo>
                    <a:pt x="3816" y="1703"/>
                  </a:lnTo>
                  <a:lnTo>
                    <a:pt x="3699" y="1419"/>
                  </a:lnTo>
                  <a:lnTo>
                    <a:pt x="3691" y="1403"/>
                  </a:lnTo>
                  <a:lnTo>
                    <a:pt x="3685" y="1387"/>
                  </a:lnTo>
                  <a:lnTo>
                    <a:pt x="3680" y="1369"/>
                  </a:lnTo>
                  <a:lnTo>
                    <a:pt x="3677" y="1351"/>
                  </a:lnTo>
                  <a:lnTo>
                    <a:pt x="3675" y="1333"/>
                  </a:lnTo>
                  <a:lnTo>
                    <a:pt x="3675" y="1315"/>
                  </a:lnTo>
                  <a:lnTo>
                    <a:pt x="3675" y="1296"/>
                  </a:lnTo>
                  <a:lnTo>
                    <a:pt x="3678" y="1278"/>
                  </a:lnTo>
                  <a:lnTo>
                    <a:pt x="3681" y="1260"/>
                  </a:lnTo>
                  <a:lnTo>
                    <a:pt x="3685" y="1242"/>
                  </a:lnTo>
                  <a:lnTo>
                    <a:pt x="3691" y="1224"/>
                  </a:lnTo>
                  <a:lnTo>
                    <a:pt x="3698" y="1208"/>
                  </a:lnTo>
                  <a:lnTo>
                    <a:pt x="3706" y="1192"/>
                  </a:lnTo>
                  <a:lnTo>
                    <a:pt x="3717" y="1177"/>
                  </a:lnTo>
                  <a:lnTo>
                    <a:pt x="3727" y="1162"/>
                  </a:lnTo>
                  <a:lnTo>
                    <a:pt x="3739" y="1149"/>
                  </a:lnTo>
                  <a:lnTo>
                    <a:pt x="3883" y="1005"/>
                  </a:lnTo>
                  <a:lnTo>
                    <a:pt x="3895" y="992"/>
                  </a:lnTo>
                  <a:lnTo>
                    <a:pt x="3904" y="979"/>
                  </a:lnTo>
                  <a:lnTo>
                    <a:pt x="3913" y="965"/>
                  </a:lnTo>
                  <a:lnTo>
                    <a:pt x="3920" y="949"/>
                  </a:lnTo>
                  <a:lnTo>
                    <a:pt x="3926" y="933"/>
                  </a:lnTo>
                  <a:lnTo>
                    <a:pt x="3930" y="918"/>
                  </a:lnTo>
                  <a:lnTo>
                    <a:pt x="3932" y="902"/>
                  </a:lnTo>
                  <a:lnTo>
                    <a:pt x="3933" y="886"/>
                  </a:lnTo>
                  <a:lnTo>
                    <a:pt x="3932" y="869"/>
                  </a:lnTo>
                  <a:lnTo>
                    <a:pt x="3930" y="853"/>
                  </a:lnTo>
                  <a:lnTo>
                    <a:pt x="3926" y="837"/>
                  </a:lnTo>
                  <a:lnTo>
                    <a:pt x="3920" y="822"/>
                  </a:lnTo>
                  <a:lnTo>
                    <a:pt x="3913" y="806"/>
                  </a:lnTo>
                  <a:lnTo>
                    <a:pt x="3904" y="792"/>
                  </a:lnTo>
                  <a:lnTo>
                    <a:pt x="3895" y="778"/>
                  </a:lnTo>
                  <a:lnTo>
                    <a:pt x="3883" y="765"/>
                  </a:lnTo>
                  <a:lnTo>
                    <a:pt x="3643" y="525"/>
                  </a:lnTo>
                  <a:lnTo>
                    <a:pt x="3630" y="514"/>
                  </a:lnTo>
                  <a:lnTo>
                    <a:pt x="3616" y="504"/>
                  </a:lnTo>
                  <a:lnTo>
                    <a:pt x="3602" y="495"/>
                  </a:lnTo>
                  <a:lnTo>
                    <a:pt x="3587" y="489"/>
                  </a:lnTo>
                  <a:lnTo>
                    <a:pt x="3572" y="483"/>
                  </a:lnTo>
                  <a:lnTo>
                    <a:pt x="3555" y="479"/>
                  </a:lnTo>
                  <a:lnTo>
                    <a:pt x="3539" y="477"/>
                  </a:lnTo>
                  <a:lnTo>
                    <a:pt x="3523" y="476"/>
                  </a:lnTo>
                  <a:lnTo>
                    <a:pt x="3507" y="477"/>
                  </a:lnTo>
                  <a:lnTo>
                    <a:pt x="3490" y="479"/>
                  </a:lnTo>
                  <a:lnTo>
                    <a:pt x="3474" y="483"/>
                  </a:lnTo>
                  <a:lnTo>
                    <a:pt x="3459" y="489"/>
                  </a:lnTo>
                  <a:lnTo>
                    <a:pt x="3444" y="495"/>
                  </a:lnTo>
                  <a:lnTo>
                    <a:pt x="3430" y="504"/>
                  </a:lnTo>
                  <a:lnTo>
                    <a:pt x="3415" y="514"/>
                  </a:lnTo>
                  <a:lnTo>
                    <a:pt x="3403" y="525"/>
                  </a:lnTo>
                  <a:lnTo>
                    <a:pt x="3259" y="669"/>
                  </a:lnTo>
                  <a:lnTo>
                    <a:pt x="3246" y="682"/>
                  </a:lnTo>
                  <a:lnTo>
                    <a:pt x="3232" y="692"/>
                  </a:lnTo>
                  <a:lnTo>
                    <a:pt x="3217" y="702"/>
                  </a:lnTo>
                  <a:lnTo>
                    <a:pt x="3200" y="710"/>
                  </a:lnTo>
                  <a:lnTo>
                    <a:pt x="3183" y="717"/>
                  </a:lnTo>
                  <a:lnTo>
                    <a:pt x="3166" y="723"/>
                  </a:lnTo>
                  <a:lnTo>
                    <a:pt x="3149" y="727"/>
                  </a:lnTo>
                  <a:lnTo>
                    <a:pt x="3130" y="731"/>
                  </a:lnTo>
                  <a:lnTo>
                    <a:pt x="3112" y="733"/>
                  </a:lnTo>
                  <a:lnTo>
                    <a:pt x="3093" y="733"/>
                  </a:lnTo>
                  <a:lnTo>
                    <a:pt x="3075" y="733"/>
                  </a:lnTo>
                  <a:lnTo>
                    <a:pt x="3056" y="731"/>
                  </a:lnTo>
                  <a:lnTo>
                    <a:pt x="3039" y="728"/>
                  </a:lnTo>
                  <a:lnTo>
                    <a:pt x="3022" y="723"/>
                  </a:lnTo>
                  <a:lnTo>
                    <a:pt x="3005" y="717"/>
                  </a:lnTo>
                  <a:lnTo>
                    <a:pt x="2989" y="710"/>
                  </a:lnTo>
                  <a:lnTo>
                    <a:pt x="2705" y="592"/>
                  </a:lnTo>
                  <a:lnTo>
                    <a:pt x="2689" y="587"/>
                  </a:lnTo>
                  <a:lnTo>
                    <a:pt x="2673" y="579"/>
                  </a:lnTo>
                  <a:lnTo>
                    <a:pt x="2658" y="570"/>
                  </a:lnTo>
                  <a:lnTo>
                    <a:pt x="2642" y="560"/>
                  </a:lnTo>
                  <a:lnTo>
                    <a:pt x="2628" y="549"/>
                  </a:lnTo>
                  <a:lnTo>
                    <a:pt x="2615" y="536"/>
                  </a:lnTo>
                  <a:lnTo>
                    <a:pt x="2603" y="522"/>
                  </a:lnTo>
                  <a:lnTo>
                    <a:pt x="2591" y="507"/>
                  </a:lnTo>
                  <a:lnTo>
                    <a:pt x="2581" y="492"/>
                  </a:lnTo>
                  <a:lnTo>
                    <a:pt x="2571" y="476"/>
                  </a:lnTo>
                  <a:lnTo>
                    <a:pt x="2563" y="460"/>
                  </a:lnTo>
                  <a:lnTo>
                    <a:pt x="2556" y="442"/>
                  </a:lnTo>
                  <a:lnTo>
                    <a:pt x="2551" y="425"/>
                  </a:lnTo>
                  <a:lnTo>
                    <a:pt x="2547" y="408"/>
                  </a:lnTo>
                  <a:lnTo>
                    <a:pt x="2544" y="391"/>
                  </a:lnTo>
                  <a:lnTo>
                    <a:pt x="2543" y="373"/>
                  </a:lnTo>
                  <a:lnTo>
                    <a:pt x="2543" y="169"/>
                  </a:lnTo>
                  <a:lnTo>
                    <a:pt x="2543" y="152"/>
                  </a:lnTo>
                  <a:lnTo>
                    <a:pt x="2540" y="135"/>
                  </a:lnTo>
                  <a:lnTo>
                    <a:pt x="2536" y="119"/>
                  </a:lnTo>
                  <a:lnTo>
                    <a:pt x="2530" y="103"/>
                  </a:lnTo>
                  <a:lnTo>
                    <a:pt x="2523" y="88"/>
                  </a:lnTo>
                  <a:lnTo>
                    <a:pt x="2515" y="75"/>
                  </a:lnTo>
                  <a:lnTo>
                    <a:pt x="2505" y="62"/>
                  </a:lnTo>
                  <a:lnTo>
                    <a:pt x="2493" y="50"/>
                  </a:lnTo>
                  <a:lnTo>
                    <a:pt x="2481" y="39"/>
                  </a:lnTo>
                  <a:lnTo>
                    <a:pt x="2469" y="28"/>
                  </a:lnTo>
                  <a:lnTo>
                    <a:pt x="2455" y="20"/>
                  </a:lnTo>
                  <a:lnTo>
                    <a:pt x="2440" y="13"/>
                  </a:lnTo>
                  <a:lnTo>
                    <a:pt x="2424" y="7"/>
                  </a:lnTo>
                  <a:lnTo>
                    <a:pt x="2408" y="3"/>
                  </a:lnTo>
                  <a:lnTo>
                    <a:pt x="2391" y="1"/>
                  </a:lnTo>
                  <a:lnTo>
                    <a:pt x="2374" y="0"/>
                  </a:lnTo>
                  <a:lnTo>
                    <a:pt x="2035" y="0"/>
                  </a:lnTo>
                  <a:lnTo>
                    <a:pt x="2018" y="1"/>
                  </a:lnTo>
                  <a:lnTo>
                    <a:pt x="2001" y="3"/>
                  </a:lnTo>
                  <a:lnTo>
                    <a:pt x="1985" y="7"/>
                  </a:lnTo>
                  <a:lnTo>
                    <a:pt x="1969" y="13"/>
                  </a:lnTo>
                  <a:lnTo>
                    <a:pt x="1955" y="20"/>
                  </a:lnTo>
                  <a:lnTo>
                    <a:pt x="1941" y="28"/>
                  </a:lnTo>
                  <a:lnTo>
                    <a:pt x="1927" y="39"/>
                  </a:lnTo>
                  <a:lnTo>
                    <a:pt x="1915" y="50"/>
                  </a:lnTo>
                  <a:lnTo>
                    <a:pt x="1904" y="62"/>
                  </a:lnTo>
                  <a:lnTo>
                    <a:pt x="1894" y="75"/>
                  </a:lnTo>
                  <a:lnTo>
                    <a:pt x="1886" y="88"/>
                  </a:lnTo>
                  <a:lnTo>
                    <a:pt x="1879" y="103"/>
                  </a:lnTo>
                  <a:lnTo>
                    <a:pt x="1873" y="119"/>
                  </a:lnTo>
                  <a:lnTo>
                    <a:pt x="1869" y="135"/>
                  </a:lnTo>
                  <a:lnTo>
                    <a:pt x="1867" y="152"/>
                  </a:lnTo>
                  <a:lnTo>
                    <a:pt x="1866" y="169"/>
                  </a:lnTo>
                  <a:lnTo>
                    <a:pt x="1866" y="373"/>
                  </a:lnTo>
                  <a:lnTo>
                    <a:pt x="1864" y="391"/>
                  </a:lnTo>
                  <a:lnTo>
                    <a:pt x="1861" y="408"/>
                  </a:lnTo>
                  <a:lnTo>
                    <a:pt x="1858" y="425"/>
                  </a:lnTo>
                  <a:lnTo>
                    <a:pt x="1852" y="442"/>
                  </a:lnTo>
                  <a:lnTo>
                    <a:pt x="1845" y="460"/>
                  </a:lnTo>
                  <a:lnTo>
                    <a:pt x="1837" y="476"/>
                  </a:lnTo>
                  <a:lnTo>
                    <a:pt x="1828" y="492"/>
                  </a:lnTo>
                  <a:lnTo>
                    <a:pt x="1818" y="507"/>
                  </a:lnTo>
                  <a:lnTo>
                    <a:pt x="1807" y="522"/>
                  </a:lnTo>
                  <a:lnTo>
                    <a:pt x="1793" y="536"/>
                  </a:lnTo>
                  <a:lnTo>
                    <a:pt x="1780" y="549"/>
                  </a:lnTo>
                  <a:lnTo>
                    <a:pt x="1766" y="560"/>
                  </a:lnTo>
                  <a:lnTo>
                    <a:pt x="1751" y="570"/>
                  </a:lnTo>
                  <a:lnTo>
                    <a:pt x="1736" y="579"/>
                  </a:lnTo>
                  <a:lnTo>
                    <a:pt x="1719" y="587"/>
                  </a:lnTo>
                  <a:lnTo>
                    <a:pt x="1703" y="592"/>
                  </a:lnTo>
                  <a:lnTo>
                    <a:pt x="1419" y="710"/>
                  </a:lnTo>
                  <a:lnTo>
                    <a:pt x="1404" y="717"/>
                  </a:lnTo>
                  <a:lnTo>
                    <a:pt x="1387" y="723"/>
                  </a:lnTo>
                  <a:lnTo>
                    <a:pt x="1370" y="728"/>
                  </a:lnTo>
                  <a:lnTo>
                    <a:pt x="1352" y="731"/>
                  </a:lnTo>
                  <a:lnTo>
                    <a:pt x="1334" y="733"/>
                  </a:lnTo>
                  <a:lnTo>
                    <a:pt x="1316" y="733"/>
                  </a:lnTo>
                  <a:lnTo>
                    <a:pt x="1297" y="733"/>
                  </a:lnTo>
                  <a:lnTo>
                    <a:pt x="1278" y="731"/>
                  </a:lnTo>
                  <a:lnTo>
                    <a:pt x="1261" y="727"/>
                  </a:lnTo>
                  <a:lnTo>
                    <a:pt x="1243" y="723"/>
                  </a:lnTo>
                  <a:lnTo>
                    <a:pt x="1225" y="717"/>
                  </a:lnTo>
                  <a:lnTo>
                    <a:pt x="1208" y="710"/>
                  </a:lnTo>
                  <a:lnTo>
                    <a:pt x="1193" y="702"/>
                  </a:lnTo>
                  <a:lnTo>
                    <a:pt x="1178" y="692"/>
                  </a:lnTo>
                  <a:lnTo>
                    <a:pt x="1164" y="682"/>
                  </a:lnTo>
                  <a:lnTo>
                    <a:pt x="1150" y="669"/>
                  </a:lnTo>
                  <a:lnTo>
                    <a:pt x="1005" y="525"/>
                  </a:lnTo>
                  <a:lnTo>
                    <a:pt x="993" y="514"/>
                  </a:lnTo>
                  <a:lnTo>
                    <a:pt x="979" y="504"/>
                  </a:lnTo>
                  <a:lnTo>
                    <a:pt x="965" y="495"/>
                  </a:lnTo>
                  <a:lnTo>
                    <a:pt x="950" y="489"/>
                  </a:lnTo>
                  <a:lnTo>
                    <a:pt x="934" y="483"/>
                  </a:lnTo>
                  <a:lnTo>
                    <a:pt x="918" y="479"/>
                  </a:lnTo>
                  <a:lnTo>
                    <a:pt x="902" y="477"/>
                  </a:lnTo>
                  <a:lnTo>
                    <a:pt x="886" y="476"/>
                  </a:lnTo>
                  <a:lnTo>
                    <a:pt x="869" y="477"/>
                  </a:lnTo>
                  <a:lnTo>
                    <a:pt x="853" y="479"/>
                  </a:lnTo>
                  <a:lnTo>
                    <a:pt x="837" y="483"/>
                  </a:lnTo>
                  <a:lnTo>
                    <a:pt x="822" y="489"/>
                  </a:lnTo>
                  <a:lnTo>
                    <a:pt x="807" y="495"/>
                  </a:lnTo>
                  <a:lnTo>
                    <a:pt x="792" y="504"/>
                  </a:lnTo>
                  <a:lnTo>
                    <a:pt x="779" y="514"/>
                  </a:lnTo>
                  <a:lnTo>
                    <a:pt x="766" y="525"/>
                  </a:lnTo>
                  <a:lnTo>
                    <a:pt x="527" y="765"/>
                  </a:lnTo>
                  <a:lnTo>
                    <a:pt x="514" y="778"/>
                  </a:lnTo>
                  <a:lnTo>
                    <a:pt x="504" y="792"/>
                  </a:lnTo>
                  <a:lnTo>
                    <a:pt x="496" y="806"/>
                  </a:lnTo>
                  <a:lnTo>
                    <a:pt x="489" y="822"/>
                  </a:lnTo>
                  <a:lnTo>
                    <a:pt x="484" y="837"/>
                  </a:lnTo>
                  <a:lnTo>
                    <a:pt x="480" y="853"/>
                  </a:lnTo>
                  <a:lnTo>
                    <a:pt x="477" y="869"/>
                  </a:lnTo>
                  <a:lnTo>
                    <a:pt x="477" y="886"/>
                  </a:lnTo>
                  <a:lnTo>
                    <a:pt x="477" y="902"/>
                  </a:lnTo>
                  <a:lnTo>
                    <a:pt x="480" y="918"/>
                  </a:lnTo>
                  <a:lnTo>
                    <a:pt x="484" y="933"/>
                  </a:lnTo>
                  <a:lnTo>
                    <a:pt x="489" y="949"/>
                  </a:lnTo>
                  <a:lnTo>
                    <a:pt x="496" y="965"/>
                  </a:lnTo>
                  <a:lnTo>
                    <a:pt x="504" y="979"/>
                  </a:lnTo>
                  <a:lnTo>
                    <a:pt x="514" y="992"/>
                  </a:lnTo>
                  <a:lnTo>
                    <a:pt x="527" y="1005"/>
                  </a:lnTo>
                  <a:lnTo>
                    <a:pt x="670" y="1149"/>
                  </a:lnTo>
                  <a:lnTo>
                    <a:pt x="682" y="1162"/>
                  </a:lnTo>
                  <a:lnTo>
                    <a:pt x="693" y="1177"/>
                  </a:lnTo>
                  <a:lnTo>
                    <a:pt x="702" y="1192"/>
                  </a:lnTo>
                  <a:lnTo>
                    <a:pt x="710" y="1208"/>
                  </a:lnTo>
                  <a:lnTo>
                    <a:pt x="717" y="1224"/>
                  </a:lnTo>
                  <a:lnTo>
                    <a:pt x="723" y="1242"/>
                  </a:lnTo>
                  <a:lnTo>
                    <a:pt x="728" y="1260"/>
                  </a:lnTo>
                  <a:lnTo>
                    <a:pt x="732" y="1278"/>
                  </a:lnTo>
                  <a:lnTo>
                    <a:pt x="734" y="1296"/>
                  </a:lnTo>
                  <a:lnTo>
                    <a:pt x="735" y="1315"/>
                  </a:lnTo>
                  <a:lnTo>
                    <a:pt x="734" y="1333"/>
                  </a:lnTo>
                  <a:lnTo>
                    <a:pt x="732" y="1351"/>
                  </a:lnTo>
                  <a:lnTo>
                    <a:pt x="728" y="1369"/>
                  </a:lnTo>
                  <a:lnTo>
                    <a:pt x="723" y="1387"/>
                  </a:lnTo>
                  <a:lnTo>
                    <a:pt x="717" y="1403"/>
                  </a:lnTo>
                  <a:lnTo>
                    <a:pt x="710" y="1419"/>
                  </a:lnTo>
                  <a:lnTo>
                    <a:pt x="594" y="1703"/>
                  </a:lnTo>
                  <a:lnTo>
                    <a:pt x="587" y="1719"/>
                  </a:lnTo>
                  <a:lnTo>
                    <a:pt x="579" y="1736"/>
                  </a:lnTo>
                  <a:lnTo>
                    <a:pt x="570" y="1751"/>
                  </a:lnTo>
                  <a:lnTo>
                    <a:pt x="560" y="1766"/>
                  </a:lnTo>
                  <a:lnTo>
                    <a:pt x="549" y="1780"/>
                  </a:lnTo>
                  <a:lnTo>
                    <a:pt x="536" y="1793"/>
                  </a:lnTo>
                  <a:lnTo>
                    <a:pt x="523" y="1806"/>
                  </a:lnTo>
                  <a:lnTo>
                    <a:pt x="508" y="1818"/>
                  </a:lnTo>
                  <a:lnTo>
                    <a:pt x="493" y="1828"/>
                  </a:lnTo>
                  <a:lnTo>
                    <a:pt x="477" y="1837"/>
                  </a:lnTo>
                  <a:lnTo>
                    <a:pt x="460" y="1845"/>
                  </a:lnTo>
                  <a:lnTo>
                    <a:pt x="443" y="1852"/>
                  </a:lnTo>
                  <a:lnTo>
                    <a:pt x="426" y="1857"/>
                  </a:lnTo>
                  <a:lnTo>
                    <a:pt x="409" y="1861"/>
                  </a:lnTo>
                  <a:lnTo>
                    <a:pt x="391" y="1864"/>
                  </a:lnTo>
                  <a:lnTo>
                    <a:pt x="373" y="1865"/>
                  </a:lnTo>
                  <a:lnTo>
                    <a:pt x="170" y="1864"/>
                  </a:lnTo>
                  <a:lnTo>
                    <a:pt x="152" y="1865"/>
                  </a:lnTo>
                  <a:lnTo>
                    <a:pt x="136" y="1868"/>
                  </a:lnTo>
                  <a:lnTo>
                    <a:pt x="120" y="1873"/>
                  </a:lnTo>
                  <a:lnTo>
                    <a:pt x="104" y="1879"/>
                  </a:lnTo>
                  <a:lnTo>
                    <a:pt x="89" y="1886"/>
                  </a:lnTo>
                  <a:lnTo>
                    <a:pt x="75" y="1894"/>
                  </a:lnTo>
                  <a:lnTo>
                    <a:pt x="62" y="1904"/>
                  </a:lnTo>
                  <a:lnTo>
                    <a:pt x="50" y="1915"/>
                  </a:lnTo>
                  <a:lnTo>
                    <a:pt x="39" y="1926"/>
                  </a:lnTo>
                  <a:lnTo>
                    <a:pt x="30" y="1939"/>
                  </a:lnTo>
                  <a:lnTo>
                    <a:pt x="20" y="1954"/>
                  </a:lnTo>
                  <a:lnTo>
                    <a:pt x="13" y="1969"/>
                  </a:lnTo>
                  <a:lnTo>
                    <a:pt x="8" y="1984"/>
                  </a:lnTo>
                  <a:lnTo>
                    <a:pt x="3" y="2000"/>
                  </a:lnTo>
                  <a:lnTo>
                    <a:pt x="1" y="2018"/>
                  </a:lnTo>
                  <a:lnTo>
                    <a:pt x="0" y="2035"/>
                  </a:lnTo>
                  <a:lnTo>
                    <a:pt x="0" y="2374"/>
                  </a:lnTo>
                  <a:lnTo>
                    <a:pt x="1" y="2391"/>
                  </a:lnTo>
                  <a:lnTo>
                    <a:pt x="3" y="2408"/>
                  </a:lnTo>
                  <a:lnTo>
                    <a:pt x="8" y="2424"/>
                  </a:lnTo>
                  <a:lnTo>
                    <a:pt x="13" y="2440"/>
                  </a:lnTo>
                  <a:lnTo>
                    <a:pt x="20" y="2454"/>
                  </a:lnTo>
                  <a:lnTo>
                    <a:pt x="30" y="2468"/>
                  </a:lnTo>
                  <a:lnTo>
                    <a:pt x="39" y="2481"/>
                  </a:lnTo>
                  <a:lnTo>
                    <a:pt x="50" y="2493"/>
                  </a:lnTo>
                  <a:lnTo>
                    <a:pt x="62" y="2504"/>
                  </a:lnTo>
                  <a:lnTo>
                    <a:pt x="75" y="2515"/>
                  </a:lnTo>
                  <a:lnTo>
                    <a:pt x="89" y="2523"/>
                  </a:lnTo>
                  <a:lnTo>
                    <a:pt x="104" y="2530"/>
                  </a:lnTo>
                  <a:lnTo>
                    <a:pt x="120" y="2536"/>
                  </a:lnTo>
                  <a:lnTo>
                    <a:pt x="136" y="2540"/>
                  </a:lnTo>
                  <a:lnTo>
                    <a:pt x="152" y="2542"/>
                  </a:lnTo>
                  <a:lnTo>
                    <a:pt x="170" y="2543"/>
                  </a:lnTo>
                  <a:lnTo>
                    <a:pt x="373" y="2543"/>
                  </a:lnTo>
                  <a:lnTo>
                    <a:pt x="391" y="2544"/>
                  </a:lnTo>
                  <a:lnTo>
                    <a:pt x="408" y="2547"/>
                  </a:lnTo>
                  <a:lnTo>
                    <a:pt x="426" y="2551"/>
                  </a:lnTo>
                  <a:lnTo>
                    <a:pt x="443" y="2556"/>
                  </a:lnTo>
                  <a:lnTo>
                    <a:pt x="460" y="2563"/>
                  </a:lnTo>
                  <a:lnTo>
                    <a:pt x="477" y="2571"/>
                  </a:lnTo>
                  <a:lnTo>
                    <a:pt x="492" y="2581"/>
                  </a:lnTo>
                  <a:lnTo>
                    <a:pt x="507" y="2591"/>
                  </a:lnTo>
                  <a:lnTo>
                    <a:pt x="523" y="2603"/>
                  </a:lnTo>
                  <a:lnTo>
                    <a:pt x="536" y="2615"/>
                  </a:lnTo>
                  <a:lnTo>
                    <a:pt x="549" y="2628"/>
                  </a:lnTo>
                  <a:lnTo>
                    <a:pt x="560" y="2642"/>
                  </a:lnTo>
                  <a:lnTo>
                    <a:pt x="570" y="2658"/>
                  </a:lnTo>
                  <a:lnTo>
                    <a:pt x="579" y="2673"/>
                  </a:lnTo>
                  <a:lnTo>
                    <a:pt x="586" y="2689"/>
                  </a:lnTo>
                  <a:lnTo>
                    <a:pt x="593" y="2705"/>
                  </a:lnTo>
                  <a:lnTo>
                    <a:pt x="710" y="2989"/>
                  </a:lnTo>
                  <a:lnTo>
                    <a:pt x="717" y="3006"/>
                  </a:lnTo>
                  <a:lnTo>
                    <a:pt x="723" y="3022"/>
                  </a:lnTo>
                  <a:lnTo>
                    <a:pt x="728" y="3039"/>
                  </a:lnTo>
                  <a:lnTo>
                    <a:pt x="732" y="3057"/>
                  </a:lnTo>
                  <a:lnTo>
                    <a:pt x="734" y="3075"/>
                  </a:lnTo>
                  <a:lnTo>
                    <a:pt x="735" y="3094"/>
                  </a:lnTo>
                  <a:lnTo>
                    <a:pt x="734" y="3112"/>
                  </a:lnTo>
                  <a:lnTo>
                    <a:pt x="732" y="3130"/>
                  </a:lnTo>
                  <a:lnTo>
                    <a:pt x="727" y="3149"/>
                  </a:lnTo>
                  <a:lnTo>
                    <a:pt x="723" y="3166"/>
                  </a:lnTo>
                  <a:lnTo>
                    <a:pt x="717" y="3184"/>
                  </a:lnTo>
                  <a:lnTo>
                    <a:pt x="710" y="3200"/>
                  </a:lnTo>
                  <a:lnTo>
                    <a:pt x="702" y="3217"/>
                  </a:lnTo>
                  <a:lnTo>
                    <a:pt x="693" y="3232"/>
                  </a:lnTo>
                  <a:lnTo>
                    <a:pt x="682" y="3246"/>
                  </a:lnTo>
                  <a:lnTo>
                    <a:pt x="670" y="3259"/>
                  </a:lnTo>
                  <a:lnTo>
                    <a:pt x="526" y="3403"/>
                  </a:lnTo>
                  <a:lnTo>
                    <a:pt x="514" y="3415"/>
                  </a:lnTo>
                  <a:lnTo>
                    <a:pt x="504" y="3430"/>
                  </a:lnTo>
                  <a:lnTo>
                    <a:pt x="496" y="3444"/>
                  </a:lnTo>
                  <a:lnTo>
                    <a:pt x="489" y="3459"/>
                  </a:lnTo>
                  <a:lnTo>
                    <a:pt x="483" y="3474"/>
                  </a:lnTo>
                  <a:lnTo>
                    <a:pt x="480" y="3490"/>
                  </a:lnTo>
                  <a:lnTo>
                    <a:pt x="477" y="3507"/>
                  </a:lnTo>
                  <a:lnTo>
                    <a:pt x="477" y="3523"/>
                  </a:lnTo>
                  <a:lnTo>
                    <a:pt x="477" y="3539"/>
                  </a:lnTo>
                  <a:lnTo>
                    <a:pt x="480" y="3555"/>
                  </a:lnTo>
                  <a:lnTo>
                    <a:pt x="483" y="3572"/>
                  </a:lnTo>
                  <a:lnTo>
                    <a:pt x="489" y="3587"/>
                  </a:lnTo>
                  <a:lnTo>
                    <a:pt x="496" y="3602"/>
                  </a:lnTo>
                  <a:lnTo>
                    <a:pt x="504" y="3616"/>
                  </a:lnTo>
                  <a:lnTo>
                    <a:pt x="514" y="3630"/>
                  </a:lnTo>
                  <a:lnTo>
                    <a:pt x="526" y="3643"/>
                  </a:lnTo>
                  <a:lnTo>
                    <a:pt x="766" y="3883"/>
                  </a:lnTo>
                  <a:lnTo>
                    <a:pt x="779" y="3894"/>
                  </a:lnTo>
                  <a:lnTo>
                    <a:pt x="792" y="3904"/>
                  </a:lnTo>
                  <a:lnTo>
                    <a:pt x="807" y="3913"/>
                  </a:lnTo>
                  <a:lnTo>
                    <a:pt x="822" y="3921"/>
                  </a:lnTo>
                  <a:lnTo>
                    <a:pt x="837" y="3926"/>
                  </a:lnTo>
                  <a:lnTo>
                    <a:pt x="853" y="3930"/>
                  </a:lnTo>
                  <a:lnTo>
                    <a:pt x="869" y="3932"/>
                  </a:lnTo>
                  <a:lnTo>
                    <a:pt x="886" y="3933"/>
                  </a:lnTo>
                  <a:lnTo>
                    <a:pt x="902" y="3932"/>
                  </a:lnTo>
                  <a:lnTo>
                    <a:pt x="918" y="3930"/>
                  </a:lnTo>
                  <a:lnTo>
                    <a:pt x="934" y="3926"/>
                  </a:lnTo>
                  <a:lnTo>
                    <a:pt x="950" y="3921"/>
                  </a:lnTo>
                  <a:lnTo>
                    <a:pt x="965" y="3913"/>
                  </a:lnTo>
                  <a:lnTo>
                    <a:pt x="979" y="3904"/>
                  </a:lnTo>
                  <a:lnTo>
                    <a:pt x="993" y="3894"/>
                  </a:lnTo>
                  <a:lnTo>
                    <a:pt x="1005" y="3883"/>
                  </a:lnTo>
                  <a:lnTo>
                    <a:pt x="1150" y="3739"/>
                  </a:lnTo>
                  <a:lnTo>
                    <a:pt x="1163" y="3727"/>
                  </a:lnTo>
                  <a:lnTo>
                    <a:pt x="1177" y="3717"/>
                  </a:lnTo>
                  <a:lnTo>
                    <a:pt x="1192" y="3706"/>
                  </a:lnTo>
                  <a:lnTo>
                    <a:pt x="1208" y="3698"/>
                  </a:lnTo>
                  <a:lnTo>
                    <a:pt x="1225" y="3691"/>
                  </a:lnTo>
                  <a:lnTo>
                    <a:pt x="1243" y="3685"/>
                  </a:lnTo>
                  <a:lnTo>
                    <a:pt x="1260" y="3681"/>
                  </a:lnTo>
                  <a:lnTo>
                    <a:pt x="1278" y="3678"/>
                  </a:lnTo>
                  <a:lnTo>
                    <a:pt x="1296" y="3675"/>
                  </a:lnTo>
                  <a:lnTo>
                    <a:pt x="1315" y="3675"/>
                  </a:lnTo>
                  <a:lnTo>
                    <a:pt x="1333" y="3675"/>
                  </a:lnTo>
                  <a:lnTo>
                    <a:pt x="1351" y="3677"/>
                  </a:lnTo>
                  <a:lnTo>
                    <a:pt x="1370" y="3681"/>
                  </a:lnTo>
                  <a:lnTo>
                    <a:pt x="1387" y="3685"/>
                  </a:lnTo>
                  <a:lnTo>
                    <a:pt x="1403" y="3691"/>
                  </a:lnTo>
                  <a:lnTo>
                    <a:pt x="1419" y="3699"/>
                  </a:lnTo>
                  <a:lnTo>
                    <a:pt x="1703" y="3816"/>
                  </a:lnTo>
                  <a:lnTo>
                    <a:pt x="1719" y="3822"/>
                  </a:lnTo>
                  <a:lnTo>
                    <a:pt x="1736" y="3829"/>
                  </a:lnTo>
                  <a:lnTo>
                    <a:pt x="1751" y="3838"/>
                  </a:lnTo>
                  <a:lnTo>
                    <a:pt x="1766" y="3848"/>
                  </a:lnTo>
                  <a:lnTo>
                    <a:pt x="1780" y="3861"/>
                  </a:lnTo>
                  <a:lnTo>
                    <a:pt x="1793" y="3873"/>
                  </a:lnTo>
                  <a:lnTo>
                    <a:pt x="1807" y="3887"/>
                  </a:lnTo>
                  <a:lnTo>
                    <a:pt x="1818" y="3901"/>
                  </a:lnTo>
                  <a:lnTo>
                    <a:pt x="1828" y="3916"/>
                  </a:lnTo>
                  <a:lnTo>
                    <a:pt x="1837" y="3933"/>
                  </a:lnTo>
                  <a:lnTo>
                    <a:pt x="1845" y="3949"/>
                  </a:lnTo>
                  <a:lnTo>
                    <a:pt x="1852" y="3966"/>
                  </a:lnTo>
                  <a:lnTo>
                    <a:pt x="1858" y="3983"/>
                  </a:lnTo>
                  <a:lnTo>
                    <a:pt x="1861" y="4001"/>
                  </a:lnTo>
                  <a:lnTo>
                    <a:pt x="1864" y="4019"/>
                  </a:lnTo>
                  <a:lnTo>
                    <a:pt x="1866" y="4036"/>
                  </a:lnTo>
                  <a:lnTo>
                    <a:pt x="1866" y="4239"/>
                  </a:lnTo>
                  <a:lnTo>
                    <a:pt x="1867" y="4256"/>
                  </a:lnTo>
                  <a:lnTo>
                    <a:pt x="1869" y="4272"/>
                  </a:lnTo>
                  <a:lnTo>
                    <a:pt x="1873" y="4289"/>
                  </a:lnTo>
                  <a:lnTo>
                    <a:pt x="1879" y="4305"/>
                  </a:lnTo>
                  <a:lnTo>
                    <a:pt x="1886" y="4319"/>
                  </a:lnTo>
                  <a:lnTo>
                    <a:pt x="1894" y="4333"/>
                  </a:lnTo>
                  <a:lnTo>
                    <a:pt x="1904" y="4347"/>
                  </a:lnTo>
                  <a:lnTo>
                    <a:pt x="1915" y="4359"/>
                  </a:lnTo>
                  <a:lnTo>
                    <a:pt x="1927" y="4370"/>
                  </a:lnTo>
                  <a:lnTo>
                    <a:pt x="1941" y="4379"/>
                  </a:lnTo>
                  <a:lnTo>
                    <a:pt x="1954" y="4388"/>
                  </a:lnTo>
                  <a:lnTo>
                    <a:pt x="1969" y="4395"/>
                  </a:lnTo>
                  <a:lnTo>
                    <a:pt x="1984" y="4400"/>
                  </a:lnTo>
                  <a:lnTo>
                    <a:pt x="2000" y="4405"/>
                  </a:lnTo>
                  <a:lnTo>
                    <a:pt x="2018" y="4407"/>
                  </a:lnTo>
                  <a:lnTo>
                    <a:pt x="2035" y="4408"/>
                  </a:lnTo>
                  <a:lnTo>
                    <a:pt x="2374" y="4408"/>
                  </a:lnTo>
                  <a:lnTo>
                    <a:pt x="2391" y="4407"/>
                  </a:lnTo>
                  <a:lnTo>
                    <a:pt x="2408" y="4405"/>
                  </a:lnTo>
                  <a:lnTo>
                    <a:pt x="2424" y="4400"/>
                  </a:lnTo>
                  <a:lnTo>
                    <a:pt x="2440" y="4395"/>
                  </a:lnTo>
                  <a:lnTo>
                    <a:pt x="2455" y="4388"/>
                  </a:lnTo>
                  <a:lnTo>
                    <a:pt x="2469" y="4379"/>
                  </a:lnTo>
                  <a:lnTo>
                    <a:pt x="2481" y="4370"/>
                  </a:lnTo>
                  <a:lnTo>
                    <a:pt x="2493" y="4359"/>
                  </a:lnTo>
                  <a:lnTo>
                    <a:pt x="2505" y="4347"/>
                  </a:lnTo>
                  <a:lnTo>
                    <a:pt x="2515" y="4333"/>
                  </a:lnTo>
                  <a:lnTo>
                    <a:pt x="2523" y="4319"/>
                  </a:lnTo>
                  <a:lnTo>
                    <a:pt x="2530" y="4305"/>
                  </a:lnTo>
                  <a:lnTo>
                    <a:pt x="2536" y="4289"/>
                  </a:lnTo>
                  <a:lnTo>
                    <a:pt x="2540" y="4272"/>
                  </a:lnTo>
                  <a:lnTo>
                    <a:pt x="2543" y="4256"/>
                  </a:lnTo>
                  <a:lnTo>
                    <a:pt x="2543" y="4239"/>
                  </a:lnTo>
                  <a:lnTo>
                    <a:pt x="2543" y="4036"/>
                  </a:lnTo>
                  <a:lnTo>
                    <a:pt x="2544" y="4019"/>
                  </a:lnTo>
                  <a:lnTo>
                    <a:pt x="2547" y="4001"/>
                  </a:lnTo>
                  <a:lnTo>
                    <a:pt x="2551" y="3983"/>
                  </a:lnTo>
                  <a:lnTo>
                    <a:pt x="2556" y="3966"/>
                  </a:lnTo>
                  <a:lnTo>
                    <a:pt x="2563" y="3949"/>
                  </a:lnTo>
                  <a:lnTo>
                    <a:pt x="2571" y="3933"/>
                  </a:lnTo>
                  <a:lnTo>
                    <a:pt x="2581" y="3916"/>
                  </a:lnTo>
                  <a:lnTo>
                    <a:pt x="2591" y="3901"/>
                  </a:lnTo>
                  <a:lnTo>
                    <a:pt x="2603" y="3887"/>
                  </a:lnTo>
                  <a:lnTo>
                    <a:pt x="2615" y="3873"/>
                  </a:lnTo>
                  <a:lnTo>
                    <a:pt x="2628" y="3861"/>
                  </a:lnTo>
                  <a:lnTo>
                    <a:pt x="2642" y="3848"/>
                  </a:lnTo>
                  <a:lnTo>
                    <a:pt x="2658" y="3838"/>
                  </a:lnTo>
                  <a:lnTo>
                    <a:pt x="2673" y="3829"/>
                  </a:lnTo>
                  <a:lnTo>
                    <a:pt x="2689" y="3822"/>
                  </a:lnTo>
                  <a:lnTo>
                    <a:pt x="2705" y="3816"/>
                  </a:lnTo>
                  <a:lnTo>
                    <a:pt x="2989" y="3699"/>
                  </a:lnTo>
                  <a:lnTo>
                    <a:pt x="3006" y="3691"/>
                  </a:lnTo>
                  <a:lnTo>
                    <a:pt x="3022" y="3685"/>
                  </a:lnTo>
                  <a:lnTo>
                    <a:pt x="3039" y="3681"/>
                  </a:lnTo>
                  <a:lnTo>
                    <a:pt x="3057" y="3677"/>
                  </a:lnTo>
                  <a:lnTo>
                    <a:pt x="3076" y="3675"/>
                  </a:lnTo>
                  <a:lnTo>
                    <a:pt x="3094" y="3675"/>
                  </a:lnTo>
                  <a:lnTo>
                    <a:pt x="3112" y="3675"/>
                  </a:lnTo>
                  <a:lnTo>
                    <a:pt x="3130" y="3678"/>
                  </a:lnTo>
                  <a:lnTo>
                    <a:pt x="3149" y="3681"/>
                  </a:lnTo>
                  <a:lnTo>
                    <a:pt x="3167" y="3685"/>
                  </a:lnTo>
                  <a:lnTo>
                    <a:pt x="3184" y="3691"/>
                  </a:lnTo>
                  <a:lnTo>
                    <a:pt x="3201" y="3698"/>
                  </a:lnTo>
                  <a:lnTo>
                    <a:pt x="3217" y="3706"/>
                  </a:lnTo>
                  <a:lnTo>
                    <a:pt x="3232" y="3717"/>
                  </a:lnTo>
                  <a:lnTo>
                    <a:pt x="3246" y="3727"/>
                  </a:lnTo>
                  <a:lnTo>
                    <a:pt x="3259" y="3739"/>
                  </a:lnTo>
                  <a:lnTo>
                    <a:pt x="3403" y="3883"/>
                  </a:lnTo>
                  <a:lnTo>
                    <a:pt x="3415" y="3894"/>
                  </a:lnTo>
                  <a:lnTo>
                    <a:pt x="3430" y="3904"/>
                  </a:lnTo>
                  <a:lnTo>
                    <a:pt x="3444" y="3913"/>
                  </a:lnTo>
                  <a:lnTo>
                    <a:pt x="3459" y="3921"/>
                  </a:lnTo>
                  <a:lnTo>
                    <a:pt x="3474" y="3926"/>
                  </a:lnTo>
                  <a:lnTo>
                    <a:pt x="3490" y="3930"/>
                  </a:lnTo>
                  <a:lnTo>
                    <a:pt x="3507" y="3932"/>
                  </a:lnTo>
                  <a:lnTo>
                    <a:pt x="3523" y="3933"/>
                  </a:lnTo>
                  <a:lnTo>
                    <a:pt x="3539" y="3932"/>
                  </a:lnTo>
                  <a:lnTo>
                    <a:pt x="3555" y="3930"/>
                  </a:lnTo>
                  <a:lnTo>
                    <a:pt x="3572" y="3926"/>
                  </a:lnTo>
                  <a:lnTo>
                    <a:pt x="3587" y="3921"/>
                  </a:lnTo>
                  <a:lnTo>
                    <a:pt x="3602" y="3913"/>
                  </a:lnTo>
                  <a:lnTo>
                    <a:pt x="3616" y="3904"/>
                  </a:lnTo>
                  <a:lnTo>
                    <a:pt x="3630" y="3894"/>
                  </a:lnTo>
                  <a:lnTo>
                    <a:pt x="3643" y="3883"/>
                  </a:lnTo>
                  <a:lnTo>
                    <a:pt x="3883" y="3643"/>
                  </a:lnTo>
                  <a:lnTo>
                    <a:pt x="3895" y="3630"/>
                  </a:lnTo>
                  <a:lnTo>
                    <a:pt x="3904" y="3616"/>
                  </a:lnTo>
                  <a:lnTo>
                    <a:pt x="3913" y="3602"/>
                  </a:lnTo>
                  <a:lnTo>
                    <a:pt x="3920" y="3587"/>
                  </a:lnTo>
                  <a:lnTo>
                    <a:pt x="3926" y="3572"/>
                  </a:lnTo>
                  <a:lnTo>
                    <a:pt x="3930" y="3555"/>
                  </a:lnTo>
                  <a:lnTo>
                    <a:pt x="3932" y="3539"/>
                  </a:lnTo>
                  <a:lnTo>
                    <a:pt x="3933" y="3523"/>
                  </a:lnTo>
                  <a:lnTo>
                    <a:pt x="3932" y="3507"/>
                  </a:lnTo>
                  <a:lnTo>
                    <a:pt x="3930" y="3490"/>
                  </a:lnTo>
                  <a:lnTo>
                    <a:pt x="3926" y="3474"/>
                  </a:lnTo>
                  <a:lnTo>
                    <a:pt x="3920" y="3459"/>
                  </a:lnTo>
                  <a:lnTo>
                    <a:pt x="3913" y="3444"/>
                  </a:lnTo>
                  <a:lnTo>
                    <a:pt x="3904" y="3430"/>
                  </a:lnTo>
                  <a:lnTo>
                    <a:pt x="3895" y="3415"/>
                  </a:lnTo>
                  <a:lnTo>
                    <a:pt x="3883" y="3403"/>
                  </a:lnTo>
                  <a:lnTo>
                    <a:pt x="3739" y="3259"/>
                  </a:lnTo>
                  <a:lnTo>
                    <a:pt x="3727" y="3246"/>
                  </a:lnTo>
                  <a:lnTo>
                    <a:pt x="3717" y="3232"/>
                  </a:lnTo>
                  <a:lnTo>
                    <a:pt x="3706" y="3217"/>
                  </a:lnTo>
                  <a:lnTo>
                    <a:pt x="3698" y="3200"/>
                  </a:lnTo>
                  <a:lnTo>
                    <a:pt x="3691" y="3184"/>
                  </a:lnTo>
                  <a:lnTo>
                    <a:pt x="3685" y="3166"/>
                  </a:lnTo>
                  <a:lnTo>
                    <a:pt x="3681" y="3149"/>
                  </a:lnTo>
                  <a:lnTo>
                    <a:pt x="3678" y="3130"/>
                  </a:lnTo>
                  <a:lnTo>
                    <a:pt x="3675" y="3112"/>
                  </a:lnTo>
                  <a:lnTo>
                    <a:pt x="3675" y="3094"/>
                  </a:lnTo>
                  <a:lnTo>
                    <a:pt x="3675" y="3075"/>
                  </a:lnTo>
                  <a:lnTo>
                    <a:pt x="3677" y="3057"/>
                  </a:lnTo>
                  <a:lnTo>
                    <a:pt x="3680" y="3039"/>
                  </a:lnTo>
                  <a:lnTo>
                    <a:pt x="3685" y="3022"/>
                  </a:lnTo>
                  <a:lnTo>
                    <a:pt x="3691" y="3006"/>
                  </a:lnTo>
                  <a:lnTo>
                    <a:pt x="3699" y="2989"/>
                  </a:lnTo>
                  <a:lnTo>
                    <a:pt x="3816" y="2705"/>
                  </a:lnTo>
                  <a:lnTo>
                    <a:pt x="3822" y="2689"/>
                  </a:lnTo>
                  <a:lnTo>
                    <a:pt x="3829" y="2673"/>
                  </a:lnTo>
                  <a:lnTo>
                    <a:pt x="3838" y="2658"/>
                  </a:lnTo>
                  <a:lnTo>
                    <a:pt x="3848" y="2642"/>
                  </a:lnTo>
                  <a:lnTo>
                    <a:pt x="3861" y="2628"/>
                  </a:lnTo>
                  <a:lnTo>
                    <a:pt x="3873" y="2615"/>
                  </a:lnTo>
                  <a:lnTo>
                    <a:pt x="3887" y="2603"/>
                  </a:lnTo>
                  <a:lnTo>
                    <a:pt x="3901" y="2591"/>
                  </a:lnTo>
                  <a:lnTo>
                    <a:pt x="3916" y="2581"/>
                  </a:lnTo>
                  <a:lnTo>
                    <a:pt x="3933" y="2571"/>
                  </a:lnTo>
                  <a:lnTo>
                    <a:pt x="3949" y="2563"/>
                  </a:lnTo>
                  <a:lnTo>
                    <a:pt x="3966" y="2556"/>
                  </a:lnTo>
                  <a:lnTo>
                    <a:pt x="3983" y="2551"/>
                  </a:lnTo>
                  <a:lnTo>
                    <a:pt x="4001" y="2547"/>
                  </a:lnTo>
                  <a:lnTo>
                    <a:pt x="4018" y="2544"/>
                  </a:lnTo>
                  <a:lnTo>
                    <a:pt x="4036" y="2543"/>
                  </a:lnTo>
                  <a:lnTo>
                    <a:pt x="4239" y="2543"/>
                  </a:lnTo>
                  <a:lnTo>
                    <a:pt x="4256" y="2543"/>
                  </a:lnTo>
                  <a:lnTo>
                    <a:pt x="4273" y="2540"/>
                  </a:lnTo>
                  <a:lnTo>
                    <a:pt x="4290" y="2536"/>
                  </a:lnTo>
                  <a:lnTo>
                    <a:pt x="4305" y="2530"/>
                  </a:lnTo>
                  <a:lnTo>
                    <a:pt x="4320" y="2523"/>
                  </a:lnTo>
                  <a:lnTo>
                    <a:pt x="4333" y="2515"/>
                  </a:lnTo>
                  <a:lnTo>
                    <a:pt x="4346" y="2504"/>
                  </a:lnTo>
                  <a:lnTo>
                    <a:pt x="4359" y="2493"/>
                  </a:lnTo>
                  <a:lnTo>
                    <a:pt x="4370" y="2481"/>
                  </a:lnTo>
                  <a:lnTo>
                    <a:pt x="4380" y="2469"/>
                  </a:lnTo>
                  <a:lnTo>
                    <a:pt x="4388" y="2455"/>
                  </a:lnTo>
                  <a:lnTo>
                    <a:pt x="4395" y="2440"/>
                  </a:lnTo>
                  <a:lnTo>
                    <a:pt x="4401" y="2424"/>
                  </a:lnTo>
                  <a:lnTo>
                    <a:pt x="4405" y="2408"/>
                  </a:lnTo>
                  <a:lnTo>
                    <a:pt x="4407" y="2391"/>
                  </a:lnTo>
                  <a:lnTo>
                    <a:pt x="4408" y="2374"/>
                  </a:lnTo>
                  <a:lnTo>
                    <a:pt x="4408" y="2035"/>
                  </a:lnTo>
                  <a:lnTo>
                    <a:pt x="4407" y="2018"/>
                  </a:lnTo>
                  <a:lnTo>
                    <a:pt x="4405" y="2000"/>
                  </a:lnTo>
                  <a:lnTo>
                    <a:pt x="4401" y="1984"/>
                  </a:lnTo>
                  <a:lnTo>
                    <a:pt x="4395" y="1969"/>
                  </a:lnTo>
                  <a:lnTo>
                    <a:pt x="4388" y="1954"/>
                  </a:lnTo>
                  <a:lnTo>
                    <a:pt x="4380" y="1939"/>
                  </a:lnTo>
                  <a:lnTo>
                    <a:pt x="4370" y="1926"/>
                  </a:lnTo>
                  <a:lnTo>
                    <a:pt x="4359" y="1915"/>
                  </a:lnTo>
                  <a:lnTo>
                    <a:pt x="4346" y="1904"/>
                  </a:lnTo>
                  <a:lnTo>
                    <a:pt x="4333" y="1894"/>
                  </a:lnTo>
                  <a:lnTo>
                    <a:pt x="4320" y="1886"/>
                  </a:lnTo>
                  <a:lnTo>
                    <a:pt x="4305" y="1879"/>
                  </a:lnTo>
                  <a:lnTo>
                    <a:pt x="4290" y="1873"/>
                  </a:lnTo>
                  <a:lnTo>
                    <a:pt x="4273" y="1868"/>
                  </a:lnTo>
                  <a:lnTo>
                    <a:pt x="4256" y="1865"/>
                  </a:lnTo>
                  <a:lnTo>
                    <a:pt x="4239" y="1864"/>
                  </a:lnTo>
                  <a:close/>
                  <a:moveTo>
                    <a:pt x="3052" y="2204"/>
                  </a:moveTo>
                  <a:lnTo>
                    <a:pt x="3052" y="2204"/>
                  </a:lnTo>
                  <a:lnTo>
                    <a:pt x="3051" y="2248"/>
                  </a:lnTo>
                  <a:lnTo>
                    <a:pt x="3048" y="2290"/>
                  </a:lnTo>
                  <a:lnTo>
                    <a:pt x="3043" y="2333"/>
                  </a:lnTo>
                  <a:lnTo>
                    <a:pt x="3035" y="2375"/>
                  </a:lnTo>
                  <a:lnTo>
                    <a:pt x="3026" y="2415"/>
                  </a:lnTo>
                  <a:lnTo>
                    <a:pt x="3015" y="2456"/>
                  </a:lnTo>
                  <a:lnTo>
                    <a:pt x="3002" y="2495"/>
                  </a:lnTo>
                  <a:lnTo>
                    <a:pt x="2986" y="2534"/>
                  </a:lnTo>
                  <a:lnTo>
                    <a:pt x="2969" y="2571"/>
                  </a:lnTo>
                  <a:lnTo>
                    <a:pt x="2950" y="2608"/>
                  </a:lnTo>
                  <a:lnTo>
                    <a:pt x="2929" y="2643"/>
                  </a:lnTo>
                  <a:lnTo>
                    <a:pt x="2908" y="2678"/>
                  </a:lnTo>
                  <a:lnTo>
                    <a:pt x="2884" y="2711"/>
                  </a:lnTo>
                  <a:lnTo>
                    <a:pt x="2858" y="2743"/>
                  </a:lnTo>
                  <a:lnTo>
                    <a:pt x="2832" y="2774"/>
                  </a:lnTo>
                  <a:lnTo>
                    <a:pt x="2805" y="2804"/>
                  </a:lnTo>
                  <a:lnTo>
                    <a:pt x="2775" y="2831"/>
                  </a:lnTo>
                  <a:lnTo>
                    <a:pt x="2744" y="2858"/>
                  </a:lnTo>
                  <a:lnTo>
                    <a:pt x="2712" y="2883"/>
                  </a:lnTo>
                  <a:lnTo>
                    <a:pt x="2679" y="2907"/>
                  </a:lnTo>
                  <a:lnTo>
                    <a:pt x="2644" y="2928"/>
                  </a:lnTo>
                  <a:lnTo>
                    <a:pt x="2609" y="2949"/>
                  </a:lnTo>
                  <a:lnTo>
                    <a:pt x="2572" y="2968"/>
                  </a:lnTo>
                  <a:lnTo>
                    <a:pt x="2535" y="2985"/>
                  </a:lnTo>
                  <a:lnTo>
                    <a:pt x="2496" y="3000"/>
                  </a:lnTo>
                  <a:lnTo>
                    <a:pt x="2457" y="3014"/>
                  </a:lnTo>
                  <a:lnTo>
                    <a:pt x="2416" y="3025"/>
                  </a:lnTo>
                  <a:lnTo>
                    <a:pt x="2376" y="3034"/>
                  </a:lnTo>
                  <a:lnTo>
                    <a:pt x="2334" y="3042"/>
                  </a:lnTo>
                  <a:lnTo>
                    <a:pt x="2292" y="3047"/>
                  </a:lnTo>
                  <a:lnTo>
                    <a:pt x="2249" y="3050"/>
                  </a:lnTo>
                  <a:lnTo>
                    <a:pt x="2205" y="3051"/>
                  </a:lnTo>
                  <a:lnTo>
                    <a:pt x="2162" y="3050"/>
                  </a:lnTo>
                  <a:lnTo>
                    <a:pt x="2118" y="3047"/>
                  </a:lnTo>
                  <a:lnTo>
                    <a:pt x="2075" y="3042"/>
                  </a:lnTo>
                  <a:lnTo>
                    <a:pt x="2034" y="3034"/>
                  </a:lnTo>
                  <a:lnTo>
                    <a:pt x="1993" y="3025"/>
                  </a:lnTo>
                  <a:lnTo>
                    <a:pt x="1953" y="3014"/>
                  </a:lnTo>
                  <a:lnTo>
                    <a:pt x="1913" y="3000"/>
                  </a:lnTo>
                  <a:lnTo>
                    <a:pt x="1875" y="2985"/>
                  </a:lnTo>
                  <a:lnTo>
                    <a:pt x="1837" y="2968"/>
                  </a:lnTo>
                  <a:lnTo>
                    <a:pt x="1801" y="2949"/>
                  </a:lnTo>
                  <a:lnTo>
                    <a:pt x="1765" y="2928"/>
                  </a:lnTo>
                  <a:lnTo>
                    <a:pt x="1731" y="2907"/>
                  </a:lnTo>
                  <a:lnTo>
                    <a:pt x="1697" y="2883"/>
                  </a:lnTo>
                  <a:lnTo>
                    <a:pt x="1666" y="2858"/>
                  </a:lnTo>
                  <a:lnTo>
                    <a:pt x="1635" y="2831"/>
                  </a:lnTo>
                  <a:lnTo>
                    <a:pt x="1605" y="2804"/>
                  </a:lnTo>
                  <a:lnTo>
                    <a:pt x="1577" y="2774"/>
                  </a:lnTo>
                  <a:lnTo>
                    <a:pt x="1551" y="2743"/>
                  </a:lnTo>
                  <a:lnTo>
                    <a:pt x="1526" y="2711"/>
                  </a:lnTo>
                  <a:lnTo>
                    <a:pt x="1501" y="2678"/>
                  </a:lnTo>
                  <a:lnTo>
                    <a:pt x="1480" y="2643"/>
                  </a:lnTo>
                  <a:lnTo>
                    <a:pt x="1460" y="2608"/>
                  </a:lnTo>
                  <a:lnTo>
                    <a:pt x="1441" y="2571"/>
                  </a:lnTo>
                  <a:lnTo>
                    <a:pt x="1423" y="2534"/>
                  </a:lnTo>
                  <a:lnTo>
                    <a:pt x="1408" y="2495"/>
                  </a:lnTo>
                  <a:lnTo>
                    <a:pt x="1395" y="2456"/>
                  </a:lnTo>
                  <a:lnTo>
                    <a:pt x="1384" y="2415"/>
                  </a:lnTo>
                  <a:lnTo>
                    <a:pt x="1375" y="2375"/>
                  </a:lnTo>
                  <a:lnTo>
                    <a:pt x="1366" y="2333"/>
                  </a:lnTo>
                  <a:lnTo>
                    <a:pt x="1361" y="2290"/>
                  </a:lnTo>
                  <a:lnTo>
                    <a:pt x="1358" y="2248"/>
                  </a:lnTo>
                  <a:lnTo>
                    <a:pt x="1357" y="2204"/>
                  </a:lnTo>
                  <a:lnTo>
                    <a:pt x="1358" y="2161"/>
                  </a:lnTo>
                  <a:lnTo>
                    <a:pt x="1361" y="2117"/>
                  </a:lnTo>
                  <a:lnTo>
                    <a:pt x="1366" y="2074"/>
                  </a:lnTo>
                  <a:lnTo>
                    <a:pt x="1375" y="2033"/>
                  </a:lnTo>
                  <a:lnTo>
                    <a:pt x="1384" y="1992"/>
                  </a:lnTo>
                  <a:lnTo>
                    <a:pt x="1395" y="1952"/>
                  </a:lnTo>
                  <a:lnTo>
                    <a:pt x="1408" y="1912"/>
                  </a:lnTo>
                  <a:lnTo>
                    <a:pt x="1423" y="1874"/>
                  </a:lnTo>
                  <a:lnTo>
                    <a:pt x="1441" y="1836"/>
                  </a:lnTo>
                  <a:lnTo>
                    <a:pt x="1460" y="1799"/>
                  </a:lnTo>
                  <a:lnTo>
                    <a:pt x="1480" y="1764"/>
                  </a:lnTo>
                  <a:lnTo>
                    <a:pt x="1501" y="1729"/>
                  </a:lnTo>
                  <a:lnTo>
                    <a:pt x="1526" y="1697"/>
                  </a:lnTo>
                  <a:lnTo>
                    <a:pt x="1551" y="1665"/>
                  </a:lnTo>
                  <a:lnTo>
                    <a:pt x="1577" y="1634"/>
                  </a:lnTo>
                  <a:lnTo>
                    <a:pt x="1605" y="1605"/>
                  </a:lnTo>
                  <a:lnTo>
                    <a:pt x="1635" y="1576"/>
                  </a:lnTo>
                  <a:lnTo>
                    <a:pt x="1666" y="1550"/>
                  </a:lnTo>
                  <a:lnTo>
                    <a:pt x="1697" y="1525"/>
                  </a:lnTo>
                  <a:lnTo>
                    <a:pt x="1731" y="1501"/>
                  </a:lnTo>
                  <a:lnTo>
                    <a:pt x="1765" y="1479"/>
                  </a:lnTo>
                  <a:lnTo>
                    <a:pt x="1801" y="1459"/>
                  </a:lnTo>
                  <a:lnTo>
                    <a:pt x="1837" y="1439"/>
                  </a:lnTo>
                  <a:lnTo>
                    <a:pt x="1875" y="1423"/>
                  </a:lnTo>
                  <a:lnTo>
                    <a:pt x="1913" y="1408"/>
                  </a:lnTo>
                  <a:lnTo>
                    <a:pt x="1953" y="1394"/>
                  </a:lnTo>
                  <a:lnTo>
                    <a:pt x="1993" y="1383"/>
                  </a:lnTo>
                  <a:lnTo>
                    <a:pt x="2034" y="1373"/>
                  </a:lnTo>
                  <a:lnTo>
                    <a:pt x="2075" y="1365"/>
                  </a:lnTo>
                  <a:lnTo>
                    <a:pt x="2118" y="1360"/>
                  </a:lnTo>
                  <a:lnTo>
                    <a:pt x="2162" y="1357"/>
                  </a:lnTo>
                  <a:lnTo>
                    <a:pt x="2205" y="1356"/>
                  </a:lnTo>
                  <a:lnTo>
                    <a:pt x="2249" y="1357"/>
                  </a:lnTo>
                  <a:lnTo>
                    <a:pt x="2292" y="1360"/>
                  </a:lnTo>
                  <a:lnTo>
                    <a:pt x="2334" y="1365"/>
                  </a:lnTo>
                  <a:lnTo>
                    <a:pt x="2376" y="1373"/>
                  </a:lnTo>
                  <a:lnTo>
                    <a:pt x="2416" y="1383"/>
                  </a:lnTo>
                  <a:lnTo>
                    <a:pt x="2457" y="1394"/>
                  </a:lnTo>
                  <a:lnTo>
                    <a:pt x="2496" y="1408"/>
                  </a:lnTo>
                  <a:lnTo>
                    <a:pt x="2535" y="1423"/>
                  </a:lnTo>
                  <a:lnTo>
                    <a:pt x="2572" y="1439"/>
                  </a:lnTo>
                  <a:lnTo>
                    <a:pt x="2609" y="1459"/>
                  </a:lnTo>
                  <a:lnTo>
                    <a:pt x="2644" y="1479"/>
                  </a:lnTo>
                  <a:lnTo>
                    <a:pt x="2679" y="1501"/>
                  </a:lnTo>
                  <a:lnTo>
                    <a:pt x="2712" y="1525"/>
                  </a:lnTo>
                  <a:lnTo>
                    <a:pt x="2744" y="1550"/>
                  </a:lnTo>
                  <a:lnTo>
                    <a:pt x="2775" y="1576"/>
                  </a:lnTo>
                  <a:lnTo>
                    <a:pt x="2805" y="1605"/>
                  </a:lnTo>
                  <a:lnTo>
                    <a:pt x="2832" y="1634"/>
                  </a:lnTo>
                  <a:lnTo>
                    <a:pt x="2858" y="1665"/>
                  </a:lnTo>
                  <a:lnTo>
                    <a:pt x="2884" y="1697"/>
                  </a:lnTo>
                  <a:lnTo>
                    <a:pt x="2908" y="1729"/>
                  </a:lnTo>
                  <a:lnTo>
                    <a:pt x="2929" y="1764"/>
                  </a:lnTo>
                  <a:lnTo>
                    <a:pt x="2950" y="1799"/>
                  </a:lnTo>
                  <a:lnTo>
                    <a:pt x="2969" y="1836"/>
                  </a:lnTo>
                  <a:lnTo>
                    <a:pt x="2986" y="1874"/>
                  </a:lnTo>
                  <a:lnTo>
                    <a:pt x="3002" y="1912"/>
                  </a:lnTo>
                  <a:lnTo>
                    <a:pt x="3015" y="1952"/>
                  </a:lnTo>
                  <a:lnTo>
                    <a:pt x="3026" y="1992"/>
                  </a:lnTo>
                  <a:lnTo>
                    <a:pt x="3035" y="2033"/>
                  </a:lnTo>
                  <a:lnTo>
                    <a:pt x="3043" y="2074"/>
                  </a:lnTo>
                  <a:lnTo>
                    <a:pt x="3048" y="2117"/>
                  </a:lnTo>
                  <a:lnTo>
                    <a:pt x="3051" y="2161"/>
                  </a:lnTo>
                  <a:lnTo>
                    <a:pt x="3052" y="22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4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2451244" y="2394055"/>
              <a:ext cx="857219" cy="85717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8" name="文本框 20"/>
          <p:cNvSpPr txBox="1"/>
          <p:nvPr/>
        </p:nvSpPr>
        <p:spPr>
          <a:xfrm flipH="1">
            <a:off x="2941937" y="3751512"/>
            <a:ext cx="919811" cy="706367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4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C</a:t>
            </a:r>
            <a:endParaRPr lang="en-US" altLang="zh-CN" sz="4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9636" y="1035611"/>
            <a:ext cx="1530237" cy="1530163"/>
            <a:chOff x="548730" y="1680833"/>
            <a:chExt cx="1530237" cy="1530163"/>
          </a:xfrm>
        </p:grpSpPr>
        <p:sp>
          <p:nvSpPr>
            <p:cNvPr id="133" name="齿轮"/>
            <p:cNvSpPr/>
            <p:nvPr/>
          </p:nvSpPr>
          <p:spPr bwMode="auto">
            <a:xfrm>
              <a:off x="548730" y="1680833"/>
              <a:ext cx="1530237" cy="1530163"/>
            </a:xfrm>
            <a:custGeom>
              <a:avLst/>
              <a:gdLst>
                <a:gd name="T0" fmla="*/ 2147483646 w 4408"/>
                <a:gd name="T1" fmla="*/ 2147483646 h 4408"/>
                <a:gd name="T2" fmla="*/ 2147483646 w 4408"/>
                <a:gd name="T3" fmla="*/ 2147483646 h 4408"/>
                <a:gd name="T4" fmla="*/ 2147483646 w 4408"/>
                <a:gd name="T5" fmla="*/ 2147483646 h 4408"/>
                <a:gd name="T6" fmla="*/ 2147483646 w 4408"/>
                <a:gd name="T7" fmla="*/ 2147483646 h 4408"/>
                <a:gd name="T8" fmla="*/ 2147483646 w 4408"/>
                <a:gd name="T9" fmla="*/ 2147483646 h 4408"/>
                <a:gd name="T10" fmla="*/ 2147483646 w 4408"/>
                <a:gd name="T11" fmla="*/ 2147483646 h 4408"/>
                <a:gd name="T12" fmla="*/ 2147483646 w 4408"/>
                <a:gd name="T13" fmla="*/ 2147483646 h 4408"/>
                <a:gd name="T14" fmla="*/ 2147483646 w 4408"/>
                <a:gd name="T15" fmla="*/ 2147483646 h 4408"/>
                <a:gd name="T16" fmla="*/ 2147483646 w 4408"/>
                <a:gd name="T17" fmla="*/ 2147483646 h 4408"/>
                <a:gd name="T18" fmla="*/ 2147483646 w 4408"/>
                <a:gd name="T19" fmla="*/ 2147483646 h 4408"/>
                <a:gd name="T20" fmla="*/ 2147483646 w 4408"/>
                <a:gd name="T21" fmla="*/ 564979005 h 4408"/>
                <a:gd name="T22" fmla="*/ 2147483646 w 4408"/>
                <a:gd name="T23" fmla="*/ 2147483646 h 4408"/>
                <a:gd name="T24" fmla="*/ 2147483646 w 4408"/>
                <a:gd name="T25" fmla="*/ 2147483646 h 4408"/>
                <a:gd name="T26" fmla="*/ 2147483646 w 4408"/>
                <a:gd name="T27" fmla="*/ 2147483646 h 4408"/>
                <a:gd name="T28" fmla="*/ 2147483646 w 4408"/>
                <a:gd name="T29" fmla="*/ 2147483646 h 4408"/>
                <a:gd name="T30" fmla="*/ 2147483646 w 4408"/>
                <a:gd name="T31" fmla="*/ 2147483646 h 4408"/>
                <a:gd name="T32" fmla="*/ 2147483646 w 4408"/>
                <a:gd name="T33" fmla="*/ 2147483646 h 4408"/>
                <a:gd name="T34" fmla="*/ 2147483646 w 4408"/>
                <a:gd name="T35" fmla="*/ 2147483646 h 4408"/>
                <a:gd name="T36" fmla="*/ 2147483646 w 4408"/>
                <a:gd name="T37" fmla="*/ 2147483646 h 4408"/>
                <a:gd name="T38" fmla="*/ 2147483646 w 4408"/>
                <a:gd name="T39" fmla="*/ 2147483646 h 4408"/>
                <a:gd name="T40" fmla="*/ 2147483646 w 4408"/>
                <a:gd name="T41" fmla="*/ 2147483646 h 4408"/>
                <a:gd name="T42" fmla="*/ 2147483646 w 4408"/>
                <a:gd name="T43" fmla="*/ 2147483646 h 4408"/>
                <a:gd name="T44" fmla="*/ 642768528 w 4408"/>
                <a:gd name="T45" fmla="*/ 2147483646 h 4408"/>
                <a:gd name="T46" fmla="*/ 2147483646 w 4408"/>
                <a:gd name="T47" fmla="*/ 2147483646 h 4408"/>
                <a:gd name="T48" fmla="*/ 2147483646 w 4408"/>
                <a:gd name="T49" fmla="*/ 2147483646 h 4408"/>
                <a:gd name="T50" fmla="*/ 2147483646 w 4408"/>
                <a:gd name="T51" fmla="*/ 2147483646 h 4408"/>
                <a:gd name="T52" fmla="*/ 2147483646 w 4408"/>
                <a:gd name="T53" fmla="*/ 2147483646 h 4408"/>
                <a:gd name="T54" fmla="*/ 2147483646 w 4408"/>
                <a:gd name="T55" fmla="*/ 2147483646 h 4408"/>
                <a:gd name="T56" fmla="*/ 2147483646 w 4408"/>
                <a:gd name="T57" fmla="*/ 2147483646 h 4408"/>
                <a:gd name="T58" fmla="*/ 2147483646 w 4408"/>
                <a:gd name="T59" fmla="*/ 2147483646 h 4408"/>
                <a:gd name="T60" fmla="*/ 2147483646 w 4408"/>
                <a:gd name="T61" fmla="*/ 2147483646 h 4408"/>
                <a:gd name="T62" fmla="*/ 2147483646 w 4408"/>
                <a:gd name="T63" fmla="*/ 2147483646 h 4408"/>
                <a:gd name="T64" fmla="*/ 2147483646 w 4408"/>
                <a:gd name="T65" fmla="*/ 2147483646 h 4408"/>
                <a:gd name="T66" fmla="*/ 2147483646 w 4408"/>
                <a:gd name="T67" fmla="*/ 2147483646 h 4408"/>
                <a:gd name="T68" fmla="*/ 2147483646 w 4408"/>
                <a:gd name="T69" fmla="*/ 2147483646 h 4408"/>
                <a:gd name="T70" fmla="*/ 2147483646 w 4408"/>
                <a:gd name="T71" fmla="*/ 2147483646 h 4408"/>
                <a:gd name="T72" fmla="*/ 2147483646 w 4408"/>
                <a:gd name="T73" fmla="*/ 2147483646 h 4408"/>
                <a:gd name="T74" fmla="*/ 2147483646 w 4408"/>
                <a:gd name="T75" fmla="*/ 2147483646 h 4408"/>
                <a:gd name="T76" fmla="*/ 2147483646 w 4408"/>
                <a:gd name="T77" fmla="*/ 2147483646 h 4408"/>
                <a:gd name="T78" fmla="*/ 2147483646 w 4408"/>
                <a:gd name="T79" fmla="*/ 2147483646 h 4408"/>
                <a:gd name="T80" fmla="*/ 2147483646 w 4408"/>
                <a:gd name="T81" fmla="*/ 2147483646 h 4408"/>
                <a:gd name="T82" fmla="*/ 2147483646 w 4408"/>
                <a:gd name="T83" fmla="*/ 2147483646 h 4408"/>
                <a:gd name="T84" fmla="*/ 2147483646 w 4408"/>
                <a:gd name="T85" fmla="*/ 2147483646 h 4408"/>
                <a:gd name="T86" fmla="*/ 2147483646 w 4408"/>
                <a:gd name="T87" fmla="*/ 2147483646 h 4408"/>
                <a:gd name="T88" fmla="*/ 2147483646 w 4408"/>
                <a:gd name="T89" fmla="*/ 2147483646 h 4408"/>
                <a:gd name="T90" fmla="*/ 2147483646 w 4408"/>
                <a:gd name="T91" fmla="*/ 2147483646 h 4408"/>
                <a:gd name="T92" fmla="*/ 2147483646 w 4408"/>
                <a:gd name="T93" fmla="*/ 2147483646 h 4408"/>
                <a:gd name="T94" fmla="*/ 2147483646 w 4408"/>
                <a:gd name="T95" fmla="*/ 2147483646 h 4408"/>
                <a:gd name="T96" fmla="*/ 2147483646 w 4408"/>
                <a:gd name="T97" fmla="*/ 2147483646 h 4408"/>
                <a:gd name="T98" fmla="*/ 2147483646 w 4408"/>
                <a:gd name="T99" fmla="*/ 2147483646 h 4408"/>
                <a:gd name="T100" fmla="*/ 2147483646 w 4408"/>
                <a:gd name="T101" fmla="*/ 2147483646 h 4408"/>
                <a:gd name="T102" fmla="*/ 2147483646 w 4408"/>
                <a:gd name="T103" fmla="*/ 2147483646 h 4408"/>
                <a:gd name="T104" fmla="*/ 2147483646 w 4408"/>
                <a:gd name="T105" fmla="*/ 2147483646 h 4408"/>
                <a:gd name="T106" fmla="*/ 2147483646 w 4408"/>
                <a:gd name="T107" fmla="*/ 2147483646 h 4408"/>
                <a:gd name="T108" fmla="*/ 2147483646 w 4408"/>
                <a:gd name="T109" fmla="*/ 2147483646 h 4408"/>
                <a:gd name="T110" fmla="*/ 2147483646 w 4408"/>
                <a:gd name="T111" fmla="*/ 2147483646 h 4408"/>
                <a:gd name="T112" fmla="*/ 2147483646 w 4408"/>
                <a:gd name="T113" fmla="*/ 2147483646 h 4408"/>
                <a:gd name="T114" fmla="*/ 2147483646 w 4408"/>
                <a:gd name="T115" fmla="*/ 2147483646 h 4408"/>
                <a:gd name="T116" fmla="*/ 2147483646 w 4408"/>
                <a:gd name="T117" fmla="*/ 2147483646 h 4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8" h="4408">
                  <a:moveTo>
                    <a:pt x="4239" y="1864"/>
                  </a:moveTo>
                  <a:lnTo>
                    <a:pt x="4036" y="1864"/>
                  </a:lnTo>
                  <a:lnTo>
                    <a:pt x="4018" y="1864"/>
                  </a:lnTo>
                  <a:lnTo>
                    <a:pt x="4001" y="1861"/>
                  </a:lnTo>
                  <a:lnTo>
                    <a:pt x="3983" y="1857"/>
                  </a:lnTo>
                  <a:lnTo>
                    <a:pt x="3966" y="1852"/>
                  </a:lnTo>
                  <a:lnTo>
                    <a:pt x="3949" y="1845"/>
                  </a:lnTo>
                  <a:lnTo>
                    <a:pt x="3933" y="1837"/>
                  </a:lnTo>
                  <a:lnTo>
                    <a:pt x="3916" y="1828"/>
                  </a:lnTo>
                  <a:lnTo>
                    <a:pt x="3901" y="1818"/>
                  </a:lnTo>
                  <a:lnTo>
                    <a:pt x="3887" y="1806"/>
                  </a:lnTo>
                  <a:lnTo>
                    <a:pt x="3873" y="1793"/>
                  </a:lnTo>
                  <a:lnTo>
                    <a:pt x="3861" y="1780"/>
                  </a:lnTo>
                  <a:lnTo>
                    <a:pt x="3848" y="1766"/>
                  </a:lnTo>
                  <a:lnTo>
                    <a:pt x="3838" y="1751"/>
                  </a:lnTo>
                  <a:lnTo>
                    <a:pt x="3829" y="1736"/>
                  </a:lnTo>
                  <a:lnTo>
                    <a:pt x="3822" y="1719"/>
                  </a:lnTo>
                  <a:lnTo>
                    <a:pt x="3816" y="1703"/>
                  </a:lnTo>
                  <a:lnTo>
                    <a:pt x="3699" y="1419"/>
                  </a:lnTo>
                  <a:lnTo>
                    <a:pt x="3691" y="1403"/>
                  </a:lnTo>
                  <a:lnTo>
                    <a:pt x="3685" y="1387"/>
                  </a:lnTo>
                  <a:lnTo>
                    <a:pt x="3680" y="1369"/>
                  </a:lnTo>
                  <a:lnTo>
                    <a:pt x="3677" y="1351"/>
                  </a:lnTo>
                  <a:lnTo>
                    <a:pt x="3675" y="1333"/>
                  </a:lnTo>
                  <a:lnTo>
                    <a:pt x="3675" y="1315"/>
                  </a:lnTo>
                  <a:lnTo>
                    <a:pt x="3675" y="1296"/>
                  </a:lnTo>
                  <a:lnTo>
                    <a:pt x="3678" y="1278"/>
                  </a:lnTo>
                  <a:lnTo>
                    <a:pt x="3681" y="1260"/>
                  </a:lnTo>
                  <a:lnTo>
                    <a:pt x="3685" y="1242"/>
                  </a:lnTo>
                  <a:lnTo>
                    <a:pt x="3691" y="1224"/>
                  </a:lnTo>
                  <a:lnTo>
                    <a:pt x="3698" y="1208"/>
                  </a:lnTo>
                  <a:lnTo>
                    <a:pt x="3706" y="1192"/>
                  </a:lnTo>
                  <a:lnTo>
                    <a:pt x="3717" y="1177"/>
                  </a:lnTo>
                  <a:lnTo>
                    <a:pt x="3727" y="1162"/>
                  </a:lnTo>
                  <a:lnTo>
                    <a:pt x="3739" y="1149"/>
                  </a:lnTo>
                  <a:lnTo>
                    <a:pt x="3883" y="1005"/>
                  </a:lnTo>
                  <a:lnTo>
                    <a:pt x="3895" y="992"/>
                  </a:lnTo>
                  <a:lnTo>
                    <a:pt x="3904" y="979"/>
                  </a:lnTo>
                  <a:lnTo>
                    <a:pt x="3913" y="965"/>
                  </a:lnTo>
                  <a:lnTo>
                    <a:pt x="3920" y="949"/>
                  </a:lnTo>
                  <a:lnTo>
                    <a:pt x="3926" y="933"/>
                  </a:lnTo>
                  <a:lnTo>
                    <a:pt x="3930" y="918"/>
                  </a:lnTo>
                  <a:lnTo>
                    <a:pt x="3932" y="902"/>
                  </a:lnTo>
                  <a:lnTo>
                    <a:pt x="3933" y="886"/>
                  </a:lnTo>
                  <a:lnTo>
                    <a:pt x="3932" y="869"/>
                  </a:lnTo>
                  <a:lnTo>
                    <a:pt x="3930" y="853"/>
                  </a:lnTo>
                  <a:lnTo>
                    <a:pt x="3926" y="837"/>
                  </a:lnTo>
                  <a:lnTo>
                    <a:pt x="3920" y="822"/>
                  </a:lnTo>
                  <a:lnTo>
                    <a:pt x="3913" y="806"/>
                  </a:lnTo>
                  <a:lnTo>
                    <a:pt x="3904" y="792"/>
                  </a:lnTo>
                  <a:lnTo>
                    <a:pt x="3895" y="778"/>
                  </a:lnTo>
                  <a:lnTo>
                    <a:pt x="3883" y="765"/>
                  </a:lnTo>
                  <a:lnTo>
                    <a:pt x="3643" y="525"/>
                  </a:lnTo>
                  <a:lnTo>
                    <a:pt x="3630" y="514"/>
                  </a:lnTo>
                  <a:lnTo>
                    <a:pt x="3616" y="504"/>
                  </a:lnTo>
                  <a:lnTo>
                    <a:pt x="3602" y="495"/>
                  </a:lnTo>
                  <a:lnTo>
                    <a:pt x="3587" y="489"/>
                  </a:lnTo>
                  <a:lnTo>
                    <a:pt x="3572" y="483"/>
                  </a:lnTo>
                  <a:lnTo>
                    <a:pt x="3555" y="479"/>
                  </a:lnTo>
                  <a:lnTo>
                    <a:pt x="3539" y="477"/>
                  </a:lnTo>
                  <a:lnTo>
                    <a:pt x="3523" y="476"/>
                  </a:lnTo>
                  <a:lnTo>
                    <a:pt x="3507" y="477"/>
                  </a:lnTo>
                  <a:lnTo>
                    <a:pt x="3490" y="479"/>
                  </a:lnTo>
                  <a:lnTo>
                    <a:pt x="3474" y="483"/>
                  </a:lnTo>
                  <a:lnTo>
                    <a:pt x="3459" y="489"/>
                  </a:lnTo>
                  <a:lnTo>
                    <a:pt x="3444" y="495"/>
                  </a:lnTo>
                  <a:lnTo>
                    <a:pt x="3430" y="504"/>
                  </a:lnTo>
                  <a:lnTo>
                    <a:pt x="3415" y="514"/>
                  </a:lnTo>
                  <a:lnTo>
                    <a:pt x="3403" y="525"/>
                  </a:lnTo>
                  <a:lnTo>
                    <a:pt x="3259" y="669"/>
                  </a:lnTo>
                  <a:lnTo>
                    <a:pt x="3246" y="682"/>
                  </a:lnTo>
                  <a:lnTo>
                    <a:pt x="3232" y="692"/>
                  </a:lnTo>
                  <a:lnTo>
                    <a:pt x="3217" y="702"/>
                  </a:lnTo>
                  <a:lnTo>
                    <a:pt x="3200" y="710"/>
                  </a:lnTo>
                  <a:lnTo>
                    <a:pt x="3183" y="717"/>
                  </a:lnTo>
                  <a:lnTo>
                    <a:pt x="3166" y="723"/>
                  </a:lnTo>
                  <a:lnTo>
                    <a:pt x="3149" y="727"/>
                  </a:lnTo>
                  <a:lnTo>
                    <a:pt x="3130" y="731"/>
                  </a:lnTo>
                  <a:lnTo>
                    <a:pt x="3112" y="733"/>
                  </a:lnTo>
                  <a:lnTo>
                    <a:pt x="3093" y="733"/>
                  </a:lnTo>
                  <a:lnTo>
                    <a:pt x="3075" y="733"/>
                  </a:lnTo>
                  <a:lnTo>
                    <a:pt x="3056" y="731"/>
                  </a:lnTo>
                  <a:lnTo>
                    <a:pt x="3039" y="728"/>
                  </a:lnTo>
                  <a:lnTo>
                    <a:pt x="3022" y="723"/>
                  </a:lnTo>
                  <a:lnTo>
                    <a:pt x="3005" y="717"/>
                  </a:lnTo>
                  <a:lnTo>
                    <a:pt x="2989" y="710"/>
                  </a:lnTo>
                  <a:lnTo>
                    <a:pt x="2705" y="592"/>
                  </a:lnTo>
                  <a:lnTo>
                    <a:pt x="2689" y="587"/>
                  </a:lnTo>
                  <a:lnTo>
                    <a:pt x="2673" y="579"/>
                  </a:lnTo>
                  <a:lnTo>
                    <a:pt x="2658" y="570"/>
                  </a:lnTo>
                  <a:lnTo>
                    <a:pt x="2642" y="560"/>
                  </a:lnTo>
                  <a:lnTo>
                    <a:pt x="2628" y="549"/>
                  </a:lnTo>
                  <a:lnTo>
                    <a:pt x="2615" y="536"/>
                  </a:lnTo>
                  <a:lnTo>
                    <a:pt x="2603" y="522"/>
                  </a:lnTo>
                  <a:lnTo>
                    <a:pt x="2591" y="507"/>
                  </a:lnTo>
                  <a:lnTo>
                    <a:pt x="2581" y="492"/>
                  </a:lnTo>
                  <a:lnTo>
                    <a:pt x="2571" y="476"/>
                  </a:lnTo>
                  <a:lnTo>
                    <a:pt x="2563" y="460"/>
                  </a:lnTo>
                  <a:lnTo>
                    <a:pt x="2556" y="442"/>
                  </a:lnTo>
                  <a:lnTo>
                    <a:pt x="2551" y="425"/>
                  </a:lnTo>
                  <a:lnTo>
                    <a:pt x="2547" y="408"/>
                  </a:lnTo>
                  <a:lnTo>
                    <a:pt x="2544" y="391"/>
                  </a:lnTo>
                  <a:lnTo>
                    <a:pt x="2543" y="373"/>
                  </a:lnTo>
                  <a:lnTo>
                    <a:pt x="2543" y="169"/>
                  </a:lnTo>
                  <a:lnTo>
                    <a:pt x="2543" y="152"/>
                  </a:lnTo>
                  <a:lnTo>
                    <a:pt x="2540" y="135"/>
                  </a:lnTo>
                  <a:lnTo>
                    <a:pt x="2536" y="119"/>
                  </a:lnTo>
                  <a:lnTo>
                    <a:pt x="2530" y="103"/>
                  </a:lnTo>
                  <a:lnTo>
                    <a:pt x="2523" y="88"/>
                  </a:lnTo>
                  <a:lnTo>
                    <a:pt x="2515" y="75"/>
                  </a:lnTo>
                  <a:lnTo>
                    <a:pt x="2505" y="62"/>
                  </a:lnTo>
                  <a:lnTo>
                    <a:pt x="2493" y="50"/>
                  </a:lnTo>
                  <a:lnTo>
                    <a:pt x="2481" y="39"/>
                  </a:lnTo>
                  <a:lnTo>
                    <a:pt x="2469" y="28"/>
                  </a:lnTo>
                  <a:lnTo>
                    <a:pt x="2455" y="20"/>
                  </a:lnTo>
                  <a:lnTo>
                    <a:pt x="2440" y="13"/>
                  </a:lnTo>
                  <a:lnTo>
                    <a:pt x="2424" y="7"/>
                  </a:lnTo>
                  <a:lnTo>
                    <a:pt x="2408" y="3"/>
                  </a:lnTo>
                  <a:lnTo>
                    <a:pt x="2391" y="1"/>
                  </a:lnTo>
                  <a:lnTo>
                    <a:pt x="2374" y="0"/>
                  </a:lnTo>
                  <a:lnTo>
                    <a:pt x="2035" y="0"/>
                  </a:lnTo>
                  <a:lnTo>
                    <a:pt x="2018" y="1"/>
                  </a:lnTo>
                  <a:lnTo>
                    <a:pt x="2001" y="3"/>
                  </a:lnTo>
                  <a:lnTo>
                    <a:pt x="1985" y="7"/>
                  </a:lnTo>
                  <a:lnTo>
                    <a:pt x="1969" y="13"/>
                  </a:lnTo>
                  <a:lnTo>
                    <a:pt x="1955" y="20"/>
                  </a:lnTo>
                  <a:lnTo>
                    <a:pt x="1941" y="28"/>
                  </a:lnTo>
                  <a:lnTo>
                    <a:pt x="1927" y="39"/>
                  </a:lnTo>
                  <a:lnTo>
                    <a:pt x="1915" y="50"/>
                  </a:lnTo>
                  <a:lnTo>
                    <a:pt x="1904" y="62"/>
                  </a:lnTo>
                  <a:lnTo>
                    <a:pt x="1894" y="75"/>
                  </a:lnTo>
                  <a:lnTo>
                    <a:pt x="1886" y="88"/>
                  </a:lnTo>
                  <a:lnTo>
                    <a:pt x="1879" y="103"/>
                  </a:lnTo>
                  <a:lnTo>
                    <a:pt x="1873" y="119"/>
                  </a:lnTo>
                  <a:lnTo>
                    <a:pt x="1869" y="135"/>
                  </a:lnTo>
                  <a:lnTo>
                    <a:pt x="1867" y="152"/>
                  </a:lnTo>
                  <a:lnTo>
                    <a:pt x="1866" y="169"/>
                  </a:lnTo>
                  <a:lnTo>
                    <a:pt x="1866" y="373"/>
                  </a:lnTo>
                  <a:lnTo>
                    <a:pt x="1864" y="391"/>
                  </a:lnTo>
                  <a:lnTo>
                    <a:pt x="1861" y="408"/>
                  </a:lnTo>
                  <a:lnTo>
                    <a:pt x="1858" y="425"/>
                  </a:lnTo>
                  <a:lnTo>
                    <a:pt x="1852" y="442"/>
                  </a:lnTo>
                  <a:lnTo>
                    <a:pt x="1845" y="460"/>
                  </a:lnTo>
                  <a:lnTo>
                    <a:pt x="1837" y="476"/>
                  </a:lnTo>
                  <a:lnTo>
                    <a:pt x="1828" y="492"/>
                  </a:lnTo>
                  <a:lnTo>
                    <a:pt x="1818" y="507"/>
                  </a:lnTo>
                  <a:lnTo>
                    <a:pt x="1807" y="522"/>
                  </a:lnTo>
                  <a:lnTo>
                    <a:pt x="1793" y="536"/>
                  </a:lnTo>
                  <a:lnTo>
                    <a:pt x="1780" y="549"/>
                  </a:lnTo>
                  <a:lnTo>
                    <a:pt x="1766" y="560"/>
                  </a:lnTo>
                  <a:lnTo>
                    <a:pt x="1751" y="570"/>
                  </a:lnTo>
                  <a:lnTo>
                    <a:pt x="1736" y="579"/>
                  </a:lnTo>
                  <a:lnTo>
                    <a:pt x="1719" y="587"/>
                  </a:lnTo>
                  <a:lnTo>
                    <a:pt x="1703" y="592"/>
                  </a:lnTo>
                  <a:lnTo>
                    <a:pt x="1419" y="710"/>
                  </a:lnTo>
                  <a:lnTo>
                    <a:pt x="1404" y="717"/>
                  </a:lnTo>
                  <a:lnTo>
                    <a:pt x="1387" y="723"/>
                  </a:lnTo>
                  <a:lnTo>
                    <a:pt x="1370" y="728"/>
                  </a:lnTo>
                  <a:lnTo>
                    <a:pt x="1352" y="731"/>
                  </a:lnTo>
                  <a:lnTo>
                    <a:pt x="1334" y="733"/>
                  </a:lnTo>
                  <a:lnTo>
                    <a:pt x="1316" y="733"/>
                  </a:lnTo>
                  <a:lnTo>
                    <a:pt x="1297" y="733"/>
                  </a:lnTo>
                  <a:lnTo>
                    <a:pt x="1278" y="731"/>
                  </a:lnTo>
                  <a:lnTo>
                    <a:pt x="1261" y="727"/>
                  </a:lnTo>
                  <a:lnTo>
                    <a:pt x="1243" y="723"/>
                  </a:lnTo>
                  <a:lnTo>
                    <a:pt x="1225" y="717"/>
                  </a:lnTo>
                  <a:lnTo>
                    <a:pt x="1208" y="710"/>
                  </a:lnTo>
                  <a:lnTo>
                    <a:pt x="1193" y="702"/>
                  </a:lnTo>
                  <a:lnTo>
                    <a:pt x="1178" y="692"/>
                  </a:lnTo>
                  <a:lnTo>
                    <a:pt x="1164" y="682"/>
                  </a:lnTo>
                  <a:lnTo>
                    <a:pt x="1150" y="669"/>
                  </a:lnTo>
                  <a:lnTo>
                    <a:pt x="1005" y="525"/>
                  </a:lnTo>
                  <a:lnTo>
                    <a:pt x="993" y="514"/>
                  </a:lnTo>
                  <a:lnTo>
                    <a:pt x="979" y="504"/>
                  </a:lnTo>
                  <a:lnTo>
                    <a:pt x="965" y="495"/>
                  </a:lnTo>
                  <a:lnTo>
                    <a:pt x="950" y="489"/>
                  </a:lnTo>
                  <a:lnTo>
                    <a:pt x="934" y="483"/>
                  </a:lnTo>
                  <a:lnTo>
                    <a:pt x="918" y="479"/>
                  </a:lnTo>
                  <a:lnTo>
                    <a:pt x="902" y="477"/>
                  </a:lnTo>
                  <a:lnTo>
                    <a:pt x="886" y="476"/>
                  </a:lnTo>
                  <a:lnTo>
                    <a:pt x="869" y="477"/>
                  </a:lnTo>
                  <a:lnTo>
                    <a:pt x="853" y="479"/>
                  </a:lnTo>
                  <a:lnTo>
                    <a:pt x="837" y="483"/>
                  </a:lnTo>
                  <a:lnTo>
                    <a:pt x="822" y="489"/>
                  </a:lnTo>
                  <a:lnTo>
                    <a:pt x="807" y="495"/>
                  </a:lnTo>
                  <a:lnTo>
                    <a:pt x="792" y="504"/>
                  </a:lnTo>
                  <a:lnTo>
                    <a:pt x="779" y="514"/>
                  </a:lnTo>
                  <a:lnTo>
                    <a:pt x="766" y="525"/>
                  </a:lnTo>
                  <a:lnTo>
                    <a:pt x="527" y="765"/>
                  </a:lnTo>
                  <a:lnTo>
                    <a:pt x="514" y="778"/>
                  </a:lnTo>
                  <a:lnTo>
                    <a:pt x="504" y="792"/>
                  </a:lnTo>
                  <a:lnTo>
                    <a:pt x="496" y="806"/>
                  </a:lnTo>
                  <a:lnTo>
                    <a:pt x="489" y="822"/>
                  </a:lnTo>
                  <a:lnTo>
                    <a:pt x="484" y="837"/>
                  </a:lnTo>
                  <a:lnTo>
                    <a:pt x="480" y="853"/>
                  </a:lnTo>
                  <a:lnTo>
                    <a:pt x="477" y="869"/>
                  </a:lnTo>
                  <a:lnTo>
                    <a:pt x="477" y="886"/>
                  </a:lnTo>
                  <a:lnTo>
                    <a:pt x="477" y="902"/>
                  </a:lnTo>
                  <a:lnTo>
                    <a:pt x="480" y="918"/>
                  </a:lnTo>
                  <a:lnTo>
                    <a:pt x="484" y="933"/>
                  </a:lnTo>
                  <a:lnTo>
                    <a:pt x="489" y="949"/>
                  </a:lnTo>
                  <a:lnTo>
                    <a:pt x="496" y="965"/>
                  </a:lnTo>
                  <a:lnTo>
                    <a:pt x="504" y="979"/>
                  </a:lnTo>
                  <a:lnTo>
                    <a:pt x="514" y="992"/>
                  </a:lnTo>
                  <a:lnTo>
                    <a:pt x="527" y="1005"/>
                  </a:lnTo>
                  <a:lnTo>
                    <a:pt x="670" y="1149"/>
                  </a:lnTo>
                  <a:lnTo>
                    <a:pt x="682" y="1162"/>
                  </a:lnTo>
                  <a:lnTo>
                    <a:pt x="693" y="1177"/>
                  </a:lnTo>
                  <a:lnTo>
                    <a:pt x="702" y="1192"/>
                  </a:lnTo>
                  <a:lnTo>
                    <a:pt x="710" y="1208"/>
                  </a:lnTo>
                  <a:lnTo>
                    <a:pt x="717" y="1224"/>
                  </a:lnTo>
                  <a:lnTo>
                    <a:pt x="723" y="1242"/>
                  </a:lnTo>
                  <a:lnTo>
                    <a:pt x="728" y="1260"/>
                  </a:lnTo>
                  <a:lnTo>
                    <a:pt x="732" y="1278"/>
                  </a:lnTo>
                  <a:lnTo>
                    <a:pt x="734" y="1296"/>
                  </a:lnTo>
                  <a:lnTo>
                    <a:pt x="735" y="1315"/>
                  </a:lnTo>
                  <a:lnTo>
                    <a:pt x="734" y="1333"/>
                  </a:lnTo>
                  <a:lnTo>
                    <a:pt x="732" y="1351"/>
                  </a:lnTo>
                  <a:lnTo>
                    <a:pt x="728" y="1369"/>
                  </a:lnTo>
                  <a:lnTo>
                    <a:pt x="723" y="1387"/>
                  </a:lnTo>
                  <a:lnTo>
                    <a:pt x="717" y="1403"/>
                  </a:lnTo>
                  <a:lnTo>
                    <a:pt x="710" y="1419"/>
                  </a:lnTo>
                  <a:lnTo>
                    <a:pt x="594" y="1703"/>
                  </a:lnTo>
                  <a:lnTo>
                    <a:pt x="587" y="1719"/>
                  </a:lnTo>
                  <a:lnTo>
                    <a:pt x="579" y="1736"/>
                  </a:lnTo>
                  <a:lnTo>
                    <a:pt x="570" y="1751"/>
                  </a:lnTo>
                  <a:lnTo>
                    <a:pt x="560" y="1766"/>
                  </a:lnTo>
                  <a:lnTo>
                    <a:pt x="549" y="1780"/>
                  </a:lnTo>
                  <a:lnTo>
                    <a:pt x="536" y="1793"/>
                  </a:lnTo>
                  <a:lnTo>
                    <a:pt x="523" y="1806"/>
                  </a:lnTo>
                  <a:lnTo>
                    <a:pt x="508" y="1818"/>
                  </a:lnTo>
                  <a:lnTo>
                    <a:pt x="493" y="1828"/>
                  </a:lnTo>
                  <a:lnTo>
                    <a:pt x="477" y="1837"/>
                  </a:lnTo>
                  <a:lnTo>
                    <a:pt x="460" y="1845"/>
                  </a:lnTo>
                  <a:lnTo>
                    <a:pt x="443" y="1852"/>
                  </a:lnTo>
                  <a:lnTo>
                    <a:pt x="426" y="1857"/>
                  </a:lnTo>
                  <a:lnTo>
                    <a:pt x="409" y="1861"/>
                  </a:lnTo>
                  <a:lnTo>
                    <a:pt x="391" y="1864"/>
                  </a:lnTo>
                  <a:lnTo>
                    <a:pt x="373" y="1865"/>
                  </a:lnTo>
                  <a:lnTo>
                    <a:pt x="170" y="1864"/>
                  </a:lnTo>
                  <a:lnTo>
                    <a:pt x="152" y="1865"/>
                  </a:lnTo>
                  <a:lnTo>
                    <a:pt x="136" y="1868"/>
                  </a:lnTo>
                  <a:lnTo>
                    <a:pt x="120" y="1873"/>
                  </a:lnTo>
                  <a:lnTo>
                    <a:pt x="104" y="1879"/>
                  </a:lnTo>
                  <a:lnTo>
                    <a:pt x="89" y="1886"/>
                  </a:lnTo>
                  <a:lnTo>
                    <a:pt x="75" y="1894"/>
                  </a:lnTo>
                  <a:lnTo>
                    <a:pt x="62" y="1904"/>
                  </a:lnTo>
                  <a:lnTo>
                    <a:pt x="50" y="1915"/>
                  </a:lnTo>
                  <a:lnTo>
                    <a:pt x="39" y="1926"/>
                  </a:lnTo>
                  <a:lnTo>
                    <a:pt x="30" y="1939"/>
                  </a:lnTo>
                  <a:lnTo>
                    <a:pt x="20" y="1954"/>
                  </a:lnTo>
                  <a:lnTo>
                    <a:pt x="13" y="1969"/>
                  </a:lnTo>
                  <a:lnTo>
                    <a:pt x="8" y="1984"/>
                  </a:lnTo>
                  <a:lnTo>
                    <a:pt x="3" y="2000"/>
                  </a:lnTo>
                  <a:lnTo>
                    <a:pt x="1" y="2018"/>
                  </a:lnTo>
                  <a:lnTo>
                    <a:pt x="0" y="2035"/>
                  </a:lnTo>
                  <a:lnTo>
                    <a:pt x="0" y="2374"/>
                  </a:lnTo>
                  <a:lnTo>
                    <a:pt x="1" y="2391"/>
                  </a:lnTo>
                  <a:lnTo>
                    <a:pt x="3" y="2408"/>
                  </a:lnTo>
                  <a:lnTo>
                    <a:pt x="8" y="2424"/>
                  </a:lnTo>
                  <a:lnTo>
                    <a:pt x="13" y="2440"/>
                  </a:lnTo>
                  <a:lnTo>
                    <a:pt x="20" y="2454"/>
                  </a:lnTo>
                  <a:lnTo>
                    <a:pt x="30" y="2468"/>
                  </a:lnTo>
                  <a:lnTo>
                    <a:pt x="39" y="2481"/>
                  </a:lnTo>
                  <a:lnTo>
                    <a:pt x="50" y="2493"/>
                  </a:lnTo>
                  <a:lnTo>
                    <a:pt x="62" y="2504"/>
                  </a:lnTo>
                  <a:lnTo>
                    <a:pt x="75" y="2515"/>
                  </a:lnTo>
                  <a:lnTo>
                    <a:pt x="89" y="2523"/>
                  </a:lnTo>
                  <a:lnTo>
                    <a:pt x="104" y="2530"/>
                  </a:lnTo>
                  <a:lnTo>
                    <a:pt x="120" y="2536"/>
                  </a:lnTo>
                  <a:lnTo>
                    <a:pt x="136" y="2540"/>
                  </a:lnTo>
                  <a:lnTo>
                    <a:pt x="152" y="2542"/>
                  </a:lnTo>
                  <a:lnTo>
                    <a:pt x="170" y="2543"/>
                  </a:lnTo>
                  <a:lnTo>
                    <a:pt x="373" y="2543"/>
                  </a:lnTo>
                  <a:lnTo>
                    <a:pt x="391" y="2544"/>
                  </a:lnTo>
                  <a:lnTo>
                    <a:pt x="408" y="2547"/>
                  </a:lnTo>
                  <a:lnTo>
                    <a:pt x="426" y="2551"/>
                  </a:lnTo>
                  <a:lnTo>
                    <a:pt x="443" y="2556"/>
                  </a:lnTo>
                  <a:lnTo>
                    <a:pt x="460" y="2563"/>
                  </a:lnTo>
                  <a:lnTo>
                    <a:pt x="477" y="2571"/>
                  </a:lnTo>
                  <a:lnTo>
                    <a:pt x="492" y="2581"/>
                  </a:lnTo>
                  <a:lnTo>
                    <a:pt x="507" y="2591"/>
                  </a:lnTo>
                  <a:lnTo>
                    <a:pt x="523" y="2603"/>
                  </a:lnTo>
                  <a:lnTo>
                    <a:pt x="536" y="2615"/>
                  </a:lnTo>
                  <a:lnTo>
                    <a:pt x="549" y="2628"/>
                  </a:lnTo>
                  <a:lnTo>
                    <a:pt x="560" y="2642"/>
                  </a:lnTo>
                  <a:lnTo>
                    <a:pt x="570" y="2658"/>
                  </a:lnTo>
                  <a:lnTo>
                    <a:pt x="579" y="2673"/>
                  </a:lnTo>
                  <a:lnTo>
                    <a:pt x="586" y="2689"/>
                  </a:lnTo>
                  <a:lnTo>
                    <a:pt x="593" y="2705"/>
                  </a:lnTo>
                  <a:lnTo>
                    <a:pt x="710" y="2989"/>
                  </a:lnTo>
                  <a:lnTo>
                    <a:pt x="717" y="3006"/>
                  </a:lnTo>
                  <a:lnTo>
                    <a:pt x="723" y="3022"/>
                  </a:lnTo>
                  <a:lnTo>
                    <a:pt x="728" y="3039"/>
                  </a:lnTo>
                  <a:lnTo>
                    <a:pt x="732" y="3057"/>
                  </a:lnTo>
                  <a:lnTo>
                    <a:pt x="734" y="3075"/>
                  </a:lnTo>
                  <a:lnTo>
                    <a:pt x="735" y="3094"/>
                  </a:lnTo>
                  <a:lnTo>
                    <a:pt x="734" y="3112"/>
                  </a:lnTo>
                  <a:lnTo>
                    <a:pt x="732" y="3130"/>
                  </a:lnTo>
                  <a:lnTo>
                    <a:pt x="727" y="3149"/>
                  </a:lnTo>
                  <a:lnTo>
                    <a:pt x="723" y="3166"/>
                  </a:lnTo>
                  <a:lnTo>
                    <a:pt x="717" y="3184"/>
                  </a:lnTo>
                  <a:lnTo>
                    <a:pt x="710" y="3200"/>
                  </a:lnTo>
                  <a:lnTo>
                    <a:pt x="702" y="3217"/>
                  </a:lnTo>
                  <a:lnTo>
                    <a:pt x="693" y="3232"/>
                  </a:lnTo>
                  <a:lnTo>
                    <a:pt x="682" y="3246"/>
                  </a:lnTo>
                  <a:lnTo>
                    <a:pt x="670" y="3259"/>
                  </a:lnTo>
                  <a:lnTo>
                    <a:pt x="526" y="3403"/>
                  </a:lnTo>
                  <a:lnTo>
                    <a:pt x="514" y="3415"/>
                  </a:lnTo>
                  <a:lnTo>
                    <a:pt x="504" y="3430"/>
                  </a:lnTo>
                  <a:lnTo>
                    <a:pt x="496" y="3444"/>
                  </a:lnTo>
                  <a:lnTo>
                    <a:pt x="489" y="3459"/>
                  </a:lnTo>
                  <a:lnTo>
                    <a:pt x="483" y="3474"/>
                  </a:lnTo>
                  <a:lnTo>
                    <a:pt x="480" y="3490"/>
                  </a:lnTo>
                  <a:lnTo>
                    <a:pt x="477" y="3507"/>
                  </a:lnTo>
                  <a:lnTo>
                    <a:pt x="477" y="3523"/>
                  </a:lnTo>
                  <a:lnTo>
                    <a:pt x="477" y="3539"/>
                  </a:lnTo>
                  <a:lnTo>
                    <a:pt x="480" y="3555"/>
                  </a:lnTo>
                  <a:lnTo>
                    <a:pt x="483" y="3572"/>
                  </a:lnTo>
                  <a:lnTo>
                    <a:pt x="489" y="3587"/>
                  </a:lnTo>
                  <a:lnTo>
                    <a:pt x="496" y="3602"/>
                  </a:lnTo>
                  <a:lnTo>
                    <a:pt x="504" y="3616"/>
                  </a:lnTo>
                  <a:lnTo>
                    <a:pt x="514" y="3630"/>
                  </a:lnTo>
                  <a:lnTo>
                    <a:pt x="526" y="3643"/>
                  </a:lnTo>
                  <a:lnTo>
                    <a:pt x="766" y="3883"/>
                  </a:lnTo>
                  <a:lnTo>
                    <a:pt x="779" y="3894"/>
                  </a:lnTo>
                  <a:lnTo>
                    <a:pt x="792" y="3904"/>
                  </a:lnTo>
                  <a:lnTo>
                    <a:pt x="807" y="3913"/>
                  </a:lnTo>
                  <a:lnTo>
                    <a:pt x="822" y="3921"/>
                  </a:lnTo>
                  <a:lnTo>
                    <a:pt x="837" y="3926"/>
                  </a:lnTo>
                  <a:lnTo>
                    <a:pt x="853" y="3930"/>
                  </a:lnTo>
                  <a:lnTo>
                    <a:pt x="869" y="3932"/>
                  </a:lnTo>
                  <a:lnTo>
                    <a:pt x="886" y="3933"/>
                  </a:lnTo>
                  <a:lnTo>
                    <a:pt x="902" y="3932"/>
                  </a:lnTo>
                  <a:lnTo>
                    <a:pt x="918" y="3930"/>
                  </a:lnTo>
                  <a:lnTo>
                    <a:pt x="934" y="3926"/>
                  </a:lnTo>
                  <a:lnTo>
                    <a:pt x="950" y="3921"/>
                  </a:lnTo>
                  <a:lnTo>
                    <a:pt x="965" y="3913"/>
                  </a:lnTo>
                  <a:lnTo>
                    <a:pt x="979" y="3904"/>
                  </a:lnTo>
                  <a:lnTo>
                    <a:pt x="993" y="3894"/>
                  </a:lnTo>
                  <a:lnTo>
                    <a:pt x="1005" y="3883"/>
                  </a:lnTo>
                  <a:lnTo>
                    <a:pt x="1150" y="3739"/>
                  </a:lnTo>
                  <a:lnTo>
                    <a:pt x="1163" y="3727"/>
                  </a:lnTo>
                  <a:lnTo>
                    <a:pt x="1177" y="3717"/>
                  </a:lnTo>
                  <a:lnTo>
                    <a:pt x="1192" y="3706"/>
                  </a:lnTo>
                  <a:lnTo>
                    <a:pt x="1208" y="3698"/>
                  </a:lnTo>
                  <a:lnTo>
                    <a:pt x="1225" y="3691"/>
                  </a:lnTo>
                  <a:lnTo>
                    <a:pt x="1243" y="3685"/>
                  </a:lnTo>
                  <a:lnTo>
                    <a:pt x="1260" y="3681"/>
                  </a:lnTo>
                  <a:lnTo>
                    <a:pt x="1278" y="3678"/>
                  </a:lnTo>
                  <a:lnTo>
                    <a:pt x="1296" y="3675"/>
                  </a:lnTo>
                  <a:lnTo>
                    <a:pt x="1315" y="3675"/>
                  </a:lnTo>
                  <a:lnTo>
                    <a:pt x="1333" y="3675"/>
                  </a:lnTo>
                  <a:lnTo>
                    <a:pt x="1351" y="3677"/>
                  </a:lnTo>
                  <a:lnTo>
                    <a:pt x="1370" y="3681"/>
                  </a:lnTo>
                  <a:lnTo>
                    <a:pt x="1387" y="3685"/>
                  </a:lnTo>
                  <a:lnTo>
                    <a:pt x="1403" y="3691"/>
                  </a:lnTo>
                  <a:lnTo>
                    <a:pt x="1419" y="3699"/>
                  </a:lnTo>
                  <a:lnTo>
                    <a:pt x="1703" y="3816"/>
                  </a:lnTo>
                  <a:lnTo>
                    <a:pt x="1719" y="3822"/>
                  </a:lnTo>
                  <a:lnTo>
                    <a:pt x="1736" y="3829"/>
                  </a:lnTo>
                  <a:lnTo>
                    <a:pt x="1751" y="3838"/>
                  </a:lnTo>
                  <a:lnTo>
                    <a:pt x="1766" y="3848"/>
                  </a:lnTo>
                  <a:lnTo>
                    <a:pt x="1780" y="3861"/>
                  </a:lnTo>
                  <a:lnTo>
                    <a:pt x="1793" y="3873"/>
                  </a:lnTo>
                  <a:lnTo>
                    <a:pt x="1807" y="3887"/>
                  </a:lnTo>
                  <a:lnTo>
                    <a:pt x="1818" y="3901"/>
                  </a:lnTo>
                  <a:lnTo>
                    <a:pt x="1828" y="3916"/>
                  </a:lnTo>
                  <a:lnTo>
                    <a:pt x="1837" y="3933"/>
                  </a:lnTo>
                  <a:lnTo>
                    <a:pt x="1845" y="3949"/>
                  </a:lnTo>
                  <a:lnTo>
                    <a:pt x="1852" y="3966"/>
                  </a:lnTo>
                  <a:lnTo>
                    <a:pt x="1858" y="3983"/>
                  </a:lnTo>
                  <a:lnTo>
                    <a:pt x="1861" y="4001"/>
                  </a:lnTo>
                  <a:lnTo>
                    <a:pt x="1864" y="4019"/>
                  </a:lnTo>
                  <a:lnTo>
                    <a:pt x="1866" y="4036"/>
                  </a:lnTo>
                  <a:lnTo>
                    <a:pt x="1866" y="4239"/>
                  </a:lnTo>
                  <a:lnTo>
                    <a:pt x="1867" y="4256"/>
                  </a:lnTo>
                  <a:lnTo>
                    <a:pt x="1869" y="4272"/>
                  </a:lnTo>
                  <a:lnTo>
                    <a:pt x="1873" y="4289"/>
                  </a:lnTo>
                  <a:lnTo>
                    <a:pt x="1879" y="4305"/>
                  </a:lnTo>
                  <a:lnTo>
                    <a:pt x="1886" y="4319"/>
                  </a:lnTo>
                  <a:lnTo>
                    <a:pt x="1894" y="4333"/>
                  </a:lnTo>
                  <a:lnTo>
                    <a:pt x="1904" y="4347"/>
                  </a:lnTo>
                  <a:lnTo>
                    <a:pt x="1915" y="4359"/>
                  </a:lnTo>
                  <a:lnTo>
                    <a:pt x="1927" y="4370"/>
                  </a:lnTo>
                  <a:lnTo>
                    <a:pt x="1941" y="4379"/>
                  </a:lnTo>
                  <a:lnTo>
                    <a:pt x="1954" y="4388"/>
                  </a:lnTo>
                  <a:lnTo>
                    <a:pt x="1969" y="4395"/>
                  </a:lnTo>
                  <a:lnTo>
                    <a:pt x="1984" y="4400"/>
                  </a:lnTo>
                  <a:lnTo>
                    <a:pt x="2000" y="4405"/>
                  </a:lnTo>
                  <a:lnTo>
                    <a:pt x="2018" y="4407"/>
                  </a:lnTo>
                  <a:lnTo>
                    <a:pt x="2035" y="4408"/>
                  </a:lnTo>
                  <a:lnTo>
                    <a:pt x="2374" y="4408"/>
                  </a:lnTo>
                  <a:lnTo>
                    <a:pt x="2391" y="4407"/>
                  </a:lnTo>
                  <a:lnTo>
                    <a:pt x="2408" y="4405"/>
                  </a:lnTo>
                  <a:lnTo>
                    <a:pt x="2424" y="4400"/>
                  </a:lnTo>
                  <a:lnTo>
                    <a:pt x="2440" y="4395"/>
                  </a:lnTo>
                  <a:lnTo>
                    <a:pt x="2455" y="4388"/>
                  </a:lnTo>
                  <a:lnTo>
                    <a:pt x="2469" y="4379"/>
                  </a:lnTo>
                  <a:lnTo>
                    <a:pt x="2481" y="4370"/>
                  </a:lnTo>
                  <a:lnTo>
                    <a:pt x="2493" y="4359"/>
                  </a:lnTo>
                  <a:lnTo>
                    <a:pt x="2505" y="4347"/>
                  </a:lnTo>
                  <a:lnTo>
                    <a:pt x="2515" y="4333"/>
                  </a:lnTo>
                  <a:lnTo>
                    <a:pt x="2523" y="4319"/>
                  </a:lnTo>
                  <a:lnTo>
                    <a:pt x="2530" y="4305"/>
                  </a:lnTo>
                  <a:lnTo>
                    <a:pt x="2536" y="4289"/>
                  </a:lnTo>
                  <a:lnTo>
                    <a:pt x="2540" y="4272"/>
                  </a:lnTo>
                  <a:lnTo>
                    <a:pt x="2543" y="4256"/>
                  </a:lnTo>
                  <a:lnTo>
                    <a:pt x="2543" y="4239"/>
                  </a:lnTo>
                  <a:lnTo>
                    <a:pt x="2543" y="4036"/>
                  </a:lnTo>
                  <a:lnTo>
                    <a:pt x="2544" y="4019"/>
                  </a:lnTo>
                  <a:lnTo>
                    <a:pt x="2547" y="4001"/>
                  </a:lnTo>
                  <a:lnTo>
                    <a:pt x="2551" y="3983"/>
                  </a:lnTo>
                  <a:lnTo>
                    <a:pt x="2556" y="3966"/>
                  </a:lnTo>
                  <a:lnTo>
                    <a:pt x="2563" y="3949"/>
                  </a:lnTo>
                  <a:lnTo>
                    <a:pt x="2571" y="3933"/>
                  </a:lnTo>
                  <a:lnTo>
                    <a:pt x="2581" y="3916"/>
                  </a:lnTo>
                  <a:lnTo>
                    <a:pt x="2591" y="3901"/>
                  </a:lnTo>
                  <a:lnTo>
                    <a:pt x="2603" y="3887"/>
                  </a:lnTo>
                  <a:lnTo>
                    <a:pt x="2615" y="3873"/>
                  </a:lnTo>
                  <a:lnTo>
                    <a:pt x="2628" y="3861"/>
                  </a:lnTo>
                  <a:lnTo>
                    <a:pt x="2642" y="3848"/>
                  </a:lnTo>
                  <a:lnTo>
                    <a:pt x="2658" y="3838"/>
                  </a:lnTo>
                  <a:lnTo>
                    <a:pt x="2673" y="3829"/>
                  </a:lnTo>
                  <a:lnTo>
                    <a:pt x="2689" y="3822"/>
                  </a:lnTo>
                  <a:lnTo>
                    <a:pt x="2705" y="3816"/>
                  </a:lnTo>
                  <a:lnTo>
                    <a:pt x="2989" y="3699"/>
                  </a:lnTo>
                  <a:lnTo>
                    <a:pt x="3006" y="3691"/>
                  </a:lnTo>
                  <a:lnTo>
                    <a:pt x="3022" y="3685"/>
                  </a:lnTo>
                  <a:lnTo>
                    <a:pt x="3039" y="3681"/>
                  </a:lnTo>
                  <a:lnTo>
                    <a:pt x="3057" y="3677"/>
                  </a:lnTo>
                  <a:lnTo>
                    <a:pt x="3076" y="3675"/>
                  </a:lnTo>
                  <a:lnTo>
                    <a:pt x="3094" y="3675"/>
                  </a:lnTo>
                  <a:lnTo>
                    <a:pt x="3112" y="3675"/>
                  </a:lnTo>
                  <a:lnTo>
                    <a:pt x="3130" y="3678"/>
                  </a:lnTo>
                  <a:lnTo>
                    <a:pt x="3149" y="3681"/>
                  </a:lnTo>
                  <a:lnTo>
                    <a:pt x="3167" y="3685"/>
                  </a:lnTo>
                  <a:lnTo>
                    <a:pt x="3184" y="3691"/>
                  </a:lnTo>
                  <a:lnTo>
                    <a:pt x="3201" y="3698"/>
                  </a:lnTo>
                  <a:lnTo>
                    <a:pt x="3217" y="3706"/>
                  </a:lnTo>
                  <a:lnTo>
                    <a:pt x="3232" y="3717"/>
                  </a:lnTo>
                  <a:lnTo>
                    <a:pt x="3246" y="3727"/>
                  </a:lnTo>
                  <a:lnTo>
                    <a:pt x="3259" y="3739"/>
                  </a:lnTo>
                  <a:lnTo>
                    <a:pt x="3403" y="3883"/>
                  </a:lnTo>
                  <a:lnTo>
                    <a:pt x="3415" y="3894"/>
                  </a:lnTo>
                  <a:lnTo>
                    <a:pt x="3430" y="3904"/>
                  </a:lnTo>
                  <a:lnTo>
                    <a:pt x="3444" y="3913"/>
                  </a:lnTo>
                  <a:lnTo>
                    <a:pt x="3459" y="3921"/>
                  </a:lnTo>
                  <a:lnTo>
                    <a:pt x="3474" y="3926"/>
                  </a:lnTo>
                  <a:lnTo>
                    <a:pt x="3490" y="3930"/>
                  </a:lnTo>
                  <a:lnTo>
                    <a:pt x="3507" y="3932"/>
                  </a:lnTo>
                  <a:lnTo>
                    <a:pt x="3523" y="3933"/>
                  </a:lnTo>
                  <a:lnTo>
                    <a:pt x="3539" y="3932"/>
                  </a:lnTo>
                  <a:lnTo>
                    <a:pt x="3555" y="3930"/>
                  </a:lnTo>
                  <a:lnTo>
                    <a:pt x="3572" y="3926"/>
                  </a:lnTo>
                  <a:lnTo>
                    <a:pt x="3587" y="3921"/>
                  </a:lnTo>
                  <a:lnTo>
                    <a:pt x="3602" y="3913"/>
                  </a:lnTo>
                  <a:lnTo>
                    <a:pt x="3616" y="3904"/>
                  </a:lnTo>
                  <a:lnTo>
                    <a:pt x="3630" y="3894"/>
                  </a:lnTo>
                  <a:lnTo>
                    <a:pt x="3643" y="3883"/>
                  </a:lnTo>
                  <a:lnTo>
                    <a:pt x="3883" y="3643"/>
                  </a:lnTo>
                  <a:lnTo>
                    <a:pt x="3895" y="3630"/>
                  </a:lnTo>
                  <a:lnTo>
                    <a:pt x="3904" y="3616"/>
                  </a:lnTo>
                  <a:lnTo>
                    <a:pt x="3913" y="3602"/>
                  </a:lnTo>
                  <a:lnTo>
                    <a:pt x="3920" y="3587"/>
                  </a:lnTo>
                  <a:lnTo>
                    <a:pt x="3926" y="3572"/>
                  </a:lnTo>
                  <a:lnTo>
                    <a:pt x="3930" y="3555"/>
                  </a:lnTo>
                  <a:lnTo>
                    <a:pt x="3932" y="3539"/>
                  </a:lnTo>
                  <a:lnTo>
                    <a:pt x="3933" y="3523"/>
                  </a:lnTo>
                  <a:lnTo>
                    <a:pt x="3932" y="3507"/>
                  </a:lnTo>
                  <a:lnTo>
                    <a:pt x="3930" y="3490"/>
                  </a:lnTo>
                  <a:lnTo>
                    <a:pt x="3926" y="3474"/>
                  </a:lnTo>
                  <a:lnTo>
                    <a:pt x="3920" y="3459"/>
                  </a:lnTo>
                  <a:lnTo>
                    <a:pt x="3913" y="3444"/>
                  </a:lnTo>
                  <a:lnTo>
                    <a:pt x="3904" y="3430"/>
                  </a:lnTo>
                  <a:lnTo>
                    <a:pt x="3895" y="3415"/>
                  </a:lnTo>
                  <a:lnTo>
                    <a:pt x="3883" y="3403"/>
                  </a:lnTo>
                  <a:lnTo>
                    <a:pt x="3739" y="3259"/>
                  </a:lnTo>
                  <a:lnTo>
                    <a:pt x="3727" y="3246"/>
                  </a:lnTo>
                  <a:lnTo>
                    <a:pt x="3717" y="3232"/>
                  </a:lnTo>
                  <a:lnTo>
                    <a:pt x="3706" y="3217"/>
                  </a:lnTo>
                  <a:lnTo>
                    <a:pt x="3698" y="3200"/>
                  </a:lnTo>
                  <a:lnTo>
                    <a:pt x="3691" y="3184"/>
                  </a:lnTo>
                  <a:lnTo>
                    <a:pt x="3685" y="3166"/>
                  </a:lnTo>
                  <a:lnTo>
                    <a:pt x="3681" y="3149"/>
                  </a:lnTo>
                  <a:lnTo>
                    <a:pt x="3678" y="3130"/>
                  </a:lnTo>
                  <a:lnTo>
                    <a:pt x="3675" y="3112"/>
                  </a:lnTo>
                  <a:lnTo>
                    <a:pt x="3675" y="3094"/>
                  </a:lnTo>
                  <a:lnTo>
                    <a:pt x="3675" y="3075"/>
                  </a:lnTo>
                  <a:lnTo>
                    <a:pt x="3677" y="3057"/>
                  </a:lnTo>
                  <a:lnTo>
                    <a:pt x="3680" y="3039"/>
                  </a:lnTo>
                  <a:lnTo>
                    <a:pt x="3685" y="3022"/>
                  </a:lnTo>
                  <a:lnTo>
                    <a:pt x="3691" y="3006"/>
                  </a:lnTo>
                  <a:lnTo>
                    <a:pt x="3699" y="2989"/>
                  </a:lnTo>
                  <a:lnTo>
                    <a:pt x="3816" y="2705"/>
                  </a:lnTo>
                  <a:lnTo>
                    <a:pt x="3822" y="2689"/>
                  </a:lnTo>
                  <a:lnTo>
                    <a:pt x="3829" y="2673"/>
                  </a:lnTo>
                  <a:lnTo>
                    <a:pt x="3838" y="2658"/>
                  </a:lnTo>
                  <a:lnTo>
                    <a:pt x="3848" y="2642"/>
                  </a:lnTo>
                  <a:lnTo>
                    <a:pt x="3861" y="2628"/>
                  </a:lnTo>
                  <a:lnTo>
                    <a:pt x="3873" y="2615"/>
                  </a:lnTo>
                  <a:lnTo>
                    <a:pt x="3887" y="2603"/>
                  </a:lnTo>
                  <a:lnTo>
                    <a:pt x="3901" y="2591"/>
                  </a:lnTo>
                  <a:lnTo>
                    <a:pt x="3916" y="2581"/>
                  </a:lnTo>
                  <a:lnTo>
                    <a:pt x="3933" y="2571"/>
                  </a:lnTo>
                  <a:lnTo>
                    <a:pt x="3949" y="2563"/>
                  </a:lnTo>
                  <a:lnTo>
                    <a:pt x="3966" y="2556"/>
                  </a:lnTo>
                  <a:lnTo>
                    <a:pt x="3983" y="2551"/>
                  </a:lnTo>
                  <a:lnTo>
                    <a:pt x="4001" y="2547"/>
                  </a:lnTo>
                  <a:lnTo>
                    <a:pt x="4018" y="2544"/>
                  </a:lnTo>
                  <a:lnTo>
                    <a:pt x="4036" y="2543"/>
                  </a:lnTo>
                  <a:lnTo>
                    <a:pt x="4239" y="2543"/>
                  </a:lnTo>
                  <a:lnTo>
                    <a:pt x="4256" y="2543"/>
                  </a:lnTo>
                  <a:lnTo>
                    <a:pt x="4273" y="2540"/>
                  </a:lnTo>
                  <a:lnTo>
                    <a:pt x="4290" y="2536"/>
                  </a:lnTo>
                  <a:lnTo>
                    <a:pt x="4305" y="2530"/>
                  </a:lnTo>
                  <a:lnTo>
                    <a:pt x="4320" y="2523"/>
                  </a:lnTo>
                  <a:lnTo>
                    <a:pt x="4333" y="2515"/>
                  </a:lnTo>
                  <a:lnTo>
                    <a:pt x="4346" y="2504"/>
                  </a:lnTo>
                  <a:lnTo>
                    <a:pt x="4359" y="2493"/>
                  </a:lnTo>
                  <a:lnTo>
                    <a:pt x="4370" y="2481"/>
                  </a:lnTo>
                  <a:lnTo>
                    <a:pt x="4380" y="2469"/>
                  </a:lnTo>
                  <a:lnTo>
                    <a:pt x="4388" y="2455"/>
                  </a:lnTo>
                  <a:lnTo>
                    <a:pt x="4395" y="2440"/>
                  </a:lnTo>
                  <a:lnTo>
                    <a:pt x="4401" y="2424"/>
                  </a:lnTo>
                  <a:lnTo>
                    <a:pt x="4405" y="2408"/>
                  </a:lnTo>
                  <a:lnTo>
                    <a:pt x="4407" y="2391"/>
                  </a:lnTo>
                  <a:lnTo>
                    <a:pt x="4408" y="2374"/>
                  </a:lnTo>
                  <a:lnTo>
                    <a:pt x="4408" y="2035"/>
                  </a:lnTo>
                  <a:lnTo>
                    <a:pt x="4407" y="2018"/>
                  </a:lnTo>
                  <a:lnTo>
                    <a:pt x="4405" y="2000"/>
                  </a:lnTo>
                  <a:lnTo>
                    <a:pt x="4401" y="1984"/>
                  </a:lnTo>
                  <a:lnTo>
                    <a:pt x="4395" y="1969"/>
                  </a:lnTo>
                  <a:lnTo>
                    <a:pt x="4388" y="1954"/>
                  </a:lnTo>
                  <a:lnTo>
                    <a:pt x="4380" y="1939"/>
                  </a:lnTo>
                  <a:lnTo>
                    <a:pt x="4370" y="1926"/>
                  </a:lnTo>
                  <a:lnTo>
                    <a:pt x="4359" y="1915"/>
                  </a:lnTo>
                  <a:lnTo>
                    <a:pt x="4346" y="1904"/>
                  </a:lnTo>
                  <a:lnTo>
                    <a:pt x="4333" y="1894"/>
                  </a:lnTo>
                  <a:lnTo>
                    <a:pt x="4320" y="1886"/>
                  </a:lnTo>
                  <a:lnTo>
                    <a:pt x="4305" y="1879"/>
                  </a:lnTo>
                  <a:lnTo>
                    <a:pt x="4290" y="1873"/>
                  </a:lnTo>
                  <a:lnTo>
                    <a:pt x="4273" y="1868"/>
                  </a:lnTo>
                  <a:lnTo>
                    <a:pt x="4256" y="1865"/>
                  </a:lnTo>
                  <a:lnTo>
                    <a:pt x="4239" y="1864"/>
                  </a:lnTo>
                  <a:close/>
                  <a:moveTo>
                    <a:pt x="3052" y="2204"/>
                  </a:moveTo>
                  <a:lnTo>
                    <a:pt x="3052" y="2204"/>
                  </a:lnTo>
                  <a:lnTo>
                    <a:pt x="3051" y="2248"/>
                  </a:lnTo>
                  <a:lnTo>
                    <a:pt x="3048" y="2290"/>
                  </a:lnTo>
                  <a:lnTo>
                    <a:pt x="3043" y="2333"/>
                  </a:lnTo>
                  <a:lnTo>
                    <a:pt x="3035" y="2375"/>
                  </a:lnTo>
                  <a:lnTo>
                    <a:pt x="3026" y="2415"/>
                  </a:lnTo>
                  <a:lnTo>
                    <a:pt x="3015" y="2456"/>
                  </a:lnTo>
                  <a:lnTo>
                    <a:pt x="3002" y="2495"/>
                  </a:lnTo>
                  <a:lnTo>
                    <a:pt x="2986" y="2534"/>
                  </a:lnTo>
                  <a:lnTo>
                    <a:pt x="2969" y="2571"/>
                  </a:lnTo>
                  <a:lnTo>
                    <a:pt x="2950" y="2608"/>
                  </a:lnTo>
                  <a:lnTo>
                    <a:pt x="2929" y="2643"/>
                  </a:lnTo>
                  <a:lnTo>
                    <a:pt x="2908" y="2678"/>
                  </a:lnTo>
                  <a:lnTo>
                    <a:pt x="2884" y="2711"/>
                  </a:lnTo>
                  <a:lnTo>
                    <a:pt x="2858" y="2743"/>
                  </a:lnTo>
                  <a:lnTo>
                    <a:pt x="2832" y="2774"/>
                  </a:lnTo>
                  <a:lnTo>
                    <a:pt x="2805" y="2804"/>
                  </a:lnTo>
                  <a:lnTo>
                    <a:pt x="2775" y="2831"/>
                  </a:lnTo>
                  <a:lnTo>
                    <a:pt x="2744" y="2858"/>
                  </a:lnTo>
                  <a:lnTo>
                    <a:pt x="2712" y="2883"/>
                  </a:lnTo>
                  <a:lnTo>
                    <a:pt x="2679" y="2907"/>
                  </a:lnTo>
                  <a:lnTo>
                    <a:pt x="2644" y="2928"/>
                  </a:lnTo>
                  <a:lnTo>
                    <a:pt x="2609" y="2949"/>
                  </a:lnTo>
                  <a:lnTo>
                    <a:pt x="2572" y="2968"/>
                  </a:lnTo>
                  <a:lnTo>
                    <a:pt x="2535" y="2985"/>
                  </a:lnTo>
                  <a:lnTo>
                    <a:pt x="2496" y="3000"/>
                  </a:lnTo>
                  <a:lnTo>
                    <a:pt x="2457" y="3014"/>
                  </a:lnTo>
                  <a:lnTo>
                    <a:pt x="2416" y="3025"/>
                  </a:lnTo>
                  <a:lnTo>
                    <a:pt x="2376" y="3034"/>
                  </a:lnTo>
                  <a:lnTo>
                    <a:pt x="2334" y="3042"/>
                  </a:lnTo>
                  <a:lnTo>
                    <a:pt x="2292" y="3047"/>
                  </a:lnTo>
                  <a:lnTo>
                    <a:pt x="2249" y="3050"/>
                  </a:lnTo>
                  <a:lnTo>
                    <a:pt x="2205" y="3051"/>
                  </a:lnTo>
                  <a:lnTo>
                    <a:pt x="2162" y="3050"/>
                  </a:lnTo>
                  <a:lnTo>
                    <a:pt x="2118" y="3047"/>
                  </a:lnTo>
                  <a:lnTo>
                    <a:pt x="2075" y="3042"/>
                  </a:lnTo>
                  <a:lnTo>
                    <a:pt x="2034" y="3034"/>
                  </a:lnTo>
                  <a:lnTo>
                    <a:pt x="1993" y="3025"/>
                  </a:lnTo>
                  <a:lnTo>
                    <a:pt x="1953" y="3014"/>
                  </a:lnTo>
                  <a:lnTo>
                    <a:pt x="1913" y="3000"/>
                  </a:lnTo>
                  <a:lnTo>
                    <a:pt x="1875" y="2985"/>
                  </a:lnTo>
                  <a:lnTo>
                    <a:pt x="1837" y="2968"/>
                  </a:lnTo>
                  <a:lnTo>
                    <a:pt x="1801" y="2949"/>
                  </a:lnTo>
                  <a:lnTo>
                    <a:pt x="1765" y="2928"/>
                  </a:lnTo>
                  <a:lnTo>
                    <a:pt x="1731" y="2907"/>
                  </a:lnTo>
                  <a:lnTo>
                    <a:pt x="1697" y="2883"/>
                  </a:lnTo>
                  <a:lnTo>
                    <a:pt x="1666" y="2858"/>
                  </a:lnTo>
                  <a:lnTo>
                    <a:pt x="1635" y="2831"/>
                  </a:lnTo>
                  <a:lnTo>
                    <a:pt x="1605" y="2804"/>
                  </a:lnTo>
                  <a:lnTo>
                    <a:pt x="1577" y="2774"/>
                  </a:lnTo>
                  <a:lnTo>
                    <a:pt x="1551" y="2743"/>
                  </a:lnTo>
                  <a:lnTo>
                    <a:pt x="1526" y="2711"/>
                  </a:lnTo>
                  <a:lnTo>
                    <a:pt x="1501" y="2678"/>
                  </a:lnTo>
                  <a:lnTo>
                    <a:pt x="1480" y="2643"/>
                  </a:lnTo>
                  <a:lnTo>
                    <a:pt x="1460" y="2608"/>
                  </a:lnTo>
                  <a:lnTo>
                    <a:pt x="1441" y="2571"/>
                  </a:lnTo>
                  <a:lnTo>
                    <a:pt x="1423" y="2534"/>
                  </a:lnTo>
                  <a:lnTo>
                    <a:pt x="1408" y="2495"/>
                  </a:lnTo>
                  <a:lnTo>
                    <a:pt x="1395" y="2456"/>
                  </a:lnTo>
                  <a:lnTo>
                    <a:pt x="1384" y="2415"/>
                  </a:lnTo>
                  <a:lnTo>
                    <a:pt x="1375" y="2375"/>
                  </a:lnTo>
                  <a:lnTo>
                    <a:pt x="1366" y="2333"/>
                  </a:lnTo>
                  <a:lnTo>
                    <a:pt x="1361" y="2290"/>
                  </a:lnTo>
                  <a:lnTo>
                    <a:pt x="1358" y="2248"/>
                  </a:lnTo>
                  <a:lnTo>
                    <a:pt x="1357" y="2204"/>
                  </a:lnTo>
                  <a:lnTo>
                    <a:pt x="1358" y="2161"/>
                  </a:lnTo>
                  <a:lnTo>
                    <a:pt x="1361" y="2117"/>
                  </a:lnTo>
                  <a:lnTo>
                    <a:pt x="1366" y="2074"/>
                  </a:lnTo>
                  <a:lnTo>
                    <a:pt x="1375" y="2033"/>
                  </a:lnTo>
                  <a:lnTo>
                    <a:pt x="1384" y="1992"/>
                  </a:lnTo>
                  <a:lnTo>
                    <a:pt x="1395" y="1952"/>
                  </a:lnTo>
                  <a:lnTo>
                    <a:pt x="1408" y="1912"/>
                  </a:lnTo>
                  <a:lnTo>
                    <a:pt x="1423" y="1874"/>
                  </a:lnTo>
                  <a:lnTo>
                    <a:pt x="1441" y="1836"/>
                  </a:lnTo>
                  <a:lnTo>
                    <a:pt x="1460" y="1799"/>
                  </a:lnTo>
                  <a:lnTo>
                    <a:pt x="1480" y="1764"/>
                  </a:lnTo>
                  <a:lnTo>
                    <a:pt x="1501" y="1729"/>
                  </a:lnTo>
                  <a:lnTo>
                    <a:pt x="1526" y="1697"/>
                  </a:lnTo>
                  <a:lnTo>
                    <a:pt x="1551" y="1665"/>
                  </a:lnTo>
                  <a:lnTo>
                    <a:pt x="1577" y="1634"/>
                  </a:lnTo>
                  <a:lnTo>
                    <a:pt x="1605" y="1605"/>
                  </a:lnTo>
                  <a:lnTo>
                    <a:pt x="1635" y="1576"/>
                  </a:lnTo>
                  <a:lnTo>
                    <a:pt x="1666" y="1550"/>
                  </a:lnTo>
                  <a:lnTo>
                    <a:pt x="1697" y="1525"/>
                  </a:lnTo>
                  <a:lnTo>
                    <a:pt x="1731" y="1501"/>
                  </a:lnTo>
                  <a:lnTo>
                    <a:pt x="1765" y="1479"/>
                  </a:lnTo>
                  <a:lnTo>
                    <a:pt x="1801" y="1459"/>
                  </a:lnTo>
                  <a:lnTo>
                    <a:pt x="1837" y="1439"/>
                  </a:lnTo>
                  <a:lnTo>
                    <a:pt x="1875" y="1423"/>
                  </a:lnTo>
                  <a:lnTo>
                    <a:pt x="1913" y="1408"/>
                  </a:lnTo>
                  <a:lnTo>
                    <a:pt x="1953" y="1394"/>
                  </a:lnTo>
                  <a:lnTo>
                    <a:pt x="1993" y="1383"/>
                  </a:lnTo>
                  <a:lnTo>
                    <a:pt x="2034" y="1373"/>
                  </a:lnTo>
                  <a:lnTo>
                    <a:pt x="2075" y="1365"/>
                  </a:lnTo>
                  <a:lnTo>
                    <a:pt x="2118" y="1360"/>
                  </a:lnTo>
                  <a:lnTo>
                    <a:pt x="2162" y="1357"/>
                  </a:lnTo>
                  <a:lnTo>
                    <a:pt x="2205" y="1356"/>
                  </a:lnTo>
                  <a:lnTo>
                    <a:pt x="2249" y="1357"/>
                  </a:lnTo>
                  <a:lnTo>
                    <a:pt x="2292" y="1360"/>
                  </a:lnTo>
                  <a:lnTo>
                    <a:pt x="2334" y="1365"/>
                  </a:lnTo>
                  <a:lnTo>
                    <a:pt x="2376" y="1373"/>
                  </a:lnTo>
                  <a:lnTo>
                    <a:pt x="2416" y="1383"/>
                  </a:lnTo>
                  <a:lnTo>
                    <a:pt x="2457" y="1394"/>
                  </a:lnTo>
                  <a:lnTo>
                    <a:pt x="2496" y="1408"/>
                  </a:lnTo>
                  <a:lnTo>
                    <a:pt x="2535" y="1423"/>
                  </a:lnTo>
                  <a:lnTo>
                    <a:pt x="2572" y="1439"/>
                  </a:lnTo>
                  <a:lnTo>
                    <a:pt x="2609" y="1459"/>
                  </a:lnTo>
                  <a:lnTo>
                    <a:pt x="2644" y="1479"/>
                  </a:lnTo>
                  <a:lnTo>
                    <a:pt x="2679" y="1501"/>
                  </a:lnTo>
                  <a:lnTo>
                    <a:pt x="2712" y="1525"/>
                  </a:lnTo>
                  <a:lnTo>
                    <a:pt x="2744" y="1550"/>
                  </a:lnTo>
                  <a:lnTo>
                    <a:pt x="2775" y="1576"/>
                  </a:lnTo>
                  <a:lnTo>
                    <a:pt x="2805" y="1605"/>
                  </a:lnTo>
                  <a:lnTo>
                    <a:pt x="2832" y="1634"/>
                  </a:lnTo>
                  <a:lnTo>
                    <a:pt x="2858" y="1665"/>
                  </a:lnTo>
                  <a:lnTo>
                    <a:pt x="2884" y="1697"/>
                  </a:lnTo>
                  <a:lnTo>
                    <a:pt x="2908" y="1729"/>
                  </a:lnTo>
                  <a:lnTo>
                    <a:pt x="2929" y="1764"/>
                  </a:lnTo>
                  <a:lnTo>
                    <a:pt x="2950" y="1799"/>
                  </a:lnTo>
                  <a:lnTo>
                    <a:pt x="2969" y="1836"/>
                  </a:lnTo>
                  <a:lnTo>
                    <a:pt x="2986" y="1874"/>
                  </a:lnTo>
                  <a:lnTo>
                    <a:pt x="3002" y="1912"/>
                  </a:lnTo>
                  <a:lnTo>
                    <a:pt x="3015" y="1952"/>
                  </a:lnTo>
                  <a:lnTo>
                    <a:pt x="3026" y="1992"/>
                  </a:lnTo>
                  <a:lnTo>
                    <a:pt x="3035" y="2033"/>
                  </a:lnTo>
                  <a:lnTo>
                    <a:pt x="3043" y="2074"/>
                  </a:lnTo>
                  <a:lnTo>
                    <a:pt x="3048" y="2117"/>
                  </a:lnTo>
                  <a:lnTo>
                    <a:pt x="3051" y="2161"/>
                  </a:lnTo>
                  <a:lnTo>
                    <a:pt x="3052" y="2204"/>
                  </a:lnTo>
                  <a:close/>
                </a:path>
              </a:pathLst>
            </a:custGeom>
            <a:solidFill>
              <a:srgbClr val="2B303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4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931422" y="2063506"/>
              <a:ext cx="764853" cy="764816"/>
            </a:xfrm>
            <a:prstGeom prst="ellipse">
              <a:avLst/>
            </a:prstGeom>
            <a:solidFill>
              <a:srgbClr val="2B303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5" name="文本框 20"/>
          <p:cNvSpPr txBox="1"/>
          <p:nvPr/>
        </p:nvSpPr>
        <p:spPr>
          <a:xfrm flipH="1">
            <a:off x="1296105" y="1468853"/>
            <a:ext cx="820701" cy="70631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A</a:t>
            </a:r>
            <a:endParaRPr lang="en-US" altLang="zh-CN" sz="4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266741" y="1727631"/>
            <a:ext cx="1530237" cy="1530163"/>
            <a:chOff x="3506673" y="1094877"/>
            <a:chExt cx="1530237" cy="1530163"/>
          </a:xfrm>
        </p:grpSpPr>
        <p:sp>
          <p:nvSpPr>
            <p:cNvPr id="130" name="齿轮"/>
            <p:cNvSpPr/>
            <p:nvPr/>
          </p:nvSpPr>
          <p:spPr bwMode="auto">
            <a:xfrm>
              <a:off x="3506673" y="1094877"/>
              <a:ext cx="1530237" cy="1530163"/>
            </a:xfrm>
            <a:custGeom>
              <a:avLst/>
              <a:gdLst>
                <a:gd name="T0" fmla="*/ 2147483646 w 4408"/>
                <a:gd name="T1" fmla="*/ 2147483646 h 4408"/>
                <a:gd name="T2" fmla="*/ 2147483646 w 4408"/>
                <a:gd name="T3" fmla="*/ 2147483646 h 4408"/>
                <a:gd name="T4" fmla="*/ 2147483646 w 4408"/>
                <a:gd name="T5" fmla="*/ 2147483646 h 4408"/>
                <a:gd name="T6" fmla="*/ 2147483646 w 4408"/>
                <a:gd name="T7" fmla="*/ 2147483646 h 4408"/>
                <a:gd name="T8" fmla="*/ 2147483646 w 4408"/>
                <a:gd name="T9" fmla="*/ 2147483646 h 4408"/>
                <a:gd name="T10" fmla="*/ 2147483646 w 4408"/>
                <a:gd name="T11" fmla="*/ 2147483646 h 4408"/>
                <a:gd name="T12" fmla="*/ 2147483646 w 4408"/>
                <a:gd name="T13" fmla="*/ 2147483646 h 4408"/>
                <a:gd name="T14" fmla="*/ 2147483646 w 4408"/>
                <a:gd name="T15" fmla="*/ 2147483646 h 4408"/>
                <a:gd name="T16" fmla="*/ 2147483646 w 4408"/>
                <a:gd name="T17" fmla="*/ 2147483646 h 4408"/>
                <a:gd name="T18" fmla="*/ 2147483646 w 4408"/>
                <a:gd name="T19" fmla="*/ 2147483646 h 4408"/>
                <a:gd name="T20" fmla="*/ 2147483646 w 4408"/>
                <a:gd name="T21" fmla="*/ 564979005 h 4408"/>
                <a:gd name="T22" fmla="*/ 2147483646 w 4408"/>
                <a:gd name="T23" fmla="*/ 2147483646 h 4408"/>
                <a:gd name="T24" fmla="*/ 2147483646 w 4408"/>
                <a:gd name="T25" fmla="*/ 2147483646 h 4408"/>
                <a:gd name="T26" fmla="*/ 2147483646 w 4408"/>
                <a:gd name="T27" fmla="*/ 2147483646 h 4408"/>
                <a:gd name="T28" fmla="*/ 2147483646 w 4408"/>
                <a:gd name="T29" fmla="*/ 2147483646 h 4408"/>
                <a:gd name="T30" fmla="*/ 2147483646 w 4408"/>
                <a:gd name="T31" fmla="*/ 2147483646 h 4408"/>
                <a:gd name="T32" fmla="*/ 2147483646 w 4408"/>
                <a:gd name="T33" fmla="*/ 2147483646 h 4408"/>
                <a:gd name="T34" fmla="*/ 2147483646 w 4408"/>
                <a:gd name="T35" fmla="*/ 2147483646 h 4408"/>
                <a:gd name="T36" fmla="*/ 2147483646 w 4408"/>
                <a:gd name="T37" fmla="*/ 2147483646 h 4408"/>
                <a:gd name="T38" fmla="*/ 2147483646 w 4408"/>
                <a:gd name="T39" fmla="*/ 2147483646 h 4408"/>
                <a:gd name="T40" fmla="*/ 2147483646 w 4408"/>
                <a:gd name="T41" fmla="*/ 2147483646 h 4408"/>
                <a:gd name="T42" fmla="*/ 2147483646 w 4408"/>
                <a:gd name="T43" fmla="*/ 2147483646 h 4408"/>
                <a:gd name="T44" fmla="*/ 642768528 w 4408"/>
                <a:gd name="T45" fmla="*/ 2147483646 h 4408"/>
                <a:gd name="T46" fmla="*/ 2147483646 w 4408"/>
                <a:gd name="T47" fmla="*/ 2147483646 h 4408"/>
                <a:gd name="T48" fmla="*/ 2147483646 w 4408"/>
                <a:gd name="T49" fmla="*/ 2147483646 h 4408"/>
                <a:gd name="T50" fmla="*/ 2147483646 w 4408"/>
                <a:gd name="T51" fmla="*/ 2147483646 h 4408"/>
                <a:gd name="T52" fmla="*/ 2147483646 w 4408"/>
                <a:gd name="T53" fmla="*/ 2147483646 h 4408"/>
                <a:gd name="T54" fmla="*/ 2147483646 w 4408"/>
                <a:gd name="T55" fmla="*/ 2147483646 h 4408"/>
                <a:gd name="T56" fmla="*/ 2147483646 w 4408"/>
                <a:gd name="T57" fmla="*/ 2147483646 h 4408"/>
                <a:gd name="T58" fmla="*/ 2147483646 w 4408"/>
                <a:gd name="T59" fmla="*/ 2147483646 h 4408"/>
                <a:gd name="T60" fmla="*/ 2147483646 w 4408"/>
                <a:gd name="T61" fmla="*/ 2147483646 h 4408"/>
                <a:gd name="T62" fmla="*/ 2147483646 w 4408"/>
                <a:gd name="T63" fmla="*/ 2147483646 h 4408"/>
                <a:gd name="T64" fmla="*/ 2147483646 w 4408"/>
                <a:gd name="T65" fmla="*/ 2147483646 h 4408"/>
                <a:gd name="T66" fmla="*/ 2147483646 w 4408"/>
                <a:gd name="T67" fmla="*/ 2147483646 h 4408"/>
                <a:gd name="T68" fmla="*/ 2147483646 w 4408"/>
                <a:gd name="T69" fmla="*/ 2147483646 h 4408"/>
                <a:gd name="T70" fmla="*/ 2147483646 w 4408"/>
                <a:gd name="T71" fmla="*/ 2147483646 h 4408"/>
                <a:gd name="T72" fmla="*/ 2147483646 w 4408"/>
                <a:gd name="T73" fmla="*/ 2147483646 h 4408"/>
                <a:gd name="T74" fmla="*/ 2147483646 w 4408"/>
                <a:gd name="T75" fmla="*/ 2147483646 h 4408"/>
                <a:gd name="T76" fmla="*/ 2147483646 w 4408"/>
                <a:gd name="T77" fmla="*/ 2147483646 h 4408"/>
                <a:gd name="T78" fmla="*/ 2147483646 w 4408"/>
                <a:gd name="T79" fmla="*/ 2147483646 h 4408"/>
                <a:gd name="T80" fmla="*/ 2147483646 w 4408"/>
                <a:gd name="T81" fmla="*/ 2147483646 h 4408"/>
                <a:gd name="T82" fmla="*/ 2147483646 w 4408"/>
                <a:gd name="T83" fmla="*/ 2147483646 h 4408"/>
                <a:gd name="T84" fmla="*/ 2147483646 w 4408"/>
                <a:gd name="T85" fmla="*/ 2147483646 h 4408"/>
                <a:gd name="T86" fmla="*/ 2147483646 w 4408"/>
                <a:gd name="T87" fmla="*/ 2147483646 h 4408"/>
                <a:gd name="T88" fmla="*/ 2147483646 w 4408"/>
                <a:gd name="T89" fmla="*/ 2147483646 h 4408"/>
                <a:gd name="T90" fmla="*/ 2147483646 w 4408"/>
                <a:gd name="T91" fmla="*/ 2147483646 h 4408"/>
                <a:gd name="T92" fmla="*/ 2147483646 w 4408"/>
                <a:gd name="T93" fmla="*/ 2147483646 h 4408"/>
                <a:gd name="T94" fmla="*/ 2147483646 w 4408"/>
                <a:gd name="T95" fmla="*/ 2147483646 h 4408"/>
                <a:gd name="T96" fmla="*/ 2147483646 w 4408"/>
                <a:gd name="T97" fmla="*/ 2147483646 h 4408"/>
                <a:gd name="T98" fmla="*/ 2147483646 w 4408"/>
                <a:gd name="T99" fmla="*/ 2147483646 h 4408"/>
                <a:gd name="T100" fmla="*/ 2147483646 w 4408"/>
                <a:gd name="T101" fmla="*/ 2147483646 h 4408"/>
                <a:gd name="T102" fmla="*/ 2147483646 w 4408"/>
                <a:gd name="T103" fmla="*/ 2147483646 h 4408"/>
                <a:gd name="T104" fmla="*/ 2147483646 w 4408"/>
                <a:gd name="T105" fmla="*/ 2147483646 h 4408"/>
                <a:gd name="T106" fmla="*/ 2147483646 w 4408"/>
                <a:gd name="T107" fmla="*/ 2147483646 h 4408"/>
                <a:gd name="T108" fmla="*/ 2147483646 w 4408"/>
                <a:gd name="T109" fmla="*/ 2147483646 h 4408"/>
                <a:gd name="T110" fmla="*/ 2147483646 w 4408"/>
                <a:gd name="T111" fmla="*/ 2147483646 h 4408"/>
                <a:gd name="T112" fmla="*/ 2147483646 w 4408"/>
                <a:gd name="T113" fmla="*/ 2147483646 h 4408"/>
                <a:gd name="T114" fmla="*/ 2147483646 w 4408"/>
                <a:gd name="T115" fmla="*/ 2147483646 h 4408"/>
                <a:gd name="T116" fmla="*/ 2147483646 w 4408"/>
                <a:gd name="T117" fmla="*/ 2147483646 h 4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8" h="4408">
                  <a:moveTo>
                    <a:pt x="4239" y="1864"/>
                  </a:moveTo>
                  <a:lnTo>
                    <a:pt x="4036" y="1864"/>
                  </a:lnTo>
                  <a:lnTo>
                    <a:pt x="4018" y="1864"/>
                  </a:lnTo>
                  <a:lnTo>
                    <a:pt x="4001" y="1861"/>
                  </a:lnTo>
                  <a:lnTo>
                    <a:pt x="3983" y="1857"/>
                  </a:lnTo>
                  <a:lnTo>
                    <a:pt x="3966" y="1852"/>
                  </a:lnTo>
                  <a:lnTo>
                    <a:pt x="3949" y="1845"/>
                  </a:lnTo>
                  <a:lnTo>
                    <a:pt x="3933" y="1837"/>
                  </a:lnTo>
                  <a:lnTo>
                    <a:pt x="3916" y="1828"/>
                  </a:lnTo>
                  <a:lnTo>
                    <a:pt x="3901" y="1818"/>
                  </a:lnTo>
                  <a:lnTo>
                    <a:pt x="3887" y="1806"/>
                  </a:lnTo>
                  <a:lnTo>
                    <a:pt x="3873" y="1793"/>
                  </a:lnTo>
                  <a:lnTo>
                    <a:pt x="3861" y="1780"/>
                  </a:lnTo>
                  <a:lnTo>
                    <a:pt x="3848" y="1766"/>
                  </a:lnTo>
                  <a:lnTo>
                    <a:pt x="3838" y="1751"/>
                  </a:lnTo>
                  <a:lnTo>
                    <a:pt x="3829" y="1736"/>
                  </a:lnTo>
                  <a:lnTo>
                    <a:pt x="3822" y="1719"/>
                  </a:lnTo>
                  <a:lnTo>
                    <a:pt x="3816" y="1703"/>
                  </a:lnTo>
                  <a:lnTo>
                    <a:pt x="3699" y="1419"/>
                  </a:lnTo>
                  <a:lnTo>
                    <a:pt x="3691" y="1403"/>
                  </a:lnTo>
                  <a:lnTo>
                    <a:pt x="3685" y="1387"/>
                  </a:lnTo>
                  <a:lnTo>
                    <a:pt x="3680" y="1369"/>
                  </a:lnTo>
                  <a:lnTo>
                    <a:pt x="3677" y="1351"/>
                  </a:lnTo>
                  <a:lnTo>
                    <a:pt x="3675" y="1333"/>
                  </a:lnTo>
                  <a:lnTo>
                    <a:pt x="3675" y="1315"/>
                  </a:lnTo>
                  <a:lnTo>
                    <a:pt x="3675" y="1296"/>
                  </a:lnTo>
                  <a:lnTo>
                    <a:pt x="3678" y="1278"/>
                  </a:lnTo>
                  <a:lnTo>
                    <a:pt x="3681" y="1260"/>
                  </a:lnTo>
                  <a:lnTo>
                    <a:pt x="3685" y="1242"/>
                  </a:lnTo>
                  <a:lnTo>
                    <a:pt x="3691" y="1224"/>
                  </a:lnTo>
                  <a:lnTo>
                    <a:pt x="3698" y="1208"/>
                  </a:lnTo>
                  <a:lnTo>
                    <a:pt x="3706" y="1192"/>
                  </a:lnTo>
                  <a:lnTo>
                    <a:pt x="3717" y="1177"/>
                  </a:lnTo>
                  <a:lnTo>
                    <a:pt x="3727" y="1162"/>
                  </a:lnTo>
                  <a:lnTo>
                    <a:pt x="3739" y="1149"/>
                  </a:lnTo>
                  <a:lnTo>
                    <a:pt x="3883" y="1005"/>
                  </a:lnTo>
                  <a:lnTo>
                    <a:pt x="3895" y="992"/>
                  </a:lnTo>
                  <a:lnTo>
                    <a:pt x="3904" y="979"/>
                  </a:lnTo>
                  <a:lnTo>
                    <a:pt x="3913" y="965"/>
                  </a:lnTo>
                  <a:lnTo>
                    <a:pt x="3920" y="949"/>
                  </a:lnTo>
                  <a:lnTo>
                    <a:pt x="3926" y="933"/>
                  </a:lnTo>
                  <a:lnTo>
                    <a:pt x="3930" y="918"/>
                  </a:lnTo>
                  <a:lnTo>
                    <a:pt x="3932" y="902"/>
                  </a:lnTo>
                  <a:lnTo>
                    <a:pt x="3933" y="886"/>
                  </a:lnTo>
                  <a:lnTo>
                    <a:pt x="3932" y="869"/>
                  </a:lnTo>
                  <a:lnTo>
                    <a:pt x="3930" y="853"/>
                  </a:lnTo>
                  <a:lnTo>
                    <a:pt x="3926" y="837"/>
                  </a:lnTo>
                  <a:lnTo>
                    <a:pt x="3920" y="822"/>
                  </a:lnTo>
                  <a:lnTo>
                    <a:pt x="3913" y="806"/>
                  </a:lnTo>
                  <a:lnTo>
                    <a:pt x="3904" y="792"/>
                  </a:lnTo>
                  <a:lnTo>
                    <a:pt x="3895" y="778"/>
                  </a:lnTo>
                  <a:lnTo>
                    <a:pt x="3883" y="765"/>
                  </a:lnTo>
                  <a:lnTo>
                    <a:pt x="3643" y="525"/>
                  </a:lnTo>
                  <a:lnTo>
                    <a:pt x="3630" y="514"/>
                  </a:lnTo>
                  <a:lnTo>
                    <a:pt x="3616" y="504"/>
                  </a:lnTo>
                  <a:lnTo>
                    <a:pt x="3602" y="495"/>
                  </a:lnTo>
                  <a:lnTo>
                    <a:pt x="3587" y="489"/>
                  </a:lnTo>
                  <a:lnTo>
                    <a:pt x="3572" y="483"/>
                  </a:lnTo>
                  <a:lnTo>
                    <a:pt x="3555" y="479"/>
                  </a:lnTo>
                  <a:lnTo>
                    <a:pt x="3539" y="477"/>
                  </a:lnTo>
                  <a:lnTo>
                    <a:pt x="3523" y="476"/>
                  </a:lnTo>
                  <a:lnTo>
                    <a:pt x="3507" y="477"/>
                  </a:lnTo>
                  <a:lnTo>
                    <a:pt x="3490" y="479"/>
                  </a:lnTo>
                  <a:lnTo>
                    <a:pt x="3474" y="483"/>
                  </a:lnTo>
                  <a:lnTo>
                    <a:pt x="3459" y="489"/>
                  </a:lnTo>
                  <a:lnTo>
                    <a:pt x="3444" y="495"/>
                  </a:lnTo>
                  <a:lnTo>
                    <a:pt x="3430" y="504"/>
                  </a:lnTo>
                  <a:lnTo>
                    <a:pt x="3415" y="514"/>
                  </a:lnTo>
                  <a:lnTo>
                    <a:pt x="3403" y="525"/>
                  </a:lnTo>
                  <a:lnTo>
                    <a:pt x="3259" y="669"/>
                  </a:lnTo>
                  <a:lnTo>
                    <a:pt x="3246" y="682"/>
                  </a:lnTo>
                  <a:lnTo>
                    <a:pt x="3232" y="692"/>
                  </a:lnTo>
                  <a:lnTo>
                    <a:pt x="3217" y="702"/>
                  </a:lnTo>
                  <a:lnTo>
                    <a:pt x="3200" y="710"/>
                  </a:lnTo>
                  <a:lnTo>
                    <a:pt x="3183" y="717"/>
                  </a:lnTo>
                  <a:lnTo>
                    <a:pt x="3166" y="723"/>
                  </a:lnTo>
                  <a:lnTo>
                    <a:pt x="3149" y="727"/>
                  </a:lnTo>
                  <a:lnTo>
                    <a:pt x="3130" y="731"/>
                  </a:lnTo>
                  <a:lnTo>
                    <a:pt x="3112" y="733"/>
                  </a:lnTo>
                  <a:lnTo>
                    <a:pt x="3093" y="733"/>
                  </a:lnTo>
                  <a:lnTo>
                    <a:pt x="3075" y="733"/>
                  </a:lnTo>
                  <a:lnTo>
                    <a:pt x="3056" y="731"/>
                  </a:lnTo>
                  <a:lnTo>
                    <a:pt x="3039" y="728"/>
                  </a:lnTo>
                  <a:lnTo>
                    <a:pt x="3022" y="723"/>
                  </a:lnTo>
                  <a:lnTo>
                    <a:pt x="3005" y="717"/>
                  </a:lnTo>
                  <a:lnTo>
                    <a:pt x="2989" y="710"/>
                  </a:lnTo>
                  <a:lnTo>
                    <a:pt x="2705" y="592"/>
                  </a:lnTo>
                  <a:lnTo>
                    <a:pt x="2689" y="587"/>
                  </a:lnTo>
                  <a:lnTo>
                    <a:pt x="2673" y="579"/>
                  </a:lnTo>
                  <a:lnTo>
                    <a:pt x="2658" y="570"/>
                  </a:lnTo>
                  <a:lnTo>
                    <a:pt x="2642" y="560"/>
                  </a:lnTo>
                  <a:lnTo>
                    <a:pt x="2628" y="549"/>
                  </a:lnTo>
                  <a:lnTo>
                    <a:pt x="2615" y="536"/>
                  </a:lnTo>
                  <a:lnTo>
                    <a:pt x="2603" y="522"/>
                  </a:lnTo>
                  <a:lnTo>
                    <a:pt x="2591" y="507"/>
                  </a:lnTo>
                  <a:lnTo>
                    <a:pt x="2581" y="492"/>
                  </a:lnTo>
                  <a:lnTo>
                    <a:pt x="2571" y="476"/>
                  </a:lnTo>
                  <a:lnTo>
                    <a:pt x="2563" y="460"/>
                  </a:lnTo>
                  <a:lnTo>
                    <a:pt x="2556" y="442"/>
                  </a:lnTo>
                  <a:lnTo>
                    <a:pt x="2551" y="425"/>
                  </a:lnTo>
                  <a:lnTo>
                    <a:pt x="2547" y="408"/>
                  </a:lnTo>
                  <a:lnTo>
                    <a:pt x="2544" y="391"/>
                  </a:lnTo>
                  <a:lnTo>
                    <a:pt x="2543" y="373"/>
                  </a:lnTo>
                  <a:lnTo>
                    <a:pt x="2543" y="169"/>
                  </a:lnTo>
                  <a:lnTo>
                    <a:pt x="2543" y="152"/>
                  </a:lnTo>
                  <a:lnTo>
                    <a:pt x="2540" y="135"/>
                  </a:lnTo>
                  <a:lnTo>
                    <a:pt x="2536" y="119"/>
                  </a:lnTo>
                  <a:lnTo>
                    <a:pt x="2530" y="103"/>
                  </a:lnTo>
                  <a:lnTo>
                    <a:pt x="2523" y="88"/>
                  </a:lnTo>
                  <a:lnTo>
                    <a:pt x="2515" y="75"/>
                  </a:lnTo>
                  <a:lnTo>
                    <a:pt x="2505" y="62"/>
                  </a:lnTo>
                  <a:lnTo>
                    <a:pt x="2493" y="50"/>
                  </a:lnTo>
                  <a:lnTo>
                    <a:pt x="2481" y="39"/>
                  </a:lnTo>
                  <a:lnTo>
                    <a:pt x="2469" y="28"/>
                  </a:lnTo>
                  <a:lnTo>
                    <a:pt x="2455" y="20"/>
                  </a:lnTo>
                  <a:lnTo>
                    <a:pt x="2440" y="13"/>
                  </a:lnTo>
                  <a:lnTo>
                    <a:pt x="2424" y="7"/>
                  </a:lnTo>
                  <a:lnTo>
                    <a:pt x="2408" y="3"/>
                  </a:lnTo>
                  <a:lnTo>
                    <a:pt x="2391" y="1"/>
                  </a:lnTo>
                  <a:lnTo>
                    <a:pt x="2374" y="0"/>
                  </a:lnTo>
                  <a:lnTo>
                    <a:pt x="2035" y="0"/>
                  </a:lnTo>
                  <a:lnTo>
                    <a:pt x="2018" y="1"/>
                  </a:lnTo>
                  <a:lnTo>
                    <a:pt x="2001" y="3"/>
                  </a:lnTo>
                  <a:lnTo>
                    <a:pt x="1985" y="7"/>
                  </a:lnTo>
                  <a:lnTo>
                    <a:pt x="1969" y="13"/>
                  </a:lnTo>
                  <a:lnTo>
                    <a:pt x="1955" y="20"/>
                  </a:lnTo>
                  <a:lnTo>
                    <a:pt x="1941" y="28"/>
                  </a:lnTo>
                  <a:lnTo>
                    <a:pt x="1927" y="39"/>
                  </a:lnTo>
                  <a:lnTo>
                    <a:pt x="1915" y="50"/>
                  </a:lnTo>
                  <a:lnTo>
                    <a:pt x="1904" y="62"/>
                  </a:lnTo>
                  <a:lnTo>
                    <a:pt x="1894" y="75"/>
                  </a:lnTo>
                  <a:lnTo>
                    <a:pt x="1886" y="88"/>
                  </a:lnTo>
                  <a:lnTo>
                    <a:pt x="1879" y="103"/>
                  </a:lnTo>
                  <a:lnTo>
                    <a:pt x="1873" y="119"/>
                  </a:lnTo>
                  <a:lnTo>
                    <a:pt x="1869" y="135"/>
                  </a:lnTo>
                  <a:lnTo>
                    <a:pt x="1867" y="152"/>
                  </a:lnTo>
                  <a:lnTo>
                    <a:pt x="1866" y="169"/>
                  </a:lnTo>
                  <a:lnTo>
                    <a:pt x="1866" y="373"/>
                  </a:lnTo>
                  <a:lnTo>
                    <a:pt x="1864" y="391"/>
                  </a:lnTo>
                  <a:lnTo>
                    <a:pt x="1861" y="408"/>
                  </a:lnTo>
                  <a:lnTo>
                    <a:pt x="1858" y="425"/>
                  </a:lnTo>
                  <a:lnTo>
                    <a:pt x="1852" y="442"/>
                  </a:lnTo>
                  <a:lnTo>
                    <a:pt x="1845" y="460"/>
                  </a:lnTo>
                  <a:lnTo>
                    <a:pt x="1837" y="476"/>
                  </a:lnTo>
                  <a:lnTo>
                    <a:pt x="1828" y="492"/>
                  </a:lnTo>
                  <a:lnTo>
                    <a:pt x="1818" y="507"/>
                  </a:lnTo>
                  <a:lnTo>
                    <a:pt x="1807" y="522"/>
                  </a:lnTo>
                  <a:lnTo>
                    <a:pt x="1793" y="536"/>
                  </a:lnTo>
                  <a:lnTo>
                    <a:pt x="1780" y="549"/>
                  </a:lnTo>
                  <a:lnTo>
                    <a:pt x="1766" y="560"/>
                  </a:lnTo>
                  <a:lnTo>
                    <a:pt x="1751" y="570"/>
                  </a:lnTo>
                  <a:lnTo>
                    <a:pt x="1736" y="579"/>
                  </a:lnTo>
                  <a:lnTo>
                    <a:pt x="1719" y="587"/>
                  </a:lnTo>
                  <a:lnTo>
                    <a:pt x="1703" y="592"/>
                  </a:lnTo>
                  <a:lnTo>
                    <a:pt x="1419" y="710"/>
                  </a:lnTo>
                  <a:lnTo>
                    <a:pt x="1404" y="717"/>
                  </a:lnTo>
                  <a:lnTo>
                    <a:pt x="1387" y="723"/>
                  </a:lnTo>
                  <a:lnTo>
                    <a:pt x="1370" y="728"/>
                  </a:lnTo>
                  <a:lnTo>
                    <a:pt x="1352" y="731"/>
                  </a:lnTo>
                  <a:lnTo>
                    <a:pt x="1334" y="733"/>
                  </a:lnTo>
                  <a:lnTo>
                    <a:pt x="1316" y="733"/>
                  </a:lnTo>
                  <a:lnTo>
                    <a:pt x="1297" y="733"/>
                  </a:lnTo>
                  <a:lnTo>
                    <a:pt x="1278" y="731"/>
                  </a:lnTo>
                  <a:lnTo>
                    <a:pt x="1261" y="727"/>
                  </a:lnTo>
                  <a:lnTo>
                    <a:pt x="1243" y="723"/>
                  </a:lnTo>
                  <a:lnTo>
                    <a:pt x="1225" y="717"/>
                  </a:lnTo>
                  <a:lnTo>
                    <a:pt x="1208" y="710"/>
                  </a:lnTo>
                  <a:lnTo>
                    <a:pt x="1193" y="702"/>
                  </a:lnTo>
                  <a:lnTo>
                    <a:pt x="1178" y="692"/>
                  </a:lnTo>
                  <a:lnTo>
                    <a:pt x="1164" y="682"/>
                  </a:lnTo>
                  <a:lnTo>
                    <a:pt x="1150" y="669"/>
                  </a:lnTo>
                  <a:lnTo>
                    <a:pt x="1005" y="525"/>
                  </a:lnTo>
                  <a:lnTo>
                    <a:pt x="993" y="514"/>
                  </a:lnTo>
                  <a:lnTo>
                    <a:pt x="979" y="504"/>
                  </a:lnTo>
                  <a:lnTo>
                    <a:pt x="965" y="495"/>
                  </a:lnTo>
                  <a:lnTo>
                    <a:pt x="950" y="489"/>
                  </a:lnTo>
                  <a:lnTo>
                    <a:pt x="934" y="483"/>
                  </a:lnTo>
                  <a:lnTo>
                    <a:pt x="918" y="479"/>
                  </a:lnTo>
                  <a:lnTo>
                    <a:pt x="902" y="477"/>
                  </a:lnTo>
                  <a:lnTo>
                    <a:pt x="886" y="476"/>
                  </a:lnTo>
                  <a:lnTo>
                    <a:pt x="869" y="477"/>
                  </a:lnTo>
                  <a:lnTo>
                    <a:pt x="853" y="479"/>
                  </a:lnTo>
                  <a:lnTo>
                    <a:pt x="837" y="483"/>
                  </a:lnTo>
                  <a:lnTo>
                    <a:pt x="822" y="489"/>
                  </a:lnTo>
                  <a:lnTo>
                    <a:pt x="807" y="495"/>
                  </a:lnTo>
                  <a:lnTo>
                    <a:pt x="792" y="504"/>
                  </a:lnTo>
                  <a:lnTo>
                    <a:pt x="779" y="514"/>
                  </a:lnTo>
                  <a:lnTo>
                    <a:pt x="766" y="525"/>
                  </a:lnTo>
                  <a:lnTo>
                    <a:pt x="527" y="765"/>
                  </a:lnTo>
                  <a:lnTo>
                    <a:pt x="514" y="778"/>
                  </a:lnTo>
                  <a:lnTo>
                    <a:pt x="504" y="792"/>
                  </a:lnTo>
                  <a:lnTo>
                    <a:pt x="496" y="806"/>
                  </a:lnTo>
                  <a:lnTo>
                    <a:pt x="489" y="822"/>
                  </a:lnTo>
                  <a:lnTo>
                    <a:pt x="484" y="837"/>
                  </a:lnTo>
                  <a:lnTo>
                    <a:pt x="480" y="853"/>
                  </a:lnTo>
                  <a:lnTo>
                    <a:pt x="477" y="869"/>
                  </a:lnTo>
                  <a:lnTo>
                    <a:pt x="477" y="886"/>
                  </a:lnTo>
                  <a:lnTo>
                    <a:pt x="477" y="902"/>
                  </a:lnTo>
                  <a:lnTo>
                    <a:pt x="480" y="918"/>
                  </a:lnTo>
                  <a:lnTo>
                    <a:pt x="484" y="933"/>
                  </a:lnTo>
                  <a:lnTo>
                    <a:pt x="489" y="949"/>
                  </a:lnTo>
                  <a:lnTo>
                    <a:pt x="496" y="965"/>
                  </a:lnTo>
                  <a:lnTo>
                    <a:pt x="504" y="979"/>
                  </a:lnTo>
                  <a:lnTo>
                    <a:pt x="514" y="992"/>
                  </a:lnTo>
                  <a:lnTo>
                    <a:pt x="527" y="1005"/>
                  </a:lnTo>
                  <a:lnTo>
                    <a:pt x="670" y="1149"/>
                  </a:lnTo>
                  <a:lnTo>
                    <a:pt x="682" y="1162"/>
                  </a:lnTo>
                  <a:lnTo>
                    <a:pt x="693" y="1177"/>
                  </a:lnTo>
                  <a:lnTo>
                    <a:pt x="702" y="1192"/>
                  </a:lnTo>
                  <a:lnTo>
                    <a:pt x="710" y="1208"/>
                  </a:lnTo>
                  <a:lnTo>
                    <a:pt x="717" y="1224"/>
                  </a:lnTo>
                  <a:lnTo>
                    <a:pt x="723" y="1242"/>
                  </a:lnTo>
                  <a:lnTo>
                    <a:pt x="728" y="1260"/>
                  </a:lnTo>
                  <a:lnTo>
                    <a:pt x="732" y="1278"/>
                  </a:lnTo>
                  <a:lnTo>
                    <a:pt x="734" y="1296"/>
                  </a:lnTo>
                  <a:lnTo>
                    <a:pt x="735" y="1315"/>
                  </a:lnTo>
                  <a:lnTo>
                    <a:pt x="734" y="1333"/>
                  </a:lnTo>
                  <a:lnTo>
                    <a:pt x="732" y="1351"/>
                  </a:lnTo>
                  <a:lnTo>
                    <a:pt x="728" y="1369"/>
                  </a:lnTo>
                  <a:lnTo>
                    <a:pt x="723" y="1387"/>
                  </a:lnTo>
                  <a:lnTo>
                    <a:pt x="717" y="1403"/>
                  </a:lnTo>
                  <a:lnTo>
                    <a:pt x="710" y="1419"/>
                  </a:lnTo>
                  <a:lnTo>
                    <a:pt x="594" y="1703"/>
                  </a:lnTo>
                  <a:lnTo>
                    <a:pt x="587" y="1719"/>
                  </a:lnTo>
                  <a:lnTo>
                    <a:pt x="579" y="1736"/>
                  </a:lnTo>
                  <a:lnTo>
                    <a:pt x="570" y="1751"/>
                  </a:lnTo>
                  <a:lnTo>
                    <a:pt x="560" y="1766"/>
                  </a:lnTo>
                  <a:lnTo>
                    <a:pt x="549" y="1780"/>
                  </a:lnTo>
                  <a:lnTo>
                    <a:pt x="536" y="1793"/>
                  </a:lnTo>
                  <a:lnTo>
                    <a:pt x="523" y="1806"/>
                  </a:lnTo>
                  <a:lnTo>
                    <a:pt x="508" y="1818"/>
                  </a:lnTo>
                  <a:lnTo>
                    <a:pt x="493" y="1828"/>
                  </a:lnTo>
                  <a:lnTo>
                    <a:pt x="477" y="1837"/>
                  </a:lnTo>
                  <a:lnTo>
                    <a:pt x="460" y="1845"/>
                  </a:lnTo>
                  <a:lnTo>
                    <a:pt x="443" y="1852"/>
                  </a:lnTo>
                  <a:lnTo>
                    <a:pt x="426" y="1857"/>
                  </a:lnTo>
                  <a:lnTo>
                    <a:pt x="409" y="1861"/>
                  </a:lnTo>
                  <a:lnTo>
                    <a:pt x="391" y="1864"/>
                  </a:lnTo>
                  <a:lnTo>
                    <a:pt x="373" y="1865"/>
                  </a:lnTo>
                  <a:lnTo>
                    <a:pt x="170" y="1864"/>
                  </a:lnTo>
                  <a:lnTo>
                    <a:pt x="152" y="1865"/>
                  </a:lnTo>
                  <a:lnTo>
                    <a:pt x="136" y="1868"/>
                  </a:lnTo>
                  <a:lnTo>
                    <a:pt x="120" y="1873"/>
                  </a:lnTo>
                  <a:lnTo>
                    <a:pt x="104" y="1879"/>
                  </a:lnTo>
                  <a:lnTo>
                    <a:pt x="89" y="1886"/>
                  </a:lnTo>
                  <a:lnTo>
                    <a:pt x="75" y="1894"/>
                  </a:lnTo>
                  <a:lnTo>
                    <a:pt x="62" y="1904"/>
                  </a:lnTo>
                  <a:lnTo>
                    <a:pt x="50" y="1915"/>
                  </a:lnTo>
                  <a:lnTo>
                    <a:pt x="39" y="1926"/>
                  </a:lnTo>
                  <a:lnTo>
                    <a:pt x="30" y="1939"/>
                  </a:lnTo>
                  <a:lnTo>
                    <a:pt x="20" y="1954"/>
                  </a:lnTo>
                  <a:lnTo>
                    <a:pt x="13" y="1969"/>
                  </a:lnTo>
                  <a:lnTo>
                    <a:pt x="8" y="1984"/>
                  </a:lnTo>
                  <a:lnTo>
                    <a:pt x="3" y="2000"/>
                  </a:lnTo>
                  <a:lnTo>
                    <a:pt x="1" y="2018"/>
                  </a:lnTo>
                  <a:lnTo>
                    <a:pt x="0" y="2035"/>
                  </a:lnTo>
                  <a:lnTo>
                    <a:pt x="0" y="2374"/>
                  </a:lnTo>
                  <a:lnTo>
                    <a:pt x="1" y="2391"/>
                  </a:lnTo>
                  <a:lnTo>
                    <a:pt x="3" y="2408"/>
                  </a:lnTo>
                  <a:lnTo>
                    <a:pt x="8" y="2424"/>
                  </a:lnTo>
                  <a:lnTo>
                    <a:pt x="13" y="2440"/>
                  </a:lnTo>
                  <a:lnTo>
                    <a:pt x="20" y="2454"/>
                  </a:lnTo>
                  <a:lnTo>
                    <a:pt x="30" y="2468"/>
                  </a:lnTo>
                  <a:lnTo>
                    <a:pt x="39" y="2481"/>
                  </a:lnTo>
                  <a:lnTo>
                    <a:pt x="50" y="2493"/>
                  </a:lnTo>
                  <a:lnTo>
                    <a:pt x="62" y="2504"/>
                  </a:lnTo>
                  <a:lnTo>
                    <a:pt x="75" y="2515"/>
                  </a:lnTo>
                  <a:lnTo>
                    <a:pt x="89" y="2523"/>
                  </a:lnTo>
                  <a:lnTo>
                    <a:pt x="104" y="2530"/>
                  </a:lnTo>
                  <a:lnTo>
                    <a:pt x="120" y="2536"/>
                  </a:lnTo>
                  <a:lnTo>
                    <a:pt x="136" y="2540"/>
                  </a:lnTo>
                  <a:lnTo>
                    <a:pt x="152" y="2542"/>
                  </a:lnTo>
                  <a:lnTo>
                    <a:pt x="170" y="2543"/>
                  </a:lnTo>
                  <a:lnTo>
                    <a:pt x="373" y="2543"/>
                  </a:lnTo>
                  <a:lnTo>
                    <a:pt x="391" y="2544"/>
                  </a:lnTo>
                  <a:lnTo>
                    <a:pt x="408" y="2547"/>
                  </a:lnTo>
                  <a:lnTo>
                    <a:pt x="426" y="2551"/>
                  </a:lnTo>
                  <a:lnTo>
                    <a:pt x="443" y="2556"/>
                  </a:lnTo>
                  <a:lnTo>
                    <a:pt x="460" y="2563"/>
                  </a:lnTo>
                  <a:lnTo>
                    <a:pt x="477" y="2571"/>
                  </a:lnTo>
                  <a:lnTo>
                    <a:pt x="492" y="2581"/>
                  </a:lnTo>
                  <a:lnTo>
                    <a:pt x="507" y="2591"/>
                  </a:lnTo>
                  <a:lnTo>
                    <a:pt x="523" y="2603"/>
                  </a:lnTo>
                  <a:lnTo>
                    <a:pt x="536" y="2615"/>
                  </a:lnTo>
                  <a:lnTo>
                    <a:pt x="549" y="2628"/>
                  </a:lnTo>
                  <a:lnTo>
                    <a:pt x="560" y="2642"/>
                  </a:lnTo>
                  <a:lnTo>
                    <a:pt x="570" y="2658"/>
                  </a:lnTo>
                  <a:lnTo>
                    <a:pt x="579" y="2673"/>
                  </a:lnTo>
                  <a:lnTo>
                    <a:pt x="586" y="2689"/>
                  </a:lnTo>
                  <a:lnTo>
                    <a:pt x="593" y="2705"/>
                  </a:lnTo>
                  <a:lnTo>
                    <a:pt x="710" y="2989"/>
                  </a:lnTo>
                  <a:lnTo>
                    <a:pt x="717" y="3006"/>
                  </a:lnTo>
                  <a:lnTo>
                    <a:pt x="723" y="3022"/>
                  </a:lnTo>
                  <a:lnTo>
                    <a:pt x="728" y="3039"/>
                  </a:lnTo>
                  <a:lnTo>
                    <a:pt x="732" y="3057"/>
                  </a:lnTo>
                  <a:lnTo>
                    <a:pt x="734" y="3075"/>
                  </a:lnTo>
                  <a:lnTo>
                    <a:pt x="735" y="3094"/>
                  </a:lnTo>
                  <a:lnTo>
                    <a:pt x="734" y="3112"/>
                  </a:lnTo>
                  <a:lnTo>
                    <a:pt x="732" y="3130"/>
                  </a:lnTo>
                  <a:lnTo>
                    <a:pt x="727" y="3149"/>
                  </a:lnTo>
                  <a:lnTo>
                    <a:pt x="723" y="3166"/>
                  </a:lnTo>
                  <a:lnTo>
                    <a:pt x="717" y="3184"/>
                  </a:lnTo>
                  <a:lnTo>
                    <a:pt x="710" y="3200"/>
                  </a:lnTo>
                  <a:lnTo>
                    <a:pt x="702" y="3217"/>
                  </a:lnTo>
                  <a:lnTo>
                    <a:pt x="693" y="3232"/>
                  </a:lnTo>
                  <a:lnTo>
                    <a:pt x="682" y="3246"/>
                  </a:lnTo>
                  <a:lnTo>
                    <a:pt x="670" y="3259"/>
                  </a:lnTo>
                  <a:lnTo>
                    <a:pt x="526" y="3403"/>
                  </a:lnTo>
                  <a:lnTo>
                    <a:pt x="514" y="3415"/>
                  </a:lnTo>
                  <a:lnTo>
                    <a:pt x="504" y="3430"/>
                  </a:lnTo>
                  <a:lnTo>
                    <a:pt x="496" y="3444"/>
                  </a:lnTo>
                  <a:lnTo>
                    <a:pt x="489" y="3459"/>
                  </a:lnTo>
                  <a:lnTo>
                    <a:pt x="483" y="3474"/>
                  </a:lnTo>
                  <a:lnTo>
                    <a:pt x="480" y="3490"/>
                  </a:lnTo>
                  <a:lnTo>
                    <a:pt x="477" y="3507"/>
                  </a:lnTo>
                  <a:lnTo>
                    <a:pt x="477" y="3523"/>
                  </a:lnTo>
                  <a:lnTo>
                    <a:pt x="477" y="3539"/>
                  </a:lnTo>
                  <a:lnTo>
                    <a:pt x="480" y="3555"/>
                  </a:lnTo>
                  <a:lnTo>
                    <a:pt x="483" y="3572"/>
                  </a:lnTo>
                  <a:lnTo>
                    <a:pt x="489" y="3587"/>
                  </a:lnTo>
                  <a:lnTo>
                    <a:pt x="496" y="3602"/>
                  </a:lnTo>
                  <a:lnTo>
                    <a:pt x="504" y="3616"/>
                  </a:lnTo>
                  <a:lnTo>
                    <a:pt x="514" y="3630"/>
                  </a:lnTo>
                  <a:lnTo>
                    <a:pt x="526" y="3643"/>
                  </a:lnTo>
                  <a:lnTo>
                    <a:pt x="766" y="3883"/>
                  </a:lnTo>
                  <a:lnTo>
                    <a:pt x="779" y="3894"/>
                  </a:lnTo>
                  <a:lnTo>
                    <a:pt x="792" y="3904"/>
                  </a:lnTo>
                  <a:lnTo>
                    <a:pt x="807" y="3913"/>
                  </a:lnTo>
                  <a:lnTo>
                    <a:pt x="822" y="3921"/>
                  </a:lnTo>
                  <a:lnTo>
                    <a:pt x="837" y="3926"/>
                  </a:lnTo>
                  <a:lnTo>
                    <a:pt x="853" y="3930"/>
                  </a:lnTo>
                  <a:lnTo>
                    <a:pt x="869" y="3932"/>
                  </a:lnTo>
                  <a:lnTo>
                    <a:pt x="886" y="3933"/>
                  </a:lnTo>
                  <a:lnTo>
                    <a:pt x="902" y="3932"/>
                  </a:lnTo>
                  <a:lnTo>
                    <a:pt x="918" y="3930"/>
                  </a:lnTo>
                  <a:lnTo>
                    <a:pt x="934" y="3926"/>
                  </a:lnTo>
                  <a:lnTo>
                    <a:pt x="950" y="3921"/>
                  </a:lnTo>
                  <a:lnTo>
                    <a:pt x="965" y="3913"/>
                  </a:lnTo>
                  <a:lnTo>
                    <a:pt x="979" y="3904"/>
                  </a:lnTo>
                  <a:lnTo>
                    <a:pt x="993" y="3894"/>
                  </a:lnTo>
                  <a:lnTo>
                    <a:pt x="1005" y="3883"/>
                  </a:lnTo>
                  <a:lnTo>
                    <a:pt x="1150" y="3739"/>
                  </a:lnTo>
                  <a:lnTo>
                    <a:pt x="1163" y="3727"/>
                  </a:lnTo>
                  <a:lnTo>
                    <a:pt x="1177" y="3717"/>
                  </a:lnTo>
                  <a:lnTo>
                    <a:pt x="1192" y="3706"/>
                  </a:lnTo>
                  <a:lnTo>
                    <a:pt x="1208" y="3698"/>
                  </a:lnTo>
                  <a:lnTo>
                    <a:pt x="1225" y="3691"/>
                  </a:lnTo>
                  <a:lnTo>
                    <a:pt x="1243" y="3685"/>
                  </a:lnTo>
                  <a:lnTo>
                    <a:pt x="1260" y="3681"/>
                  </a:lnTo>
                  <a:lnTo>
                    <a:pt x="1278" y="3678"/>
                  </a:lnTo>
                  <a:lnTo>
                    <a:pt x="1296" y="3675"/>
                  </a:lnTo>
                  <a:lnTo>
                    <a:pt x="1315" y="3675"/>
                  </a:lnTo>
                  <a:lnTo>
                    <a:pt x="1333" y="3675"/>
                  </a:lnTo>
                  <a:lnTo>
                    <a:pt x="1351" y="3677"/>
                  </a:lnTo>
                  <a:lnTo>
                    <a:pt x="1370" y="3681"/>
                  </a:lnTo>
                  <a:lnTo>
                    <a:pt x="1387" y="3685"/>
                  </a:lnTo>
                  <a:lnTo>
                    <a:pt x="1403" y="3691"/>
                  </a:lnTo>
                  <a:lnTo>
                    <a:pt x="1419" y="3699"/>
                  </a:lnTo>
                  <a:lnTo>
                    <a:pt x="1703" y="3816"/>
                  </a:lnTo>
                  <a:lnTo>
                    <a:pt x="1719" y="3822"/>
                  </a:lnTo>
                  <a:lnTo>
                    <a:pt x="1736" y="3829"/>
                  </a:lnTo>
                  <a:lnTo>
                    <a:pt x="1751" y="3838"/>
                  </a:lnTo>
                  <a:lnTo>
                    <a:pt x="1766" y="3848"/>
                  </a:lnTo>
                  <a:lnTo>
                    <a:pt x="1780" y="3861"/>
                  </a:lnTo>
                  <a:lnTo>
                    <a:pt x="1793" y="3873"/>
                  </a:lnTo>
                  <a:lnTo>
                    <a:pt x="1807" y="3887"/>
                  </a:lnTo>
                  <a:lnTo>
                    <a:pt x="1818" y="3901"/>
                  </a:lnTo>
                  <a:lnTo>
                    <a:pt x="1828" y="3916"/>
                  </a:lnTo>
                  <a:lnTo>
                    <a:pt x="1837" y="3933"/>
                  </a:lnTo>
                  <a:lnTo>
                    <a:pt x="1845" y="3949"/>
                  </a:lnTo>
                  <a:lnTo>
                    <a:pt x="1852" y="3966"/>
                  </a:lnTo>
                  <a:lnTo>
                    <a:pt x="1858" y="3983"/>
                  </a:lnTo>
                  <a:lnTo>
                    <a:pt x="1861" y="4001"/>
                  </a:lnTo>
                  <a:lnTo>
                    <a:pt x="1864" y="4019"/>
                  </a:lnTo>
                  <a:lnTo>
                    <a:pt x="1866" y="4036"/>
                  </a:lnTo>
                  <a:lnTo>
                    <a:pt x="1866" y="4239"/>
                  </a:lnTo>
                  <a:lnTo>
                    <a:pt x="1867" y="4256"/>
                  </a:lnTo>
                  <a:lnTo>
                    <a:pt x="1869" y="4272"/>
                  </a:lnTo>
                  <a:lnTo>
                    <a:pt x="1873" y="4289"/>
                  </a:lnTo>
                  <a:lnTo>
                    <a:pt x="1879" y="4305"/>
                  </a:lnTo>
                  <a:lnTo>
                    <a:pt x="1886" y="4319"/>
                  </a:lnTo>
                  <a:lnTo>
                    <a:pt x="1894" y="4333"/>
                  </a:lnTo>
                  <a:lnTo>
                    <a:pt x="1904" y="4347"/>
                  </a:lnTo>
                  <a:lnTo>
                    <a:pt x="1915" y="4359"/>
                  </a:lnTo>
                  <a:lnTo>
                    <a:pt x="1927" y="4370"/>
                  </a:lnTo>
                  <a:lnTo>
                    <a:pt x="1941" y="4379"/>
                  </a:lnTo>
                  <a:lnTo>
                    <a:pt x="1954" y="4388"/>
                  </a:lnTo>
                  <a:lnTo>
                    <a:pt x="1969" y="4395"/>
                  </a:lnTo>
                  <a:lnTo>
                    <a:pt x="1984" y="4400"/>
                  </a:lnTo>
                  <a:lnTo>
                    <a:pt x="2000" y="4405"/>
                  </a:lnTo>
                  <a:lnTo>
                    <a:pt x="2018" y="4407"/>
                  </a:lnTo>
                  <a:lnTo>
                    <a:pt x="2035" y="4408"/>
                  </a:lnTo>
                  <a:lnTo>
                    <a:pt x="2374" y="4408"/>
                  </a:lnTo>
                  <a:lnTo>
                    <a:pt x="2391" y="4407"/>
                  </a:lnTo>
                  <a:lnTo>
                    <a:pt x="2408" y="4405"/>
                  </a:lnTo>
                  <a:lnTo>
                    <a:pt x="2424" y="4400"/>
                  </a:lnTo>
                  <a:lnTo>
                    <a:pt x="2440" y="4395"/>
                  </a:lnTo>
                  <a:lnTo>
                    <a:pt x="2455" y="4388"/>
                  </a:lnTo>
                  <a:lnTo>
                    <a:pt x="2469" y="4379"/>
                  </a:lnTo>
                  <a:lnTo>
                    <a:pt x="2481" y="4370"/>
                  </a:lnTo>
                  <a:lnTo>
                    <a:pt x="2493" y="4359"/>
                  </a:lnTo>
                  <a:lnTo>
                    <a:pt x="2505" y="4347"/>
                  </a:lnTo>
                  <a:lnTo>
                    <a:pt x="2515" y="4333"/>
                  </a:lnTo>
                  <a:lnTo>
                    <a:pt x="2523" y="4319"/>
                  </a:lnTo>
                  <a:lnTo>
                    <a:pt x="2530" y="4305"/>
                  </a:lnTo>
                  <a:lnTo>
                    <a:pt x="2536" y="4289"/>
                  </a:lnTo>
                  <a:lnTo>
                    <a:pt x="2540" y="4272"/>
                  </a:lnTo>
                  <a:lnTo>
                    <a:pt x="2543" y="4256"/>
                  </a:lnTo>
                  <a:lnTo>
                    <a:pt x="2543" y="4239"/>
                  </a:lnTo>
                  <a:lnTo>
                    <a:pt x="2543" y="4036"/>
                  </a:lnTo>
                  <a:lnTo>
                    <a:pt x="2544" y="4019"/>
                  </a:lnTo>
                  <a:lnTo>
                    <a:pt x="2547" y="4001"/>
                  </a:lnTo>
                  <a:lnTo>
                    <a:pt x="2551" y="3983"/>
                  </a:lnTo>
                  <a:lnTo>
                    <a:pt x="2556" y="3966"/>
                  </a:lnTo>
                  <a:lnTo>
                    <a:pt x="2563" y="3949"/>
                  </a:lnTo>
                  <a:lnTo>
                    <a:pt x="2571" y="3933"/>
                  </a:lnTo>
                  <a:lnTo>
                    <a:pt x="2581" y="3916"/>
                  </a:lnTo>
                  <a:lnTo>
                    <a:pt x="2591" y="3901"/>
                  </a:lnTo>
                  <a:lnTo>
                    <a:pt x="2603" y="3887"/>
                  </a:lnTo>
                  <a:lnTo>
                    <a:pt x="2615" y="3873"/>
                  </a:lnTo>
                  <a:lnTo>
                    <a:pt x="2628" y="3861"/>
                  </a:lnTo>
                  <a:lnTo>
                    <a:pt x="2642" y="3848"/>
                  </a:lnTo>
                  <a:lnTo>
                    <a:pt x="2658" y="3838"/>
                  </a:lnTo>
                  <a:lnTo>
                    <a:pt x="2673" y="3829"/>
                  </a:lnTo>
                  <a:lnTo>
                    <a:pt x="2689" y="3822"/>
                  </a:lnTo>
                  <a:lnTo>
                    <a:pt x="2705" y="3816"/>
                  </a:lnTo>
                  <a:lnTo>
                    <a:pt x="2989" y="3699"/>
                  </a:lnTo>
                  <a:lnTo>
                    <a:pt x="3006" y="3691"/>
                  </a:lnTo>
                  <a:lnTo>
                    <a:pt x="3022" y="3685"/>
                  </a:lnTo>
                  <a:lnTo>
                    <a:pt x="3039" y="3681"/>
                  </a:lnTo>
                  <a:lnTo>
                    <a:pt x="3057" y="3677"/>
                  </a:lnTo>
                  <a:lnTo>
                    <a:pt x="3076" y="3675"/>
                  </a:lnTo>
                  <a:lnTo>
                    <a:pt x="3094" y="3675"/>
                  </a:lnTo>
                  <a:lnTo>
                    <a:pt x="3112" y="3675"/>
                  </a:lnTo>
                  <a:lnTo>
                    <a:pt x="3130" y="3678"/>
                  </a:lnTo>
                  <a:lnTo>
                    <a:pt x="3149" y="3681"/>
                  </a:lnTo>
                  <a:lnTo>
                    <a:pt x="3167" y="3685"/>
                  </a:lnTo>
                  <a:lnTo>
                    <a:pt x="3184" y="3691"/>
                  </a:lnTo>
                  <a:lnTo>
                    <a:pt x="3201" y="3698"/>
                  </a:lnTo>
                  <a:lnTo>
                    <a:pt x="3217" y="3706"/>
                  </a:lnTo>
                  <a:lnTo>
                    <a:pt x="3232" y="3717"/>
                  </a:lnTo>
                  <a:lnTo>
                    <a:pt x="3246" y="3727"/>
                  </a:lnTo>
                  <a:lnTo>
                    <a:pt x="3259" y="3739"/>
                  </a:lnTo>
                  <a:lnTo>
                    <a:pt x="3403" y="3883"/>
                  </a:lnTo>
                  <a:lnTo>
                    <a:pt x="3415" y="3894"/>
                  </a:lnTo>
                  <a:lnTo>
                    <a:pt x="3430" y="3904"/>
                  </a:lnTo>
                  <a:lnTo>
                    <a:pt x="3444" y="3913"/>
                  </a:lnTo>
                  <a:lnTo>
                    <a:pt x="3459" y="3921"/>
                  </a:lnTo>
                  <a:lnTo>
                    <a:pt x="3474" y="3926"/>
                  </a:lnTo>
                  <a:lnTo>
                    <a:pt x="3490" y="3930"/>
                  </a:lnTo>
                  <a:lnTo>
                    <a:pt x="3507" y="3932"/>
                  </a:lnTo>
                  <a:lnTo>
                    <a:pt x="3523" y="3933"/>
                  </a:lnTo>
                  <a:lnTo>
                    <a:pt x="3539" y="3932"/>
                  </a:lnTo>
                  <a:lnTo>
                    <a:pt x="3555" y="3930"/>
                  </a:lnTo>
                  <a:lnTo>
                    <a:pt x="3572" y="3926"/>
                  </a:lnTo>
                  <a:lnTo>
                    <a:pt x="3587" y="3921"/>
                  </a:lnTo>
                  <a:lnTo>
                    <a:pt x="3602" y="3913"/>
                  </a:lnTo>
                  <a:lnTo>
                    <a:pt x="3616" y="3904"/>
                  </a:lnTo>
                  <a:lnTo>
                    <a:pt x="3630" y="3894"/>
                  </a:lnTo>
                  <a:lnTo>
                    <a:pt x="3643" y="3883"/>
                  </a:lnTo>
                  <a:lnTo>
                    <a:pt x="3883" y="3643"/>
                  </a:lnTo>
                  <a:lnTo>
                    <a:pt x="3895" y="3630"/>
                  </a:lnTo>
                  <a:lnTo>
                    <a:pt x="3904" y="3616"/>
                  </a:lnTo>
                  <a:lnTo>
                    <a:pt x="3913" y="3602"/>
                  </a:lnTo>
                  <a:lnTo>
                    <a:pt x="3920" y="3587"/>
                  </a:lnTo>
                  <a:lnTo>
                    <a:pt x="3926" y="3572"/>
                  </a:lnTo>
                  <a:lnTo>
                    <a:pt x="3930" y="3555"/>
                  </a:lnTo>
                  <a:lnTo>
                    <a:pt x="3932" y="3539"/>
                  </a:lnTo>
                  <a:lnTo>
                    <a:pt x="3933" y="3523"/>
                  </a:lnTo>
                  <a:lnTo>
                    <a:pt x="3932" y="3507"/>
                  </a:lnTo>
                  <a:lnTo>
                    <a:pt x="3930" y="3490"/>
                  </a:lnTo>
                  <a:lnTo>
                    <a:pt x="3926" y="3474"/>
                  </a:lnTo>
                  <a:lnTo>
                    <a:pt x="3920" y="3459"/>
                  </a:lnTo>
                  <a:lnTo>
                    <a:pt x="3913" y="3444"/>
                  </a:lnTo>
                  <a:lnTo>
                    <a:pt x="3904" y="3430"/>
                  </a:lnTo>
                  <a:lnTo>
                    <a:pt x="3895" y="3415"/>
                  </a:lnTo>
                  <a:lnTo>
                    <a:pt x="3883" y="3403"/>
                  </a:lnTo>
                  <a:lnTo>
                    <a:pt x="3739" y="3259"/>
                  </a:lnTo>
                  <a:lnTo>
                    <a:pt x="3727" y="3246"/>
                  </a:lnTo>
                  <a:lnTo>
                    <a:pt x="3717" y="3232"/>
                  </a:lnTo>
                  <a:lnTo>
                    <a:pt x="3706" y="3217"/>
                  </a:lnTo>
                  <a:lnTo>
                    <a:pt x="3698" y="3200"/>
                  </a:lnTo>
                  <a:lnTo>
                    <a:pt x="3691" y="3184"/>
                  </a:lnTo>
                  <a:lnTo>
                    <a:pt x="3685" y="3166"/>
                  </a:lnTo>
                  <a:lnTo>
                    <a:pt x="3681" y="3149"/>
                  </a:lnTo>
                  <a:lnTo>
                    <a:pt x="3678" y="3130"/>
                  </a:lnTo>
                  <a:lnTo>
                    <a:pt x="3675" y="3112"/>
                  </a:lnTo>
                  <a:lnTo>
                    <a:pt x="3675" y="3094"/>
                  </a:lnTo>
                  <a:lnTo>
                    <a:pt x="3675" y="3075"/>
                  </a:lnTo>
                  <a:lnTo>
                    <a:pt x="3677" y="3057"/>
                  </a:lnTo>
                  <a:lnTo>
                    <a:pt x="3680" y="3039"/>
                  </a:lnTo>
                  <a:lnTo>
                    <a:pt x="3685" y="3022"/>
                  </a:lnTo>
                  <a:lnTo>
                    <a:pt x="3691" y="3006"/>
                  </a:lnTo>
                  <a:lnTo>
                    <a:pt x="3699" y="2989"/>
                  </a:lnTo>
                  <a:lnTo>
                    <a:pt x="3816" y="2705"/>
                  </a:lnTo>
                  <a:lnTo>
                    <a:pt x="3822" y="2689"/>
                  </a:lnTo>
                  <a:lnTo>
                    <a:pt x="3829" y="2673"/>
                  </a:lnTo>
                  <a:lnTo>
                    <a:pt x="3838" y="2658"/>
                  </a:lnTo>
                  <a:lnTo>
                    <a:pt x="3848" y="2642"/>
                  </a:lnTo>
                  <a:lnTo>
                    <a:pt x="3861" y="2628"/>
                  </a:lnTo>
                  <a:lnTo>
                    <a:pt x="3873" y="2615"/>
                  </a:lnTo>
                  <a:lnTo>
                    <a:pt x="3887" y="2603"/>
                  </a:lnTo>
                  <a:lnTo>
                    <a:pt x="3901" y="2591"/>
                  </a:lnTo>
                  <a:lnTo>
                    <a:pt x="3916" y="2581"/>
                  </a:lnTo>
                  <a:lnTo>
                    <a:pt x="3933" y="2571"/>
                  </a:lnTo>
                  <a:lnTo>
                    <a:pt x="3949" y="2563"/>
                  </a:lnTo>
                  <a:lnTo>
                    <a:pt x="3966" y="2556"/>
                  </a:lnTo>
                  <a:lnTo>
                    <a:pt x="3983" y="2551"/>
                  </a:lnTo>
                  <a:lnTo>
                    <a:pt x="4001" y="2547"/>
                  </a:lnTo>
                  <a:lnTo>
                    <a:pt x="4018" y="2544"/>
                  </a:lnTo>
                  <a:lnTo>
                    <a:pt x="4036" y="2543"/>
                  </a:lnTo>
                  <a:lnTo>
                    <a:pt x="4239" y="2543"/>
                  </a:lnTo>
                  <a:lnTo>
                    <a:pt x="4256" y="2543"/>
                  </a:lnTo>
                  <a:lnTo>
                    <a:pt x="4273" y="2540"/>
                  </a:lnTo>
                  <a:lnTo>
                    <a:pt x="4290" y="2536"/>
                  </a:lnTo>
                  <a:lnTo>
                    <a:pt x="4305" y="2530"/>
                  </a:lnTo>
                  <a:lnTo>
                    <a:pt x="4320" y="2523"/>
                  </a:lnTo>
                  <a:lnTo>
                    <a:pt x="4333" y="2515"/>
                  </a:lnTo>
                  <a:lnTo>
                    <a:pt x="4346" y="2504"/>
                  </a:lnTo>
                  <a:lnTo>
                    <a:pt x="4359" y="2493"/>
                  </a:lnTo>
                  <a:lnTo>
                    <a:pt x="4370" y="2481"/>
                  </a:lnTo>
                  <a:lnTo>
                    <a:pt x="4380" y="2469"/>
                  </a:lnTo>
                  <a:lnTo>
                    <a:pt x="4388" y="2455"/>
                  </a:lnTo>
                  <a:lnTo>
                    <a:pt x="4395" y="2440"/>
                  </a:lnTo>
                  <a:lnTo>
                    <a:pt x="4401" y="2424"/>
                  </a:lnTo>
                  <a:lnTo>
                    <a:pt x="4405" y="2408"/>
                  </a:lnTo>
                  <a:lnTo>
                    <a:pt x="4407" y="2391"/>
                  </a:lnTo>
                  <a:lnTo>
                    <a:pt x="4408" y="2374"/>
                  </a:lnTo>
                  <a:lnTo>
                    <a:pt x="4408" y="2035"/>
                  </a:lnTo>
                  <a:lnTo>
                    <a:pt x="4407" y="2018"/>
                  </a:lnTo>
                  <a:lnTo>
                    <a:pt x="4405" y="2000"/>
                  </a:lnTo>
                  <a:lnTo>
                    <a:pt x="4401" y="1984"/>
                  </a:lnTo>
                  <a:lnTo>
                    <a:pt x="4395" y="1969"/>
                  </a:lnTo>
                  <a:lnTo>
                    <a:pt x="4388" y="1954"/>
                  </a:lnTo>
                  <a:lnTo>
                    <a:pt x="4380" y="1939"/>
                  </a:lnTo>
                  <a:lnTo>
                    <a:pt x="4370" y="1926"/>
                  </a:lnTo>
                  <a:lnTo>
                    <a:pt x="4359" y="1915"/>
                  </a:lnTo>
                  <a:lnTo>
                    <a:pt x="4346" y="1904"/>
                  </a:lnTo>
                  <a:lnTo>
                    <a:pt x="4333" y="1894"/>
                  </a:lnTo>
                  <a:lnTo>
                    <a:pt x="4320" y="1886"/>
                  </a:lnTo>
                  <a:lnTo>
                    <a:pt x="4305" y="1879"/>
                  </a:lnTo>
                  <a:lnTo>
                    <a:pt x="4290" y="1873"/>
                  </a:lnTo>
                  <a:lnTo>
                    <a:pt x="4273" y="1868"/>
                  </a:lnTo>
                  <a:lnTo>
                    <a:pt x="4256" y="1865"/>
                  </a:lnTo>
                  <a:lnTo>
                    <a:pt x="4239" y="1864"/>
                  </a:lnTo>
                  <a:close/>
                  <a:moveTo>
                    <a:pt x="3052" y="2204"/>
                  </a:moveTo>
                  <a:lnTo>
                    <a:pt x="3052" y="2204"/>
                  </a:lnTo>
                  <a:lnTo>
                    <a:pt x="3051" y="2248"/>
                  </a:lnTo>
                  <a:lnTo>
                    <a:pt x="3048" y="2290"/>
                  </a:lnTo>
                  <a:lnTo>
                    <a:pt x="3043" y="2333"/>
                  </a:lnTo>
                  <a:lnTo>
                    <a:pt x="3035" y="2375"/>
                  </a:lnTo>
                  <a:lnTo>
                    <a:pt x="3026" y="2415"/>
                  </a:lnTo>
                  <a:lnTo>
                    <a:pt x="3015" y="2456"/>
                  </a:lnTo>
                  <a:lnTo>
                    <a:pt x="3002" y="2495"/>
                  </a:lnTo>
                  <a:lnTo>
                    <a:pt x="2986" y="2534"/>
                  </a:lnTo>
                  <a:lnTo>
                    <a:pt x="2969" y="2571"/>
                  </a:lnTo>
                  <a:lnTo>
                    <a:pt x="2950" y="2608"/>
                  </a:lnTo>
                  <a:lnTo>
                    <a:pt x="2929" y="2643"/>
                  </a:lnTo>
                  <a:lnTo>
                    <a:pt x="2908" y="2678"/>
                  </a:lnTo>
                  <a:lnTo>
                    <a:pt x="2884" y="2711"/>
                  </a:lnTo>
                  <a:lnTo>
                    <a:pt x="2858" y="2743"/>
                  </a:lnTo>
                  <a:lnTo>
                    <a:pt x="2832" y="2774"/>
                  </a:lnTo>
                  <a:lnTo>
                    <a:pt x="2805" y="2804"/>
                  </a:lnTo>
                  <a:lnTo>
                    <a:pt x="2775" y="2831"/>
                  </a:lnTo>
                  <a:lnTo>
                    <a:pt x="2744" y="2858"/>
                  </a:lnTo>
                  <a:lnTo>
                    <a:pt x="2712" y="2883"/>
                  </a:lnTo>
                  <a:lnTo>
                    <a:pt x="2679" y="2907"/>
                  </a:lnTo>
                  <a:lnTo>
                    <a:pt x="2644" y="2928"/>
                  </a:lnTo>
                  <a:lnTo>
                    <a:pt x="2609" y="2949"/>
                  </a:lnTo>
                  <a:lnTo>
                    <a:pt x="2572" y="2968"/>
                  </a:lnTo>
                  <a:lnTo>
                    <a:pt x="2535" y="2985"/>
                  </a:lnTo>
                  <a:lnTo>
                    <a:pt x="2496" y="3000"/>
                  </a:lnTo>
                  <a:lnTo>
                    <a:pt x="2457" y="3014"/>
                  </a:lnTo>
                  <a:lnTo>
                    <a:pt x="2416" y="3025"/>
                  </a:lnTo>
                  <a:lnTo>
                    <a:pt x="2376" y="3034"/>
                  </a:lnTo>
                  <a:lnTo>
                    <a:pt x="2334" y="3042"/>
                  </a:lnTo>
                  <a:lnTo>
                    <a:pt x="2292" y="3047"/>
                  </a:lnTo>
                  <a:lnTo>
                    <a:pt x="2249" y="3050"/>
                  </a:lnTo>
                  <a:lnTo>
                    <a:pt x="2205" y="3051"/>
                  </a:lnTo>
                  <a:lnTo>
                    <a:pt x="2162" y="3050"/>
                  </a:lnTo>
                  <a:lnTo>
                    <a:pt x="2118" y="3047"/>
                  </a:lnTo>
                  <a:lnTo>
                    <a:pt x="2075" y="3042"/>
                  </a:lnTo>
                  <a:lnTo>
                    <a:pt x="2034" y="3034"/>
                  </a:lnTo>
                  <a:lnTo>
                    <a:pt x="1993" y="3025"/>
                  </a:lnTo>
                  <a:lnTo>
                    <a:pt x="1953" y="3014"/>
                  </a:lnTo>
                  <a:lnTo>
                    <a:pt x="1913" y="3000"/>
                  </a:lnTo>
                  <a:lnTo>
                    <a:pt x="1875" y="2985"/>
                  </a:lnTo>
                  <a:lnTo>
                    <a:pt x="1837" y="2968"/>
                  </a:lnTo>
                  <a:lnTo>
                    <a:pt x="1801" y="2949"/>
                  </a:lnTo>
                  <a:lnTo>
                    <a:pt x="1765" y="2928"/>
                  </a:lnTo>
                  <a:lnTo>
                    <a:pt x="1731" y="2907"/>
                  </a:lnTo>
                  <a:lnTo>
                    <a:pt x="1697" y="2883"/>
                  </a:lnTo>
                  <a:lnTo>
                    <a:pt x="1666" y="2858"/>
                  </a:lnTo>
                  <a:lnTo>
                    <a:pt x="1635" y="2831"/>
                  </a:lnTo>
                  <a:lnTo>
                    <a:pt x="1605" y="2804"/>
                  </a:lnTo>
                  <a:lnTo>
                    <a:pt x="1577" y="2774"/>
                  </a:lnTo>
                  <a:lnTo>
                    <a:pt x="1551" y="2743"/>
                  </a:lnTo>
                  <a:lnTo>
                    <a:pt x="1526" y="2711"/>
                  </a:lnTo>
                  <a:lnTo>
                    <a:pt x="1501" y="2678"/>
                  </a:lnTo>
                  <a:lnTo>
                    <a:pt x="1480" y="2643"/>
                  </a:lnTo>
                  <a:lnTo>
                    <a:pt x="1460" y="2608"/>
                  </a:lnTo>
                  <a:lnTo>
                    <a:pt x="1441" y="2571"/>
                  </a:lnTo>
                  <a:lnTo>
                    <a:pt x="1423" y="2534"/>
                  </a:lnTo>
                  <a:lnTo>
                    <a:pt x="1408" y="2495"/>
                  </a:lnTo>
                  <a:lnTo>
                    <a:pt x="1395" y="2456"/>
                  </a:lnTo>
                  <a:lnTo>
                    <a:pt x="1384" y="2415"/>
                  </a:lnTo>
                  <a:lnTo>
                    <a:pt x="1375" y="2375"/>
                  </a:lnTo>
                  <a:lnTo>
                    <a:pt x="1366" y="2333"/>
                  </a:lnTo>
                  <a:lnTo>
                    <a:pt x="1361" y="2290"/>
                  </a:lnTo>
                  <a:lnTo>
                    <a:pt x="1358" y="2248"/>
                  </a:lnTo>
                  <a:lnTo>
                    <a:pt x="1357" y="2204"/>
                  </a:lnTo>
                  <a:lnTo>
                    <a:pt x="1358" y="2161"/>
                  </a:lnTo>
                  <a:lnTo>
                    <a:pt x="1361" y="2117"/>
                  </a:lnTo>
                  <a:lnTo>
                    <a:pt x="1366" y="2074"/>
                  </a:lnTo>
                  <a:lnTo>
                    <a:pt x="1375" y="2033"/>
                  </a:lnTo>
                  <a:lnTo>
                    <a:pt x="1384" y="1992"/>
                  </a:lnTo>
                  <a:lnTo>
                    <a:pt x="1395" y="1952"/>
                  </a:lnTo>
                  <a:lnTo>
                    <a:pt x="1408" y="1912"/>
                  </a:lnTo>
                  <a:lnTo>
                    <a:pt x="1423" y="1874"/>
                  </a:lnTo>
                  <a:lnTo>
                    <a:pt x="1441" y="1836"/>
                  </a:lnTo>
                  <a:lnTo>
                    <a:pt x="1460" y="1799"/>
                  </a:lnTo>
                  <a:lnTo>
                    <a:pt x="1480" y="1764"/>
                  </a:lnTo>
                  <a:lnTo>
                    <a:pt x="1501" y="1729"/>
                  </a:lnTo>
                  <a:lnTo>
                    <a:pt x="1526" y="1697"/>
                  </a:lnTo>
                  <a:lnTo>
                    <a:pt x="1551" y="1665"/>
                  </a:lnTo>
                  <a:lnTo>
                    <a:pt x="1577" y="1634"/>
                  </a:lnTo>
                  <a:lnTo>
                    <a:pt x="1605" y="1605"/>
                  </a:lnTo>
                  <a:lnTo>
                    <a:pt x="1635" y="1576"/>
                  </a:lnTo>
                  <a:lnTo>
                    <a:pt x="1666" y="1550"/>
                  </a:lnTo>
                  <a:lnTo>
                    <a:pt x="1697" y="1525"/>
                  </a:lnTo>
                  <a:lnTo>
                    <a:pt x="1731" y="1501"/>
                  </a:lnTo>
                  <a:lnTo>
                    <a:pt x="1765" y="1479"/>
                  </a:lnTo>
                  <a:lnTo>
                    <a:pt x="1801" y="1459"/>
                  </a:lnTo>
                  <a:lnTo>
                    <a:pt x="1837" y="1439"/>
                  </a:lnTo>
                  <a:lnTo>
                    <a:pt x="1875" y="1423"/>
                  </a:lnTo>
                  <a:lnTo>
                    <a:pt x="1913" y="1408"/>
                  </a:lnTo>
                  <a:lnTo>
                    <a:pt x="1953" y="1394"/>
                  </a:lnTo>
                  <a:lnTo>
                    <a:pt x="1993" y="1383"/>
                  </a:lnTo>
                  <a:lnTo>
                    <a:pt x="2034" y="1373"/>
                  </a:lnTo>
                  <a:lnTo>
                    <a:pt x="2075" y="1365"/>
                  </a:lnTo>
                  <a:lnTo>
                    <a:pt x="2118" y="1360"/>
                  </a:lnTo>
                  <a:lnTo>
                    <a:pt x="2162" y="1357"/>
                  </a:lnTo>
                  <a:lnTo>
                    <a:pt x="2205" y="1356"/>
                  </a:lnTo>
                  <a:lnTo>
                    <a:pt x="2249" y="1357"/>
                  </a:lnTo>
                  <a:lnTo>
                    <a:pt x="2292" y="1360"/>
                  </a:lnTo>
                  <a:lnTo>
                    <a:pt x="2334" y="1365"/>
                  </a:lnTo>
                  <a:lnTo>
                    <a:pt x="2376" y="1373"/>
                  </a:lnTo>
                  <a:lnTo>
                    <a:pt x="2416" y="1383"/>
                  </a:lnTo>
                  <a:lnTo>
                    <a:pt x="2457" y="1394"/>
                  </a:lnTo>
                  <a:lnTo>
                    <a:pt x="2496" y="1408"/>
                  </a:lnTo>
                  <a:lnTo>
                    <a:pt x="2535" y="1423"/>
                  </a:lnTo>
                  <a:lnTo>
                    <a:pt x="2572" y="1439"/>
                  </a:lnTo>
                  <a:lnTo>
                    <a:pt x="2609" y="1459"/>
                  </a:lnTo>
                  <a:lnTo>
                    <a:pt x="2644" y="1479"/>
                  </a:lnTo>
                  <a:lnTo>
                    <a:pt x="2679" y="1501"/>
                  </a:lnTo>
                  <a:lnTo>
                    <a:pt x="2712" y="1525"/>
                  </a:lnTo>
                  <a:lnTo>
                    <a:pt x="2744" y="1550"/>
                  </a:lnTo>
                  <a:lnTo>
                    <a:pt x="2775" y="1576"/>
                  </a:lnTo>
                  <a:lnTo>
                    <a:pt x="2805" y="1605"/>
                  </a:lnTo>
                  <a:lnTo>
                    <a:pt x="2832" y="1634"/>
                  </a:lnTo>
                  <a:lnTo>
                    <a:pt x="2858" y="1665"/>
                  </a:lnTo>
                  <a:lnTo>
                    <a:pt x="2884" y="1697"/>
                  </a:lnTo>
                  <a:lnTo>
                    <a:pt x="2908" y="1729"/>
                  </a:lnTo>
                  <a:lnTo>
                    <a:pt x="2929" y="1764"/>
                  </a:lnTo>
                  <a:lnTo>
                    <a:pt x="2950" y="1799"/>
                  </a:lnTo>
                  <a:lnTo>
                    <a:pt x="2969" y="1836"/>
                  </a:lnTo>
                  <a:lnTo>
                    <a:pt x="2986" y="1874"/>
                  </a:lnTo>
                  <a:lnTo>
                    <a:pt x="3002" y="1912"/>
                  </a:lnTo>
                  <a:lnTo>
                    <a:pt x="3015" y="1952"/>
                  </a:lnTo>
                  <a:lnTo>
                    <a:pt x="3026" y="1992"/>
                  </a:lnTo>
                  <a:lnTo>
                    <a:pt x="3035" y="2033"/>
                  </a:lnTo>
                  <a:lnTo>
                    <a:pt x="3043" y="2074"/>
                  </a:lnTo>
                  <a:lnTo>
                    <a:pt x="3048" y="2117"/>
                  </a:lnTo>
                  <a:lnTo>
                    <a:pt x="3051" y="2161"/>
                  </a:lnTo>
                  <a:lnTo>
                    <a:pt x="3052" y="2204"/>
                  </a:lnTo>
                  <a:close/>
                </a:path>
              </a:pathLst>
            </a:custGeom>
            <a:solidFill>
              <a:srgbClr val="FEE07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4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3889365" y="1477550"/>
              <a:ext cx="764853" cy="764816"/>
            </a:xfrm>
            <a:prstGeom prst="ellipse">
              <a:avLst/>
            </a:prstGeom>
            <a:solidFill>
              <a:srgbClr val="FEE07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2" name="文本框 20"/>
          <p:cNvSpPr txBox="1"/>
          <p:nvPr/>
        </p:nvSpPr>
        <p:spPr>
          <a:xfrm flipH="1">
            <a:off x="3633210" y="2160873"/>
            <a:ext cx="820701" cy="70631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4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D</a:t>
            </a:r>
            <a:endParaRPr lang="en-US" altLang="zh-CN" sz="4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32124" y="904865"/>
            <a:ext cx="1243504" cy="1243444"/>
            <a:chOff x="1963917" y="820079"/>
            <a:chExt cx="1243504" cy="1243444"/>
          </a:xfrm>
        </p:grpSpPr>
        <p:sp>
          <p:nvSpPr>
            <p:cNvPr id="127" name="齿轮"/>
            <p:cNvSpPr/>
            <p:nvPr/>
          </p:nvSpPr>
          <p:spPr bwMode="auto">
            <a:xfrm>
              <a:off x="1963917" y="820079"/>
              <a:ext cx="1243504" cy="1243444"/>
            </a:xfrm>
            <a:custGeom>
              <a:avLst/>
              <a:gdLst>
                <a:gd name="T0" fmla="*/ 2147483646 w 4408"/>
                <a:gd name="T1" fmla="*/ 2147483646 h 4408"/>
                <a:gd name="T2" fmla="*/ 2147483646 w 4408"/>
                <a:gd name="T3" fmla="*/ 2147483646 h 4408"/>
                <a:gd name="T4" fmla="*/ 2147483646 w 4408"/>
                <a:gd name="T5" fmla="*/ 2147483646 h 4408"/>
                <a:gd name="T6" fmla="*/ 2147483646 w 4408"/>
                <a:gd name="T7" fmla="*/ 2147483646 h 4408"/>
                <a:gd name="T8" fmla="*/ 2147483646 w 4408"/>
                <a:gd name="T9" fmla="*/ 2147483646 h 4408"/>
                <a:gd name="T10" fmla="*/ 2147483646 w 4408"/>
                <a:gd name="T11" fmla="*/ 2147483646 h 4408"/>
                <a:gd name="T12" fmla="*/ 2147483646 w 4408"/>
                <a:gd name="T13" fmla="*/ 2147483646 h 4408"/>
                <a:gd name="T14" fmla="*/ 2147483646 w 4408"/>
                <a:gd name="T15" fmla="*/ 2147483646 h 4408"/>
                <a:gd name="T16" fmla="*/ 2147483646 w 4408"/>
                <a:gd name="T17" fmla="*/ 2147483646 h 4408"/>
                <a:gd name="T18" fmla="*/ 2147483646 w 4408"/>
                <a:gd name="T19" fmla="*/ 2147483646 h 4408"/>
                <a:gd name="T20" fmla="*/ 2147483646 w 4408"/>
                <a:gd name="T21" fmla="*/ 564979005 h 4408"/>
                <a:gd name="T22" fmla="*/ 2147483646 w 4408"/>
                <a:gd name="T23" fmla="*/ 2147483646 h 4408"/>
                <a:gd name="T24" fmla="*/ 2147483646 w 4408"/>
                <a:gd name="T25" fmla="*/ 2147483646 h 4408"/>
                <a:gd name="T26" fmla="*/ 2147483646 w 4408"/>
                <a:gd name="T27" fmla="*/ 2147483646 h 4408"/>
                <a:gd name="T28" fmla="*/ 2147483646 w 4408"/>
                <a:gd name="T29" fmla="*/ 2147483646 h 4408"/>
                <a:gd name="T30" fmla="*/ 2147483646 w 4408"/>
                <a:gd name="T31" fmla="*/ 2147483646 h 4408"/>
                <a:gd name="T32" fmla="*/ 2147483646 w 4408"/>
                <a:gd name="T33" fmla="*/ 2147483646 h 4408"/>
                <a:gd name="T34" fmla="*/ 2147483646 w 4408"/>
                <a:gd name="T35" fmla="*/ 2147483646 h 4408"/>
                <a:gd name="T36" fmla="*/ 2147483646 w 4408"/>
                <a:gd name="T37" fmla="*/ 2147483646 h 4408"/>
                <a:gd name="T38" fmla="*/ 2147483646 w 4408"/>
                <a:gd name="T39" fmla="*/ 2147483646 h 4408"/>
                <a:gd name="T40" fmla="*/ 2147483646 w 4408"/>
                <a:gd name="T41" fmla="*/ 2147483646 h 4408"/>
                <a:gd name="T42" fmla="*/ 2147483646 w 4408"/>
                <a:gd name="T43" fmla="*/ 2147483646 h 4408"/>
                <a:gd name="T44" fmla="*/ 642768528 w 4408"/>
                <a:gd name="T45" fmla="*/ 2147483646 h 4408"/>
                <a:gd name="T46" fmla="*/ 2147483646 w 4408"/>
                <a:gd name="T47" fmla="*/ 2147483646 h 4408"/>
                <a:gd name="T48" fmla="*/ 2147483646 w 4408"/>
                <a:gd name="T49" fmla="*/ 2147483646 h 4408"/>
                <a:gd name="T50" fmla="*/ 2147483646 w 4408"/>
                <a:gd name="T51" fmla="*/ 2147483646 h 4408"/>
                <a:gd name="T52" fmla="*/ 2147483646 w 4408"/>
                <a:gd name="T53" fmla="*/ 2147483646 h 4408"/>
                <a:gd name="T54" fmla="*/ 2147483646 w 4408"/>
                <a:gd name="T55" fmla="*/ 2147483646 h 4408"/>
                <a:gd name="T56" fmla="*/ 2147483646 w 4408"/>
                <a:gd name="T57" fmla="*/ 2147483646 h 4408"/>
                <a:gd name="T58" fmla="*/ 2147483646 w 4408"/>
                <a:gd name="T59" fmla="*/ 2147483646 h 4408"/>
                <a:gd name="T60" fmla="*/ 2147483646 w 4408"/>
                <a:gd name="T61" fmla="*/ 2147483646 h 4408"/>
                <a:gd name="T62" fmla="*/ 2147483646 w 4408"/>
                <a:gd name="T63" fmla="*/ 2147483646 h 4408"/>
                <a:gd name="T64" fmla="*/ 2147483646 w 4408"/>
                <a:gd name="T65" fmla="*/ 2147483646 h 4408"/>
                <a:gd name="T66" fmla="*/ 2147483646 w 4408"/>
                <a:gd name="T67" fmla="*/ 2147483646 h 4408"/>
                <a:gd name="T68" fmla="*/ 2147483646 w 4408"/>
                <a:gd name="T69" fmla="*/ 2147483646 h 4408"/>
                <a:gd name="T70" fmla="*/ 2147483646 w 4408"/>
                <a:gd name="T71" fmla="*/ 2147483646 h 4408"/>
                <a:gd name="T72" fmla="*/ 2147483646 w 4408"/>
                <a:gd name="T73" fmla="*/ 2147483646 h 4408"/>
                <a:gd name="T74" fmla="*/ 2147483646 w 4408"/>
                <a:gd name="T75" fmla="*/ 2147483646 h 4408"/>
                <a:gd name="T76" fmla="*/ 2147483646 w 4408"/>
                <a:gd name="T77" fmla="*/ 2147483646 h 4408"/>
                <a:gd name="T78" fmla="*/ 2147483646 w 4408"/>
                <a:gd name="T79" fmla="*/ 2147483646 h 4408"/>
                <a:gd name="T80" fmla="*/ 2147483646 w 4408"/>
                <a:gd name="T81" fmla="*/ 2147483646 h 4408"/>
                <a:gd name="T82" fmla="*/ 2147483646 w 4408"/>
                <a:gd name="T83" fmla="*/ 2147483646 h 4408"/>
                <a:gd name="T84" fmla="*/ 2147483646 w 4408"/>
                <a:gd name="T85" fmla="*/ 2147483646 h 4408"/>
                <a:gd name="T86" fmla="*/ 2147483646 w 4408"/>
                <a:gd name="T87" fmla="*/ 2147483646 h 4408"/>
                <a:gd name="T88" fmla="*/ 2147483646 w 4408"/>
                <a:gd name="T89" fmla="*/ 2147483646 h 4408"/>
                <a:gd name="T90" fmla="*/ 2147483646 w 4408"/>
                <a:gd name="T91" fmla="*/ 2147483646 h 4408"/>
                <a:gd name="T92" fmla="*/ 2147483646 w 4408"/>
                <a:gd name="T93" fmla="*/ 2147483646 h 4408"/>
                <a:gd name="T94" fmla="*/ 2147483646 w 4408"/>
                <a:gd name="T95" fmla="*/ 2147483646 h 4408"/>
                <a:gd name="T96" fmla="*/ 2147483646 w 4408"/>
                <a:gd name="T97" fmla="*/ 2147483646 h 4408"/>
                <a:gd name="T98" fmla="*/ 2147483646 w 4408"/>
                <a:gd name="T99" fmla="*/ 2147483646 h 4408"/>
                <a:gd name="T100" fmla="*/ 2147483646 w 4408"/>
                <a:gd name="T101" fmla="*/ 2147483646 h 4408"/>
                <a:gd name="T102" fmla="*/ 2147483646 w 4408"/>
                <a:gd name="T103" fmla="*/ 2147483646 h 4408"/>
                <a:gd name="T104" fmla="*/ 2147483646 w 4408"/>
                <a:gd name="T105" fmla="*/ 2147483646 h 4408"/>
                <a:gd name="T106" fmla="*/ 2147483646 w 4408"/>
                <a:gd name="T107" fmla="*/ 2147483646 h 4408"/>
                <a:gd name="T108" fmla="*/ 2147483646 w 4408"/>
                <a:gd name="T109" fmla="*/ 2147483646 h 4408"/>
                <a:gd name="T110" fmla="*/ 2147483646 w 4408"/>
                <a:gd name="T111" fmla="*/ 2147483646 h 4408"/>
                <a:gd name="T112" fmla="*/ 2147483646 w 4408"/>
                <a:gd name="T113" fmla="*/ 2147483646 h 4408"/>
                <a:gd name="T114" fmla="*/ 2147483646 w 4408"/>
                <a:gd name="T115" fmla="*/ 2147483646 h 4408"/>
                <a:gd name="T116" fmla="*/ 2147483646 w 4408"/>
                <a:gd name="T117" fmla="*/ 2147483646 h 4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8" h="4408">
                  <a:moveTo>
                    <a:pt x="4239" y="1864"/>
                  </a:moveTo>
                  <a:lnTo>
                    <a:pt x="4036" y="1864"/>
                  </a:lnTo>
                  <a:lnTo>
                    <a:pt x="4018" y="1864"/>
                  </a:lnTo>
                  <a:lnTo>
                    <a:pt x="4001" y="1861"/>
                  </a:lnTo>
                  <a:lnTo>
                    <a:pt x="3983" y="1857"/>
                  </a:lnTo>
                  <a:lnTo>
                    <a:pt x="3966" y="1852"/>
                  </a:lnTo>
                  <a:lnTo>
                    <a:pt x="3949" y="1845"/>
                  </a:lnTo>
                  <a:lnTo>
                    <a:pt x="3933" y="1837"/>
                  </a:lnTo>
                  <a:lnTo>
                    <a:pt x="3916" y="1828"/>
                  </a:lnTo>
                  <a:lnTo>
                    <a:pt x="3901" y="1818"/>
                  </a:lnTo>
                  <a:lnTo>
                    <a:pt x="3887" y="1806"/>
                  </a:lnTo>
                  <a:lnTo>
                    <a:pt x="3873" y="1793"/>
                  </a:lnTo>
                  <a:lnTo>
                    <a:pt x="3861" y="1780"/>
                  </a:lnTo>
                  <a:lnTo>
                    <a:pt x="3848" y="1766"/>
                  </a:lnTo>
                  <a:lnTo>
                    <a:pt x="3838" y="1751"/>
                  </a:lnTo>
                  <a:lnTo>
                    <a:pt x="3829" y="1736"/>
                  </a:lnTo>
                  <a:lnTo>
                    <a:pt x="3822" y="1719"/>
                  </a:lnTo>
                  <a:lnTo>
                    <a:pt x="3816" y="1703"/>
                  </a:lnTo>
                  <a:lnTo>
                    <a:pt x="3699" y="1419"/>
                  </a:lnTo>
                  <a:lnTo>
                    <a:pt x="3691" y="1403"/>
                  </a:lnTo>
                  <a:lnTo>
                    <a:pt x="3685" y="1387"/>
                  </a:lnTo>
                  <a:lnTo>
                    <a:pt x="3680" y="1369"/>
                  </a:lnTo>
                  <a:lnTo>
                    <a:pt x="3677" y="1351"/>
                  </a:lnTo>
                  <a:lnTo>
                    <a:pt x="3675" y="1333"/>
                  </a:lnTo>
                  <a:lnTo>
                    <a:pt x="3675" y="1315"/>
                  </a:lnTo>
                  <a:lnTo>
                    <a:pt x="3675" y="1296"/>
                  </a:lnTo>
                  <a:lnTo>
                    <a:pt x="3678" y="1278"/>
                  </a:lnTo>
                  <a:lnTo>
                    <a:pt x="3681" y="1260"/>
                  </a:lnTo>
                  <a:lnTo>
                    <a:pt x="3685" y="1242"/>
                  </a:lnTo>
                  <a:lnTo>
                    <a:pt x="3691" y="1224"/>
                  </a:lnTo>
                  <a:lnTo>
                    <a:pt x="3698" y="1208"/>
                  </a:lnTo>
                  <a:lnTo>
                    <a:pt x="3706" y="1192"/>
                  </a:lnTo>
                  <a:lnTo>
                    <a:pt x="3717" y="1177"/>
                  </a:lnTo>
                  <a:lnTo>
                    <a:pt x="3727" y="1162"/>
                  </a:lnTo>
                  <a:lnTo>
                    <a:pt x="3739" y="1149"/>
                  </a:lnTo>
                  <a:lnTo>
                    <a:pt x="3883" y="1005"/>
                  </a:lnTo>
                  <a:lnTo>
                    <a:pt x="3895" y="992"/>
                  </a:lnTo>
                  <a:lnTo>
                    <a:pt x="3904" y="979"/>
                  </a:lnTo>
                  <a:lnTo>
                    <a:pt x="3913" y="965"/>
                  </a:lnTo>
                  <a:lnTo>
                    <a:pt x="3920" y="949"/>
                  </a:lnTo>
                  <a:lnTo>
                    <a:pt x="3926" y="933"/>
                  </a:lnTo>
                  <a:lnTo>
                    <a:pt x="3930" y="918"/>
                  </a:lnTo>
                  <a:lnTo>
                    <a:pt x="3932" y="902"/>
                  </a:lnTo>
                  <a:lnTo>
                    <a:pt x="3933" y="886"/>
                  </a:lnTo>
                  <a:lnTo>
                    <a:pt x="3932" y="869"/>
                  </a:lnTo>
                  <a:lnTo>
                    <a:pt x="3930" y="853"/>
                  </a:lnTo>
                  <a:lnTo>
                    <a:pt x="3926" y="837"/>
                  </a:lnTo>
                  <a:lnTo>
                    <a:pt x="3920" y="822"/>
                  </a:lnTo>
                  <a:lnTo>
                    <a:pt x="3913" y="806"/>
                  </a:lnTo>
                  <a:lnTo>
                    <a:pt x="3904" y="792"/>
                  </a:lnTo>
                  <a:lnTo>
                    <a:pt x="3895" y="778"/>
                  </a:lnTo>
                  <a:lnTo>
                    <a:pt x="3883" y="765"/>
                  </a:lnTo>
                  <a:lnTo>
                    <a:pt x="3643" y="525"/>
                  </a:lnTo>
                  <a:lnTo>
                    <a:pt x="3630" y="514"/>
                  </a:lnTo>
                  <a:lnTo>
                    <a:pt x="3616" y="504"/>
                  </a:lnTo>
                  <a:lnTo>
                    <a:pt x="3602" y="495"/>
                  </a:lnTo>
                  <a:lnTo>
                    <a:pt x="3587" y="489"/>
                  </a:lnTo>
                  <a:lnTo>
                    <a:pt x="3572" y="483"/>
                  </a:lnTo>
                  <a:lnTo>
                    <a:pt x="3555" y="479"/>
                  </a:lnTo>
                  <a:lnTo>
                    <a:pt x="3539" y="477"/>
                  </a:lnTo>
                  <a:lnTo>
                    <a:pt x="3523" y="476"/>
                  </a:lnTo>
                  <a:lnTo>
                    <a:pt x="3507" y="477"/>
                  </a:lnTo>
                  <a:lnTo>
                    <a:pt x="3490" y="479"/>
                  </a:lnTo>
                  <a:lnTo>
                    <a:pt x="3474" y="483"/>
                  </a:lnTo>
                  <a:lnTo>
                    <a:pt x="3459" y="489"/>
                  </a:lnTo>
                  <a:lnTo>
                    <a:pt x="3444" y="495"/>
                  </a:lnTo>
                  <a:lnTo>
                    <a:pt x="3430" y="504"/>
                  </a:lnTo>
                  <a:lnTo>
                    <a:pt x="3415" y="514"/>
                  </a:lnTo>
                  <a:lnTo>
                    <a:pt x="3403" y="525"/>
                  </a:lnTo>
                  <a:lnTo>
                    <a:pt x="3259" y="669"/>
                  </a:lnTo>
                  <a:lnTo>
                    <a:pt x="3246" y="682"/>
                  </a:lnTo>
                  <a:lnTo>
                    <a:pt x="3232" y="692"/>
                  </a:lnTo>
                  <a:lnTo>
                    <a:pt x="3217" y="702"/>
                  </a:lnTo>
                  <a:lnTo>
                    <a:pt x="3200" y="710"/>
                  </a:lnTo>
                  <a:lnTo>
                    <a:pt x="3183" y="717"/>
                  </a:lnTo>
                  <a:lnTo>
                    <a:pt x="3166" y="723"/>
                  </a:lnTo>
                  <a:lnTo>
                    <a:pt x="3149" y="727"/>
                  </a:lnTo>
                  <a:lnTo>
                    <a:pt x="3130" y="731"/>
                  </a:lnTo>
                  <a:lnTo>
                    <a:pt x="3112" y="733"/>
                  </a:lnTo>
                  <a:lnTo>
                    <a:pt x="3093" y="733"/>
                  </a:lnTo>
                  <a:lnTo>
                    <a:pt x="3075" y="733"/>
                  </a:lnTo>
                  <a:lnTo>
                    <a:pt x="3056" y="731"/>
                  </a:lnTo>
                  <a:lnTo>
                    <a:pt x="3039" y="728"/>
                  </a:lnTo>
                  <a:lnTo>
                    <a:pt x="3022" y="723"/>
                  </a:lnTo>
                  <a:lnTo>
                    <a:pt x="3005" y="717"/>
                  </a:lnTo>
                  <a:lnTo>
                    <a:pt x="2989" y="710"/>
                  </a:lnTo>
                  <a:lnTo>
                    <a:pt x="2705" y="592"/>
                  </a:lnTo>
                  <a:lnTo>
                    <a:pt x="2689" y="587"/>
                  </a:lnTo>
                  <a:lnTo>
                    <a:pt x="2673" y="579"/>
                  </a:lnTo>
                  <a:lnTo>
                    <a:pt x="2658" y="570"/>
                  </a:lnTo>
                  <a:lnTo>
                    <a:pt x="2642" y="560"/>
                  </a:lnTo>
                  <a:lnTo>
                    <a:pt x="2628" y="549"/>
                  </a:lnTo>
                  <a:lnTo>
                    <a:pt x="2615" y="536"/>
                  </a:lnTo>
                  <a:lnTo>
                    <a:pt x="2603" y="522"/>
                  </a:lnTo>
                  <a:lnTo>
                    <a:pt x="2591" y="507"/>
                  </a:lnTo>
                  <a:lnTo>
                    <a:pt x="2581" y="492"/>
                  </a:lnTo>
                  <a:lnTo>
                    <a:pt x="2571" y="476"/>
                  </a:lnTo>
                  <a:lnTo>
                    <a:pt x="2563" y="460"/>
                  </a:lnTo>
                  <a:lnTo>
                    <a:pt x="2556" y="442"/>
                  </a:lnTo>
                  <a:lnTo>
                    <a:pt x="2551" y="425"/>
                  </a:lnTo>
                  <a:lnTo>
                    <a:pt x="2547" y="408"/>
                  </a:lnTo>
                  <a:lnTo>
                    <a:pt x="2544" y="391"/>
                  </a:lnTo>
                  <a:lnTo>
                    <a:pt x="2543" y="373"/>
                  </a:lnTo>
                  <a:lnTo>
                    <a:pt x="2543" y="169"/>
                  </a:lnTo>
                  <a:lnTo>
                    <a:pt x="2543" y="152"/>
                  </a:lnTo>
                  <a:lnTo>
                    <a:pt x="2540" y="135"/>
                  </a:lnTo>
                  <a:lnTo>
                    <a:pt x="2536" y="119"/>
                  </a:lnTo>
                  <a:lnTo>
                    <a:pt x="2530" y="103"/>
                  </a:lnTo>
                  <a:lnTo>
                    <a:pt x="2523" y="88"/>
                  </a:lnTo>
                  <a:lnTo>
                    <a:pt x="2515" y="75"/>
                  </a:lnTo>
                  <a:lnTo>
                    <a:pt x="2505" y="62"/>
                  </a:lnTo>
                  <a:lnTo>
                    <a:pt x="2493" y="50"/>
                  </a:lnTo>
                  <a:lnTo>
                    <a:pt x="2481" y="39"/>
                  </a:lnTo>
                  <a:lnTo>
                    <a:pt x="2469" y="28"/>
                  </a:lnTo>
                  <a:lnTo>
                    <a:pt x="2455" y="20"/>
                  </a:lnTo>
                  <a:lnTo>
                    <a:pt x="2440" y="13"/>
                  </a:lnTo>
                  <a:lnTo>
                    <a:pt x="2424" y="7"/>
                  </a:lnTo>
                  <a:lnTo>
                    <a:pt x="2408" y="3"/>
                  </a:lnTo>
                  <a:lnTo>
                    <a:pt x="2391" y="1"/>
                  </a:lnTo>
                  <a:lnTo>
                    <a:pt x="2374" y="0"/>
                  </a:lnTo>
                  <a:lnTo>
                    <a:pt x="2035" y="0"/>
                  </a:lnTo>
                  <a:lnTo>
                    <a:pt x="2018" y="1"/>
                  </a:lnTo>
                  <a:lnTo>
                    <a:pt x="2001" y="3"/>
                  </a:lnTo>
                  <a:lnTo>
                    <a:pt x="1985" y="7"/>
                  </a:lnTo>
                  <a:lnTo>
                    <a:pt x="1969" y="13"/>
                  </a:lnTo>
                  <a:lnTo>
                    <a:pt x="1955" y="20"/>
                  </a:lnTo>
                  <a:lnTo>
                    <a:pt x="1941" y="28"/>
                  </a:lnTo>
                  <a:lnTo>
                    <a:pt x="1927" y="39"/>
                  </a:lnTo>
                  <a:lnTo>
                    <a:pt x="1915" y="50"/>
                  </a:lnTo>
                  <a:lnTo>
                    <a:pt x="1904" y="62"/>
                  </a:lnTo>
                  <a:lnTo>
                    <a:pt x="1894" y="75"/>
                  </a:lnTo>
                  <a:lnTo>
                    <a:pt x="1886" y="88"/>
                  </a:lnTo>
                  <a:lnTo>
                    <a:pt x="1879" y="103"/>
                  </a:lnTo>
                  <a:lnTo>
                    <a:pt x="1873" y="119"/>
                  </a:lnTo>
                  <a:lnTo>
                    <a:pt x="1869" y="135"/>
                  </a:lnTo>
                  <a:lnTo>
                    <a:pt x="1867" y="152"/>
                  </a:lnTo>
                  <a:lnTo>
                    <a:pt x="1866" y="169"/>
                  </a:lnTo>
                  <a:lnTo>
                    <a:pt x="1866" y="373"/>
                  </a:lnTo>
                  <a:lnTo>
                    <a:pt x="1864" y="391"/>
                  </a:lnTo>
                  <a:lnTo>
                    <a:pt x="1861" y="408"/>
                  </a:lnTo>
                  <a:lnTo>
                    <a:pt x="1858" y="425"/>
                  </a:lnTo>
                  <a:lnTo>
                    <a:pt x="1852" y="442"/>
                  </a:lnTo>
                  <a:lnTo>
                    <a:pt x="1845" y="460"/>
                  </a:lnTo>
                  <a:lnTo>
                    <a:pt x="1837" y="476"/>
                  </a:lnTo>
                  <a:lnTo>
                    <a:pt x="1828" y="492"/>
                  </a:lnTo>
                  <a:lnTo>
                    <a:pt x="1818" y="507"/>
                  </a:lnTo>
                  <a:lnTo>
                    <a:pt x="1807" y="522"/>
                  </a:lnTo>
                  <a:lnTo>
                    <a:pt x="1793" y="536"/>
                  </a:lnTo>
                  <a:lnTo>
                    <a:pt x="1780" y="549"/>
                  </a:lnTo>
                  <a:lnTo>
                    <a:pt x="1766" y="560"/>
                  </a:lnTo>
                  <a:lnTo>
                    <a:pt x="1751" y="570"/>
                  </a:lnTo>
                  <a:lnTo>
                    <a:pt x="1736" y="579"/>
                  </a:lnTo>
                  <a:lnTo>
                    <a:pt x="1719" y="587"/>
                  </a:lnTo>
                  <a:lnTo>
                    <a:pt x="1703" y="592"/>
                  </a:lnTo>
                  <a:lnTo>
                    <a:pt x="1419" y="710"/>
                  </a:lnTo>
                  <a:lnTo>
                    <a:pt x="1404" y="717"/>
                  </a:lnTo>
                  <a:lnTo>
                    <a:pt x="1387" y="723"/>
                  </a:lnTo>
                  <a:lnTo>
                    <a:pt x="1370" y="728"/>
                  </a:lnTo>
                  <a:lnTo>
                    <a:pt x="1352" y="731"/>
                  </a:lnTo>
                  <a:lnTo>
                    <a:pt x="1334" y="733"/>
                  </a:lnTo>
                  <a:lnTo>
                    <a:pt x="1316" y="733"/>
                  </a:lnTo>
                  <a:lnTo>
                    <a:pt x="1297" y="733"/>
                  </a:lnTo>
                  <a:lnTo>
                    <a:pt x="1278" y="731"/>
                  </a:lnTo>
                  <a:lnTo>
                    <a:pt x="1261" y="727"/>
                  </a:lnTo>
                  <a:lnTo>
                    <a:pt x="1243" y="723"/>
                  </a:lnTo>
                  <a:lnTo>
                    <a:pt x="1225" y="717"/>
                  </a:lnTo>
                  <a:lnTo>
                    <a:pt x="1208" y="710"/>
                  </a:lnTo>
                  <a:lnTo>
                    <a:pt x="1193" y="702"/>
                  </a:lnTo>
                  <a:lnTo>
                    <a:pt x="1178" y="692"/>
                  </a:lnTo>
                  <a:lnTo>
                    <a:pt x="1164" y="682"/>
                  </a:lnTo>
                  <a:lnTo>
                    <a:pt x="1150" y="669"/>
                  </a:lnTo>
                  <a:lnTo>
                    <a:pt x="1005" y="525"/>
                  </a:lnTo>
                  <a:lnTo>
                    <a:pt x="993" y="514"/>
                  </a:lnTo>
                  <a:lnTo>
                    <a:pt x="979" y="504"/>
                  </a:lnTo>
                  <a:lnTo>
                    <a:pt x="965" y="495"/>
                  </a:lnTo>
                  <a:lnTo>
                    <a:pt x="950" y="489"/>
                  </a:lnTo>
                  <a:lnTo>
                    <a:pt x="934" y="483"/>
                  </a:lnTo>
                  <a:lnTo>
                    <a:pt x="918" y="479"/>
                  </a:lnTo>
                  <a:lnTo>
                    <a:pt x="902" y="477"/>
                  </a:lnTo>
                  <a:lnTo>
                    <a:pt x="886" y="476"/>
                  </a:lnTo>
                  <a:lnTo>
                    <a:pt x="869" y="477"/>
                  </a:lnTo>
                  <a:lnTo>
                    <a:pt x="853" y="479"/>
                  </a:lnTo>
                  <a:lnTo>
                    <a:pt x="837" y="483"/>
                  </a:lnTo>
                  <a:lnTo>
                    <a:pt x="822" y="489"/>
                  </a:lnTo>
                  <a:lnTo>
                    <a:pt x="807" y="495"/>
                  </a:lnTo>
                  <a:lnTo>
                    <a:pt x="792" y="504"/>
                  </a:lnTo>
                  <a:lnTo>
                    <a:pt x="779" y="514"/>
                  </a:lnTo>
                  <a:lnTo>
                    <a:pt x="766" y="525"/>
                  </a:lnTo>
                  <a:lnTo>
                    <a:pt x="527" y="765"/>
                  </a:lnTo>
                  <a:lnTo>
                    <a:pt x="514" y="778"/>
                  </a:lnTo>
                  <a:lnTo>
                    <a:pt x="504" y="792"/>
                  </a:lnTo>
                  <a:lnTo>
                    <a:pt x="496" y="806"/>
                  </a:lnTo>
                  <a:lnTo>
                    <a:pt x="489" y="822"/>
                  </a:lnTo>
                  <a:lnTo>
                    <a:pt x="484" y="837"/>
                  </a:lnTo>
                  <a:lnTo>
                    <a:pt x="480" y="853"/>
                  </a:lnTo>
                  <a:lnTo>
                    <a:pt x="477" y="869"/>
                  </a:lnTo>
                  <a:lnTo>
                    <a:pt x="477" y="886"/>
                  </a:lnTo>
                  <a:lnTo>
                    <a:pt x="477" y="902"/>
                  </a:lnTo>
                  <a:lnTo>
                    <a:pt x="480" y="918"/>
                  </a:lnTo>
                  <a:lnTo>
                    <a:pt x="484" y="933"/>
                  </a:lnTo>
                  <a:lnTo>
                    <a:pt x="489" y="949"/>
                  </a:lnTo>
                  <a:lnTo>
                    <a:pt x="496" y="965"/>
                  </a:lnTo>
                  <a:lnTo>
                    <a:pt x="504" y="979"/>
                  </a:lnTo>
                  <a:lnTo>
                    <a:pt x="514" y="992"/>
                  </a:lnTo>
                  <a:lnTo>
                    <a:pt x="527" y="1005"/>
                  </a:lnTo>
                  <a:lnTo>
                    <a:pt x="670" y="1149"/>
                  </a:lnTo>
                  <a:lnTo>
                    <a:pt x="682" y="1162"/>
                  </a:lnTo>
                  <a:lnTo>
                    <a:pt x="693" y="1177"/>
                  </a:lnTo>
                  <a:lnTo>
                    <a:pt x="702" y="1192"/>
                  </a:lnTo>
                  <a:lnTo>
                    <a:pt x="710" y="1208"/>
                  </a:lnTo>
                  <a:lnTo>
                    <a:pt x="717" y="1224"/>
                  </a:lnTo>
                  <a:lnTo>
                    <a:pt x="723" y="1242"/>
                  </a:lnTo>
                  <a:lnTo>
                    <a:pt x="728" y="1260"/>
                  </a:lnTo>
                  <a:lnTo>
                    <a:pt x="732" y="1278"/>
                  </a:lnTo>
                  <a:lnTo>
                    <a:pt x="734" y="1296"/>
                  </a:lnTo>
                  <a:lnTo>
                    <a:pt x="735" y="1315"/>
                  </a:lnTo>
                  <a:lnTo>
                    <a:pt x="734" y="1333"/>
                  </a:lnTo>
                  <a:lnTo>
                    <a:pt x="732" y="1351"/>
                  </a:lnTo>
                  <a:lnTo>
                    <a:pt x="728" y="1369"/>
                  </a:lnTo>
                  <a:lnTo>
                    <a:pt x="723" y="1387"/>
                  </a:lnTo>
                  <a:lnTo>
                    <a:pt x="717" y="1403"/>
                  </a:lnTo>
                  <a:lnTo>
                    <a:pt x="710" y="1419"/>
                  </a:lnTo>
                  <a:lnTo>
                    <a:pt x="594" y="1703"/>
                  </a:lnTo>
                  <a:lnTo>
                    <a:pt x="587" y="1719"/>
                  </a:lnTo>
                  <a:lnTo>
                    <a:pt x="579" y="1736"/>
                  </a:lnTo>
                  <a:lnTo>
                    <a:pt x="570" y="1751"/>
                  </a:lnTo>
                  <a:lnTo>
                    <a:pt x="560" y="1766"/>
                  </a:lnTo>
                  <a:lnTo>
                    <a:pt x="549" y="1780"/>
                  </a:lnTo>
                  <a:lnTo>
                    <a:pt x="536" y="1793"/>
                  </a:lnTo>
                  <a:lnTo>
                    <a:pt x="523" y="1806"/>
                  </a:lnTo>
                  <a:lnTo>
                    <a:pt x="508" y="1818"/>
                  </a:lnTo>
                  <a:lnTo>
                    <a:pt x="493" y="1828"/>
                  </a:lnTo>
                  <a:lnTo>
                    <a:pt x="477" y="1837"/>
                  </a:lnTo>
                  <a:lnTo>
                    <a:pt x="460" y="1845"/>
                  </a:lnTo>
                  <a:lnTo>
                    <a:pt x="443" y="1852"/>
                  </a:lnTo>
                  <a:lnTo>
                    <a:pt x="426" y="1857"/>
                  </a:lnTo>
                  <a:lnTo>
                    <a:pt x="409" y="1861"/>
                  </a:lnTo>
                  <a:lnTo>
                    <a:pt x="391" y="1864"/>
                  </a:lnTo>
                  <a:lnTo>
                    <a:pt x="373" y="1865"/>
                  </a:lnTo>
                  <a:lnTo>
                    <a:pt x="170" y="1864"/>
                  </a:lnTo>
                  <a:lnTo>
                    <a:pt x="152" y="1865"/>
                  </a:lnTo>
                  <a:lnTo>
                    <a:pt x="136" y="1868"/>
                  </a:lnTo>
                  <a:lnTo>
                    <a:pt x="120" y="1873"/>
                  </a:lnTo>
                  <a:lnTo>
                    <a:pt x="104" y="1879"/>
                  </a:lnTo>
                  <a:lnTo>
                    <a:pt x="89" y="1886"/>
                  </a:lnTo>
                  <a:lnTo>
                    <a:pt x="75" y="1894"/>
                  </a:lnTo>
                  <a:lnTo>
                    <a:pt x="62" y="1904"/>
                  </a:lnTo>
                  <a:lnTo>
                    <a:pt x="50" y="1915"/>
                  </a:lnTo>
                  <a:lnTo>
                    <a:pt x="39" y="1926"/>
                  </a:lnTo>
                  <a:lnTo>
                    <a:pt x="30" y="1939"/>
                  </a:lnTo>
                  <a:lnTo>
                    <a:pt x="20" y="1954"/>
                  </a:lnTo>
                  <a:lnTo>
                    <a:pt x="13" y="1969"/>
                  </a:lnTo>
                  <a:lnTo>
                    <a:pt x="8" y="1984"/>
                  </a:lnTo>
                  <a:lnTo>
                    <a:pt x="3" y="2000"/>
                  </a:lnTo>
                  <a:lnTo>
                    <a:pt x="1" y="2018"/>
                  </a:lnTo>
                  <a:lnTo>
                    <a:pt x="0" y="2035"/>
                  </a:lnTo>
                  <a:lnTo>
                    <a:pt x="0" y="2374"/>
                  </a:lnTo>
                  <a:lnTo>
                    <a:pt x="1" y="2391"/>
                  </a:lnTo>
                  <a:lnTo>
                    <a:pt x="3" y="2408"/>
                  </a:lnTo>
                  <a:lnTo>
                    <a:pt x="8" y="2424"/>
                  </a:lnTo>
                  <a:lnTo>
                    <a:pt x="13" y="2440"/>
                  </a:lnTo>
                  <a:lnTo>
                    <a:pt x="20" y="2454"/>
                  </a:lnTo>
                  <a:lnTo>
                    <a:pt x="30" y="2468"/>
                  </a:lnTo>
                  <a:lnTo>
                    <a:pt x="39" y="2481"/>
                  </a:lnTo>
                  <a:lnTo>
                    <a:pt x="50" y="2493"/>
                  </a:lnTo>
                  <a:lnTo>
                    <a:pt x="62" y="2504"/>
                  </a:lnTo>
                  <a:lnTo>
                    <a:pt x="75" y="2515"/>
                  </a:lnTo>
                  <a:lnTo>
                    <a:pt x="89" y="2523"/>
                  </a:lnTo>
                  <a:lnTo>
                    <a:pt x="104" y="2530"/>
                  </a:lnTo>
                  <a:lnTo>
                    <a:pt x="120" y="2536"/>
                  </a:lnTo>
                  <a:lnTo>
                    <a:pt x="136" y="2540"/>
                  </a:lnTo>
                  <a:lnTo>
                    <a:pt x="152" y="2542"/>
                  </a:lnTo>
                  <a:lnTo>
                    <a:pt x="170" y="2543"/>
                  </a:lnTo>
                  <a:lnTo>
                    <a:pt x="373" y="2543"/>
                  </a:lnTo>
                  <a:lnTo>
                    <a:pt x="391" y="2544"/>
                  </a:lnTo>
                  <a:lnTo>
                    <a:pt x="408" y="2547"/>
                  </a:lnTo>
                  <a:lnTo>
                    <a:pt x="426" y="2551"/>
                  </a:lnTo>
                  <a:lnTo>
                    <a:pt x="443" y="2556"/>
                  </a:lnTo>
                  <a:lnTo>
                    <a:pt x="460" y="2563"/>
                  </a:lnTo>
                  <a:lnTo>
                    <a:pt x="477" y="2571"/>
                  </a:lnTo>
                  <a:lnTo>
                    <a:pt x="492" y="2581"/>
                  </a:lnTo>
                  <a:lnTo>
                    <a:pt x="507" y="2591"/>
                  </a:lnTo>
                  <a:lnTo>
                    <a:pt x="523" y="2603"/>
                  </a:lnTo>
                  <a:lnTo>
                    <a:pt x="536" y="2615"/>
                  </a:lnTo>
                  <a:lnTo>
                    <a:pt x="549" y="2628"/>
                  </a:lnTo>
                  <a:lnTo>
                    <a:pt x="560" y="2642"/>
                  </a:lnTo>
                  <a:lnTo>
                    <a:pt x="570" y="2658"/>
                  </a:lnTo>
                  <a:lnTo>
                    <a:pt x="579" y="2673"/>
                  </a:lnTo>
                  <a:lnTo>
                    <a:pt x="586" y="2689"/>
                  </a:lnTo>
                  <a:lnTo>
                    <a:pt x="593" y="2705"/>
                  </a:lnTo>
                  <a:lnTo>
                    <a:pt x="710" y="2989"/>
                  </a:lnTo>
                  <a:lnTo>
                    <a:pt x="717" y="3006"/>
                  </a:lnTo>
                  <a:lnTo>
                    <a:pt x="723" y="3022"/>
                  </a:lnTo>
                  <a:lnTo>
                    <a:pt x="728" y="3039"/>
                  </a:lnTo>
                  <a:lnTo>
                    <a:pt x="732" y="3057"/>
                  </a:lnTo>
                  <a:lnTo>
                    <a:pt x="734" y="3075"/>
                  </a:lnTo>
                  <a:lnTo>
                    <a:pt x="735" y="3094"/>
                  </a:lnTo>
                  <a:lnTo>
                    <a:pt x="734" y="3112"/>
                  </a:lnTo>
                  <a:lnTo>
                    <a:pt x="732" y="3130"/>
                  </a:lnTo>
                  <a:lnTo>
                    <a:pt x="727" y="3149"/>
                  </a:lnTo>
                  <a:lnTo>
                    <a:pt x="723" y="3166"/>
                  </a:lnTo>
                  <a:lnTo>
                    <a:pt x="717" y="3184"/>
                  </a:lnTo>
                  <a:lnTo>
                    <a:pt x="710" y="3200"/>
                  </a:lnTo>
                  <a:lnTo>
                    <a:pt x="702" y="3217"/>
                  </a:lnTo>
                  <a:lnTo>
                    <a:pt x="693" y="3232"/>
                  </a:lnTo>
                  <a:lnTo>
                    <a:pt x="682" y="3246"/>
                  </a:lnTo>
                  <a:lnTo>
                    <a:pt x="670" y="3259"/>
                  </a:lnTo>
                  <a:lnTo>
                    <a:pt x="526" y="3403"/>
                  </a:lnTo>
                  <a:lnTo>
                    <a:pt x="514" y="3415"/>
                  </a:lnTo>
                  <a:lnTo>
                    <a:pt x="504" y="3430"/>
                  </a:lnTo>
                  <a:lnTo>
                    <a:pt x="496" y="3444"/>
                  </a:lnTo>
                  <a:lnTo>
                    <a:pt x="489" y="3459"/>
                  </a:lnTo>
                  <a:lnTo>
                    <a:pt x="483" y="3474"/>
                  </a:lnTo>
                  <a:lnTo>
                    <a:pt x="480" y="3490"/>
                  </a:lnTo>
                  <a:lnTo>
                    <a:pt x="477" y="3507"/>
                  </a:lnTo>
                  <a:lnTo>
                    <a:pt x="477" y="3523"/>
                  </a:lnTo>
                  <a:lnTo>
                    <a:pt x="477" y="3539"/>
                  </a:lnTo>
                  <a:lnTo>
                    <a:pt x="480" y="3555"/>
                  </a:lnTo>
                  <a:lnTo>
                    <a:pt x="483" y="3572"/>
                  </a:lnTo>
                  <a:lnTo>
                    <a:pt x="489" y="3587"/>
                  </a:lnTo>
                  <a:lnTo>
                    <a:pt x="496" y="3602"/>
                  </a:lnTo>
                  <a:lnTo>
                    <a:pt x="504" y="3616"/>
                  </a:lnTo>
                  <a:lnTo>
                    <a:pt x="514" y="3630"/>
                  </a:lnTo>
                  <a:lnTo>
                    <a:pt x="526" y="3643"/>
                  </a:lnTo>
                  <a:lnTo>
                    <a:pt x="766" y="3883"/>
                  </a:lnTo>
                  <a:lnTo>
                    <a:pt x="779" y="3894"/>
                  </a:lnTo>
                  <a:lnTo>
                    <a:pt x="792" y="3904"/>
                  </a:lnTo>
                  <a:lnTo>
                    <a:pt x="807" y="3913"/>
                  </a:lnTo>
                  <a:lnTo>
                    <a:pt x="822" y="3921"/>
                  </a:lnTo>
                  <a:lnTo>
                    <a:pt x="837" y="3926"/>
                  </a:lnTo>
                  <a:lnTo>
                    <a:pt x="853" y="3930"/>
                  </a:lnTo>
                  <a:lnTo>
                    <a:pt x="869" y="3932"/>
                  </a:lnTo>
                  <a:lnTo>
                    <a:pt x="886" y="3933"/>
                  </a:lnTo>
                  <a:lnTo>
                    <a:pt x="902" y="3932"/>
                  </a:lnTo>
                  <a:lnTo>
                    <a:pt x="918" y="3930"/>
                  </a:lnTo>
                  <a:lnTo>
                    <a:pt x="934" y="3926"/>
                  </a:lnTo>
                  <a:lnTo>
                    <a:pt x="950" y="3921"/>
                  </a:lnTo>
                  <a:lnTo>
                    <a:pt x="965" y="3913"/>
                  </a:lnTo>
                  <a:lnTo>
                    <a:pt x="979" y="3904"/>
                  </a:lnTo>
                  <a:lnTo>
                    <a:pt x="993" y="3894"/>
                  </a:lnTo>
                  <a:lnTo>
                    <a:pt x="1005" y="3883"/>
                  </a:lnTo>
                  <a:lnTo>
                    <a:pt x="1150" y="3739"/>
                  </a:lnTo>
                  <a:lnTo>
                    <a:pt x="1163" y="3727"/>
                  </a:lnTo>
                  <a:lnTo>
                    <a:pt x="1177" y="3717"/>
                  </a:lnTo>
                  <a:lnTo>
                    <a:pt x="1192" y="3706"/>
                  </a:lnTo>
                  <a:lnTo>
                    <a:pt x="1208" y="3698"/>
                  </a:lnTo>
                  <a:lnTo>
                    <a:pt x="1225" y="3691"/>
                  </a:lnTo>
                  <a:lnTo>
                    <a:pt x="1243" y="3685"/>
                  </a:lnTo>
                  <a:lnTo>
                    <a:pt x="1260" y="3681"/>
                  </a:lnTo>
                  <a:lnTo>
                    <a:pt x="1278" y="3678"/>
                  </a:lnTo>
                  <a:lnTo>
                    <a:pt x="1296" y="3675"/>
                  </a:lnTo>
                  <a:lnTo>
                    <a:pt x="1315" y="3675"/>
                  </a:lnTo>
                  <a:lnTo>
                    <a:pt x="1333" y="3675"/>
                  </a:lnTo>
                  <a:lnTo>
                    <a:pt x="1351" y="3677"/>
                  </a:lnTo>
                  <a:lnTo>
                    <a:pt x="1370" y="3681"/>
                  </a:lnTo>
                  <a:lnTo>
                    <a:pt x="1387" y="3685"/>
                  </a:lnTo>
                  <a:lnTo>
                    <a:pt x="1403" y="3691"/>
                  </a:lnTo>
                  <a:lnTo>
                    <a:pt x="1419" y="3699"/>
                  </a:lnTo>
                  <a:lnTo>
                    <a:pt x="1703" y="3816"/>
                  </a:lnTo>
                  <a:lnTo>
                    <a:pt x="1719" y="3822"/>
                  </a:lnTo>
                  <a:lnTo>
                    <a:pt x="1736" y="3829"/>
                  </a:lnTo>
                  <a:lnTo>
                    <a:pt x="1751" y="3838"/>
                  </a:lnTo>
                  <a:lnTo>
                    <a:pt x="1766" y="3848"/>
                  </a:lnTo>
                  <a:lnTo>
                    <a:pt x="1780" y="3861"/>
                  </a:lnTo>
                  <a:lnTo>
                    <a:pt x="1793" y="3873"/>
                  </a:lnTo>
                  <a:lnTo>
                    <a:pt x="1807" y="3887"/>
                  </a:lnTo>
                  <a:lnTo>
                    <a:pt x="1818" y="3901"/>
                  </a:lnTo>
                  <a:lnTo>
                    <a:pt x="1828" y="3916"/>
                  </a:lnTo>
                  <a:lnTo>
                    <a:pt x="1837" y="3933"/>
                  </a:lnTo>
                  <a:lnTo>
                    <a:pt x="1845" y="3949"/>
                  </a:lnTo>
                  <a:lnTo>
                    <a:pt x="1852" y="3966"/>
                  </a:lnTo>
                  <a:lnTo>
                    <a:pt x="1858" y="3983"/>
                  </a:lnTo>
                  <a:lnTo>
                    <a:pt x="1861" y="4001"/>
                  </a:lnTo>
                  <a:lnTo>
                    <a:pt x="1864" y="4019"/>
                  </a:lnTo>
                  <a:lnTo>
                    <a:pt x="1866" y="4036"/>
                  </a:lnTo>
                  <a:lnTo>
                    <a:pt x="1866" y="4239"/>
                  </a:lnTo>
                  <a:lnTo>
                    <a:pt x="1867" y="4256"/>
                  </a:lnTo>
                  <a:lnTo>
                    <a:pt x="1869" y="4272"/>
                  </a:lnTo>
                  <a:lnTo>
                    <a:pt x="1873" y="4289"/>
                  </a:lnTo>
                  <a:lnTo>
                    <a:pt x="1879" y="4305"/>
                  </a:lnTo>
                  <a:lnTo>
                    <a:pt x="1886" y="4319"/>
                  </a:lnTo>
                  <a:lnTo>
                    <a:pt x="1894" y="4333"/>
                  </a:lnTo>
                  <a:lnTo>
                    <a:pt x="1904" y="4347"/>
                  </a:lnTo>
                  <a:lnTo>
                    <a:pt x="1915" y="4359"/>
                  </a:lnTo>
                  <a:lnTo>
                    <a:pt x="1927" y="4370"/>
                  </a:lnTo>
                  <a:lnTo>
                    <a:pt x="1941" y="4379"/>
                  </a:lnTo>
                  <a:lnTo>
                    <a:pt x="1954" y="4388"/>
                  </a:lnTo>
                  <a:lnTo>
                    <a:pt x="1969" y="4395"/>
                  </a:lnTo>
                  <a:lnTo>
                    <a:pt x="1984" y="4400"/>
                  </a:lnTo>
                  <a:lnTo>
                    <a:pt x="2000" y="4405"/>
                  </a:lnTo>
                  <a:lnTo>
                    <a:pt x="2018" y="4407"/>
                  </a:lnTo>
                  <a:lnTo>
                    <a:pt x="2035" y="4408"/>
                  </a:lnTo>
                  <a:lnTo>
                    <a:pt x="2374" y="4408"/>
                  </a:lnTo>
                  <a:lnTo>
                    <a:pt x="2391" y="4407"/>
                  </a:lnTo>
                  <a:lnTo>
                    <a:pt x="2408" y="4405"/>
                  </a:lnTo>
                  <a:lnTo>
                    <a:pt x="2424" y="4400"/>
                  </a:lnTo>
                  <a:lnTo>
                    <a:pt x="2440" y="4395"/>
                  </a:lnTo>
                  <a:lnTo>
                    <a:pt x="2455" y="4388"/>
                  </a:lnTo>
                  <a:lnTo>
                    <a:pt x="2469" y="4379"/>
                  </a:lnTo>
                  <a:lnTo>
                    <a:pt x="2481" y="4370"/>
                  </a:lnTo>
                  <a:lnTo>
                    <a:pt x="2493" y="4359"/>
                  </a:lnTo>
                  <a:lnTo>
                    <a:pt x="2505" y="4347"/>
                  </a:lnTo>
                  <a:lnTo>
                    <a:pt x="2515" y="4333"/>
                  </a:lnTo>
                  <a:lnTo>
                    <a:pt x="2523" y="4319"/>
                  </a:lnTo>
                  <a:lnTo>
                    <a:pt x="2530" y="4305"/>
                  </a:lnTo>
                  <a:lnTo>
                    <a:pt x="2536" y="4289"/>
                  </a:lnTo>
                  <a:lnTo>
                    <a:pt x="2540" y="4272"/>
                  </a:lnTo>
                  <a:lnTo>
                    <a:pt x="2543" y="4256"/>
                  </a:lnTo>
                  <a:lnTo>
                    <a:pt x="2543" y="4239"/>
                  </a:lnTo>
                  <a:lnTo>
                    <a:pt x="2543" y="4036"/>
                  </a:lnTo>
                  <a:lnTo>
                    <a:pt x="2544" y="4019"/>
                  </a:lnTo>
                  <a:lnTo>
                    <a:pt x="2547" y="4001"/>
                  </a:lnTo>
                  <a:lnTo>
                    <a:pt x="2551" y="3983"/>
                  </a:lnTo>
                  <a:lnTo>
                    <a:pt x="2556" y="3966"/>
                  </a:lnTo>
                  <a:lnTo>
                    <a:pt x="2563" y="3949"/>
                  </a:lnTo>
                  <a:lnTo>
                    <a:pt x="2571" y="3933"/>
                  </a:lnTo>
                  <a:lnTo>
                    <a:pt x="2581" y="3916"/>
                  </a:lnTo>
                  <a:lnTo>
                    <a:pt x="2591" y="3901"/>
                  </a:lnTo>
                  <a:lnTo>
                    <a:pt x="2603" y="3887"/>
                  </a:lnTo>
                  <a:lnTo>
                    <a:pt x="2615" y="3873"/>
                  </a:lnTo>
                  <a:lnTo>
                    <a:pt x="2628" y="3861"/>
                  </a:lnTo>
                  <a:lnTo>
                    <a:pt x="2642" y="3848"/>
                  </a:lnTo>
                  <a:lnTo>
                    <a:pt x="2658" y="3838"/>
                  </a:lnTo>
                  <a:lnTo>
                    <a:pt x="2673" y="3829"/>
                  </a:lnTo>
                  <a:lnTo>
                    <a:pt x="2689" y="3822"/>
                  </a:lnTo>
                  <a:lnTo>
                    <a:pt x="2705" y="3816"/>
                  </a:lnTo>
                  <a:lnTo>
                    <a:pt x="2989" y="3699"/>
                  </a:lnTo>
                  <a:lnTo>
                    <a:pt x="3006" y="3691"/>
                  </a:lnTo>
                  <a:lnTo>
                    <a:pt x="3022" y="3685"/>
                  </a:lnTo>
                  <a:lnTo>
                    <a:pt x="3039" y="3681"/>
                  </a:lnTo>
                  <a:lnTo>
                    <a:pt x="3057" y="3677"/>
                  </a:lnTo>
                  <a:lnTo>
                    <a:pt x="3076" y="3675"/>
                  </a:lnTo>
                  <a:lnTo>
                    <a:pt x="3094" y="3675"/>
                  </a:lnTo>
                  <a:lnTo>
                    <a:pt x="3112" y="3675"/>
                  </a:lnTo>
                  <a:lnTo>
                    <a:pt x="3130" y="3678"/>
                  </a:lnTo>
                  <a:lnTo>
                    <a:pt x="3149" y="3681"/>
                  </a:lnTo>
                  <a:lnTo>
                    <a:pt x="3167" y="3685"/>
                  </a:lnTo>
                  <a:lnTo>
                    <a:pt x="3184" y="3691"/>
                  </a:lnTo>
                  <a:lnTo>
                    <a:pt x="3201" y="3698"/>
                  </a:lnTo>
                  <a:lnTo>
                    <a:pt x="3217" y="3706"/>
                  </a:lnTo>
                  <a:lnTo>
                    <a:pt x="3232" y="3717"/>
                  </a:lnTo>
                  <a:lnTo>
                    <a:pt x="3246" y="3727"/>
                  </a:lnTo>
                  <a:lnTo>
                    <a:pt x="3259" y="3739"/>
                  </a:lnTo>
                  <a:lnTo>
                    <a:pt x="3403" y="3883"/>
                  </a:lnTo>
                  <a:lnTo>
                    <a:pt x="3415" y="3894"/>
                  </a:lnTo>
                  <a:lnTo>
                    <a:pt x="3430" y="3904"/>
                  </a:lnTo>
                  <a:lnTo>
                    <a:pt x="3444" y="3913"/>
                  </a:lnTo>
                  <a:lnTo>
                    <a:pt x="3459" y="3921"/>
                  </a:lnTo>
                  <a:lnTo>
                    <a:pt x="3474" y="3926"/>
                  </a:lnTo>
                  <a:lnTo>
                    <a:pt x="3490" y="3930"/>
                  </a:lnTo>
                  <a:lnTo>
                    <a:pt x="3507" y="3932"/>
                  </a:lnTo>
                  <a:lnTo>
                    <a:pt x="3523" y="3933"/>
                  </a:lnTo>
                  <a:lnTo>
                    <a:pt x="3539" y="3932"/>
                  </a:lnTo>
                  <a:lnTo>
                    <a:pt x="3555" y="3930"/>
                  </a:lnTo>
                  <a:lnTo>
                    <a:pt x="3572" y="3926"/>
                  </a:lnTo>
                  <a:lnTo>
                    <a:pt x="3587" y="3921"/>
                  </a:lnTo>
                  <a:lnTo>
                    <a:pt x="3602" y="3913"/>
                  </a:lnTo>
                  <a:lnTo>
                    <a:pt x="3616" y="3904"/>
                  </a:lnTo>
                  <a:lnTo>
                    <a:pt x="3630" y="3894"/>
                  </a:lnTo>
                  <a:lnTo>
                    <a:pt x="3643" y="3883"/>
                  </a:lnTo>
                  <a:lnTo>
                    <a:pt x="3883" y="3643"/>
                  </a:lnTo>
                  <a:lnTo>
                    <a:pt x="3895" y="3630"/>
                  </a:lnTo>
                  <a:lnTo>
                    <a:pt x="3904" y="3616"/>
                  </a:lnTo>
                  <a:lnTo>
                    <a:pt x="3913" y="3602"/>
                  </a:lnTo>
                  <a:lnTo>
                    <a:pt x="3920" y="3587"/>
                  </a:lnTo>
                  <a:lnTo>
                    <a:pt x="3926" y="3572"/>
                  </a:lnTo>
                  <a:lnTo>
                    <a:pt x="3930" y="3555"/>
                  </a:lnTo>
                  <a:lnTo>
                    <a:pt x="3932" y="3539"/>
                  </a:lnTo>
                  <a:lnTo>
                    <a:pt x="3933" y="3523"/>
                  </a:lnTo>
                  <a:lnTo>
                    <a:pt x="3932" y="3507"/>
                  </a:lnTo>
                  <a:lnTo>
                    <a:pt x="3930" y="3490"/>
                  </a:lnTo>
                  <a:lnTo>
                    <a:pt x="3926" y="3474"/>
                  </a:lnTo>
                  <a:lnTo>
                    <a:pt x="3920" y="3459"/>
                  </a:lnTo>
                  <a:lnTo>
                    <a:pt x="3913" y="3444"/>
                  </a:lnTo>
                  <a:lnTo>
                    <a:pt x="3904" y="3430"/>
                  </a:lnTo>
                  <a:lnTo>
                    <a:pt x="3895" y="3415"/>
                  </a:lnTo>
                  <a:lnTo>
                    <a:pt x="3883" y="3403"/>
                  </a:lnTo>
                  <a:lnTo>
                    <a:pt x="3739" y="3259"/>
                  </a:lnTo>
                  <a:lnTo>
                    <a:pt x="3727" y="3246"/>
                  </a:lnTo>
                  <a:lnTo>
                    <a:pt x="3717" y="3232"/>
                  </a:lnTo>
                  <a:lnTo>
                    <a:pt x="3706" y="3217"/>
                  </a:lnTo>
                  <a:lnTo>
                    <a:pt x="3698" y="3200"/>
                  </a:lnTo>
                  <a:lnTo>
                    <a:pt x="3691" y="3184"/>
                  </a:lnTo>
                  <a:lnTo>
                    <a:pt x="3685" y="3166"/>
                  </a:lnTo>
                  <a:lnTo>
                    <a:pt x="3681" y="3149"/>
                  </a:lnTo>
                  <a:lnTo>
                    <a:pt x="3678" y="3130"/>
                  </a:lnTo>
                  <a:lnTo>
                    <a:pt x="3675" y="3112"/>
                  </a:lnTo>
                  <a:lnTo>
                    <a:pt x="3675" y="3094"/>
                  </a:lnTo>
                  <a:lnTo>
                    <a:pt x="3675" y="3075"/>
                  </a:lnTo>
                  <a:lnTo>
                    <a:pt x="3677" y="3057"/>
                  </a:lnTo>
                  <a:lnTo>
                    <a:pt x="3680" y="3039"/>
                  </a:lnTo>
                  <a:lnTo>
                    <a:pt x="3685" y="3022"/>
                  </a:lnTo>
                  <a:lnTo>
                    <a:pt x="3691" y="3006"/>
                  </a:lnTo>
                  <a:lnTo>
                    <a:pt x="3699" y="2989"/>
                  </a:lnTo>
                  <a:lnTo>
                    <a:pt x="3816" y="2705"/>
                  </a:lnTo>
                  <a:lnTo>
                    <a:pt x="3822" y="2689"/>
                  </a:lnTo>
                  <a:lnTo>
                    <a:pt x="3829" y="2673"/>
                  </a:lnTo>
                  <a:lnTo>
                    <a:pt x="3838" y="2658"/>
                  </a:lnTo>
                  <a:lnTo>
                    <a:pt x="3848" y="2642"/>
                  </a:lnTo>
                  <a:lnTo>
                    <a:pt x="3861" y="2628"/>
                  </a:lnTo>
                  <a:lnTo>
                    <a:pt x="3873" y="2615"/>
                  </a:lnTo>
                  <a:lnTo>
                    <a:pt x="3887" y="2603"/>
                  </a:lnTo>
                  <a:lnTo>
                    <a:pt x="3901" y="2591"/>
                  </a:lnTo>
                  <a:lnTo>
                    <a:pt x="3916" y="2581"/>
                  </a:lnTo>
                  <a:lnTo>
                    <a:pt x="3933" y="2571"/>
                  </a:lnTo>
                  <a:lnTo>
                    <a:pt x="3949" y="2563"/>
                  </a:lnTo>
                  <a:lnTo>
                    <a:pt x="3966" y="2556"/>
                  </a:lnTo>
                  <a:lnTo>
                    <a:pt x="3983" y="2551"/>
                  </a:lnTo>
                  <a:lnTo>
                    <a:pt x="4001" y="2547"/>
                  </a:lnTo>
                  <a:lnTo>
                    <a:pt x="4018" y="2544"/>
                  </a:lnTo>
                  <a:lnTo>
                    <a:pt x="4036" y="2543"/>
                  </a:lnTo>
                  <a:lnTo>
                    <a:pt x="4239" y="2543"/>
                  </a:lnTo>
                  <a:lnTo>
                    <a:pt x="4256" y="2543"/>
                  </a:lnTo>
                  <a:lnTo>
                    <a:pt x="4273" y="2540"/>
                  </a:lnTo>
                  <a:lnTo>
                    <a:pt x="4290" y="2536"/>
                  </a:lnTo>
                  <a:lnTo>
                    <a:pt x="4305" y="2530"/>
                  </a:lnTo>
                  <a:lnTo>
                    <a:pt x="4320" y="2523"/>
                  </a:lnTo>
                  <a:lnTo>
                    <a:pt x="4333" y="2515"/>
                  </a:lnTo>
                  <a:lnTo>
                    <a:pt x="4346" y="2504"/>
                  </a:lnTo>
                  <a:lnTo>
                    <a:pt x="4359" y="2493"/>
                  </a:lnTo>
                  <a:lnTo>
                    <a:pt x="4370" y="2481"/>
                  </a:lnTo>
                  <a:lnTo>
                    <a:pt x="4380" y="2469"/>
                  </a:lnTo>
                  <a:lnTo>
                    <a:pt x="4388" y="2455"/>
                  </a:lnTo>
                  <a:lnTo>
                    <a:pt x="4395" y="2440"/>
                  </a:lnTo>
                  <a:lnTo>
                    <a:pt x="4401" y="2424"/>
                  </a:lnTo>
                  <a:lnTo>
                    <a:pt x="4405" y="2408"/>
                  </a:lnTo>
                  <a:lnTo>
                    <a:pt x="4407" y="2391"/>
                  </a:lnTo>
                  <a:lnTo>
                    <a:pt x="4408" y="2374"/>
                  </a:lnTo>
                  <a:lnTo>
                    <a:pt x="4408" y="2035"/>
                  </a:lnTo>
                  <a:lnTo>
                    <a:pt x="4407" y="2018"/>
                  </a:lnTo>
                  <a:lnTo>
                    <a:pt x="4405" y="2000"/>
                  </a:lnTo>
                  <a:lnTo>
                    <a:pt x="4401" y="1984"/>
                  </a:lnTo>
                  <a:lnTo>
                    <a:pt x="4395" y="1969"/>
                  </a:lnTo>
                  <a:lnTo>
                    <a:pt x="4388" y="1954"/>
                  </a:lnTo>
                  <a:lnTo>
                    <a:pt x="4380" y="1939"/>
                  </a:lnTo>
                  <a:lnTo>
                    <a:pt x="4370" y="1926"/>
                  </a:lnTo>
                  <a:lnTo>
                    <a:pt x="4359" y="1915"/>
                  </a:lnTo>
                  <a:lnTo>
                    <a:pt x="4346" y="1904"/>
                  </a:lnTo>
                  <a:lnTo>
                    <a:pt x="4333" y="1894"/>
                  </a:lnTo>
                  <a:lnTo>
                    <a:pt x="4320" y="1886"/>
                  </a:lnTo>
                  <a:lnTo>
                    <a:pt x="4305" y="1879"/>
                  </a:lnTo>
                  <a:lnTo>
                    <a:pt x="4290" y="1873"/>
                  </a:lnTo>
                  <a:lnTo>
                    <a:pt x="4273" y="1868"/>
                  </a:lnTo>
                  <a:lnTo>
                    <a:pt x="4256" y="1865"/>
                  </a:lnTo>
                  <a:lnTo>
                    <a:pt x="4239" y="1864"/>
                  </a:lnTo>
                  <a:close/>
                  <a:moveTo>
                    <a:pt x="3052" y="2204"/>
                  </a:moveTo>
                  <a:lnTo>
                    <a:pt x="3052" y="2204"/>
                  </a:lnTo>
                  <a:lnTo>
                    <a:pt x="3051" y="2248"/>
                  </a:lnTo>
                  <a:lnTo>
                    <a:pt x="3048" y="2290"/>
                  </a:lnTo>
                  <a:lnTo>
                    <a:pt x="3043" y="2333"/>
                  </a:lnTo>
                  <a:lnTo>
                    <a:pt x="3035" y="2375"/>
                  </a:lnTo>
                  <a:lnTo>
                    <a:pt x="3026" y="2415"/>
                  </a:lnTo>
                  <a:lnTo>
                    <a:pt x="3015" y="2456"/>
                  </a:lnTo>
                  <a:lnTo>
                    <a:pt x="3002" y="2495"/>
                  </a:lnTo>
                  <a:lnTo>
                    <a:pt x="2986" y="2534"/>
                  </a:lnTo>
                  <a:lnTo>
                    <a:pt x="2969" y="2571"/>
                  </a:lnTo>
                  <a:lnTo>
                    <a:pt x="2950" y="2608"/>
                  </a:lnTo>
                  <a:lnTo>
                    <a:pt x="2929" y="2643"/>
                  </a:lnTo>
                  <a:lnTo>
                    <a:pt x="2908" y="2678"/>
                  </a:lnTo>
                  <a:lnTo>
                    <a:pt x="2884" y="2711"/>
                  </a:lnTo>
                  <a:lnTo>
                    <a:pt x="2858" y="2743"/>
                  </a:lnTo>
                  <a:lnTo>
                    <a:pt x="2832" y="2774"/>
                  </a:lnTo>
                  <a:lnTo>
                    <a:pt x="2805" y="2804"/>
                  </a:lnTo>
                  <a:lnTo>
                    <a:pt x="2775" y="2831"/>
                  </a:lnTo>
                  <a:lnTo>
                    <a:pt x="2744" y="2858"/>
                  </a:lnTo>
                  <a:lnTo>
                    <a:pt x="2712" y="2883"/>
                  </a:lnTo>
                  <a:lnTo>
                    <a:pt x="2679" y="2907"/>
                  </a:lnTo>
                  <a:lnTo>
                    <a:pt x="2644" y="2928"/>
                  </a:lnTo>
                  <a:lnTo>
                    <a:pt x="2609" y="2949"/>
                  </a:lnTo>
                  <a:lnTo>
                    <a:pt x="2572" y="2968"/>
                  </a:lnTo>
                  <a:lnTo>
                    <a:pt x="2535" y="2985"/>
                  </a:lnTo>
                  <a:lnTo>
                    <a:pt x="2496" y="3000"/>
                  </a:lnTo>
                  <a:lnTo>
                    <a:pt x="2457" y="3014"/>
                  </a:lnTo>
                  <a:lnTo>
                    <a:pt x="2416" y="3025"/>
                  </a:lnTo>
                  <a:lnTo>
                    <a:pt x="2376" y="3034"/>
                  </a:lnTo>
                  <a:lnTo>
                    <a:pt x="2334" y="3042"/>
                  </a:lnTo>
                  <a:lnTo>
                    <a:pt x="2292" y="3047"/>
                  </a:lnTo>
                  <a:lnTo>
                    <a:pt x="2249" y="3050"/>
                  </a:lnTo>
                  <a:lnTo>
                    <a:pt x="2205" y="3051"/>
                  </a:lnTo>
                  <a:lnTo>
                    <a:pt x="2162" y="3050"/>
                  </a:lnTo>
                  <a:lnTo>
                    <a:pt x="2118" y="3047"/>
                  </a:lnTo>
                  <a:lnTo>
                    <a:pt x="2075" y="3042"/>
                  </a:lnTo>
                  <a:lnTo>
                    <a:pt x="2034" y="3034"/>
                  </a:lnTo>
                  <a:lnTo>
                    <a:pt x="1993" y="3025"/>
                  </a:lnTo>
                  <a:lnTo>
                    <a:pt x="1953" y="3014"/>
                  </a:lnTo>
                  <a:lnTo>
                    <a:pt x="1913" y="3000"/>
                  </a:lnTo>
                  <a:lnTo>
                    <a:pt x="1875" y="2985"/>
                  </a:lnTo>
                  <a:lnTo>
                    <a:pt x="1837" y="2968"/>
                  </a:lnTo>
                  <a:lnTo>
                    <a:pt x="1801" y="2949"/>
                  </a:lnTo>
                  <a:lnTo>
                    <a:pt x="1765" y="2928"/>
                  </a:lnTo>
                  <a:lnTo>
                    <a:pt x="1731" y="2907"/>
                  </a:lnTo>
                  <a:lnTo>
                    <a:pt x="1697" y="2883"/>
                  </a:lnTo>
                  <a:lnTo>
                    <a:pt x="1666" y="2858"/>
                  </a:lnTo>
                  <a:lnTo>
                    <a:pt x="1635" y="2831"/>
                  </a:lnTo>
                  <a:lnTo>
                    <a:pt x="1605" y="2804"/>
                  </a:lnTo>
                  <a:lnTo>
                    <a:pt x="1577" y="2774"/>
                  </a:lnTo>
                  <a:lnTo>
                    <a:pt x="1551" y="2743"/>
                  </a:lnTo>
                  <a:lnTo>
                    <a:pt x="1526" y="2711"/>
                  </a:lnTo>
                  <a:lnTo>
                    <a:pt x="1501" y="2678"/>
                  </a:lnTo>
                  <a:lnTo>
                    <a:pt x="1480" y="2643"/>
                  </a:lnTo>
                  <a:lnTo>
                    <a:pt x="1460" y="2608"/>
                  </a:lnTo>
                  <a:lnTo>
                    <a:pt x="1441" y="2571"/>
                  </a:lnTo>
                  <a:lnTo>
                    <a:pt x="1423" y="2534"/>
                  </a:lnTo>
                  <a:lnTo>
                    <a:pt x="1408" y="2495"/>
                  </a:lnTo>
                  <a:lnTo>
                    <a:pt x="1395" y="2456"/>
                  </a:lnTo>
                  <a:lnTo>
                    <a:pt x="1384" y="2415"/>
                  </a:lnTo>
                  <a:lnTo>
                    <a:pt x="1375" y="2375"/>
                  </a:lnTo>
                  <a:lnTo>
                    <a:pt x="1366" y="2333"/>
                  </a:lnTo>
                  <a:lnTo>
                    <a:pt x="1361" y="2290"/>
                  </a:lnTo>
                  <a:lnTo>
                    <a:pt x="1358" y="2248"/>
                  </a:lnTo>
                  <a:lnTo>
                    <a:pt x="1357" y="2204"/>
                  </a:lnTo>
                  <a:lnTo>
                    <a:pt x="1358" y="2161"/>
                  </a:lnTo>
                  <a:lnTo>
                    <a:pt x="1361" y="2117"/>
                  </a:lnTo>
                  <a:lnTo>
                    <a:pt x="1366" y="2074"/>
                  </a:lnTo>
                  <a:lnTo>
                    <a:pt x="1375" y="2033"/>
                  </a:lnTo>
                  <a:lnTo>
                    <a:pt x="1384" y="1992"/>
                  </a:lnTo>
                  <a:lnTo>
                    <a:pt x="1395" y="1952"/>
                  </a:lnTo>
                  <a:lnTo>
                    <a:pt x="1408" y="1912"/>
                  </a:lnTo>
                  <a:lnTo>
                    <a:pt x="1423" y="1874"/>
                  </a:lnTo>
                  <a:lnTo>
                    <a:pt x="1441" y="1836"/>
                  </a:lnTo>
                  <a:lnTo>
                    <a:pt x="1460" y="1799"/>
                  </a:lnTo>
                  <a:lnTo>
                    <a:pt x="1480" y="1764"/>
                  </a:lnTo>
                  <a:lnTo>
                    <a:pt x="1501" y="1729"/>
                  </a:lnTo>
                  <a:lnTo>
                    <a:pt x="1526" y="1697"/>
                  </a:lnTo>
                  <a:lnTo>
                    <a:pt x="1551" y="1665"/>
                  </a:lnTo>
                  <a:lnTo>
                    <a:pt x="1577" y="1634"/>
                  </a:lnTo>
                  <a:lnTo>
                    <a:pt x="1605" y="1605"/>
                  </a:lnTo>
                  <a:lnTo>
                    <a:pt x="1635" y="1576"/>
                  </a:lnTo>
                  <a:lnTo>
                    <a:pt x="1666" y="1550"/>
                  </a:lnTo>
                  <a:lnTo>
                    <a:pt x="1697" y="1525"/>
                  </a:lnTo>
                  <a:lnTo>
                    <a:pt x="1731" y="1501"/>
                  </a:lnTo>
                  <a:lnTo>
                    <a:pt x="1765" y="1479"/>
                  </a:lnTo>
                  <a:lnTo>
                    <a:pt x="1801" y="1459"/>
                  </a:lnTo>
                  <a:lnTo>
                    <a:pt x="1837" y="1439"/>
                  </a:lnTo>
                  <a:lnTo>
                    <a:pt x="1875" y="1423"/>
                  </a:lnTo>
                  <a:lnTo>
                    <a:pt x="1913" y="1408"/>
                  </a:lnTo>
                  <a:lnTo>
                    <a:pt x="1953" y="1394"/>
                  </a:lnTo>
                  <a:lnTo>
                    <a:pt x="1993" y="1383"/>
                  </a:lnTo>
                  <a:lnTo>
                    <a:pt x="2034" y="1373"/>
                  </a:lnTo>
                  <a:lnTo>
                    <a:pt x="2075" y="1365"/>
                  </a:lnTo>
                  <a:lnTo>
                    <a:pt x="2118" y="1360"/>
                  </a:lnTo>
                  <a:lnTo>
                    <a:pt x="2162" y="1357"/>
                  </a:lnTo>
                  <a:lnTo>
                    <a:pt x="2205" y="1356"/>
                  </a:lnTo>
                  <a:lnTo>
                    <a:pt x="2249" y="1357"/>
                  </a:lnTo>
                  <a:lnTo>
                    <a:pt x="2292" y="1360"/>
                  </a:lnTo>
                  <a:lnTo>
                    <a:pt x="2334" y="1365"/>
                  </a:lnTo>
                  <a:lnTo>
                    <a:pt x="2376" y="1373"/>
                  </a:lnTo>
                  <a:lnTo>
                    <a:pt x="2416" y="1383"/>
                  </a:lnTo>
                  <a:lnTo>
                    <a:pt x="2457" y="1394"/>
                  </a:lnTo>
                  <a:lnTo>
                    <a:pt x="2496" y="1408"/>
                  </a:lnTo>
                  <a:lnTo>
                    <a:pt x="2535" y="1423"/>
                  </a:lnTo>
                  <a:lnTo>
                    <a:pt x="2572" y="1439"/>
                  </a:lnTo>
                  <a:lnTo>
                    <a:pt x="2609" y="1459"/>
                  </a:lnTo>
                  <a:lnTo>
                    <a:pt x="2644" y="1479"/>
                  </a:lnTo>
                  <a:lnTo>
                    <a:pt x="2679" y="1501"/>
                  </a:lnTo>
                  <a:lnTo>
                    <a:pt x="2712" y="1525"/>
                  </a:lnTo>
                  <a:lnTo>
                    <a:pt x="2744" y="1550"/>
                  </a:lnTo>
                  <a:lnTo>
                    <a:pt x="2775" y="1576"/>
                  </a:lnTo>
                  <a:lnTo>
                    <a:pt x="2805" y="1605"/>
                  </a:lnTo>
                  <a:lnTo>
                    <a:pt x="2832" y="1634"/>
                  </a:lnTo>
                  <a:lnTo>
                    <a:pt x="2858" y="1665"/>
                  </a:lnTo>
                  <a:lnTo>
                    <a:pt x="2884" y="1697"/>
                  </a:lnTo>
                  <a:lnTo>
                    <a:pt x="2908" y="1729"/>
                  </a:lnTo>
                  <a:lnTo>
                    <a:pt x="2929" y="1764"/>
                  </a:lnTo>
                  <a:lnTo>
                    <a:pt x="2950" y="1799"/>
                  </a:lnTo>
                  <a:lnTo>
                    <a:pt x="2969" y="1836"/>
                  </a:lnTo>
                  <a:lnTo>
                    <a:pt x="2986" y="1874"/>
                  </a:lnTo>
                  <a:lnTo>
                    <a:pt x="3002" y="1912"/>
                  </a:lnTo>
                  <a:lnTo>
                    <a:pt x="3015" y="1952"/>
                  </a:lnTo>
                  <a:lnTo>
                    <a:pt x="3026" y="1992"/>
                  </a:lnTo>
                  <a:lnTo>
                    <a:pt x="3035" y="2033"/>
                  </a:lnTo>
                  <a:lnTo>
                    <a:pt x="3043" y="2074"/>
                  </a:lnTo>
                  <a:lnTo>
                    <a:pt x="3048" y="2117"/>
                  </a:lnTo>
                  <a:lnTo>
                    <a:pt x="3051" y="2161"/>
                  </a:lnTo>
                  <a:lnTo>
                    <a:pt x="3052" y="2204"/>
                  </a:lnTo>
                  <a:close/>
                </a:path>
              </a:pathLst>
            </a:custGeom>
            <a:solidFill>
              <a:srgbClr val="68B7E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4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2274901" y="1131048"/>
              <a:ext cx="621536" cy="621506"/>
            </a:xfrm>
            <a:prstGeom prst="ellipse">
              <a:avLst/>
            </a:prstGeom>
            <a:solidFill>
              <a:srgbClr val="68B7E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29" name="文本框 20"/>
          <p:cNvSpPr txBox="1"/>
          <p:nvPr/>
        </p:nvSpPr>
        <p:spPr>
          <a:xfrm flipH="1">
            <a:off x="2629426" y="1198396"/>
            <a:ext cx="666919" cy="706217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B</a:t>
            </a:r>
            <a:endParaRPr lang="en-US" altLang="zh-CN" sz="4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39" name="文本框 20"/>
          <p:cNvSpPr txBox="1"/>
          <p:nvPr/>
        </p:nvSpPr>
        <p:spPr>
          <a:xfrm flipH="1">
            <a:off x="6905715" y="1283629"/>
            <a:ext cx="658495" cy="9213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5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A</a:t>
            </a:r>
            <a:r>
              <a:rPr lang="zh-CN" altLang="en-US" sz="5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endParaRPr lang="zh-CN" altLang="en-US" sz="54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40" name="文本框 139"/>
          <p:cNvSpPr txBox="1"/>
          <p:nvPr/>
        </p:nvSpPr>
        <p:spPr>
          <a:xfrm flipH="1">
            <a:off x="7510637" y="1460159"/>
            <a:ext cx="3749675" cy="7556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Formula and algorithm: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Mathematical derivation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1" name="文本框 20"/>
          <p:cNvSpPr txBox="1"/>
          <p:nvPr/>
        </p:nvSpPr>
        <p:spPr>
          <a:xfrm flipH="1">
            <a:off x="6905715" y="2598079"/>
            <a:ext cx="886460" cy="9213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5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B</a:t>
            </a:r>
            <a:r>
              <a:rPr lang="zh-CN" altLang="en-US" sz="5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endParaRPr lang="zh-CN" altLang="en-US" sz="54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42" name="文本框 141"/>
          <p:cNvSpPr txBox="1"/>
          <p:nvPr/>
        </p:nvSpPr>
        <p:spPr>
          <a:xfrm flipH="1">
            <a:off x="7510780" y="2774315"/>
            <a:ext cx="4535805" cy="4235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  <a:buClrTx/>
              <a:buSzTx/>
              <a:buNone/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Medical image ROI segmentation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3" name="文本框 20"/>
          <p:cNvSpPr txBox="1"/>
          <p:nvPr/>
        </p:nvSpPr>
        <p:spPr>
          <a:xfrm flipH="1">
            <a:off x="6905715" y="3912529"/>
            <a:ext cx="886460" cy="9213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5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C</a:t>
            </a:r>
            <a:r>
              <a:rPr lang="zh-CN" altLang="en-US" sz="5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endParaRPr lang="zh-CN" altLang="en-US" sz="54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44" name="文本框 143"/>
          <p:cNvSpPr txBox="1"/>
          <p:nvPr/>
        </p:nvSpPr>
        <p:spPr>
          <a:xfrm flipH="1">
            <a:off x="7510637" y="4089059"/>
            <a:ext cx="3749675" cy="7556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Transform domain watermark: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Hard to analyse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5" name="文本框 20"/>
          <p:cNvSpPr txBox="1"/>
          <p:nvPr/>
        </p:nvSpPr>
        <p:spPr>
          <a:xfrm flipH="1">
            <a:off x="6905715" y="5226979"/>
            <a:ext cx="886460" cy="9213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5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D</a:t>
            </a:r>
            <a:r>
              <a:rPr lang="zh-CN" altLang="en-US" sz="5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endParaRPr lang="zh-CN" altLang="en-US" sz="54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 flipH="1">
            <a:off x="7510780" y="5403215"/>
            <a:ext cx="4297045" cy="4235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Improvement for the algorithm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5892255" y="1346494"/>
            <a:ext cx="845820" cy="845820"/>
          </a:xfrm>
          <a:prstGeom prst="ellipse">
            <a:avLst/>
          </a:prstGeom>
          <a:solidFill>
            <a:srgbClr val="2B303C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5892255" y="2660944"/>
            <a:ext cx="845820" cy="845820"/>
          </a:xfrm>
          <a:prstGeom prst="ellipse">
            <a:avLst/>
          </a:prstGeom>
          <a:solidFill>
            <a:srgbClr val="68B7E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5892255" y="3975394"/>
            <a:ext cx="845820" cy="845820"/>
          </a:xfrm>
          <a:prstGeom prst="ellipse">
            <a:avLst/>
          </a:prstGeom>
          <a:solidFill>
            <a:srgbClr val="FAC2AE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5892255" y="5289844"/>
            <a:ext cx="845820" cy="845820"/>
          </a:xfrm>
          <a:prstGeom prst="ellipse">
            <a:avLst/>
          </a:prstGeom>
          <a:solidFill>
            <a:srgbClr val="FEE07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155" name="money-stacks-of-coins_31028"/>
          <p:cNvSpPr>
            <a:spLocks noChangeAspect="1"/>
          </p:cNvSpPr>
          <p:nvPr/>
        </p:nvSpPr>
        <p:spPr bwMode="auto">
          <a:xfrm>
            <a:off x="6099892" y="2753928"/>
            <a:ext cx="456736" cy="609685"/>
          </a:xfrm>
          <a:custGeom>
            <a:avLst/>
            <a:gdLst>
              <a:gd name="T0" fmla="*/ 3710 w 7669"/>
              <a:gd name="T1" fmla="*/ 2035 h 10239"/>
              <a:gd name="T2" fmla="*/ 3960 w 7669"/>
              <a:gd name="T3" fmla="*/ 2035 h 10239"/>
              <a:gd name="T4" fmla="*/ 4338 w 7669"/>
              <a:gd name="T5" fmla="*/ 2854 h 10239"/>
              <a:gd name="T6" fmla="*/ 4759 w 7669"/>
              <a:gd name="T7" fmla="*/ 3160 h 10239"/>
              <a:gd name="T8" fmla="*/ 5655 w 7669"/>
              <a:gd name="T9" fmla="*/ 3266 h 10239"/>
              <a:gd name="T10" fmla="*/ 5732 w 7669"/>
              <a:gd name="T11" fmla="*/ 3504 h 10239"/>
              <a:gd name="T12" fmla="*/ 5069 w 7669"/>
              <a:gd name="T13" fmla="*/ 4116 h 10239"/>
              <a:gd name="T14" fmla="*/ 4908 w 7669"/>
              <a:gd name="T15" fmla="*/ 4611 h 10239"/>
              <a:gd name="T16" fmla="*/ 5084 w 7669"/>
              <a:gd name="T17" fmla="*/ 5496 h 10239"/>
              <a:gd name="T18" fmla="*/ 4882 w 7669"/>
              <a:gd name="T19" fmla="*/ 5643 h 10239"/>
              <a:gd name="T20" fmla="*/ 4095 w 7669"/>
              <a:gd name="T21" fmla="*/ 5202 h 10239"/>
              <a:gd name="T22" fmla="*/ 3575 w 7669"/>
              <a:gd name="T23" fmla="*/ 5202 h 10239"/>
              <a:gd name="T24" fmla="*/ 2788 w 7669"/>
              <a:gd name="T25" fmla="*/ 5643 h 10239"/>
              <a:gd name="T26" fmla="*/ 2586 w 7669"/>
              <a:gd name="T27" fmla="*/ 5496 h 10239"/>
              <a:gd name="T28" fmla="*/ 2761 w 7669"/>
              <a:gd name="T29" fmla="*/ 4611 h 10239"/>
              <a:gd name="T30" fmla="*/ 2600 w 7669"/>
              <a:gd name="T31" fmla="*/ 4116 h 10239"/>
              <a:gd name="T32" fmla="*/ 1938 w 7669"/>
              <a:gd name="T33" fmla="*/ 3504 h 10239"/>
              <a:gd name="T34" fmla="*/ 2015 w 7669"/>
              <a:gd name="T35" fmla="*/ 3266 h 10239"/>
              <a:gd name="T36" fmla="*/ 2912 w 7669"/>
              <a:gd name="T37" fmla="*/ 3160 h 10239"/>
              <a:gd name="T38" fmla="*/ 3333 w 7669"/>
              <a:gd name="T39" fmla="*/ 2854 h 10239"/>
              <a:gd name="T40" fmla="*/ 3710 w 7669"/>
              <a:gd name="T41" fmla="*/ 2035 h 10239"/>
              <a:gd name="T42" fmla="*/ 6117 w 7669"/>
              <a:gd name="T43" fmla="*/ 6857 h 10239"/>
              <a:gd name="T44" fmla="*/ 7643 w 7669"/>
              <a:gd name="T45" fmla="*/ 3812 h 10239"/>
              <a:gd name="T46" fmla="*/ 3831 w 7669"/>
              <a:gd name="T47" fmla="*/ 0 h 10239"/>
              <a:gd name="T48" fmla="*/ 18 w 7669"/>
              <a:gd name="T49" fmla="*/ 3812 h 10239"/>
              <a:gd name="T50" fmla="*/ 1550 w 7669"/>
              <a:gd name="T51" fmla="*/ 6861 h 10239"/>
              <a:gd name="T52" fmla="*/ 0 w 7669"/>
              <a:gd name="T53" fmla="*/ 8848 h 10239"/>
              <a:gd name="T54" fmla="*/ 1587 w 7669"/>
              <a:gd name="T55" fmla="*/ 8652 h 10239"/>
              <a:gd name="T56" fmla="*/ 1784 w 7669"/>
              <a:gd name="T57" fmla="*/ 10239 h 10239"/>
              <a:gd name="T58" fmla="*/ 3823 w 7669"/>
              <a:gd name="T59" fmla="*/ 7624 h 10239"/>
              <a:gd name="T60" fmla="*/ 3831 w 7669"/>
              <a:gd name="T61" fmla="*/ 7624 h 10239"/>
              <a:gd name="T62" fmla="*/ 3845 w 7669"/>
              <a:gd name="T63" fmla="*/ 7623 h 10239"/>
              <a:gd name="T64" fmla="*/ 5886 w 7669"/>
              <a:gd name="T65" fmla="*/ 10239 h 10239"/>
              <a:gd name="T66" fmla="*/ 6082 w 7669"/>
              <a:gd name="T67" fmla="*/ 8652 h 10239"/>
              <a:gd name="T68" fmla="*/ 7669 w 7669"/>
              <a:gd name="T69" fmla="*/ 8848 h 10239"/>
              <a:gd name="T70" fmla="*/ 6117 w 7669"/>
              <a:gd name="T71" fmla="*/ 6857 h 10239"/>
              <a:gd name="T72" fmla="*/ 1111 w 7669"/>
              <a:gd name="T73" fmla="*/ 3812 h 10239"/>
              <a:gd name="T74" fmla="*/ 3831 w 7669"/>
              <a:gd name="T75" fmla="*/ 1093 h 10239"/>
              <a:gd name="T76" fmla="*/ 6549 w 7669"/>
              <a:gd name="T77" fmla="*/ 3812 h 10239"/>
              <a:gd name="T78" fmla="*/ 3831 w 7669"/>
              <a:gd name="T79" fmla="*/ 6530 h 10239"/>
              <a:gd name="T80" fmla="*/ 1111 w 7669"/>
              <a:gd name="T81" fmla="*/ 3812 h 10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669" h="10239">
                <a:moveTo>
                  <a:pt x="3710" y="2035"/>
                </a:moveTo>
                <a:cubicBezTo>
                  <a:pt x="3779" y="1886"/>
                  <a:pt x="3891" y="1886"/>
                  <a:pt x="3960" y="2035"/>
                </a:cubicBezTo>
                <a:lnTo>
                  <a:pt x="4338" y="2854"/>
                </a:lnTo>
                <a:cubicBezTo>
                  <a:pt x="4407" y="3003"/>
                  <a:pt x="4596" y="3140"/>
                  <a:pt x="4759" y="3160"/>
                </a:cubicBezTo>
                <a:lnTo>
                  <a:pt x="5655" y="3266"/>
                </a:lnTo>
                <a:cubicBezTo>
                  <a:pt x="5818" y="3285"/>
                  <a:pt x="5852" y="3393"/>
                  <a:pt x="5732" y="3504"/>
                </a:cubicBezTo>
                <a:lnTo>
                  <a:pt x="5069" y="4116"/>
                </a:lnTo>
                <a:cubicBezTo>
                  <a:pt x="4949" y="4227"/>
                  <a:pt x="4876" y="4450"/>
                  <a:pt x="4908" y="4611"/>
                </a:cubicBezTo>
                <a:lnTo>
                  <a:pt x="5084" y="5496"/>
                </a:lnTo>
                <a:cubicBezTo>
                  <a:pt x="5116" y="5657"/>
                  <a:pt x="5026" y="5723"/>
                  <a:pt x="4882" y="5643"/>
                </a:cubicBezTo>
                <a:lnTo>
                  <a:pt x="4095" y="5202"/>
                </a:lnTo>
                <a:cubicBezTo>
                  <a:pt x="3951" y="5122"/>
                  <a:pt x="3718" y="5122"/>
                  <a:pt x="3575" y="5202"/>
                </a:cubicBezTo>
                <a:lnTo>
                  <a:pt x="2788" y="5643"/>
                </a:lnTo>
                <a:cubicBezTo>
                  <a:pt x="2644" y="5723"/>
                  <a:pt x="2553" y="5656"/>
                  <a:pt x="2586" y="5496"/>
                </a:cubicBezTo>
                <a:lnTo>
                  <a:pt x="2761" y="4611"/>
                </a:lnTo>
                <a:cubicBezTo>
                  <a:pt x="2793" y="4450"/>
                  <a:pt x="2721" y="4227"/>
                  <a:pt x="2600" y="4116"/>
                </a:cubicBezTo>
                <a:lnTo>
                  <a:pt x="1938" y="3504"/>
                </a:lnTo>
                <a:cubicBezTo>
                  <a:pt x="1818" y="3393"/>
                  <a:pt x="1853" y="3285"/>
                  <a:pt x="2015" y="3266"/>
                </a:cubicBezTo>
                <a:lnTo>
                  <a:pt x="2912" y="3160"/>
                </a:lnTo>
                <a:cubicBezTo>
                  <a:pt x="3074" y="3140"/>
                  <a:pt x="3263" y="3003"/>
                  <a:pt x="3333" y="2854"/>
                </a:cubicBezTo>
                <a:lnTo>
                  <a:pt x="3710" y="2035"/>
                </a:lnTo>
                <a:close/>
                <a:moveTo>
                  <a:pt x="6117" y="6857"/>
                </a:moveTo>
                <a:cubicBezTo>
                  <a:pt x="7042" y="6161"/>
                  <a:pt x="7643" y="5058"/>
                  <a:pt x="7643" y="3812"/>
                </a:cubicBezTo>
                <a:cubicBezTo>
                  <a:pt x="7643" y="1707"/>
                  <a:pt x="5936" y="0"/>
                  <a:pt x="3831" y="0"/>
                </a:cubicBezTo>
                <a:cubicBezTo>
                  <a:pt x="1725" y="0"/>
                  <a:pt x="18" y="1707"/>
                  <a:pt x="18" y="3812"/>
                </a:cubicBezTo>
                <a:cubicBezTo>
                  <a:pt x="18" y="5061"/>
                  <a:pt x="621" y="6166"/>
                  <a:pt x="1550" y="6861"/>
                </a:cubicBezTo>
                <a:lnTo>
                  <a:pt x="0" y="8848"/>
                </a:lnTo>
                <a:lnTo>
                  <a:pt x="1587" y="8652"/>
                </a:lnTo>
                <a:lnTo>
                  <a:pt x="1784" y="10239"/>
                </a:lnTo>
                <a:lnTo>
                  <a:pt x="3823" y="7624"/>
                </a:lnTo>
                <a:cubicBezTo>
                  <a:pt x="3826" y="7624"/>
                  <a:pt x="3828" y="7624"/>
                  <a:pt x="3831" y="7624"/>
                </a:cubicBezTo>
                <a:cubicBezTo>
                  <a:pt x="3836" y="7624"/>
                  <a:pt x="3841" y="7623"/>
                  <a:pt x="3845" y="7623"/>
                </a:cubicBezTo>
                <a:lnTo>
                  <a:pt x="5886" y="10239"/>
                </a:lnTo>
                <a:lnTo>
                  <a:pt x="6082" y="8652"/>
                </a:lnTo>
                <a:lnTo>
                  <a:pt x="7669" y="8848"/>
                </a:lnTo>
                <a:lnTo>
                  <a:pt x="6117" y="6857"/>
                </a:lnTo>
                <a:close/>
                <a:moveTo>
                  <a:pt x="1111" y="3812"/>
                </a:moveTo>
                <a:cubicBezTo>
                  <a:pt x="1111" y="2311"/>
                  <a:pt x="2329" y="1093"/>
                  <a:pt x="3831" y="1093"/>
                </a:cubicBezTo>
                <a:cubicBezTo>
                  <a:pt x="5332" y="1093"/>
                  <a:pt x="6549" y="2311"/>
                  <a:pt x="6549" y="3812"/>
                </a:cubicBezTo>
                <a:cubicBezTo>
                  <a:pt x="6549" y="5314"/>
                  <a:pt x="5332" y="6530"/>
                  <a:pt x="3831" y="6530"/>
                </a:cubicBezTo>
                <a:cubicBezTo>
                  <a:pt x="2329" y="6530"/>
                  <a:pt x="1111" y="5314"/>
                  <a:pt x="1111" y="38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6" name="money-stacks-of-coins_31028"/>
          <p:cNvSpPr>
            <a:spLocks noChangeAspect="1"/>
          </p:cNvSpPr>
          <p:nvPr/>
        </p:nvSpPr>
        <p:spPr bwMode="auto">
          <a:xfrm>
            <a:off x="6026093" y="1439478"/>
            <a:ext cx="530535" cy="609685"/>
          </a:xfrm>
          <a:custGeom>
            <a:avLst/>
            <a:gdLst>
              <a:gd name="T0" fmla="*/ 2263 w 6954"/>
              <a:gd name="T1" fmla="*/ 6289 h 7989"/>
              <a:gd name="T2" fmla="*/ 4893 w 6954"/>
              <a:gd name="T3" fmla="*/ 5775 h 7989"/>
              <a:gd name="T4" fmla="*/ 4096 w 6954"/>
              <a:gd name="T5" fmla="*/ 6523 h 7989"/>
              <a:gd name="T6" fmla="*/ 5467 w 6954"/>
              <a:gd name="T7" fmla="*/ 6720 h 7989"/>
              <a:gd name="T8" fmla="*/ 6914 w 6954"/>
              <a:gd name="T9" fmla="*/ 6032 h 7989"/>
              <a:gd name="T10" fmla="*/ 6675 w 6954"/>
              <a:gd name="T11" fmla="*/ 6579 h 7989"/>
              <a:gd name="T12" fmla="*/ 2748 w 6954"/>
              <a:gd name="T13" fmla="*/ 7534 h 7989"/>
              <a:gd name="T14" fmla="*/ 1824 w 6954"/>
              <a:gd name="T15" fmla="*/ 7774 h 7989"/>
              <a:gd name="T16" fmla="*/ 1542 w 6954"/>
              <a:gd name="T17" fmla="*/ 6388 h 7989"/>
              <a:gd name="T18" fmla="*/ 1600 w 6954"/>
              <a:gd name="T19" fmla="*/ 4602 h 7989"/>
              <a:gd name="T20" fmla="*/ 1173 w 6954"/>
              <a:gd name="T21" fmla="*/ 4602 h 7989"/>
              <a:gd name="T22" fmla="*/ 1600 w 6954"/>
              <a:gd name="T23" fmla="*/ 6049 h 7989"/>
              <a:gd name="T24" fmla="*/ 2880 w 6954"/>
              <a:gd name="T25" fmla="*/ 4175 h 7989"/>
              <a:gd name="T26" fmla="*/ 2453 w 6954"/>
              <a:gd name="T27" fmla="*/ 4175 h 7989"/>
              <a:gd name="T28" fmla="*/ 2880 w 6954"/>
              <a:gd name="T29" fmla="*/ 5336 h 7989"/>
              <a:gd name="T30" fmla="*/ 4160 w 6954"/>
              <a:gd name="T31" fmla="*/ 3749 h 7989"/>
              <a:gd name="T32" fmla="*/ 3733 w 6954"/>
              <a:gd name="T33" fmla="*/ 3749 h 7989"/>
              <a:gd name="T34" fmla="*/ 4160 w 6954"/>
              <a:gd name="T35" fmla="*/ 5257 h 7989"/>
              <a:gd name="T36" fmla="*/ 5440 w 6954"/>
              <a:gd name="T37" fmla="*/ 2895 h 7989"/>
              <a:gd name="T38" fmla="*/ 5013 w 6954"/>
              <a:gd name="T39" fmla="*/ 2895 h 7989"/>
              <a:gd name="T40" fmla="*/ 5237 w 6954"/>
              <a:gd name="T41" fmla="*/ 5368 h 7989"/>
              <a:gd name="T42" fmla="*/ 6720 w 6954"/>
              <a:gd name="T43" fmla="*/ 5398 h 7989"/>
              <a:gd name="T44" fmla="*/ 6507 w 6954"/>
              <a:gd name="T45" fmla="*/ 1829 h 7989"/>
              <a:gd name="T46" fmla="*/ 6293 w 6954"/>
              <a:gd name="T47" fmla="*/ 5689 h 7989"/>
              <a:gd name="T48" fmla="*/ 6720 w 6954"/>
              <a:gd name="T49" fmla="*/ 5398 h 7989"/>
              <a:gd name="T50" fmla="*/ 213 w 6954"/>
              <a:gd name="T51" fmla="*/ 3962 h 7989"/>
              <a:gd name="T52" fmla="*/ 213 w 6954"/>
              <a:gd name="T53" fmla="*/ 3535 h 7989"/>
              <a:gd name="T54" fmla="*/ 5415 w 6954"/>
              <a:gd name="T55" fmla="*/ 720 h 7989"/>
              <a:gd name="T56" fmla="*/ 5276 w 6954"/>
              <a:gd name="T57" fmla="*/ 317 h 7989"/>
              <a:gd name="T58" fmla="*/ 6354 w 6954"/>
              <a:gd name="T59" fmla="*/ 171 h 7989"/>
              <a:gd name="T60" fmla="*/ 6500 w 6954"/>
              <a:gd name="T61" fmla="*/ 1249 h 7989"/>
              <a:gd name="T62" fmla="*/ 6128 w 6954"/>
              <a:gd name="T63" fmla="*/ 827 h 7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954" h="7989">
                <a:moveTo>
                  <a:pt x="1542" y="6388"/>
                </a:moveTo>
                <a:lnTo>
                  <a:pt x="2263" y="6289"/>
                </a:lnTo>
                <a:cubicBezTo>
                  <a:pt x="2417" y="5902"/>
                  <a:pt x="2757" y="5708"/>
                  <a:pt x="3284" y="5708"/>
                </a:cubicBezTo>
                <a:cubicBezTo>
                  <a:pt x="4074" y="5708"/>
                  <a:pt x="4436" y="5584"/>
                  <a:pt x="4893" y="5775"/>
                </a:cubicBezTo>
                <a:cubicBezTo>
                  <a:pt x="5156" y="5884"/>
                  <a:pt x="5108" y="6113"/>
                  <a:pt x="4950" y="6259"/>
                </a:cubicBezTo>
                <a:cubicBezTo>
                  <a:pt x="4748" y="6445"/>
                  <a:pt x="4104" y="6225"/>
                  <a:pt x="4096" y="6523"/>
                </a:cubicBezTo>
                <a:cubicBezTo>
                  <a:pt x="4088" y="6822"/>
                  <a:pt x="4397" y="6720"/>
                  <a:pt x="4668" y="6720"/>
                </a:cubicBezTo>
                <a:lnTo>
                  <a:pt x="5467" y="6720"/>
                </a:lnTo>
                <a:lnTo>
                  <a:pt x="6652" y="5854"/>
                </a:lnTo>
                <a:cubicBezTo>
                  <a:pt x="6780" y="5761"/>
                  <a:pt x="6954" y="5879"/>
                  <a:pt x="6914" y="6032"/>
                </a:cubicBezTo>
                <a:lnTo>
                  <a:pt x="6832" y="6345"/>
                </a:lnTo>
                <a:cubicBezTo>
                  <a:pt x="6808" y="6438"/>
                  <a:pt x="6752" y="6521"/>
                  <a:pt x="6675" y="6579"/>
                </a:cubicBezTo>
                <a:lnTo>
                  <a:pt x="5401" y="7534"/>
                </a:lnTo>
                <a:lnTo>
                  <a:pt x="2748" y="7534"/>
                </a:lnTo>
                <a:lnTo>
                  <a:pt x="2452" y="7816"/>
                </a:lnTo>
                <a:cubicBezTo>
                  <a:pt x="2270" y="7989"/>
                  <a:pt x="1980" y="7969"/>
                  <a:pt x="1824" y="7774"/>
                </a:cubicBezTo>
                <a:lnTo>
                  <a:pt x="1267" y="7077"/>
                </a:lnTo>
                <a:cubicBezTo>
                  <a:pt x="1060" y="6818"/>
                  <a:pt x="1214" y="6433"/>
                  <a:pt x="1542" y="6388"/>
                </a:cubicBezTo>
                <a:close/>
                <a:moveTo>
                  <a:pt x="1600" y="6049"/>
                </a:moveTo>
                <a:lnTo>
                  <a:pt x="1600" y="4602"/>
                </a:lnTo>
                <a:cubicBezTo>
                  <a:pt x="1600" y="4484"/>
                  <a:pt x="1504" y="4389"/>
                  <a:pt x="1387" y="4389"/>
                </a:cubicBezTo>
                <a:cubicBezTo>
                  <a:pt x="1269" y="4389"/>
                  <a:pt x="1173" y="4484"/>
                  <a:pt x="1173" y="4602"/>
                </a:cubicBezTo>
                <a:lnTo>
                  <a:pt x="1173" y="6107"/>
                </a:lnTo>
                <a:lnTo>
                  <a:pt x="1600" y="6049"/>
                </a:lnTo>
                <a:close/>
                <a:moveTo>
                  <a:pt x="2880" y="5336"/>
                </a:moveTo>
                <a:lnTo>
                  <a:pt x="2880" y="4175"/>
                </a:lnTo>
                <a:cubicBezTo>
                  <a:pt x="2880" y="4058"/>
                  <a:pt x="2784" y="3962"/>
                  <a:pt x="2667" y="3962"/>
                </a:cubicBezTo>
                <a:cubicBezTo>
                  <a:pt x="2549" y="3962"/>
                  <a:pt x="2453" y="4058"/>
                  <a:pt x="2453" y="4175"/>
                </a:cubicBezTo>
                <a:lnTo>
                  <a:pt x="2453" y="5526"/>
                </a:lnTo>
                <a:cubicBezTo>
                  <a:pt x="2572" y="5439"/>
                  <a:pt x="2714" y="5375"/>
                  <a:pt x="2880" y="5336"/>
                </a:cubicBezTo>
                <a:close/>
                <a:moveTo>
                  <a:pt x="4160" y="5257"/>
                </a:moveTo>
                <a:lnTo>
                  <a:pt x="4160" y="3749"/>
                </a:lnTo>
                <a:cubicBezTo>
                  <a:pt x="4160" y="3631"/>
                  <a:pt x="4064" y="3535"/>
                  <a:pt x="3947" y="3535"/>
                </a:cubicBezTo>
                <a:cubicBezTo>
                  <a:pt x="3829" y="3535"/>
                  <a:pt x="3733" y="3631"/>
                  <a:pt x="3733" y="3749"/>
                </a:cubicBezTo>
                <a:lnTo>
                  <a:pt x="3733" y="5280"/>
                </a:lnTo>
                <a:cubicBezTo>
                  <a:pt x="3890" y="5274"/>
                  <a:pt x="4031" y="5265"/>
                  <a:pt x="4160" y="5257"/>
                </a:cubicBezTo>
                <a:close/>
                <a:moveTo>
                  <a:pt x="5440" y="5529"/>
                </a:moveTo>
                <a:lnTo>
                  <a:pt x="5440" y="2895"/>
                </a:lnTo>
                <a:cubicBezTo>
                  <a:pt x="5440" y="2778"/>
                  <a:pt x="5344" y="2682"/>
                  <a:pt x="5227" y="2682"/>
                </a:cubicBezTo>
                <a:cubicBezTo>
                  <a:pt x="5109" y="2682"/>
                  <a:pt x="5013" y="2778"/>
                  <a:pt x="5013" y="2895"/>
                </a:cubicBezTo>
                <a:lnTo>
                  <a:pt x="5013" y="5293"/>
                </a:lnTo>
                <a:cubicBezTo>
                  <a:pt x="5087" y="5312"/>
                  <a:pt x="5161" y="5336"/>
                  <a:pt x="5237" y="5368"/>
                </a:cubicBezTo>
                <a:cubicBezTo>
                  <a:pt x="5319" y="5402"/>
                  <a:pt x="5382" y="5461"/>
                  <a:pt x="5440" y="5529"/>
                </a:cubicBezTo>
                <a:close/>
                <a:moveTo>
                  <a:pt x="6720" y="5398"/>
                </a:moveTo>
                <a:lnTo>
                  <a:pt x="6720" y="2042"/>
                </a:lnTo>
                <a:cubicBezTo>
                  <a:pt x="6720" y="1924"/>
                  <a:pt x="6624" y="1829"/>
                  <a:pt x="6507" y="1829"/>
                </a:cubicBezTo>
                <a:cubicBezTo>
                  <a:pt x="6389" y="1829"/>
                  <a:pt x="6293" y="1924"/>
                  <a:pt x="6293" y="2042"/>
                </a:cubicBezTo>
                <a:lnTo>
                  <a:pt x="6293" y="5689"/>
                </a:lnTo>
                <a:lnTo>
                  <a:pt x="6652" y="5427"/>
                </a:lnTo>
                <a:cubicBezTo>
                  <a:pt x="6672" y="5413"/>
                  <a:pt x="6695" y="5402"/>
                  <a:pt x="6720" y="5398"/>
                </a:cubicBezTo>
                <a:close/>
                <a:moveTo>
                  <a:pt x="6128" y="827"/>
                </a:moveTo>
                <a:cubicBezTo>
                  <a:pt x="4799" y="2789"/>
                  <a:pt x="2583" y="3963"/>
                  <a:pt x="213" y="3962"/>
                </a:cubicBezTo>
                <a:cubicBezTo>
                  <a:pt x="96" y="3962"/>
                  <a:pt x="0" y="3866"/>
                  <a:pt x="0" y="3749"/>
                </a:cubicBezTo>
                <a:cubicBezTo>
                  <a:pt x="0" y="3631"/>
                  <a:pt x="96" y="3535"/>
                  <a:pt x="213" y="3535"/>
                </a:cubicBezTo>
                <a:cubicBezTo>
                  <a:pt x="2468" y="3535"/>
                  <a:pt x="4529" y="2416"/>
                  <a:pt x="5768" y="598"/>
                </a:cubicBezTo>
                <a:lnTo>
                  <a:pt x="5415" y="720"/>
                </a:lnTo>
                <a:cubicBezTo>
                  <a:pt x="5302" y="763"/>
                  <a:pt x="5175" y="705"/>
                  <a:pt x="5136" y="590"/>
                </a:cubicBezTo>
                <a:cubicBezTo>
                  <a:pt x="5097" y="476"/>
                  <a:pt x="5160" y="352"/>
                  <a:pt x="5276" y="317"/>
                </a:cubicBezTo>
                <a:lnTo>
                  <a:pt x="6083" y="39"/>
                </a:lnTo>
                <a:cubicBezTo>
                  <a:pt x="6194" y="0"/>
                  <a:pt x="6316" y="59"/>
                  <a:pt x="6354" y="171"/>
                </a:cubicBezTo>
                <a:lnTo>
                  <a:pt x="6632" y="978"/>
                </a:lnTo>
                <a:cubicBezTo>
                  <a:pt x="6670" y="1089"/>
                  <a:pt x="6611" y="1211"/>
                  <a:pt x="6500" y="1249"/>
                </a:cubicBezTo>
                <a:cubicBezTo>
                  <a:pt x="6388" y="1288"/>
                  <a:pt x="6267" y="1228"/>
                  <a:pt x="6228" y="1117"/>
                </a:cubicBezTo>
                <a:lnTo>
                  <a:pt x="6128" y="8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" name="money-stacks-of-coins_31028"/>
          <p:cNvSpPr>
            <a:spLocks noChangeAspect="1"/>
          </p:cNvSpPr>
          <p:nvPr/>
        </p:nvSpPr>
        <p:spPr bwMode="auto">
          <a:xfrm>
            <a:off x="6023417" y="4083775"/>
            <a:ext cx="609685" cy="508270"/>
          </a:xfrm>
          <a:custGeom>
            <a:avLst/>
            <a:gdLst>
              <a:gd name="T0" fmla="*/ 9600 w 12799"/>
              <a:gd name="T1" fmla="*/ 9396 h 10669"/>
              <a:gd name="T2" fmla="*/ 1280 w 12799"/>
              <a:gd name="T3" fmla="*/ 9396 h 10669"/>
              <a:gd name="T4" fmla="*/ 1280 w 12799"/>
              <a:gd name="T5" fmla="*/ 3407 h 10669"/>
              <a:gd name="T6" fmla="*/ 3197 w 12799"/>
              <a:gd name="T7" fmla="*/ 3407 h 10669"/>
              <a:gd name="T8" fmla="*/ 4620 w 12799"/>
              <a:gd name="T9" fmla="*/ 2133 h 10669"/>
              <a:gd name="T10" fmla="*/ 640 w 12799"/>
              <a:gd name="T11" fmla="*/ 2133 h 10669"/>
              <a:gd name="T12" fmla="*/ 0 w 12799"/>
              <a:gd name="T13" fmla="*/ 2770 h 10669"/>
              <a:gd name="T14" fmla="*/ 0 w 12799"/>
              <a:gd name="T15" fmla="*/ 10032 h 10669"/>
              <a:gd name="T16" fmla="*/ 640 w 12799"/>
              <a:gd name="T17" fmla="*/ 10669 h 10669"/>
              <a:gd name="T18" fmla="*/ 10240 w 12799"/>
              <a:gd name="T19" fmla="*/ 10669 h 10669"/>
              <a:gd name="T20" fmla="*/ 10880 w 12799"/>
              <a:gd name="T21" fmla="*/ 10032 h 10669"/>
              <a:gd name="T22" fmla="*/ 10880 w 12799"/>
              <a:gd name="T23" fmla="*/ 6400 h 10669"/>
              <a:gd name="T24" fmla="*/ 9600 w 12799"/>
              <a:gd name="T25" fmla="*/ 7447 h 10669"/>
              <a:gd name="T26" fmla="*/ 9600 w 12799"/>
              <a:gd name="T27" fmla="*/ 9396 h 10669"/>
              <a:gd name="T28" fmla="*/ 8533 w 12799"/>
              <a:gd name="T29" fmla="*/ 4266 h 10669"/>
              <a:gd name="T30" fmla="*/ 8533 w 12799"/>
              <a:gd name="T31" fmla="*/ 6396 h 10669"/>
              <a:gd name="T32" fmla="*/ 12799 w 12799"/>
              <a:gd name="T33" fmla="*/ 3213 h 10669"/>
              <a:gd name="T34" fmla="*/ 8533 w 12799"/>
              <a:gd name="T35" fmla="*/ 0 h 10669"/>
              <a:gd name="T36" fmla="*/ 8533 w 12799"/>
              <a:gd name="T37" fmla="*/ 1990 h 10669"/>
              <a:gd name="T38" fmla="*/ 3200 w 12799"/>
              <a:gd name="T39" fmla="*/ 7466 h 10669"/>
              <a:gd name="T40" fmla="*/ 8533 w 12799"/>
              <a:gd name="T41" fmla="*/ 4266 h 10669"/>
              <a:gd name="T42" fmla="*/ 8533 w 12799"/>
              <a:gd name="T43" fmla="*/ 4266 h 10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799" h="10669">
                <a:moveTo>
                  <a:pt x="9600" y="9396"/>
                </a:moveTo>
                <a:lnTo>
                  <a:pt x="1280" y="9396"/>
                </a:lnTo>
                <a:lnTo>
                  <a:pt x="1280" y="3407"/>
                </a:lnTo>
                <a:lnTo>
                  <a:pt x="3197" y="3407"/>
                </a:lnTo>
                <a:cubicBezTo>
                  <a:pt x="3197" y="3407"/>
                  <a:pt x="3667" y="2750"/>
                  <a:pt x="4620" y="2133"/>
                </a:cubicBezTo>
                <a:lnTo>
                  <a:pt x="640" y="2133"/>
                </a:lnTo>
                <a:cubicBezTo>
                  <a:pt x="287" y="2133"/>
                  <a:pt x="0" y="2416"/>
                  <a:pt x="0" y="2770"/>
                </a:cubicBezTo>
                <a:lnTo>
                  <a:pt x="0" y="10032"/>
                </a:lnTo>
                <a:cubicBezTo>
                  <a:pt x="0" y="10382"/>
                  <a:pt x="287" y="10669"/>
                  <a:pt x="640" y="10669"/>
                </a:cubicBezTo>
                <a:lnTo>
                  <a:pt x="10240" y="10669"/>
                </a:lnTo>
                <a:cubicBezTo>
                  <a:pt x="10593" y="10669"/>
                  <a:pt x="10880" y="10386"/>
                  <a:pt x="10880" y="10032"/>
                </a:cubicBezTo>
                <a:lnTo>
                  <a:pt x="10880" y="6400"/>
                </a:lnTo>
                <a:lnTo>
                  <a:pt x="9600" y="7447"/>
                </a:lnTo>
                <a:lnTo>
                  <a:pt x="9600" y="9396"/>
                </a:lnTo>
                <a:close/>
                <a:moveTo>
                  <a:pt x="8533" y="4266"/>
                </a:moveTo>
                <a:lnTo>
                  <a:pt x="8533" y="6396"/>
                </a:lnTo>
                <a:lnTo>
                  <a:pt x="12799" y="3213"/>
                </a:lnTo>
                <a:lnTo>
                  <a:pt x="8533" y="0"/>
                </a:lnTo>
                <a:lnTo>
                  <a:pt x="8533" y="1990"/>
                </a:lnTo>
                <a:cubicBezTo>
                  <a:pt x="3373" y="1990"/>
                  <a:pt x="3200" y="7466"/>
                  <a:pt x="3200" y="7466"/>
                </a:cubicBezTo>
                <a:cubicBezTo>
                  <a:pt x="4660" y="5083"/>
                  <a:pt x="5733" y="4266"/>
                  <a:pt x="8533" y="4266"/>
                </a:cubicBezTo>
                <a:close/>
                <a:moveTo>
                  <a:pt x="8533" y="426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" name="money-stacks-of-coins_31028"/>
          <p:cNvSpPr>
            <a:spLocks noChangeAspect="1"/>
          </p:cNvSpPr>
          <p:nvPr/>
        </p:nvSpPr>
        <p:spPr bwMode="auto">
          <a:xfrm>
            <a:off x="6023417" y="5436135"/>
            <a:ext cx="609685" cy="503072"/>
          </a:xfrm>
          <a:custGeom>
            <a:avLst/>
            <a:gdLst>
              <a:gd name="T0" fmla="*/ 5188 w 10375"/>
              <a:gd name="T1" fmla="*/ 1 h 8561"/>
              <a:gd name="T2" fmla="*/ 0 w 10375"/>
              <a:gd name="T3" fmla="*/ 4218 h 8561"/>
              <a:gd name="T4" fmla="*/ 1453 w 10375"/>
              <a:gd name="T5" fmla="*/ 7143 h 8561"/>
              <a:gd name="T6" fmla="*/ 1328 w 10375"/>
              <a:gd name="T7" fmla="*/ 8561 h 8561"/>
              <a:gd name="T8" fmla="*/ 2703 w 10375"/>
              <a:gd name="T9" fmla="*/ 7920 h 8561"/>
              <a:gd name="T10" fmla="*/ 5188 w 10375"/>
              <a:gd name="T11" fmla="*/ 8436 h 8561"/>
              <a:gd name="T12" fmla="*/ 10375 w 10375"/>
              <a:gd name="T13" fmla="*/ 4218 h 8561"/>
              <a:gd name="T14" fmla="*/ 5188 w 10375"/>
              <a:gd name="T15" fmla="*/ 1 h 8561"/>
              <a:gd name="T16" fmla="*/ 5188 w 10375"/>
              <a:gd name="T17" fmla="*/ 7604 h 8561"/>
              <a:gd name="T18" fmla="*/ 3200 w 10375"/>
              <a:gd name="T19" fmla="*/ 7193 h 8561"/>
              <a:gd name="T20" fmla="*/ 2100 w 10375"/>
              <a:gd name="T21" fmla="*/ 7706 h 8561"/>
              <a:gd name="T22" fmla="*/ 2200 w 10375"/>
              <a:gd name="T23" fmla="*/ 6572 h 8561"/>
              <a:gd name="T24" fmla="*/ 1038 w 10375"/>
              <a:gd name="T25" fmla="*/ 4230 h 8561"/>
              <a:gd name="T26" fmla="*/ 5188 w 10375"/>
              <a:gd name="T27" fmla="*/ 857 h 8561"/>
              <a:gd name="T28" fmla="*/ 9338 w 10375"/>
              <a:gd name="T29" fmla="*/ 4230 h 8561"/>
              <a:gd name="T30" fmla="*/ 5188 w 10375"/>
              <a:gd name="T31" fmla="*/ 7604 h 8561"/>
              <a:gd name="T32" fmla="*/ 2776 w 10375"/>
              <a:gd name="T33" fmla="*/ 4287 h 8561"/>
              <a:gd name="T34" fmla="*/ 2008 w 10375"/>
              <a:gd name="T35" fmla="*/ 4287 h 8561"/>
              <a:gd name="T36" fmla="*/ 2776 w 10375"/>
              <a:gd name="T37" fmla="*/ 5055 h 8561"/>
              <a:gd name="T38" fmla="*/ 3545 w 10375"/>
              <a:gd name="T39" fmla="*/ 4287 h 8561"/>
              <a:gd name="T40" fmla="*/ 2776 w 10375"/>
              <a:gd name="T41" fmla="*/ 3518 h 8561"/>
              <a:gd name="T42" fmla="*/ 2008 w 10375"/>
              <a:gd name="T43" fmla="*/ 4287 h 8561"/>
              <a:gd name="T44" fmla="*/ 5188 w 10375"/>
              <a:gd name="T45" fmla="*/ 4282 h 8561"/>
              <a:gd name="T46" fmla="*/ 4419 w 10375"/>
              <a:gd name="T47" fmla="*/ 4282 h 8561"/>
              <a:gd name="T48" fmla="*/ 5188 w 10375"/>
              <a:gd name="T49" fmla="*/ 5050 h 8561"/>
              <a:gd name="T50" fmla="*/ 5956 w 10375"/>
              <a:gd name="T51" fmla="*/ 4282 h 8561"/>
              <a:gd name="T52" fmla="*/ 5188 w 10375"/>
              <a:gd name="T53" fmla="*/ 3513 h 8561"/>
              <a:gd name="T54" fmla="*/ 4419 w 10375"/>
              <a:gd name="T55" fmla="*/ 4282 h 8561"/>
              <a:gd name="T56" fmla="*/ 7576 w 10375"/>
              <a:gd name="T57" fmla="*/ 4278 h 8561"/>
              <a:gd name="T58" fmla="*/ 6808 w 10375"/>
              <a:gd name="T59" fmla="*/ 4278 h 8561"/>
              <a:gd name="T60" fmla="*/ 7576 w 10375"/>
              <a:gd name="T61" fmla="*/ 5047 h 8561"/>
              <a:gd name="T62" fmla="*/ 8345 w 10375"/>
              <a:gd name="T63" fmla="*/ 4278 h 8561"/>
              <a:gd name="T64" fmla="*/ 7576 w 10375"/>
              <a:gd name="T65" fmla="*/ 3509 h 8561"/>
              <a:gd name="T66" fmla="*/ 6808 w 10375"/>
              <a:gd name="T67" fmla="*/ 4278 h 8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75" h="8561">
                <a:moveTo>
                  <a:pt x="5188" y="1"/>
                </a:moveTo>
                <a:cubicBezTo>
                  <a:pt x="2323" y="1"/>
                  <a:pt x="0" y="1888"/>
                  <a:pt x="0" y="4218"/>
                </a:cubicBezTo>
                <a:cubicBezTo>
                  <a:pt x="0" y="5354"/>
                  <a:pt x="554" y="6384"/>
                  <a:pt x="1453" y="7143"/>
                </a:cubicBezTo>
                <a:lnTo>
                  <a:pt x="1328" y="8561"/>
                </a:lnTo>
                <a:lnTo>
                  <a:pt x="2703" y="7920"/>
                </a:lnTo>
                <a:cubicBezTo>
                  <a:pt x="3440" y="8248"/>
                  <a:pt x="4288" y="8436"/>
                  <a:pt x="5188" y="8436"/>
                </a:cubicBezTo>
                <a:cubicBezTo>
                  <a:pt x="8053" y="8436"/>
                  <a:pt x="10375" y="6548"/>
                  <a:pt x="10375" y="4218"/>
                </a:cubicBezTo>
                <a:cubicBezTo>
                  <a:pt x="10375" y="1889"/>
                  <a:pt x="8053" y="0"/>
                  <a:pt x="5188" y="1"/>
                </a:cubicBezTo>
                <a:close/>
                <a:moveTo>
                  <a:pt x="5188" y="7604"/>
                </a:moveTo>
                <a:cubicBezTo>
                  <a:pt x="4468" y="7604"/>
                  <a:pt x="3790" y="7456"/>
                  <a:pt x="3200" y="7193"/>
                </a:cubicBezTo>
                <a:lnTo>
                  <a:pt x="2100" y="7706"/>
                </a:lnTo>
                <a:lnTo>
                  <a:pt x="2200" y="6572"/>
                </a:lnTo>
                <a:cubicBezTo>
                  <a:pt x="1480" y="5963"/>
                  <a:pt x="1038" y="5139"/>
                  <a:pt x="1038" y="4230"/>
                </a:cubicBezTo>
                <a:cubicBezTo>
                  <a:pt x="1038" y="2367"/>
                  <a:pt x="2895" y="857"/>
                  <a:pt x="5188" y="857"/>
                </a:cubicBezTo>
                <a:cubicBezTo>
                  <a:pt x="7480" y="857"/>
                  <a:pt x="9338" y="2367"/>
                  <a:pt x="9338" y="4230"/>
                </a:cubicBezTo>
                <a:cubicBezTo>
                  <a:pt x="9338" y="6094"/>
                  <a:pt x="7480" y="7604"/>
                  <a:pt x="5188" y="7604"/>
                </a:cubicBezTo>
                <a:close/>
                <a:moveTo>
                  <a:pt x="2776" y="4287"/>
                </a:moveTo>
                <a:close/>
                <a:moveTo>
                  <a:pt x="2008" y="4287"/>
                </a:moveTo>
                <a:cubicBezTo>
                  <a:pt x="2008" y="4711"/>
                  <a:pt x="2352" y="5055"/>
                  <a:pt x="2776" y="5055"/>
                </a:cubicBezTo>
                <a:cubicBezTo>
                  <a:pt x="3201" y="5055"/>
                  <a:pt x="3545" y="4711"/>
                  <a:pt x="3545" y="4287"/>
                </a:cubicBezTo>
                <a:cubicBezTo>
                  <a:pt x="3545" y="3862"/>
                  <a:pt x="3201" y="3518"/>
                  <a:pt x="2776" y="3518"/>
                </a:cubicBezTo>
                <a:cubicBezTo>
                  <a:pt x="2352" y="3518"/>
                  <a:pt x="2008" y="3862"/>
                  <a:pt x="2008" y="4287"/>
                </a:cubicBezTo>
                <a:close/>
                <a:moveTo>
                  <a:pt x="5188" y="4282"/>
                </a:moveTo>
                <a:close/>
                <a:moveTo>
                  <a:pt x="4419" y="4282"/>
                </a:moveTo>
                <a:cubicBezTo>
                  <a:pt x="4419" y="4706"/>
                  <a:pt x="4763" y="5050"/>
                  <a:pt x="5188" y="5050"/>
                </a:cubicBezTo>
                <a:cubicBezTo>
                  <a:pt x="5612" y="5050"/>
                  <a:pt x="5956" y="4706"/>
                  <a:pt x="5956" y="4282"/>
                </a:cubicBezTo>
                <a:cubicBezTo>
                  <a:pt x="5956" y="3857"/>
                  <a:pt x="5612" y="3513"/>
                  <a:pt x="5188" y="3513"/>
                </a:cubicBezTo>
                <a:cubicBezTo>
                  <a:pt x="4763" y="3513"/>
                  <a:pt x="4419" y="3857"/>
                  <a:pt x="4419" y="4282"/>
                </a:cubicBezTo>
                <a:close/>
                <a:moveTo>
                  <a:pt x="7576" y="4278"/>
                </a:moveTo>
                <a:close/>
                <a:moveTo>
                  <a:pt x="6808" y="4278"/>
                </a:moveTo>
                <a:cubicBezTo>
                  <a:pt x="6808" y="4703"/>
                  <a:pt x="7152" y="5047"/>
                  <a:pt x="7576" y="5047"/>
                </a:cubicBezTo>
                <a:cubicBezTo>
                  <a:pt x="8001" y="5047"/>
                  <a:pt x="8345" y="4703"/>
                  <a:pt x="8345" y="4278"/>
                </a:cubicBezTo>
                <a:cubicBezTo>
                  <a:pt x="8345" y="3853"/>
                  <a:pt x="8001" y="3509"/>
                  <a:pt x="7576" y="3509"/>
                </a:cubicBezTo>
                <a:cubicBezTo>
                  <a:pt x="7152" y="3509"/>
                  <a:pt x="6808" y="3853"/>
                  <a:pt x="6808" y="42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01235" y="190500"/>
            <a:ext cx="232029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928" y="1044258"/>
            <a:ext cx="112661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[1]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Zarrabi H, Emami A, Khadivi P, et al. BlessMark: a blind diagnostically-lossless watermarking framework for medical applications based on deep neural networks[J]. Multimedia Tools and Applications, 2020, 79(31): 22473-22495.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[2]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Zermi N, Khaldi A, Kafi R, et al. A DWT-SVD based robust digital watermarking for medical image security[J]. Forensic Science International, 2021, 320: 110691.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[3]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Kahlessenane F, Khaldi A, Kafi R, et al. A DWT based watermarking approach for medical image protection[J]. Journal of Ambient Intelligence and Humanized Computing, 2021, 12(2): 2931-2938.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[4]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李九高. 医学CT图像数字水印算法的研究[D].南京邮电大学,2013.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[5] 张正光. 基于时频联合变换域的盲水印算法研究[D].东北大学,2014.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831" y="4150594"/>
            <a:ext cx="11590338" cy="2415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 rot="16200000" flipH="1">
            <a:off x="5891972" y="130273"/>
            <a:ext cx="408057" cy="7468109"/>
          </a:xfrm>
          <a:prstGeom prst="roundRect">
            <a:avLst>
              <a:gd name="adj" fmla="val 50000"/>
            </a:avLst>
          </a:prstGeom>
          <a:solidFill>
            <a:srgbClr val="68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49058" y="2789645"/>
            <a:ext cx="70938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kumimoji="0" lang="en-US" altLang="zh-CN" sz="4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19154" y="3668246"/>
            <a:ext cx="675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PLEASE GIVE ME AS MUCH CRITICISM AS POSSIBLE</a:t>
            </a:r>
            <a:endParaRPr lang="zh-CN" altLang="en-US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92990" y="3119668"/>
            <a:ext cx="7406020" cy="156067"/>
            <a:chOff x="2392990" y="3119668"/>
            <a:chExt cx="7406020" cy="156067"/>
          </a:xfrm>
        </p:grpSpPr>
        <p:sp>
          <p:nvSpPr>
            <p:cNvPr id="6" name="椭圆 5"/>
            <p:cNvSpPr/>
            <p:nvPr/>
          </p:nvSpPr>
          <p:spPr>
            <a:xfrm>
              <a:off x="2392990" y="3119668"/>
              <a:ext cx="156067" cy="156067"/>
            </a:xfrm>
            <a:prstGeom prst="ellipse">
              <a:avLst/>
            </a:prstGeom>
            <a:solidFill>
              <a:srgbClr val="68B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9642943" y="3119668"/>
              <a:ext cx="156067" cy="156067"/>
            </a:xfrm>
            <a:prstGeom prst="ellipse">
              <a:avLst/>
            </a:prstGeom>
            <a:solidFill>
              <a:srgbClr val="68B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max_se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11802" b="17741"/>
          <a:stretch>
            <a:fillRect/>
          </a:stretch>
        </p:blipFill>
        <p:spPr>
          <a:xfrm>
            <a:off x="1703070" y="915670"/>
            <a:ext cx="5803900" cy="406019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342390" y="2517775"/>
            <a:ext cx="2557780" cy="9525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3900170" y="419100"/>
            <a:ext cx="2540" cy="2117725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ft"/>
          <p:cNvPicPr>
            <a:picLocks noChangeAspect="1"/>
          </p:cNvPicPr>
          <p:nvPr/>
        </p:nvPicPr>
        <p:blipFill>
          <a:blip r:embed="rId3"/>
          <a:srcRect r="11741" b="17144"/>
          <a:stretch>
            <a:fillRect/>
          </a:stretch>
        </p:blipFill>
        <p:spPr>
          <a:xfrm>
            <a:off x="7506970" y="915670"/>
            <a:ext cx="5765800" cy="406019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7277100" y="2517775"/>
            <a:ext cx="2557780" cy="9525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9834880" y="419100"/>
            <a:ext cx="2540" cy="2117725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3435" y="2643505"/>
            <a:ext cx="1570355" cy="15703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顶角 4"/>
          <p:cNvSpPr/>
          <p:nvPr/>
        </p:nvSpPr>
        <p:spPr>
          <a:xfrm rot="16200000">
            <a:off x="1690932" y="2944662"/>
            <a:ext cx="584775" cy="71847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8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4122" y="3103846"/>
            <a:ext cx="30801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Background</a:t>
            </a:r>
            <a:endParaRPr kumimoji="0" lang="en-US" altLang="zh-CN" sz="28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73557" y="3011514"/>
            <a:ext cx="1036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kumimoji="0" lang="zh-CN" altLang="en-US" sz="32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顶角 15"/>
          <p:cNvSpPr/>
          <p:nvPr/>
        </p:nvSpPr>
        <p:spPr>
          <a:xfrm rot="16200000">
            <a:off x="1690933" y="3994896"/>
            <a:ext cx="584775" cy="71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8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94122" y="4155693"/>
            <a:ext cx="30801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Related work</a:t>
            </a:r>
            <a:endParaRPr kumimoji="0" lang="en-US" altLang="zh-CN" sz="28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73557" y="4063361"/>
            <a:ext cx="1036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32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32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顶角 16"/>
          <p:cNvSpPr/>
          <p:nvPr/>
        </p:nvSpPr>
        <p:spPr>
          <a:xfrm rot="16200000">
            <a:off x="7114358" y="2943049"/>
            <a:ext cx="584775" cy="71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8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矩形: 圆顶角 18"/>
          <p:cNvSpPr/>
          <p:nvPr/>
        </p:nvSpPr>
        <p:spPr>
          <a:xfrm rot="16200000">
            <a:off x="7114358" y="3993284"/>
            <a:ext cx="584775" cy="71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8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17546" y="3105459"/>
            <a:ext cx="29125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 plan</a:t>
            </a:r>
            <a:endParaRPr kumimoji="0" lang="en-US" altLang="zh-CN" sz="28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96982" y="3013127"/>
            <a:ext cx="1036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32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32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17546" y="4157306"/>
            <a:ext cx="29125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30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Challenge</a:t>
            </a:r>
            <a:endParaRPr kumimoji="0" lang="en-US" altLang="zh-CN" sz="2800" b="1" i="0" u="none" strike="noStrike" kern="1200" cap="none" spc="30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96982" y="4064974"/>
            <a:ext cx="1036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32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32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6096000" y="2900865"/>
            <a:ext cx="0" cy="18860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/>
          <p:cNvSpPr/>
          <p:nvPr/>
        </p:nvSpPr>
        <p:spPr>
          <a:xfrm>
            <a:off x="3775906" y="1336332"/>
            <a:ext cx="4640188" cy="7467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8B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7442" y="1385470"/>
            <a:ext cx="305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rgbClr val="68B7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·CONTENTS·</a:t>
            </a:r>
            <a:endParaRPr lang="zh-CN" altLang="en-US" sz="3200" dirty="0">
              <a:solidFill>
                <a:srgbClr val="68B7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95851" y="3737318"/>
            <a:ext cx="440974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Background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775906" y="2428696"/>
            <a:ext cx="4640188" cy="10045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8B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8B7E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81574" y="2376977"/>
            <a:ext cx="3428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rgbClr val="68B7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en-US" altLang="zh-CN" sz="6600" dirty="0">
              <a:solidFill>
                <a:srgbClr val="68B7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76605" y="3951671"/>
            <a:ext cx="5038791" cy="156067"/>
            <a:chOff x="3891126" y="3631108"/>
            <a:chExt cx="5038791" cy="156067"/>
          </a:xfrm>
        </p:grpSpPr>
        <p:sp>
          <p:nvSpPr>
            <p:cNvPr id="8" name="椭圆 7"/>
            <p:cNvSpPr/>
            <p:nvPr/>
          </p:nvSpPr>
          <p:spPr>
            <a:xfrm>
              <a:off x="3891126" y="3631108"/>
              <a:ext cx="156067" cy="156067"/>
            </a:xfrm>
            <a:prstGeom prst="ellipse">
              <a:avLst/>
            </a:prstGeom>
            <a:solidFill>
              <a:srgbClr val="68B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773850" y="3631108"/>
              <a:ext cx="156067" cy="156067"/>
            </a:xfrm>
            <a:prstGeom prst="ellipse">
              <a:avLst/>
            </a:prstGeom>
            <a:solidFill>
              <a:srgbClr val="68B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00600" y="180340"/>
            <a:ext cx="286766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 algn="l"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46076" y="5036038"/>
            <a:ext cx="1254797" cy="1254797"/>
          </a:xfrm>
          <a:prstGeom prst="ellipse">
            <a:avLst/>
          </a:prstGeom>
          <a:solidFill>
            <a:srgbClr val="2B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345633" y="5036038"/>
            <a:ext cx="1254797" cy="1254797"/>
          </a:xfrm>
          <a:prstGeom prst="ellipse">
            <a:avLst/>
          </a:prstGeom>
          <a:solidFill>
            <a:srgbClr val="68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045190" y="5036038"/>
            <a:ext cx="1254797" cy="1254797"/>
          </a:xfrm>
          <a:prstGeom prst="ellipse">
            <a:avLst/>
          </a:prstGeom>
          <a:solidFill>
            <a:srgbClr val="FEE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文本框 22"/>
          <p:cNvSpPr txBox="1"/>
          <p:nvPr/>
        </p:nvSpPr>
        <p:spPr>
          <a:xfrm flipH="1">
            <a:off x="645795" y="792480"/>
            <a:ext cx="5518785" cy="14198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Telemedicine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: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Convenient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for remote health care institutions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Cause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security and data protection risks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0" name="文本框 22"/>
          <p:cNvSpPr txBox="1"/>
          <p:nvPr/>
        </p:nvSpPr>
        <p:spPr>
          <a:xfrm flipH="1">
            <a:off x="646710" y="2085766"/>
            <a:ext cx="4653912" cy="14198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Functions of watermark: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Ownership verification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Content falsification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Patient information encryption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1" name="left-quote_56937"/>
          <p:cNvSpPr>
            <a:spLocks noChangeAspect="1"/>
          </p:cNvSpPr>
          <p:nvPr/>
        </p:nvSpPr>
        <p:spPr bwMode="auto">
          <a:xfrm>
            <a:off x="2650040" y="5459776"/>
            <a:ext cx="609685" cy="492083"/>
          </a:xfrm>
          <a:custGeom>
            <a:avLst/>
            <a:gdLst>
              <a:gd name="T0" fmla="*/ 8170 w 8170"/>
              <a:gd name="T1" fmla="*/ 6404 h 6604"/>
              <a:gd name="T2" fmla="*/ 7970 w 8170"/>
              <a:gd name="T3" fmla="*/ 6604 h 6604"/>
              <a:gd name="T4" fmla="*/ 538 w 8170"/>
              <a:gd name="T5" fmla="*/ 6604 h 6604"/>
              <a:gd name="T6" fmla="*/ 338 w 8170"/>
              <a:gd name="T7" fmla="*/ 6404 h 6604"/>
              <a:gd name="T8" fmla="*/ 538 w 8170"/>
              <a:gd name="T9" fmla="*/ 6203 h 6604"/>
              <a:gd name="T10" fmla="*/ 7970 w 8170"/>
              <a:gd name="T11" fmla="*/ 6203 h 6604"/>
              <a:gd name="T12" fmla="*/ 8170 w 8170"/>
              <a:gd name="T13" fmla="*/ 6404 h 6604"/>
              <a:gd name="T14" fmla="*/ 2362 w 8170"/>
              <a:gd name="T15" fmla="*/ 865 h 6604"/>
              <a:gd name="T16" fmla="*/ 3107 w 8170"/>
              <a:gd name="T17" fmla="*/ 1374 h 6604"/>
              <a:gd name="T18" fmla="*/ 4946 w 8170"/>
              <a:gd name="T19" fmla="*/ 644 h 6604"/>
              <a:gd name="T20" fmla="*/ 3041 w 8170"/>
              <a:gd name="T21" fmla="*/ 293 h 6604"/>
              <a:gd name="T22" fmla="*/ 2931 w 8170"/>
              <a:gd name="T23" fmla="*/ 304 h 6604"/>
              <a:gd name="T24" fmla="*/ 2401 w 8170"/>
              <a:gd name="T25" fmla="*/ 514 h 6604"/>
              <a:gd name="T26" fmla="*/ 2276 w 8170"/>
              <a:gd name="T27" fmla="*/ 678 h 6604"/>
              <a:gd name="T28" fmla="*/ 2362 w 8170"/>
              <a:gd name="T29" fmla="*/ 865 h 6604"/>
              <a:gd name="T30" fmla="*/ 7722 w 8170"/>
              <a:gd name="T31" fmla="*/ 312 h 6604"/>
              <a:gd name="T32" fmla="*/ 7219 w 8170"/>
              <a:gd name="T33" fmla="*/ 0 h 6604"/>
              <a:gd name="T34" fmla="*/ 7008 w 8170"/>
              <a:gd name="T35" fmla="*/ 41 h 6604"/>
              <a:gd name="T36" fmla="*/ 5317 w 8170"/>
              <a:gd name="T37" fmla="*/ 712 h 6604"/>
              <a:gd name="T38" fmla="*/ 5317 w 8170"/>
              <a:gd name="T39" fmla="*/ 712 h 6604"/>
              <a:gd name="T40" fmla="*/ 3307 w 8170"/>
              <a:gd name="T41" fmla="*/ 1510 h 6604"/>
              <a:gd name="T42" fmla="*/ 3307 w 8170"/>
              <a:gd name="T43" fmla="*/ 1510 h 6604"/>
              <a:gd name="T44" fmla="*/ 1247 w 8170"/>
              <a:gd name="T45" fmla="*/ 2328 h 6604"/>
              <a:gd name="T46" fmla="*/ 761 w 8170"/>
              <a:gd name="T47" fmla="*/ 2074 h 6604"/>
              <a:gd name="T48" fmla="*/ 136 w 8170"/>
              <a:gd name="T49" fmla="*/ 2042 h 6604"/>
              <a:gd name="T50" fmla="*/ 16 w 8170"/>
              <a:gd name="T51" fmla="*/ 2180 h 6604"/>
              <a:gd name="T52" fmla="*/ 57 w 8170"/>
              <a:gd name="T53" fmla="*/ 2358 h 6604"/>
              <a:gd name="T54" fmla="*/ 788 w 8170"/>
              <a:gd name="T55" fmla="*/ 3223 h 6604"/>
              <a:gd name="T56" fmla="*/ 633 w 8170"/>
              <a:gd name="T57" fmla="*/ 3800 h 6604"/>
              <a:gd name="T58" fmla="*/ 693 w 8170"/>
              <a:gd name="T59" fmla="*/ 4002 h 6604"/>
              <a:gd name="T60" fmla="*/ 900 w 8170"/>
              <a:gd name="T61" fmla="*/ 4038 h 6604"/>
              <a:gd name="T62" fmla="*/ 1158 w 8170"/>
              <a:gd name="T63" fmla="*/ 3936 h 6604"/>
              <a:gd name="T64" fmla="*/ 1241 w 8170"/>
              <a:gd name="T65" fmla="*/ 3875 h 6604"/>
              <a:gd name="T66" fmla="*/ 1660 w 8170"/>
              <a:gd name="T67" fmla="*/ 3352 h 6604"/>
              <a:gd name="T68" fmla="*/ 3695 w 8170"/>
              <a:gd name="T69" fmla="*/ 2545 h 6604"/>
              <a:gd name="T70" fmla="*/ 3779 w 8170"/>
              <a:gd name="T71" fmla="*/ 4550 h 6604"/>
              <a:gd name="T72" fmla="*/ 3870 w 8170"/>
              <a:gd name="T73" fmla="*/ 4710 h 6604"/>
              <a:gd name="T74" fmla="*/ 3979 w 8170"/>
              <a:gd name="T75" fmla="*/ 4742 h 6604"/>
              <a:gd name="T76" fmla="*/ 4053 w 8170"/>
              <a:gd name="T77" fmla="*/ 4728 h 6604"/>
              <a:gd name="T78" fmla="*/ 4626 w 8170"/>
              <a:gd name="T79" fmla="*/ 4500 h 6604"/>
              <a:gd name="T80" fmla="*/ 4738 w 8170"/>
              <a:gd name="T81" fmla="*/ 4388 h 6604"/>
              <a:gd name="T82" fmla="*/ 5797 w 8170"/>
              <a:gd name="T83" fmla="*/ 1710 h 6604"/>
              <a:gd name="T84" fmla="*/ 7427 w 8170"/>
              <a:gd name="T85" fmla="*/ 1063 h 6604"/>
              <a:gd name="T86" fmla="*/ 7737 w 8170"/>
              <a:gd name="T87" fmla="*/ 752 h 6604"/>
              <a:gd name="T88" fmla="*/ 7722 w 8170"/>
              <a:gd name="T89" fmla="*/ 312 h 6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170" h="6604">
                <a:moveTo>
                  <a:pt x="8170" y="6404"/>
                </a:moveTo>
                <a:cubicBezTo>
                  <a:pt x="8170" y="6514"/>
                  <a:pt x="8080" y="6604"/>
                  <a:pt x="7970" y="6604"/>
                </a:cubicBezTo>
                <a:lnTo>
                  <a:pt x="538" y="6604"/>
                </a:lnTo>
                <a:cubicBezTo>
                  <a:pt x="427" y="6604"/>
                  <a:pt x="338" y="6514"/>
                  <a:pt x="338" y="6404"/>
                </a:cubicBezTo>
                <a:cubicBezTo>
                  <a:pt x="338" y="6293"/>
                  <a:pt x="427" y="6203"/>
                  <a:pt x="538" y="6203"/>
                </a:cubicBezTo>
                <a:lnTo>
                  <a:pt x="7970" y="6203"/>
                </a:lnTo>
                <a:cubicBezTo>
                  <a:pt x="8080" y="6203"/>
                  <a:pt x="8170" y="6293"/>
                  <a:pt x="8170" y="6404"/>
                </a:cubicBezTo>
                <a:close/>
                <a:moveTo>
                  <a:pt x="2362" y="865"/>
                </a:moveTo>
                <a:lnTo>
                  <a:pt x="3107" y="1374"/>
                </a:lnTo>
                <a:lnTo>
                  <a:pt x="4946" y="644"/>
                </a:lnTo>
                <a:lnTo>
                  <a:pt x="3041" y="293"/>
                </a:lnTo>
                <a:cubicBezTo>
                  <a:pt x="3004" y="286"/>
                  <a:pt x="2966" y="290"/>
                  <a:pt x="2931" y="304"/>
                </a:cubicBezTo>
                <a:lnTo>
                  <a:pt x="2401" y="514"/>
                </a:lnTo>
                <a:cubicBezTo>
                  <a:pt x="2332" y="541"/>
                  <a:pt x="2284" y="604"/>
                  <a:pt x="2276" y="678"/>
                </a:cubicBezTo>
                <a:cubicBezTo>
                  <a:pt x="2268" y="752"/>
                  <a:pt x="2301" y="824"/>
                  <a:pt x="2362" y="865"/>
                </a:cubicBezTo>
                <a:close/>
                <a:moveTo>
                  <a:pt x="7722" y="312"/>
                </a:moveTo>
                <a:cubicBezTo>
                  <a:pt x="7632" y="123"/>
                  <a:pt x="7435" y="0"/>
                  <a:pt x="7219" y="0"/>
                </a:cubicBezTo>
                <a:cubicBezTo>
                  <a:pt x="7147" y="0"/>
                  <a:pt x="7076" y="14"/>
                  <a:pt x="7008" y="41"/>
                </a:cubicBezTo>
                <a:lnTo>
                  <a:pt x="5317" y="712"/>
                </a:lnTo>
                <a:lnTo>
                  <a:pt x="5317" y="712"/>
                </a:lnTo>
                <a:lnTo>
                  <a:pt x="3307" y="1510"/>
                </a:lnTo>
                <a:lnTo>
                  <a:pt x="3307" y="1510"/>
                </a:lnTo>
                <a:lnTo>
                  <a:pt x="1247" y="2328"/>
                </a:lnTo>
                <a:lnTo>
                  <a:pt x="761" y="2074"/>
                </a:lnTo>
                <a:cubicBezTo>
                  <a:pt x="570" y="1975"/>
                  <a:pt x="337" y="1963"/>
                  <a:pt x="136" y="2042"/>
                </a:cubicBezTo>
                <a:cubicBezTo>
                  <a:pt x="76" y="2066"/>
                  <a:pt x="32" y="2117"/>
                  <a:pt x="16" y="2180"/>
                </a:cubicBezTo>
                <a:cubicBezTo>
                  <a:pt x="0" y="2242"/>
                  <a:pt x="16" y="2308"/>
                  <a:pt x="57" y="2358"/>
                </a:cubicBezTo>
                <a:lnTo>
                  <a:pt x="788" y="3223"/>
                </a:lnTo>
                <a:lnTo>
                  <a:pt x="633" y="3800"/>
                </a:lnTo>
                <a:cubicBezTo>
                  <a:pt x="613" y="3873"/>
                  <a:pt x="637" y="3951"/>
                  <a:pt x="693" y="4002"/>
                </a:cubicBezTo>
                <a:cubicBezTo>
                  <a:pt x="750" y="4052"/>
                  <a:pt x="830" y="4066"/>
                  <a:pt x="900" y="4038"/>
                </a:cubicBezTo>
                <a:lnTo>
                  <a:pt x="1158" y="3936"/>
                </a:lnTo>
                <a:cubicBezTo>
                  <a:pt x="1191" y="3923"/>
                  <a:pt x="1219" y="3902"/>
                  <a:pt x="1241" y="3875"/>
                </a:cubicBezTo>
                <a:lnTo>
                  <a:pt x="1660" y="3352"/>
                </a:lnTo>
                <a:lnTo>
                  <a:pt x="3695" y="2545"/>
                </a:lnTo>
                <a:lnTo>
                  <a:pt x="3779" y="4550"/>
                </a:lnTo>
                <a:cubicBezTo>
                  <a:pt x="3782" y="4615"/>
                  <a:pt x="3815" y="4674"/>
                  <a:pt x="3870" y="4710"/>
                </a:cubicBezTo>
                <a:cubicBezTo>
                  <a:pt x="3903" y="4731"/>
                  <a:pt x="3941" y="4742"/>
                  <a:pt x="3979" y="4742"/>
                </a:cubicBezTo>
                <a:cubicBezTo>
                  <a:pt x="4004" y="4742"/>
                  <a:pt x="4029" y="4737"/>
                  <a:pt x="4053" y="4728"/>
                </a:cubicBezTo>
                <a:lnTo>
                  <a:pt x="4626" y="4500"/>
                </a:lnTo>
                <a:cubicBezTo>
                  <a:pt x="4677" y="4480"/>
                  <a:pt x="4718" y="4439"/>
                  <a:pt x="4738" y="4388"/>
                </a:cubicBezTo>
                <a:lnTo>
                  <a:pt x="5797" y="1710"/>
                </a:lnTo>
                <a:lnTo>
                  <a:pt x="7427" y="1063"/>
                </a:lnTo>
                <a:cubicBezTo>
                  <a:pt x="7568" y="1007"/>
                  <a:pt x="7681" y="893"/>
                  <a:pt x="7737" y="752"/>
                </a:cubicBezTo>
                <a:cubicBezTo>
                  <a:pt x="7793" y="610"/>
                  <a:pt x="7787" y="450"/>
                  <a:pt x="7722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eft-quote_56937"/>
          <p:cNvSpPr>
            <a:spLocks noChangeAspect="1"/>
          </p:cNvSpPr>
          <p:nvPr/>
        </p:nvSpPr>
        <p:spPr bwMode="auto">
          <a:xfrm>
            <a:off x="4328594" y="5477185"/>
            <a:ext cx="609685" cy="457264"/>
          </a:xfrm>
          <a:custGeom>
            <a:avLst/>
            <a:gdLst>
              <a:gd name="T0" fmla="*/ 10346 w 11189"/>
              <a:gd name="T1" fmla="*/ 1584 h 8392"/>
              <a:gd name="T2" fmla="*/ 8164 w 11189"/>
              <a:gd name="T3" fmla="*/ 516 h 8392"/>
              <a:gd name="T4" fmla="*/ 10345 w 11189"/>
              <a:gd name="T5" fmla="*/ 2315 h 8392"/>
              <a:gd name="T6" fmla="*/ 8164 w 11189"/>
              <a:gd name="T7" fmla="*/ 1392 h 8392"/>
              <a:gd name="T8" fmla="*/ 10345 w 11189"/>
              <a:gd name="T9" fmla="*/ 3045 h 8392"/>
              <a:gd name="T10" fmla="*/ 8165 w 11189"/>
              <a:gd name="T11" fmla="*/ 2267 h 8392"/>
              <a:gd name="T12" fmla="*/ 10345 w 11189"/>
              <a:gd name="T13" fmla="*/ 3775 h 8392"/>
              <a:gd name="T14" fmla="*/ 8165 w 11189"/>
              <a:gd name="T15" fmla="*/ 3144 h 8392"/>
              <a:gd name="T16" fmla="*/ 10345 w 11189"/>
              <a:gd name="T17" fmla="*/ 4506 h 8392"/>
              <a:gd name="T18" fmla="*/ 8165 w 11189"/>
              <a:gd name="T19" fmla="*/ 4020 h 8392"/>
              <a:gd name="T20" fmla="*/ 10344 w 11189"/>
              <a:gd name="T21" fmla="*/ 5237 h 8392"/>
              <a:gd name="T22" fmla="*/ 8165 w 11189"/>
              <a:gd name="T23" fmla="*/ 4896 h 8392"/>
              <a:gd name="T24" fmla="*/ 10344 w 11189"/>
              <a:gd name="T25" fmla="*/ 5968 h 8392"/>
              <a:gd name="T26" fmla="*/ 8165 w 11189"/>
              <a:gd name="T27" fmla="*/ 5772 h 8392"/>
              <a:gd name="T28" fmla="*/ 10343 w 11189"/>
              <a:gd name="T29" fmla="*/ 6696 h 8392"/>
              <a:gd name="T30" fmla="*/ 8164 w 11189"/>
              <a:gd name="T31" fmla="*/ 6645 h 8392"/>
              <a:gd name="T32" fmla="*/ 10341 w 11189"/>
              <a:gd name="T33" fmla="*/ 7426 h 8392"/>
              <a:gd name="T34" fmla="*/ 8164 w 11189"/>
              <a:gd name="T35" fmla="*/ 7520 h 8392"/>
              <a:gd name="T36" fmla="*/ 10341 w 11189"/>
              <a:gd name="T37" fmla="*/ 8156 h 8392"/>
              <a:gd name="T38" fmla="*/ 3718 w 11189"/>
              <a:gd name="T39" fmla="*/ 8390 h 8392"/>
              <a:gd name="T40" fmla="*/ 7716 w 11189"/>
              <a:gd name="T41" fmla="*/ 8047 h 8392"/>
              <a:gd name="T42" fmla="*/ 3718 w 11189"/>
              <a:gd name="T43" fmla="*/ 7810 h 8392"/>
              <a:gd name="T44" fmla="*/ 7716 w 11189"/>
              <a:gd name="T45" fmla="*/ 7166 h 8392"/>
              <a:gd name="T46" fmla="*/ 3719 w 11189"/>
              <a:gd name="T47" fmla="*/ 7159 h 8392"/>
              <a:gd name="T48" fmla="*/ 7716 w 11189"/>
              <a:gd name="T49" fmla="*/ 6282 h 8392"/>
              <a:gd name="T50" fmla="*/ 3719 w 11189"/>
              <a:gd name="T51" fmla="*/ 6506 h 8392"/>
              <a:gd name="T52" fmla="*/ 7716 w 11189"/>
              <a:gd name="T53" fmla="*/ 5397 h 8392"/>
              <a:gd name="T54" fmla="*/ 3719 w 11189"/>
              <a:gd name="T55" fmla="*/ 5855 h 8392"/>
              <a:gd name="T56" fmla="*/ 7716 w 11189"/>
              <a:gd name="T57" fmla="*/ 4515 h 8392"/>
              <a:gd name="T58" fmla="*/ 3720 w 11189"/>
              <a:gd name="T59" fmla="*/ 5204 h 8392"/>
              <a:gd name="T60" fmla="*/ 7716 w 11189"/>
              <a:gd name="T61" fmla="*/ 3632 h 8392"/>
              <a:gd name="T62" fmla="*/ 3720 w 11189"/>
              <a:gd name="T63" fmla="*/ 4552 h 8392"/>
              <a:gd name="T64" fmla="*/ 7716 w 11189"/>
              <a:gd name="T65" fmla="*/ 2747 h 8392"/>
              <a:gd name="T66" fmla="*/ 3720 w 11189"/>
              <a:gd name="T67" fmla="*/ 3900 h 8392"/>
              <a:gd name="T68" fmla="*/ 7716 w 11189"/>
              <a:gd name="T69" fmla="*/ 1865 h 8392"/>
              <a:gd name="T70" fmla="*/ 3720 w 11189"/>
              <a:gd name="T71" fmla="*/ 3250 h 8392"/>
              <a:gd name="T72" fmla="*/ 7715 w 11189"/>
              <a:gd name="T73" fmla="*/ 982 h 8392"/>
              <a:gd name="T74" fmla="*/ 3721 w 11189"/>
              <a:gd name="T75" fmla="*/ 2596 h 8392"/>
              <a:gd name="T76" fmla="*/ 7891 w 11189"/>
              <a:gd name="T77" fmla="*/ 0 h 8392"/>
              <a:gd name="T78" fmla="*/ 1494 w 11189"/>
              <a:gd name="T79" fmla="*/ 3724 h 8392"/>
              <a:gd name="T80" fmla="*/ 1994 w 11189"/>
              <a:gd name="T81" fmla="*/ 8392 h 8392"/>
              <a:gd name="T82" fmla="*/ 3581 w 11189"/>
              <a:gd name="T83" fmla="*/ 3000 h 8392"/>
              <a:gd name="T84" fmla="*/ 978 w 11189"/>
              <a:gd name="T85" fmla="*/ 3236 h 8392"/>
              <a:gd name="T86" fmla="*/ 1494 w 11189"/>
              <a:gd name="T87" fmla="*/ 8392 h 8392"/>
              <a:gd name="T88" fmla="*/ 11189 w 11189"/>
              <a:gd name="T89" fmla="*/ 7987 h 8392"/>
              <a:gd name="T90" fmla="*/ 0 w 11189"/>
              <a:gd name="T91" fmla="*/ 8391 h 8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189" h="8392">
                <a:moveTo>
                  <a:pt x="7891" y="0"/>
                </a:moveTo>
                <a:lnTo>
                  <a:pt x="10346" y="1584"/>
                </a:lnTo>
                <a:lnTo>
                  <a:pt x="10346" y="1866"/>
                </a:lnTo>
                <a:lnTo>
                  <a:pt x="8164" y="516"/>
                </a:lnTo>
                <a:lnTo>
                  <a:pt x="8164" y="1052"/>
                </a:lnTo>
                <a:lnTo>
                  <a:pt x="10345" y="2315"/>
                </a:lnTo>
                <a:lnTo>
                  <a:pt x="10345" y="2599"/>
                </a:lnTo>
                <a:lnTo>
                  <a:pt x="8164" y="1392"/>
                </a:lnTo>
                <a:lnTo>
                  <a:pt x="8164" y="1927"/>
                </a:lnTo>
                <a:lnTo>
                  <a:pt x="10345" y="3045"/>
                </a:lnTo>
                <a:lnTo>
                  <a:pt x="10345" y="3329"/>
                </a:lnTo>
                <a:lnTo>
                  <a:pt x="8165" y="2267"/>
                </a:lnTo>
                <a:lnTo>
                  <a:pt x="8165" y="2803"/>
                </a:lnTo>
                <a:lnTo>
                  <a:pt x="10345" y="3775"/>
                </a:lnTo>
                <a:lnTo>
                  <a:pt x="10345" y="4059"/>
                </a:lnTo>
                <a:lnTo>
                  <a:pt x="8165" y="3144"/>
                </a:lnTo>
                <a:lnTo>
                  <a:pt x="8165" y="3680"/>
                </a:lnTo>
                <a:lnTo>
                  <a:pt x="10345" y="4506"/>
                </a:lnTo>
                <a:lnTo>
                  <a:pt x="10345" y="4790"/>
                </a:lnTo>
                <a:lnTo>
                  <a:pt x="8165" y="4020"/>
                </a:lnTo>
                <a:lnTo>
                  <a:pt x="8165" y="4556"/>
                </a:lnTo>
                <a:lnTo>
                  <a:pt x="10344" y="5237"/>
                </a:lnTo>
                <a:lnTo>
                  <a:pt x="10344" y="5521"/>
                </a:lnTo>
                <a:lnTo>
                  <a:pt x="8165" y="4896"/>
                </a:lnTo>
                <a:lnTo>
                  <a:pt x="8165" y="5432"/>
                </a:lnTo>
                <a:lnTo>
                  <a:pt x="10344" y="5968"/>
                </a:lnTo>
                <a:lnTo>
                  <a:pt x="10344" y="6252"/>
                </a:lnTo>
                <a:lnTo>
                  <a:pt x="8165" y="5772"/>
                </a:lnTo>
                <a:lnTo>
                  <a:pt x="8165" y="6307"/>
                </a:lnTo>
                <a:lnTo>
                  <a:pt x="10343" y="6696"/>
                </a:lnTo>
                <a:lnTo>
                  <a:pt x="10343" y="6980"/>
                </a:lnTo>
                <a:lnTo>
                  <a:pt x="8164" y="6645"/>
                </a:lnTo>
                <a:lnTo>
                  <a:pt x="8164" y="7180"/>
                </a:lnTo>
                <a:lnTo>
                  <a:pt x="10341" y="7426"/>
                </a:lnTo>
                <a:lnTo>
                  <a:pt x="10341" y="7710"/>
                </a:lnTo>
                <a:lnTo>
                  <a:pt x="8164" y="7520"/>
                </a:lnTo>
                <a:lnTo>
                  <a:pt x="8164" y="8055"/>
                </a:lnTo>
                <a:lnTo>
                  <a:pt x="10341" y="8156"/>
                </a:lnTo>
                <a:lnTo>
                  <a:pt x="10341" y="8390"/>
                </a:lnTo>
                <a:lnTo>
                  <a:pt x="3718" y="8390"/>
                </a:lnTo>
                <a:lnTo>
                  <a:pt x="3718" y="8206"/>
                </a:lnTo>
                <a:lnTo>
                  <a:pt x="7716" y="8047"/>
                </a:lnTo>
                <a:lnTo>
                  <a:pt x="7716" y="7509"/>
                </a:lnTo>
                <a:lnTo>
                  <a:pt x="3718" y="7810"/>
                </a:lnTo>
                <a:lnTo>
                  <a:pt x="3718" y="7557"/>
                </a:lnTo>
                <a:lnTo>
                  <a:pt x="7716" y="7166"/>
                </a:lnTo>
                <a:lnTo>
                  <a:pt x="7716" y="6625"/>
                </a:lnTo>
                <a:lnTo>
                  <a:pt x="3719" y="7159"/>
                </a:lnTo>
                <a:lnTo>
                  <a:pt x="3719" y="6906"/>
                </a:lnTo>
                <a:lnTo>
                  <a:pt x="7716" y="6282"/>
                </a:lnTo>
                <a:lnTo>
                  <a:pt x="7716" y="5741"/>
                </a:lnTo>
                <a:lnTo>
                  <a:pt x="3719" y="6506"/>
                </a:lnTo>
                <a:lnTo>
                  <a:pt x="3719" y="6252"/>
                </a:lnTo>
                <a:lnTo>
                  <a:pt x="7716" y="5397"/>
                </a:lnTo>
                <a:lnTo>
                  <a:pt x="7716" y="4857"/>
                </a:lnTo>
                <a:lnTo>
                  <a:pt x="3719" y="5855"/>
                </a:lnTo>
                <a:lnTo>
                  <a:pt x="3719" y="5602"/>
                </a:lnTo>
                <a:lnTo>
                  <a:pt x="7716" y="4515"/>
                </a:lnTo>
                <a:lnTo>
                  <a:pt x="7716" y="3975"/>
                </a:lnTo>
                <a:lnTo>
                  <a:pt x="3720" y="5204"/>
                </a:lnTo>
                <a:lnTo>
                  <a:pt x="3720" y="4951"/>
                </a:lnTo>
                <a:lnTo>
                  <a:pt x="7716" y="3632"/>
                </a:lnTo>
                <a:lnTo>
                  <a:pt x="7716" y="3092"/>
                </a:lnTo>
                <a:lnTo>
                  <a:pt x="3720" y="4552"/>
                </a:lnTo>
                <a:lnTo>
                  <a:pt x="3720" y="4299"/>
                </a:lnTo>
                <a:lnTo>
                  <a:pt x="7716" y="2747"/>
                </a:lnTo>
                <a:lnTo>
                  <a:pt x="7716" y="2207"/>
                </a:lnTo>
                <a:lnTo>
                  <a:pt x="3720" y="3900"/>
                </a:lnTo>
                <a:lnTo>
                  <a:pt x="3720" y="3647"/>
                </a:lnTo>
                <a:lnTo>
                  <a:pt x="7716" y="1865"/>
                </a:lnTo>
                <a:lnTo>
                  <a:pt x="7716" y="1325"/>
                </a:lnTo>
                <a:lnTo>
                  <a:pt x="3720" y="3250"/>
                </a:lnTo>
                <a:lnTo>
                  <a:pt x="3720" y="2997"/>
                </a:lnTo>
                <a:lnTo>
                  <a:pt x="7715" y="982"/>
                </a:lnTo>
                <a:lnTo>
                  <a:pt x="7715" y="442"/>
                </a:lnTo>
                <a:lnTo>
                  <a:pt x="3721" y="2596"/>
                </a:lnTo>
                <a:lnTo>
                  <a:pt x="3721" y="2344"/>
                </a:lnTo>
                <a:lnTo>
                  <a:pt x="7891" y="0"/>
                </a:lnTo>
                <a:close/>
                <a:moveTo>
                  <a:pt x="1494" y="8392"/>
                </a:moveTo>
                <a:lnTo>
                  <a:pt x="1494" y="3724"/>
                </a:lnTo>
                <a:lnTo>
                  <a:pt x="1994" y="3464"/>
                </a:lnTo>
                <a:lnTo>
                  <a:pt x="1994" y="8392"/>
                </a:lnTo>
                <a:lnTo>
                  <a:pt x="3568" y="8392"/>
                </a:lnTo>
                <a:lnTo>
                  <a:pt x="3581" y="3000"/>
                </a:lnTo>
                <a:lnTo>
                  <a:pt x="2314" y="2404"/>
                </a:lnTo>
                <a:lnTo>
                  <a:pt x="978" y="3236"/>
                </a:lnTo>
                <a:lnTo>
                  <a:pt x="978" y="8392"/>
                </a:lnTo>
                <a:lnTo>
                  <a:pt x="1494" y="8392"/>
                </a:lnTo>
                <a:close/>
                <a:moveTo>
                  <a:pt x="0" y="7987"/>
                </a:moveTo>
                <a:lnTo>
                  <a:pt x="11189" y="7987"/>
                </a:lnTo>
                <a:lnTo>
                  <a:pt x="11189" y="8391"/>
                </a:lnTo>
                <a:lnTo>
                  <a:pt x="0" y="8391"/>
                </a:lnTo>
                <a:lnTo>
                  <a:pt x="0" y="7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money-stacks-of-coins_31028"/>
          <p:cNvSpPr>
            <a:spLocks noChangeAspect="1"/>
          </p:cNvSpPr>
          <p:nvPr/>
        </p:nvSpPr>
        <p:spPr bwMode="auto">
          <a:xfrm>
            <a:off x="971486" y="5431920"/>
            <a:ext cx="609685" cy="547795"/>
          </a:xfrm>
          <a:custGeom>
            <a:avLst/>
            <a:gdLst>
              <a:gd name="connsiteX0" fmla="*/ 30360 w 607648"/>
              <a:gd name="connsiteY0" fmla="*/ 333664 h 545965"/>
              <a:gd name="connsiteX1" fmla="*/ 30360 w 607648"/>
              <a:gd name="connsiteY1" fmla="*/ 424663 h 545965"/>
              <a:gd name="connsiteX2" fmla="*/ 394923 w 607648"/>
              <a:gd name="connsiteY2" fmla="*/ 424663 h 545965"/>
              <a:gd name="connsiteX3" fmla="*/ 394923 w 607648"/>
              <a:gd name="connsiteY3" fmla="*/ 515662 h 545965"/>
              <a:gd name="connsiteX4" fmla="*/ 577204 w 607648"/>
              <a:gd name="connsiteY4" fmla="*/ 333664 h 545965"/>
              <a:gd name="connsiteX5" fmla="*/ 30360 w 607648"/>
              <a:gd name="connsiteY5" fmla="*/ 303361 h 545965"/>
              <a:gd name="connsiteX6" fmla="*/ 577204 w 607648"/>
              <a:gd name="connsiteY6" fmla="*/ 303361 h 545965"/>
              <a:gd name="connsiteX7" fmla="*/ 605330 w 607648"/>
              <a:gd name="connsiteY7" fmla="*/ 322023 h 545965"/>
              <a:gd name="connsiteX8" fmla="*/ 598743 w 607648"/>
              <a:gd name="connsiteY8" fmla="*/ 355081 h 545965"/>
              <a:gd name="connsiteX9" fmla="*/ 416462 w 607648"/>
              <a:gd name="connsiteY9" fmla="*/ 537078 h 545965"/>
              <a:gd name="connsiteX10" fmla="*/ 394923 w 607648"/>
              <a:gd name="connsiteY10" fmla="*/ 545965 h 545965"/>
              <a:gd name="connsiteX11" fmla="*/ 383352 w 607648"/>
              <a:gd name="connsiteY11" fmla="*/ 543654 h 545965"/>
              <a:gd name="connsiteX12" fmla="*/ 364572 w 607648"/>
              <a:gd name="connsiteY12" fmla="*/ 515662 h 545965"/>
              <a:gd name="connsiteX13" fmla="*/ 364572 w 607648"/>
              <a:gd name="connsiteY13" fmla="*/ 454966 h 545965"/>
              <a:gd name="connsiteX14" fmla="*/ 30360 w 607648"/>
              <a:gd name="connsiteY14" fmla="*/ 454966 h 545965"/>
              <a:gd name="connsiteX15" fmla="*/ 9 w 607648"/>
              <a:gd name="connsiteY15" fmla="*/ 424663 h 545965"/>
              <a:gd name="connsiteX16" fmla="*/ 9 w 607648"/>
              <a:gd name="connsiteY16" fmla="*/ 333664 h 545965"/>
              <a:gd name="connsiteX17" fmla="*/ 30360 w 607648"/>
              <a:gd name="connsiteY17" fmla="*/ 303361 h 545965"/>
              <a:gd name="connsiteX18" fmla="*/ 212645 w 607648"/>
              <a:gd name="connsiteY18" fmla="*/ 30390 h 545965"/>
              <a:gd name="connsiteX19" fmla="*/ 30364 w 607648"/>
              <a:gd name="connsiteY19" fmla="*/ 212374 h 545965"/>
              <a:gd name="connsiteX20" fmla="*/ 577208 w 607648"/>
              <a:gd name="connsiteY20" fmla="*/ 212374 h 545965"/>
              <a:gd name="connsiteX21" fmla="*/ 577208 w 607648"/>
              <a:gd name="connsiteY21" fmla="*/ 121382 h 545965"/>
              <a:gd name="connsiteX22" fmla="*/ 212645 w 607648"/>
              <a:gd name="connsiteY22" fmla="*/ 121382 h 545965"/>
              <a:gd name="connsiteX23" fmla="*/ 212645 w 607648"/>
              <a:gd name="connsiteY23" fmla="*/ 0 h 545965"/>
              <a:gd name="connsiteX24" fmla="*/ 224305 w 607648"/>
              <a:gd name="connsiteY24" fmla="*/ 2310 h 545965"/>
              <a:gd name="connsiteX25" fmla="*/ 243085 w 607648"/>
              <a:gd name="connsiteY25" fmla="*/ 30390 h 545965"/>
              <a:gd name="connsiteX26" fmla="*/ 243085 w 607648"/>
              <a:gd name="connsiteY26" fmla="*/ 90992 h 545965"/>
              <a:gd name="connsiteX27" fmla="*/ 577208 w 607648"/>
              <a:gd name="connsiteY27" fmla="*/ 90992 h 545965"/>
              <a:gd name="connsiteX28" fmla="*/ 607648 w 607648"/>
              <a:gd name="connsiteY28" fmla="*/ 121382 h 545965"/>
              <a:gd name="connsiteX29" fmla="*/ 607648 w 607648"/>
              <a:gd name="connsiteY29" fmla="*/ 212374 h 545965"/>
              <a:gd name="connsiteX30" fmla="*/ 577208 w 607648"/>
              <a:gd name="connsiteY30" fmla="*/ 242675 h 545965"/>
              <a:gd name="connsiteX31" fmla="*/ 30364 w 607648"/>
              <a:gd name="connsiteY31" fmla="*/ 242675 h 545965"/>
              <a:gd name="connsiteX32" fmla="*/ 2327 w 607648"/>
              <a:gd name="connsiteY32" fmla="*/ 223926 h 545965"/>
              <a:gd name="connsiteX33" fmla="*/ 8914 w 607648"/>
              <a:gd name="connsiteY33" fmla="*/ 190870 h 545965"/>
              <a:gd name="connsiteX34" fmla="*/ 191195 w 607648"/>
              <a:gd name="connsiteY34" fmla="*/ 8886 h 545965"/>
              <a:gd name="connsiteX35" fmla="*/ 212645 w 607648"/>
              <a:gd name="connsiteY35" fmla="*/ 0 h 54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07648" h="545965">
                <a:moveTo>
                  <a:pt x="30360" y="333664"/>
                </a:moveTo>
                <a:lnTo>
                  <a:pt x="30360" y="424663"/>
                </a:lnTo>
                <a:lnTo>
                  <a:pt x="394923" y="424663"/>
                </a:lnTo>
                <a:lnTo>
                  <a:pt x="394923" y="515662"/>
                </a:lnTo>
                <a:lnTo>
                  <a:pt x="577204" y="333664"/>
                </a:lnTo>
                <a:close/>
                <a:moveTo>
                  <a:pt x="30360" y="303361"/>
                </a:moveTo>
                <a:lnTo>
                  <a:pt x="577204" y="303361"/>
                </a:lnTo>
                <a:cubicBezTo>
                  <a:pt x="589487" y="303361"/>
                  <a:pt x="600613" y="310737"/>
                  <a:pt x="605330" y="322023"/>
                </a:cubicBezTo>
                <a:cubicBezTo>
                  <a:pt x="610047" y="333398"/>
                  <a:pt x="607377" y="346461"/>
                  <a:pt x="598743" y="355081"/>
                </a:cubicBezTo>
                <a:lnTo>
                  <a:pt x="416462" y="537078"/>
                </a:lnTo>
                <a:cubicBezTo>
                  <a:pt x="410588" y="542944"/>
                  <a:pt x="402844" y="545965"/>
                  <a:pt x="394923" y="545965"/>
                </a:cubicBezTo>
                <a:cubicBezTo>
                  <a:pt x="391007" y="545965"/>
                  <a:pt x="387090" y="545254"/>
                  <a:pt x="383352" y="543654"/>
                </a:cubicBezTo>
                <a:cubicBezTo>
                  <a:pt x="371960" y="538945"/>
                  <a:pt x="364572" y="527925"/>
                  <a:pt x="364572" y="515662"/>
                </a:cubicBezTo>
                <a:lnTo>
                  <a:pt x="364572" y="454966"/>
                </a:lnTo>
                <a:lnTo>
                  <a:pt x="30360" y="454966"/>
                </a:lnTo>
                <a:cubicBezTo>
                  <a:pt x="13627" y="454966"/>
                  <a:pt x="9" y="441459"/>
                  <a:pt x="9" y="424663"/>
                </a:cubicBezTo>
                <a:lnTo>
                  <a:pt x="9" y="333664"/>
                </a:lnTo>
                <a:cubicBezTo>
                  <a:pt x="9" y="316869"/>
                  <a:pt x="13627" y="303361"/>
                  <a:pt x="30360" y="303361"/>
                </a:cubicBezTo>
                <a:close/>
                <a:moveTo>
                  <a:pt x="212645" y="30390"/>
                </a:moveTo>
                <a:lnTo>
                  <a:pt x="30364" y="212374"/>
                </a:lnTo>
                <a:lnTo>
                  <a:pt x="577208" y="212374"/>
                </a:lnTo>
                <a:lnTo>
                  <a:pt x="577208" y="121382"/>
                </a:lnTo>
                <a:lnTo>
                  <a:pt x="212645" y="121382"/>
                </a:lnTo>
                <a:close/>
                <a:moveTo>
                  <a:pt x="212645" y="0"/>
                </a:moveTo>
                <a:cubicBezTo>
                  <a:pt x="216562" y="0"/>
                  <a:pt x="220567" y="800"/>
                  <a:pt x="224305" y="2310"/>
                </a:cubicBezTo>
                <a:cubicBezTo>
                  <a:pt x="235609" y="7020"/>
                  <a:pt x="243085" y="18127"/>
                  <a:pt x="243085" y="30390"/>
                </a:cubicBezTo>
                <a:lnTo>
                  <a:pt x="243085" y="90992"/>
                </a:lnTo>
                <a:lnTo>
                  <a:pt x="577208" y="90992"/>
                </a:lnTo>
                <a:cubicBezTo>
                  <a:pt x="594030" y="90992"/>
                  <a:pt x="607648" y="104588"/>
                  <a:pt x="607648" y="121382"/>
                </a:cubicBezTo>
                <a:lnTo>
                  <a:pt x="607648" y="212374"/>
                </a:lnTo>
                <a:cubicBezTo>
                  <a:pt x="607648" y="229080"/>
                  <a:pt x="594030" y="242675"/>
                  <a:pt x="577208" y="242675"/>
                </a:cubicBezTo>
                <a:lnTo>
                  <a:pt x="30364" y="242675"/>
                </a:lnTo>
                <a:cubicBezTo>
                  <a:pt x="18081" y="242675"/>
                  <a:pt x="7045" y="235300"/>
                  <a:pt x="2327" y="223926"/>
                </a:cubicBezTo>
                <a:cubicBezTo>
                  <a:pt x="-2390" y="212641"/>
                  <a:pt x="191" y="199578"/>
                  <a:pt x="8914" y="190870"/>
                </a:cubicBezTo>
                <a:lnTo>
                  <a:pt x="191195" y="8886"/>
                </a:lnTo>
                <a:cubicBezTo>
                  <a:pt x="196980" y="3110"/>
                  <a:pt x="204813" y="0"/>
                  <a:pt x="2126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666740" y="1931670"/>
            <a:ext cx="6045200" cy="3841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22"/>
          <p:cNvSpPr txBox="1"/>
          <p:nvPr/>
        </p:nvSpPr>
        <p:spPr>
          <a:xfrm flipH="1">
            <a:off x="646430" y="3692525"/>
            <a:ext cx="5260340" cy="10877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Blind-watermark: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Can not be seen in the image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Especially important for medical image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20"/>
          <p:cNvSpPr txBox="1"/>
          <p:nvPr/>
        </p:nvSpPr>
        <p:spPr>
          <a:xfrm flipH="1">
            <a:off x="1379439" y="3568898"/>
            <a:ext cx="1995170" cy="8299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Fidelity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3" name="文本框 22"/>
          <p:cNvSpPr txBox="1"/>
          <p:nvPr/>
        </p:nvSpPr>
        <p:spPr>
          <a:xfrm flipH="1">
            <a:off x="513080" y="4298950"/>
            <a:ext cx="4164965" cy="7556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 fontAlgn="auto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Do not affect doctor's judgment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ctr" fontAlgn="auto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ROI &amp; NROI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4" name="文本框 20"/>
          <p:cNvSpPr txBox="1"/>
          <p:nvPr/>
        </p:nvSpPr>
        <p:spPr>
          <a:xfrm flipH="1">
            <a:off x="4880610" y="3568700"/>
            <a:ext cx="2378075" cy="95313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Robustness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ctr"/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5" name="文本框 22"/>
          <p:cNvSpPr txBox="1"/>
          <p:nvPr/>
        </p:nvSpPr>
        <p:spPr>
          <a:xfrm flipH="1">
            <a:off x="4800600" y="4298950"/>
            <a:ext cx="2734310" cy="10877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 fontAlgn="auto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Image damage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ctr" fontAlgn="auto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Image 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egeneration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ctr" fontAlgn="auto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Transmission error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6" name="文本框 20"/>
          <p:cNvSpPr txBox="1"/>
          <p:nvPr/>
        </p:nvSpPr>
        <p:spPr>
          <a:xfrm flipH="1">
            <a:off x="8817391" y="3568898"/>
            <a:ext cx="1995170" cy="95313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Capacity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ctr"/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7" name="文本框 22"/>
          <p:cNvSpPr txBox="1"/>
          <p:nvPr/>
        </p:nvSpPr>
        <p:spPr>
          <a:xfrm flipH="1">
            <a:off x="8187690" y="4298950"/>
            <a:ext cx="3255645" cy="10877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 fontAlgn="auto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Information length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ctr" fontAlgn="auto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logo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ctr" fontAlgn="auto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Information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compression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191802" y="1974719"/>
            <a:ext cx="654371" cy="654371"/>
          </a:xfrm>
          <a:prstGeom prst="ellipse">
            <a:avLst/>
          </a:prstGeom>
          <a:solidFill>
            <a:srgbClr val="2B303C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797740" y="1974719"/>
            <a:ext cx="654371" cy="654371"/>
          </a:xfrm>
          <a:prstGeom prst="ellipse">
            <a:avLst/>
          </a:prstGeom>
          <a:solidFill>
            <a:srgbClr val="68B7E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8446152" y="1974719"/>
            <a:ext cx="654371" cy="654371"/>
          </a:xfrm>
          <a:prstGeom prst="ellipse">
            <a:avLst/>
          </a:prstGeom>
          <a:solidFill>
            <a:srgbClr val="FEE07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54" name="半闭框 53"/>
          <p:cNvSpPr/>
          <p:nvPr/>
        </p:nvSpPr>
        <p:spPr>
          <a:xfrm rot="2700000">
            <a:off x="1311572" y="2446604"/>
            <a:ext cx="2307771" cy="2307771"/>
          </a:xfrm>
          <a:prstGeom prst="halfFrame">
            <a:avLst>
              <a:gd name="adj1" fmla="val 13321"/>
              <a:gd name="adj2" fmla="val 13321"/>
            </a:avLst>
          </a:prstGeom>
          <a:solidFill>
            <a:srgbClr val="2B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半闭框 54"/>
          <p:cNvSpPr/>
          <p:nvPr/>
        </p:nvSpPr>
        <p:spPr>
          <a:xfrm rot="2700000">
            <a:off x="4930955" y="2446604"/>
            <a:ext cx="2307771" cy="2307771"/>
          </a:xfrm>
          <a:prstGeom prst="halfFrame">
            <a:avLst>
              <a:gd name="adj1" fmla="val 13321"/>
              <a:gd name="adj2" fmla="val 13321"/>
            </a:avLst>
          </a:prstGeom>
          <a:solidFill>
            <a:srgbClr val="68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半闭框 55"/>
          <p:cNvSpPr/>
          <p:nvPr/>
        </p:nvSpPr>
        <p:spPr>
          <a:xfrm rot="2700000">
            <a:off x="8550339" y="2446604"/>
            <a:ext cx="2307771" cy="2307771"/>
          </a:xfrm>
          <a:prstGeom prst="halfFrame">
            <a:avLst>
              <a:gd name="adj1" fmla="val 13321"/>
              <a:gd name="adj2" fmla="val 13321"/>
            </a:avLst>
          </a:prstGeom>
          <a:solidFill>
            <a:srgbClr val="FEE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money-stacks-of-coins_31028"/>
          <p:cNvSpPr>
            <a:spLocks noChangeAspect="1"/>
          </p:cNvSpPr>
          <p:nvPr/>
        </p:nvSpPr>
        <p:spPr bwMode="auto">
          <a:xfrm>
            <a:off x="1321055" y="2105880"/>
            <a:ext cx="392367" cy="392048"/>
          </a:xfrm>
          <a:custGeom>
            <a:avLst/>
            <a:gdLst>
              <a:gd name="T0" fmla="*/ 4140 w 12790"/>
              <a:gd name="T1" fmla="*/ 10550 h 12780"/>
              <a:gd name="T2" fmla="*/ 2210 w 12790"/>
              <a:gd name="T3" fmla="*/ 8380 h 12780"/>
              <a:gd name="T4" fmla="*/ 11660 w 12790"/>
              <a:gd name="T5" fmla="*/ 90 h 12780"/>
              <a:gd name="T6" fmla="*/ 12690 w 12790"/>
              <a:gd name="T7" fmla="*/ 900 h 12780"/>
              <a:gd name="T8" fmla="*/ 10830 w 12790"/>
              <a:gd name="T9" fmla="*/ 5620 h 12780"/>
              <a:gd name="T10" fmla="*/ 4280 w 12790"/>
              <a:gd name="T11" fmla="*/ 10610 h 12780"/>
              <a:gd name="T12" fmla="*/ 4300 w 12790"/>
              <a:gd name="T13" fmla="*/ 10140 h 12780"/>
              <a:gd name="T14" fmla="*/ 12290 w 12790"/>
              <a:gd name="T15" fmla="*/ 1130 h 12780"/>
              <a:gd name="T16" fmla="*/ 11860 w 12790"/>
              <a:gd name="T17" fmla="*/ 480 h 12780"/>
              <a:gd name="T18" fmla="*/ 7480 w 12790"/>
              <a:gd name="T19" fmla="*/ 2200 h 12780"/>
              <a:gd name="T20" fmla="*/ 2370 w 12790"/>
              <a:gd name="T21" fmla="*/ 8700 h 12780"/>
              <a:gd name="T22" fmla="*/ 60 w 12790"/>
              <a:gd name="T23" fmla="*/ 6470 h 12780"/>
              <a:gd name="T24" fmla="*/ 60 w 12790"/>
              <a:gd name="T25" fmla="*/ 6190 h 12780"/>
              <a:gd name="T26" fmla="*/ 880 w 12790"/>
              <a:gd name="T27" fmla="*/ 5490 h 12780"/>
              <a:gd name="T28" fmla="*/ 4270 w 12790"/>
              <a:gd name="T29" fmla="*/ 6210 h 12780"/>
              <a:gd name="T30" fmla="*/ 2530 w 12790"/>
              <a:gd name="T31" fmla="*/ 8620 h 12780"/>
              <a:gd name="T32" fmla="*/ 2370 w 12790"/>
              <a:gd name="T33" fmla="*/ 8700 h 12780"/>
              <a:gd name="T34" fmla="*/ 2350 w 12790"/>
              <a:gd name="T35" fmla="*/ 8200 h 12780"/>
              <a:gd name="T36" fmla="*/ 910 w 12790"/>
              <a:gd name="T37" fmla="*/ 5900 h 12780"/>
              <a:gd name="T38" fmla="*/ 6450 w 12790"/>
              <a:gd name="T39" fmla="*/ 12780 h 12780"/>
              <a:gd name="T40" fmla="*/ 4140 w 12790"/>
              <a:gd name="T41" fmla="*/ 10550 h 12780"/>
              <a:gd name="T42" fmla="*/ 4160 w 12790"/>
              <a:gd name="T43" fmla="*/ 10250 h 12780"/>
              <a:gd name="T44" fmla="*/ 6570 w 12790"/>
              <a:gd name="T45" fmla="*/ 8510 h 12780"/>
              <a:gd name="T46" fmla="*/ 7290 w 12790"/>
              <a:gd name="T47" fmla="*/ 11900 h 12780"/>
              <a:gd name="T48" fmla="*/ 6590 w 12790"/>
              <a:gd name="T49" fmla="*/ 12720 h 12780"/>
              <a:gd name="T50" fmla="*/ 4580 w 12790"/>
              <a:gd name="T51" fmla="*/ 10430 h 12780"/>
              <a:gd name="T52" fmla="*/ 6880 w 12790"/>
              <a:gd name="T53" fmla="*/ 11870 h 12780"/>
              <a:gd name="T54" fmla="*/ 4580 w 12790"/>
              <a:gd name="T55" fmla="*/ 10430 h 12780"/>
              <a:gd name="T56" fmla="*/ 1040 w 12790"/>
              <a:gd name="T57" fmla="*/ 11750 h 12780"/>
              <a:gd name="T58" fmla="*/ 2020 w 12790"/>
              <a:gd name="T59" fmla="*/ 8790 h 12780"/>
              <a:gd name="T60" fmla="*/ 2390 w 12790"/>
              <a:gd name="T61" fmla="*/ 9020 h 12780"/>
              <a:gd name="T62" fmla="*/ 1810 w 12790"/>
              <a:gd name="T63" fmla="*/ 10980 h 12780"/>
              <a:gd name="T64" fmla="*/ 3700 w 12790"/>
              <a:gd name="T65" fmla="*/ 10370 h 12780"/>
              <a:gd name="T66" fmla="*/ 4000 w 12790"/>
              <a:gd name="T67" fmla="*/ 10630 h 12780"/>
              <a:gd name="T68" fmla="*/ 2350 w 12790"/>
              <a:gd name="T69" fmla="*/ 11870 h 12780"/>
              <a:gd name="T70" fmla="*/ 2090 w 12790"/>
              <a:gd name="T71" fmla="*/ 8990 h 12780"/>
              <a:gd name="T72" fmla="*/ 1180 w 12790"/>
              <a:gd name="T73" fmla="*/ 11610 h 12780"/>
              <a:gd name="T74" fmla="*/ 3800 w 12790"/>
              <a:gd name="T75" fmla="*/ 10700 h 12780"/>
              <a:gd name="T76" fmla="*/ 1680 w 12790"/>
              <a:gd name="T77" fmla="*/ 11120 h 12780"/>
              <a:gd name="T78" fmla="*/ 2090 w 12790"/>
              <a:gd name="T79" fmla="*/ 8990 h 12780"/>
              <a:gd name="T80" fmla="*/ 8610 w 12790"/>
              <a:gd name="T81" fmla="*/ 4170 h 12780"/>
              <a:gd name="T82" fmla="*/ 10380 w 12790"/>
              <a:gd name="T83" fmla="*/ 2400 h 12780"/>
              <a:gd name="T84" fmla="*/ 10380 w 12790"/>
              <a:gd name="T85" fmla="*/ 4160 h 12780"/>
              <a:gd name="T86" fmla="*/ 9490 w 12790"/>
              <a:gd name="T87" fmla="*/ 2240 h 12780"/>
              <a:gd name="T88" fmla="*/ 8750 w 12790"/>
              <a:gd name="T89" fmla="*/ 4040 h 12780"/>
              <a:gd name="T90" fmla="*/ 10550 w 12790"/>
              <a:gd name="T91" fmla="*/ 3300 h 12780"/>
              <a:gd name="T92" fmla="*/ 9490 w 12790"/>
              <a:gd name="T93" fmla="*/ 2240 h 12780"/>
              <a:gd name="T94" fmla="*/ 3960 w 12790"/>
              <a:gd name="T95" fmla="*/ 8820 h 12780"/>
              <a:gd name="T96" fmla="*/ 8540 w 12790"/>
              <a:gd name="T97" fmla="*/ 4100 h 12780"/>
              <a:gd name="T98" fmla="*/ 8680 w 12790"/>
              <a:gd name="T99" fmla="*/ 4240 h 12780"/>
              <a:gd name="T100" fmla="*/ 4030 w 12790"/>
              <a:gd name="T101" fmla="*/ 8850 h 12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790" h="12780">
                <a:moveTo>
                  <a:pt x="4280" y="10610"/>
                </a:moveTo>
                <a:cubicBezTo>
                  <a:pt x="4230" y="10610"/>
                  <a:pt x="4180" y="10590"/>
                  <a:pt x="4140" y="10550"/>
                </a:cubicBezTo>
                <a:lnTo>
                  <a:pt x="2230" y="8640"/>
                </a:lnTo>
                <a:cubicBezTo>
                  <a:pt x="2160" y="8570"/>
                  <a:pt x="2150" y="8460"/>
                  <a:pt x="2210" y="8380"/>
                </a:cubicBezTo>
                <a:lnTo>
                  <a:pt x="7160" y="1960"/>
                </a:lnTo>
                <a:cubicBezTo>
                  <a:pt x="8160" y="660"/>
                  <a:pt x="9750" y="0"/>
                  <a:pt x="11660" y="90"/>
                </a:cubicBezTo>
                <a:lnTo>
                  <a:pt x="11890" y="100"/>
                </a:lnTo>
                <a:cubicBezTo>
                  <a:pt x="12280" y="120"/>
                  <a:pt x="12670" y="510"/>
                  <a:pt x="12690" y="900"/>
                </a:cubicBezTo>
                <a:lnTo>
                  <a:pt x="12700" y="1130"/>
                </a:lnTo>
                <a:cubicBezTo>
                  <a:pt x="12790" y="3030"/>
                  <a:pt x="12120" y="4630"/>
                  <a:pt x="10830" y="5620"/>
                </a:cubicBezTo>
                <a:lnTo>
                  <a:pt x="4410" y="10570"/>
                </a:lnTo>
                <a:cubicBezTo>
                  <a:pt x="4370" y="10600"/>
                  <a:pt x="4320" y="10610"/>
                  <a:pt x="4280" y="10610"/>
                </a:cubicBezTo>
                <a:close/>
                <a:moveTo>
                  <a:pt x="2640" y="8480"/>
                </a:moveTo>
                <a:lnTo>
                  <a:pt x="4300" y="10140"/>
                </a:lnTo>
                <a:lnTo>
                  <a:pt x="10580" y="5290"/>
                </a:lnTo>
                <a:cubicBezTo>
                  <a:pt x="11760" y="4380"/>
                  <a:pt x="12370" y="2900"/>
                  <a:pt x="12290" y="1130"/>
                </a:cubicBezTo>
                <a:lnTo>
                  <a:pt x="12280" y="900"/>
                </a:lnTo>
                <a:cubicBezTo>
                  <a:pt x="12270" y="710"/>
                  <a:pt x="12050" y="490"/>
                  <a:pt x="11860" y="480"/>
                </a:cubicBezTo>
                <a:lnTo>
                  <a:pt x="11630" y="470"/>
                </a:lnTo>
                <a:cubicBezTo>
                  <a:pt x="9870" y="410"/>
                  <a:pt x="8400" y="1010"/>
                  <a:pt x="7480" y="2200"/>
                </a:cubicBezTo>
                <a:lnTo>
                  <a:pt x="2640" y="8480"/>
                </a:lnTo>
                <a:close/>
                <a:moveTo>
                  <a:pt x="2370" y="8700"/>
                </a:moveTo>
                <a:cubicBezTo>
                  <a:pt x="2320" y="8700"/>
                  <a:pt x="2270" y="8680"/>
                  <a:pt x="2230" y="8640"/>
                </a:cubicBezTo>
                <a:lnTo>
                  <a:pt x="60" y="6470"/>
                </a:lnTo>
                <a:cubicBezTo>
                  <a:pt x="20" y="6430"/>
                  <a:pt x="0" y="6380"/>
                  <a:pt x="0" y="6330"/>
                </a:cubicBezTo>
                <a:cubicBezTo>
                  <a:pt x="0" y="6280"/>
                  <a:pt x="20" y="6230"/>
                  <a:pt x="60" y="6190"/>
                </a:cubicBezTo>
                <a:lnTo>
                  <a:pt x="700" y="5550"/>
                </a:lnTo>
                <a:cubicBezTo>
                  <a:pt x="750" y="5500"/>
                  <a:pt x="810" y="5480"/>
                  <a:pt x="880" y="5490"/>
                </a:cubicBezTo>
                <a:lnTo>
                  <a:pt x="4120" y="6080"/>
                </a:lnTo>
                <a:cubicBezTo>
                  <a:pt x="4190" y="6090"/>
                  <a:pt x="4250" y="6140"/>
                  <a:pt x="4270" y="6210"/>
                </a:cubicBezTo>
                <a:cubicBezTo>
                  <a:pt x="4290" y="6280"/>
                  <a:pt x="4280" y="6350"/>
                  <a:pt x="4240" y="6400"/>
                </a:cubicBezTo>
                <a:lnTo>
                  <a:pt x="2530" y="8620"/>
                </a:lnTo>
                <a:cubicBezTo>
                  <a:pt x="2490" y="8670"/>
                  <a:pt x="2440" y="8690"/>
                  <a:pt x="2380" y="8700"/>
                </a:cubicBezTo>
                <a:lnTo>
                  <a:pt x="2370" y="8700"/>
                </a:lnTo>
                <a:close/>
                <a:moveTo>
                  <a:pt x="480" y="6330"/>
                </a:moveTo>
                <a:lnTo>
                  <a:pt x="2350" y="8200"/>
                </a:lnTo>
                <a:lnTo>
                  <a:pt x="3720" y="6420"/>
                </a:lnTo>
                <a:lnTo>
                  <a:pt x="910" y="5900"/>
                </a:lnTo>
                <a:lnTo>
                  <a:pt x="480" y="6330"/>
                </a:lnTo>
                <a:close/>
                <a:moveTo>
                  <a:pt x="6450" y="12780"/>
                </a:moveTo>
                <a:cubicBezTo>
                  <a:pt x="6400" y="12780"/>
                  <a:pt x="6350" y="12760"/>
                  <a:pt x="6310" y="12720"/>
                </a:cubicBezTo>
                <a:lnTo>
                  <a:pt x="4140" y="10550"/>
                </a:lnTo>
                <a:cubicBezTo>
                  <a:pt x="4100" y="10510"/>
                  <a:pt x="4080" y="10450"/>
                  <a:pt x="4080" y="10400"/>
                </a:cubicBezTo>
                <a:cubicBezTo>
                  <a:pt x="4080" y="10340"/>
                  <a:pt x="4110" y="10290"/>
                  <a:pt x="4160" y="10250"/>
                </a:cubicBezTo>
                <a:lnTo>
                  <a:pt x="6380" y="8540"/>
                </a:lnTo>
                <a:cubicBezTo>
                  <a:pt x="6440" y="8500"/>
                  <a:pt x="6510" y="8490"/>
                  <a:pt x="6570" y="8510"/>
                </a:cubicBezTo>
                <a:cubicBezTo>
                  <a:pt x="6640" y="8540"/>
                  <a:pt x="6680" y="8590"/>
                  <a:pt x="6700" y="8660"/>
                </a:cubicBezTo>
                <a:lnTo>
                  <a:pt x="7290" y="11900"/>
                </a:lnTo>
                <a:cubicBezTo>
                  <a:pt x="7300" y="11960"/>
                  <a:pt x="7280" y="12030"/>
                  <a:pt x="7230" y="12080"/>
                </a:cubicBezTo>
                <a:lnTo>
                  <a:pt x="6590" y="12720"/>
                </a:lnTo>
                <a:cubicBezTo>
                  <a:pt x="6550" y="12760"/>
                  <a:pt x="6500" y="12780"/>
                  <a:pt x="6450" y="12780"/>
                </a:cubicBezTo>
                <a:close/>
                <a:moveTo>
                  <a:pt x="4580" y="10430"/>
                </a:moveTo>
                <a:lnTo>
                  <a:pt x="6450" y="12300"/>
                </a:lnTo>
                <a:lnTo>
                  <a:pt x="6880" y="11870"/>
                </a:lnTo>
                <a:lnTo>
                  <a:pt x="6360" y="9060"/>
                </a:lnTo>
                <a:lnTo>
                  <a:pt x="4580" y="10430"/>
                </a:lnTo>
                <a:close/>
                <a:moveTo>
                  <a:pt x="1700" y="11990"/>
                </a:moveTo>
                <a:cubicBezTo>
                  <a:pt x="1420" y="11990"/>
                  <a:pt x="1200" y="11910"/>
                  <a:pt x="1040" y="11750"/>
                </a:cubicBezTo>
                <a:cubicBezTo>
                  <a:pt x="760" y="11470"/>
                  <a:pt x="720" y="11010"/>
                  <a:pt x="920" y="10440"/>
                </a:cubicBezTo>
                <a:cubicBezTo>
                  <a:pt x="1110" y="9890"/>
                  <a:pt x="1500" y="9300"/>
                  <a:pt x="2020" y="8790"/>
                </a:cubicBezTo>
                <a:cubicBezTo>
                  <a:pt x="2060" y="8750"/>
                  <a:pt x="2120" y="8750"/>
                  <a:pt x="2160" y="8790"/>
                </a:cubicBezTo>
                <a:lnTo>
                  <a:pt x="2390" y="9020"/>
                </a:lnTo>
                <a:cubicBezTo>
                  <a:pt x="2430" y="9060"/>
                  <a:pt x="2430" y="9120"/>
                  <a:pt x="2390" y="9160"/>
                </a:cubicBezTo>
                <a:cubicBezTo>
                  <a:pt x="1740" y="9810"/>
                  <a:pt x="1480" y="10640"/>
                  <a:pt x="1810" y="10980"/>
                </a:cubicBezTo>
                <a:cubicBezTo>
                  <a:pt x="2150" y="11320"/>
                  <a:pt x="2980" y="11050"/>
                  <a:pt x="3630" y="10400"/>
                </a:cubicBezTo>
                <a:cubicBezTo>
                  <a:pt x="3650" y="10380"/>
                  <a:pt x="3670" y="10370"/>
                  <a:pt x="3700" y="10370"/>
                </a:cubicBezTo>
                <a:cubicBezTo>
                  <a:pt x="3730" y="10370"/>
                  <a:pt x="3750" y="10380"/>
                  <a:pt x="3770" y="10400"/>
                </a:cubicBezTo>
                <a:lnTo>
                  <a:pt x="4000" y="10630"/>
                </a:lnTo>
                <a:cubicBezTo>
                  <a:pt x="4040" y="10670"/>
                  <a:pt x="4040" y="10730"/>
                  <a:pt x="4000" y="10770"/>
                </a:cubicBezTo>
                <a:cubicBezTo>
                  <a:pt x="3480" y="11290"/>
                  <a:pt x="2890" y="11680"/>
                  <a:pt x="2350" y="11870"/>
                </a:cubicBezTo>
                <a:cubicBezTo>
                  <a:pt x="2110" y="11940"/>
                  <a:pt x="1900" y="11990"/>
                  <a:pt x="1700" y="11990"/>
                </a:cubicBezTo>
                <a:close/>
                <a:moveTo>
                  <a:pt x="2090" y="8990"/>
                </a:moveTo>
                <a:cubicBezTo>
                  <a:pt x="1630" y="9470"/>
                  <a:pt x="1280" y="10000"/>
                  <a:pt x="1110" y="10500"/>
                </a:cubicBezTo>
                <a:cubicBezTo>
                  <a:pt x="940" y="11000"/>
                  <a:pt x="960" y="11390"/>
                  <a:pt x="1180" y="11610"/>
                </a:cubicBezTo>
                <a:cubicBezTo>
                  <a:pt x="1400" y="11830"/>
                  <a:pt x="1790" y="11850"/>
                  <a:pt x="2290" y="11680"/>
                </a:cubicBezTo>
                <a:cubicBezTo>
                  <a:pt x="2790" y="11510"/>
                  <a:pt x="3320" y="11160"/>
                  <a:pt x="3800" y="10700"/>
                </a:cubicBezTo>
                <a:lnTo>
                  <a:pt x="3710" y="10610"/>
                </a:lnTo>
                <a:cubicBezTo>
                  <a:pt x="2970" y="11310"/>
                  <a:pt x="2100" y="11530"/>
                  <a:pt x="1680" y="11120"/>
                </a:cubicBezTo>
                <a:cubicBezTo>
                  <a:pt x="1270" y="10710"/>
                  <a:pt x="1490" y="9830"/>
                  <a:pt x="2190" y="9090"/>
                </a:cubicBezTo>
                <a:lnTo>
                  <a:pt x="2090" y="8990"/>
                </a:lnTo>
                <a:close/>
                <a:moveTo>
                  <a:pt x="9490" y="4540"/>
                </a:moveTo>
                <a:cubicBezTo>
                  <a:pt x="9170" y="4540"/>
                  <a:pt x="8850" y="4420"/>
                  <a:pt x="8610" y="4170"/>
                </a:cubicBezTo>
                <a:cubicBezTo>
                  <a:pt x="8120" y="3680"/>
                  <a:pt x="8120" y="2890"/>
                  <a:pt x="8610" y="2400"/>
                </a:cubicBezTo>
                <a:cubicBezTo>
                  <a:pt x="9100" y="1910"/>
                  <a:pt x="9890" y="1910"/>
                  <a:pt x="10380" y="2400"/>
                </a:cubicBezTo>
                <a:cubicBezTo>
                  <a:pt x="10620" y="2640"/>
                  <a:pt x="10750" y="2950"/>
                  <a:pt x="10750" y="3280"/>
                </a:cubicBezTo>
                <a:cubicBezTo>
                  <a:pt x="10750" y="3610"/>
                  <a:pt x="10620" y="3930"/>
                  <a:pt x="10380" y="4160"/>
                </a:cubicBezTo>
                <a:cubicBezTo>
                  <a:pt x="10130" y="4420"/>
                  <a:pt x="9810" y="4540"/>
                  <a:pt x="9490" y="4540"/>
                </a:cubicBezTo>
                <a:close/>
                <a:moveTo>
                  <a:pt x="9490" y="2240"/>
                </a:moveTo>
                <a:cubicBezTo>
                  <a:pt x="9220" y="2240"/>
                  <a:pt x="8950" y="2340"/>
                  <a:pt x="8750" y="2550"/>
                </a:cubicBezTo>
                <a:cubicBezTo>
                  <a:pt x="8340" y="2960"/>
                  <a:pt x="8340" y="3630"/>
                  <a:pt x="8750" y="4040"/>
                </a:cubicBezTo>
                <a:cubicBezTo>
                  <a:pt x="9160" y="4450"/>
                  <a:pt x="9830" y="4450"/>
                  <a:pt x="10240" y="4040"/>
                </a:cubicBezTo>
                <a:cubicBezTo>
                  <a:pt x="10440" y="3840"/>
                  <a:pt x="10550" y="3580"/>
                  <a:pt x="10550" y="3300"/>
                </a:cubicBezTo>
                <a:cubicBezTo>
                  <a:pt x="10550" y="3020"/>
                  <a:pt x="10440" y="2760"/>
                  <a:pt x="10240" y="2560"/>
                </a:cubicBezTo>
                <a:cubicBezTo>
                  <a:pt x="10020" y="2350"/>
                  <a:pt x="9760" y="2240"/>
                  <a:pt x="9490" y="2240"/>
                </a:cubicBezTo>
                <a:close/>
                <a:moveTo>
                  <a:pt x="4030" y="8850"/>
                </a:moveTo>
                <a:cubicBezTo>
                  <a:pt x="4000" y="8850"/>
                  <a:pt x="3980" y="8840"/>
                  <a:pt x="3960" y="8820"/>
                </a:cubicBezTo>
                <a:cubicBezTo>
                  <a:pt x="3920" y="8780"/>
                  <a:pt x="3920" y="8720"/>
                  <a:pt x="3960" y="8680"/>
                </a:cubicBezTo>
                <a:lnTo>
                  <a:pt x="8540" y="4100"/>
                </a:lnTo>
                <a:cubicBezTo>
                  <a:pt x="8580" y="4060"/>
                  <a:pt x="8640" y="4060"/>
                  <a:pt x="8680" y="4100"/>
                </a:cubicBezTo>
                <a:cubicBezTo>
                  <a:pt x="8720" y="4140"/>
                  <a:pt x="8720" y="4200"/>
                  <a:pt x="8680" y="4240"/>
                </a:cubicBezTo>
                <a:lnTo>
                  <a:pt x="4100" y="8820"/>
                </a:lnTo>
                <a:cubicBezTo>
                  <a:pt x="4080" y="8840"/>
                  <a:pt x="4060" y="8850"/>
                  <a:pt x="4030" y="88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1" name="money-stacks-of-coins_31028"/>
          <p:cNvSpPr>
            <a:spLocks noChangeAspect="1"/>
          </p:cNvSpPr>
          <p:nvPr/>
        </p:nvSpPr>
        <p:spPr bwMode="auto">
          <a:xfrm>
            <a:off x="4926993" y="2115904"/>
            <a:ext cx="422104" cy="372001"/>
          </a:xfrm>
          <a:custGeom>
            <a:avLst/>
            <a:gdLst>
              <a:gd name="connsiteX0" fmla="*/ 265462 w 533202"/>
              <a:gd name="connsiteY0" fmla="*/ 276852 h 469912"/>
              <a:gd name="connsiteX1" fmla="*/ 284507 w 533202"/>
              <a:gd name="connsiteY1" fmla="*/ 295906 h 469912"/>
              <a:gd name="connsiteX2" fmla="*/ 284507 w 533202"/>
              <a:gd name="connsiteY2" fmla="*/ 450865 h 469912"/>
              <a:gd name="connsiteX3" fmla="*/ 265461 w 533202"/>
              <a:gd name="connsiteY3" fmla="*/ 469912 h 469912"/>
              <a:gd name="connsiteX4" fmla="*/ 246414 w 533202"/>
              <a:gd name="connsiteY4" fmla="*/ 450865 h 469912"/>
              <a:gd name="connsiteX5" fmla="*/ 246414 w 533202"/>
              <a:gd name="connsiteY5" fmla="*/ 295924 h 469912"/>
              <a:gd name="connsiteX6" fmla="*/ 265510 w 533202"/>
              <a:gd name="connsiteY6" fmla="*/ 231832 h 469912"/>
              <a:gd name="connsiteX7" fmla="*/ 280649 w 533202"/>
              <a:gd name="connsiteY7" fmla="*/ 238083 h 469912"/>
              <a:gd name="connsiteX8" fmla="*/ 349250 w 533202"/>
              <a:gd name="connsiteY8" fmla="*/ 306763 h 469912"/>
              <a:gd name="connsiteX9" fmla="*/ 349250 w 533202"/>
              <a:gd name="connsiteY9" fmla="*/ 333720 h 469912"/>
              <a:gd name="connsiteX10" fmla="*/ 322305 w 533202"/>
              <a:gd name="connsiteY10" fmla="*/ 333720 h 469912"/>
              <a:gd name="connsiteX11" fmla="*/ 284507 w 533202"/>
              <a:gd name="connsiteY11" fmla="*/ 295906 h 469912"/>
              <a:gd name="connsiteX12" fmla="*/ 284507 w 533202"/>
              <a:gd name="connsiteY12" fmla="*/ 286589 h 469912"/>
              <a:gd name="connsiteX13" fmla="*/ 265461 w 533202"/>
              <a:gd name="connsiteY13" fmla="*/ 267543 h 469912"/>
              <a:gd name="connsiteX14" fmla="*/ 246414 w 533202"/>
              <a:gd name="connsiteY14" fmla="*/ 286589 h 469912"/>
              <a:gd name="connsiteX15" fmla="*/ 246414 w 533202"/>
              <a:gd name="connsiteY15" fmla="*/ 295924 h 469912"/>
              <a:gd name="connsiteX16" fmla="*/ 208667 w 533202"/>
              <a:gd name="connsiteY16" fmla="*/ 333720 h 469912"/>
              <a:gd name="connsiteX17" fmla="*/ 195195 w 533202"/>
              <a:gd name="connsiteY17" fmla="*/ 339293 h 469912"/>
              <a:gd name="connsiteX18" fmla="*/ 181770 w 533202"/>
              <a:gd name="connsiteY18" fmla="*/ 333720 h 469912"/>
              <a:gd name="connsiteX19" fmla="*/ 181770 w 533202"/>
              <a:gd name="connsiteY19" fmla="*/ 306763 h 469912"/>
              <a:gd name="connsiteX20" fmla="*/ 250371 w 533202"/>
              <a:gd name="connsiteY20" fmla="*/ 238083 h 469912"/>
              <a:gd name="connsiteX21" fmla="*/ 265510 w 533202"/>
              <a:gd name="connsiteY21" fmla="*/ 231832 h 469912"/>
              <a:gd name="connsiteX22" fmla="*/ 266577 w 533202"/>
              <a:gd name="connsiteY22" fmla="*/ 0 h 469912"/>
              <a:gd name="connsiteX23" fmla="*/ 372675 w 533202"/>
              <a:gd name="connsiteY23" fmla="*/ 38053 h 469912"/>
              <a:gd name="connsiteX24" fmla="*/ 427057 w 533202"/>
              <a:gd name="connsiteY24" fmla="*/ 120255 h 469912"/>
              <a:gd name="connsiteX25" fmla="*/ 533202 w 533202"/>
              <a:gd name="connsiteY25" fmla="*/ 252893 h 469912"/>
              <a:gd name="connsiteX26" fmla="*/ 493344 w 533202"/>
              <a:gd name="connsiteY26" fmla="*/ 349050 h 469912"/>
              <a:gd name="connsiteX27" fmla="*/ 397295 w 533202"/>
              <a:gd name="connsiteY27" fmla="*/ 388865 h 469912"/>
              <a:gd name="connsiteX28" fmla="*/ 378247 w 533202"/>
              <a:gd name="connsiteY28" fmla="*/ 369815 h 469912"/>
              <a:gd name="connsiteX29" fmla="*/ 397295 w 533202"/>
              <a:gd name="connsiteY29" fmla="*/ 350764 h 469912"/>
              <a:gd name="connsiteX30" fmla="*/ 495106 w 533202"/>
              <a:gd name="connsiteY30" fmla="*/ 252941 h 469912"/>
              <a:gd name="connsiteX31" fmla="*/ 409390 w 533202"/>
              <a:gd name="connsiteY31" fmla="*/ 155879 h 469912"/>
              <a:gd name="connsiteX32" fmla="*/ 395866 w 533202"/>
              <a:gd name="connsiteY32" fmla="*/ 154212 h 469912"/>
              <a:gd name="connsiteX33" fmla="*/ 393056 w 533202"/>
              <a:gd name="connsiteY33" fmla="*/ 140877 h 469912"/>
              <a:gd name="connsiteX34" fmla="*/ 266625 w 533202"/>
              <a:gd name="connsiteY34" fmla="*/ 38244 h 469912"/>
              <a:gd name="connsiteX35" fmla="*/ 140194 w 533202"/>
              <a:gd name="connsiteY35" fmla="*/ 140877 h 469912"/>
              <a:gd name="connsiteX36" fmla="*/ 137384 w 533202"/>
              <a:gd name="connsiteY36" fmla="*/ 154212 h 469912"/>
              <a:gd name="connsiteX37" fmla="*/ 123860 w 533202"/>
              <a:gd name="connsiteY37" fmla="*/ 155879 h 469912"/>
              <a:gd name="connsiteX38" fmla="*/ 38144 w 533202"/>
              <a:gd name="connsiteY38" fmla="*/ 252941 h 469912"/>
              <a:gd name="connsiteX39" fmla="*/ 135956 w 533202"/>
              <a:gd name="connsiteY39" fmla="*/ 350764 h 469912"/>
              <a:gd name="connsiteX40" fmla="*/ 155004 w 533202"/>
              <a:gd name="connsiteY40" fmla="*/ 369815 h 469912"/>
              <a:gd name="connsiteX41" fmla="*/ 135956 w 533202"/>
              <a:gd name="connsiteY41" fmla="*/ 388865 h 469912"/>
              <a:gd name="connsiteX42" fmla="*/ 39811 w 533202"/>
              <a:gd name="connsiteY42" fmla="*/ 349050 h 469912"/>
              <a:gd name="connsiteX43" fmla="*/ 0 w 533202"/>
              <a:gd name="connsiteY43" fmla="*/ 252893 h 469912"/>
              <a:gd name="connsiteX44" fmla="*/ 106098 w 533202"/>
              <a:gd name="connsiteY44" fmla="*/ 120255 h 469912"/>
              <a:gd name="connsiteX45" fmla="*/ 160432 w 533202"/>
              <a:gd name="connsiteY45" fmla="*/ 38053 h 469912"/>
              <a:gd name="connsiteX46" fmla="*/ 266577 w 533202"/>
              <a:gd name="connsiteY46" fmla="*/ 0 h 4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33202" h="469912">
                <a:moveTo>
                  <a:pt x="265462" y="276852"/>
                </a:moveTo>
                <a:lnTo>
                  <a:pt x="284507" y="295906"/>
                </a:lnTo>
                <a:lnTo>
                  <a:pt x="284507" y="450865"/>
                </a:lnTo>
                <a:cubicBezTo>
                  <a:pt x="284507" y="461341"/>
                  <a:pt x="276032" y="469912"/>
                  <a:pt x="265461" y="469912"/>
                </a:cubicBezTo>
                <a:cubicBezTo>
                  <a:pt x="254938" y="469912"/>
                  <a:pt x="246414" y="461389"/>
                  <a:pt x="246414" y="450865"/>
                </a:cubicBezTo>
                <a:lnTo>
                  <a:pt x="246414" y="295924"/>
                </a:lnTo>
                <a:close/>
                <a:moveTo>
                  <a:pt x="265510" y="231832"/>
                </a:moveTo>
                <a:cubicBezTo>
                  <a:pt x="270997" y="231832"/>
                  <a:pt x="276483" y="233916"/>
                  <a:pt x="280649" y="238083"/>
                </a:cubicBezTo>
                <a:lnTo>
                  <a:pt x="349250" y="306763"/>
                </a:lnTo>
                <a:cubicBezTo>
                  <a:pt x="356724" y="314193"/>
                  <a:pt x="356724" y="326290"/>
                  <a:pt x="349250" y="333720"/>
                </a:cubicBezTo>
                <a:cubicBezTo>
                  <a:pt x="341823" y="341150"/>
                  <a:pt x="329731" y="341150"/>
                  <a:pt x="322305" y="333720"/>
                </a:cubicBezTo>
                <a:lnTo>
                  <a:pt x="284507" y="295906"/>
                </a:lnTo>
                <a:lnTo>
                  <a:pt x="284507" y="286589"/>
                </a:lnTo>
                <a:cubicBezTo>
                  <a:pt x="284507" y="276066"/>
                  <a:pt x="276032" y="267543"/>
                  <a:pt x="265461" y="267543"/>
                </a:cubicBezTo>
                <a:cubicBezTo>
                  <a:pt x="254938" y="267543"/>
                  <a:pt x="246414" y="276066"/>
                  <a:pt x="246414" y="286589"/>
                </a:cubicBezTo>
                <a:lnTo>
                  <a:pt x="246414" y="295924"/>
                </a:lnTo>
                <a:lnTo>
                  <a:pt x="208667" y="333720"/>
                </a:lnTo>
                <a:cubicBezTo>
                  <a:pt x="204954" y="337387"/>
                  <a:pt x="200098" y="339293"/>
                  <a:pt x="195195" y="339293"/>
                </a:cubicBezTo>
                <a:cubicBezTo>
                  <a:pt x="190339" y="339293"/>
                  <a:pt x="185435" y="337483"/>
                  <a:pt x="181770" y="333720"/>
                </a:cubicBezTo>
                <a:cubicBezTo>
                  <a:pt x="174295" y="326290"/>
                  <a:pt x="174295" y="314193"/>
                  <a:pt x="181770" y="306763"/>
                </a:cubicBezTo>
                <a:lnTo>
                  <a:pt x="250371" y="238083"/>
                </a:lnTo>
                <a:cubicBezTo>
                  <a:pt x="254536" y="233916"/>
                  <a:pt x="260023" y="231832"/>
                  <a:pt x="265510" y="231832"/>
                </a:cubicBezTo>
                <a:close/>
                <a:moveTo>
                  <a:pt x="266577" y="0"/>
                </a:moveTo>
                <a:cubicBezTo>
                  <a:pt x="305197" y="0"/>
                  <a:pt x="342912" y="13526"/>
                  <a:pt x="372675" y="38053"/>
                </a:cubicBezTo>
                <a:cubicBezTo>
                  <a:pt x="398628" y="59437"/>
                  <a:pt x="417628" y="88251"/>
                  <a:pt x="427057" y="120255"/>
                </a:cubicBezTo>
                <a:cubicBezTo>
                  <a:pt x="488487" y="134019"/>
                  <a:pt x="533202" y="188836"/>
                  <a:pt x="533202" y="252893"/>
                </a:cubicBezTo>
                <a:cubicBezTo>
                  <a:pt x="533202" y="289232"/>
                  <a:pt x="519011" y="323332"/>
                  <a:pt x="493344" y="349050"/>
                </a:cubicBezTo>
                <a:cubicBezTo>
                  <a:pt x="467725" y="374720"/>
                  <a:pt x="433581" y="388865"/>
                  <a:pt x="397295" y="388865"/>
                </a:cubicBezTo>
                <a:cubicBezTo>
                  <a:pt x="386770" y="388865"/>
                  <a:pt x="378247" y="380388"/>
                  <a:pt x="378247" y="369815"/>
                </a:cubicBezTo>
                <a:cubicBezTo>
                  <a:pt x="378247" y="359289"/>
                  <a:pt x="386770" y="350764"/>
                  <a:pt x="397295" y="350764"/>
                </a:cubicBezTo>
                <a:cubicBezTo>
                  <a:pt x="451200" y="350764"/>
                  <a:pt x="495106" y="306901"/>
                  <a:pt x="495106" y="252941"/>
                </a:cubicBezTo>
                <a:cubicBezTo>
                  <a:pt x="495106" y="203600"/>
                  <a:pt x="458248" y="161880"/>
                  <a:pt x="409390" y="155879"/>
                </a:cubicBezTo>
                <a:lnTo>
                  <a:pt x="395866" y="154212"/>
                </a:lnTo>
                <a:lnTo>
                  <a:pt x="393056" y="140877"/>
                </a:lnTo>
                <a:cubicBezTo>
                  <a:pt x="380675" y="81393"/>
                  <a:pt x="327531" y="38244"/>
                  <a:pt x="266625" y="38244"/>
                </a:cubicBezTo>
                <a:cubicBezTo>
                  <a:pt x="205767" y="38244"/>
                  <a:pt x="152623" y="81393"/>
                  <a:pt x="140194" y="140877"/>
                </a:cubicBezTo>
                <a:lnTo>
                  <a:pt x="137384" y="154212"/>
                </a:lnTo>
                <a:lnTo>
                  <a:pt x="123860" y="155879"/>
                </a:lnTo>
                <a:cubicBezTo>
                  <a:pt x="75002" y="161880"/>
                  <a:pt x="38144" y="203600"/>
                  <a:pt x="38144" y="252941"/>
                </a:cubicBezTo>
                <a:cubicBezTo>
                  <a:pt x="38144" y="306901"/>
                  <a:pt x="82050" y="350764"/>
                  <a:pt x="135956" y="350764"/>
                </a:cubicBezTo>
                <a:cubicBezTo>
                  <a:pt x="146480" y="350764"/>
                  <a:pt x="155004" y="359289"/>
                  <a:pt x="155004" y="369815"/>
                </a:cubicBezTo>
                <a:cubicBezTo>
                  <a:pt x="155004" y="380340"/>
                  <a:pt x="146480" y="388865"/>
                  <a:pt x="135956" y="388865"/>
                </a:cubicBezTo>
                <a:cubicBezTo>
                  <a:pt x="99669" y="388865"/>
                  <a:pt x="65525" y="374720"/>
                  <a:pt x="39811" y="349050"/>
                </a:cubicBezTo>
                <a:cubicBezTo>
                  <a:pt x="14191" y="323379"/>
                  <a:pt x="0" y="289232"/>
                  <a:pt x="0" y="252893"/>
                </a:cubicBezTo>
                <a:cubicBezTo>
                  <a:pt x="0" y="188836"/>
                  <a:pt x="44763" y="134019"/>
                  <a:pt x="106098" y="120255"/>
                </a:cubicBezTo>
                <a:cubicBezTo>
                  <a:pt x="115479" y="88251"/>
                  <a:pt x="134479" y="59437"/>
                  <a:pt x="160432" y="38053"/>
                </a:cubicBezTo>
                <a:cubicBezTo>
                  <a:pt x="190242" y="13526"/>
                  <a:pt x="227910" y="0"/>
                  <a:pt x="2665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2" name="money-stacks-of-coins_31028"/>
          <p:cNvSpPr>
            <a:spLocks noChangeAspect="1"/>
          </p:cNvSpPr>
          <p:nvPr/>
        </p:nvSpPr>
        <p:spPr bwMode="auto">
          <a:xfrm>
            <a:off x="8581291" y="2140026"/>
            <a:ext cx="392368" cy="323756"/>
          </a:xfrm>
          <a:custGeom>
            <a:avLst/>
            <a:gdLst>
              <a:gd name="T0" fmla="*/ 5188 w 10375"/>
              <a:gd name="T1" fmla="*/ 1 h 8561"/>
              <a:gd name="T2" fmla="*/ 0 w 10375"/>
              <a:gd name="T3" fmla="*/ 4218 h 8561"/>
              <a:gd name="T4" fmla="*/ 1453 w 10375"/>
              <a:gd name="T5" fmla="*/ 7143 h 8561"/>
              <a:gd name="T6" fmla="*/ 1328 w 10375"/>
              <a:gd name="T7" fmla="*/ 8561 h 8561"/>
              <a:gd name="T8" fmla="*/ 2703 w 10375"/>
              <a:gd name="T9" fmla="*/ 7920 h 8561"/>
              <a:gd name="T10" fmla="*/ 5188 w 10375"/>
              <a:gd name="T11" fmla="*/ 8436 h 8561"/>
              <a:gd name="T12" fmla="*/ 10375 w 10375"/>
              <a:gd name="T13" fmla="*/ 4218 h 8561"/>
              <a:gd name="T14" fmla="*/ 5188 w 10375"/>
              <a:gd name="T15" fmla="*/ 1 h 8561"/>
              <a:gd name="T16" fmla="*/ 5188 w 10375"/>
              <a:gd name="T17" fmla="*/ 7604 h 8561"/>
              <a:gd name="T18" fmla="*/ 3200 w 10375"/>
              <a:gd name="T19" fmla="*/ 7193 h 8561"/>
              <a:gd name="T20" fmla="*/ 2100 w 10375"/>
              <a:gd name="T21" fmla="*/ 7706 h 8561"/>
              <a:gd name="T22" fmla="*/ 2200 w 10375"/>
              <a:gd name="T23" fmla="*/ 6572 h 8561"/>
              <a:gd name="T24" fmla="*/ 1038 w 10375"/>
              <a:gd name="T25" fmla="*/ 4230 h 8561"/>
              <a:gd name="T26" fmla="*/ 5188 w 10375"/>
              <a:gd name="T27" fmla="*/ 857 h 8561"/>
              <a:gd name="T28" fmla="*/ 9338 w 10375"/>
              <a:gd name="T29" fmla="*/ 4230 h 8561"/>
              <a:gd name="T30" fmla="*/ 5188 w 10375"/>
              <a:gd name="T31" fmla="*/ 7604 h 8561"/>
              <a:gd name="T32" fmla="*/ 2776 w 10375"/>
              <a:gd name="T33" fmla="*/ 4287 h 8561"/>
              <a:gd name="T34" fmla="*/ 2008 w 10375"/>
              <a:gd name="T35" fmla="*/ 4287 h 8561"/>
              <a:gd name="T36" fmla="*/ 2776 w 10375"/>
              <a:gd name="T37" fmla="*/ 5055 h 8561"/>
              <a:gd name="T38" fmla="*/ 3545 w 10375"/>
              <a:gd name="T39" fmla="*/ 4287 h 8561"/>
              <a:gd name="T40" fmla="*/ 2776 w 10375"/>
              <a:gd name="T41" fmla="*/ 3518 h 8561"/>
              <a:gd name="T42" fmla="*/ 2008 w 10375"/>
              <a:gd name="T43" fmla="*/ 4287 h 8561"/>
              <a:gd name="T44" fmla="*/ 5188 w 10375"/>
              <a:gd name="T45" fmla="*/ 4282 h 8561"/>
              <a:gd name="T46" fmla="*/ 4419 w 10375"/>
              <a:gd name="T47" fmla="*/ 4282 h 8561"/>
              <a:gd name="T48" fmla="*/ 5188 w 10375"/>
              <a:gd name="T49" fmla="*/ 5050 h 8561"/>
              <a:gd name="T50" fmla="*/ 5956 w 10375"/>
              <a:gd name="T51" fmla="*/ 4282 h 8561"/>
              <a:gd name="T52" fmla="*/ 5188 w 10375"/>
              <a:gd name="T53" fmla="*/ 3513 h 8561"/>
              <a:gd name="T54" fmla="*/ 4419 w 10375"/>
              <a:gd name="T55" fmla="*/ 4282 h 8561"/>
              <a:gd name="T56" fmla="*/ 7576 w 10375"/>
              <a:gd name="T57" fmla="*/ 4278 h 8561"/>
              <a:gd name="T58" fmla="*/ 6808 w 10375"/>
              <a:gd name="T59" fmla="*/ 4278 h 8561"/>
              <a:gd name="T60" fmla="*/ 7576 w 10375"/>
              <a:gd name="T61" fmla="*/ 5047 h 8561"/>
              <a:gd name="T62" fmla="*/ 8345 w 10375"/>
              <a:gd name="T63" fmla="*/ 4278 h 8561"/>
              <a:gd name="T64" fmla="*/ 7576 w 10375"/>
              <a:gd name="T65" fmla="*/ 3509 h 8561"/>
              <a:gd name="T66" fmla="*/ 6808 w 10375"/>
              <a:gd name="T67" fmla="*/ 4278 h 8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75" h="8561">
                <a:moveTo>
                  <a:pt x="5188" y="1"/>
                </a:moveTo>
                <a:cubicBezTo>
                  <a:pt x="2323" y="1"/>
                  <a:pt x="0" y="1888"/>
                  <a:pt x="0" y="4218"/>
                </a:cubicBezTo>
                <a:cubicBezTo>
                  <a:pt x="0" y="5354"/>
                  <a:pt x="554" y="6384"/>
                  <a:pt x="1453" y="7143"/>
                </a:cubicBezTo>
                <a:lnTo>
                  <a:pt x="1328" y="8561"/>
                </a:lnTo>
                <a:lnTo>
                  <a:pt x="2703" y="7920"/>
                </a:lnTo>
                <a:cubicBezTo>
                  <a:pt x="3440" y="8248"/>
                  <a:pt x="4288" y="8436"/>
                  <a:pt x="5188" y="8436"/>
                </a:cubicBezTo>
                <a:cubicBezTo>
                  <a:pt x="8053" y="8436"/>
                  <a:pt x="10375" y="6548"/>
                  <a:pt x="10375" y="4218"/>
                </a:cubicBezTo>
                <a:cubicBezTo>
                  <a:pt x="10375" y="1889"/>
                  <a:pt x="8053" y="0"/>
                  <a:pt x="5188" y="1"/>
                </a:cubicBezTo>
                <a:close/>
                <a:moveTo>
                  <a:pt x="5188" y="7604"/>
                </a:moveTo>
                <a:cubicBezTo>
                  <a:pt x="4468" y="7604"/>
                  <a:pt x="3790" y="7456"/>
                  <a:pt x="3200" y="7193"/>
                </a:cubicBezTo>
                <a:lnTo>
                  <a:pt x="2100" y="7706"/>
                </a:lnTo>
                <a:lnTo>
                  <a:pt x="2200" y="6572"/>
                </a:lnTo>
                <a:cubicBezTo>
                  <a:pt x="1480" y="5963"/>
                  <a:pt x="1038" y="5139"/>
                  <a:pt x="1038" y="4230"/>
                </a:cubicBezTo>
                <a:cubicBezTo>
                  <a:pt x="1038" y="2367"/>
                  <a:pt x="2895" y="857"/>
                  <a:pt x="5188" y="857"/>
                </a:cubicBezTo>
                <a:cubicBezTo>
                  <a:pt x="7480" y="857"/>
                  <a:pt x="9338" y="2367"/>
                  <a:pt x="9338" y="4230"/>
                </a:cubicBezTo>
                <a:cubicBezTo>
                  <a:pt x="9338" y="6094"/>
                  <a:pt x="7480" y="7604"/>
                  <a:pt x="5188" y="7604"/>
                </a:cubicBezTo>
                <a:close/>
                <a:moveTo>
                  <a:pt x="2776" y="4287"/>
                </a:moveTo>
                <a:close/>
                <a:moveTo>
                  <a:pt x="2008" y="4287"/>
                </a:moveTo>
                <a:cubicBezTo>
                  <a:pt x="2008" y="4711"/>
                  <a:pt x="2352" y="5055"/>
                  <a:pt x="2776" y="5055"/>
                </a:cubicBezTo>
                <a:cubicBezTo>
                  <a:pt x="3201" y="5055"/>
                  <a:pt x="3545" y="4711"/>
                  <a:pt x="3545" y="4287"/>
                </a:cubicBezTo>
                <a:cubicBezTo>
                  <a:pt x="3545" y="3862"/>
                  <a:pt x="3201" y="3518"/>
                  <a:pt x="2776" y="3518"/>
                </a:cubicBezTo>
                <a:cubicBezTo>
                  <a:pt x="2352" y="3518"/>
                  <a:pt x="2008" y="3862"/>
                  <a:pt x="2008" y="4287"/>
                </a:cubicBezTo>
                <a:close/>
                <a:moveTo>
                  <a:pt x="5188" y="4282"/>
                </a:moveTo>
                <a:close/>
                <a:moveTo>
                  <a:pt x="4419" y="4282"/>
                </a:moveTo>
                <a:cubicBezTo>
                  <a:pt x="4419" y="4706"/>
                  <a:pt x="4763" y="5050"/>
                  <a:pt x="5188" y="5050"/>
                </a:cubicBezTo>
                <a:cubicBezTo>
                  <a:pt x="5612" y="5050"/>
                  <a:pt x="5956" y="4706"/>
                  <a:pt x="5956" y="4282"/>
                </a:cubicBezTo>
                <a:cubicBezTo>
                  <a:pt x="5956" y="3857"/>
                  <a:pt x="5612" y="3513"/>
                  <a:pt x="5188" y="3513"/>
                </a:cubicBezTo>
                <a:cubicBezTo>
                  <a:pt x="4763" y="3513"/>
                  <a:pt x="4419" y="3857"/>
                  <a:pt x="4419" y="4282"/>
                </a:cubicBezTo>
                <a:close/>
                <a:moveTo>
                  <a:pt x="7576" y="4278"/>
                </a:moveTo>
                <a:close/>
                <a:moveTo>
                  <a:pt x="6808" y="4278"/>
                </a:moveTo>
                <a:cubicBezTo>
                  <a:pt x="6808" y="4703"/>
                  <a:pt x="7152" y="5047"/>
                  <a:pt x="7576" y="5047"/>
                </a:cubicBezTo>
                <a:cubicBezTo>
                  <a:pt x="8001" y="5047"/>
                  <a:pt x="8345" y="4703"/>
                  <a:pt x="8345" y="4278"/>
                </a:cubicBezTo>
                <a:cubicBezTo>
                  <a:pt x="8345" y="3853"/>
                  <a:pt x="8001" y="3509"/>
                  <a:pt x="7576" y="3509"/>
                </a:cubicBezTo>
                <a:cubicBezTo>
                  <a:pt x="7152" y="3509"/>
                  <a:pt x="6808" y="3853"/>
                  <a:pt x="6808" y="42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80340"/>
            <a:ext cx="286766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 algn="l"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1480" y="862330"/>
            <a:ext cx="5932805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fontAlgn="auto"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Requirements for blind-watermark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3775906" y="2428696"/>
            <a:ext cx="4640188" cy="10045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8B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8B7E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81574" y="2376977"/>
            <a:ext cx="3428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rgbClr val="68B7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en-US" altLang="zh-CN" sz="6600" dirty="0">
              <a:solidFill>
                <a:srgbClr val="68B7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576605" y="3951671"/>
            <a:ext cx="5038791" cy="156067"/>
            <a:chOff x="3891126" y="3631108"/>
            <a:chExt cx="5038791" cy="156067"/>
          </a:xfrm>
        </p:grpSpPr>
        <p:sp>
          <p:nvSpPr>
            <p:cNvPr id="13" name="椭圆 12"/>
            <p:cNvSpPr/>
            <p:nvPr/>
          </p:nvSpPr>
          <p:spPr>
            <a:xfrm>
              <a:off x="3891126" y="3631108"/>
              <a:ext cx="156067" cy="156067"/>
            </a:xfrm>
            <a:prstGeom prst="ellipse">
              <a:avLst/>
            </a:prstGeom>
            <a:solidFill>
              <a:srgbClr val="68B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773850" y="3631108"/>
              <a:ext cx="156067" cy="156067"/>
            </a:xfrm>
            <a:prstGeom prst="ellipse">
              <a:avLst/>
            </a:prstGeom>
            <a:solidFill>
              <a:srgbClr val="68B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891126" y="3737318"/>
            <a:ext cx="440974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2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/>
            <a:r>
              <a:rPr lang="en-US" altLang="zh-CN" sz="4000" b="1" dirty="0"/>
              <a:t>Related work</a:t>
            </a:r>
            <a:endParaRPr lang="en-US" altLang="zh-CN" sz="4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543050" y="2369820"/>
            <a:ext cx="1183005" cy="747395"/>
          </a:xfrm>
          <a:prstGeom prst="rect">
            <a:avLst/>
          </a:prstGeom>
          <a:solidFill>
            <a:srgbClr val="68B7E1"/>
          </a:solidFill>
          <a:ln>
            <a:solidFill>
              <a:srgbClr val="68B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Origina</a:t>
            </a:r>
            <a:r>
              <a:rPr lang="en-US" altLang="zh-CN" sz="2000" b="1"/>
              <a:t>l image</a:t>
            </a:r>
            <a:endParaRPr lang="en-US" altLang="zh-CN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1543050" y="3287395"/>
            <a:ext cx="3842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Spatial domain: </a:t>
            </a:r>
            <a:r>
              <a:rPr lang="en-US" altLang="zh-CN"/>
              <a:t>LBS</a:t>
            </a:r>
            <a:endParaRPr lang="en-US" altLang="zh-CN"/>
          </a:p>
          <a:p>
            <a:r>
              <a:rPr lang="en-US" altLang="zh-CN" b="1"/>
              <a:t>Transform domain: </a:t>
            </a:r>
            <a:r>
              <a:rPr lang="en-US" altLang="zh-CN"/>
              <a:t>DFT DCT DWT  </a:t>
            </a:r>
            <a:endParaRPr lang="en-US" altLang="zh-CN"/>
          </a:p>
          <a:p>
            <a:r>
              <a:rPr lang="en-US" altLang="zh-CN"/>
              <a:t>                               DWT-SVD</a:t>
            </a:r>
            <a:endParaRPr lang="en-US" altLang="zh-CN"/>
          </a:p>
          <a:p>
            <a:r>
              <a:rPr lang="en-US" altLang="zh-CN" b="1"/>
              <a:t>ROI&amp;NROI segmentation: </a:t>
            </a:r>
            <a:endParaRPr lang="en-US" altLang="zh-CN" b="1"/>
          </a:p>
          <a:p>
            <a:r>
              <a:rPr lang="en-US" altLang="zh-CN" b="1"/>
              <a:t>               </a:t>
            </a:r>
            <a:r>
              <a:rPr lang="en-US" altLang="zh-CN"/>
              <a:t>deep learning   threshold</a:t>
            </a:r>
            <a:endParaRPr lang="en-US" altLang="zh-CN"/>
          </a:p>
          <a:p>
            <a:r>
              <a:rPr lang="en-US" altLang="zh-CN" b="1"/>
              <a:t>Histogram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217795" y="4687570"/>
            <a:ext cx="1473835" cy="966470"/>
          </a:xfrm>
          <a:prstGeom prst="rect">
            <a:avLst/>
          </a:prstGeom>
          <a:solidFill>
            <a:srgbClr val="68B7E1"/>
          </a:solidFill>
          <a:ln>
            <a:solidFill>
              <a:srgbClr val="68B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Watermark</a:t>
            </a:r>
            <a:endParaRPr lang="en-US" altLang="zh-CN" sz="2000" b="1"/>
          </a:p>
          <a:p>
            <a:pPr algn="ctr"/>
            <a:r>
              <a:rPr lang="en-US" altLang="zh-CN" sz="2000" b="1"/>
              <a:t>(logo,text)</a:t>
            </a:r>
            <a:endParaRPr lang="en-US" altLang="zh-CN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5941060" y="3698240"/>
            <a:ext cx="52254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mapping: </a:t>
            </a:r>
            <a:r>
              <a:rPr lang="en-US" altLang="zh-CN"/>
              <a:t>Arnold  Hilbert  Fibonacci</a:t>
            </a:r>
            <a:endParaRPr lang="en-US" altLang="zh-CN"/>
          </a:p>
          <a:p>
            <a:r>
              <a:rPr lang="en-US" altLang="zh-CN" b="1"/>
              <a:t>coding:</a:t>
            </a:r>
            <a:r>
              <a:rPr lang="en-US" altLang="zh-CN"/>
              <a:t>BCH</a:t>
            </a:r>
            <a:endParaRPr lang="en-US" altLang="zh-CN" b="1"/>
          </a:p>
          <a:p>
            <a:r>
              <a:rPr lang="en-US" altLang="zh-CN" b="1"/>
              <a:t>signature: </a:t>
            </a:r>
            <a:r>
              <a:rPr lang="en-US" altLang="zh-CN"/>
              <a:t>MD5    Hash</a:t>
            </a:r>
            <a:r>
              <a:rPr lang="en-US" altLang="zh-CN" b="1"/>
              <a:t> 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3223260" y="2760980"/>
            <a:ext cx="1632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Transform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1060" y="3411855"/>
            <a:ext cx="1901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Pre process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726055" y="2771775"/>
            <a:ext cx="2388870" cy="9525"/>
          </a:xfrm>
          <a:prstGeom prst="straightConnector1">
            <a:avLst/>
          </a:prstGeom>
          <a:ln w="57150">
            <a:solidFill>
              <a:srgbClr val="2B3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217795" y="2193290"/>
            <a:ext cx="1473835" cy="966470"/>
          </a:xfrm>
          <a:prstGeom prst="rect">
            <a:avLst/>
          </a:prstGeom>
          <a:solidFill>
            <a:srgbClr val="68B7E1"/>
          </a:solidFill>
          <a:ln>
            <a:solidFill>
              <a:srgbClr val="68B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domain data</a:t>
            </a:r>
            <a:endParaRPr lang="en-US" altLang="zh-CN" sz="2000" b="1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691630" y="2747010"/>
            <a:ext cx="2388870" cy="9525"/>
          </a:xfrm>
          <a:prstGeom prst="straightConnector1">
            <a:avLst/>
          </a:prstGeom>
          <a:ln w="57150">
            <a:solidFill>
              <a:srgbClr val="2B3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941060" y="3159760"/>
            <a:ext cx="0" cy="1527810"/>
          </a:xfrm>
          <a:prstGeom prst="straightConnector1">
            <a:avLst/>
          </a:prstGeom>
          <a:ln w="57150">
            <a:solidFill>
              <a:srgbClr val="2B3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080500" y="2362200"/>
            <a:ext cx="1561465" cy="797560"/>
          </a:xfrm>
          <a:prstGeom prst="rect">
            <a:avLst/>
          </a:prstGeom>
          <a:solidFill>
            <a:srgbClr val="68B7E1"/>
          </a:solidFill>
          <a:ln>
            <a:solidFill>
              <a:srgbClr val="68B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Watermark</a:t>
            </a:r>
            <a:endParaRPr lang="en-US" altLang="zh-CN" sz="2000" b="1"/>
          </a:p>
          <a:p>
            <a:pPr algn="ctr"/>
            <a:r>
              <a:rPr lang="en-US" altLang="zh-CN" sz="2000" b="1"/>
              <a:t>image</a:t>
            </a:r>
            <a:endParaRPr lang="en-US" altLang="zh-CN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889000" y="862330"/>
            <a:ext cx="5932805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fontAlgn="auto"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Main process for blind-watermark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4" name="图片 13" descr="logo_sma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1955" y="5079365"/>
            <a:ext cx="692150" cy="711200"/>
          </a:xfrm>
          <a:prstGeom prst="rect">
            <a:avLst/>
          </a:prstGeom>
        </p:spPr>
      </p:pic>
      <p:pic>
        <p:nvPicPr>
          <p:cNvPr id="15" name="图片 14" descr="01"/>
          <p:cNvPicPr>
            <a:picLocks noChangeAspect="1"/>
          </p:cNvPicPr>
          <p:nvPr/>
        </p:nvPicPr>
        <p:blipFill>
          <a:blip r:embed="rId2"/>
          <a:srcRect t="22752"/>
          <a:stretch>
            <a:fillRect/>
          </a:stretch>
        </p:blipFill>
        <p:spPr>
          <a:xfrm>
            <a:off x="1631950" y="1464945"/>
            <a:ext cx="1117600" cy="836295"/>
          </a:xfrm>
          <a:prstGeom prst="rect">
            <a:avLst/>
          </a:prstGeom>
        </p:spPr>
      </p:pic>
      <p:pic>
        <p:nvPicPr>
          <p:cNvPr id="16" name="图片 15" descr="01"/>
          <p:cNvPicPr>
            <a:picLocks noChangeAspect="1"/>
          </p:cNvPicPr>
          <p:nvPr/>
        </p:nvPicPr>
        <p:blipFill>
          <a:blip r:embed="rId2"/>
          <a:srcRect t="22752"/>
          <a:stretch>
            <a:fillRect/>
          </a:stretch>
        </p:blipFill>
        <p:spPr>
          <a:xfrm>
            <a:off x="9302750" y="1464945"/>
            <a:ext cx="1117600" cy="8362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3190" y="6165850"/>
            <a:ext cx="119456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u="sng"/>
              <a:t>Zermi N, Khaldi A, Kafi R, et al. A DWT-SVD based robust digital watermarking for medical image security[J]. Forensic Science International, 2021, 320: 110691.</a:t>
            </a:r>
            <a:endParaRPr lang="zh-CN" altLang="en-US" sz="1600" u="sng"/>
          </a:p>
        </p:txBody>
      </p:sp>
      <p:sp>
        <p:nvSpPr>
          <p:cNvPr id="11" name="文本框 10"/>
          <p:cNvSpPr txBox="1"/>
          <p:nvPr/>
        </p:nvSpPr>
        <p:spPr>
          <a:xfrm>
            <a:off x="400050" y="915670"/>
            <a:ext cx="11945620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fontAlgn="auto"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DWT-SVD based blind-watermark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" y="1592580"/>
            <a:ext cx="6560820" cy="2133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3869055"/>
            <a:ext cx="6710045" cy="18338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990" y="2052320"/>
            <a:ext cx="4362450" cy="26327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64915" y="190500"/>
            <a:ext cx="431165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23360" y="1595120"/>
            <a:ext cx="7750810" cy="4022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190" y="6156325"/>
            <a:ext cx="119456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u="sng"/>
              <a:t>Zarrabi H, Emami A, Khadivi P, et al. BlessMark: a blind diagnostically-lossless watermarking framework for medical applications based on deep neural networks[J]. Multimedia Tools and Applications, 2020, 79(31): 22473-22495.</a:t>
            </a:r>
            <a:endParaRPr lang="zh-CN" altLang="en-US" sz="1600" u="sng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5" y="1595120"/>
            <a:ext cx="3338195" cy="41363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10515" y="855980"/>
            <a:ext cx="11945620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fontAlgn="auto"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ROI segmentation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61250" y="2119630"/>
            <a:ext cx="1373505" cy="19411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64915" y="190500"/>
            <a:ext cx="431165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5600,&quot;width&quot;:10790}"/>
</p:tagLst>
</file>

<file path=ppt/tags/tag2.xml><?xml version="1.0" encoding="utf-8"?>
<p:tagLst xmlns:p="http://schemas.openxmlformats.org/presentationml/2006/main">
  <p:tag name="KSO_WM_UNIT_PLACING_PICTURE_USER_VIEWPORT" val="{&quot;height&quot;:10800,&quot;width&quot;:14400}"/>
</p:tagLst>
</file>

<file path=ppt/tags/tag3.xml><?xml version="1.0" encoding="utf-8"?>
<p:tagLst xmlns:p="http://schemas.openxmlformats.org/presentationml/2006/main">
  <p:tag name="COMMONDATA" val="eyJoZGlkIjoiMjU3ZjAyNTFhZGQxNzVmZjg1NWI2MmU1ZGE4MWFlND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2906</Words>
  <Application>WPS 演示</Application>
  <PresentationFormat>宽屏</PresentationFormat>
  <Paragraphs>216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等线</vt:lpstr>
      <vt:lpstr>微软雅黑 Light</vt:lpstr>
      <vt:lpstr>Times New Roman</vt:lpstr>
      <vt:lpstr>微软雅黑</vt:lpstr>
      <vt:lpstr>Calibri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 Pang</dc:creator>
  <cp:lastModifiedBy>泫砂</cp:lastModifiedBy>
  <cp:revision>43</cp:revision>
  <dcterms:created xsi:type="dcterms:W3CDTF">2021-03-21T06:14:00Z</dcterms:created>
  <dcterms:modified xsi:type="dcterms:W3CDTF">2022-05-29T12:30:57Z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FEBCB9AB4BB74154B2EF136EDB8BA2E2</vt:lpwstr>
  </property>
  <property fmtid="{D5CDD505-2E9C-101B-9397-08002B2CF9AE}" pid="4" name="commondata">
    <vt:lpwstr>eyJoZGlkIjoiMjU3ZjAyNTFhZGQxNzVmZjg1NWI2MmU1ZGE4MWFlNDUifQ==</vt:lpwstr>
  </property>
</Properties>
</file>