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slides/slide5.xml" ContentType="application/vnd.openxmlformats-officedocument.presentationml.slide+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slides/slide6.xml" ContentType="application/vnd.openxmlformats-officedocument.presentationml.slide+xml"/>
  <Override PartName="/ppt/slides/slide7.xml" ContentType="application/vnd.openxmlformats-officedocument.presentationml.slide+xml"/>
  <Override PartName="/ppt/ink/ink181.xml" ContentType="application/inkml+xml"/>
  <Override PartName="/ppt/ink/ink182.xml" ContentType="application/inkml+xml"/>
  <Override PartName="/ppt/ink/ink183.xml" ContentType="application/inkml+xml"/>
  <Override PartName="/ppt/slides/slide8.xml" ContentType="application/vnd.openxmlformats-officedocument.presentationml.slide+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slides/slide9.xml" ContentType="application/vnd.openxmlformats-officedocument.presentationml.slide+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tags/tag20.xml" ContentType="application/vnd.openxmlformats-officedocument.presentationml.tags+xml"/>
  <Override PartName="/ppt/slides/slide16.xml" ContentType="application/vnd.openxmlformats-officedocument.presentationml.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tags/tag40.xml" ContentType="application/vnd.openxmlformats-officedocument.presentationml.tags+xml"/>
  <Override PartName="/ppt/slides/slide17.xml" ContentType="application/vnd.openxmlformats-officedocument.presentationml.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ink/ink323.xml" ContentType="application/inkml+xml"/>
  <Override PartName="/ppt/tags/tag60.xml" ContentType="application/vnd.openxmlformats-officedocument.presentationml.tags+xml"/>
  <Override PartName="/ppt/slides/slide18.xml" ContentType="application/vnd.openxmlformats-officedocument.presentationml.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tags/tag80.xml" ContentType="application/vnd.openxmlformats-officedocument.presentationml.tags+xml"/>
  <Override PartName="/ppt/slides/slide19.xml" ContentType="application/vnd.openxmlformats-officedocument.presentationml.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tags/tag100.xml" ContentType="application/vnd.openxmlformats-officedocument.presentationml.tags+xml"/>
  <Override PartName="/ppt/slides/slide20.xml" ContentType="application/vnd.openxmlformats-officedocument.presentationml.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tags/tag120.xml" ContentType="application/vnd.openxmlformats-officedocument.presentationml.tags+xml"/>
  <Override PartName="/ppt/slides/slide21.xml" ContentType="application/vnd.openxmlformats-officedocument.presentationml.slide+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slides/slide22.xml" ContentType="application/vnd.openxmlformats-officedocument.presentationml.slide+xml"/>
  <Override PartName="/ppt/slides/slide23.xml" ContentType="application/vnd.openxmlformats-officedocument.presentationml.slide+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slides/slide31.xml" ContentType="application/vnd.openxmlformats-officedocument.presentationml.slide+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slides/slide44.xml" ContentType="application/vnd.openxmlformats-officedocument.presentationml.slide+xml"/>
  <Override PartName="/ppt/slides/slide45.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slides/slide49.xml" ContentType="application/vnd.openxmlformats-officedocument.presentationml.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tags/tag137.xml" ContentType="application/vnd.openxmlformats-officedocument.presentationml.tags+xml"/>
  <Override PartName="/ppt/slides/slide50.xml" ContentType="application/vnd.openxmlformats-officedocument.presentationml.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slides/slide61.xml" ContentType="application/vnd.openxmlformats-officedocument.presentationml.slide+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slides/slide62.xml" ContentType="application/vnd.openxmlformats-officedocument.presentationml.slide+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slides/slide63.xml" ContentType="application/vnd.openxmlformats-officedocument.presentationml.slide+xml"/>
  <Override PartName="/ppt/slides/slide64.xml" ContentType="application/vnd.openxmlformats-officedocument.presentationml.slide+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slides/slide65.xml" ContentType="application/vnd.openxmlformats-officedocument.presentationml.slide+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slides/slide66.xml" ContentType="application/vnd.openxmlformats-officedocument.presentationml.slide+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slides/slide67.xml" ContentType="application/vnd.openxmlformats-officedocument.presentationml.slide+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slides/slide68.xml" ContentType="application/vnd.openxmlformats-officedocument.presentationml.slide+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slides/slide69.xml" ContentType="application/vnd.openxmlformats-officedocument.presentationml.slide+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slides/slide70.xml" ContentType="application/vnd.openxmlformats-officedocument.presentationml.slide+xml"/>
  <Override PartName="/ppt/slides/slide71.xml" ContentType="application/vnd.openxmlformats-officedocument.presentationml.slide+xml"/>
  <Override PartName="/ppt/ink/ink1004.xml" ContentType="application/inkml+xml"/>
  <Override PartName="/ppt/ink/ink1005.xml" ContentType="application/inkml+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slides/slide75.xml" ContentType="application/vnd.openxmlformats-officedocument.presentationml.slide+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slides/slide76.xml" ContentType="application/vnd.openxmlformats-officedocument.presentationml.slide+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slides/slide77.xml" ContentType="application/vnd.openxmlformats-officedocument.presentationml.slide+xml"/>
  <Override PartName="/ppt/slides/slide78.xml" ContentType="application/vnd.openxmlformats-officedocument.presentationml.slide+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slides/slide79.xml" ContentType="application/vnd.openxmlformats-officedocument.presentationml.slide+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slides/slide8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73" saveSubsetFonts="1" showSpecialPlsOnTitleSld="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type="screen4x3" cy="6858000" cx="9144000"/>
  <p:notesSz cx="10234613" cy="70993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CC"/>
    <a:srgbClr val="006600"/>
    <a:srgbClr val="C0163A"/>
    <a:srgbClr val="FF66FF"/>
    <a:srgbClr val="0099FF"/>
    <a:srgbClr val="CC6600"/>
    <a:srgbClr val="FF9933"/>
    <a:srgbClr val="00421E"/>
    <a:srgbClr val="FF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2231" autoAdjust="0"/>
    <p:restoredTop sz="94680" autoAdjust="0"/>
  </p:normalViewPr>
  <p:slideViewPr>
    <p:cSldViewPr>
      <p:cViewPr varScale="1">
        <p:scale>
          <a:sx n="77" d="100"/>
          <a:sy n="77" d="100"/>
        </p:scale>
        <p:origin x="2904" y="4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15120"/>
    </p:cViewPr>
  </p:sorter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tableStyles" Target="tableStyles.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370" name=""/>
        <p:cNvGrpSpPr/>
        <p:nvPr/>
      </p:nvGrpSpPr>
      <p:grpSpPr>
        <a:xfrm>
          <a:off x="0" y="0"/>
          <a:ext cx="0" cy="0"/>
          <a:chOff x="0" y="0"/>
          <a:chExt cx="0" cy="0"/>
        </a:xfrm>
      </p:grpSpPr>
      <p:sp>
        <p:nvSpPr>
          <p:cNvPr id="1051152" name="Header Placeholder 1"/>
          <p:cNvSpPr>
            <a:spLocks noGrp="1"/>
          </p:cNvSpPr>
          <p:nvPr>
            <p:ph type="hdr" sz="quarter"/>
          </p:nvPr>
        </p:nvSpPr>
        <p:spPr>
          <a:xfrm>
            <a:off x="3" y="1"/>
            <a:ext cx="4434998" cy="354965"/>
          </a:xfrm>
          <a:prstGeom prst="rect"/>
        </p:spPr>
        <p:txBody>
          <a:bodyPr bIns="47276" lIns="94552" rIns="94552" rtlCol="0" tIns="47276" vert="horz"/>
          <a:lstStyle>
            <a:lvl1pPr algn="l">
              <a:defRPr sz="1200"/>
            </a:lvl1pPr>
          </a:lstStyle>
          <a:p>
            <a:endParaRPr altLang="en-US" lang="zh-CN"/>
          </a:p>
        </p:txBody>
      </p:sp>
      <p:sp>
        <p:nvSpPr>
          <p:cNvPr id="1051153" name="Date Placeholder 2"/>
          <p:cNvSpPr>
            <a:spLocks noGrp="1"/>
          </p:cNvSpPr>
          <p:nvPr>
            <p:ph type="dt" sz="quarter" idx="1"/>
          </p:nvPr>
        </p:nvSpPr>
        <p:spPr>
          <a:xfrm>
            <a:off x="5797249" y="1"/>
            <a:ext cx="4434998" cy="354965"/>
          </a:xfrm>
          <a:prstGeom prst="rect"/>
        </p:spPr>
        <p:txBody>
          <a:bodyPr bIns="47276" lIns="94552" rIns="94552" rtlCol="0" tIns="47276" vert="horz"/>
          <a:lstStyle>
            <a:lvl1pPr algn="r">
              <a:defRPr sz="1200"/>
            </a:lvl1pPr>
          </a:lstStyle>
          <a:p>
            <a:fld id="{B36805D0-916F-497C-A2A1-B0D44EA9FCEC}" type="datetimeFigureOut">
              <a:rPr altLang="en-US" lang="zh-CN" smtClean="0"/>
              <a:t>2022/8/23</a:t>
            </a:fld>
            <a:endParaRPr altLang="en-US" lang="zh-CN"/>
          </a:p>
        </p:txBody>
      </p:sp>
      <p:sp>
        <p:nvSpPr>
          <p:cNvPr id="1051154" name="Footer Placeholder 3"/>
          <p:cNvSpPr>
            <a:spLocks noGrp="1"/>
          </p:cNvSpPr>
          <p:nvPr>
            <p:ph type="ftr" sz="quarter" idx="2"/>
          </p:nvPr>
        </p:nvSpPr>
        <p:spPr>
          <a:xfrm>
            <a:off x="3" y="6743105"/>
            <a:ext cx="4434998" cy="354965"/>
          </a:xfrm>
          <a:prstGeom prst="rect"/>
        </p:spPr>
        <p:txBody>
          <a:bodyPr anchor="b" bIns="47276" lIns="94552" rIns="94552" rtlCol="0" tIns="47276" vert="horz"/>
          <a:lstStyle>
            <a:lvl1pPr algn="l">
              <a:defRPr sz="1200"/>
            </a:lvl1pPr>
          </a:lstStyle>
          <a:p>
            <a:endParaRPr altLang="en-US" lang="zh-CN"/>
          </a:p>
        </p:txBody>
      </p:sp>
      <p:sp>
        <p:nvSpPr>
          <p:cNvPr id="1051155" name="Slide Number Placeholder 4"/>
          <p:cNvSpPr>
            <a:spLocks noGrp="1"/>
          </p:cNvSpPr>
          <p:nvPr>
            <p:ph type="sldNum" sz="quarter" idx="3"/>
          </p:nvPr>
        </p:nvSpPr>
        <p:spPr>
          <a:xfrm>
            <a:off x="5797249" y="6743105"/>
            <a:ext cx="4434998" cy="354965"/>
          </a:xfrm>
          <a:prstGeom prst="rect"/>
        </p:spPr>
        <p:txBody>
          <a:bodyPr anchor="b" bIns="47276" lIns="94552" rIns="94552" rtlCol="0" tIns="47276" vert="horz"/>
          <a:lstStyle>
            <a:lvl1pPr algn="r">
              <a:defRPr sz="1200"/>
            </a:lvl1pPr>
          </a:lstStyle>
          <a:p>
            <a:fld id="{FB84D32A-B42A-4EC4-9084-53235A845582}" type="slidenum">
              <a:rPr altLang="en-US" lang="zh-CN" smtClean="0"/>
              <a:t>‹#›</a:t>
            </a:fld>
            <a:endParaRPr altLang="en-US" lang="zh-CN"/>
          </a:p>
        </p:txBody>
      </p:sp>
    </p:spTree>
  </p:cSld>
  <p:clrMap accent1="accent1" accent2="accent2" accent3="accent3" accent4="accent4" accent5="accent5" accent6="accent6" bg1="lt1" bg2="lt2" tx1="dk1" tx2="dk2" hlink="hlink" folHlink="folHlink"/>
</p:handoutMaster>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5758.084 8150.654 321.468, 5808.639 8207.042 272.603, 5843.646 8260.272 343.096, 5877.444 8304.736 476.356, 5925.541 8367.694 640.582, 6009.572 8421.251 793.782, 6058.262 8436.139 842.424, 6109.928 8459.444 858.779, 6160.872 8471.423 866.003, 6213.099 8480.995 868.109, 6257.206 8505.264 428.082</trace>
</ink>
</file>

<file path=ppt/ink/ink1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5056.192 7414.893 136.826, 5034.953 7461.63 164.929, 5031.742 7523.454 382.297, 5083.635 7485.876 572.729, 5146.273 7455.684 494.372, 5113.403 7511.76 632.296, 5067.178 7459.367 410.859, 5062.714 7402.891 340.563, 5074.72 7473.906 397.922, 5079.795 7540.69 496.914, 5088.089 7612.657 617.245, 5092.551 7656.652 703.284, 5098.942 7707.928 746.802, 5107.388 7757.19 792.604, 5120.216 7807.938 808.104, 5139.522 7854.278 815.253, 5130.574 7805.485 699.289, 5116.974 7760.304 534.862, 5090.216 7702.861 373.089, 5059.779 7659.166 299.023, 5006.649 7615.839 215.528, 4956.797 7585.799 174.374, 5008.508 7571.567 363.36, 5061.219 7553.984 545.94, 5141.205 7549.672 714.131, 5137.763 7595.301 673.791, 5090.48 7657.523 518.77, 5039.65 7718.659 384.859, 4989.486 7777.885 320.235, 5034.001 7805.171 637.431, 5111.897 7772.616 784.543, 5160.269 7758.727 808.358, 5207.412 7738.568 814.231, 5255.206 7723.436 814.183, 5302.416 7724.147 401.49</trace>
</ink>
</file>

<file path=ppt/ink/ink100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949.458 2972.312 688.652, 939.535 3048.84 680.919, 927.814 3124.225 669.19, 917.944 3184.558 671.741, 906.986 3247.697 677.265, 895.772 3310.498 692.754, 874.976 3440.957 720.647, 862.573 3536.849 739.872, 854.543 3598.907 757.175, 844.668 3672.269 777.952, 833.556 3745.296 797.368, 812.935 3867.457 830.527, 800.473 3948.39 843.307, 792.43 4000.693 850.923, 781.1 4065.666 858.072, 771.035 4124.909 863.917, 757.975 4223.728 870.008, 752.648 4308.019 872.571, 749.785 4366.083 874.03, 753.829 4421.578 872.999, 811.937 4399.841 600.104, 830.214 4297.709 473.874, 834.712 4251.901 409.773, 840.062 4198.601 263.235</trace>
</ink>
</file>

<file path=ppt/ink/ink100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887.284 3004.06 308.06, 925.343 3058.375 431.608, 935.094 3104.015 521.869, 954.448 3204.044 670.333, 965.067 3250.817 715.006, 981.13 3318.315 785.039, 999.361 3384.757 828.603, 1017.62 3450.931 846.252, 1041.189 3535.04 854.401, 1056.471 3589.49 860.201, 1073.445 3647.878 866.054, 1092.836 3708.897 869.742, 1135.588 3810.07 874.664, 1166.425 3872.975 876.789, 1205.483 3956.5 880.19, 1239.43 4030.24 882.637, 1260.262 4079.877 883.664, 1293.176 4154.743 884.664, 1317.905 4211.328 884.926, 1340.041 4260.689 884.544, 1365.835 4316.994 881.562, 1370.649 4361.466 582.21</trace>
</ink>
</file>

<file path=ppt/ink/ink100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597.579 3744.835 566.644, 651.692 3708.737 566.644, 699.623 3674.41 532.734, 760.946 3625.81 533.203, 822.155 3582.631 562.183, 904.579 3526.074 697.719, 950.254 3496.576 756.46, 1003.571 3466.915 804.538, 1056.716 3446.682 838.183, 1111.788 3431.524 850.84, 1166.088 3419.196 857.967, 1217.84 3409.604 862.528, 1273.251 3418.663 865.349, 1268.576 3494.01 866.332, 1234.49 3589.499 866.846, 1206.85 3646.842 866.929, 1168.26 3721.429 867.014, 1122.203 3792.009 867.376, 1090.706 3842.426 867.611, 1055.278 3904.035 868.034, 1008.938 3984.398 868.857, 984.123 4037.459 869.293, 941.864 4134.133 870.054, 917.368 4191.505 870.363, 885.788 4264.352 870.712, 861.681 4321.002 870.745, 830.175 4376.752 870.594, 794.466 4427.815 870.206, 745.44 4447.846 815.199, 698.269 4450.971 401.991</trace>
</ink>
</file>

<file path=ppt/ink/ink100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567.153 3564.932 794.484, 635.316 3578.563 789.66, 705.206 3612.355 782.383, 752.19 3647.403 794.017, 854.493 3753.451 831.819, 897.568 3798.57 851.14, 946.946 3841.978 868.386, 992.375 3870.881 874.981, 1047.527 3901.643 878.461, 1124.386 3943.896 883.676, 1186.392 3976.387 887.035, 1271.644 4018.16 889.333, 1325.35 4048.195 890.617, 1396.584 4077.875 891.182, 1456.008 4103.177 890.27, 1511.107 4106.834 885.874, 1574.954 4077.89 812.05, 1621.792 4073.007 400.438</trace>
</ink>
</file>

<file path=ppt/ink/ink100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10384.187 11646.781 376.604, 10434.582 11677.231 441.85, 10498.935 11695.216 546.376, 10567.772 11702.326 616.366, 10646.959 11705.147 708.769, 10692.683 11693.069 754.252, 10747.29 11678.726 795.156, 10821.71 11655.96 822.579, 10900.508 11642.538 839.717, 10968.135 11628.07 847.904, 11031.681 11613.026 852.346, 11091.463 11600.95 854.47, 11142.896 11589.224 854.933, 11206.58 11585.299 855.902, 11277.051 11576.606 858.628, 11343.714 11578.027 861.885, 11422.918 11571.717 864.623, 11485.212 11580.01 865.919, 11538.343 11590.62 866.946, 11609.462 11615.064 867.793, 11659.02 11638.369 868.901, 11720.965 11658.482 871.12, 11775.933 11668.026 873.108, 11839.705 11673.799 874.197, 11900.738 11676.459 874.614, 11966.869 11686.855 874.93, 12020.067 11684.334 875.031, 12074.255 11684.902 875.018, 12127.817 11682.831 874.772, 12183.324 11680.974 874.469, 12239.63 11672.222 873.972, 12297.646 11662.282 873.518, 12359.398 11640.375 872.93, 12422.256 11644.802 872.396, 12500.891 11651.237 871.656, 12572.794 11657.396 871.144, 12632.275 11668.81 870.763, 12684.681 11683.921 870.565, 12745 11701.709 870.609, 12800.08 11728.139 870.84, 12849.084 11750.817 871.17, 12902.712 11769.721 871.612, 12966.046 11776.476 872.078, 13031.494 11780.014 872.332, 13117.522 11777.852 872.456, 13175.198 11775.48 872.463, 13241.078 11767.396 872.278, 13295.688 11755.204 871.994, 13353.32 11738.818 871.424, 13412.543 11726.457 870.767, 13472.651 11729.027 870.03, 13534.027 11733.597 869.745, 13610.717 11732.337 869.57, 13663.477 11729.711 869.664, 13723.762 11722.201 869.893, 13779.35 11721.277 870.201, 13852.733 11718.196 870.682, 13907.239 11720.127 871.014, 13969.352 11727.856 871.228, 14025.321 11739.812 871.485, 14104.078 11748.431 871.89, 14182.631 11761.039 872.429, 14239.493 11767.923 872.836, 14294.877 11776.945 873.249, 14356.101 11792.157 873.837, 14421.371 11811.359 874.377, 14484.356 11840.381 875.065, 14532.339 11863.201 875.53, 14586.169 11882.345 875.957, 14652.483 11895.339 876.246, 14732.36 11899.169 876.357, 14794.85 11899.48 876.098, 14848.718 11895.493 875.352, 14927.014 11889.258 873.486, 14986.184 11883.45 871.489, 15052.631 11871.78 869.961, 15104.389 11858.29 869.258, 15177.271 11838.618 869.008, 15247.379 11824.31 869.08, 15307.204 11820.622 869.424, 15370.165 11817.729 870.353, 15424.646 11815.539 871.709, 15503.314 11811.947 874.206, 15561.851 11804.131 876.688, 15626.604 11783.536 878.953, 15682.469 11764.51 880.578, 15759.19 11741.858 881.826, 15837.975 11723.838 883.096, 15893.93 11711.942 883.889, 15948.006 11697.46 884.752, 16003.326 11677.954 885.834, 16054.713 11662.237 886.508, 16110.984 11652.245 886.547, 16131.001 11566.756 809.972, 16127.375 11519.926 399.413</trace>
</ink>
</file>

<file path=ppt/ink/ink100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1462.871 12750.008 233.604, 1522.637 12728.818 285.353, 1580.666 12732.39 348.777, 1642.74 12737.008 401.003, 1705.429 12742.521 454.56, 1758.495 12744.667 507.073, 1806.995 12747.928 562.227, 1881.627 12749.386 614.577, 1934.463 12751.865 661.961, 1987.432 12757.79 703.42, 2043.141 12759.759 720.954, 2110.589 12764.826 735.397, 2206.174 12765.515 755.135, 2258.312 12764.767 762.475, 2343.546 12768.691 770.983, 2391.841 12769.63 773.288, 2463.057 12763.086 775.823, 2536.346 12764.673 776.924, 2602.816 12766.935 777.335, 2675.742 12774.1 777.71, 2722.891 12778.745 777.98, 2777.942 12778.009 778.306, 2830.692 12778.409 778.876, 2918.847 12780.283 779.963, 2973.906 12782.827 780.833, 3057.405 12784.494 782.471, 3118.446 12782.646 783.673, 3231.114 12789.93 786.262, 3305.714 12799.295 787.949, 3353.97 12805.371 789.35, 3404.578 12807.91 791.246, 3454.878 12810.952 793.212, 3545.923 12809.96 796.527, 3613.258 12808.054 798.051, 3714.833 12808.867 800.406, 3778.313 12808.65 801.615, 3882.396 12811.15 803.68, 3942.452 12812.92 805.027, 4024.768 12818.539 807.416, 4073.671 12821.043 808.663, 4173.802 12825.608 810.977, 4251.869 12827.95 812.186, 4302.26 12829.49 813.131, 4359.418 12827.204 814.311, 4415.321 12831.781 815.543, 4504.417 12836.224 817.379, 4555.057 12836.185 818.176, 4629.081 12839.444 819.469, 4679.27 12847.645 819.952, 4779.748 12853.619 820.698, 4849.165 12857.836 820.901, 4943.365 12864.104 821.149, 5020.96 12869.54 821.361, 5121.825 12871.64 821.742, 5194.847 12874.099 822.297, 5271.823 12878.224 822.827, 5334.107 12881.138 823.054, 5400.603 12882.066 823.176, 5489.408 12883.98 823.334, 5557.732 12885.403 823.408, 5649.654 12881.779 823.73, 5713.289 12879.455 824.26, 5771.537 12877.978 825.162, 5829.489 12876.195 825.863, 5895.547 12874.555 826.658, 5983.957 12874.202 828.366, 6062.249 12878.124 830.314, 6159.727 12882.278 836.151, 6222.575 12882.304 841.738, 6277.094 12880.825 846.25, 6328.447 12881.857 848.164, 6384.114 12882.509 849.766, 6471.568 12883.637 852.391, 6554.603 12885.934 853.486, 6650.069 12892.205 854.338, 6711.854 12894.855 855.053, 6763.479 12893.01 855.82, 6843.077 12890.674 856.557, 6903.08 12890.6 857.089, 6961.503 12891.109 857.524, 7014.876 12887.946 857.76, 7067.69 12883.558 857.989, 7141.93 12878.411 858.674, 7206.557 12873.629 859.841, 7286.578 12869.886 861.212, 7338.517 12866.745 862.497, 7428.685 12860.701 864.316, 7507.028 12849.244 865.145, 7587.703 12841.795 865.823, 7661.539 12837.101 866.321, 7730.278 12830.822 866.752, 7790.059 12818.787 867.25, 7842.427 12814.272 867.683, 7904.795 12808.184 867.867, 7961.308 12804.154 865.348, 8015.86 12800.659 847.708, 8065.209 12783.389 704.768, 8111.184 12782.704 196.13</trace>
</ink>
</file>

<file path=ppt/ink/ink10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12400.487 9333.713 136.826, 12350.87 9311.078 467.58, 12281.751 9278.596 813.024, 12230.566 9284.011 854.932, 12185.535 9314.017 862.128, 12146.095 9367.531 866.344, 12131.524 9426.321 868.499, 12134.891 9478.322 868.38, 12163.521 9523.365 866.863, 12211.527 9554.291 853.154, 12266.088 9569.849 737.258, 12309.816 9599.735 7.372</trace>
</ink>
</file>

<file path=ppt/ink/ink10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12606.321 9310.115 180.076, 12567.63 9263.377 215.605, 12521.213 9242.304 386.647, 12460.554 9243.019 680.112, 12397.447 9306.67 796.76, 12382.351 9376.833 803.377, 12381.891 9428.881 804.999, 12386.767 9477.001 806.274, 12411.13 9524.048 804.055, 12461.669 9536.607 797.396, 12513.766 9528.646 713.341, 12556.266 9522.949 549.906, 12595.162 9449.056 346.244, 12613.324 9395.521 291.597, 12626.012 9330.854 264.745, 12625.045 9375.438 630.955, 12652.973 9458.437 750.638, 12741.897 9515.212 555.14</trace>
</ink>
</file>

<file path=ppt/ink/ink10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12879.019 9209.167 331.466, 12834.426 9208.549 526.961, 12767.521 9255.393 844.582, 12734.525 9303.142 858.133, 12716.484 9353.38 858.989, 12816.487 9370.386 856.083, 12867.945 9383.487 838.161, 12909.965 9425.49 794.723, 12897.29 9480.756 796.653, 12865.667 9527.226 821.388, 12823.16 9555.117 834.243, 12773.267 9562.609 759.141, 12760.852 9511.005 467.866</trace>
</ink>
</file>

<file path=ppt/ink/ink10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13010.123 9147.55 366.505, 13010.979 9196.717 420.909, 13021.872 9263.14 602.989, 13055.69 9337.249 748.945, 13078.912 9384.478 801.401, 13123.652 9406.487 829.951, 13172.276 9375.761 826.725, 13198.852 9330.688 807.791, 13215.154 9276.328 786.119, 13227.904 9224.866 735.537, 13233.509 9180.274 660.984, 13236.983 9137.818 612.136, 13240.716 9222.806 851.434, 13266.886 9266.63 849.651, 13309.638 9303.245 737.965, 13355.534 9337.196 539.068</trace>
</ink>
</file>

<file path=ppt/ink/ink1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5255.944 7055.088 229.776, 5312.067 7034.054 352.415, 5360.761 7020.119 476.856, 5437.876 7005.494 597.698, 5408.178 7051.788 293.145, 5344.209 7093.504 175.249, 5290.974 7129.934 143.542, 5246.318 7173.778 136.826, 5216 7217.661 150.509, 5261.28 7214.949 294.134, 5327.389 7176.601 371.746, 5371.177 7156.756 389.87, 5431.511 7130.09 404.693, 5489.13 7105.814 394.367, 5469.399 7061.877 136.826, 5424.219 7046.123 136.826, 5372.492 7011.316 136.826, 5336.687 6965.967 136.826, 5342.834 7016.066 474.712, 5325.528 7101.352 672.349, 5306.62 7152.336 743.371, 5289.442 7201.455 777.428, 5274.092 7250.059 799.124, 5257.127 7303.361 813.967, 5235.635 7366.3 829.039, 5221.862 7416.929 836.245, 5244.457 7368.638 473.245</trace>
</ink>
</file>

<file path=ppt/ink/ink10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13513.564 9196.057 183.136, 13494.473 9136.93 354.813, 13455.715 9094.132 750.449, 13389.422 9165.499 863.424, 13377.92 9222.611 866.021, 13394.143 9272.621 866.267, 13447.463 9272.292 845.459, 13482.744 9229.584 637.803, 13520.018 9172.182 400.063, 13555.463 9249.716 776.827, 13649.382 9278.69 756.511, 13696.74 9268.319 620.219, 13762.663 9230.143 321.156</trace>
</ink>
</file>

<file path=ppt/ink/ink10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13868.858 8873.55 298.934, 13863.821 8933.925 299.779, 13862.337 8978.079 328.276, 13866.22 9058.786 524.321, 13878.59 9133.006 758.327, 13898.775 9177.11 854.126, 13947.284 9193.605 855.006, 13991.311 9227.042 237.94</trace>
</ink>
</file>

<file path=ppt/ink/ink101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1188.114 3363.063 664.697, 1152.9 3426.537 742.597, 1152.553 3494.755 793.6, 1149.182 3558.682 813.65, 1143.712 3636.796 829.239, 1140.162 3687.544 837.752, 1136.447 3740.242 845.817, 1128.381 3797.219 852.049, 1113.265 3910.138 860.158, 1105.36 3992.179 862.177, 1100.234 4045.208 863.238, 1093.618 4107.835 864.224, 1085.137 4172.32 864.845, 1073.768 4272.112 865.65, 1066.772 4352.55 866.002, 1060.551 4412.03 865.975, 1062.295 4471.526 864.805, 1126.47 4462.894 599.227, 1137.291 4388.033 356.576</trace>
</ink>
</file>

<file path=ppt/ink/ink1013.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1058.475 3388.197 199.915, 1106.208 3349.212 198.794, 1162.931 3373.16 217.43, 1219.318 3429.016 282.619, 1249.217 3476.033 342.849, 1272.2 3522.408 386.11, 1300.853 3588.966 469.852, 1338.638 3687.143 607.806, 1354.767 3729.658 652.259, 1376.602 3783.953 724.069, 1396.177 3834.214 778.588, 1424.157 3900.632 817.066, 1451.084 3966.444 845.229, 1477.644 4036.093 856.094, 1498.057 4089.782 857.737, 1516.445 4139.702 817.847, 1517.924 4187.106 403.297</trace>
</ink>
</file>

<file path=ppt/ink/ink101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899.733 3896.156 181.595, 959.288 3875.224 184.537, 1010.294 3859.024 209.14, 1093.573 3831.467 256.374, 1162.503 3809.314 298.201, 1224.762 3780.434 356.146, 1276.689 3755.043 413.322, 1337.896 3721.981 523.75, 1380.914 3698.249 630.212, 1466.251 3670.785 794.64, 1467.711 3719.116 810.351, 1449.658 3792.923 822.472, 1421.68 3861.817 827.685, 1383.731 3954.13 829.424, 1361.358 4004.41 829.671, 1327.56 4079.735 829.953, 1303.873 4126.021 830.02, 1256.984 4206.429 830.073, 1218.703 4257.841 830.085, 1168.854 4322.084 830.085, 1124.627 4372.854 830.085, 1073.289 4428.288 830.085, 1031.201 4480.055 778.396, 973.753 4546.185 404.942</trace>
</ink>
</file>

<file path=ppt/ink/ink101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899.733 3964.943 471.472, 969.536 3998.739 509.475, 1039.746 4045.849 603.628, 1132.257 4114.434 715.273, 1190.395 4153.397 782.677, 1259.46 4190.581 826.494, 1321.431 4226.237 858.872, 1385.876 4257.939 868.873, 1432.335 4285.271 870.58, 1490.099 4309.109 868.726, 1539.993 4330.04 814.366, 1584.414 4368.918 8.143</trace>
</ink>
</file>

<file path=ppt/ink/ink10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534.363 5581.427 136.826, 548.942 5535.114 150.938, 524.952 5488.597 338.435, 440.739 5441.26 818.926, 379.552 5528.85 843.959, 369.697 5584.163 845.302, 368.636 5649.649 846.556, 372.651 5700.604 847.671, 383.82 5756.347 848.596, 428.342 5788.809 847.333, 470.421 5751.705 822.957, 497.18 5701.221 752.745, 520.251 5648.038 669.955, 556.44 5567.759 443.204, 577.11 5513.37 246.781, 584.96 5464.337 160.754, 584.186 5415.107 142.627, 580.755 5367.936 117.813</trace>
</ink>
</file>

<file path=ppt/ink/ink10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569.761 5092.421 136.826, 539.879 5182.499 771.039, 536.263 5244.377 803.915, 534.745 5314.674 825.668, 535.843 5380.486 839.668, 535.708 5440.258 848.895, 535.71 5494.105 854.404, 535.815 5558.164 859.974, 542.372 5618.577 865.819, 554.258 5669.703 868.851, 576.747 5717.718 868.169, 628.592 5728.315 814.455, 678.935 5698.04 608.113</trace>
</ink>
</file>

<file path=ppt/ink/ink10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656.291 5547.341 268.985, 731.978 5559.906 601.391, 814.63 5538.015 705.742, 876.453 5471.742 616.289, 804.861 5428.372 547.263, 725.119 5412.044 510.523, 655.018 5418.146 490.672, 596.295 5445.729 490.914, 571.663 5502.985 559.401, 592.074 5575.508 746.795, 635.24 5618.558 809.143, 733.984 5659.522 854.81, 804.419 5666.666 858.663, 857.301 5655.878 831.492, 907.253 5623.735 646.296, 952.241 5612.246 6.463</trace>
</ink>
</file>

<file path=ppt/ink/ink10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961.764 5113.397 351.906, 963.804 5169.887 350.637, 961.316 5240.489 380.117, 957.317 5317.589 475.586, 950.862 5414.996 657.996, 947.411 5471.534 764.984, 944.313 5538.816 826.553, 942.615 5589.73 850.727, 945.605 5645.468 862.925, 956.297 5708.537 866.352, 999.275 5742.065 848.907, 1045.534 5707.109 675.055, 1088.162 5663.778 459.579</trace>
</ink>
</file>

<file path=ppt/ink/ink1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5320.763 7126.52 140.051, 5369.218 7115.82 210.123, 5416.199 7147.979 387.649, 5451.583 7206.545 558.861, 5476.118 7290.972 675.894, 5486.222 7335.118 715.601, 5499.677 7389.083 757.06, 5514.081 7439.448 801.595, 5562.913 7427.514 592.57, 5605.723 7431.033 5.925</trace>
</ink>
</file>

<file path=ppt/ink/ink10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1317.057 5441.149 212.081, 1289.55 5387.774 252.379, 1235.58 5346.989 570.414, 1155.496 5332.902 841.687, 1107.258 5361.58 861.334, 1072.675 5415.551 863.37, 1050.164 5476.435 864.068, 1044.31 5543.416 865.785, 1058.551 5601.112 867.295, 1087.119 5649.28 868.107, 1136.974 5666.875 867.765, 1194.664 5651.841 848.87, 1237.854 5615.222 748.573, 1285.607 5536.182 413.999, 1299.893 5480.509 255.089, 1298.351 5430.031 300.571, 1283.709 5481.454 712.156, 1285.204 5533.829 822.98, 1304.173 5584.026 848.925, 1391.457 5622.376 515.11</trace>
</ink>
</file>

<file path=ppt/ink/ink10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1457.339 5317.915 177.251, 1448.438 5380.215 482.219, 1445.669 5464.754 823.405, 1447.562 5521.428 854.774, 1454.621 5572.764 856.653, 1507.542 5563.74 736.667, 1535.067 5521.177 478.506</trace>
</ink>
</file>

<file path=ppt/ink/ink10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1580.577 5383.465 136.826, 1569.196 5434.06 727.962, 1567.819 5502.294 835.502, 1569.416 5562.954 856.718, 1570.44 5634.729 866.389, 1571.178 5713.358 871.585, 1569.969 5793.188 875.281, 1568.493 5851.722 877.82, 1562.728 5916.509 881.661, 1552.098 5972.055 884.109, 1519.483 6019.465 884.231, 1465.918 6019.657 876.605, 1418.065 6003.896 432.271</trace>
</ink>
</file>

<file path=ppt/ink/ink10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2101.062 5383.465 136.826, 2058.299 5333.959 218.147, 2001.502 5332.067 394.263, 1958.561 5364.701 490.816, 1920.997 5423.82 576.088, 1907.023 5499.82 665.268, 1917.335 5543.979 725.979, 1968.204 5629.931 773.974, 2021.063 5644.584 694.285, 2068.621 5625.91 580.234, 2111.749 5598.531 400.086</trace>
</ink>
</file>

<file path=ppt/ink/ink10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2170.548 4937.723 336.258, 2166.049 4981.774 352.65, 2169.67 5054.127 579.542, 2172.831 5129.424 728.263, 2174.482 5202.506 780.077, 2175.138 5256.932 813.406, 2177.54 5335.404 838.138, 2176.547 5385.749 847.528, 2174.865 5444.878 855.977, 2168.214 5505.125 860.222, 2156.61 5573.029 864.783, 2148.257 5631.612 868.831, 2139.418 5686.796 871.828, 2148.011 5620.627 860.126, 2158.089 5565.442 827.545, 2164.865 5515.618 800.94, 2177.543 5461.212 751.805, 2194.253 5401.892 696.189, 2218.262 5359.244 666.329, 2285.987 5303.032 658.786, 2336.308 5369.98 793.029, 2340.95 5425.242 832.184, 2346.71 5488.171 855.354, 2370.554 5546.014 860.864, 2414.37 5582.959 848.316, 2468.045 5597.433 695.602, 2514.098 5580.614 404.072, 2557.307 5553.896 138.793</trace>
</ink>
</file>

<file path=ppt/ink/ink10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2596.638 5361.178 152.587, 2576.706 5309.313 186.393, 2533.451 5250.198 470.233, 2469.988 5284.919 782.851, 2439.928 5334.736 797.796, 2415.919 5384.294 806.42, 2392.188 5441.616 818.76, 2385.307 5492.358 836.991, 2391.725 5546.388 854.998, 2426.751 5588.359 861.763, 2481.856 5592.029 855.301, 2561.123 5513.911 591.411, 2593.984 5451.705 356.321, 2605.784 5401.728 292.937, 2608.363 5357.218 245.98, 2577.094 5400.332 527.187, 2574.35 5479.341 770.664, 2583.93 5528.857 838.214, 2609.778 5573.312 842.051, 2665.301 5566.892 700.404, 2709.906 5538.869 518.57</trace>
</ink>
</file>

<file path=ppt/ink/ink10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2739.542 5308.738 154.814, 2740.674 5357.859 259.652, 2739.708 5402.131 460.038, 2741.416 5481.399 765.431, 2734.147 5535.852 835.293, 2723.681 5590.596 860.635, 2748.719 5535.326 536.341, 2756.431 5477.23 145.991</trace>
</ink>
</file>

<file path=ppt/ink/ink10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2653.012 5123.886 136.826, 2633.05 5074.253 136.826, 2608.115 5024.214 186.086, 2635.705 5096.573 740.51, 2717.181 5165.423 583.474, 2755.781 5207.474 92.8</trace>
</ink>
</file>

<file path=ppt/ink/ink10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2924.399 5303.494 222.333, 2930.002 5347.723 290.648, 2929.397 5412.444 475.873, 2924.435 5478.292 621.499, 2913.271 5522.752 710.729, 2903.823 5571.805 776.041, 2918.225 5526.798 769.515, 2940.806 5476.832 657.653, 2963.271 5396.585 499.893, 2974.424 5351.21 432.868, 2986.298 5292.607 383.953, 2996.5 5224.074 368.734, 3026.272 5267.33 645.068, 3029.495 5311.028 728.721, 3031.319 5363.028 779.373, 3033.742 5412.317 822.326, 3037.842 5462.606 846.205, 3046.857 5514.455 858.414, 3069.54 5565.064 853.887, 3073.81 5607.794 563.932</trace>
</ink>
</file>

<file path=ppt/ink/ink1029.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1018.789 2033.397 326.73, 1015.247 2095.243 428.199, 1011.012 2158.968 522.365, 1011.656 2206.86 599.863, 1005.849 2291.127 682.338, 1001.083 2365.043 744.748, 997.439 2428.067 783.886, 993.222 2494.348 799.435, 987.667 2568.799 810.427, 980.279 2666.553 825.093, 970.903 2745.22 835.942, 965.694 2796.715 840.437, 962.326 2848.122 844.386, 957.787 2916.669 850.891, 955.37 2969.973 855.633, 956.88 3038.058 858.649, 960.611 3106.865 859.208, 1004.141 3069.083 545.007, 1012.96 3021.671 422.817, 1018.922 2964.872 308.249, 1021.987 2917.399 120.579</trace>
</ink>
</file>

<file path=ppt/ink/ink1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5479.505 7012.758 233.604, 5538.702 7024.829 452.442, 5614.042 7030.926 844.908, 5543.589 7096.045 582.831, 5480.195 7136.611 445.964, 5432.515 7169.265 293.298, 5485.672 7162.414 280.475, 5541.479 7133.393 346.016, 5596.991 7102.465 404.631, 5644.066 7072.965 394.717, 5618.43 7027.887 137.262, 5570.035 6996.451 138.303, 5553.013 6943.438 271.068, 5551.891 7004.394 781.246, 5530.306 7073.894 833.573, 5509.653 7124.92 843.26, 5486.776 7178.37 849.596, 5459.287 7235.569 852.704, 5428.674 7298.596 854.581, 5400.685 7358.686 855.536, 5373.882 7423.903 849.679, 5353.856 7473.783 820.332, 5315.387 7519.129 8.203</trace>
</ink>
</file>

<file path=ppt/ink/ink1030.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973.812 1981.808 146.574, 1010.001 2046.95 390.403, 1046.099 2113.183 551.396, 1095.948 2180.811 665.913, 1164.989 2251.265 736.413, 1235.795 2337.848 772.916, 1264.161 2389.922 778.531, 1298.539 2465.414 781.319, 1315.392 2516.644 782.887, 1335.458 2580.193 785.366, 1351.115 2628.453 787.395, 1367.051 2681.101 793.812, 1394.376 2734.151 812.774, 1421.222 2786.295 842.346, 1448.133 2842.228 853.557, 1466.384 2893.074 854.363, 1476.942 2944.911 855.658, 1471.709 2988.012 565.102</trace>
</ink>
</file>

<file path=ppt/ink/ink1031.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788.613 2669.67 301.125, 834.688 2644.112 294.68, 882.974 2601.621 313.052, 929.741 2564.719 356.193, 997.085 2511.583 403.595, 1064.113 2461.853 439.21, 1115.748 2430.997 454.56, 1192.202 2388.081 466.139, 1258.648 2352.924 472.264, 1327.981 2315.334 478.75, 1387.178 2281.822 489.3, 1393.371 2364.835 741.501, 1362.646 2428.775 762.748, 1326.138 2505.318 778.227, 1284.945 2581.821 785.895, 1249.048 2638.627 788.375, 1197.511 2712.015 791.319, 1153.628 2772.105 793.333, 1091.071 2853.149 794.924, 1052.205 2908.5 796.096, 995.579 3010.53 794.214, 970.04 3072.448 766.754, 949.957 3124.642 679.686, 929.762 3167.921 421.242</trace>
</ink>
</file>

<file path=ppt/ink/ink1032.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792.582 2742.425 405.367, 861.736 2716.206 432.015, 938.305 2752.971 505.945, 982.37 2777.368 563.756, 1047.285 2805.937 634.281, 1116.703 2833.488 702.392, 1160.877 2851.394 736.603, 1220.768 2874.29 790.113, 1273.061 2893.784 827.027, 1341.426 2925.321 851.066, 1404.138 2955.74 865.505, 1472.83 2987.719 869.139, 1534.647 3006.699 869.082, 1599.056 3017 865.381, 1654.6 3025.499 838.591, 1697.878 3047.677 413.526</trace>
</ink>
</file>

<file path=ppt/ink/ink10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8314.497 2990.422 141.628, 8251.941 2972.646 456.58, 8180.047 2985.949 647.603, 8131.063 3003.318 722.192, 8082.98 3028.625 774.781, 8033.725 3056.073 798.521, 7988.67 3088.202 807.766, 7944.053 3113.056 813.119, 7901.236 3145.424 815.209, 7806.863 3208.251 822.204, 7763.519 3243.33 825.224, 7716.602 3279.646 827.207, 7671.236 3311.686 828.443, 7626.953 3343.135 829.374, 7584.435 3377.383 830.49, 7511.845 3455.747 837.231, 7485.234 3514.098 840.403, 7466.113 3572.715 845.436, 7449.842 3620.879 850.437, 7437.633 3681.195 852.966, 7429.006 3731.536 854.075, 7420.135 3787.942 854.618, 7408.924 3852.454 855.039, 7399.951 3909.942 855.292, 7389.61 3964.227 855.736, 7382.032 4018.088 856.371, 7374.292 4084.175 857.237, 7371.43 4137.073 857.888, 7369.76 4193.171 858.514, 7366.064 4259.294 859.343, 7365.52 4312.614 859.698, 7363.042 4371.562 859.802, 7355.59 4430.35 859.663, 7350.027 4488.653 859.632, 7345.724 4540.502 859.731, 7341.844 4613.187 859.928, 7339.491 4678.593 860.26, 7338.387 4734.022 860.63, 7341.294 4792.253 861.552, 7346.196 4852.08 862.318, 7353.226 4907.132 863.15, 7361.795 4959.97 863.801, 7366.942 5012.58 864.32, 7379.91 5068.242 864.536, 7400.434 5126.316 864.653, 7418.25 5175.113 864.945, 7449.933 5228.982 865.616, 7488.874 5273.986 865.935, 7531.022 5308.937 865.979, 7577.634 5341.672 865.702, 7629.373 5352.916 865.261, 7691.492 5354.826 864.815, 7745.066 5347.162 864.498, 7803.664 5355.719 864.063, 7858.086 5359.439 863.47, 7914.692 5353.722 862.375, 7967.93 5357.795 861.479, 8023.502 5357.69 861.103, 8082.037 5361.613 860.988, 8138.142 5361.161 860.983, 8196.71 5366.75 860.942, 8248.24 5370.074 860.796, 8305.249 5367.447 860.455, 8357.808 5365.951 860.162, 8415.897 5358.337 859.793, 8480.517 5343.581 858.698, 8531.93 5327.613 852.793, 8585.348 5321.339 845.802, 8643.351 5333.536 843.394, 8704.361 5337.902 842.762, 8755.794 5341.513 842.171, 8807.057 5346.494 841.116, 8864.764 5353.103 838.304, 8920.651 5354.192 832.834, 8972.104 5332.196 826.155, 9021.7 5312.268 817.268, 9114.753 5243.377 800.486, 9186.457 5162.04 790.279, 9219.57 5113.488 782.311, 9254.884 5064.57 757.195, 9314.895 4976.512 597.111, 9354.271 4887.269 531.485, 9370.167 4800.859 521.812, 9376.267 4756.528 520.37, 9382.737 4698.43 517.261, 9389.366 4607.619 508.931, 9391.944 4557.896 502.234, 9394.225 4513.625 492.706, 9394.918 4471.255 483.054, 9393.165 4394.292 463.608, 9389.321 4318.437 448.894, 9384.481 4272.938 443.747, 9377.975 4222.064 440.523, 9364.253 4151.604 439.66, 9348.153 4079.911 444.451, 9323.937 4000.785 460.274, 9280.616 3929.149 480.898, 9237.315 3866.353 504.255, 9211.473 3823.948 515.512, 9172.082 3756.477 539.718, 9128.113 3687.699 556.191, 9085.882 3627.95 577.321, 9035.732 3559.403 611.459, 8988.443 3495.681 645.489, 8934.373 3422.616 687.814, 8875.409 3355.509 722.617, 8795.158 3285.957 751.595, 8712.163 3224.624 770.197, 8682.47 3182.054 773.764, 8658.232 3137.15 776.306, 8596.655 3059.679 792.806, 8526.61 2987.338 821.592, 8480.27 2967.547 830.377, 8431.801 2952.699 836.804, 8381.952 2946.712 842.715, 8329.123 2946.37 848.564, 8272.569 2947.451 853.859, 8220.643 2951.728 856.275, 8168.909 2961.042 848.986, 8115.124 2995.21 493.991</trace>
</ink>
</file>

<file path=ppt/ink/ink10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8302.698 5958.542 168.978, 8250.108 5952.407 334.423, 8188.245 5952.15 564.382, 8099.606 5964.487 709.45, 8052.98 5978.077 748.08, 8009.195 5993.915 761.395, 7964.23 6014.945 767.849, 7885.927 6071.521 778.831, 7855.697 6117.385 786.273, 7825.362 6160.73 794.174, 7796.142 6213.848 802.206, 7775.463 6259.619 808.032, 7751.91 6313.188 813.458, 7730.04 6362.642 819.297, 7707.462 6414.987 824.126, 7677.237 6460.38 828.091, 7647.294 6504.662 830.96, 7620.536 6549.733 832.967, 7594.982 6615.068 833.996, 7576.273 6670.826 834.776, 7558.332 6745.324 836.135, 7545.87 6806.784 838.272, 7532.053 6877.574 841.028, 7521.522 6932.654 845.223, 7512.067 6991.284 849.611, 7506.288 7043.967 852.436, 7500.248 7106.306 853.915, 7493.088 7173.511 854.929, 7488.314 7269.8 855.645, 7485.887 7322.754 856.085, 7480.539 7389.717 856.571, 7474.963 7455.919 856.97, 7471.55 7507.327 857.232, 7470.281 7560.83 857.853, 7470.186 7613.747 859.001, 7473.647 7675.983 860.597, 7479.746 7732.215 861.926, 7488.331 7796.941 863.091, 7497.41 7855.055 864.234, 7513.932 7913.122 865.35, 7539.166 7965.885 866.321, 7569.591 8010.014 867.291, 7661.217 8078.814 868.83, 7708.982 8104.929 869.333, 7756.622 8128.572 869.64, 7810.076 8153.867 869.844, 7865.897 8178.325 870.113, 7915.95 8199.967 870.293, 7981.2 8222.069 870.444, 8058.68 8231.622 870.468, 8118.689 8230.996 870.428, 8194.036 8225.878 870.287, 8256.89 8219.144 869.998, 8315.854 8205.876 869.63, 8368.988 8190.587 869.161, 8435.719 8174.05 868.375, 8489.851 8156.234 867.566, 8551.281 8132.35 866.412, 8600.581 8112.403 865.392, 8668.823 8086.601 864.807, 8733.002 8060.222 864.012, 8779.56 8035.89 863.546, 8839.533 8001.934 862.745, 8889.021 7955.773 861.54, 8926.902 7895.18 859.227, 8958.092 7833.003 855.304, 8984.832 7780.83 844.544, 9007.5 7733.618 832.481, 9026.677 7685.068 815.953, 9042.141 7637.962 802.449, 9060.165 7575.649 790.051, 9073.521 7522.944 784.877, 9083.618 7472.267 780.596, 9089.965 7419.43 777.896, 9094.051 7366.958 776.441, 9098.859 7303.374 773.832, 9101.867 7243.696 771.292, 9103.87 7172.536 765.771, 9105.153 7106.662 757.983, 9104.816 7035.589 750.747, 9103.765 6977.94 741.276, 9102.046 6929.844 734.188, 9098.908 6882.616 730.056, 9094.157 6820.502 722.787, 9088.944 6761.183 716.85, 9078.745 6689.513 712.49, 9069.984 6638.783 710.436, 9051.922 6561.003 712.02, 9034.4 6506.998 715.648, 9013.177 6442.819 722.559, 8988.586 6374.907 730.523, 8964.129 6316.061 740.549, 8930.649 6246.793 750.595, 8891.528 6187.822 758.87, 8845.304 6130.215 765.291, 8792.869 6087.035 771.355, 8733.577 6051.157 776.594, 8671.074 6020.322 786.076, 8616.327 5994.77 797.656, 8562.18 5971.771 809.566, 8504.68 5948.756 822.62, 8445.91 5923.625 835.553, 8380.729 5904.227 844.301, 8326.873 5897.53 847.617, 8249.395 5884.385 852.754, 8175.94 5883.626 855.217, 8084.255 5886.73 856.484, 8025.559 5892.092 857.033, 7938.402 5905.015 857.78, 7875.267 5930.421 858.237, 7805.233 5953.156 858.143, 7738.311 5974.504 857.381, 7677.865 5990.325 855.169, 7626.304 6003.191 840.85, 7575.584 6010.252 792.389, 7530.807 6001.946 390.743</trace>
</ink>
</file>

<file path=ppt/ink/ink10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13810.792 10374.012 503.521, 13753.695 10408.604 592.576, 13696.426 10477.019 694.037, 13655.932 10524.441 755.953, 13613.704 10580.171 803.988, 13543.941 10655.957 837.45, 13492.7 10714.027 850.983, 13446.564 10774.386 859.907, 13412.498 10840.907 863.207, 13372.822 10913.309 865.448, 13347.185 10960.136 867.156, 13314.705 11018.011 868.805, 13277.62 11078.11 870.094, 13197.238 11177.603 872.102, 13136.513 11237.702 872.657, 13053.005 11320.425 873.302, 13012.038 11365.92 873.489, 12951.746 11450.808 873.713, 12923.879 11501.068 873.672, 12886.443 11577.258 873.515, 12859.048 11640.845 873.184, 12832.099 11701.717 872.798, 12806.71 11757.283 871.386, 12790.005 11813.259 865.364, 12757.872 11859.064 240.822</trace>
</ink>
</file>

<file path=ppt/ink/ink10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12803.909 11307.448 351.906, 12807.158 11374.481 707.701, 12804.879 11434.963 773.658, 12801.219 11485.448 798.994, 12795.817 11544.294 815.487, 12788.771 11607.696 824.778, 12782.133 11661.439 830.075, 12770.397 11722.255 837.363, 12759.711 11781.043 842.971, 12749.397 11834.306 849.382, 12740.761 11897.796 854.567, 12737.688 11949.895 858.83, 12761.629 12003.675 865.525, 12820.397 11996.719 870.876, 12868.46 11958.974 873.106, 12940.803 11907.772 874.073, 12988.719 11884.045 873.924, 13059.997 11850.347 872.795, 13137.242 11817.913 870.514, 13188.136 11786.409 868.035, 13238.352 11755.286 864.294, 13291.949 11722.171 857.841, 13333.937 11712.265 566.544</trace>
</ink>
</file>

<file path=ppt/ink/ink10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6127.149 7971.943 408.156, 6188.048 7948.194 742.037, 6240.041 7943.275 848.507, 6293.905 7954.827 859.596, 6346.167 7976.948 863.417, 6398.621 8000.734 866.899, 6449.905 8021.173 868.735, 6502.898 8037.968 869.685, 6553.449 8055.691 870.743, 6612.056 8067.382 871.58, 6670.019 8077.961 872.312, 6727.647 8083.731 872.572, 6783.842 8077.989 872.165, 6843.303 8060.138 869.147, 6896.311 8032.872 864.98, 6947.065 8011.688 861.955, 7019.811 7998.938 858.987, 7081.162 7984.971 858.253, 7143.589 7981.783 857.728, 7199.448 7984.977 857.528, 7252.234 8011.052 859.555, 7342.427 8080.713 870.541, 7395.606 8095.227 872.245, 7450.236 8096.1 872.472, 7510.969 8084.544 872.361, 7565.328 8075.905 872.12, 7626.374 8064.886 871.785, 7682.792 8052.855 871.515, 7747.235 8039.992 870.985, 7805.848 8042.019 869.873, 7856.969 8055.928 867.87, 7908.999 8084.366 866.24, 7952.543 8122.596 866.3, 7997.625 8149.537 867.204, 8048.898 8159.239 868.592, 8109.65 8146.423 869.896, 8170.426 8133.352 870.037, 8221.111 8118.604 869.671, 8278.251 8101.912 868.868, 8333.843 8085.505 868.371, 8384.889 8074.014 867.733, 8440.865 8067.265 866.644, 8496.56 8077.465 864.495, 8542.846 8100.624 863.603, 8589.083 8133.421 866.411, 8641.56 8161.959 870.214, 8703.799 8185.069 872.076, 8762.146 8192.146 872.643, 8819.925 8191.492 872.813, 8877.499 8180.816 872.815, 8934.56 8174.361 872.632, 8996.009 8164.981 871.823, 9050.239 8146.614 870.503, 9112.194 8123.503 868.721, 9168.562 8106.618 865.071, 9221.775 8097.481 862.909, 9275.015 8091.019 860.273, 9336.758 8090.464 858.403, 9398.005 8092.041 857.975, 9448.217 8108.051 859.298, 9492.456 8136.416 862.707, 9545.465 8167.215 867.088, 9604.407 8183.376 868.24, 9667.945 8188.804 866.628, 9748.413 8183.905 864.965, 9808.399 8178.021 864.242, 9877.715 8170.258 863.552, 9930.918 8163.689 862.003, 9987.195 8155.843 859.414, 10040.343 8143.718 855.835, 10100.673 8138.872 853.578, 10159.91 8139.931 853.596, 10229.942 8141.736 856.204, 10284.367 8149.493 857.425, 10342.948 8149.658 857.941, 10402.581 8150.185 857.935, 10470.495 8152.985 857.864, 10535.833 8157.957 857.672, 10590.178 8169.996 857.389, 10650.45 8185.902 857.858, 10708.248 8213.653 858.562, 10757.54 8235.119 858.914, 10807.383 8252.799 860.023, 10873.952 8262.487 860.748, 10926.574 8265.017 861.001, 10986.521 8272.695 860.793, 11050.228 8273.785 859.059, 11110.036 8281.161 856.068, 11164.451 8288.356 853.478, 11225.468 8294.332 851.81, 11277.549 8297.439 850.792, 11332.269 8285.445 846.47, 11396.441 8271.805 841.814, 11467.646 8255.962 834.756, 11533.386 8247.944 827.942, 11592.301 8233.34 824.983, 11644.956 8216.473 823.623, 11709.55 8191.708 824.078, 11761.424 8169.3 825.25, 11810.823 8150.452 826.617, 11862.229 8131.931 829.258, 11940.695 8112.397 832.489, 11991.345 8099.416 834.69, 12068.114 8083.029 838.975, 12119.074 8072.174 842.366, 12173.011 8059.284 847.8, 12224.038 8042.117 850.621, 12272.811 8025.269 853.299, 12334.474 8013.055 854.575, 12397.489 8004.5 855.171, 12451.928 8007.285 855.583, 12512.73 8001.64 856.612, 12572.841 8003.209 859.238, 12625.555 8008.661 861.864, 12685.973 8015.057 865.115, 12742.831 8028.545 867.101, 12787.735 8058.532 868.039, 12834.334 8093.229 868.424, 12883.608 8132.804 864.834, 12931.898 8169.525 863.871, 12981.857 8193.762 865.097, 13034.347 8214.117 865.758, 13086.635 8227.023 865.868, 13138.823 8230.427 865.6, 13203.704 8229.782 863.687, 13263.688 8224.017 859.865, 13323.825 8209.535 856.444, 13384.491 8197.691 855.471, 13438.384 8179.267 855.499, 13501.613 8163.613 855.992, 13569.409 8147.293 856.52, 13631.364 8130.719 857.04, 13702.271 8109.746 857.411, 13755.351 8091.202 857.802, 13810.97 8067.893 857.936, 13859.085 8043.971 857.845, 13904.304 8014.938 857.685, 13956.787 7987.048 857.131, 14002.045 7962.175 855.938, 14051.766 7938.398 854.854, 14099.214 7908.812 854.437, 14146.192 7882.558 854.639, 14160.733 7826.554 855.143, 14159.368 7774.057 856.142, 14151.746 7721.688 856.488, 14136.799 7665.877 856.836, 14122.097 7612.095 856.987, 14105.998 7561.275 857.164, 14077.655 7500.896 857.722, 14050.859 7453.399 858.33, 14010.616 7408.803 859.235, 13967.751 7354.437 860.005, 13932.859 7303.544 860.335, 13894.496 7252.417 860.465, 13842.316 7206.677 860.5, 13782.682 7171.302 860.558, 13702.42 7146.456 860.724, 13633.619 7133.378 860.931, 13578.688 7122.5 861.384, 13526.974 7110.407 862.083, 13454.367 7094.31 864.606, 13381.2 7085.877 867.111, 13322.35 7081.706 868.368, 13259.034 7080.044 869.288, 13183.308 7077.573 869.667, 13124.019 7078.086 869.751, 13043.428 7078.626 869.821, 12972.814 7082.001 869.844, 12881.148 7085.562 869.838, 12818.149 7088.323 869.729, 12749.146 7094.552 869.494, 12691.142 7097.998 868.914, 12625.765 7103.493 868.147, 12536.93 7110.276 866.728, 12463.278 7116.787 865.385, 12372.187 7124.754 864.722, 12314.824 7129.423 864.358, 12259.582 7139.288 864.551, 12149.438 7147.554 864.837, 12064.635 7158.603 865.131, 11986.079 7170.641 865.501, 11893.639 7186.78 865.942, 11832.413 7197.49 866.349, 11780.091 7205.308 866.758, 11686.601 7227.137 867.121, 11613.334 7248.725 867.321, 11538.248 7261.905 867.361, 11482.802 7270.387 867.354, 11426.038 7273.536 867.323, 11353.303 7277.359 867.232, 11288.817 7299.747 867.121, 11205.848 7289.317 867.016, 11142.678 7283.738 866.952, 11078.423 7275.274 866.915, 11025.338 7270.329 866.901, 10964.48 7266.178 866.88, 10880.502 7269.82 866.84, 10806.521 7269.39 866.82, 10725.045 7279.364 866.826, 10671.629 7287.52 866.846, 10615.979 7277.807 866.917, 10521.349 7277.181 867.143, 10442.128 7291.898 867.411, 10361.847 7293.261 867.733, 10265.563 7296.482 868.12, 10202.041 7301.229 868.512, 10114.567 7297.772 869.063, 10050.402 7292.548 869.393, 9980.49 7286.585 869.697, 9899.668 7271.86 869.935, 9846.164 7260.97 869.903, 9769.478 7249.859 869.775, 9706.688 7244.002 869.425, 9625.705 7232.126 868.95, 9573.229 7224.649 868.43, 9480.477 7215.833 867.624, 9426.069 7212.791 867.383, 9345.171 7209.085 866.931, 9273.894 7207.342 866.448, 9180.19 7211.386 865.876, 9119.335 7214.093 865.406, 9063.506 7222.625 865.025, 8981.818 7225.319 864.67, 8916.28 7227.716 864.335, 8836.869 7236.781 863.99, 8778.467 7237.715 863.819, 8718.347 7235.506 863.612, 8638.366 7237.24 863.232, 8574.364 7237.636 862.84, 8489.744 7234.252 862.36, 8427.329 7229.62 861.903, 8369.292 7225.918 861.41, 8315.944 7218.938 861.139, 8253.106 7215.275 860.876, 8173.437 7213.248 860.386, 8100.926 7209.044 859.936, 8012.938 7207.705 859.576, 7953.528 7207.582 859.328, 7865.649 7207.505 858.964, 7784.159 7209.863 858.741, 7697.115 7210.245 858.585, 7618.71 7211.703 858.497, 7541.64 7214.723 858.481, 7480.718 7224.153 858.52, 7423.378 7229.462 858.588, 7366.656 7232.178 858.641, 7305.074 7241.773 858.651, 7238.301 7251.958 858.608, 7164.151 7259.173 858.507, 7089.559 7266.531 858.408, 7024.561 7270.517 858.327, 6963.193 7275.318 858.211, 6908.565 7295.728 858.068, 6826.847 7320.992 857.842, 6758.693 7341.603 857.621, 6707.178 7351.069 857.581, 6647.225 7362.587 857.657, 6569.238 7381.854 857.81, 6500.045 7400.431 858.015, 6441.128 7418.436 858.27, 6379.359 7440.166 858.808, 6324.523 7463.23 859.263, 6273.405 7482.878 859.964, 6212.467 7505.567 860.745, 6155.205 7527.567 862, 6103.596 7551.077 862.752, 6054.215 7574.672 863.857, 5998.867 7608.237 864.965, 5954.416 7641.682 866.443, 5874.531 7726.03 869.044, 5841.721 7777.615 869.415, 5817.304 7835.338 869.188, 5804.171 7889.255 868.824, 5797.321 7952.003 868.422, 5800.661 8007.317 868.057, 5816.549 8058.311 868.628, 5861.203 8113.817 870.907, 5908.824 8135.753 872.046, 5963.725 8154.112 872.691, 6037.75 8167.821 872.643, 6104.916 8171.021 871.945, 6168.823 8169.919 869.272, 6231.521 8171.277 859.048, 6290.218 8164.469 839.552, 6352.147 8156.812 729.263, 6398.371 8166.123 202.946</trace>
</ink>
</file>

<file path=ppt/ink/ink10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6213.679 6680.602 546.338, 6175.974 6760.754 802.59, 6171.801 6810.498 839.374, 6166.548 6868.052 860.044, 6162.202 6923.6 869.19, 6156.919 6993.114 872.84, 6150.416 7066.727 875.897, 6143.207 7150.446 878.037, 6136.016 7213.351 878.875, 6123.196 7305.767 880.162, 6112.215 7376.427 880.974, 6098.873 7463.542 881.506, 6090.104 7538.085 881.803, 6085.004 7594.23 881.565, 6133.859 7557.998 861.775, 6155.089 7476.828 853.077, 6166.004 7425.861 848.293, 6175.809 7346.734 844.805, 6181.098 7291.629 843.492, 6185.889 7215.248 841.872, 6187.811 7158.063 824.139, 6204.291 7113.656 406.399</trace>
</ink>
</file>

<file path=ppt/ink/ink10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6174.346 6744.84 136.826, 6176.742 6697.013 138.797, 6207.587 6769.292 685.258, 6219.775 6833.156 760.586, 6231.351 6896.565 814.924, 6244.849 6954.099 847.84, 6257.193 7003.984 861.313, 6273.992 7079.134 870.047, 6289.305 7155.361 874.03, 6299.94 7212.668 875.593, 6314.559 7298.15 877.773, 6324.99 7359.385 879.476, 6342.527 7426.038 880.373, 6357.506 7481.63 880.564, 6375.574 7535.926 878.698, 6374.417 7475.741 608.084, 6350.621 7432.579 55.021</trace>
</ink>
</file>

<file path=ppt/ink/ink1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5495.38 7142.394 281.911, 5538.117 7158.24 286.579, 5587.935 7172.837 419.574, 5649.76 7186.43 585.698, 5665.905 7239.724 323.143</trace>
</ink>
</file>

<file path=ppt/ink/ink10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6039.309 7151.253 136.826, 5985.792 7136.197 136.826, 5937.045 7124.694 136.826, 5892.348 7123.783 136.826, 5845.921 7135.252 172.717, 5913.515 7132.717 709.294, 5966.323 7115.495 741.572, 6032.34 7093.885 768.554, 6092.71 7070.305 791.702, 6148.263 7042.9 805.888, 6197.406 7016.66 814.296, 6252.14 6987.282 821.445, 6301.867 6954.966 824.217, 6346.045 6926.868 826.807, 6393.21 6906.02 829.181, 6414.181 6951.104 848.163, 6391.507 6996.564 853.515, 6363.402 7049.072 859.434, 6321.294 7137.461 862.457, 6295.76 7196.257 864.088, 6259.239 7281.059 865.851, 6229.56 7347.136 866.279, 6200.122 7400.503 866.391, 6121.889 7489.013 863.992, 6077.624 7519.106 854.459, 6025.695 7534.873 787.215, 5980.468 7533.652 388.192</trace>
</ink>
</file>

<file path=ppt/ink/ink10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5876.738 7160.43 551.906, 5931.381 7179.783 499.595, 5999.223 7216.695 530.299, 6075.642 7270.082 561.224, 6156.996 7338.156 630.397, 6252.145 7422.104 732.59, 6302.732 7456.713 795.501, 6362.593 7488.682 838.674, 6410.149 7508.481 856.404, 6460.509 7526.663 863.942, 6504.355 7561.274 240.426</trace>
</ink>
</file>

<file path=ppt/ink/ink10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9230.392 4670.828 178.579, 9274.877 4642.479 484.343, 9338.277 4663.841 605.551, 9427.294 4683.483 732.028, 9507.607 4750.104 787.744, 9584.672 4817.097 801.645, 9635.148 4842.398 807.026, 9686.532 4856.83 814.66, 9739.388 4855.889 821.484, 9800.443 4840.036 814.094, 9849.768 4823.347 795.696, 9902.505 4789.426 773.926, 9980.379 4710.848 732.423, 10029.437 4685.808 714.396, 10073.604 4671.432 697.691, 10118.822 4679.195 689.97, 10149.313 4722.2 696.346, 10195.294 4806.506 763.65, 10226.951 4850.468 799.62, 10275.29 4890.657 820.086, 10323.038 4910.48 826.472, 10376.826 4916.447 827.395, 10433.244 4914.805 826.16, 10493.874 4900.469 824.882, 10549.881 4875.214 823.038, 10598.307 4854.875 819.568, 10645.175 4827.163 813.896, 10696.183 4805.115 802.778, 10745.821 4811.866 793.998, 10795.983 4830.929 797.367, 10894.663 4891.526 825.408, 10941.874 4913.208 844.62, 10991.38 4933.419 855.573, 11043.806 4947.536 857.536, 11101.678 4950.759 858.216, 11157.729 4941.344 858.315, 11212.189 4929.151 858.305, 11265.576 4908.67 858.17, 11322.085 4890.194 857.679, 11378.118 4883.388 856.97, 11430.559 4879.882 856.485, 11482.218 4879.95 856.168, 11534.005 4892.134 858.851, 11590.05 4916.321 863.314, 11637.771 4941.176 867.573, 11686.453 4970.035 871.47, 11738.983 4995.666 874.093, 11795.517 5007.5 877.311, 11847.201 4993.354 878.09, 11919.088 4966.024 877.247, 11979.057 4944.031 876.342, 12041.542 4924.723 875.501, 12097.895 4905.894 875.04, 12161.932 4889.643 874.777, 12221.387 4877.771 874.779, 12275.021 4869.678 874.927, 12336.076 4881.87 875.501, 12391.493 4906.918 876.065, 12444.805 4930.672 877.418, 12512.814 4959.926 880.483, 12561.542 4982.388 882.468, 12626.786 5008.581 884.489, 12679.417 5024.195 885.526, 12739.023 5031.445 885.879, 12802.303 5021.573 885.371, 12855.773 5002.034 884.52, 12907.581 4981.934 883.927, 12970.026 4954.226 883.205, 13024.485 4927.54 882.81, 13091.022 4901.028 882.489, 13152.857 4871.826 882.241, 13208.163 4840.597 882.069, 13258.114 4807.203 881.943, 13317.118 4772.612 881.779, 13369.279 4733.144 881.71, 13427.705 4705.378 881.646, 13503.016 4685.574 881.585, 13575.442 4675.899 881.525, 13629.291 4667.307 881.497, 13688.783 4671.456 881.483, 13749.663 4682.483 881.532, 13814.251 4684.592 881.691, 13876.426 4704.601 882.51, 13922.72 4735.317 883.766, 13984.784 4765.457 885.47, 14027.885 4798.604 886.638, 14092.083 4821.351 887.034, 14146.854 4841.655 887.14, 14204.411 4851.626 887.088, 14267.115 4858.254 886.614, 14333.581 4849.743 885.917, 14391.404 4827.476 884.916, 14451.993 4795.677 883.852, 14519.297 4750.923 882.233, 14561.574 4714.984 881.322, 14614.425 4682.545 880.121, 14682.449 4653.196 879.488, 14733.534 4634.616 879.04, 14806.096 4626.498 878.63, 14869.37 4620.052 878.484, 14939.174 4629.248 878.461, 14992.042 4644.54 878.558, 15043.528 4673.025 878.841, 15086.183 4704.765 879.653, 15126.785 4754.82 881.232, 15169.432 4800.87 882.946, 15216.895 4838.767 884.517, 15266.941 4875.186 885.433, 15315.122 4904.849 885.903, 15380.407 4930.227 886.083, 15446.185 4947.087 886.05, 15507.062 4956.369 885.12, 15566.145 4951.668 883.678, 15634.283 4938.37 882.688, 15696.625 4924.638 881.83, 15754.161 4908.003 881.367, 15819.926 4891.811 880.768, 15897.24 4877.063 880.332, 15949.692 4867.318 880.173, 16009.979 4861.503 880.177, 16078.66 4859.671 880.303, 16135.421 4868.404 880.534, 16190.496 4883.056 880.751, 16248.059 4900.848 881.01, 16308.443 4903.448 881.357, 16375.239 4904.055 881.713, 16430.496 4903.231 881.053, 16488.652 4893.337 880.15, 16546.045 4885.087 879.271, 16608.934 4870.191 878.506, 16670.318 4861.171 876.324, 16730.1 4836.417 873.665, 16785.605 4823.084 872.071, 16844.922 4795.629 871.122, 16914.959 4777.012 870.583, 16972.215 4776.035 870.256, 17025.281 4776.779 870.088, 17083.371 4785.014 870.003, 17138.785 4805.791 869.821, 17185.207 4839.501 869.853, 17227.186 4880.105 870.487, 17298.904 4956.624 872.844, 17343.996 4991.362 872.43, 17401.316 4988.802 774.502, 17444.131 5000.979 381.922</trace>
</ink>
</file>

<file path=ppt/ink/ink10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2285.787 5566.246 167.651, 2329.053 5520.9 178.592, 2376.961 5503.743 252.871, 2429.283 5495.447 352.597, 2489.099 5489.312 497.38, 2543.141 5486.176 552.458, 2620.705 5481.81 646.001, 2707.933 5481.894 693.059, 2769.337 5482.273 728.44, 2834.662 5485.368 756.794, 2912.158 5492.537 777.848, 2981.741 5502.104 787.775, 3053.198 5518.78 793.312, 3111.273 5533.779 802.732, 3159.084 5542.346 809.57, 3213.117 5553.542 816.196, 3271.063 5558.975 822.59, 3331.374 5568.266 826.985, 3390.822 5580.346 830.146, 3447.54 5589.89 833.455, 3506.506 5604.001 835.708, 3567.804 5611.085 838.055, 3628.261 5618.951 839.264, 3690.304 5609.492 839.216, 3747.772 5603.801 836.901, 3800.399 5596.365 833.366, 3858.19 5589.287 828.828, 3910.304 5583.277 824.03, 3982.103 5572.447 817.898, 4031.618 5564.145 814.451, 4082.763 5558.371 812.745, 4132.152 5554.14 810.886, 4182.74 5555.062 808.657, 4231.409 5555.361 805.821, 4297.762 5551.626 802.986, 4373.736 5547.554 788.07, 4422.791 5543.958 729.096, 4468.483 5555.555 202.9</trace>
</ink>
</file>

<file path=ppt/ink/ink10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9541.11 4010.081 338.676, 9478.996 3997.251 389.26, 9434.684 4046.795 476.519, 9402.074 4128.327 542.376, 9379.734 4207.68 620.243, 9369.593 4272.795 668.029, 9354.666 4374.938 764.243, 9346.995 4437.985 803.166, 9340.722 4494.082 829.33, 9337.002 4551.253 845.311, 9337.568 4603.415 854.212, 9338.299 4673.943 857.717, 9343.228 4730.999 858.495, 9380.567 4685.875 831.967, 9399.688 4626.876 807.78, 9416.459 4567.99 795.895, 9436.438 4505.603 775.904, 9453.191 4461.251 754.595, 9472.822 4407.715 718.613, 9487.471 4365.51 674.302, 9504.523 4319.459 628.429, 9524.864 4269.886 580.674, 9547.038 4210.71 539.365, 9569.934 4153.971 511.111, 9592.009 4109.733 492.38, 9642.525 4054.07 478.64, 9729.233 4016.625 525.649, 9786.894 4005.033 559.653, 9830.271 4000.93 582.23, 9891.562 3997.574 624.175, 9945.808 3993.204 667.3, 10013.887 3996.645 706.552, 10056.648 3999.074 734.974, 10122.22 4012.663 759.75, 10176.201 4039.702 767.32, 10229.867 4064.928 775.012, 10285.935 4090.418 783.413, 10350.21 4116.216 797.087, 10418.572 4154.886 816.336, 10475.12 4180.273 832.621, 10525.57 4197.302 844.721, 10570.43 4224.901 853.582, 10640.18 4266.545 860.577, 10706.153 4295.167 864.468, 10769.971 4307.969 867.116, 10829.757 4314.252 868.442, 10917.009 4321.838 870.397, 10999.886 4310.738 871.729, 11100.073 4293.994 872.631, 11169.842 4280.48 873.033, 11231.562 4264.604 873.204, 11295.585 4247.972 873.273, 11368.513 4231.102 873.329, 11470.027 4203.436 873.447, 11525.897 4186.552 873.524, 11616.153 4157.292 873.675, 11667.404 4137.576 873.625, 11738.353 4111.862 873.475, 11812.714 4079.917 872.76, 11876.24 4062.002 872.159, 11948.837 4044.907 871.462, 12048.098 4023.452 870.176, 12099.854 4012.64 869.543, 12188.024 3993.312 868.523, 12243.393 3978.799 868.094, 12322.763 3959.296 867.583, 12401.952 3939.418 867.478, 12472.296 3929.707 867.525, 12541.911 3919.252 867.627, 12636.17 3905.342 868.151, 12717.923 3893.308 869.196, 12769.449 3883.751 869.726, 12825.923 3878.06 870.226, 12906.035 3868.824 871.095, 12981.374 3858.36 871.876, 13042.863 3856.634 872.234, 13104.888 3856.479 872.48, 13187.749 3856.84 872.807, 13252.604 3858.202 873.329, 13336.276 3867.583 874.117, 13391.025 3877.032 875.276, 13479.981 3898.112 877.75, 13548.796 3914.849 879.418, 13629.438 3929.419 881.051, 13699.493 3940.242 882.189, 13758.345 3947.742 882.135, 13821.689 3956.466 880.865, 13883.276 3962.129 879.56, 13945.876 3964.802 877.633, 13998.95 3965.01 876.7, 14071.435 3967.657 875.999, 14143.141 3965.205 875.453, 14218.039 3963.834 875.083, 14295.683 3962.499 874.793, 14360.831 3965.472 874.571, 14422.981 3967.926 874.428, 14487.243 3968.848 874.328, 14560.183 3971.707 874.226, 14639.817 3974.459 874.147, 14692.658 3975.971 874.114, 14768.594 3982.232 874.064, 14834.084 3987.12 874.017, 14912.33 3995.176 874.061, 14987.646 4000.844 874.387, 15041.582 4004.612 874.684, 15104.782 4014.828 874.995, 15177.604 4027.925 875.302, 15253.316 4041.821 875.53, 15334.977 4048.107 875.72, 15401.985 4057.799 876.093, 15460.89 4068.892 876.469, 15519.287 4079.996 876.845, 15583.925 4097.292 877.263, 15663.134 4107.15 877.354, 15724.197 4111.612 877.285, 15788.425 4112.241 877.049, 15875.775 4120.42 876.703, 15929.561 4123.024 876.075, 16007.594 4123.814 874.307, 16074.381 4130.407 872.34, 16136.94 4145.352 870.726, 16202.077 4161.216 869.927, 16278.755 4192.246 869.625, 16342.046 4208.828 869.563, 16398.035 4224.341 869.523, 16453.246 4236.197 869.483, 16506.041 4242.389 869.471, 16567.969 4252.149 869.461, 16624.654 4252.355 869.448, 16680.711 4254.991 869.397, 16752.311 4254.091 869.245, 16818.359 4247.242 868.99, 16903.488 4244.549 868.673, 16975.539 4237.538 868.335, 17045.109 4228.159 868.053, 17108.564 4234.968 867.914, 17161.373 4246.96 868.679, 17222.801 4277.448 871.734, 17272.502 4310.133 873.961, 17325.295 4344.773 875.552, 17372.166 4373.069 876.116, 17428.182 4395.32 875.955, 17482.26 4407.534 875.644, 17538.488 4405.394 873.158, 17588.48 4369.69 857.589, 17609.689 4322.114 805.366, 17648.748 4279.429 8.053</trace>
</ink>
</file>

<file path=ppt/ink/ink10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2498.176 5094.283 419.448, 2545.608 5055.896 372.93, 2607.991 5034.121 429.607, 2657.33 5020.162 480.158, 2783.861 4994.979 579.958, 2844.09 4983.89 620.266, 2926.722 4969.712 685.169, 2974.733 4962.456 713.739, 3061.761 4948.276 755.295, 3128.614 4937.466 771.442, 3227.757 4923.175 791.952, 3287.75 4915.254 798.671, 3386.499 4902.202 800.733, 3440.632 4897.524 797.657, 3515.456 4891.638 790.595, 3572.395 4889.522 782.798, 3664.601 4897.008 775.837, 3728.52 4904.896 769.898, 3801.987 4916.884 767.933, 3880.942 4938.561 767.596, 3930.547 4956.043 768.049, 3987.458 5002.057 769.339, 4017.17 5060.521 770.388, 4034.729 5126.795 771.335, 4041.424 5193.989 772.295, 4042.558 5251.622 773.489, 4038.839 5307.63 774.992, 4025.033 5378.378 776.851, 4011.3 5428.787 778.417, 4002.181 5474.615 780.714, 4024.933 5520.454 784.703, 4073.833 5518.917 769.73, 4123.566 5504.158 718.907, 4179.671 5486.129 684.557, 4275.585 5459.332 615.022, 4320.715 5451.893 600.229, 4416.899 5436.247 567.504, 4461.822 5432.238 554.198, 4519.751 5431.676 548.43, 4566.328 5433.207 549.022, 4637.296 5462 570.399, 4659.747 5554.449 602.062, 4648.985 5640.593 648.082, 4641.842 5691.488 685.414, 4635.464 5736.062 720.928, 4626.814 5784.805 752.93, 4615.164 5831.766 788.858, 4604.258 5879.455 809.071, 4577.067 5924.146 225.156</trace>
</ink>
</file>

<file path=ppt/ink/ink10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2137.639 4420.426 292.982, 2093.258 4473.956 727.107, 2084.43 4538.464 792.978, 2076.24 4612.056 820.534, 2069.531 4671.459 829.009, 2059.568 4759.737 841.612, 2050.555 4837.875 849.18, 2042.672 4888.531 852.013, 2034.312 4942.691 854.046, 2024.447 5015.795 856.285, 2015.21 5079.947 857.292, 2006.299 5156.44 856.674, 2000.903 5209.83 853.244, 1997.559 5268.536 841.072, 2004.272 5318.683 814.721, 2036.547 5250.854 540.788, 2045.866 5200.475 101.104</trace>
</ink>
</file>

<file path=ppt/ink/ink10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2014.4 4388.961 155.908, 2066.555 4429.531 445.009, 2098.428 4522.873 549.877, 2136.211 4630.794 644.929, 2148.671 4677.103 677.449, 2168.494 4754.984 735.782, 2183.062 4803.652 764.322, 2204.195 4867.25 807.055, 2227.957 4923.827 835.251, 2260.95 5000.868 851.844, 2285.319 5063.182 860.641, 2318.935 5149.06 865.967, 2340.092 5199.951 867.686, 2365.944 5255.143 867.49, 2398.345 5304.331 852.784, 2410.98 5351.687 420.525</trace>
</ink>
</file>

<file path=ppt/ink/ink10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1784.968 4826.838 301.125, 1831.881 4822.396 283.065, 1882.955 4792.469 326.439, 1940.696 4747.142 435.187, 2003.528 4694.663 582.989, 2046.92 4657.668 668.802, 2121.161 4602.775 739.157, 2176.918 4570.451 785.379, 2238.168 4547.682 808.846, 2314.453 4515.737 821.398, 2360.576 4497.671 826.602, 2417.834 4477.01 829.93, 2467.888 4460.66 842.438, 2476.729 4532.32 859.459, 2450.835 4606.528 862.24, 2419.119 4675.193 863.639, 2391.005 4724.365 864.128, 2346.433 4794.653 864.836, 2302.308 4853.654 865.176, 2231.27 4937.765 865.407, 2180.636 5001.595 865.573, 2135.67 5067.501 865.75, 2110.272 5117.763 865.444, 2086.98 5164.148 864.977, 2053.379 5231.322 863.369, 2027.238 5279.601 860.572, 1992.799 5332.191 848.15, 1919.579 5405.646 604.012</trace>
</ink>
</file>

<file path=ppt/ink/ink10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1796.767 4922.541 428.786, 1859.878 4899.022 403.029, 1917.486 4908.064 453.682, 1982.667 4942.501 590.883, 2060.146 5005.16 741.456, 2102.677 5045.078 792.754, 2156.433 5094.74 824.654, 2215.481 5148.276 843.956, 2269.252 5193.588 853.85, 2325.651 5240.371 858.294, 2375.82 5274.107 862.043, 2434.274 5293.227 863.816, 2493.673 5307.099 839.409, 2539.909 5335.521 233.599</trace>
</ink>
</file>

<file path=ppt/ink/ink1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5277.109 7376.532 154.814, 5289.347 7430.554 219.001, 5309.555 7498.227 445.663, 5320.687 7584 646.479, 5322.297 7626.977 730.233, 5321.712 7677.274 811.255, 5324.226 7734.146 847.615, 5373.677 7715.171 355.946</trace>
</ink>
</file>

<file path=ppt/ink/ink1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5363.095 7413.571 136.826, 5421.568 7401.134 158.442, 5478.681 7380.134 241.677, 5531.981 7370.742 405.995, 5589.808 7353.911 657.559, 5669.174 7384.451 864.429, 5672.56 7446.154 867.247, 5670.696 7505.877 867.745, 5668.861 7562.922 868.282, 5668.346 7622.15 868.903, 5671.38 7675.356 868.564, 5659.846 7717.893 573.626</trace>
</ink>
</file>

<file path=ppt/ink/ink1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5363.095 7522.041 150.556, 5411.755 7496.778 166.706, 5464.034 7485.162 239.734, 5514.448 7474.951 388.931, 5568.458 7474.682 582.868, 5593.089 7531.408 413.866, 5546.756 7569.199 249.282, 5503.847 7600 86.628</trace>
</ink>
</file>

<file path=ppt/ink/ink1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5352.512 7684.747 136.826, 5394.97 7671.146 249.554, 5467.504 7645.291 330.587, 5526.005 7627.677 456.593, 5590.518 7607.604 602.047, 5636.475 7598.951 636.142</trace>
</ink>
</file>

<file path=ppt/ink/ink1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4402.704 8033.97 366.505, 4447.656 8002.88 366.505, 4493.286 7974.613 353.371, 4553.529 7946.434 467.763, 4622.151 7919.446 496.057, 4570.154 7908.128 142.53, 4559.373 7969.082 433.181, 4574.435 8037.866 578.066, 4584.506 8119.374 710.97, 4590.657 8168.493 778.458, 4591.485 8234.285 812.644, 4592.639 8299.981 840.415, 4592.307 8360.702 854.274, 4589.225 8416.474 860.722, 4577.795 8472.723 862.094, 4522.436 8381.311 812.326, 4506.916 8324.746 795.435, 4490.312 8262.784 780.525, 4482.096 8207.758 774.682, 4485.46 8153.637 772.93, 4508.098 8103.544 773.039, 4545.422 8050.603 708.861, 4604.603 7984.865 577.881, 4649.221 7906.333 460.8, 4680.814 7854.933 328.675, 4707.659 7796.994 225.429, 4655.353 7860.327 647.941, 4630.769 7903.288 666.213, 4644.845 7948.207 782.033, 4694.026 7930.866 793.149, 4747.686 7923.216 777.388, 4753.938 7972.127 616.913, 4698.909 8025.499 488.443, 4640.514 8057.289 430.268, 4593.591 8080.711 450.787, 4602.89 8152.972 716.712, 4608.854 8201.675 783.659, 4626.282 8152.17 203.116, 4634.416 8104.028 136.826, 4693.388 8070.028 387.164, 4747.118 8051.927 668.252, 4791.042 8060.774 770.492, 4770.74 8110.049 738.58, 4700.625 8175.38 490.623, 4647.389 8232.496 313.768, 4606.013 8278.241 172.182, 4650.279 8239.746 254.194, 4712.617 8193.687 320.385, 4758.788 8168.272 325.84, 4815.924 8144.207 208.589</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4685.794 8061.749 136.826, 4679.814 8112.582 229.181, 4666.868 8159.844 333.473, 4650.185 8210.009 386.406, 4630.691 8279.814 444.124, 4615.31 8336.258 468.537, 4595.758 8404.748 481.602, 4567.944 8472.205 441.994</trace>
</ink>
</file>

<file path=ppt/ink/ink1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4652.723 8151.7 331.466, 4708.351 8187.174 422.365, 4761.058 8237.547 658.439, 4823.167 8310.024 771.94, 4850.408 8360.65 815.72, 4879.822 8403.266 866.559, 4893.825 8451.528 427.317</trace>
</ink>
</file>

<file path=ppt/ink/ink1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4837.922 7896.396 521.115, 4904.361 7864.631 508.962, 4965.566 7842.806 522.419, 5008.082 7827.423 571.191, 5079.91 7812.992 542.112, 5123.693 7830.169 267.207</trace>
</ink>
</file>

<file path=ppt/ink/ink1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5068.099 7912.271 136.826, 5081.354 7966.723 177.701, 5092.625 8023.318 340.576, 5101.608 8080.243 574.953, 5109.182 8170.849 785.338, 5110.308 8236.162 846.862, 5111.204 8297.759 864.014, 5108.365 8353.99 869.714, 5096.595 8408.116 871.695, 5076.237 8355.381 865.343, 5055.917 8298.362 844.208, 5037.58 8249.941 787.714, 5007.401 8200.167 606.222, 4945.46 8135.365 348.151, 4915.058 8092.256 58.699</trace>
</ink>
</file>

<file path=ppt/ink/ink1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4836.599 7998.254 136.826, 4863.062 8046.371 174.797, 4880.683 8096.848 337.912, 4896.428 8148.1 650.61, 4912.169 8093.875 185.757, 4916.489 8050.947 140.89, 4961.361 8013.57 177.425, 5008.201 8015.249 355.971, 5034.763 8082.196 560.329, 4976.555 8143.856 620.237, 4894.673 8182.887 673.004, 4851.42 8190.532 651.389, 4804.71 8183.625 6.514</trace>
</ink>
</file>

<file path=ppt/ink/ink1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5152.76 7913.593 174.361, 5159.82 7960.218 463.895, 5214.008 7994.073 609.774</trace>
</ink>
</file>

<file path=ppt/ink/ink1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5164.667 8069.685 141.628, 5219.995 8074.406 341.204, 5232.859 8119.998 376.777, 5224.209 8177.606 388.079, 5208.539 8225.233 471.601, 5245.944 8155.441 750.496, 5278.82 8096.166 724.373, 5328.259 8002.08 542.634, 5346.026 7958.063 426.672, 5361.817 7882.369 322.422, 5367.017 7823.786 215.486, 5314.335 7809.852 140.943, 5358.52 7807.562 441.352, 5412.921 7774.824 559.555, 5485.127 7749.114 743.986, 5482.88 7797.698 813.625, 5464.165 7843.732 822.702, 5452.719 7902.496 831.055, 5440.078 7954.6 841.59, 5437.787 8007.41 851.434, 5440.358 8063.703 859.235, 5468.601 8111.203 861.379, 5512.518 8081.104 593.291, 5480.987 8027.111 197.203, 5446.246 7976.355 151.45, 5492.049 7926.121 350.615, 5535.212 7900.808 458.394, 5484.882 7905.509 155.967, 5438.193 7917.819 139.959, 5394.718 7925.015 136.826, 5346.72 7928.261 136.826, 5302.147 7921.511 136.826, 5284.81 7966.106 253.238, 5293.038 8014.245 329.078, 5298.193 8065.06 412.517, 5291.012 8119.481 477.45, 5258.993 8166.562 389.189, 5307.884 8137.213 458.048, 5351.417 8129.07 496.799, 5396.269 8123.418 548.063, 5469.117 8114.186 623.267, 5520.923 8107.976 697.427, 5568.208 8103.232 740.877, 5610.923 8089.576 724.512, 5669.689 8035.898 167.486</trace>
</ink>
</file>

<file path=ppt/ink/ink1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5606.499 7777.344 136.826, 5622.662 7824.273 285.423, 5626.937 7880.112 401.111, 5631.011 7956.806 617.508, 5631.999 8003.778 719.206, 5633.92 8051.8 796.573, 5637.21 8101.218 825.851, 5649.835 8039.262 481.464, 5649.374 7973.694 250.582, 5648.831 7926.822 70.197</trace>
</ink>
</file>

<file path=ppt/ink/ink1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5635.602 7749.565 136.826, 5678.416 7727.915 425.484, 5706.278 7806.238 822.833, 5710.767 7865.68 843.519, 5712.454 7918.285 852.099, 5715.128 7977.704 857.21, 5720.969 8035.299 859.445, 5730.558 8089.499 860.554, 5700.606 8041.148 414.893, 5657.319 8004.37 205.712, 5608.624 7962.722 156.773, 5630.844 7920.126 231.567, 5661.51 7989.008 493.894, 5718.101 7971.985 488.561, 5739.356 7901.333 380.07, 5753.512 7848.89 331.786, 5764.985 7801.951 289.123, 5777.765 7734.901 230.378, 5785.226 7690.033 216.206, 5789.165 7733.104 596.322, 5784.501 7818.724 738.541, 5784.455 7889.659 777.923, 5784.878 7944.107 800.929, 5783.977 7998.053 813.987, 5786.335 8047.717 826.465, 5799.431 7991.492 666.063, 5804.875 7939.18 419.419, 5807.963 7878.613 229.96</trace>
</ink>
</file>

<file path=ppt/ink/ink1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5799.636 7668.873 136.826, 5830.549 7623.224 147.601, 5890.12 7585.955 358.849, 5934.087 7598.188 822.782, 5932.334 7652.935 861.774, 5939.8 7714.314 865.867, 5943.237 7776.336 866.719, 5948.622 7841.762 867.31, 5961.083 7894.484 867.935, 5968.952 7946.763 868.998, 5982.39 8002.743 871.172, 5998.405 8059.44 873.146, 6005.273 8117.317 874.153, 6014.849 8176.319 874.727, 6019.952 8233.804 874.879, 6010.157 8286.384 860.815, 5953.691 8266.234 732.507</trace>
</ink>
</file>

<file path=ppt/ink/ink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1905.968 6879.074 217.331, 1900.97 6828.667 217.331, 1892.036 6781.301 242.179, 1872.353 6731.477 312.51, 1843.848 6687.19 466.052, 1782.019 6644.302 677.688, 1730.656 6631.388 754.831, 1673.691 6627.89 810.649, 1607.635 6649.268 834.31, 1564.686 6680.839 835.764, 1522.225 6746.376 826.247, 1502.045 6809.515 819.266, 1490.478 6874.639 813.207, 1485.876 6936.133 808.361, 1486.014 6996.555 808.063, 1489.17 7059.4 811.059, 1493.897 7126.157 816.412, 1498.867 7179.93 821.08, 1505.625 7259.804 830.811, 1511.697 7320.655 840.448, 1519.051 7405.658 848.811, 1523.668 7462.376 854.757, 1530.143 7548.08 860.491, 1530.348 7606.354 862.18, 1528.373 7673.489 863.197, 1521.091 7755.542 863.492, 1513.055 7808.525 863.414, 1500.651 7882.491 863.149, 1488.327 7939.011 862.771, 1460.777 8026.898 860.022, 1439.558 8087.575 853.666, 1417.827 8139.839 836.424, 1378.294 8228.325 792.281, 1345.236 8297.272 737.26, 1313.408 8355.385 673.968, 1250.647 8430.557 601.823, 1202.412 8473.276 535.51, 1132.019 8516.736 452.751, 1072.334 8547.545 402.637, 1012.857 8571.766 359.683, 962.165 8592.143 322.641, 993.151 8653.261 358.989, 1063.303 8735.184 483.767, 1124.686 8822.406 589.311, 1182.64 8938.641 686.434, 1204.841 8997.521 714.526, 1236.891 9081.111 757.497, 1252.923 9127.728 778.433, 1278.784 9221.997 809.58, 1293.961 9303.8 822.55, 1303.731 9356.752 831.217, 1314.776 9419.799 839.616, 1324.536 9493.588 846.897, 1340.041 9628.979 856.959, 1349.686 9728.446 860.798, 1355.892 9792.865 862.994, 1361.334 9873.222 865.007, 1366.629 9955.357 866, 1370.001 10008.202 866.721, 1375.008 10096.052 867.377, 1380.547 10195.006 867.767, 1384.109 10258.878 868.014, 1388.771 10340.752 868.236, 1394.547 10426.06 868.445, 1398.252 10480.935 868.58, 1403.944 10574.797 868.755, 1411.85 10673.771 869.095, 1416.963 10737.694 869.396, 1422.633 10808.342 869.764, 1427.689 10893.9 870.138, 1430.943 10948.946 870.473, 1435.875 11044.799 870.796, 1440.926 11141.755 870.936, 1444.171 11204.333 871.023, 1449.097 11272.7 870.973, 1454.6 11334.656 870.842, 1463.695 11464.543 870.427, 1470.571 11559.347 870.157, 1475.022 11620.424 869.898, 1482.139 11688.281 869.612, 1490.481 11750.823 869.317, 1510.651 11854.194 868.516, 1527.723 11914.135 867.276, 1556.776 12000.542 864.818, 1576.402 12054.611 860.958, 1621.313 12139.944 851.751, 1654.387 12185.181 831.041, 1701.978 12240.777 781.043, 1746.701 12275.808 666.364, 1800.352 12286.083 579.477, 1871.114 12300.476 197.469</trace>
</ink>
</file>

<file path=ppt/ink/ink1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5798.313 7692.684 222.333, 5858.537 7685.103 353.742, 5919.8 7667.81 577.883, 5905.248 7736.858 478.672, 5858.976 7794.073 403.307, 5830.346 7849.583 352.563, 5804.331 7894.945 278.247, 5773.813 7945.901 211.281, 5836.517 7904.044 342.681, 5883.526 7877.375 393.323, 5941.447 7866.018 418.706, 5984.964 7898.329 422.92</trace>
</ink>
</file>

<file path=ppt/ink/ink1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8050.203 4346.409 136.826, 8042.622 4298.423 152.78, 8035.791 4250.5 195.327, 7985.852 4273.698 331.106, 7916.72 4288.287 440.67, 7862.382 4293.105 524.326, 7820.01 4351.022 555.204, 7775.164 4385.966 392.688</trace>
</ink>
</file>

<file path=ppt/ink/ink1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7928.501 4333.181 136.826, 7877.535 4385.827 285.412, 7833.51 4420.209 275.753, 7775.112 4382.612 195.489, 7729.053 4336.649 160.177, 7684.198 4301.83 105.912</trace>
</ink>
</file>

<file path=ppt/ink/ink1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13551.035 9283.758 136.826, 13565.784 9326.599 312.013, 13576.282 9402.709 555.413, 13585.769 9456.938 685.365, 13605.783 9547.887 798.548, 13615.266 9624.354 819.568, 13623.391 9689.908 828.434, 13629.227 9741.492 834.962, 13638.157 9810.271 840.63, 13641.975 9869.965 847.496, 13650.782 9922.424 838.869, 13665.886 9872.335 675.571, 13667.513 9822.947 589.104, 13668.284 9775.979 433.619</trace>
</ink>
</file>

<file path=ppt/ink/ink1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13556.325 9347.253 206.804, 13604.214 9329.405 274.505, 13653.917 9311.389 349.705, 13719.079 9294.27 458.823, 13801.477 9285.306 556.991, 13881.147 9281.209 627.647, 13962.568 9262.931 647.467, 13982.644 9351.796 659.264, 13978.112 9445.951 693.027, 13980.86 9493.799 753.282, 13991.753 9545.678 777.78, 14000.768 9592.938 781.181, 14009.289 9642.215 787.588, 14017.726 9689.08 799.265, 14026.244 9737.182 808.494, 14034.78 9789.651 794.586, 14027.418 9835.138 391.826</trace>
</ink>
</file>

<file path=ppt/ink/ink1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13631.729 9531.123 190.833, 13679.266 9504.808 171.283, 13723.307 9489.927 166.711, 13769.316 9480.759 180.574, 13819.937 9469.078 218.275, 13881.979 9443.217 254.51, 13930.559 9416.487 206.278</trace>
</ink>
</file>

<file path=ppt/ink/ink1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13749.463 9373.708 136.931, 13718.82 9433.706 234.353, 13723.696 9477.331 361.143, 13720.841 9537.743 515.469, 13701.627 9616.376 605.325, 13696.128 9660.969 637.917, 13689.025 9703.685 677.94, 13678.698 9746.531 696.902, 13672.78 9793.48 712.415, 13667.11 9840.339 683.852, 13645.9 9885.144 6.838</trace>
</ink>
</file>

<file path=ppt/ink/ink1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13806.346 9508.635 197.283, 13845.769 9559.974 214.479, 13874.696 9608.828 285.23, 13901.688 9655.551 432.933, 13939.705 9702.89 633.842, 13983.189 9745.901 554.497</trace>
</ink>
</file>

<file path=ppt/ink/ink1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13631.729 9835.371 138.097, 13676.237 9811.827 147.818, 13733.096 9803.48 185.045, 13786.551 9792.671 219.508, 13835.719 9781.217 285.038, 13897.046 9759.646 466.977, 13959.741 9737.253 617.241, 14017.071 9687.196 451.082</trace>
</ink>
</file>

<file path=ppt/ink/ink1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14154.256 9177.932 136.826, 14186.403 9222.55 302.492, 14204.142 9269.107 442.168, 14215.175 9343.493 565.308, 14233.75 9421.02 712.253, 14256.185 9464.779 735.069, 14263.441 9512.184 204.562</trace>
</ink>
</file>

<file path=ppt/ink/ink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829.167 7275.917 172.949, 834.449 7331.06 285.123, 836.034 7396.617 348.669, 836.703 7450.256 415.868, 836.038 7531.523 513.299, 833.62 7590.223 566.942, 829.123 7674.975 651.401, 824.414 7735.825 690.302, 813.72 7845.391 750.642, 804.54 7917.388 778.689, 793.285 8013.39 814.47, 782.241 8087.747 831.175, 772.853 8141.854 837.134, 764.898 8202.069 841.57, 753.144 8292.254 845.282, 743.901 8366.219 842.881, 733.858 8423.19 833.226, 728.51 8480.018 812.959, 767.949 8433.575 624.483</trace>
</ink>
</file>

<file path=ppt/ink/ink1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14186.005 9130.311 146.574, 14228.467 9110.732 158.421, 14284.431 9091.584 206.514, 14351.913 9065.729 337.14, 14408.102 9054.121 487.756, 14474.965 9063.86 742.59, 14484.464 9110.604 805.094, 14492.733 9158.802 812.628, 14506.211 9213.186 820.782, 14520.165 9268.555 825.086, 14533.117 9320.947 822.451, 14529.335 9368.491 405.567</trace>
</ink>
</file>

<file path=ppt/ink/ink1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14209.814 9270.529 143.057, 14264.588 9259.378 198.177, 14315.659 9240.497 281.302, 14387.165 9215.542 378.909, 14448.936 9197.852 504.095, 14469.337 9256.507 200.685, 14435.087 9304.022 111.683</trace>
</ink>
</file>

<file path=ppt/ink/ink1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14241.563 9458.368 136.826, 14297.627 9457.665 154.648, 14342.121 9433.129 204.227, 14403.908 9394.968 315.654, 14468.223 9352.455 432.758, 14521.543 9321.996 374.88</trace>
</ink>
</file>

<file path=ppt/ink/ink1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14089.436 9564.194 215.563, 14132.979 9555.343 208.44, 14207.104 9548.312 217.125, 14262.151 9535.041 239.178, 14305.586 9533.927 278.443, 14372.515 9516.993 350.273, 14437.293 9492.433 439.142, 14504.682 9451.872 502.783, 14573.606 9399.326 525.998, 14632.186 9358.658 503.07</trace>
</ink>
</file>

<file path=ppt/ink/ink1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14344.746 9081.367 177.251, 14370.951 9137.127 234.049, 14388.919 9180.162 315.466, 14414.964 9246.704 483.864, 14435.285 9336.652 621.895, 14442.378 9390.932 685.004, 14448.972 9443.292 734.363, 14455.021 9494.943 789.582, 14460.626 9542.479 816.065, 14466.766 9593.078 837.033, 14471.59 9647.782 848.813, 14476.228 9710.68 854.702, 14484.654 9771.796 850.192, 14476.729 9814.203 561.492</trace>
</ink>
</file>

<file path=ppt/ink/ink1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14417.504 9475.564 143.057, 14368.557 9534.408 331.829, 14344.864 9589.188 442.109, 14319.232 9671.301 564.219, 14297.763 9752.168 626.336, 14281.862 9839.342 639.723, 14274.05 9882.609 611.843, 14268.229 9929.941 551.951</trace>
</ink>
</file>

<file path=ppt/ink/ink1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14498.196 9487.471 198.33, 14528.955 9541.143 198.144, 14575.821 9576.566 227.185, 14621.39 9605.463 303.892, 14683.102 9651.523 476.224, 14745.748 9682.4 583.725, 14835.787 9722.663 702.463, 14921.225 9752.6 666.772</trace>
</ink>
</file>

<file path=ppt/ink/ink1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11713.594 3908.92 356.616, 11773.468 3895.203 571.712, 11873.767 3871.53 774.234, 11921.059 3862.213 802.016, 11969.875 3855.575 819.272, 12022.479 3848.796 829.091, 12093.329 3843.607 841.222, 12150.118 3844.299 848.28, 12209.422 3843.643 853.77, 12262.944 3834.493 853.285, 12313.708 3821.167 828.587, 12361.657 3824.289 408.593</trace>
</ink>
</file>

<file path=ppt/ink/ink1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12140.875 3592.769 286.346, 12172.587 3641.114 275.526, 12232.8 3675.083 344.918, 12297.312 3693.769 518.193, 12365.637 3722.683 738.516, 12380.77 3766.95 771.928, 12357.425 3812.401 775.929, 12315.456 3858.717 781.731, 12272.467 3896.222 788.502, 12191.431 3959.143 757.095, 12140.332 3990.132 640.55</trace>
</ink>
</file>

<file path=ppt/ink/ink1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12722.931 3496.203 273.231, 12778.815 3489.892 420.571, 12823.169 3527.315 4.327</trace>
</ink>
</file>

<file path=ppt/ink/ink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817.261 7418.782 199.915, 868.45 7481.458 264.5, 893.572 7539.267 308.366, 918.556 7607.456 374.602, 945.98 7701.495 474.706, 958.357 7749.026 515.462, 974.834 7820.465 590.645, 1000.677 7921.205 693.653, 1017.677 7983.658 741.393, 1034.049 8030.52 773.31, 1064.096 8093.614 792.32, 1090.849 8138.142 771.85, 1126.418 8181.562 692.185, 1144.31 8228.438 6.922</trace>
</ink>
</file>

<file path=ppt/ink/ink1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12619.747 3736.955 233.604, 12678.573 3715.827 221.004, 12735.339 3725.164 319.99, 12781.484 3769.525 214.539</trace>
</ink>
</file>

<file path=ppt/ink/ink1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12700.441 3854.685 341.107, 12747.477 3841.722 301.33, 12817.331 3793.663 388.219, 12863.782 3754.717 402.231, 12905.465 3707.26 193.717</trace>
</ink>
</file>

<file path=ppt/ink/ink1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13102.588 3177.405 371.692, 13111.266 3234.308 396.56, 13099.417 3293.762 527.164, 13102.006 3370.301 773.762, 13084.911 3417.799 215.33</trace>
</ink>
</file>

<file path=ppt/ink/ink1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12965.012 3272.647 136.826, 12980.05 3319.071 352.8, 13032.546 3326.412 420.821, 13099.979 3325.172 432.045, 13166.512 3322.324 400.831, 13231.135 3319.21 347.537, 13281.184 3312.23 305.09, 13204.604 3350.451 339.514, 13146.614 3371.307 346.559, 13102.074 3381.656 351.854, 13046.142 3398.915 354.241, 13003.063 3413.604 341.321, 12956.378 3429.384 313.509, 12929.719 3477.829 303.563, 12937.743 3531.583 359.141, 12943.375 3604.201 474.28, 12943.588 3649.758 540.456, 12940.696 3698.784 610.143, 12937.426 3743.22 678.402, 12926.627 3831.836 771.384, 12918.607 3888.541 827.355, 12914.264 3939.859 855.868, 12961.378 3909.898 460.754, 12979.564 3856.008 205.702</trace>
</ink>
</file>

<file path=ppt/ink/ink1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12995.437 3489.588 152.587, 13050.534 3458.546 172.482, 13103.758 3448.278 234.517, 13151.204 3441.002 292.333, 13196.398 3434.761 350.275, 13254.793 3434.321 407.529, 13306.307 3451.488 718.822, 13305.927 3507.943 813.718, 13299.234 3575.005 837.04, 13294.647 3635.092 843.815, 13294.642 3706.929 849.614, 13295.604 3763.941 853.408, 13297.266 3823.654 857.048, 13301.709 3881.067 860.938, 13307.551 3942.761 863.645, 13316.328 4004.309 864.692, 13308.468 4047.476 571.069</trace>
</ink>
</file>

<file path=ppt/ink/ink1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12974.272 3579.54 252.864, 13017.206 3596.469 252.864, 13083.462 3600.684 369.064, 13145.968 3604.529 559.697, 13190.635 3611.16 653.781, 13283.099 3605.026 721.537, 13283.778 3648.658 393.284</trace>
</ink>
</file>

<file path=ppt/ink/ink1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12894.9 3809.709 233.604, 12950.162 3804.239 246.595, 13000.646 3797.587 308.377, 13069.869 3790.391 397.232, 13153.197 3785.171 471.599, 13221.462 3767.145 493.191, 13286.972 3761.835 418.576</trace>
</ink>
</file>

<file path=ppt/ink/ink1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13479.602 3239.577 164.176, 13525.603 3233.331 162.599, 13571.706 3230.295 167.82, 13619.12 3232.465 192.413, 13678.577 3233.629 240.791, 13746.142 3241.769 375.355, 13763.916 3287.619 522.729, 13714.252 3347.691 588.647, 13649.863 3405.742 637.777, 13594.852 3466.686 698.409, 13547.027 3412.773 552.088, 13512.204 3349.75 514.78, 13511.687 3428.696 802.372, 13524.381 3502.785 820.584, 13535.386 3579.259 830.384, 13541.617 3637.053 836.016, 13546.24 3707.642 841.305, 13547.099 3768.285 847.147, 13540.397 3823.803 850.964, 13530.516 3881.255 854.318, 13507.108 3924.92 421.281</trace>
</ink>
</file>

<file path=ppt/ink/ink1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13898.945 3120.524 426.258, 13878.418 3193.76 587.721, 13836.425 3282.191 779.143, 13804.04 3326.441 832.6, 13759.137 3375.196 846.006, 13716.726 3413.542 836.291, 13673.337 3455.728 747.57, 13630.141 3492.467 279.379</trace>
</ink>
</file>

<file path=ppt/ink/ink1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13848.677 3305.717 417.669, 13906.14 3326.066 408.397, 13970.674 3346.764 743.027, 14016.771 3360.866 819.324, 14060.316 3391.864 228.009</trace>
</ink>
</file>

<file path=ppt/ink/ink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606.927 7928.064 184.541, 632.147 7873.929 182.721, 688.493 7823.643 192.322, 746.617 7770.134 201.224, 793.862 7727.474 220.541, 846.31 7687.131 272.909, 897.243 7655.217 372.395, 956.841 7633.308 454.248, 1019.225 7624.854 528.502, 1033.16 7686.312 714.174, 1017.076 7731.151 738.914, 984.056 7816.729 763.204, 961.785 7877.82 771.336, 936.943 7944.343 775.652, 910.415 8004.011 775.759, 880.795 8061.889 771.548, 854.62 8111.789 744.001, 826.157 8159.435 714.847, 795.427 8208.862 686.787, 736.179 8282.319 572.901, 692.325 8306.557 375.789</trace>
</ink>
</file>

<file path=ppt/ink/ink1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13696.55 3489.588 464.161, 13743.688 3486.554 423.402, 13802.908 3472.617 412.358, 13861.479 3457.41 495.837, 13954.581 3439.32 736.386, 14006.293 3434.046 796.641, 14051.376 3444.133 392.84</trace>
</ink>
</file>

<file path=ppt/ink/ink1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13740.203 3625.839 459.584, 13812.381 3597.456 429.844, 13877.676 3582.793 397.048, 13943.855 3568.768 418.443, 14002.81 3555.331 481.023, 14070.957 3545.6 403.262</trace>
</ink>
</file>

<file path=ppt/ink/ink1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13914.819 3468.424 136.826, 13948.34 3524.491 372.594, 13957.437 3601.761 454.092, 13962.209 3658.14 539.08, 13966.343 3710.831 605.453, 13966.797 3755.796 671.799, 13958.633 3848.69 801.831, 13948.38 3897.361 847.093, 13935.395 3951.623 863.546, 13889.916 3919.026 728.28, 13875.515 3859.61 574.797, 13864.495 3806.694 446.996, 13851.989 3732.617 303.687, 13843.271 3675.073 223.622, 13837.793 3621.398 208.283, 13793.901 3678.337 194.538, 13767.745 3730.015 206.523, 13738.453 3780.971 225.033, 13714.583 3835.138 251.818, 13717.435 3886.199 254.015</trace>
</ink>
</file>

<file path=ppt/ink/ink1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14039.168 3631.129 336.258, 14048.532 3679.456 342.938, 14061.749 3737.6 395.085, 14091.407 3806.836 628.369, 14135.23 3849.327 627.916</trace>
</ink>
</file>

<file path=ppt/ink/ink1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14441.315 3205.183 346.936, 14489.947 3201.558 207.654, 14521.242 3260.374 298.581, 14478.962 3305.337 367.309, 14433.188 3324.109 379.98, 14388.354 3327.763 342.206, 14388.487 3400.932 533.87, 14390.034 3455.198 588.349, 14387.449 3545.585 637.696, 14382.798 3608.289 680.384, 14379.809 3665.628 710.996, 14374.834 3718.513 737.531, 14369.024 3763.307 757.58, 14362.277 3824.274 780.978, 14350.604 3875.265 791.712, 14338.564 3923.921 749.223, 14309.518 3969.811 7.492</trace>
</ink>
</file>

<file path=ppt/ink/ink1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14118.539 3258.096 450.15, 14169.694 3238.052 340.623, 14242.928 3234.986 359.42, 14310.864 3227.521 403.349, 14375.855 3228.453 453.07, 14450.475 3219.939 463.391, 14514.766 3220.218 430.677, 14482.538 3277.834 376.828, 14445.205 3344.869 444.341, 14474.96 3397.339 501.683, 14425.353 3419.901 334.89, 14379.309 3374.273 225.949, 14377.733 3322.481 236.035, 14413.025 3374.85 410.308, 14428.007 3464.94 458.604, 14431.053 3543.776 504.595, 14429.519 3590.746 543.881, 14427.921 3637.2 589.368, 14427.343 3731.343 661.73, 14431.377 3775.341 616.21, 14450.617 3818.35 321.86</trace>
</ink>
</file>

<file path=ppt/ink/ink1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14664.877 3341.433 189.188, 14713.001 3334.116 185.035, 14776.841 3319.986 172.735, 14822.324 3311.358 173.101, 14883.887 3303.375 182.58, 14932.987 3298.031 170.743</trace>
</ink>
</file>

<file path=ppt/ink/ink1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14868.596 3222.38 136.826, 14811.483 3224.004 311.562, 14776.524 3269.271 414.09, 14729.193 3320.369 501.949, 14661.413 3394.222 640.922, 14605.674 3474.434 718.98, 14579.063 3525.448 749.33, 14561.95 3570.39 761.118, 14540.794 3625.232 770.046, 14523.862 3668.703 753.176, 14506.504 3716.255 691.925, 14498.959 3759.347 433.043</trace>
</ink>
</file>

<file path=ppt/ink/ink1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14709.854 3435.354 233.604, 14733.793 3488.41 260.581, 14735.582 3534.966 320.641, 14735.017 3579.878 393.748, 14730.296 3655.236 525.764, 14723.936 3746.087 661.268, 14717.989 3799.82 733.36, 14713.273 3847.759 782.7, 14710.787 3895.179 837.588, 14770.235 3878.258 576.324, 14793.263 3834.016 373.362</trace>
</ink>
</file>

<file path=ppt/ink/ink1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14802.453 3414.188 152.587, 14856.411 3416.078 181.728, 14901.938 3407.382 293.373, 14947.793 3404.128 441.155, 15000.997 3435.974 793.989, 15001.696 3484.943 839.659, 14999.464 3545.533 853.053, 15000.486 3606.984 858.176, 15002.1 3679.481 860.75, 15003.306 3736.317 863.882, 15003.648 3802.284 867.546, 15006.98 3861.245 870.096, 14995.406 3903.851 574.638</trace>
</ink>
</file>

<file path=ppt/ink/ink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605.604 7982.3 569.271, 662.657 7979.349 544.584, 709.852 7980.078 491.082, 789.607 8010.231 545.362, 867.913 8053.492 719.879, 918.601 8082.871 802.903, 968.422 8105.032 843.659, 1025.488 8127.145 857.107, 1085.607 8140.573 853.177, 1137.358 8149.118 831.722, 1187.659 8141.038 693.609, 1232.314 8148.359 193.024</trace>
</ink>
</file>

<file path=ppt/ink/ink1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14711.176 3526.627 233.604, 14765.971 3518.745 233.494, 14814.742 3519.547 295.288, 14880.144 3513.494 425.871, 14951.237 3511.875 624.76, 14994.376 3525.663 6.247</trace>
</ink>
</file>

<file path=ppt/ink/ink1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14697.948 3705.207 226.02, 14742.97 3693.641 226.02, 14790.017 3670.355 226.02, 14843.604 3659.597 238.164, 14892.725 3642.776 275.78, 14938.36 3637.552 338.932, 14981.949 3621.865 450.764, 15027.058 3624.648 513.208</trace>
</ink>
</file>

<file path=ppt/ink/ink1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14565.663 3273.97 336.258, 14608.062 3292.816 351.814, 14656.002 3367.914 447.979, 14638.827 3424.272 310.139, 14600.681 3484.723 222.289</trace>
</ink>
</file>

<file path=ppt/ink/ink1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14527.3 3637.744 136.826, 14551.404 3685.493 136.826, 14598.502 3717.908 149.06, 14656.481 3753.717 210.7, 14685.78 3800.528 267.422, 14662.644 3854.893 287.883, 14615.072 3889.636 219.328, 14571.149 3911.751 170.698, 14522.51 3910.278 152.119, 14575.943 3888.082 233.486, 14620.229 3886.786 288.794, 14679.248 3887.799 333.996, 14744.753 3889.227 353.3, 14814.043 3891.009 337.646, 14875.864 3895.528 291.623, 14929.105 3899.527 238.282, 14975.096 3903.147 188.467, 15017.456 3908.879 0.901</trace>
</ink>
</file>

<file path=ppt/ink/ink1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15127.875 3391.7 212.081, 15171.396 3374.094 210.621, 15236.301 3361.767 216.842, 15292.912 3353.54 230.237, 15345.656 3343.993 245.849, 15390.651 3343.421 272.186, 15448.983 3331.926 301.561</trace>
</ink>
</file>

<file path=ppt/ink/ink1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15268.098 3174.759 136.826, 15243.385 3217.417 258.44, 15255.905 3261.514 336.156, 15272.962 3320.532 446.522, 15290.997 3389.178 609.437, 15304.071 3453.801 685.517, 15311.817 3504.617 743.222, 15315.886 3562.069 783.771, 15322.96 3647.141 815.806, 15326.841 3701.349 834.693, 15327.147 3767.076 849.638, 15334.83 3836.317 854.857, 15340.708 3891.174 851.503, 15344.08 3944.406 777.422, 15332.553 3987.992 383.362</trace>
</ink>
</file>

<file path=ppt/ink/ink1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15241.64 3427.417 186.123, 15228.479 3479.854 192.687, 15205.918 3556.312 221.555, 15194.845 3604.054 243.589, 15184.474 3649.408 275.91, 15166.672 3710.524 329.988, 15148.654 3768.761 416.666, 15128.211 3812.183 299.412</trace>
</ink>
</file>

<file path=ppt/ink/ink1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15339.532 3481.652 204.961, 15386.73 3493.896 204.635, 15442.22 3554.094 286.746, 15480.617 3617.315 397.72, 15509.103 3672.019 450.082, 15520.065 3726.104 267.527</trace>
</ink>
</file>

<file path=ppt/ink/ink1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15526.056 3317.623 136.826, 15545.87 3378.815 269.626, 15549.648 3423.42 368.549, 15550.062 3505.299 508.099, 15548.507 3583.741 605.62, 15545.66 3634.364 696.02, 15541.109 3688.608 740.23, 15537.739 3744.306 785.135, 15534.768 3795.152 803.176, 15517.483 3838.404 396.062</trace>
</ink>
</file>

<file path=ppt/ink/ink1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15576.322 3344.079 143.301, 15620.151 3331.706 455.476, 15686.128 3328.794 736.83, 15714.902 3414.924 846.86, 15704.977 3466.465 855.323, 15693.001 3528.823 859.286, 15684.4 3598.872 862.08, 15678.662 3663.848 865.415, 15677.154 3718.329 868.917, 15679.749 3771.166 871.609, 15698.837 3823.959 874.013, 15751.368 3856.338 867.819, 15812.237 3865.376 826.791, 15864.329 3867.39 733.742, 15915.188 3862.966 575.625</trace>
</ink>
</file>

<file path=ppt/ink/ink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1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15981.114 3153.594 261.163, 16003.26 3108.162 318.994, 16016.886 3163.738 557.931, 16018.057 3207.574 642.008, 16018.229 3258.651 726.42, 16012.782 3321.876 771.482, 16003.975 3376.92 796.913, 15995.008 3428.053 808.412, 15984.483 3478.243 814.734, 15957.685 3524.146 226.732</trace>
</ink>
</file>

<file path=ppt/ink/ink1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16015.51 3006.761 215.563, 16014.244 3056.148 385.873, 16059.553 3087.392 466.417, 16110.892 3114.806 508.572, 16101.698 3181.222 782.965, 16090.32 3238.726 831.094, 16083.321 3290.688 847.3, 16077.733 3344.062 852.47, 16073.057 3402.611 842.931, 16068.603 3456.116 719.608, 16063.886 3500.202 354.008, 16001.026 3488.842 461.305, 16044.425 3457.164 529.602</trace>
</ink>
</file>

<file path=ppt/ink/ink1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16306.536 2861.252 208.481, 16309.464 2921.736 406.036, 16310.993 2983.663 619.586, 16330.534 2922.228 331.379, 16365.524 2868.31 308.415, 16428.438 2855.325 316.438, 16483.543 2899.395 527.425, 16471.033 2964.24 611.326, 16396.867 3019.555 647.823, 16331.902 3078.342 627.53, 16377.01 3045.162 452.499, 16374.646 3088.112 202.836, 16340.391 3134.748 166.828, 16298.251 3187.265 142.673, 16247.013 3233.388 136.826, 16214.359 3282.571 166.568, 16201.804 3333.122 278.535, 16207.346 3289.951 136.826, 16254.709 3263.606 219.161, 16300.17 3225.604 223.131, 16302.727 3286.703 437.764, 16333.066 3244.348 192.049, 16366.558 3198.233 136.967, 16401.328 3243.323 238.293, 16451.611 3205.891 245.683, 16503.357 3199.048 282.353, 16549.83 3240.496 367.506, 16493.18 3293.349 260.053, 16445.463 3315.497 157.205, 16396.492 3329.527 70.197</trace>
</ink>
</file>

<file path=ppt/ink/ink1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16126.628 3464.455 154.814, 16169.157 3479.173 223.861, 16221.435 3467.935 300.304, 16273.854 3455.689 345.817, 16331.033 3441.583 372.842, 16396.4 3428.543 387.405, 16456.41 3420.679 395.948, 16510.469 3418.715 401.306, 16562.41 3420.695 379.672, 16507.703 3434.1 140.129</trace>
</ink>
</file>

<file path=ppt/ink/ink1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16276.111 3369.213 136.826, 16289.588 3420.516 360.886, 16299.165 3471.433 436.044, 16301.904 3540.336 501.892, 16300.802 3587.26 528.348, 16293.49 3659.998 574.98, 16287.792 3702.897 604.743, 16279.766 3755.34 658.792, 16269.683 3800.552 706.47, 16253.807 3861.526 742.99, 16240.32 3913.493 772.611, 16229.278 3966.053 782.516, 16219.048 4027.098 777.84, 16261.706 3986.66 133.271</trace>
</ink>
</file>

<file path=ppt/ink/ink1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16377.972 3390.377 174.789, 16323.688 3431.373 191.365, 16280.983 3487.256 229.37, 16248.498 3545.407 274.753, 16223.564 3597.294 308.686, 16197.939 3647.664 340.778, 16174.05 3691.456 367.911, 16138.539 3750.117 393.582, 16105.167 3798.577 394.907, 16074.507 3841.229 292.714</trace>
</ink>
</file>

<file path=ppt/ink/ink1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16344.899 3513.399 157.024, 16404.301 3562.957 199.884, 16449.113 3629.208 257.828, 16479.133 3679.145 347.318, 16497.143 3740.301 489.08, 16517.457 3816.318 672.505, 16555.389 3898.257 777.4, 16600.352 3930.795 480.78</trace>
</ink>
</file>

<file path=ppt/ink/ink1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16620.053 3002.793 445.67, 16685.812 2959.757 445.67, 16758.1 2934.798 454.003, 16830.314 2924.911 589.047, 16909.688 2929.254 753.696, 16956.674 2927.204 751.13, 16910.828 2930.998 349.502</trace>
</ink>
</file>

<file path=ppt/ink/ink1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16789.377 2846.701 136.826, 16788.854 2903.66 439.324, 16786.375 2967.099 502.432, 16781.262 3056.87 606.599, 16777.422 3137.752 705.185, 16773.328 3184.496 748.7, 16764.816 3232.823 695.969, 16710.266 3261.156 171.248, 16768.072 3219.528 333.264, 16820.32 3203.416 451.376, 16887.951 3222.974 563.389, 16901.559 3273.427 565.815, 16838.311 3308.741 392.94, 16786.773 3330.374 288.913, 16743.365 3350.79 235.816, 16692.607 3372.367 175.967, 16736.803 3388.445 176.617, 16801.107 3377.301 267.162, 16864.238 3370.557 324.826, 16914.123 3373.228 388.006, 16969.537 3385.512 504.886, 16921.961 3429.502 529.745, 16848.807 3472.705 457.829, 16797.797 3497.865 361.481, 16736.145 3538.226 230.462, 16687.975 3575.762 155.003, 16735.066 3553.88 225.692, 16797.014 3516.567 276.192, 16861.283 3494.654 292.465, 16917.816 3472.554 225.512</trace>
</ink>
</file>

<file path=ppt/ink/ink1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16780.117 3382.441 148.802, 16787.84 3435.085 229.474, 16777.596 3488.479 157.149</trace>
</ink>
</file>

<file path=ppt/ink/ink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5657.595 6310.508 136.826, 5610.089 6271.6 246.642, 5547.136 6269.864 456.464, 5478.802 6302.615 588.962, 5423.453 6351.557 670.277, 5449.772 6429.524 715.567, 5526.599 6494.127 730.333, 5575.52 6519.742 741.194, 5627.209 6550.938 769.478, 5677.052 6583.482 793.191, 5724.561 6613.314 803.444, 5772.96 6650.073 804.523, 5803.167 6694.03 801.897, 5810.274 6743.216 798.958, 5795.364 6792.166 796.279, 5764.347 6854.708 794.804, 5725.339 6901.62 790.412, 5681.659 6934.135 756.881, 5636.229 6952.911 719.295, 5582.978 6950.361 697.787, 5526.521 6883.599 693.381, 5527.321 6837.604 691.785, 5542.301 6791.722 670.89, 5598.338 6714.105 475.594, 5641.721 6675.605 90.112</trace>
</ink>
</file>

<file path=ppt/ink/ink1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16668.998 3371.858 136.826, 16678.482 3436.085 163.084, 16680.826 3484.07 213.73, 16680.469 3539.086 284.428, 16679.967 3603.177 337.154, 16678.027 3673.291 399.423, 16674.236 3728.304 457.444, 16665.99 3796.698 544.239, 16636.193 3890.132 644.842, 16619.887 3932.566 675.977, 16585.084 3989.806 667.333, 16547.688 4032.64 621.378, 16491.98 4110.701 499.666, 16443.75 4169.567 394.222, 16402.488 4212.285 164.621</trace>
</ink>
</file>

<file path=ppt/ink/ink1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16687.666 7839.078 183.136, 16636.66 7896.456 820.912, 16599.434 7968.234 829.011, 16559.906 8027.789 833.669, 16523.545 8074.589 835.697, 16473.23 8139.259 837.172, 16420.15 8231.309 838.393, 16374.844 8314.521 839.239, 16347.478 8371.002 839.55, 16312.622 8443.141 840.019, 16282.482 8514.534 841.856, 16251.569 8591.383 845.375, 16232.661 8642.344 849.688, 16210.703 8713.631 855.913, 16196.715 8768.342 859.1, 16181.863 8820.951 861.728, 16168.45 8877.399 862.315, 16160.511 8929.444 860.946, 16150.332 8982.564 842.815, 16144.849 8926.488 206.025, 16146.048 8880.262 152.986</trace>
</ink>
</file>

<file path=ppt/ink/ink1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16158.524 8615.569 136.826, 16150.823 8698.406 804.942, 16144.233 8754.081 811.61, 16140.973 8806.197 817.702, 16137.585 8858.591 824.41, 16135.31 8909.219 832.443, 16132.58 8974.119 846.657, 16132.086 9027.573 848.234, 16116.1 9074.093 418.281</trace>
</ink>
</file>

<file path=ppt/ink/ink1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16040.79 8623.506 229.776, 16069.049 8692.953 491.821, 16084.589 8773.548 512.544, 16087.984 8823.954 516.293, 16090.769 8899.491 524.416, 16096.411 8969.307 552.047, 16166.941 8940.518 780.367, 16219.968 8905.112 823.152, 16299.757 8834.612 834.702, 16361.855 8777.562 832.732, 16429.416 8722.789 823.992, 16475.104 8688.54 800.002, 16523.895 8652.047 751.096, 16570.402 8636.613 209.022</trace>
</ink>
</file>

<file path=ppt/ink/ink1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8889.847 6696.382 292.982, 8934.022 6707.254 396.583, 8999.468 6702.959 666.918, 9058.853 6698.998 780.235, 9105.994 6693.767 823.252, 9166.844 6694.362 845.239, 9229.265 6701.889 857.957, 9290.329 6707.577 863.568, 9356.292 6710.915 866.002, 9409.209 6712.717 864.074, 9355.492 6704.318 369.487</trace>
</ink>
</file>

<file path=ppt/ink/ink1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9188.812 6594.525 136.826, 9247.605 6600.234 333.97, 9293.84 6608.257 453.53, 9375.346 6630.54 702.177, 9420.1 6653.739 800.852, 9464.478 6758.346 863.38, 9442.439 6827.32 866.207, 9412.38 6876.153 866.605, 9360.226 6901.761 865.963, 9312.854 6925.655 862.719, 9257.107 6947.476 785.207, 9211.633 6949.813 387.201</trace>
</ink>
</file>

<file path=ppt/ink/ink1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9825.104 6381.553 187.565, 9885.203 6328.967 272.869, 9938.022 6299.745 349.81, 9990.987 6271.171 481.592, 10048.893 6228.299 634.167, 10096.994 6203.266 755.989, 10144.546 6185.801 827.287, 10195.928 6181.299 855.197, 10247.824 6192.877 867.004, 10303.012 6246.478 873.366, 10327.515 6299.649 877.673, 10322.061 6352.581 879.468, 10310.645 6407.971 881.42, 10279.549 6467.766 882.654, 10245.792 6515.02 883.155, 10199.802 6577.329 882.872, 10159.093 6631.732 881.297, 10111.503 6696.781 877.984, 10076.301 6741.933 874.27, 10025.709 6784.072 861.54, 9980 6805.215 8.684</trace>
</ink>
</file>

<file path=ppt/ink/ink1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10157.14 6930.52 819.578, 10202.854 6965.141 818.874, 10247.567 6994.264 856.839, 10282.358 7038.019 238.45</trace>
</ink>
</file>

<file path=ppt/ink/ink1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10347.63 6836.6 333.855, 10371.441 6792.948 87.816</trace>
</ink>
</file>

<file path=ppt/ink/ink1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4888.368 4401.534 148.517, 4952.452 4345.184 457.858, 5005.636 4277.297 494.657, 5043.462 4212.559 513.458, 5069.024 4164.772 525.273, 5110.004 4087.822 566.55, 5134.22 4040.262 597.685, 5181.195 3959.003 640.277, 5210.083 3916.141 665.269, 5243.36 3872.177 681.22, 5308.802 3784.769 696.6, 5376.914 3710.49 706.218, 5453.994 3614.232 713.362, 5536.444 3515.652 721.327, 5605.705 3434.946 727.227, 5639.324 3391.47 728.088, 5702.281 3314.432 720.816, 5754.682 3238.024 700.575, 5789.57 3175.598 682.539, 5812.897 3128.943 670.451, 5867.446 3047.894 644.206, 5923.646 2988.566 619.543</trace>
</ink>
</file>

<file path=ppt/ink/ink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5813.691 6352.839 734.012, 5871.114 6339.981 440.128, 5947.146 6336.484 496.549, 6021.431 6340.681 443.929, 6064.62 6357.938 153.804</trace>
</ink>
</file>

<file path=ppt/ink/ink1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5707.213 2893.527 265.291, 5762.958 2868.464 250.69, 5810.42 2851.786 290.048, 5854.102 2837.265 357.161, 5925.951 2823.009 408.703, 5994.137 2819.25 445.083, 6051.917 2821.413 472.9, 6068.499 2890.778 535.17, 5980.616 2976.257 578.447, 5925.758 3040.191 595.891, 5878.13 3111.126 601.647, 5833.016 3190.182 555.496, 5805.033 3249.795 321.986</trace>
</ink>
</file>

<file path=ppt/ink/ink1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6109.361 2412.023 397.772, 6154.02 2377.247 303.52, 6205.83 2348.006 183.55, 6263.084 2326.866 184.128, 6305.644 2325.238 238.817, 6299.658 2370.253 144.739</trace>
</ink>
</file>

<file path=ppt/ink/ink1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6076.29 2569.438 136.826, 6069.24 2616.183 136.826, 6070.446 2675.322 138.665, 6075.168 2718.19 153.624, 6082.289 2767.105 185.419, 6092.614 2822.791 240.867, 6098.122 2878.978 332.137, 6106.098 2943.603 444.201, 6113.325 3010.133 555.391, 6121.998 3062.274 611.203, 6132.994 3159.24 679.313, 6139.779 3204.575 651.444, 6184.375 3210.285 373.185</trace>
</ink>
</file>

<file path=ppt/ink/ink1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6323.662 2404.086 154.814, 6298.528 2464.343 329.695, 6266.439 2518.051 396.655, 6219.442 2587.435 349.5, 6194.022 2630.287 168.781</trace>
</ink>
</file>

<file path=ppt/ink/ink1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6122.589 2720.238 159.321, 6159.962 2767.408 170.538, 6180.974 2812.869 271.963, 6205.512 2870.786 332.168</trace>
</ink>
</file>

<file path=ppt/ink/ink1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6235.032 2656.744 159.321, 6281.978 2628.237 164.895, 6327.455 2591.723 256.867, 6385.414 2592.835 423.378, 6405.964 2652.218 626.701, 6408.776 2696.24 654.128, 6415.337 2783.181 767.797, 6424.522 2829.213 779.069, 6378.012 2847.543 462.476, 6329.002 2842.675 218.702</trace>
</ink>
</file>

<file path=ppt/ink/ink1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6195.346 2811.512 136.826, 6241.263 2777.356 186.684, 6299.504 2747.874 378.696, 6349.914 2739.341 514.897, 6325.757 2793.697 252.002</trace>
</ink>
</file>

<file path=ppt/ink/ink1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6221.803 2900.141 215.563, 6269.78 2874.175 215.563, 6321.027 2840.745 195.989, 6364.244 2817.95 186.493, 6410.925 2796.885 187.862</trace>
</ink>
</file>

<file path=ppt/ink/ink1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6314.403 2925.275 136.826, 6348.421 2973.458 163.715, 6367.649 3028.245 246.14, 6372.966 3076.253 324.649, 6374.55 3127.762 458.777, 6378.001 3197.435 615.52, 6363.931 3275.912 669.466, 6345.073 3228.619 462.808, 6327.045 3150.678 262.702, 6316.819 3097.335 116.503</trace>
</ink>
</file>

<file path=ppt/ink/ink1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6245.614 2914.692 136.826, 6242.583 2959.585 136.981, 6229.631 3012.804 156.955, 6222.352 3055.427 178.586, 6225.722 3103.501 144.064</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6854.728 8117.583 165.445, 6807.057 8100.682 224.795, 6740.81 8125.405 492.82, 6681.582 8168.879 709.485, 6634.271 8211.059 761.108, 6558.965 8283.916 778.331, 6486.053 8362.894 783.464, 6462.266 8406.293 784.687, 6431.776 8456.752 785.962, 6407.684 8506.012 788.226, 6392.277 8560.654 791.781, 6383.724 8608.4 797.658, 6379.624 8665.19 804.641, 6383.609 8720.12 811.225, 6391.623 8768.561 826.723, 6411.156 8816.306 843.701, 6476.911 8904.481 854.562, 6571.21 8970.142 857.04, 6617.178 8995.662 858.982, 6671.245 9011.484 861.072, 6733.258 9027.886 863.342, 6791.309 9047.295 864.856, 6851.934 9060.489 865.845, 6912.761 9073.249 866.216, 6965.643 9079.781 866.233, 7035.955 9087.39 865.87, 7108.78 9088.836 864.974, 7180.381 9092.497 864.094, 7249.067 9090.481 863.459, 7306.687 9089.579 861.37, 7361.574 9090.736 858.868, 7420.609 9089.642 855.338, 7485.842 9093.174 848.467, 7567.237 9101.891 837.942, 7625.35 9109.648 830.989, 7679.854 9115.281 824.372, 7754.002 9131.607 811.697, 7808.405 9140.73 794.832, 7862.642 9153.199 771.5, 7909.323 9160.905 728.33, 7961.041 9165.047 676.234, 8004.656 9166.247 619.161, 8057.71 9167.417 578.703, 8135.208 9165.253 522.668, 8211.551 9159.601 496.829, 8284.783 9141.589 476.689, 8345.628 9126.351 467.407, 8418.552 9089.976 434.154, 8469.606 9050.229 377.098, 8512.257 9001.374 346.356, 8559.118 8946.756 313.002, 8612.052 8887.77 281.995, 8665.433 8840.746 270.649, 8725.911 8799.005 246.995, 8775.013 8761.052 228.198, 8823.926 8714.458 216.108, 8858.83 8662.513 209.261, 8879.028 8608.832 198.969, 8875.31 8562.314 195.585, 8859.604 8519.741 198.896, 8829.538 8459.952 207.037, 8792.081 8415.813 216.262, 8729.531 8370.008 233.139, 8678.433 8340.989 250.498, 8617.627 8309.322 274.35, 8555.698 8268.98 299.059, 8499.037 8227.472 336.182, 8429.261 8184.966 380.237, 8367.797 8153.998 402.135, 8309.825 8131.17 419.166, 8243.585 8111.655 440.3, 8156.955 8096.152 463.36, 8114.4 8088.29 478.605, 8036.995 8079.015 503.486, 7962.286 8065.86 534.851, 7882.193 8062.458 596.197, 7830.653 8063.381 642.818, 7770.183 8063.422 705.512, 7723.391 8063.693 737.947, 7660.536 8063.502 762.364, 7609.898 8061.071 777.896, 7559.583 8057.565 785.487, 7511.828 8053.938 790.733, 7458.589 8050.459 796.108, 7409.778 8045.185 798.195, 7360.913 8039.829 800.056, 7310.021 8035.643 801.765, 7259.023 8034.259 804.938, 7199.768 8029.098 809.517, 7150.275 8021.399 815.435, 7097.12 8008.156 823.984, 7045.088 8005.056 715.752, 7001.746 7987.682 199.186</trace>
</ink>
</file>

<file path=ppt/ink/ink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5784.588 6486.443 177.251, 5810.786 6529.799 203.894, 5825.674 6576.042 253.07, 5847.98 6638.423 386.176, 5878.127 6689.813 511.656, 5941.819 6718.69 525.713, 6000.6 6705.985 341.783</trace>
</ink>
</file>

<file path=ppt/ink/ink2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6442.719 2945.117 180.076, 6495.744 2944.027 180.866, 6542.157 2957.759 215.807, 6602.623 2977.408 327.895, 6650.545 2999.078 406.124, 6693.235 2969.817 66.166</trace>
</ink>
</file>

<file path=ppt/ink/ink2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6641.146 2520.494 157.024, 6641.639 2564.015 182.727, 6658.802 2630.96 229.215, 6671.738 2681.135 277.856, 6683.369 2734.133 349.817, 6702.975 2800.3 481.974, 6718.605 2880.188 652.262, 6725.911 2928.581 708.838, 6730.626 2971.622 742.827, 6736.37 3036.068 779.146, 6739.403 3096.641 798, 6745.702 3150.699 789.751, 6760.74 3101.249 416.418, 6763.295 3053.914 279.36, 6765.495 3006.191 100.886</trace>
</ink>
</file>

<file path=ppt/ink/ink2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6663.636 2382.921 144.726, 6706.016 2342.565 165.495, 6749.763 2315.738 251.702, 6806.74 2291.919 393.992, 6870.009 2280.714 578.224, 6945.657 2297.68 785.696, 6992.967 2385.05 843.661, 7004.368 2445.238 849.934, 7014.055 2497.612 852.564, 7034.678 2554.008 853.915, 7053.546 2619.031 855.048, 7079.956 2679.883 856.336, 7098.949 2733.347 857.64, 7119.155 2786.23 858.88, 7140.701 2841.069 860.338, 7151.91 2892.962 861.127, 7164.446 2960.022 860.018, 7174.661 3011.508 860.523, 7184.59 3072.283 862.128, 7189.507 3136.415 863.87, 7192.172 3192.291 861.184, 7136.539 3174.015 665.588, 7073.558 3117.033 306.425</trace>
</ink>
</file>

<file path=ppt/ink/ink2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6835.606 2536.368 137.376, 6825.079 2584.347 710.235, 6816.231 2628.997 710.177, 6790.77 2673.74 7.102</trace>
</ink>
</file>

<file path=ppt/ink/ink2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6822.378 2577.375 136.826, 6878.854 2575.791 329.869, 6949.932 2544.245 529.914, 6931.683 2633.419 783.417, 6906.082 2683.486 791.33, 6882.234 2728.448 795.138, 6854.386 2775.756 797.361, 6820.93 2821.353 799.9, 6793.011 2864.487 798.747, 6756.561 2909.48 667.703</trace>
</ink>
</file>

<file path=ppt/ink/ink2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6799.889 2742.726 171.559, 6853.961 2762.8 211.96, 6902.568 2784.146 298.635, 6946.513 2807.353 438.334, 7012.3 2838.089 654.096, 7093.304 2878.801 765.837, 7050.146 2911.658 105.183</trace>
</ink>
</file>

<file path=ppt/ink/ink2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6839.575 2905.433 219.116, 6886.625 2891.141 210.805, 6948.203 2883.638 315.622, 6993.905 2888.717 398.281, 6941.943 2932.704 247.282, 6899.432 2955.913 69.641</trace>
</ink>
</file>

<file path=ppt/ink/ink2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6862.063 3004.643 138.775, 6906.716 2983.456 140.428, 6951.447 2975.534 156.092, 6955.105 3026.828 171.575</trace>
</ink>
</file>

<file path=ppt/ink/ink2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6805.181 3197.774 215.563, 6839.305 3149.252 215.563, 6888.021 3096.91 178.565, 6932.137 3071.95 183.747, 6985.548 3044.805 258.949, 7048.768 3021.521 424.871, 7105.275 3002.907 509.253</trace>
</ink>
</file>

<file path=ppt/ink/ink2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13072.529 9379.278 213.813, 13080.884 9423.2 721.869, 13108.798 9465.685 820.634, 13132.28 9515.361 848.771, 13141.866 9582.956 859.58, 13153.771 9642.492 862.416, 13162.046 9698.473 859.354, 13154.453 9741.411 567.543</trace>
</ink>
</file>

<file path=ppt/ink/ink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6049.159 6411.042 371.692, 6076.562 6461.039 508.857, 6094.651 6539.424 759.644, 6093.063 6590.915 787.796, 6087.074 6640.261 791.365, 6077.937 6692.547 792.304, 6073.453 6630.439 601.561, 6080.26 6585.974 535.896, 6094.522 6507.925 487.018, 6109.986 6450.351 476.764, 6157.353 6434.282 670.097, 6171.278 6478.498 750.959, 6179.903 6537.18 818.029, 6184.106 6589.496 851.784, 6193.96 6643.667 862.978, 6187.771 6687.017 569.937</trace>
</ink>
</file>

<file path=ppt/ink/ink2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13118.83 9396.476 246.871, 13172.415 9395.614 248.077, 13223.009 9393.657 415.968, 13295.446 9381.04 620.845, 13386.534 9361.862 736.879, 13430.735 9369.171 801.148, 13457.955 9469.041 865.567, 13444.939 9520.638 860.513, 13406.137 9571.224 631.725, 13357.074 9626.903 212.462</trace>
</ink>
</file>

<file path=ppt/ink/ink2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13200.848 9695.432 136.826, 13259.323 9650.562 395.796, 13318.368 9623.203 544.735, 13385.843 9592.736 689.073, 13433.939 9583.627 599.537, 13477.008 9589.461 5.995</trace>
</ink>
</file>

<file path=ppt/ink/ink2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13225.981 9209.96 136.826, 13258.95 9260.37 168.971, 13280.595 9324.926 277.852, 13299.654 9388.377 501.631, 13311.216 9461.285 618.422, 13317.099 9517.122 709.595, 13320.48 9578.561 769.114, 13322.458 9654.754 812.535, 13320.461 9724.988 843.547, 13317.024 9798.174 856.405, 13316.93 9854.394 860.941, 13319.583 9917.142 861.807, 13305.795 9965.18 424.974</trace>
</ink>
</file>

<file path=ppt/ink/ink2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13592.41 9113.393 424.458, 13572.959 9176.478 630.375, 13539.712 9227.713 790.194, 13511.12 9278.059 825.392, 13483.183 9340.592 836.687, 13461.424 9401.414 840.525, 13434.451 9448.943 832.287, 13410.225 9505.425 813.223, 13386.837 9558.768 745.716, 13370.513 9604.281 625.925</trace>
</ink>
</file>

<file path=ppt/ink/ink2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13477.322 9358.114 136.826, 13503.369 9409.728 195.648, 13519.522 9459.421 324.485, 13530.367 9503.562 473.732, 13538.765 9589.785 683.935, 13543.187 9633.954 755.06, 13547.344 9694.702 840.576, 13551.904 9749.964 862.243, 13563.025 9808.78 866.494, 13557.113 9852.35 572.259</trace>
</ink>
</file>

<file path=ppt/ink/ink2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13646.648 9225.833 379.906, 13696.479 9209.446 365.96, 13760.619 9195.432 355.974, 13829.697 9186.241 473.273, 13899.037 9178.639 580.296, 13943.181 9178.236 436.945</trace>
</ink>
</file>

<file path=ppt/ink/ink2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13847.721 9063.126 196.589, 13827.582 9124.59 456.714, 13795.994 9197.472 768.052, 13769.123 9250.758 807.965, 13736.88 9306.806 777.085, 13686.369 9377.699 324.469, 13716.806 9437.683 237.147, 13731.65 9501.163 356.159, 13747.946 9572.038 472.329, 13758.451 9645.204 670.777, 13759.174 9694.646 810.716, 13758.009 9745.351 854.075, 13741.274 9791.967 421.161</trace>
</ink>
</file>

<file path=ppt/ink/ink2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13732.633 9291.975 136.826, 13777.38 9284.207 167.036, 13820.337 9275.346 305.003, 13865.172 9283.126 514.776, 13934.181 9316.73 852.154, 13955.843 9370.325 868.496, 13963.132 9437.542 871.405, 13966.517 9507.77 872.487, 13967.09 9567.77 872.772, 13967.323 9628.283 872.946, 13970.128 9681.543 873.03, 13978.755 9737.862 871.771, 13971.281 9781.464 575.744</trace>
</ink>
</file>

<file path=ppt/ink/ink2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13776.288 9418.964 231.681, 13825.7 9389.106 231.681, 13878.657 9384.377 259.018, 13923.333 9377.512 385.816, 13967.475 9374.638 356.289</trace>
</ink>
</file>

<file path=ppt/ink/ink2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13796.13 9557.858 199.915, 13830.74 9514.85 185.798, 13873.536 9492.261 229.756, 13920.175 9464.112 336.522, 13947.791 9520.13 330.42</trace>
</ink>
</file>

<file path=ppt/ink/ink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6211.871 6491.734 222.333, 6259.293 6475.545 304.683, 6303.061 6470.123 475.275, 6369.99 6479.031 491.091</trace>
</ink>
</file>

<file path=ppt/ink/ink2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13796.13 9649.133 138.097, 13844.383 9654.605 142.813, 13896.709 9640.67 224.141, 13958.116 9632.258 328.23, 14001.272 9646.819 3.117</trace>
</ink>
</file>

<file path=ppt/ink/ink2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13647.971 9790.673 275.251, 13704.627 9787.418 274.392, 13751.488 9778.574 282.193, 13819.861 9760.22 325.819, 13886.501 9737.784 441.152, 13932.619 9726.131 511.578, 13977.984 9714.935 594.515, 14053.855 9705.573 655.266, 14102.282 9702.826 710.185, 14148.939 9695.312 742.586, 14197.936 9689.926 789.048, 14248.393 9690.128 800.414, 14292.367 9704.984 394.7</trace>
</ink>
</file>

<file path=ppt/ink/ink2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14241.93 9122.653 471.472, 14299.605 9140.632 442.914, 14349.961 9187.078 672.966, 14345.896 9230.316 415.069</trace>
</ink>
</file>

<file path=ppt/ink/ink2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14165.205 9322.397 168.046, 14228.736 9318.841 261.806, 14279.707 9317.175 352.5, 14322.266 9367.475 220.671</trace>
</ink>
</file>

<file path=ppt/ink/ink2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14251.191 9613.417 136.826, 14276.723 9566.134 153.571, 14300.46 9522.868 195.736, 14331.269 9466.231 250.291, 14364.203 9419.433 280.129, 14382.803 9376.491 240.511</trace>
</ink>
</file>

<file path=ppt/ink/ink2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14429.777 8978.467 170.735, 14448.813 9032.443 555.138, 14463.575 9110.149 710.155, 14458.313 9156.179 197.629</trace>
</ink>
</file>

<file path=ppt/ink/ink2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14453.587 9114.716 162.93, 14504.874 9086.714 237.865, 14560.102 9062.091 458.48, 14603.769 9086.667 563.886, 14564.86 9146.986 264.162, 14524.137 9189.474 135.371</trace>
</ink>
</file>

<file path=ppt/ink/ink2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14443.006 9250.966 136.826, 14491.837 9216.635 169.139, 14539.208 9187.068 281.837, 14586.211 9166.269 419.745, 14646.92 9159.869 527.185, 14610.313 9205.037 224.843</trace>
</ink>
</file>

<file path=ppt/ink/ink2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14460.201 9216.573 136.826, 14421.034 9263.625 306.962, 14424.8 9317.671 501.123, 14428.35 9390.149 590.799, 14427.539 9482.549 671.233, 14425.769 9544.913 720.458, 14421.133 9612.396 766.788, 14416.637 9675.65 818.796, 14411.098 9737.965 845.867, 14403.187 9796.009 861.638, 14390.844 9859.424 871.675, 14390.84 9913.522 872.305, 14374.842 9961.512 430.151</trace>
</ink>
</file>

<file path=ppt/ink/ink2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14527.667 9265.517 275.251, 14581.42 9251.913 302.385, 14625.595 9245.661 386.909, 14583.065 9232.357 136.826, 14538.53 9234.313 136.826, 14516.486 9280.678 230.74, 14525.782 9336.483 350.279, 14575.648 9350.154 649.398, 14661.505 9305.342 811.199, 14707.557 9295.744 400.018</trace>
</ink>
</file>

<file path=ppt/ink/ink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6259.493 6269.501 136.826, 6274.059 6316.627 214.27, 6281.434 6376.227 395.153, 6287.302 6445.481 604.239, 6296.368 6537.577 774.537, 6308.174 6588.558 724.113</trace>
</ink>
</file>

<file path=ppt/ink/ink2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14486.658 9572.411 165.445, 14492.481 9618.719 179.641, 14499.13 9670.425 301.105, 14501.373 9727.755 580.042, 14499.53 9772.654 683.56</trace>
</ink>
</file>

<file path=ppt/ink/ink2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14572.645 9467.907 153.636, 14573.314 9513.813 160.263, 14581.601 9557.035 214.376, 14599.532 9611.065 385.514, 14619.499 9663.295 496.625, 14661.89 9719.769 672.234, 14704.739 9726.583 689.718, 14717.503 9681.549 386.519, 14704.611 9632.174 229.92, 14687.226 9579.793 201.912, 14667.705 9523.273 198.954, 14662.739 9469.025 216.063, 14710.192 9441.561 392.495, 14735.466 9498.249 502.867, 14753.677 9566.587 712.644, 14751.987 9616.04 799.081, 14750.014 9669.321 854.333, 14732.617 9715.71 421.289</trace>
</ink>
</file>

<file path=ppt/ink/ink2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14859.704 9221.864 349.414, 14901.667 9275.833 532.097, 14937.057 9347.289 515.443</trace>
</ink>
</file>

<file path=ppt/ink/ink2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14890.13 9527.434 136.826, 14936.105 9527.293 284.389, 14952.056 9593.401 291.535, 14944.083 9649.512 254.962, 14987.306 9607.757 270.421, 14999.053 9562.099 277.046, 15009.155 9494.412 252.372, 15014.697 9421.581 207.467, 15016.266 9369.24 179.431</trace>
</ink>
</file>

<file path=ppt/ink/ink2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15044.902 9168.951 172.949, 15097.13 9170.215 390.621, 15163.219 9175.714 790.543, 15155.342 9227.187 837.586, 15116.574 9272.374 824.194, 15072.572 9304.335 751.218, 15029.649 9323.854 553.581, 15009.304 9398.803 534.2, 15016.471 9496.254 591.819, 15021.411 9589.16 700.905, 15020.747 9639.087 765.502, 15019.938 9695.152 807.806, 15018.529 9747.871 845.858, 15068.573 9665.717 661.77, 15078.035 9620.702 621.506, 15085.976 9568.329 577.182, 15093.143 9495.758 528.474, 15097.522 9433.462 479.91, 15099.628 9390.169 451.518, 15102.82 9319.672 377.1, 15106.41 9256.956 319.165, 15109.874 9207.822 276.132, 15115.062 9159.54 263.214, 15113.93 9241.098 707.555, 15115.85 9286.556 772.26, 15134.659 9333.492 819.437, 15182.165 9349.088 852.878, 15232.175 9331.46 857.737, 15286.375 9318.43 858.851, 15311.886 9367.862 864.292, 15279.478 9431.593 866.235, 15253.701 9493.619 866.781, 15224.519 9547.776 867.248, 15182.433 9593.094 868.06, 15138.768 9633.912 862.98, 15094.678 9671.771 742.697, 15049.821 9690.092 206.685</trace>
</ink>
</file>

<file path=ppt/ink/ink2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15075.328 9403.09 190.833, 15115.405 9457.525 201.272, 15143.756 9506.215 267.631, 15166.121 9552.378 356.873, 15202.498 9607.809 558.558, 15268.984 9655.58 780.513, 15313.793 9678.741 842.074, 15362.892 9706.15 863.901, 15413.417 9729.758 868.407, 15459.094 9773.073 8.684</trace>
</ink>
</file>

<file path=ppt/ink/ink2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15076.651 9064.449 136.826, 15098.771 9122.921 372.374, 15099.646 9181.516 420.404, 15096.023 9248.977 403.5, 15093.168 9297.159 273.92</trace>
</ink>
</file>

<file path=ppt/ink/ink2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15038.288 9213.928 165.445, 15091.967 9201.341 357.51, 15112.153 9251.957 282.01</trace>
</ink>
</file>

<file path=ppt/ink/ink2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15543.617 8941.428 162.93, 15540.02 8997.635 181.285, 15536.472 9046.988 508.712, 15521.585 9120.015 756.219, 15500.81 9167.338 800.256, 15475.231 9215.729 807.642, 15453.077 9259.598 811.511, 15532.358 9292.132 823.672, 15554.431 9338.008 807.633, 15536.786 9390.398 790.304, 15521.353 9437.315 741.497, 15506.186 9483.525 616.515, 15507.436 9552.57 429.553, 15569.336 9509.01 292.16, 15578.68 9552.061 188.563, 15570.181 9596.049 184.418, 15552.249 9643.822 214.353</trace>
</ink>
</file>

<file path=ppt/ink/ink2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15558.167 9643.841 136.826, 15580.443 9574.147 348.68, 15600.371 9513.106 313.516, 15607.795 9468.279 256.385</trace>
</ink>
</file>

<file path=ppt/ink/ink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6399.715 6298.603 150.556, 6450.884 6323.706 303.817, 6524.295 6382.107 749.688, 6586.241 6464.349 838.458, 6582.357 6518.989 854.674, 6536.117 6557.044 804.525, 6481.716 6577.878 704.44, 6436.171 6588.509 601.121, 6526.657 6585.346 707.248, 6572.219 6585.554 705.382, 6618.345 6584.385 666.198, 6668.43 6575.35 500.75</trace>
</ink>
</file>

<file path=ppt/ink/ink2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15572.721 9100.165 292.982, 15636.514 9041.445 545.804, 15693.671 9002.809 569.882, 15646.502 8968.503 136.826, 15641.939 9019.397 368.425, 15650.016 9083.653 510.149, 15654.364 9128.365 585.753, 15661.588 9206.297 644.185, 15695.363 9267.223 391.494, 15703.541 9320.654 536.368, 15679.667 9389.24 564.636, 15661.437 9464.237 591.785, 15716.82 9400.071 640.132, 15779.904 9356.766 584.774, 15786.479 9428.083 628.324, 15750.155 9499.246 727.81, 15746.203 9446.481 686.024, 15757.819 9386.724 624.162, 15775.477 9298.536 476.544, 15791.572 9233.055 383.668, 15801.038 9170.554 342.379, 15808.202 9102.303 326.119, 15814.127 9035.549 315.83, 15818.994 8988.435 311.181, 15829.475 8937.59 306.699, 15856.68 8882.175 301.194, 15899.404 8917.974 410.889, 15918.738 8973.99 523.017, 15943.21 9050.215 650.943, 15969.901 9137.039 797.987, 15985.212 9183.778 848.294, 16024.77 9113.097 395.608, 16020.722 9050.618 261.418, 16018.64 8997.586 206.889, 16016.242 8951.184 109.752</trace>
</ink>
</file>

<file path=ppt/ink/ink2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16019.845 8793.273 136.826, 16079.739 8800.531 515.991, 16119.254 8858.738 851.905, 16119.331 8913.727 860.212, 16119.602 8969.802 862.771, 16117.933 9029.714 866.564, 16115.228 9093.211 870.846, 16112.86 9148.019 874.195, 16080.058 9100.086 243.234</trace>
</ink>
</file>

<file path=ppt/ink/ink2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15931.213 8966.561 136.826, 15993.622 8994.636 398.406, 16057.854 8992.763 623.012, 16062.92 9067.24 660.787, 15998.963 9130.553 528.333, 15928.12 9167.485 396.687, 15871.286 9193.26 333.988, 15811.495 9226.009 302.689, 15867.499 9210.549 493.797, 15910.067 9195.213 511.501, 15980.775 9163.398 545.904, 16051.397 9126.269 581.626, 16117.557 9080.152 515.634, 16097.518 9031.743 197.692, 16056.343 8980.422 153.642, 16030.065 8932.224 148.829, 16008.312 8889.744 151.465, 16006.437 8957.355 455.225, 16015.749 9023.012 591.053, 16025.132 9104.966 713.119, 16030.908 9148.015 781.827, 16036.123 9208.402 825.791, 16040.391 9259.062 846.729, 16041.132 9324.729 855.5, 16041.86 9385.426 857.814, 16038.264 9439.758 858.326, 16031.383 9499.188 858.279, 16045.635 9431.695 483.405, 16051.595 9387.794 373.577, 16058.885 9317.916 209.865, 16062.897 9268.163 157.39</trace>
</ink>
</file>

<file path=ppt/ink/ink2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16059.53 9059.158 136.826, 16039.225 9103.591 209.088, 15999.048 9152.764 367.081, 15957.014 9200.24 459.903, 15907.9 9248.01 522.196, 15852.983 9301.28 574.881, 15789.665 9334.232 430.306</trace>
</ink>
</file>

<file path=ppt/ink/ink2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16052.916 9104.134 434.241, 16103.761 9128.097 370.427, 16146.188 9165.637 438.297, 16191.096 9225.587 730.398, 16243.154 9322.669 862.287, 16278.631 9374.527 864.01, 16324.37 9424.786 858.175, 16381.267 9449.268 794.407, 16428.469 9461.081 483.218</trace>
</ink>
</file>

<file path=ppt/ink/ink2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2432.977 4779.25 466.845, 2465.548 4828.896 374.59, 2487.177 4872.862 387.97, 2514.947 4941.882 473.404, 2541.916 5027.135 539.35, 2561.595 5091.039 603.532, 2574.001 5136.728 637.949, 2597.09 5214.168 695.588, 2611.076 5263.946 719.68, 2628.8 5325.052 758.554, 2644.803 5372.153 786.169, 2672.243 5429.526 809.387, 2703.655 5482.539 831.715, 2748.695 5527.968 847.117, 2801.124 5560.55 857.114, 2862.737 5551.408 859.499, 2911.818 5527.324 860.523, 2960.873 5472 861.33, 2995.017 5426.125 862.373, 3030.089 5367.077 863.513, 3055.938 5304.565 864.041, 3086.242 5235.812 864.537, 3128.88 5138.338 865.328, 3153.037 5084.511 865.033, 3198.448 4992.355 863.979, 3231.82 4928.509 862.843, 3280.064 4836.988 860.237, 3305.159 4782.421 857.86, 3344.445 4689.325 852.741, 3365.457 4635.518 849.568, 3393.418 4563.698 843.991, 3416.007 4507.22 838.817, 3440.769 4446.997 833.89, 3461.042 4393.223 828.686, 3481.569 4343.428 822.657, 3520.563 4298.311 8.226</trace>
</ink>
</file>

<file path=ppt/ink/ink2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2378.74 6210.534 438.64, 2426.067 6219.507 406.564, 2468.792 6292.192 468.372, 2501.771 6359.054 538.8, 2535.587 6433.62 600.359, 2558.978 6480.877 629.094, 2584.646 6536.42 653.871, 2612.17 6585.898 675.164, 2639.584 6633.876 703.038, 2667.458 6699.46 730.638, 2693.031 6744.04 755.302, 2775.695 6814.139 820.905, 2836.867 6804.774 845.572, 2892.637 6750.885 855.534, 2938.906 6678.489 860.501, 2970.519 6612.474 862.538, 2991.62 6563.288 863.323, 3022.05 6486.175 864.526, 3048.919 6413.622 865.222, 3071.241 6343.025 865.496, 3095.535 6265.82 865.068, 3111.233 6215.879 864.635, 3128.007 6162.297 863.959, 3157.198 6081.801 861.788, 3182.468 6030.318 860.332, 3211.458 5983.105 858.493, 3240.55 5939.009 856.011, 3280.06 5878.479 850.986, 3326.834 5794.105 843.425, 3357.642 5733.289 834.508, 3391.204 5669.755 818.059, 3414.998 5620.781 805.654, 3439.152 5574.145 730.686</trace>
</ink>
</file>

<file path=ppt/ink/ink2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2348.314 10520.259 443.071, 2359.008 10569.979 370.516, 2404.441 10623.883 677.604, 2438.555 10708.964 823.756, 2467.312 10762.757 837.102, 2492.681 10813.936 845.034, 2523.006 10889.438 850.879, 2541.067 10938.263 853.375, 2571.153 11004.447 856.789, 2599.201 11068.446 858.67, 2624.865 11130.746 860.885, 2650.825 11191.146 861.913, 2680.27 11239.434 862.893, 2752.035 11319.365 864.467, 2806.348 11320.264 864.992, 2833.002 11225.002 865.618, 2841.737 11167.432 865.916, 2848.996 11097.098 866.147, 2859.754 11038.281 866.23, 2871.404 10978.969 866.289, 2886.65 10895.278 866.321, 2898.627 10843.766 866.288, 2919.408 10750.2 866.208, 2933.962 10681.858 866.161, 2954.221 10581.455 866.074, 2966.3 10519.577 865.991, 2989.475 10420.83 865.75, 3004.132 10368.326 865.567, 3024.388 10297.499 865.219, 3041.159 10242.81 864.771, 3068.472 10148.622 864.292, 3088.21 10088.005 863.823, 3108.601 10034.32 863.404, 3134.968 9963.56 862.947, 3157.669 9899.09 862.33, 3178.808 9844.8 861.696, 3198.247 9789.179 860.915, 3212.751 9738.307 844.696, 3243.844 9692.807 235.07</trace>
</ink>
</file>

<file path=ppt/ink/ink2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7477.821 529.659 136.826, 7431.615 486.541 136.826, 7493.855 528.83 872.686, 7548.42 596.024 879.359, 7588.368 641.843 882.106, 7635.444 699.958 883.469, 7682.561 765.723 881.955, 7712.715 819.628 877.452, 7721.048 863.365 579.495</trace>
</ink>
</file>

<file path=ppt/ink/ink2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7645.823 415.897 244.831, 7642.15 481.072 482.224, 7617.567 530.145 548.522, 7592.593 575.832 616.077, 7549.752 656.683 769.234, 7521.228 700.637 826.259, 7497.348 744.508 858.024, 7451.863 786.93 8.58</trace>
</ink>
</file>

<file path=ppt/ink/ink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6710.585 6191.455 265.291, 6756.37 6227.676 323.37, 6796.399 6310.737 858.493, 6797.041 6362.761 865.55, 6802.464 6420.701 868.007, 6809.162 6480.768 871.266, 6818.149 6540.721 875.031, 6826.657 6594.038 877.746, 6834.672 6651.364 881.585, 6833.654 6709.599 882.476, 6772.215 6709.897 873.177, 6711.759 6691.881 867.259, 6630.824 6671.001 862.937, 6579.066 6656.857 860.461, 6532.374 6625.695 239.457</trace>
</ink>
</file>

<file path=ppt/ink/ink2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7813.826 698.979 483.175, 7816.214 778.744 870.676, 7814.563 838.547 874.003, 7797.216 886.17 430.988</trace>
</ink>
</file>

<file path=ppt/ink/ink2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7927.591 291.552 694.101, 7979.046 290.204 597.718, 8050.383 310.737 477.918</trace>
</ink>
</file>

<file path=ppt/ink/ink2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7935.528 339.174 381.566, 7935.864 393.752 405.3, 7932.737 446.143 516.52, 7925.615 537.12 684.129, 7921.06 586.45 772.504, 7918.689 639.598 810.54, 7914.807 689.551 826.892, 7937.264 734.648 855.133, 7989.042 741.907 843.026, 8044.696 731.961 655.151, 8091.689 738.819 6.551</trace>
</ink>
</file>

<file path=ppt/ink/ink2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8087.657 407.96 350.97, 8105.146 464.438 472.899, 8111.838 542.83 717.651, 8106.471 599.815 807.734, 8091.065 655.156 844.287, 8068.366 704.402 859.504, 8075.484 644.132 822.329, 8095.653 593.902 726.459, 8118.416 544.241 590.919, 8154.31 478.29 475.076, 8213.703 485.969 664.091, 8231.772 531.411 787.679, 8243.366 579.423 832.503, 8259.816 629.051 844.644, 8283.499 675.036 849.592, 8326.211 631.14 326.133</trace>
</ink>
</file>

<file path=ppt/ink/ink2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8348.259 255.836 252.864, 8411.473 273.818 538.672, 8417.834 365.772 870.439, 8423.006 426.799 872.839, 8428.938 495.435 874.425, 8435.551 572.285 875.583, 8441.88 633.537 876.565, 8447.471 694.221 877.805, 8449.487 760.421 879.435, 8440.969 824.875 881.084, 8421.146 877.262 883.128, 8366.127 890.308 875.126, 8313.468 876.7 561.748</trace>
</ink>
</file>

<file path=ppt/ink/ink2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8637.963 508.494 474.185, 8707.39 524.292 655.581, 8760.56 516.394 728.878, 8821.458 508.755 796.251, 8891.591 495.749 830.474, 8948.057 488.37 848.078, 8998.093 471.175 860.907, 9051.731 470.118 862.34, 9099.477 484.994 425.237</trace>
</ink>
</file>

<file path=ppt/ink/ink2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8950.155 324.623 431.69, 9022.239 314.753 632.167, 9098.818 363.105 842.231, 9117.515 410.844 856.514, 9110.218 469.209 860.906, 9085.62 529.301 864.581, 9049.407 583.853 866.662, 9006.729 630.222 865.838, 8956.382 669.706 814.754, 8912.556 688.348 8.212</trace>
</ink>
</file>

<file path=ppt/ink/ink2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9147.261 221.443 303.606, 9164.044 269.335 468.256, 9176.11 339.941 647.718, 9190.378 436.683 752.252, 9205.262 496.806 802.082, 9225.251 552.268 837.459, 9252.542 599.233 855.759, 9312.697 599.176 844.968, 9349.081 549.315 823.213, 9363.971 498.724 813.176, 9380.339 442.763 794.3, 9396.473 389.41 773.505, 9407.109 337.82 751.443, 9411.265 290.169 742.34, 9410.128 244.085 781.075, 9412.227 291.693 852.513, 9419.22 356.702 863.361, 9429.674 430.154 867.629, 9435.632 495.559 871.122, 9439.086 559.578 874.026, 9440.364 618.303 876.702, 9436.816 677.029 879.571, 9426.495 734.903 881.123, 9414.18 788.993 882.749, 9387.841 835.96 883.955, 9286.94 885.425 883.714, 9240.208 844.526 878.453, 9246.659 787.472 831.132, 9266.941 743.749 409.848</trace>
</ink>
</file>

<file path=ppt/ink/ink2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9511.045 529.659 346.01, 9520.159 591.829 661.272, 9526.938 634.937 795.203, 9544.367 680.375 865.294, 9546.322 724.239 571.466</trace>
</ink>
</file>

<file path=ppt/ink/ink2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9608.936 266.419 416.604, 9670.866 261.353 425.485, 9731.822 267.731 474.427</trace>
</ink>
</file>

<file path=ppt/ink/ink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5701.249 6351.516 158.161, 5727.132 6396.012 304.592, 5728.524 6439.187 367.119, 5736.221 6494.058 487.319, 5752.28 6560.9 525.39, 5753.822 6629.34 553.402, 5848.97 6655.922 786.782, 5909.826 6647.96 746.788, 5962.967 6641.112 669.578, 6013.094 6634.048 510.381, 6055.517 6631.931 50.48</trace>
</ink>
</file>

<file path=ppt/ink/ink2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9612.904 294.198 226.02, 9608.821 348.582 280.317, 9604.339 400.169 372.635, 9598.773 474.144 556.293, 9589.396 564.163 759.145, 9586.65 613.353 848.615, 9616.738 656.501 869.555, 9669.855 636.933 852.099, 9736.48 618.889 812.661, 9783.532 621.586 400.739</trace>
</ink>
</file>

<file path=ppt/ink/ink2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9761.063 336.528 392.654, 9775.048 417.493 613.894, 9776.94 467.892 713.1, 9771.398 525.016 776.793, 9767.272 574.048 817.032, 9761.263 625.997 847.837, 9759.797 558.634 765.622, 9768.562 510.793 684.534, 9793.016 455.732 559.521, 9824.258 379.542 437.499, 9862.561 334.358 405.343, 9913.238 338.285 619.352, 9944.6 430.258 804.779, 9958.291 499.729 845.846, 9965.113 560.34 861.592, 9976.404 614.795 865.792, 9971.263 658.426 571.795</trace>
</ink>
</file>

<file path=ppt/ink/ink2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10012.405 238.64 264.558, 10081.855 221.318 491.239, 10147.802 216.37 771.195, 10146.696 265.36 863.196, 10135.589 319.961 869.912, 10134.666 398.702 874.587, 10136.425 464.604 877.304, 10141.87 540.443 879.031, 10147.681 594.92 880.741, 10155.288 652.093 883.074, 10160.037 707.544 884.598, 10145.812 760.549 882.111, 10089.078 768.32 871.376, 10045.622 760.16 575.483</trace>
</ink>
</file>

<file path=ppt/ink/ink2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7399.773 1156.672 566.644, 7451.186 1166.279 576.61, 7538.139 1217.411 715.543, 7585.608 1254.309 782.169, 7662.218 1338.843 844.02, 7686.555 1390.391 851.94, 7707.535 1445.11 822.036, 7714.074 1495.896 648.835, 7697.093 1436.829 213.093</trace>
</ink>
</file>

<file path=ppt/ink/ink2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7622.012 1143.444 161.342, 7596.806 1190.587 610.496, 7540.73 1267.99 746.066, 7512.009 1315.827 781.554, 7506.113 1363.159 752.024, 7484.964 1407.429 209.281</trace>
</ink>
</file>

<file path=ppt/ink/ink2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7749.006 1187.097 326.141, 7797.795 1197.352 306.727, 7846.932 1208.397 437.071, 7879.468 1257.458 582.607, 7819.525 1306.853 627.593, 7774.409 1315.021 629.336, 7731.139 1320.846 719.297, 7786.673 1324.937 835.857, 7845.786 1326.956 803.554, 7895.199 1325.351 744.116, 7939.496 1311.442 308.212</trace>
</ink>
</file>

<file path=ppt/ink/ink2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7955.372 1033.651 572.345, 8028.316 1044.316 548.421, 8107.847 1046.772 647.938, 8151.527 1053.768 653.714</trace>
</ink>
</file>

<file path=ppt/ink/ink2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7951.402 1120.956 180.076, 7943.306 1170.141 225.015, 7939.081 1222.514 345.372, 7933.45 1286.079 516.563, 7930.093 1359.73 673.209, 7983.39 1426.69 799.591, 8028.04 1394.7 724.682, 8094.995 1355.823 408.642</trace>
</ink>
</file>

<file path=ppt/ink/ink2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8081.042 1169.901 229.776, 8079.845 1214.095 451.066, 8078.395 1289.563 629.348, 8073.344 1339.157 707.33, 8062.97 1387.785 767.885, 8073.992 1333.654 730.339, 8101.025 1286.646 632.823, 8151.051 1209.434 462.051, 8192.501 1159.113 376.699, 8237.896 1153.261 543.348, 8247.539 1237.23 821.077, 8254.212 1288.092 854.382, 8305.927 1288.954 401.862</trace>
</ink>
</file>

<file path=ppt/ink/ink2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8316.51 1011.163 248.699, 8362.314 984.827 281.888, 8406.53 999.034 478.509, 8423.553 1062.328 833.398, 8411.118 1121.826 859.997, 8410.473 1192.261 866.683, 8414.569 1251.931 868.346, 8418.188 1307.655 868.581, 8419.973 1360.419 868.647, 8419.959 1413.824 869.221, 8409.555 1469.063 871.201, 8372.677 1525.561 869.753, 8325.672 1484.648 827.255, 8309.485 1436.84 457.281</trace>
</ink>
</file>

<file path=ppt/ink/ink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6752.917 6203.361 246.871, 6799.975 6172.452 208.25</trace>
</ink>
</file>

<file path=ppt/ink/ink2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8746.437 1184.451 281.911, 8789.779 1193.79 351.077, 8862.259 1193.925 424.866, 8928.571 1192.031 494.892, 9003.098 1188.105 562.49, 9046.731 1187.68 448.656</trace>
</ink>
</file>

<file path=ppt/ink/ink2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8886.66 1066.721 316.563, 8955.859 1096.109 463.299, 9010.035 1146.304 624.973, 9046.51 1224.35 831.105, 9022.797 1270.006 831.255, 8978.387 1306.081 314.466</trace>
</ink>
</file>

<file path=ppt/ink/ink2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9284.837 1005.872 355.985, 9299.662 1055.661 497.389, 9315.222 1137.369 727.124, 9318.845 1187.108 777.135, 9331.166 1237.967 805.504, 9382.486 1229.025 712.96, 9422.236 1148.327 483.628, 9438.095 1076.642 424.762, 9447.619 1018.29 449.391, 9443.945 942.861 608.459, 9422.011 1061.192 846.638, 9424.098 1133.2 857.34, 9432.505 1209.769 865.713, 9438.347 1295.157 871.653, 9438.061 1378.273 876.372, 9434.383 1445.163 878.742, 9432.312 1505.177 880.652, 9426.449 1582.017 882.361, 9419.945 1637.11 882.804, 9390.471 1681.659 880.872, 9335.016 1664.189 851.038, 9307.811 1611.708 739.82, 9301.124 1569.33 364.82</trace>
</ink>
</file>

<file path=ppt/ink/ink2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9529.564 1229.427 360.738, 9573.49 1283.604 694.716, 9508.368 1358.611 811.33, 9458.366 1381.423 818.305, 9512.065 1368.732 867.377, 9564.271 1364.03 858.043, 9618.506 1364.904 683.618, 9665.26 1381.331 6.836</trace>
</ink>
</file>

<file path=ppt/ink/ink2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9616.873 1019.1 509.205, 9682.462 990.262 596.179, 9729.945 978.53 668.908, 9772.285 986.691 710.262, 9816.014 991.156 635.583, 9859.354 1010.169 377.315</trace>
</ink>
</file>

<file path=ppt/ink/ink2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9693.598 1015.131 136.826, 9686.432 1061.353 142.265, 9683.655 1108.491 232.187, 9682.524 1174.515 403.685, 9674.679 1250.505 683.343, 9666.097 1296.984 804.96, 9667.519 1348.306 853.828, 9774.454 1387.445 857.437, 9829.148 1379.03 819.695, 9876.007 1387.03 404.208</trace>
</ink>
</file>

<file path=ppt/ink/ink2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9903.932 1050.847 355.985, 9913.828 1101.336 526.305, 9916.934 1183.797 760.984, 9907.4 1234.269 815.954, 9886.661 1281.885 841.866, 9856.977 1326.217 856.348, 9879.035 1278.687 811.403, 9909.827 1234.47 756.161, 9967.179 1160.178 496.58, 10011.165 1205.518 795.429, 10015.265 1261.7 849.621, 10017.909 1319.705 863.194, 10004.26 1367.866 425.658</trace>
</ink>
</file>

<file path=ppt/ink/ink2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10052.091 931.794 350.97, 10101.208 946.945 436.371, 10163.906 945.957 634.224, 10179.45 994 841.071, 10169.029 1064.058 860.187, 10168.525 1128.666 869.344, 10175.814 1192.01 873.023, 10188.109 1259.604 874.284, 10198.664 1321.964 874.627, 10204.829 1389.652 874.817, 10206.18 1450.318 874.949, 10208.898 1503.185 875.138, 10208.153 1562.361 875.258, 10187.621 1615.845 875.07, 10132.273 1624.77 869.017, 10077.781 1617.267 862.577, 10032.93 1595.122 425.354</trace>
</ink>
</file>

<file path=ppt/ink/ink2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10906.653 586.54 526.514, 10952.304 573.952 476.685, 11013.603 591.794 457.882, 11060.714 616.25 528.613, 11123.504 667.632 690.009, 11187.792 752.493 826.319, 11221.236 817.767 853.733, 11240.595 869.296 862.25, 11258.821 928.867 867.688, 11275.25 984.894 866.683, 11292.615 1042.268 852.665, 11315.505 991.09 364.308</trace>
</ink>
</file>

<file path=ppt/ink/ink2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11225.461 422.511 233.604, 11217.117 468.003 233.604, 11205.405 527.361 293.594, 11186.562 595.793 405.603, 11160.738 673.577 535.048, 11128.153 752.541 654.568, 11088.24 850.181 747.114, 11064.955 926.047 780.767, 11052.764 981.972 780.339, 11064.087 1030.204 449.321</trace>
</ink>
</file>

<file path=ppt/ink/ink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10587.865 6108.119 410.607, 10607.36 6163.544 404.908, 10616.928 6242.97 566.035, 10619.091 6292.353 657.6, 10620.271 6350.329 735.661, 10619.965 6401.171 791.106, 10616.232 6464.336 837.837, 10607.179 6521.484 852.654, 10595.377 6585.13 863.67, 10576.405 6647.814 867.477, 10558.613 6700.988 869.929, 10546.152 6758.354 870.555, 10546.191 6690.145 869.097, 10560.851 6636.573 864.068, 10581.203 6579.333 856.725, 10605.778 6518.004 840.901, 10630.896 6467.453 820.114, 10663.651 6420.105 800.675, 10708.709 6400.104 818.573, 10735.353 6453.066 844.45, 10747.818 6520.277 856.862, 10748.514 6578.862 863.562, 10745.199 6639.821 868.7, 10744.579 6702.62 872.309, 10752.29 6760.884 870.74, 10790.919 6716.469 336.956</trace>
</ink>
</file>

<file path=ppt/ink/ink2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11300.864 691.042 189.188, 11354.476 693.661 245.515, 11416.648 727.853 460.817, 11425.127 803.158 713.499, 11364.188 875.485 781.799, 11281.086 933.055 791.931, 11301.76 886.126 859.748, 11356.131 881.221 858.505, 11409.316 888.275 850.128, 11463.058 877.248 805.868, 11521.613 860.66 666.228, 11565.033 862.646 185.404</trace>
</ink>
</file>

<file path=ppt/ink/ink2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11438.439 549.501 431.69, 11506.473 530.891 408.367, 11577.052 534.393 491.222, 11654.755 532.175 585.841, 11713.949 561.546 314.612</trace>
</ink>
</file>

<file path=ppt/ink/ink2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11613.058 586.54 136.826, 11569.521 601.72 313.232, 11557.3 656.309 529.7, 11545.503 734.929 714.622, 11534.389 777.421 776.492, 11529.589 832.504 832.863, 11553.483 879.716 863.748, 11610.48 876.608 863.071, 11666.566 856.554 767.118, 11710.901 822.261 299.274</trace>
</ink>
</file>

<file path=ppt/ink/ink2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11717.562 639.452 159.321, 11722.644 725.099 816.507, 11721.871 779.364 847.905, 11718.567 832.457 858.503, 11709.492 895.048 862.309, 11709.091 828.937 830.857, 11722.726 765.703 751.271, 11736.32 717.513 653.055, 11768.882 644.299 557.7, 11814.806 641.522 651.759, 11817.322 685.732 744.499, 11814.241 730.813 809.945, 11811.308 789.398 849.093, 11793.421 835.274 418.705</trace>
</ink>
</file>

<file path=ppt/ink/ink2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11798.256 344.465 166.345, 11851.719 337.98 442.96, 11920.941 363.78 713.426, 11998.135 429.196 859.874, 11987.823 489.123 871.869, 11975.327 552.767 875.17, 11963.874 619.203 878.552, 11957.677 679.602 880.85, 11951.186 756.349 883.795, 11948.858 812.755 885.33, 11947.497 880.758 886.187, 11951.306 944.866 886.571, 11951.252 1002.101 886.669, 11935.561 1060.388 885.975, 11878.698 1063.391 874.009, 11846.551 999.964 668.921, 11840.144 956.796 186.154</trace>
</ink>
</file>

<file path=ppt/ink/ink2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12122.354 582.571 515.342, 12199.775 585.866 603.216, 12287.528 593.651 733.515, 12332.805 609.148 204.13</trace>
</ink>
</file>

<file path=ppt/ink/ink2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12139.553 701.624 652.199, 12216.535 750.269 856.765, 12283.819 763.665 858.649, 12327.075 788.332 423.417</trace>
</ink>
</file>

<file path=ppt/ink/ink2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12786.427 660.617 250.773, 12784.41 599.2 321.564, 12771.374 530.389 530.421, 12743.225 460.944 753.43, 12657.91 404.967 861.266, 12605.494 455.841 863.573, 12536.949 555.23 864.316, 12517.55 605.424 864.39, 12516.193 659.545 864.609, 12528.106 725.444 865.17, 12559.646 768.207 864.286, 12619.447 785.758 861.299, 12675.126 767.232 839.356, 12752.988 670.578 580.1, 12782.649 600.182 423.125, 12796.584 546.183 555.425, 12804.741 629.831 851.581, 12826.982 681.795 861.188, 12870.289 730.997 841.24, 12892.091 775.073 8.479</trace>
</ink>
</file>

<file path=ppt/ink/ink2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12885.64 333.882 523.602, 12929.867 326.637 467.191, 12990.276 361.091 538.486, 13033.035 403.005 605.145, 13102.566 482.685 762.951, 13143.554 542.642 812.996, 13174.386 595.773 850.11, 13202.809 647.11 857.875, 13229.785 700.745 831.724, 13236.718 748.477 410.139</trace>
</ink>
</file>

<file path=ppt/ink/ink2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13119.786 249.222 203.32, 13082.793 314.316 495.827, 13058.301 379.603 555.321, 13041.636 426.913 605.802, 13005.508 534.86 700.045, 12978.793 623.789 782.826, 12972.655 671.67 788.816, 12950.303 718.025 219.519</trace>
</ink>
</file>

<file path=ppt/ink/ink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10840.529 6162.354 315.132, 10887.799 6162.006 323.414, 10938.88 6151.797 430.515, 11005.292 6142.227 529.048, 11081.218 6126.802 517.246</trace>
</ink>
</file>

<file path=ppt/ink/ink2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13269.268 516.431 481.211, 13265.058 594.947 685.748, 13260.351 688.114 860.803, 13246.237 735.996 424.479</trace>
</ink>
</file>

<file path=ppt/ink/ink2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13356.576 291.552 288.455, 13403.274 297.041 399.508, 13458.253 320.653 584.235</trace>
</ink>
</file>

<file path=ppt/ink/ink2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13404.199 291.552 196.589, 13384.98 349.203 319.483, 13373.794 402.749 450.734, 13365.858 446.787 546.573, 13358.045 493.692 628.093, 13349.186 539.63 687.673, 13337.386 594.451 750.885, 13325.143 643.36 804.176, 13321.31 692.023 860.352, 13369.102 714.843 874.099, 13421.783 703.06 867.664, 13475.051 684.478 767.476, 13519.552 683.86 378.458</trace>
</ink>
</file>

<file path=ppt/ink/ink2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13536.484 345.788 456.929, 13551.015 422.137 556.732, 13549.706 476.999 625.155, 13543.876 529.667 699.675, 13538.473 572.666 755.616, 13526.498 625.458 810.525, 13516.18 673.699 854.185, 13518.188 618.328 866.263, 13536.922 547.081 862.851, 13552.329 496.173 847.058, 13571.428 437.112 783.187, 13593.737 391.517 633.476, 13649.08 389.034 457.23, 13676.276 468.924 483.055, 13677.276 546.254 552.164, 13680.716 598.932 656.734, 13685.072 641.318 726.864, 13696.85 683.882 797.832, 13743.598 669.402 549.576</trace>
</ink>
</file>

<file path=ppt/ink/ink2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13766.66 246.577 187.565, 13817.589 259.281 400.081, 13877.81 273.348 527.945, 13907.946 321.369 836.87, 13893.438 377.892 862.916, 13883.791 434.421 869.187, 13878.18 487.715 871.86, 13874.827 540.952 873.115, 13872.065 608.964 873.759, 13864.254 679.899 874.312, 13852.042 744.581 875.203, 13837.15 801.5 877.336, 13796.408 844.011 879.18, 13731.751 850.612 876.252, 13677.736 838.895 867.857, 13605.951 824.522 805.442, 13549.443 811.171 620.997, 13506.6 799.219 135.049</trace>
</ink>
</file>

<file path=ppt/ink/ink2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12798.332 1159.318 602.313, 12830.968 1240.39 572.014, 12847.037 1295.299 657.693, 12858.053 1347.818 729.951, 12865.226 1396.157 767.458, 12873.809 1451.119 817.211, 12879.45 1504.028 842.063, 12882.239 1594.715 856.915, 12883.658 1649.377 864.63, 12883.713 1722.046 868.772, 12883.701 1777.792 869.444, 12880.629 1835.889 846.608, 12831.587 1812.935 183.546</trace>
</ink>
</file>

<file path=ppt/ink/ink2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12758.646 1624.948 136.826, 12773.012 1682.267 266.209, 12789.578 1730.464 426.731, 12827.268 1784.617 719.217, 12912.701 1789.238 870.224, 12933.228 1737.407 869.226, 12956.938 1664.437 772.21, 12969.759 1616.199 497.035</trace>
</ink>
</file>

<file path=ppt/ink/ink2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12504.659 2036.343 466.845, 12520.684 2112.454 434.546, 12526.771 2176.452 446.729, 12536.66 2245.561 478.682, 12536.158 2292.725 500.812, 12533.906 2336.183 542.783, 12536 2379.39 612.188, 12594.128 2424.613 817.699, 12670.63 2345.288 768.025, 12698.937 2300.677 709.846, 12722.822 2255.504 622.044, 12739.408 2212.263 586.488, 12753.308 2167.219 560.018, 12761.222 2123.1 573.262, 12747.199 2168.598 765.472, 12738.144 2220.282 800.938, 12730.765 2282.406 824.396, 12721.179 2356.647 847.254, 12714.746 2417.731 858.047, 12705.436 2501.001 865.749, 12694.259 2590.077 871.471, 12688.329 2659.336 875.435, 12681.479 2732.651 879.63, 12673.394 2786.193 882.263, 12659.965 2839.411 883.843, 12626.601 2883.189 884.154, 12571.834 2881.235 883.784, 12516.937 2856.743 883.391, 12460.6 2807.03 883.02, 12426.205 2756.495 882.911, 12404.614 2706.06 883.393, 12392.95 2640.227 884.008, 12393.966 2569.963 884.54, 12404.674 2510.771 884.678, 12440.692 2450.981 883.803, 12488.004 2410.883 881.641, 12542.914 2392.173 879.265, 12606.711 2377.99 875.948, 12675.415 2370.155 872.297, 12718.721 2379.304 576.091</trace>
</ink>
</file>

<file path=ppt/ink/ink2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12822.144 2368.369 612.366, 12896.189 2384.222 683.722, 12921.628 2464.487 824.876, 12901.896 2510.653 804.847, 12820.715 2555.071 642.753, 12892.632 2524.195 820.262, 12952.016 2525.021 773.805, 12994.386 2539.803 381.579</trace>
</ink>
</file>

<file path=ppt/ink/ink2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13062.903 2106.452 769.927, 13109.831 2093.738 699.719, 13154.771 2085.107 706.959, 13199.306 2071.676 725.946, 13245.192 2082.445 751.746, 13290.75 2107.754 748.419, 13332.385 2152.039 678.563</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6809.751 8109.647 171.559, 6843.684 8057.695 566.039, 6917.78 8027.104 769.44, 6967.676 8025.814 791.902, 7012.907 8009.769 803.097, 7060.501 7976.189 784.688, 7104.071 7963.06 386.945</trace>
</ink>
</file>

<file path=ppt/ink/ink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10881.538 6220.557 324.382, 10895.278 6296.004 458.026, 10906.815 6369.795 664.554, 10904.686 6423.486 785.095, 10906.489 6480.961 846.802, 10897.844 6533.529 860.069, 10891.821 6598.58 865.589, 10888.852 6654.465 866.27, 10903.317 6706.096 866.243, 10962.435 6708.739 866.324, 11015.411 6707.961 865.282, 11077.267 6689.931 848.685, 11131.907 6674.05 629.473, 11177.502 6675.823 6.295</trace>
</ink>
</file>

<file path=ppt/ink/ink3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13143.598 2136.877 136.826, 13107.678 2180.302 163.842, 13089.069 2248.973 370.369, 13073.481 2310.22 542.309, 13057.941 2388.316 695.77, 13049.757 2430.759 757.416, 13043.915 2479.557 802.272, 13050.142 2540.121 853.061, 13083.882 2593.229 868.925, 13144.875 2597.372 870.311, 13215.728 2582.271 866.323, 13267.544 2554.613 835.642, 13315.317 2546.484 412.072</trace>
</ink>
</file>

<file path=ppt/ink/ink3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13323.505 2203.018 196.589, 13326.889 2251.99 234.824, 13331.822 2294.732 352.362, 13331.536 2354.764 620.912, 13319.29 2450.018 814.636, 13311.105 2500.93 856.802, 13313.487 2448.497 793.828, 13324.897 2397.047 684.217, 13346.726 2313.945 549.483, 13372.789 2249.809 403.476, 13406.013 2339.281 764.828, 13405.277 2390.668 826.961, 13402.139 2445.816 850.149, 13408.09 2497.922 847.794, 13397.937 2546.027 418.064</trace>
</ink>
</file>

<file path=ppt/ink/ink3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13467.695 1971.525 315.132, 13532.404 2009.207 392.467, 13579.471 2036.033 715.208, 13569.315 2078.543 864.936, 13553.104 2136.925 872.793, 13554.992 2201.82 876.498, 13558.551 2263.296 880.838, 13568.636 2323.484 883.452, 13579.378 2378.14 884.717, 13586.893 2435.888 885.82, 13588.887 2497.483 885.77, 13584.741 2577.774 885.606, 13577.03 2640.117 885.411, 13558.06 2701.396 884.869, 13521.146 2747.09 880.86, 13474.352 2712.269 850.931, 13462.649 2658.453 721.501, 13461.511 2592.459 654.955, 13465.62 2544.385 584.028</trace>
</ink>
</file>

<file path=ppt/ink/ink3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13748.141 2130.263 806.014, 13802.344 2119.175 711.531, 13850.497 2125.89 750.812, 13893.931 2164.81 735.123</trace>
</ink>
</file>

<file path=ppt/ink/ink3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13626.438 2300.906 702.575, 13677.696 2301.131 770.341, 13741.996 2307.913 827.636, 13801.659 2313.991 847.052, 13866.659 2323.476 805.225, 13913.576 2347.11 224.086</trace>
</ink>
</file>

<file path=ppt/ink/ink3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14408.244 2246.67 438.64, 14386.938 2181.316 393.578, 14373.619 2126.446 431.252, 14350.297 2064.992 537.412, 14283.979 2083.617 686.473, 14217.156 2165.387 775.477, 14189.271 2218.563 803.901, 14174.224 2266.922 820.445, 14163.476 2316.756 831.778, 14164.853 2373.521 840.566, 14183.716 2422.288 849.188, 14244.578 2442.778 826.701, 14293.333 2429.521 766.93, 14362.694 2363.079 576.318, 14401.62 2302.56 438.419, 14429.949 2253.142 357.104, 14449.718 2204.884 331.202, 14477.406 2254.422 689.372, 14530.136 2338.042 721.471, 14602.407 2372.338 95.136</trace>
</ink>
</file>

<file path=ppt/ink/ink3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14674.137 1974.171 410.607, 14685.182 2033.578 367.78, 14692.742 2091.035 383.731, 14696.255 2151.896 474.532, 14719.937 2231.723 738.559, 14814.858 2225.655 623.151, 14865.054 2152.045 415.335, 14879.769 2098.247 355.913, 14897.512 2027.073 290.904, 14903.15 1975.622 272.584, 14906.228 1929.504 264.737, 14905.108 1880.431 294.554, 14846.719 1880.704 699.552, 14813.811 1995.685 829.698, 14806.412 2053.598 850.418, 14809.255 2117.602 862.694, 14808.996 2200.449 871.158, 14810.831 2259.345 875.968, 14813.482 2352.116 881.295, 14814.819 2420.589 883.843, 14807.946 2502.029 885.954, 14803.924 2571.422 887.361, 14798.333 2635.644 888.337, 14789.348 2704.682 889.132, 14774.148 2762.63 889.415, 14749.05 2812.54 889.501, 14694.299 2833.594 889.494, 14642.133 2816.34 889.331, 14596.233 2766.761 888.738, 14570.082 2704.758 888.143, 14552.579 2649.411 887.377, 14551.102 2579.593 886.827, 14554.816 2512.774 885.801, 14572.904 2449.885 884.226, 14603.655 2399.942 880.639, 14656.447 2356.218 873.533, 14707.68 2334.695 854.017, 14771.723 2318.091 787.421, 14834.426 2306.348 613.073, 14877.025 2302.271 258.782</trace>
</ink>
</file>

<file path=ppt/ink/ink3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14973.103 2290.323 602.313, 15012.157 2358.954 859.757, 15007.529 2402.334 567.81</trace>
</ink>
</file>

<file path=ppt/ink/ink3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15029.984 1890.834 574.989, 15114.489 1880.746 683.026, 15163.384 1878.184 701.777, 15208.924 1885.784 601.156, 15252.12 1915.876 277.667</trace>
</ink>
</file>

<file path=ppt/ink/ink3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15118.615 1938.455 136.826, 15110.225 1986.402 168.989, 15108.31 2044.105 258.042, 15104.138 2108.717 361.847, 15098.205 2172.403 419.759, 15089.963 2247.034 530.119, 15088.501 2326.23 850.706, 15140.899 2338.505 863.633, 15199.146 2320.524 753.159, 15242.813 2321.499 371.398</trace>
</ink>
</file>

<file path=ppt/ink/ink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11175.21 6265.533 379.244, 11179.932 6315.338 564.436, 11181.812 6404.097 816.461, 11177.91 6457.138 854.504, 11167.686 6518.196 862.162, 11156.819 6569.193 864.043, 11145.544 6622.492 868.533, 11159.62 6559.781 861.793, 11171.476 6502.766 857.84, 11182.722 6446.396 853.29, 11197.302 6380.002 842.009, 11207.524 6325.174 833.444, 11221.673 6272.965 825.024, 11250.474 6224.887 824.473, 11286.544 6322.542 864.422, 11289.996 6376.568 867.792, 11291.047 6440.243 870.799, 11291.918 6497.825 874.684, 11297.48 6551.466 873.574, 11287.874 6594.74 576.935</trace>
</ink>
</file>

<file path=ppt/ink/ink3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15256.191 1963.589 456.929, 15265.14 2032.864 514.443, 15262.185 2107.118 646.576, 15258.442 2159.229 739.044, 15257.654 2205.399 810.124, 15246.492 2262.72 842.626, 15234.584 2313.071 859.124, 15232.948 2258.457 822.552, 15245.077 2204.925 736.588, 15256.893 2157.396 663.667, 15284.085 2077.521 515.151, 15329.166 2020.36 411.574, 15374.295 2056.948 549.502, 15393.895 2136.557 668.387, 15399.251 2182.042 692.28, 15401.356 2228.79 720.088, 15405.591 2273.439 744.46, 15394.651 2320.76 207.176</trace>
</ink>
</file>

<file path=ppt/ink/ink3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15436.1 1828.661 529.018, 15506.906 1829.25 412.744, 15563.496 1841.888 551.31, 15557.809 1926.551 857.384, 15554.016 1986.545 863.915, 15556.773 2062.377 868.339, 15560.257 2135.562 871.297, 15565.313 2211.415 872.833, 15568.447 2268.948 873.587, 15571.325 2333.156 875.327, 15572.856 2392.339 877.271, 15566.981 2445.968 877.522, 15547.365 2495.9 877.211, 15490.764 2483.742 867.81, 15446.772 2449.779 850.78, 15415.818 2403.706 236.763</trace>
</ink>
</file>

<file path=ppt/ink/ink3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16102.817 1824.693 518.223, 16160.776 1773.102 495.702, 16226.095 1741.338 633.155, 16270.565 1734.77 752.078, 16319.429 1740.721 823.824, 16362.817 1770.723 850.753, 16379.929 1828.994 860.644, 16355.234 1900.268 866.714, 16320.08 1968.313 870.735, 16287.612 2032.946 873.28, 16255.509 2094.625 874.306, 16229.292 2144.483 874.487, 16202.524 2190.055 850.286, 16156.101 2230.602 8.502</trace>
</ink>
</file>

<file path=ppt/ink/ink3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16327.702 2294.292 419.448, 16349.841 2363.135 863.543, 16354.498 2406.705 570.31</trace>
</ink>
</file>

<file path=ppt/ink/ink3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9445.416 5043.779 298.934, 9485.18 4981.846 491.495, 9520.693 4916.062 562.827, 9557.007 4837.251 582.898, 9575.838 4783.664 587.654, 9591.373 4734.948 590.913, 9602.746 4692.184 594.387, 9625.936 4611.388 601.82, 9647.837 4533.24 609.985, 9662.144 4454.991 626.713</trace>
</ink>
</file>

<file path=ppt/ink/ink3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9441.446 4680.006 286.346, 9434.801 4725.111 287.119, 9494.368 4786.531 529.496, 9565.371 4834.629 755.408, 9610.809 4856.772 782.465, 9668.144 4883.389 788.025, 9713.785 4906.936 792.731, 9760.569 4925.27 796.246, 9807.936 4941.727 799.97, 9859.069 4963.292 806.308, 9907.108 4985.701 813.472, 9860.471 5022.884 589.506, 9816.31 5015.819 301.712</trace>
</ink>
</file>

<file path=ppt/ink/ink3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11640.027 6555.755 326.73, 11671.75 6495.646 640.368, 11696.627 6416.74 702.404, 11711.033 6369.473 730.259, 11725.725 6321.224 765.612, 11746.38 6257.778 783.296, 11767.772 6206.864 797.206, 11790.299 6150.998 799.601, 11812.276 6100.635 797.691, 11831.679 6053.368 795.725, 11850.248 6008.292 793.574, 11887.856 5964.76 7.935</trace>
</ink>
</file>

<file path=ppt/ink/ink3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11604.312 6139.068 382.564, 11641.071 6191.72 575.869, 11723.876 6220.016 710.017, 11813.559 6264.54 753.188, 11874.258 6275.397 771.069, 11923.669 6284.86 776.504, 11966.857 6313.076 778.304, 12011.793 6330.356 780.225, 12058.159 6356.336 781.368, 12087.354 6400.74 778.908, 12095.789 6453.289 711.931, 12091.893 6497.327 412.686</trace>
</ink>
</file>

<file path=ppt/ink/ink3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8012.767 8399.757 810.239, 8030.497 8349.003 830.022, 8049.436 8286.028 840.243, 8068.58 8238.994 848.754, 8095.94 8179.994 857.167, 8122.469 8123.924 860.445, 8152.896 8063.306 861.889, 8185.336 8001.199 862.858, 8205.811 7943.625 862.947, 8222.732 7876.671 862.841, 8245.927 7810.319 862.755, 8262.093 7755.356 862.762, 8282.149 7696.468 862.807, 8301.255 7647.364 862.926, 8337.213 7604.046 240.143</trace>
</ink>
</file>

<file path=ppt/ink/ink3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7891.066 7850.79 350.97, 7902.981 7901.521 448.257, 7981.602 7918.63 763.381, 8032.172 7918.2 833.273, 8102.045 7934.214 852.414, 8160.479 7949.224 857.893, 8225.318 7979.501 860.377, 8280.363 7998.634 862.455, 8335.17 8022.192 864.281, 8397.635 8048.443 866.266, 8447.118 8067.617 867.128, 8503.533 8091.096 867.662, 8554.861 8112.606 867.856, 8503.098 8103.468 571.228</trace>
</ink>
</file>

<file path=ppt/ink/ink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11328.662 6297.28 147.579, 11360.273 6340.353 165.885, 11403.911 6319.104 250.867, 11449.746 6301.549 413.361, 11516.669 6297.349 602.999, 11593.355 6293.427 429.231</trace>
</ink>
</file>

<file path=ppt/ink/ink3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7986.31 9196.09 683.228, 8031.962 9208.824 850.246, 8082.528 9231.503 873.473, 8134.855 9267.722 877.671, 8201.067 9311.966 880.333, 8243.497 9350.363 881.019, 8286.994 9401.23 881.335, 8324.104 9456.287 881.516, 8369.678 9414.404 881.868, 8373.794 9357.334 881.934, 8376.374 9288.203 881.982, 8382.263 9201.185 881.973, 8390.771 9122.822 881.87, 8402.186 9049.697 881.628, 8414.469 8972.955 881.413, 8424.107 8906.31 881.075, 8436.208 8845.668 880.461, 8457.19 8791.853 878.628, 8493.833 8747.772 244.513</trace>
</ink>
</file>

<file path=ppt/ink/ink3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8301.148 10599.514 194.019, 8309.575 10555.029 243.136, 8315.631 10502.113 329.91, 8274.786 10570.6 857.685, 8242.702 10643.938 865.364, 8199.193 10708.598 870.046, 8158.025 10770.029 873.108, 8116.118 10836.904 875.624, 8067.846 10928.146 877.886, 8024.945 11027.848 879.54, 7999.673 11092.721 880.161, 7967.158 11177.013 881.097, 7937.849 11252.599 881.634, 7906.938 11343.498 881.946, 7889.725 11399.925 882.037, 7872.637 11480.611 881.439, 7864.409 11550.267 880.359, 7858.631 11610.066 877.135, 7837.98 11656.552 432.532</trace>
</ink>
</file>

<file path=ppt/ink/ink3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7790.528 10854.816 612.366, 7857.303 10895.107 579.2, 7914.866 10974.875 686.868, 7954.246 11043.131 755.474, 7997.141 11104.536 804.703, 8032.505 11147.93 825.191, 8126.979 11247.95 851.753, 8177.684 11295.244 860.66, 8254.586 11360.047 866.026, 8307.461 11408.856 868.502, 8351.69 11445.873 869.698, 8410.433 11525.396 870.17, 8449.543 11587.254 870.037, 8479.958 11642.372 869.713, 8521.56 11710.063 869.443, 8561.947 11765.079 868.516, 8609.69 11816.344 856.759, 8633.023 11860.658 8.636</trace>
</ink>
</file>

<file path=ppt/ink/ink3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2185.604 9152.995 341.107, 2209.147 9103.496 381.656, 2267.016 9117.392 502.037, 2321.792 9150.758 583.47, 2374.413 9205.878 662.454, 2403.725 9269.358 702.683, 2424.667 9328.462 735.098, 2446.176 9403.81 760.61, 2462.045 9456.935 779.206, 2475.013 9503.057 795.26, 2491.88 9565.001 805.726, 2507.655 9614.61 821.728, 2530.32 9668.61 841.754, 2613.798 9721.56 857.899, 2659.771 9692.93 857.963, 2703.291 9630.275 857.847, 2742.398 9566.99 857.253, 2792.352 9487.858 854.649, 2824.102 9426.816 847.059, 2855.565 9369.339 833.994, 2900.941 9291.521 820.579, 2930.26 9238.685 808.891, 2971.703 9164.503 795.037, 2997.898 9118.375 790.11, 3028.718 9061.075 784.915, 3084.036 8979.653 778.955, 3109.055 8933.134 777.611, 3173.272 8849.419 773.946, 3245.549 8778.995 770.091, 3292.656 8739.371 713.377</trace>
</ink>
</file>

<file path=ppt/ink/ink3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2477.954 5018.315 400.177, 2470.898 4956.235 285.38, 2521.835 4961.535 368.469, 2552.784 5027.662 402.306, 2570.503 5072.177 428.373, 2583.496 5114.708 443.738, 2606.764 5199.221 470.124, 2620.124 5262.881 489.41, 2638.573 5345.059 525.367, 2647.193 5388.759 545.339, 2661.486 5464.808 577.287, 2672.761 5508.479 592.197, 2687.982 5567.373 622.845, 2716.136 5671.743 679.68, 2735.13 5722.34 716.244, 2817.597 5771.975 792.474, 2884.936 5736.015 811.685, 2919.318 5688.883 820.612, 2951.519 5642.065 830.632, 2985.897 5589.525 839.984, 3027.06 5521.012 847.478, 3079.16 5431.731 852.947, 3134.334 5333.373 855.718, 3177.314 5256.801 856.376, 3205.156 5207.164 856.442, 3239.68 5153.78 856.168, 3275.979 5102.071 855.666, 3331.586 5018.381 853.391, 3363.084 4962.53 851.119, 3402.708 4883.859 845.495, 3421.95 4835.655 841.502, 3450.148 4755.117 832.432, 3472.888 4682.441 816.719, 3490.382 4634.253 793.312, 3511.486 4582.949 736.039</trace>
</ink>
</file>

<file path=ppt/ink/ink3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2288.786 6581.881 160.502, 2336.543 6565.423 208.246, 2387.885 6614.526 281.148, 2419.515 6671.582 326.449, 2442.773 6728.376 360.758, 2458.008 6775.212 383.032, 2477.998 6846.469 421.316, 2505.568 6955.327 476.878, 2517.756 7001.144 498.023, 2535.366 7062.494 533.002, 2567.739 7161.507 569.738, 2586.183 7215.014 585.95, 2607.682 7287.446 600.813, 2625.726 7337.353 614.795, 2649.34 7381.288 644.415, 2723.497 7394.438 759.892, 2753.645 7346.885 775.07, 2786.645 7278.829 789.831, 2821.537 7200.453 800.8, 2848.501 7140.961 804.954, 2886.23 7054.173 811.439, 2907.695 6994.966 814.027, 2944.618 6868.016 816.879, 2970.292 6774.465 814.464, 2986.905 6713.916 811.93, 3007.09 6645.46 808.504, 3028.424 6576.59 802.441, 3073.112 6443.679 789.336, 3108.143 6350.81 769.88, 3130.8 6290.824 752.349, 3165.237 6229.775 730.547, 3203.389 6173.119 703.03, 3266.593 6090.632 646.538, 3341.183 6006.725 545.057, 3405.079 5943.711 395.581</trace>
</ink>
</file>

<file path=ppt/ink/ink3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2460.757 9056.865 324.382, 2472.292 9101.369 314.167, 2496.07 9156.71 293.517, 2513.417 9202.549 287.282, 2540.088 9292.875 288.606, 2559.672 9353.18 293.5, 2588.617 9447.349 309.04, 2605.728 9501.382 321.509, 2637.439 9587.408 349.928, 2659.819 9636.626 370.627, 2696.781 9701.991 407.723, 2736.833 9759.289 448.885, 2779.64 9815.938 493.023, 2842.924 9883.965 604.564, 2915.194 9856.335 758.017, 2936.152 9810.127 789.699, 2960.521 9727.14 808.181, 2979.058 9651.903 820.85, 2989.751 9591.426 826.43, 3011.502 9480.67 834.705, 3028.604 9407.579 837.987, 3053.443 9302.136 842.263, 3069.793 9243.713 843.286, 3100.345 9147.222 844.247, 3126.422 9070.438 844.183, 3143.316 9020.941 844.027, 3164.153 8968.119 843.76, 3188.82 8910.467 841.602, 3237.168 8822.48 836.954, 3284.076 8756.419 827.3, 3325.428 8706.3 809.785, 3377.999 8658.791 757.245, 3450.25 8611.077 214.7</trace>
</ink>
</file>

<file path=ppt/ink/ink3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13384.869 7329.27 147.579, 13430.708 7314.098 146.834</trace>
</ink>
</file>

<file path=ppt/ink/ink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11404.063 6104.149 220.517, 11428.585 6156.335 473.67, 11434.012 6248.884 649.761, 11427.232 6361.804 814.979, 11419.396 6421.665 855.329, 11409.308 6489.783 869.977, 11400.084 6550.894 875.141, 11377.03 6596.105 431.549</trace>
</ink>
</file>

<file path=ppt/ink/ink3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5088.897 589.245 777.426, 5142.171 568.778 652.206, 5220.36 650.235 843.051, 5255.53 699.784 865.974, 5283.299 751.186 872.25, 5302.901 809.556 875.273, 5319.876 862.966 876.915, 5328.372 916.595 877.691, 5327.627 970.969 877.691, 5286.721 926.11 741.192, 5267.109 881.91 206.266</trace>
</ink>
</file>

<file path=ppt/ink/ink3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5206.631 341.879 196.589, 5216.129 396.414 269.948, 5210.218 440.944 328.397, 5195.452 522.693 469.096, 5170.374 622.143 635.179, 5142.844 718.253 769.614, 5130.569 770.331 815.924, 5127.34 823.955 842.271, 5145.282 872.471 569.328</trace>
</ink>
</file>

<file path=ppt/ink/ink3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5405.059 676.551 324.382, 5415.423 720.316 419.63, 5422.817 790.943 813.547, 5422.97 849.96 858.868, 5407.342 897.252 423.525</trace>
</ink>
</file>

<file path=ppt/ink/ink3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5584.967 360.398 359.148, 5658.294 362.341 569.019, 5744.95 375.753 602.273</trace>
</ink>
</file>

<file path=ppt/ink/ink3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5551.895 507.23 246.871, 5574.677 559.647 264.381, 5581.791 608.768 390.671, 5582.406 670.235 591.785, 5583.077 753.609 825.686, 5596.695 802.836 860.38, 5651.867 813.587 853.584, 5700.049 794.651 821.161, 5750.073 755.618 611.96</trace>
</ink>
</file>

<file path=ppt/ink/ink3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5746.355 606.441 136.826, 5740.404 558.427 168.006, 5764.806 635.365 810.05, 5764.159 690.892 832.543, 5761.902 742.262 847.079, 5757.917 794.079 853.525, 5738.71 839.697 420.89</trace>
</ink>
</file>

<file path=ppt/ink/ink3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5747.678 585.276 343.552, 5739.054 660.627 681.879, 5737.781 705.677 823.246, 5732.117 764.427 860.617, 5756.333 708.387 626.071, 5766.093 662.576 488.947, 5772.493 615.741 428.058, 5785.69 544.046 362.482, 5801.679 495.066 371.09, 5824.07 577.069 740.144, 5825.417 626.597 798.191, 5832.011 684.222 840.538, 5848.402 743.56 859.424, 5893.348 787.806 658.005</trace>
</ink>
</file>

<file path=ppt/ink/ink3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5869.38 360.398 246.871, 5932.208 374.464 464.86, 6013.743 370.028 752.317, 6035.792 412.98 861.911, 6029.047 475.152 869.791, 6029.737 530.122 873.307, 6036.265 590.931 875.409, 6049.135 657.516 876.893, 6061.561 723.507 877.353, 6059.604 788.254 876.939, 6028.762 834.559 876.475, 5968.595 821.825 874.957, 5910.507 787.94 864.744, 5867.408 758.41 760.581, 5834.115 714.464 7.606</trace>
</ink>
</file>

<file path=ppt/ink/ink3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5580.998 363.044 373.978, 5582.437 418.821 483.99, 5575.587 499.382 599.602, 5573.63 551.229 676.146, 5574.457 599.1 757.849, 5588.083 649.283 806.233, 5630.81 692.247 586.825</trace>
</ink>
</file>

<file path=ppt/ink/ink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11540.318 6264.21 224.168, 11585.882 6233.234 257.684, 11642.426 6215.43 527.791, 11712.304 6258.667 803.538, 11734.688 6303.057 844.716, 11748.758 6358.351 866.125, 11746.315 6419.45 871.883, 11728.752 6469.402 871.864, 11696.174 6519.947 866.371, 11652.523 6557.729 850.212, 11604.16 6585.556 812.852, 11551.611 6595.538 773.753, 11597.451 6578.574 819.909, 11654.367 6571.595 843.698, 11705.855 6572.227 853.385, 11757.26 6566.401 670.735, 11800.067 6575.476 186.659</trace>
</ink>
</file>

<file path=ppt/ink/ink3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6237.132 472.837 753.172, 6287.812 488.682 815.664, 6344.566 480.917 851.026, 6403.719 468.332 854.284, 6466.211 465.147 801.97, 6511.023 477.588 395.468</trace>
</ink>
</file>

<file path=ppt/ink/ink3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6312.536 294.257 491.086, 6378.51 300.983 500.566, 6436.299 308.691 591.527, 6513.244 328.029 761.421, 6583.678 416.446 851.231, 6576.605 467.844 857.667, 6551.916 527.482 860.457, 6518.204 584.308 864.59, 6475.008 631.879 868.296, 6421.48 679.05 864.076, 6376.146 701.319 8.709</trace>
</ink>
</file>

<file path=ppt/ink/ink3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6878.715 193.724 359.148, 6889.215 241.7 544.33, 6900.797 343.598 759.667, 6904.618 415.152 823.259, 6905.783 465.455 841.511, 6910.062 527.737 854.03, 6915.043 579.137 860.14, 6938.532 626.367 861.553, 6979.208 575.86 860.776, 7000.62 522.474 859.147, 7022.931 466.803 855.663, 7042.623 397.124 846.313, 7066.473 335.405 833.73, 7086.59 287.961 819.596, 7109.206 357.61 865.005, 7107.494 422.839 870.211, 7103.327 501.898 874.778, 7100.356 570.614 878.637, 7091.586 627.535 881.504, 7081.437 685.19 883.751, 7061.729 749.503 885.87, 7035.899 805.98 886.515, 7005.82 868.396 887.07, 6962.624 924.307 887.59, 6917.007 972.026 888.321, 6855.419 976.835 888.779, 6817.832 926.26 887.548, 6803.058 860.205 882.655, 6809.55 797.343 873.183, 6829.499 741.577 812.663, 6865.863 695.231 8.126</trace>
</ink>
</file>

<file path=ppt/ink/ink3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7241.177 483.42 395.377, 7246.988 562.151 471.495, 7241.633 638.303 734.349, 7237.564 687.799 845.03, 7247.9 738.83 873.033, 7242.512 782.801 576.577</trace>
</ink>
</file>

<file path=ppt/ink/ink3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7329.809 243.991 674.899, 7377.243 231.322 613.327, 7455.79 251.723 501.253</trace>
</ink>
</file>

<file path=ppt/ink/ink3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7356.266 246.636 267.501, 7331.307 306.257 421.191, 7318.884 368.817 598.287, 7308.807 434.591 746.308, 7300.761 490.711 812.042, 7293.131 557.753 859.539, 7287.238 610.582 873.441, 7284.345 663.431 880.748, 7310.938 713.549 883.182, 7377.045 711.764 870.332, 7430.492 694.035 820.298, 7478.062 694.106 404.505</trace>
</ink>
</file>

<file path=ppt/ink/ink3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7451.512 251.927 136.826, 7458.9 294.485 369.869, 7458.893 362.37 583.532, 7456.016 430.425 752.263, 7451.813 485.821 816.959, 7444.722 547.303 858.187, 7434.788 599.163 867.975, 7422.545 652.305 874.966, 7405.798 710.796 880.276, 7416.183 643.74 870.92, 7435.891 573.464 866.136, 7455.206 498.958 854.976, 7475.599 440.484 825.899, 7496.609 385.474 741.053, 7523.317 343.126 615.554, 7584.698 375.889 715.82, 7596.853 425.137 790.472, 7605.462 476.622 826.202, 7616.326 534.936 855.85, 7624.475 603.255 867.8, 7632.188 665.479 872.753, 7623.458 708.895 576.392</trace>
</ink>
</file>

<file path=ppt/ink/ink3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7656.553 183.141 461.488, 7720.104 182.648 530.261, 7763.054 187.658 635.011, 7844.887 217.526 837.149, 7849.29 269.139 871.944, 7849.348 326.236 875.6, 7852.457 394.257 876.883, 7857.063 448.865 877.734, 7860.279 503.765 878.893, 7862.318 570.021 879.828, 7862.861 625.193 881.637, 7855.183 688.053 884.216, 7810.269 728.892 884.57, 7747.255 723.42 879.773, 7681.901 714.631 861.803, 7637.02 692.648 424.972</trace>
</ink>
</file>

<file path=ppt/ink/ink3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5223.829 1902.799 847.154, 5268.265 1958.261 861.148, 5297.677 2001.987 864.365, 5279.653 1947.524 581.642</trace>
</ink>
</file>

<file path=ppt/ink/ink3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5205.308 1541.67 359.148, 5201.056 1614.981 414.078, 5188.958 1689.186 529.713, 5170.797 1776.423 683.846, 5161.345 1819.793 738.108, 5152.295 1864.8 772.985, 5144.647 1915.698 751.598, 5140.825 1969.557 569.964</trace>
</ink>
</file>

<file path=ppt/ink/ink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11818.117 6061.819 359.148, 11870.86 6059.282 533.38, 11960.94 6062.812 824.535, 11963.084 6116.686 875.847, 11967.8 6177.287 877.398, 11975.549 6238.538 878.483, 11983.708 6293.298 878.734, 11993.408 6351.442 878.972, 11998.151 6421.204 879.203, 12003.258 6476.777 879.553, 12003.926 6539.274 880.296, 12000.041 6594.263 881.482, 11985.863 6652.712 882.583, 11959.789 6699.481 884.071, 11901.689 6706.354 878.901, 11850.047 6678.266 868.986, 11791.043 6644.159 779.187, 11747.918 6613.72 394.695</trace>
</ink>
</file>

<file path=ppt/ink/ink3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5430.193 1740.092 162.93, 5478.931 1748.378 173.393, 5534.46 1768.03 307.351, 5568.715 1810.933 669.853, 5504.512 1882.274 682.49, 5459.033 1904.618 623.342, 5404.483 1926.859 581.359, 5328.34 1953.004 565.627, 5412.679 1948.555 768.647, 5465.368 1940.205 787.53, 5518.283 1937.251 779.646, 5565.566 1935.68 683.146, 5608.298 1926.629 324.066</trace>
</ink>
</file>

<file path=ppt/ink/ink3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4902.375 1664.692 639.375, 4965.267 1696.413 543.557, 5045.661 1745.475 709.275, 5133.404 1802.793 834.671, 5177.331 1830.501 858.186, 5221.666 1861.303 863.03, 5266.935 1907.359 840.203, 5291.133 1950.097 8.469</trace>
</ink>
</file>

<file path=ppt/ink/ink3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5168.269 1587.969 623.453, 5161.086 1635.304 496.782, 5148.055 1712.123 577.518, 5140.571 1758.104 678.15, 5129.615 1812.19 741.132, 5121.021 1865.431 780.136, 5114.201 1914.753 801.429, 5107.763 1963.905 821.786, 5104.058 2015.578 828.191, 5085.65 2059.938 408.397</trace>
</ink>
</file>

<file path=ppt/ink/ink3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5595.55 1520.505 804.296, 5648.153 1538.22 691.897, 5697.494 1545.612 706.936, 5744.336 1614.96 301.041</trace>
</ink>
</file>

<file path=ppt/ink/ink3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5680.211 1658.078 136.826, 5673.949 1722.342 415.101, 5679.243 1794.073 726.025, 5688.905 1838.338 796.222, 5773.841 1836.426 617.46, 5816.531 1822.974 6.174</trace>
</ink>
</file>

<file path=ppt/ink/ink3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5799.269 1578.709 196.589, 5816.563 1634.927 347.611, 5824.771 1689.464 601.638, 5824.335 1734.211 750.845, 5816.172 1786.155 823.343, 5801.339 1835.215 853.494, 5798.282 1783.219 825.332, 5814.318 1731.852 771.439, 5828.664 1680.951 655.937, 5858.914 1613.259 405.653, 5910.192 1632.328 565.63, 5938.112 1716.483 823.566, 6017.866 1756.547 507.441</trace>
</ink>
</file>

<file path=ppt/ink/ink3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6022.832 1327.375 187.565, 6066.667 1332.237 195.434, 6123.649 1344.457 386.863, 6135.36 1404.783 853.631, 6126.532 1457.881 868.26, 6124.932 1534.249 875.561, 6130.498 1598.763 878.433, 6138.323 1656.944 879.282, 6147.376 1715.371 879.228, 6156.058 1770.935 878.888, 6165.722 1826.47 878.547, 6169.513 1887.121 878.254, 6163.689 1943.835 877.826, 6142.331 1995.061 876.888, 6087.112 2007.515 863.51, 6051.223 1960.533 735.993, 6035.637 1915.117 204.819</trace>
</ink>
</file>

<file path=ppt/ink/ink3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6271.527 1581.355 602.313, 6323.25 1585.038 694.74, 6374.518 1585.859 790.9, 6441.101 1592.359 827.18, 6491.764 1590.705 849.897, 6562.475 1579.62 863.607, 6627.709 1566.237 864.998, 6684.502 1560.426 845.135, 6735.111 1568.986 591.188</trace>
</ink>
</file>

<file path=ppt/ink/ink3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6501.703 1318.115 596.873, 6578.792 1360.886 677.622, 6659.336 1412.681 838.169, 6706.43 1457.041 859.231, 6735.802 1502.426 866.556, 6747.632 1554.656 870.612, 6744.512 1621.844 873.628, 6717.106 1678.554 874.295, 6634.146 1755.374 847.271, 6587.595 1771.094 417.806</trace>
</ink>
</file>

<file path=ppt/ink/ink3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6955.441 1225.518 452.778, 6962.024 1282.192 475.594, 6958.449 1353.651 661.828, 6958.377 1408.724 750.778, 6967.687 1462.17 822.428, 6992.702 1516.587 850.911, 7040.971 1536.73 837.473, 7114.934 1452.192 749.708, 7167.132 1365.318 662.739, 7193.423 1315.707 603.476, 7223.871 1238.558 505.966, 7220.718 1166.72 561.617, 7164.927 1212.158 774.991, 7152.255 1282.366 821.558, 7156.833 1339.767 840.627, 7162.106 1405.973 857.635, 7167.429 1485.182 870.733, 7170.224 1545.276 874.49, 7173.681 1624.14 879.752, 7176.149 1684.026 883.418, 7172.788 1774.031 886.21, 7168.093 1828.336 887.994, 7162.814 1883.591 889.052, 7154.026 1941.85 889.735, 7139.246 2000.669 890.199, 7112.744 2075.353 890.373, 7081.662 2128.28 890.446, 7017.202 2139.415 890.135, 6969.91 2100.867 888.995, 6940.321 2046.741 886.524, 6920.523 1990.701 883.194, 6908.152 1933.812 878.468, 6912.386 1865.653 873.053, 6931.343 1818.706 430.52</trace>
</ink>
</file>

<file path=ppt/ink/ink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5688.02 7666.392 329.091, 5636.337 7647.488 669.597, 5588.347 7649.076 800.718, 5535.96 7658.572 840.108, 5485.431 7677.09 851.557, 5433.219 7707.962 856.129, 5395.091 7819.402 859.229, 5415.161 7871.759 859.213, 5458.541 7938.073 859.145, 5496.116 7981.483 859.088, 5551.424 8027.495 859.053, 5594.027 8057.741 859.092, 5645.714 8092.235 859.309, 5717.895 8167.275 860, 5732.173 8221.442 860.27, 5725.335 8276.012 860.475, 5700.294 8327.753 860.556, 5603.806 8366.778 860.065, 5549.648 8342.404 859.297, 5498.678 8303.951 858.632, 5474.094 8251.007 858.038, 5496.103 8189.947 857.549, 5535.189 8139.809 856.004, 5583.982 8106.548 836.709, 5632.258 8086.212 750.805, 5675.67 8082.864 370.237</trace>
</ink>
</file>

<file path=ppt/ink/ink3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7294.091 1545.639 270.975, 7339.077 1553.434 409.77, 7358.336 1611.332 826.917, 7328.667 1659.825 856.696, 7281.828 1695.26 855.94, 7231.991 1719.892 854.762, 7297.923 1735.38 863.11, 7350.251 1731.069 857.138, 7411.123 1720.966 783.026, 7455.971 1728.077 386.126</trace>
</ink>
</file>

<file path=ppt/ink/ink3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7384.045 1248.006 592.365, 7431.431 1240.509 566.74, 7516.565 1226.359 687.784, 7567.777 1225.12 744.258, 7618.46 1228.955 723.106, 7662.645 1239.238 529.413</trace>
</ink>
</file>

<file path=ppt/ink/ink3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7536.173 1285.045 136.826, 7492.019 1313.288 193.677, 7469.566 1374.972 384.185, 7456.667 1432.255 541.398, 7440.524 1516.977 720.478, 7431.176 1583.759 801.793, 7427.288 1639.49 856.914, 7443.808 1689.712 873.276, 7497.401 1703.912 875.256, 7550.688 1705.121 870.228, 7610.603 1703.039 857.139, 7675.354 1690.221 813.142, 7722.133 1696.161 400.976</trace>
</ink>
</file>

<file path=ppt/ink/ink3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7716.082 1368.382 279.589, 7726.158 1416.937 324.54, 7724.675 1487.608 551.115, 7713.647 1566.666 738.66, 7702.394 1610.197 830.669, 7685.571 1665.297 859.799, 7665.753 1607.106 841.033, 7684.644 1545.055 813.922, 7701.936 1486.896 732.293, 7722.787 1438.751 630.242, 7759.64 1361.44 490.174, 7803.366 1361.039 572.827, 7815.007 1405.849 705.895, 7822.662 1466.655 786.337, 7827.56 1529.05 834.454, 7830.344 1585.54 854.794, 7835.608 1640.593 867.296, 7825.728 1683.478 572.788</trace>
</ink>
</file>

<file path=ppt/ink/ink3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7852.335 1180.542 170.327, 7895.521 1161.152 313.061, 7943.128 1171.935 612.442, 7986.515 1242.441 866.813, 7996.639 1303.748 874.541, 8013.856 1375.147 876.984, 8026.36 1433.176 877.646, 8036.565 1500.817 878.159, 8040.984 1568.059 878.57, 8044.644 1628.63 879.234, 8044.844 1693.948 880.723, 8036.206 1748.897 882.569, 8007.785 1809.289 884.822, 7956.395 1839.069 886.982, 7891.407 1836.308 886.986, 7839.731 1818.221 881.02, 7777.475 1791.061 853.409, 7719.635 1760.824 674.727, 7677.176 1736.761 206.353</trace>
</ink>
</file>

<file path=ppt/ink/ink3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9508.546 792.958 677.832, 9517.982 750.524 570.576, 9594.569 724.96 713.705, 9642.776 732.636 789.427, 9730.187 759.805 834.682, 9784.075 784.11 847.713, 9854.354 830.336 858.027, 9895.001 880.428 861.01, 9927.326 933.282 864.08, 9949.106 988.771 866.683, 9970.375 1045.505 869.465, 9981.585 1099.556 870.31, 9974.686 1152.85 854.845, 9942.73 1106.184 545.895</trace>
</ink>
</file>

<file path=ppt/ink/ink3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9814.125 656.708 192.332, 9791.705 730.217 637.379, 9738.765 811.294 730.399, 9712.097 860.405 755.641, 9688.221 908.034 775.148, 9668.258 959.792 791.486, 9649.219 1019.625 805.006, 9637.293 1070.117 812.015, 9687.951 1039.112 468.162, 9721.845 979.569 303.265, 9743.886 934.576 168.29</trace>
</ink>
</file>

<file path=ppt/ink/ink3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9996.679 796.926 356.616, 10049.316 807.953 367.137, 10096.36 837.683 659.293, 10109.025 881.158 792.047, 10092.74 945.91 822.155, 10071.271 992.731 811.016, 10040.869 1038.363 796.574, 9998.12 1071.494 786.819, 9954.686 1095.031 778.93, 10048.763 1044.681 825.435, 10110.201 1057.613 738.831, 10155.35 1064.754 258.467</trace>
</ink>
</file>

<file path=ppt/ink/ink3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10152.774 549.56 605.044, 10245.203 528.534 770.835, 10310.795 528.761 814.845, 10372.747 534.607 829.362, 10424.289 539.386 820.863, 10475.521 553.786 792.465, 10504.307 600.503 474.184</trace>
</ink>
</file>

<file path=ppt/ink/ink3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10193.784 619.669 256.862, 10192.295 679.676 439.211, 10179.245 757.172 707.333, 10168.996 819.59 806.356, 10161.95 874.371 850.353, 10159.114 947.187 862.922, 10158.698 1003.11 867.217, 10173.106 1058.55 871.242, 10225.955 1085.685 871.764, 10284.539 1091.485 866.448, 10344.006 1063.524 839.505, 10393.442 1036.84 802.381, 10439.124 998.102 679.312</trace>
</ink>
</file>

<file path=ppt/ink/ink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5848.085 7758.99 136.826, 5896.269 7739.159 142.012, 5951.458 7720.186 223.978, 6006.692 7722.137 354.567, 6056.83 7725.926 366.829</trace>
</ink>
</file>

<file path=ppt/ink/ink3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10427.928 720.203 150.556, 10434.496 812.007 850.299, 10429.581 865.191 861.314, 10418.77 920.732 864.265, 10401.932 975.361 865.904, 10383.102 1031.672 866.467, 10394.798 964.168 838.496, 10411.301 904.919 749.382, 10433.267 860.89 626.936, 10452.886 809.918 441.411, 10470.616 760.589 321.279, 10493.806 715.13 314.273, 10551.932 757.451 793.681, 10558.415 809.341 819.071, 10563.157 882.104 839.642, 10565.579 941.967 851.5, 10551.869 989.405 419.892</trace>
</ink>
</file>

<file path=ppt/ink/ink3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10638.262 466.223 222.333, 10699.293 480.408 492.887, 10739.739 530.849 830.919, 10734.162 581.94 860.703, 10732.614 637.298 868.296, 10737.57 691.382 872.098, 10744.346 750.435 875.613, 10748.336 810.4 876.83, 10752.738 887.193 878.33, 10756.042 961.055 879.44, 10756.557 1026.956 880.126, 10755.454 1080.437 880.481, 10742.399 1136.64 880.474, 10691.399 1111.941 871.017, 10677.605 1059.683 764.941, 10680.429 1015.413 377.208</trace>
</ink>
</file>

<file path=ppt/ink/ink3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10859.179 620.992 739.677, 10908.602 618.035 745.573, 10965.724 613.683 812.597, 11015.561 612.707 840.427, 11066.777 612.457 850.459, 11125.722 612.788 846.877, 11172.226 628.58 417.612</trace>
</ink>
</file>

<file path=ppt/ink/ink3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10832.721 778.407 440.114, 10895.795 767.396 624.397, 10982.503 766.264 747.618, 11030.986 764.952 781.44, 11081.111 761.957 772.508, 11129.226 758.346 694.472, 11173.159 769.417 193.264</trace>
</ink>
</file>

<file path=ppt/ink/ink3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11316.885 622.315 509.205, 11393.061 633.618 545.578, 11440.672 656.25 650.26, 11483.623 685.995 744.988, 11559.795 772.964 835.504, 11579.751 829.429 846.091, 11591.749 886.057 849.597, 11591.393 954.971 848.718, 11580.613 1014.06 827.017, 11554.641 1061.353 230.15</trace>
</ink>
</file>

<file path=ppt/ink/ink3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11541.77 523.104 252.864, 11527.145 574.166 391.702, 11494.146 633.582 562.098, 11452.52 699.755 708.586, 11427.195 743.862 768.52, 11379.271 831.558 796.562, 11366.898 883.858 743.256, 11338.552 929.676 7.432</trace>
</ink>
</file>

<file path=ppt/ink/ink3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11688.605 773.116 412.364, 11705.796 826.891 512.934, 11704.608 916.38 796.53, 11701.104 965.402 846.039, 11704.622 1026.224 834.052, 11692.001 1072.916 411.288</trace>
</ink>
</file>

<file path=ppt/ink/ink3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11715.062 579.985 140.051, 11763.801 570.011 311.779, 11829.688 565.586 620.571, 11875.755 562.107 744.225, 11936.521 560.13 792.242, 11987.928 571.933 782.56, 12010.633 631.101 178.498</trace>
</ink>
</file>

<file path=ppt/ink/ink3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11803.695 639.512 233.604, 11810.956 707.372 441.586, 11808.816 791.157 695.836, 11806.029 834.537 781.782, 11803.648 886.708 832.343, 11800.915 945.713 854.789, 11806.931 1001.487 861.269, 11910.373 1049.094 860.827, 11961.159 1020.677 841.892, 12011.711 1013.429 694.411, 12056.286 1021.509 193.247</trace>
</ink>
</file>

<file path=ppt/ink/ink3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12068.265 680.519 157.024, 12067.381 724.939 277.025, 12061.638 786.268 577.695, 12050.857 879.246 802.78, 12040.666 927.05 845.399, 12022.157 980.352 861.919, 12034.811 914.655 804.163, 12056.9 865.233 750.209, 12082.097 817.767 663.456, 12109.597 769.431 508.115, 12144.114 712.041 350.553, 12197.614 681.463 794.682, 12206.777 733.576 868.427, 12207.362 794.793 878.304, 12206.256 849.797 882.301, 12210.998 919.785 882.291, 12225.067 971.705 879.161, 12222.519 1016.242 580.624</trace>
</ink>
</file>

<file path=ppt/ink/ink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5881.157 7790.737 329.091, 5876.926 7837.988 447.467, 5880.941 7917.459 684.238, 5881.846 7966.134 778.65, 5881.303 8015.808 830.239, 5874.603 8069.475 845.891, 5869.366 8123.392 850.69, 5863.032 8175.977 852.398, 5877.902 8227.41 852.912, 5934.897 8245.603 851.872, 5988.75 8246.906 842.594, 6042.896 8248.154 820.212, 6096.574 8240.055 719.188, 6140.736 8228.916 484.449</trace>
</ink>
</file>

<file path=ppt/ink/ink3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12331.513 751.951 812.171, 12383.415 745.579 801.419, 12438.73 744.322 825.488, 12492.055 753.057 769.139, 12536.468 776.412 214.044</trace>
</ink>
</file>

<file path=ppt/ink/ink3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12601.374 602.473 554.92, 12679.438 584.419 609.554, 12761.956 574.824 746.209, 12812.054 573.252 788.793, 12861.752 586.046 705.927, 12904.729 613.82 7.059</trace>
</ink>
</file>

<file path=ppt/ink/ink3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12770.7 365.689 268.985, 12756.381 431.838 461.444, 12749.646 504.678 603.445, 12745.123 548.558 675.086, 12741.404 594.346 735.303, 12732.884 649.553 798.519, 12726.239 700.901 824.298, 12721.561 756.106 850.349, 12730.348 808.167 867.237, 12757.434 854.627 876.774, 12812.56 872.381 876.125, 12863.412 846.37 846.303, 12907.945 814.722 578.156</trace>
</ink>
</file>

<file path=ppt/ink/ink3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12918.858 364.366 445.67, 12979.066 362.15 324.005, 13022.698 360.379 327.962, 13086.249 363.736 408.673, 13137.746 392.084 574.919, 13091.96 458.807 846.457, 13091.497 517.216 859.761, 13101.539 571.065 862.279, 13109.384 625.361 863.203, 13122.209 685.441 863.908, 13129.41 747.624 864.995, 13135.029 801.858 866.522, 13137.826 862.507 869.446, 13133.733 925.135 872.221, 13125.269 979.644 873.358, 13097.149 1037.582 877.92, 13041.659 1056.476 879.918, 12981.508 1054.126 872.848, 12927.504 1055.358 735.056, 12882.709 1063.598 194.486</trace>
</ink>
</file>

<file path=ppt/ink/ink3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11712.418 1139.535 371.692, 11758.021 1168.768 488.594, 11772.895 1234.206 651.656, 11781.708 1317.215 726.921, 11786.785 1368.299 785.169, 11790.646 1443.262 822.331, 11791.156 1499.946 837.18, 11791.468 1558.747 845.028, 11791.297 1627.224 856.63, 11789.291 1680.574 862.371, 11783.615 1753.629 865.496, 11777.019 1824.355 867.711, 11769.312 1902.006 867.837, 11761.838 1957.254 865.022, 11756.895 2009.733 862.51, 11718.503 1966.442 537.938, 11706.113 1907.301 171.424</trace>
</ink>
</file>

<file path=ppt/ink/ink3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11625.109 1742.738 136.826, 11639.23 1802.398 306.25, 11658.414 1852.708 453.094, 11694.028 1918.849 681.877, 11784.203 1929.232 872.465, 11813.13 1884.598 872.577, 11843.874 1830.353 864.948, 11874.344 1772.496 855.555, 11919.113 1729.576 8.555</trace>
</ink>
</file>

<file path=ppt/ink/ink3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11540.447 2281.123 699.577, 11598.506 2334.609 743.307, 11614.145 2381.473 826.426, 11686.728 2376.782 764.339, 11702.904 2327.248 708.871, 11714.078 2274.943 679.786, 11720.781 2229.222 667.113, 11721.345 2177.496 678.816, 11720.968 2131.291 716.089, 11700.091 2187.685 824.71, 11699.773 2246.052 846.738, 11698.834 2314.354 860.754, 11699.032 2368.808 865.966, 11699.148 2429.57 871.148, 11695.129 2533.932 873.771, 11692.828 2599.791 875.703, 11686.849 2677.901 877.957, 11678.326 2745.24 879.319, 11662.634 2806.741 880.826, 11636.981 2858.853 882.033, 11589.602 2883.942 882.687, 11534.088 2868.633 882.897, 11485.991 2832.182 882.964, 11442.228 2776.517 883.025, 11414.578 2716.745 883.041, 11402.304 2642.676 883.047, 11396.765 2579.17 883.037, 11398.364 2525.374 882.932, 11424.207 2477.667 882.671, 11469.874 2431.823 880.285, 11528.658 2409.279 875.88, 11594.727 2396.6 855.108, 11637.738 2402.317 564.739</trace>
</ink>
</file>

<file path=ppt/ink/ink3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11844.704 2426.632 408.156, 11898.962 2432.202 406.297, 11922.162 2478.076 796.247, 11886.658 2526.768 811.259, 11842.401 2560.84 809.235, 11790.401 2570.939 815.003, 11840.416 2587.455 863.188, 11905.116 2602.758 858.064, 11964.035 2600.049 818.077, 12009.684 2612.968 403.41</trace>
</ink>
</file>

<file path=ppt/ink/ink3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12032.548 2170.007 615.126, 12081.239 2168.827 624.474, 12124.773 2159.97 654.53, 12170.821 2153.881 701.092, 12217.027 2158.897 646.561, 12254.22 2203.003 276.314</trace>
</ink>
</file>

<file path=ppt/ink/ink3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12114.565 2249.376 208.481, 12093.137 2307.872 363.043, 12085.021 2374.131 626.928, 12081.112 2416.817 751.838, 12077.461 2472.822 826.441, 12075.514 2525.048 855.425, 12080.189 2580.714 865.808, 12108.813 2627.314 876.084, 12161.113 2637.625 871.804, 12206.611 2602.044 866.418, 12234.84 2557.688 855.668, 12261.309 2513.115 741.8</trace>
</ink>
</file>

<file path=ppt/ink/ink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6173.507 7862.168 259.004, 6186.04 7915.894 451.606, 6193.661 7983.124 677.53, 6196.446 8031.527 756.016, 6193.109 8089.88 805.368, 6185.143 8142.984 831.074, 6170.36 8197.92 854.285, 6152.11 8136.056 829.237, 6163.496 8077.458 773.713, 6175.998 8024.396 711.049, 6186.98 7980.845 652.833, 6215.676 7907.484 584.544, 6262.021 7978.343 822.848, 6271.699 8030.89 853.806, 6280.733 8084.554 859.498, 6291.32 8135.696 862.328, 6286.185 8179.15 569.507</trace>
</ink>
</file>

<file path=ppt/ink/ink3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12294.474 2294.351 281.911, 12301.524 2340.61 617.473, 12303.798 2386.662 802.635, 12299.553 2440.894 837.532, 12290.402 2491.773 848.243, 12297.503 2434.875 817.594, 12313.24 2372.969 715.259, 12328.067 2324.149 592.541, 12353.293 2254.558 551.172, 12393.74 2334.836 866.752, 12398.972 2397.824 871.083, 12405.827 2453.43 870.619, 12397.09 2496.735 574.983</trace>
</ink>
</file>

<file path=ppt/ink/ink3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12416.176 2033.757 371.692, 12461.11 2033.347 347.747, 12511.497 2038.434 398.762, 12571.999 2047.278 459.938, 12575.256 2104.643 852.71, 12576.583 2156.969 871.623, 12582.611 2212.447 873.612, 12600.646 2269.39 874.593, 12609.268 2337.149 875.284, 12611.925 2395.419 876.443, 12616.836 2455.946 877.898, 12612.926 2522.766 879.574, 12595.42 2599.413 880.756, 12571.326 2654.319 881.05, 12535.028 2703.646 881.048, 12486.714 2730.617 878.391, 12432.253 2730.975 847.388, 12385.532 2715.742 417.864</trace>
</ink>
</file>

<file path=ppt/ink/ink3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12719.107 2199.109 744.85, 12768.254 2204.578 695.193, 12813.041 2202.721 770.198, 12855.728 2222.356 753.611, 12888.983 2271.657 505.624</trace>
</ink>
</file>

<file path=ppt/ink/ink3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12757.471 2363.137 174.361, 12805.829 2365.183 802.172, 12865.355 2373.661 670.195, 12908.818 2395.369 6.702</trace>
</ink>
</file>

<file path=ppt/ink/ink3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12645.028 1289.013 136.826, 12682.075 1244.145 196.366, 12740.398 1183.701 353.996, 12786.673 1154.786 516.201, 12870.436 1146.569 714.267, 12914.882 1167.611 770.075, 12981.066 1257.981 805.789, 12981.662 1313.03 833.529, 12958.761 1372.806 849.404, 12925.583 1424.309 859.143, 12897.893 1479.584 862.123, 12860.732 1542.773 862.733, 12835.143 1592.235 856.352, 12790.646 1635.52 8.563</trace>
</ink>
</file>

<file path=ppt/ink/ink3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12895.048 1729.51 540.807, 12934.978 1784.774 700.709, 13013.617 1839.855 861.801, 13057.062 1884.745 8.618</trace>
</ink>
</file>

<file path=ppt/ink/ink3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13102.735 2054.922 317.424, 13147.957 2101.614 402.93, 13149.486 2175.874 656.676, 13144.507 2233.441 761.794, 13140.858 2280.132 828.299, 13133.056 2334.666 855.648, 13139.662 2395.99 866.507, 13227.918 2398.066 856.951, 13264.476 2339.711 819.308, 13289.944 2293.859 717.584, 13307.623 2243.969 656.84, 13330.262 2150.678 559.106, 13341.724 2079.33 596.428, 13340.371 2149.872 866.251, 13337.975 2211.344 875.409, 13335.294 2278.51 879.192, 13331.768 2356.063 882.938, 13328.175 2415.943 884.508, 13324.647 2469.965 885.068, 13319.463 2533.85 885.899, 13312.512 2587.343 886.562, 13297.619 2671.305 887.194, 13287.667 2724.3 887.704, 13270.279 2787.27 888.569, 13240.071 2844.088 889.575, 13189.604 2874.151 890.098, 13123.044 2865.748 890.208, 13070.819 2844.594 889.912, 13027.971 2803.423 889.334, 12996.383 2757.307 887.555, 12983.849 2693.964 883.741, 12989.529 2617.784 875.709, 13006.66 2550.752 844.546, 13036.63 2490 800.399, 13082.989 2439.015 682.208, 13126.12 2414.825 6.822</trace>
</ink>
</file>

<file path=ppt/ink/ink3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13365.982 2310.225 417.669, 13396.076 2359.847 552.442, 13401.559 2454.623 835.168, 13402.574 2506.647 866.287, 13414.153 2558.167 865.876, 13409.739 2601.881 571.85</trace>
</ink>
</file>

<file path=ppt/ink/ink3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13442.709 2044.34 218.519, 13492.487 2061.671 406.398, 13551.584 2046.463 578.766, 13633.146 2074.686 675.977</trace>
</ink>
</file>

<file path=ppt/ink/ink3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13518.111 2077.41 464.161, 13509.685 2127.262 441.978, 13499.722 2197.04 616.416, 13480.001 2296.712 846.228, 13470.115 2360.344 869.581, 13467.766 2417.52 873.775, 13500.849 2466.852 876.263, 13555.89 2463.491 874.144, 13614.05 2454.105 867.098, 13678.451 2449.175 819.712, 13730.293 2443.954 591.639</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4653.502 7542.16 408.156, 4677.266 7585.989 369.079, 4707.061 7634.986 515.587, 4780.905 7652.02 498.802, 4836.212 7631.4 315.093, 4880.149 7607.248 220.304, 4925.619 7580.69 160.962, 4960.183 7532.499 144.051, 4907.562 7534.909 226.065, 4864.427 7553.371 234.719, 4820.639 7579.458 240.883, 4774.923 7609.718 242.99, 4732.487 7644.17 242.268, 4690.191 7690.064 240.753, 4655.928 7740.525 239.797, 4614.234 7799.678 241.714, 4591.994 7844.93 273.626, 4668.359 7845.696 626.965, 4759.746 7780.854 730.268, 4815.403 7750.465 749.699, 4865.66 7725.292 761.174, 4912.396 7699.377 765.323, 4965.141 7670.602 767.501, 5018.324 7647.714 768.009, 5064.194 7633.351 707.747, 5034.177 7676.32 288.483, 4981.301 7725.221 197.77, 4934.81 7748.954 159.093, 4877.96 7794.969 145.431, 4821.485 7829.87 138.364, 4769.176 7867.622 136.826, 4724.585 7914.662 136.826, 4678.506 7963.951 136.826, 4665.358 8007.932 156.437, 4674.742 8051.845 307.669, 4695.873 8098.558 500.607, 4721.123 8171.842 726.675, 4734.568 8218.155 810.877, 4746.839 8270.81 844.04, 4772.772 8317.061 822.362, 4796.108 8269.286 593.665, 4796.97 8224.452 402.134</trace>
</ink>
</file>

<file path=ppt/ink/ink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6350.769 7944.183 217.331, 6406.204 7931.362 229.58, 6466.64 7931.918 266.038, 6514.765 7945.903 167.34</trace>
</ink>
</file>

<file path=ppt/ink/ink4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13768.131 2193.817 493.078, 13779.515 2274.885 732.043, 13774.912 2332.404 834.442, 13763.293 2386.652 864.09, 13748.31 2442.329 874.765, 13735.017 2508.738 878.023, 13716.043 2580.624 881.423, 13736.959 2516.733 881.228, 13757.389 2452.526 874.48, 13777.78 2400.549 856.908, 13802.459 2333.966 745.374, 13817.888 2282.017 584.266, 13850.821 2215.495 429.283, 13892.179 2297.771 846.871, 13895.163 2362.104 866.583, 13897.25 2422.548 876.659, 13898.438 2478.547 881.224, 13912.286 2538.913 881.285, 13944.779 2582.474 822.434, 13959.741 2627.76 405.559</trace>
</ink>
</file>

<file path=ppt/ink/ink4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13986.401 2293.028 762.075, 14033.867 2287.722 787.192, 14082.631 2285.567 803.766, 14132.531 2294.821 463.203</trace>
</ink>
</file>

<file path=ppt/ink/ink4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14247.002 2218.95 183.136, 14204.185 2203.643 233.695, 14291.769 2166.637 769.531, 14344.803 2155.929 828.704, 14401.107 2147.477 845.801, 14447.573 2170.511 807.331</trace>
</ink>
</file>

<file path=ppt/ink/ink4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14338.279 1950.42 143.057, 14344.76 1995.591 250.948, 14349.096 2046.712 526.578, 14342.504 2097.882 642.767, 14339.978 2152.622 767.116, 14335.221 2220.985 833.39, 14330.403 2276.271 856.941, 14326.488 2331.968 868.645, 14344.16 2382.397 874.721, 14392.318 2410.806 873.858, 14446.558 2397.097 848.911, 14489.975 2362.272 792.492, 14533.078 2346.33 390.794</trace>
</ink>
</file>

<file path=ppt/ink/ink4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14544.644 1852.531 387.584, 14608.043 1868.061 720.66, 14647.286 1949.825 866.373, 14635.954 2006.379 872.884, 14638.659 2077.671 876.211, 14645.564 2139.672 877.536, 14649.447 2202.827 877.947, 14653.218 2268.016 878.198, 14657.875 2325.025 878.849, 14652.029 2390.092 880.658, 14643.956 2460.222 882.207, 14629.624 2518.725 883.36, 14586.634 2557.573 885.169, 14534.67 2536.102 884.459, 14486.044 2489.13 873.331, 14459.769 2445.362 8.803</trace>
</ink>
</file>

<file path=ppt/ink/ink4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2706.264 4623.042 181.595, 2744.154 4670.242 263.379, 2781.523 4738.153 310.894, 2811.119 4791.752 371.869, 2855.896 4883.595 450.683, 2877.55 4946.194 493.034, 2905.385 5040.9 566.68, 2917.089 5092.355 597.412, 2934.442 5188.118 644.882, 2944.645 5248.113 673.935, 2957.593 5324.477 715.724, 2968.825 5378.5 746.138, 2993.004 5429.417 774.247, 3025.985 5472.419 822.411, 3085.315 5462.255 843.559, 3142.701 5429.933 855.795, 3180.433 5387.529 858.489, 3278.567 5269.243 862.362, 3312.513 5205.644 863.045, 3367.027 5094.352 863.725, 3399.815 5021.703 863.603, 3442.688 4918.652 862.827, 3463.475 4856.018 861.965, 3499.527 4741.735 860.292, 3521.58 4667.034 859.446, 3550.593 4574.456 857.948, 3576.789 4499.474 856.859, 3610.783 4425.221 848.864, 3641.568 4372.91 804.872, 3685.542 4334.565 8.048</trace>
</ink>
</file>

<file path=ppt/ink/ink4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2513.128 7501.484 440.114, 2556.439 7528.276 647.457, 2607.397 7613.473 742.899, 2628.331 7656.03 761.547, 2663.883 7718.981 793.418, 2689.467 7781.235 813.203, 2715.231 7826.707 822.998, 2742.716 7873.966 830.22, 2778.15 7930.084 841.999, 2825.593 7989.062 852.204, 2869.712 8028.082 858.591, 2932.484 8035.917 861.707, 2986.478 8010.402 862.856, 3027.606 7933.133 863.303, 3058.28 7853.833 863.879, 3075.201 7802.088 864.257, 3109.577 7708.664 864.938, 3134.167 7653.391 865.293, 3169.77 7566.12 865.725, 3192.263 7512.841 865.743, 3234.503 7406.102 865.355, 3263.685 7332.154 864.882, 3300.948 7234.05 863.514, 3333.332 7154.833 861.436, 3368.064 7078.451 857.846, 3400.044 7013.515 848.306, 3424.701 6967.851 833.884, 3449.286 6918.327 790.341</trace>
</ink>
</file>

<file path=ppt/ink/ink4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2514.45 10715.921 308.06, 2554.307 10762.465 299.911, 2584.012 10804.855 299.427, 2625.546 10872.618 321.296, 2655.364 10919.676 345.053, 2684.27 10968.735 379.677, 2709.946 11013.157 398.323, 2733.618 11057.928 421.978, 2762.176 11111.324 464.923, 2817.885 11187.017 581.647, 2902.12 11199.074 740.252, 2943.627 11133.21 780.912, 2967.064 11066.112 794.763, 2982.513 11018.1 798.654, 3002.657 10954.442 803.477, 3020.257 10890.408 804.209, 3032.71 10833.204 804.158, 3045.388 10777.529 803.713, 3064.035 10683.073 802.583, 3074.497 10622.403 800.229, 3093.551 10519.761 795.202, 3104.806 10463.648 790.78, 3120.539 10391.662 781.013, 3133.259 10332.022 759.81, 3153.892 10258.91 734.244, 3172.003 10200.295 687.477, 3202.137 10121.915 507.107</trace>
</ink>
</file>

<file path=ppt/ink/ink4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2296.18 9086.215 538.266, 2349.269 9127.912 341.149, 2396.511 9186.586 322.245, 2433.168 9239.561 333.515, 2466.933 9298.77 364.553, 2491.501 9348.629 386.896, 2522.413 9411.037 419.159, 2563.356 9497.008 476.698, 2589.446 9547.435 511.815, 2639.234 9620.905 574.48, 2729.245 9707.859 675.77, 2786.82 9736.738 726.652, 2856.992 9740.628 769.011, 2927.526 9720.36 814.01, 2977.234 9664.334 831.854, 3012.01 9600.557 839.135, 3060.738 9507.707 849.832, 3085.981 9447.597 853.736, 3133.506 9331.138 859.516, 3172.926 9231.589 861.072, 3198.398 9167 861.999, 3229.972 9084.189 862.856, 3263.808 8998.074 863.448, 3285.619 8942.541 863.855, 3315.753 8854.82 864.259, 3345.976 8762.464 864.781, 3365.508 8702.791 865.19, 3387.12 8639.132 865.701, 3406.99 8560.912 866.246, 3435.854 8437.752 867.208, 3450.41 8372.095 867.715, 3468.063 8293.491 868.567, 3480.421 8232.881 869.197, 3492.217 8178.464 869.654, 3506.367 8125.875 851.859, 3537.038 8079.529 237.064</trace>
</ink>
</file>

<file path=ppt/ink/ink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6551.843 7773.54 324.382, 6556.438 7849.989 450.643, 6569.445 7931.439 693.861, 6574.258 7986.211 801.337, 6578.318 8052.686 850.927, 6581.52 8117.979 862.657, 6582.876 8173.13 861.928, 6568.24 8220.925 425.034</trace>
</ink>
</file>

<file path=ppt/ink/ink4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13242.002 2260.187 212.081, 13291.29 2252.52 246.047, 13359.052 2252.252 442.154, 13423.86 2246.152 657.356, 13479.946 2246.467 768.115, 13531.532 2240.321 815.006, 13586.923 2233.065 829.025, 13643.407 2228.706 836.953, 13704.039 2228.051 839.019, 13754.5 2234.916 788.093, 13701.687 2248.875 509.734, 13637.755 2260.059 312.001, 13582.592 2268.547 209.346</trace>
</ink>
</file>

<file path=ppt/ink/ink4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13330.633 2307.809 136.826, 13368.025 2365.127 429.946, 13424.931 2408.468 587.094, 13489.524 2453.535 728.93, 13581.606 2497.354 801.434, 13558.936 2546.933 652.208, 13477.857 2579.863 490.839, 13417.498 2608.844 418.738, 13349.795 2624.486 376.87, 13292.771 2619.132 365.185, 13382.361 2665.976 756.414, 13440.615 2664.766 796.35, 13497.617 2658.608 806.277, 13548.436 2651.385 810.229, 13605.979 2641.151 812.68, 13660.405 2643.323 813.411, 13714.21 2645.014 813.811, 13743.909 2565.474 589.467, 13739.092 2519.885 391.145</trace>
</ink>
</file>

<file path=ppt/ink/ink4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13941.79 2190.078 538.266, 13953.523 2256.771 465.71, 13943.051 2327.998 507.869, 13931.377 2398.667 562.103, 13928.14 2478.942 640.851, 13992.604 2450.773 712.958, 14020.632 2405.381 637.722, 14071.105 2336.446 481.614, 14108.48 2283.245 416.445, 14143.748 2236.414 384.342, 14169.455 2192.378 372.858, 14143.79 2283.726 731.889, 14127.986 2343.974 802.552, 14115.401 2398.69 831.331, 14106.616 2448.945 842.005, 14093.51 2524.66 855.208, 14086.411 2578.815 859.556, 14073.686 2668.519 865.541, 14061.151 2746.21 868.722, 14052.235 2808.712 872.072, 14044.391 2868.665 874.959, 14037.508 2923.093 877.508, 14030.183 2987.502 879.69, 14021.252 3074.043 881.999, 14014.62 3146.54 883.175, 14005.304 3206.76 883.71, 13955.848 3182.997 879.111, 13936.034 3094.155 873.36, 13924.871 3028.876 862.975, 13913.358 2953.362 791.977, 13906.564 2901.665 610.06, 13914.965 2858.247 6.1</trace>
</ink>
</file>

<file path=ppt/ink/ink4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14353.199 1933.452 540.807, 14421.832 1919.325 443.499, 14480.689 1950.815 716.195, 14486.45 2001.826 776.392, 14468.591 2052.439 762.38, 14443.089 2098.774 714.155, 14406.068 2141.656 616.185, 14339.149 2188.392 470.191, 14382.177 2175.853 722.536, 14433.264 2170.848 795.581, 14492.338 2158.394 828.239, 14549.729 2165.242 761.672, 14582.466 2208.304 372.047</trace>
</ink>
</file>

<file path=ppt/ink/ink4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14542.365 2384.532 612.366, 14613.866 2371.066 496.329, 14692.138 2364.82 555.326, 14737.397 2365.083 558.447, 14781.448 2371.301 392.992</trace>
</ink>
</file>

<file path=ppt/ink/ink4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14513.264 2445.382 165.445, 14493.015 2487.766 212.358, 14486.356 2545.844 261.177, 14481.792 2595.657 335.849, 14478.222 2669.334 481.574, 14479.433 2746.155 692.88, 14502.731 2789.49 781.089, 14553.432 2801.773 683.724, 14633.518 2777.608 382.078, 14677.581 2773.032 68.792</trace>
</ink>
</file>

<file path=ppt/ink/ink4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14888.954 2450.673 139.546, 14838.064 2481.97 321.978, 14826.342 2543.288 515.191, 14817.667 2587.094 578.838, 14795.8 2666.331 700.403, 14760.351 2751.266 768.986, 14788.503 2695.066 545.229, 14825.851 2615.09 485.718, 14852.348 2545.565 455.354, 14879.176 2488.847 442.14, 14939.667 2487.674 758.683, 14945.85 2535.74 810.666, 14945.152 2595.075 825.513, 14941.29 2646.68 830.55, 14939.361 2703.637 834.408, 14936.096 2762.141 839.352, 14941.677 2816.334 845.088, 14931.023 2864.17 416.73</trace>
</ink>
</file>

<file path=ppt/ink/ink4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15014.625 2351.461 190.833, 15078.164 2351.306 270.779, 15120.912 2350.694 352.691, 15175.629 2359.505 412.951, 15194.903 2407.537 845.319, 15181.251 2456.758 867.924, 15172.263 2512.191 872.018, 15169.788 2570.533 873.193, 15165.034 2632.446 873.851, 15160.454 2691.91 874.37, 15152.354 2748.373 875.068, 15138.752 2808.772 876.372, 15125.085 2864.989 877.351, 15091.576 2909.908 879.582, 15031.223 2902.244 873.222, 14979.454 2882.153 793.24, 14935.176 2845.466 7.932</trace>
</ink>
</file>

<file path=ppt/ink/ink4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15719.703 2364.69 275.251, 15648.415 2393.846 496.176, 15590.721 2426.044 550.051, 15522.424 2464.579 512.556, 15458.323 2470.519 578.846, 15538.441 2472.638 778.278, 15585.59 2481.867 798.26, 15632.961 2503.83 796.251</trace>
</ink>
</file>

<file path=ppt/ink/ink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6752.917 7662.423 305.826, 6813.752 7677.703 390.494, 6872.204 7696.683 800.343, 6877.65 7747.322 858.871, 6869.076 7807.562 862.494, 6870.903 7863.764 863.331, 6878.168 7922.105 863.941, 6886.48 7986.173 864.898, 6897.69 8049.066 866.704, 6906.445 8102.351 867.918, 6905.655 8161.396 869.24, 6886.833 8213.057 871.603, 6844.363 8252.967 868.029, 6783.891 8271.539 842.588, 6701.469 8275.11 730.517, 6644.462 8279.041 553.404, 6602.113 8280.455 183.586</trace>
</ink>
</file>

<file path=ppt/ink/ink4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15386.345 2653.063 315.132, 15445.553 2688.82 318.422, 15499.545 2693.301 459.315, 15574.067 2683.866 657.56, 15620.598 2676.29 762.859, 15678.756 2681.923 801.021, 15741.348 2688.335 794.824, 15791.832 2694.262 756.006, 15855.41 2690.434 658.413, 15900.523 2696.528 541.902</trace>
</ink>
</file>

<file path=ppt/ink/ink4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16111.27 2380.563 789.837, 16161.577 2398.858 666.291, 16209.499 2428.947 641.479, 16278.169 2531.945 748.22, 16296.449 2596.756 781.543, 16311.245 2648.844 817.152, 16325.108 2711.505 830.747, 16345.314 2767.221 841.211, 16371.343 2811.932 803.528, 16380.85 2857.549 396.236</trace>
</ink>
</file>

<file path=ppt/ink/ink4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16445.949 2313.1 136.826, 16393.627 2311.015 374.628, 16346.104 2355.19 591.362, 16310.106 2402.801 709.246, 16253.211 2489.789 810.736, 16228.175 2537.151 837.905, 16199.267 2607.754 850.766, 16175.066 2665.179 862.215, 16145.435 2712.407 866.798, 16122.567 2767.371 865.967, 16085.486 2809.993 240.99</trace>
</ink>
</file>

<file path=ppt/ink/ink4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16599.398 2231.085 329.091, 16658.066 2260.021 427.514, 16726.195 2256.78 660.724, 16772.584 2254.066 790.981, 16826.688 2255.1 831.676, 16880.428 2257.587 757.405, 16926.535 2275.363 210.778</trace>
</ink>
</file>

<file path=ppt/ink/ink4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16656.283 2273.416 199.915, 16647.396 2323.31 344.592, 16642.184 2406.044 575.976, 16639.383 2450.646 661.968, 16634.564 2518.771 733.325, 16631.031 2582.286 784.149, 16629.488 2631.033 814.13, 16628.211 2687.081 843.549, 16628.799 2741.033 863.826, 16652.381 2791.946 863.546, 16707.494 2807.963 856.587, 16768.217 2805.126 839.203, 16823.514 2793.342 726.797, 16870.635 2798.631 202.26</trace>
</ink>
</file>

<file path=ppt/ink/ink4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16980.383 2450.673 736.584, 16929.059 2457.424 839.621, 16881.461 2484.975 882.728, 16832.008 2508.229 888.276, 16882.229 2479.133 884.288, 16930.012 2454.197 882.477, 16920.67 2541.329 872.016, 16901.197 2597.882 871.679, 16876.305 2671.436 871.265, 16857.389 2725.803 870.702, 16835.869 2778.627 869.883, 16885.611 2738.41 854.467, 16913.221 2689.374 840.998, 16935.195 2639.457 829.644, 16960.18 2583.578 811.547, 16996.287 2537.434 802.091, 17030.957 2491.668 792.926, 17070.916 2448.359 787.254, 17148.215 2383.35 790.898, 17167.742 2431.688 864.979, 17159.457 2498.964 870.137, 17154.148 2554.107 872.826, 17148.945 2615.202 875.575, 17149.521 2673.19 877.927, 17171.812 2723.791 877.485, 17224.678 2702.419 827.65, 17268.387 2659.207 485.752</trace>
</ink>
</file>

<file path=ppt/ink/ink4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17374.592 2172.882 267.501, 17437.941 2204.91 790.193, 17486.516 2210.485 796.605, 17539.018 2213.898 805.196, 17586.693 2229.524 820.088, 17563.146 2278.161 875.087, 17539.801 2341.531 876.067, 17524.848 2399.796 876.506, 17515.338 2460.856 876.735, 17506.074 2514.041 876.943, 17494.086 2598.971 877.152, 17479.873 2663.478 877.349, 17462.598 2731.576 877.614, 17447.111 2785.462 878.243, 17428.912 2839.388 879.98, 17404.467 2899.124 882.498, 17379.307 2946.706 883.881, 17289.387 2983.727 882.553, 17237.535 2962.351 876.127, 17190.408 2935.326 853.188, 17149.236 2889.174 8.532</trace>
</ink>
</file>

<file path=ppt/ink/ink4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16317.633 1925.516 199.915, 16361.596 1905.459 201.072, 16428.34 1896.464 250.529, 16481.889 1895.848 342.21, 16531.203 1892.337 466.014, 16612.266 1899.412 724.789, 16631.262 1973.537 839.779, 16542.244 2066.598 805.054, 16498.443 2103.33 780.836, 16454.951 2131.885 753.894, 16408.113 2152.381 716.457, 16364.72 2168.577 674.251, 16320.093 2186.189 618.121, 16369.529 2187.345 822.731, 16421 2187.312 840.754, 16495.082 2192.994 850.997, 16555.932 2194.424 856.097, 16620.26 2190.813 857.203, 16672.361 2187.748 849.547, 16719.934 2200.554 418.928</trace>
</ink>
</file>

<file path=ppt/ink/ink4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2631.405 5056.615 296.758, 2667.862 5005.631 288.727, 2731.395 5011.733 345.565, 2786.245 5041.694 407.363, 2843.231 5093.914 464.342, 2879.014 5160.279 507.473, 2900.22 5208.686 527.58, 2943.773 5305.339 576.002, 2966.935 5357.364 600.04, 3009.894 5445.66 624.808, 3076.415 5520.308 662.103, 3161.612 5540.474 706.804, 3221.519 5527.756 720.19, 3279.075 5498.737 730.033, 3330.342 5449.15 737.482, 3363.076 5385.921 741.698, 3406.924 5282.89 748.885, 3429.282 5210.8 755.008, 3443.618 5164.015 760.409, 3466.548 5077.759 766.597, 3489.723 4976.278 771.714, 3504.642 4910.454 775.849, 3522.318 4822.146 779.372, 3540.574 4723.389 780.066, 3552.283 4659.715 780.132, 3573.034 4547.932 778.657, 3595.791 4421.775 768.52, 3610.473 4340.204 758.388, 3629.873 4245.884 735.924, 3649.808 4150.13 708.976, 3662.652 4088.502 684.863, 3682.266 4002.924 652.501, 3707.108 3912.242 618.478, 3723.161 3853.862 588.643, 3735.473 3805.12 550.415, 3745.177 3746.697 511.338, 3756.313 3674.912 440.217, 3759.63 3614.863 319.123, 3710.852 3617.394 70.197</trace>
</ink>
</file>

<file path=ppt/ink/ink4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2735.91 7724.73 758.401, 2795.168 7695.721 333.63, 2844.033 7729.227 320.818, 2884.201 7773.849 366.941, 2926.685 7851.903 412.728, 2943.486 7897.104 430.503, 2966.124 7955.856 463.057, 3005.866 8048.978 520.056, 3040.042 8119.923 579.34, 3072.987 8168.917 619.652, 3155.719 8225.788 696.197, 3218.511 8226.262 738.201, 3278.408 8199.604 769.02, 3322.809 8163.798 781.351, 3355.882 8117.738 789.246, 3382.991 8048.716 792.521, 3397.117 7986.926 793.666, 3415.448 7891.167 795.291, 3423.998 7837.367 795.009, 3438.123 7744.23 793.912, 3446.07 7685.306 787.797, 3457.221 7608.459 771.48, 3463.894 7558.861 751.478, 3473.773 7480.044 712.336, 3482.764 7418.169 650.142, 3489.26 7368.774 571.799, 3498.939 7326.401 435.448</trace>
</ink>
</file>

<file path=ppt/ink/ink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10532.256 7266.023 387.584, 10553.145 7329.808 477.705, 10554.891 7411.447 624.321, 10552.84 7468.986 684.715, 10547.098 7531.103 747.903, 10539.535 7577.611 779.998, 10530.51 7624.112 806.104, 10519.135 7681.108 827.729, 10508.444 7736.87 837.067, 10496.392 7801.968 847.584, 10485.39 7854.63 859.361, 10507.604 7798.665 827.477, 10523.766 7737.331 781.323, 10539.794 7690.634 714.128, 10556.286 7643.567 669.398, 10577.103 7599.406 631.282, 10636.244 7558.383 639.228, 10646.479 7641.41 785.556, 10647.629 7712.639 830.961, 10649.752 7771.873 850.196, 10652.83 7834.321 859.703, 10658.767 7886.578 862.923, 10706.404 7864.825 364.563</trace>
</ink>
</file>

<file path=ppt/ink/ink4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2553.356 10617.722 203.32, 2603.607 10671.144 211.756, 2650.7 10712.791 226.785, 2706.946 10746.751 250.514, 2772.126 10790.557 295.426, 2815.794 10814.256 334.978, 2860.277 10837.574 403.111, 2920.832 10842.651 510.364, 2971.859 10770.845 569.715, 2986.1 10725.967 578.473, 3000.253 10648.736 582.006, 3010.46 10581.968 580.917, 3017.05 10538.625 579.561, 3024.619 10483.703 577.87, 3031.791 10431.773 575.743, 3045.5 10328.908 571.566, 3056.545 10242.211 558.727, 3063.68 10186.123 547.124, 3073.01 10102.266 531.595, 3080.402 10008.48 503.483, 3085.149 9947.91 478.512, 3084.479 9848.472 424.516, 3084 9784.196 357.125, 3085.64 9724.845 214.595, 3082.497 9674.555 93.632</trace>
</ink>
</file>

<file path=ppt/ink/ink4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15723.703 2375.669 136.826, 15702.603 2327.261 280.272, 15648.321 2335.137 346.256, 15592.849 2372.158 350.851, 15554.668 2421.497 336.691, 15517.822 2474.589 349.77, 15567.449 2499.204 430.388, 15622.737 2500.03 411.344, 15683.176 2499.925 386.267, 15746.121 2512.238 365.657, 15805.699 2521.772 351.739, 15852.396 2521.227 334.811, 15895.856 2511.311 180.815</trace>
</ink>
</file>

<file path=ppt/ink/ink4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15793.271 2419.234 139.546, 15848.599 2422.109 159.519, 15911.633 2399.698 164.149, 15956.402 2385.963 168.851, 15999.823 2371.839 173.077, 16057.155 2351.915 175.265, 16100.445 2328.918 173.121, 16152.721 2306.859 166.375</trace>
</ink>
</file>

<file path=ppt/ink/ink4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15938.783 2375.582 136.826, 15893.559 2397.159 136.826, 15863.311 2443.103 136.826, 15917.919 2478.559 137.293, 15964.166 2498.523 144.566, 16009.648 2545.111 167.442, 16057.953 2574.567 178.748, 16101.287 2587.562 184.725, 16145.568 2590.755 184.541, 16112.361 2635.975 184.724, 16047.37 2688.512 182.042, 16002.563 2720.035 180.299, 15951.558 2747.703 179.336, 15904.789 2774.243 179.49, 15851.78 2814.269 182.422, 15826.487 2868.071 191.393, 15871.499 2914.883 201.396, 15947.985 2942.403 208.72, 15991.663 2955.122 198.406</trace>
</ink>
</file>

<file path=ppt/ink/ink4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639.969 293.515 204.961, 656.062 349.226 440.749, 664.323 394.694 528.498, 666.735 473.213 608.316, 664.136 553.138 653.649, 664.615 598.14 670.76, 665.905 645.737 695.905, 664.291 689.469 742.779, 659.422 734.47 783.381, 708.035 721.352 794.569, 747.555 667.537 779.519, 774.015 620.036 720.489, 789.965 574.66 674.547, 804.893 522.056 602.054, 821.256 436.375 521.697, 834.096 365.659 455.825, 845.962 306.5 479.651, 838.156 403.529 614.602, 833.866 454.692 657.956, 831.251 525.473 713.555, 829.17 578.99 745.118, 828.329 624.358 772.593, 826.582 671.306 792.781, 824.945 719.431 808.447, 821.375 775.958 828.653, 818.125 845.826 839.486, 813.766 917.253 850.804, 804.031 990.222 857.634, 797.296 1047.771 860.783, 786.234 1107.373 863.419, 733.841 1121.257 865.411, 662.368 1034.08 863.552, 633.837 977.009 859.823, 607.731 919.929 848.667, 594.459 867.795 821.839, 606.578 815.289 696.287, 632.9 772.223 6.963</trace>
</ink>
</file>

<file path=ppt/ink/ink4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960.099 723.429 277.54, 956.044 785.615 435.9, 948.235 857.276 746.615, 943.338 906.336 799.083, 935.883 961.364 845.769, 927.044 1012.075 864.207, 932.593 958.973 743.826, 940.48 905.305 607.602</trace>
</ink>
</file>

<file path=ppt/ink/ink4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1044.762 506.488 610.53, 1088.757 495.909 560.969, 1133.362 488.033 690.335, 1184.667 476.329 789.814, 1240.96 475.913 827.775, 1293.754 485.342 811.121, 1340.232 510.642 225.727</trace>
</ink>
</file>

<file path=ppt/ink/ink4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1024.919 546.172 336.258, 1048.059 590.255 353.381, 1075.309 654.139 683.673, 1084.012 697.388 817.91, 1084.045 748.729 847.783, 1078.72 800.17 853.297, 1076.102 853.468 852.121, 1100.483 899.129 837.986, 1147.779 918.625 821.993, 1197.349 924.413 790.231, 1255.049 920.764 630.523, 1304.604 929.528 381.866</trace>
</ink>
</file>

<file path=ppt/ink/ink4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1380.766 596.439 237.502, 1386.718 658.038 353.483, 1383.825 724.962 520.32, 1376.935 768.148 624.454, 1363.482 851.499 772.193, 1354.514 897.282 810.249, 1360.135 840.366 761.462, 1367.975 782.688 649.654, 1376.91 732.034 562.305, 1396.357 660.856 465.516, 1435.058 615.897 443.442, 1465.772 685.669 748.932, 1469.54 735.473 809.492, 1470.169 785.766 832.752, 1474.995 838.168 849.703, 1463.766 886.146 419.005</trace>
</ink>
</file>

<file path=ppt/ink/ink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10773.016 7443.28 474.185, 10853.845 7416.523 585.232, 10904.657 7392.521 645.974, 10983.084 7360.853 712.112, 11068.819 7344.11 522.483</trace>
</ink>
</file>

<file path=ppt/ink/ink4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1563.319 453.575 180.076, 1615.981 459.314 245.487, 1658.465 467.455 325.058, 1715.713 502.502 674.583, 1673.64 582.727 846.348, 1668.674 639.808 853.465, 1667.322 702.645 855.265, 1669.633 761.887 856.569, 1667.405 821.596 857.594, 1663.291 877.806 858.292, 1658.292 947.858 859.071, 1654.729 999.873 860.156, 1560.947 1000.41 864.79, 1508.37 961.161 818.207, 1477.888 917.341 227.699</trace>
</ink>
</file>

<file path=ppt/ink/ink4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1834.504 609.667 167.651, 1890.053 594.415 345.301, 1949.52 587.754 611.399, 1999.495 581.72 631.766</trace>
</ink>
</file>

<file path=ppt/ink/ink4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1833.182 741.949 199.915, 1879.402 741.756 315.904, 1928.363 736.095 467.367, 1986.531 735.343 437.471</trace>
</ink>
</file>

<file path=ppt/ink/ink4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2255.171 495.905 523.602, 2321.899 541.385 738.434, 2398.647 622.63 862.331, 2438.243 673.098 871.124, 2467.823 718.69 872.908, 2494.335 772.61 868.262, 2512.282 826.337 854.382, 2512.309 869.691 564.26</trace>
</ink>
</file>

<file path=ppt/ink/ink4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2448.307 419.182 279.589, 2442.876 464.501 351.228, 2432.034 530.415 591.76, 2411.845 617.841 780.384, 2392.365 670.005 820.565, 2370.122 720.477 845.905, 2342.673 780.562 856.059, 2320.247 828.77 859.154, 2304.525 884.646 858.528, 2273.083 930.999 238.92</trace>
</ink>
</file>

<file path=ppt/ink/ink4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2542.23 675.808 246.871, 2550.045 735.728 394.348, 2556.393 795.975 718.404, 2562.594 840.335 830.571, 2567.139 895.644 858.926, 2556.788 937.981 567.261</trace>
</ink>
</file>

<file path=ppt/ink/ink4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2775.052 498.551 160.502, 2818.182 475.622 172.464, 2868.283 454.367 264.873, 2935.935 449.992 396.598, 2979.22 462.229 264.516</trace>
</ink>
</file>

<file path=ppt/ink/ink4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2739.335 499.874 279.589, 2743.397 556.843 254.762, 2754.834 605.188 340.897, 2755.613 670.852 545.705, 2748.754 720.864 684.599, 2742.675 769.277 773.76, 2740.298 832.711 822.349, 2752.555 884.846 837.481, 2782.686 944.09 838.503, 2838.409 956.128 833.993, 2891.998 939.133 825.371, 2941.163 915.6 799.995, 2985.464 883.986 660.625, 3031.24 869.923 6.606</trace>
</ink>
</file>

<file path=ppt/ink/ink4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3006.551 543.527 395.377, 3020.025 595.591 438.27, 3022.861 656.951 593.683, 3018.503 740.706 703.795, 3012.183 788.907 740.041, 3008.614 841.708 778.773, 3017.999 788.126 745.013, 3030.72 740.94 639.251, 3041.86 694.677 556.155, 3057.349 620.235 463.574, 3074.893 556.863 427.45, 3102.842 502.581 426.53, 3134.865 568.427 674.162, 3140.798 621.875 778.718, 3143.678 674.406 834.244, 3154.16 734.536 859.816, 3183.618 786.051 864.861, 3233.105 814.818 831.54, 3283.508 823.632 495.766</trace>
</ink>
</file>

<file path=ppt/ink/ink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10778.308 7518.681 382.564, 10788.676 7574.69 498.373, 10794.156 7647.476 787.763, 10788.92 7695.459 838.514, 10781.961 7764.301 861.246, 10773.093 7823.342 868.399, 10767.777 7875.568 871.583, 10795.953 7920.733 871.709, 10849.17 7929.455 872.847, 10906.511 7926.563 872.775, 10959.54 7906.825 869.173, 11018.927 7901.492 852.865, 11067.058 7912.873 420.565</trace>
</ink>
</file>

<file path=ppt/ink/ink4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778.869 1470.819 136.826, 805.394 1522.069 197.133, 815.357 1580.899 301.238, 820.833 1629.869 385.666, 833.07 1684.473 462.09, 875.78 1632.81 473.357, 895.416 1562.255 446.698, 912.354 1491.539 418.807, 924.012 1437.604 395.56, 933.554 1371.978 365.778, 938.575 1417.576 729.7, 940.211 1470.657 756.629, 942.591 1539.115 774.569, 946.079 1601.959 787.697, 948.617 1664.983 795.656, 951.543 1725.778 806.786, 952.455 1779.208 820.147, 950.776 1839.339 832.94, 947.733 1897.725 843.854, 943.008 1968.287 853.228, 936.48 2034.312 859.614, 926.045 2109.403 865.83, 912.621 2165.966 870.033, 893.991 2215.979 874.484, 840.778 2192.641 861.908, 831.018 2133.523 829.705, 826.557 2070.028 718.25, 826.398 2017.077 590.788</trace>
</ink>
</file>

<file path=ppt/ink/ink4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1057.99 1685.115 267.501, 1126.145 1685.321 285.453, 1172.965 1699.434 348.134, 1228.579 1732.388 640.428, 1221.817 1817.094 847.478, 1174.878 1846.16 841.465, 1119.598 1871.56 822.614, 1067.526 1896.351 802.202, 1019.096 1923.205 762.452, 1071.559 1916.528 791.313, 1119.778 1915.033 807.867, 1172.33 1912.753 815.543, 1230.398 1914.032 801.465, 1279.093 1908.304 769.296, 1328.277 1890.78 599.002, 1371.689 1889.888 5.99</trace>
</ink>
</file>

<file path=ppt/ink/ink4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1393.994 1439.071 462.25, 1455.55 1446.504 472.62, 1518.923 1450.106 537.016, 1591.347 1466.231 508.571, 1634.017 1477.519 202.78</trace>
</ink>
</file>

<file path=ppt/ink/ink4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1441.617 1431.134 213.813, 1436.181 1475.222 200.576, 1435.751 1523.276 237.209, 1437.628 1569.024 310.942, 1437.656 1621.184 397.881, 1434.085 1698.21 552.705, 1429.617 1743.701 654.348, 1423.591 1791.261 729.284, 1421.84 1840.894 777.211, 1429.989 1889.305 795.472, 1458.581 1934.792 803.135, 1507.308 1939.747 788.559, 1556.343 1916.317 696.328, 1624.163 1869.016 369.384</trace>
</ink>
</file>

<file path=ppt/ink/ink4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1677.085 1599.132 136.826, 1692.092 1553.997 180.187, 1698.349 1608.96 519.182, 1702.665 1686.446 732.122, 1702.352 1740.958 797.965, 1695.661 1797.145 816.842, 1691.79 1847.2 821.205, 1696.304 1898.146 822.675, 1713.838 1850.782 648.372, 1735.45 1804.442 553.928, 1755.542 1735.411 454.661, 1776.608 1658.784 411.721, 1794.963 1593.183 411.97, 1838.794 1587.644 558.098, 1849.337 1631.523 626.303, 1862.277 1719.825 757.598, 1867.515 1772.23 783.923, 1870.773 1820.068 802.765, 1871.727 1869.122 815.466, 1857.647 1914.267 402.123</trace>
</ink>
</file>

<file path=ppt/ink/ink4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1956.207 1411.292 153.636, 2012.599 1409.228 259.113, 2075.542 1426.11 423.695, 2091.228 1513.359 833.736, 2085.148 1567.35 855.427, 2087.616 1628.995 863.062, 2091.959 1691.379 865.206, 2099.683 1744.041 866.196, 2109.644 1798.37 866.625, 2117.201 1854.413 867.352, 2121.734 1918.472 868.985, 2129.481 1979.189 871.324, 2136.873 2040.221 873.105, 2140.045 2096.51 876.074, 2141.844 2150.246 878.937, 2094.494 2183.332 874.045, 2036.893 2150.724 831.703, 1997.818 2106.026 584.133</trace>
</ink>
</file>

<file path=ppt/ink/ink4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2427.142 1703.634 419.448, 2484.423 1701.661 523.144, 2565.112 1700.068 803.307, 2615.739 1701.299 771.267, 2663.073 1718.366 214.636</trace>
</ink>
</file>

<file path=ppt/ink/ink4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2399.362 1838.561 263.341, 2466.118 1832.821 498.77, 2546.882 1827.845 566.193, 2596.64 1825.917 537.909, 2639.639 1828.641 485.436</trace>
</ink>
</file>

<file path=ppt/ink/ink4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2981.417 1604.423 410.607, 3020.554 1649.343 481.985, 3065.776 1728.157 705.802, 3092.622 1773.55 787.188, 3116.14 1817.312 829.208, 3140.029 1878.507 846.455, 3159.74 1935.84 858.259, 3173.564 1989.713 860.314, 3180.971 2045.123 857.339, 3193.569 1983.968 300.683</trace>
</ink>
</file>

<file path=ppt/ink/ink4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3122.962 1572.675 136.826, 3081.932 1632.571 278.189, 3062.854 1685.211 427.473, 3034.796 1757.684 652.72, 3013.785 1808.052 744.724, 2993.729 1857.012 792.639, 2972.624 1917.244 807.172, 2958.988 1971.007 800.015, 2952.014 2022.434 658.864, 2930.959 2065.303 6.588</trace>
</ink>
</file>

<file path=ppt/ink/ink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11131.51 7542.491 521.115, 11137.191 7642.643 860.636, 11129.22 7712.453 866.397, 11118.475 7775.146 867.355, 11110.555 7831.802 867.564, 11103.741 7886.801 867.669, 11106.632 7826.94 862.548, 11114.257 7769.337 850.745, 11122.045 7711.467 827.513, 11132.674 7657.918 798.187, 11149.822 7602.923 762.338, 11167.841 7554.706 736.227, 11228.975 7567.715 836.529, 11237.37 7621.434 858.371, 11239.622 7680.918 863.74, 11240.429 7739.181 868.17, 11241.69 7794.821 870.797, 11251.83 7855.476 866.784, 11244.99 7898.924 572.45</trace>
</ink>
</file>

<file path=ppt/ink/ink4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3193.073 1800.199 329.091, 3244.069 1805.134 316.496, 3315.287 1819.225 456.852, 3374.624 1845.179 721.5, 3369.066 1931.385 781.201, 3284.701 1990.478 611.731, 3202.469 2044.948 457.991, 3152.57 2068.778 421.42, 3229.791 2060.783 626.32, 3273.907 2056.055 648.595, 3372.992 2051.383 631.613, 3456.643 2070.026 442.148</trace>
</ink>
</file>

<file path=ppt/ink/ink4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3611.095 1547.542 485.539, 3623.146 1590.254 474.606, 3671.375 1636.428 616.551, 3760.495 1670.838 777.993, 3816.374 1680.789 796.802, 3863.386 1691.8 635.984</trace>
</ink>
</file>

<file path=ppt/ink/ink4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3592.575 1649.398 190.833, 3584.621 1700.296 219.99, 3580.625 1760.241 401.09, 3576.641 1816.417 565.086, 3572.761 1864.293 670.43, 3568.815 1912.478 738.748, 3565.307 1967.824 773.666, 3564.95 2036.655 787.428, 3567.498 2084.163 788.735, 3588.606 2131.248 789.926, 3646.177 2117.615 772.825, 3698.792 2091.122 664.92, 3743.502 2066.441 526.136, 3790.311 2026.277 267.18</trace>
</ink>
</file>

<file path=ppt/ink/ink4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3212.917 316.003 136.826, 3256.506 307.291 136.826, 3301.669 307.942 141.626, 3348.977 317.6 189.791, 3395.091 328.366 277.669, 3378.234 386.178 423.077, 3355.179 434.996 482.151, 3343.77 505.876 550.573, 3348.655 582.417 617.9, 3369.626 661.85 665.008, 3375.385 707.368 721.094, 3374.103 751.55 781.069, 3368.253 804.593 831.34, 3341.735 848.377 852.547, 3290.91 860.191 854.733, 3236.121 866.53 824.258, 3185.094 859.827 695.456, 3139.752 837.792 6.954</trace>
</ink>
</file>

<file path=ppt/ink/ink4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3927.257 1682.469 326.73, 3923.288 1725.296 316.131, 3920.148 1776.619 437.863, 3902.326 1863.388 636.304, 3881.249 1946.809 752.145, 3872.191 1997.286 802.196, 3872.646 1941.728 780.888, 3888.107 1878.942 746.324, 3904.056 1826.57 678.826, 3919.786 1783.287 597.521, 3954.194 1716.956 525.97, 4003.125 1754.099 730.87, 4009.935 1798.544 787.9, 4008.45 1865.381 829.583, 4005.665 1917.384 846.286, 3996.361 1994.797 857.056, 3991.19 2047.955 860.055, 3992.144 2104.777 862.524, 4025.073 2051.721 774.944, 4041.884 1998.122 626.123, 4058.443 1955.716 289.081</trace>
</ink>
</file>

<file path=ppt/ink/ink4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4037.053 1563.416 268.985, 4097.019 1594.562 360.819, 4150.74 1583.146 501.331, 4223.426 1591.02 593.941, 4241.018 1643.359 790.835, 4215.915 1686.772 817.046, 4197.892 1736.02 848.775, 4196.691 1790.141 856.976, 4205.912 1845.305 861.181, 4210.02 1919.411 864.061, 4213.588 1975.892 865.765, 4213.725 2031.635 866.574, 4214.256 2085.989 868.649, 4213.542 2145.623 871.497, 4210.115 2202.22 874.759, 4166.983 2233.098 876.993, 4106.269 2225.941 872.002, 4060.497 2204.443 430.001</trace>
</ink>
</file>

<file path=ppt/ink/ink4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3883.602 610.99 459.584, 3946.458 592.828 366.196, 4003.646 577.841 386.601, 4063.019 566.93 444.872, 4121.989 575.01 369.073</trace>
</ink>
</file>

<file path=ppt/ink/ink4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3966.942 477.386 195.555, 3977.713 523.814 349.747, 3986.306 582.104 454.368, 3991.941 653.607 584.192, 3990.89 736.987 760.1, 3989.873 794.69 809.28, 3974.25 838.944 399.072</trace>
</ink>
</file>

<file path=ppt/ink/ink4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4209.024 251.185 341.107, 4253.05 259.149 342.656, 4305.634 268.119 379.445, 4361.962 279.481 431.51, 4420.097 307.881 562.028, 4417.267 391.775 594.841, 4369.097 453.72 512.544, 4305.336 502.272 427.427, 4257.69 532.252 392.399, 4212.057 560.489 374.514, 4166.673 587.579 368.628, 4228.367 566.786 551.543, 4287.245 554.794 588.619, 4336.797 550.289 603.325, 4417.288 556.852 620.262, 4461.945 574.307 628.973, 4530.371 641.685 641.27, 4522.442 721.631 666.365, 4479.512 757.339 723.343, 4436.981 778.911 756.066, 4365.646 797.848 774.981, 4303.061 811.565 761.844, 4237.85 825.518 709.359, 4187.672 829.471 564.815, 4144.234 797.83 169.277</trace>
</ink>
</file>

<file path=ppt/ink/ink4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4425.972 1728.767 303.606, 4481.808 1727.215 299.568, 4525.758 1728.031 316.318, 4577.12 1725.999 354.346, 4635.145 1719.894 385.702, 4690.676 1709.903 339.775</trace>
</ink>
</file>

<file path=ppt/ink/ink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11294.219 7588.79 431.69, 11356.854 7577.373 701.657, 11402.773 7571.297 724.955, 11448.902 7569.08 575.636</trace>
</ink>
</file>

<file path=ppt/ink/ink4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4556.934 1420.552 183.136, 4583.792 1472.231 181.277, 4594.381 1543.272 193.123, 4597.452 1586.199 221.487, 4601.47 1631.907 266.984, 4601.991 1681.049 327.299, 4601.061 1745.636 445.084, 4599.322 1814.391 576.358, 4591.569 1902.342 725.302, 4588.384 1959.927 798.145, 4590.358 2017.906 848.931, 4633.298 1973.754 468.686</trace>
</ink>
</file>

<file path=ppt/ink/ink4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4828.119 1439.071 171.559, 4872.851 1450.106 151.884, 4916.171 1479.096 144.536, 4965.97 1524.477 223.258, 4969.874 1580.955 383.362, 4937.257 1630.746 485.871, 4886.004 1673.869 522.304, 4811.885 1717.46 543.212, 4749.736 1748.777 575.447, 4834.934 1749.86 591.68, 4913.526 1740.895 585.452, 4969.511 1735.703 579.634, 5019.688 1731.05 567.322, 5095.064 1745.032 534.015, 5121.271 1807.052 516.489, 5093.635 1850.243 527.247, 5035.656 1904.761 619.453, 4989.094 1931.403 679.795, 4930.322 1961.414 737.042, 4864.224 1992.554 789.949, 4809.39 2009.036 823.571, 4745.059 2030.214 848.102, 4688.21 2019.474 855.539, 4672.772 1964.238 812.417, 4672.817 1914.8 690.477, 4671.335 1870.172 382.226</trace>
</ink>
</file>

<file path=ppt/ink/ink4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2538.262 626.864 136.826, 2521.4 674.949 176.545, 2517.93 724.259 214.447, 2517.182 767.374 172.663</trace>
</ink>
</file>

<file path=ppt/ink/ink4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6809.751 396.694 376.604, 6860.76 424.008 476.364, 6916.02 474.74 681.916, 6987.17 556.71 798.75, 7033.456 614.489 818.445, 7072.634 665.487 834.797, 7111.859 724.361 844.466, 7138.28 769.585 849.255, 7164.417 821.81 835.716, 7189.977 869.778 728.284, 7197.914 916.624 202.674</trace>
</ink>
</file>

<file path=ppt/ink/ink4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7082.259 358.333 281.911, 7032.107 417.472 307.069, 7002.042 474.263 408.505, 6975.241 535.421 531.765, 6935.686 609.163 690.873, 6902.241 663.059 771.369, 6877.583 707.411 823.536, 6855.666 754.731 846.893, 6835.444 803.225 842.29, 6795.331 849.256 8.423</trace>
</ink>
</file>

<file path=ppt/ink/ink4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7132.527 290.869 566.644, 7209.192 281.622 560.099, 7285.994 271.696 550.785, 7360.769 270.156 625.911, 7439.222 288.936 519.921</trace>
</ink>
</file>

<file path=ppt/ink/ink4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7201.315 357.01 308.06, 7219.987 401.2 388.794, 7228.326 444.126 503.671, 7238.428 517.223 684.094, 7242.383 560.613 742.132, 7247.107 615.405 769.285, 7258.747 662.753 743.032, 7332.881 693.2 404.887, 7375.844 675.19 145.288</trace>
</ink>
</file>

<file path=ppt/ink/ink4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7436.782 314.68 136.826, 7436.198 363.018 257.009, 7440.976 419.888 391.364, 7444.654 503.546 598.72, 7440.331 598.355 751.796, 7434.514 649.637 784.711, 7428.448 699.289 749.471, 7447.665 644.994 358.574</trace>
</ink>
</file>

<file path=ppt/ink/ink4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7463.24 316.003 136.826, 7458.268 271.722 136.826, 7474.189 225.001 139.231, 7517.518 266.581 300.953, 7540.814 312.053 387.224, 7563.287 370.889 428.609, 7578.746 447.092 467.538, 7579.111 518.839 492.496, 7574.067 589.083 529.924, 7568.797 634.827 550.681</trace>
</ink>
</file>

<file path=ppt/ink/ink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11593.185 7419.47 183.136, 11586.92 7472.078 616.738, 11588.157 7560.741 851.491, 11581.134 7613.412 868.283, 11571.764 7678.432 873.876, 11563.007 7742.08 874.306, 11540.566 7787.546 431.138</trace>
</ink>
</file>

<file path=ppt/ink/ink4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7586.266 264.413 248.699, 7641.344 250.98 196.185, 7692.618 240.044 182.355, 7750.778 228.97 218.117, 7804.635 218.822 319.906, 7764.755 274.459 836.722, 7748.781 340.25 859.93, 7749.238 402.994 863.718, 7758.534 468.552 865.927, 7769.595 547.862 867.173, 7776.478 621.27 867.77, 7783.17 681.226 868.326, 7791.611 741.042 868.861, 7795.432 794.363 870.004, 7799.174 864.228 871.768, 7797.953 939.043 873.3, 7783.922 992.794 873.951, 7724.473 1008.221 870.974, 7680.378 1005.225 575.218</trace>
</ink>
</file>

<file path=ppt/ink/ink4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7940.789 491.937 485.539, 7966.57 543.162 703.693, 8021.664 552.498 833.437, 8076.528 544.228 851.132, 8142.558 538.942 854.301, 8196.862 533.685 757.573, 8239.687 543.497 373.574</trace>
</ink>
</file>

<file path=ppt/ink/ink4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8010.901 699.619 310.309, 8080.297 711.309 366.136, 8144.942 722.681 449.238, 8218.066 734.436 540.987, 8272.199 747.393 549.698, 8315.117 760.867 485.773</trace>
</ink>
</file>

<file path=ppt/ink/ink4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8426.277 555.432 523.602, 8491.413 575.122 529.378, 8555.051 625.757 558.675, 8624.143 680.577 672.554, 8695.294 754.535 758.398, 8726.466 801.395 760.871, 8763.905 889.789 596.642, 8770.033 934.261 291.912</trace>
</ink>
</file>

<file path=ppt/ink/ink4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8685.556 374.206 227.889, 8668.337 428.797 240.133, 8648.333 507.878 305.841, 8631.229 568.567 349.185, 8609.459 628.33 429.887, 8585.782 685.714 527.41, 8565.582 736.297 637.148, 8540.244 814.529 758.396, 8532.541 863.943 779.033, 8509.234 909.109 216.797</trace>
</ink>
</file>

<file path=ppt/ink/ink4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8812.55 597.762 279.589, 8826.975 644.139 269.588, 8841.286 688.387 378.67, 8852.818 749.715 610.912, 8857.975 792.968 707.459, 8862.411 850.376 769.108, 8869.687 901.133 764.494, 8861.777 944.756 376.987</trace>
</ink>
</file>

<file path=ppt/ink/ink4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8926.315 371.561 558.377, 8997.703 344.924 542.999, 9071.462 341.524 623.324, 9153.701 362.803 643.932, 9175.653 407.414 498.206</trace>
</ink>
</file>

<file path=ppt/ink/ink4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8942.188 416.537 270.975, 8954.231 465.313 270.975, 8960.793 532.982 304.629, 8964.326 593.885 422.974, 8963.54 675.34 677.526, 8956.828 724.747 787.596, 8948.588 773.234 840.739, 8940.938 824.235 856.523, 8941.923 876.487 857.76, 8992.558 901.296 819.026, 9056.978 871.662 728.221, 9102.147 842.708 611.727, 9145.661 818.405 376.92</trace>
</ink>
</file>

<file path=ppt/ink/ink4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9193.53 531.621 359.148, 9201.795 592.583 431.868, 9196.229 663.333 605.764, 9187.46 742.865 756.253, 9175.435 802.049 781.452, 9164.695 854.232 785.54, 9184.617 807.763 689.293, 9200.192 761.833 557.113, 9213.572 719.408 483.775, 9221.085 651.82 388.071, 9227.28 589.317 325.189, 9242.647 533.532 286.408, 9275.147 483.059 295.894, 9331.006 456.631 580.285, 9364.843 539.934 716.528, 9370.654 590.663 756.427, 9369.968 637.358 793.508, 9369.255 693.988 820.302, 9370.126 754.721 843.1, 9366.175 807.722 853.952, 9367.282 860.257 857.964, 9352.548 907.779 423.079</trace>
</ink>
</file>

<file path=ppt/ink/ink4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9389.312 272.35 259.004, 9449.97 268.329 313.702, 9499.956 274.511 486.913, 9559.155 305.136 614.775, 9556.902 388.828 874.712, 9550.486 450.292 880.398, 9548.581 520.468 881.789, 9552.501 584.686 881.502, 9555.46 638.927 880.471, 9564.821 705.68 879.644, 9574.861 777.03 879.665, 9582.931 840.935 879.907, 9591.366 912.391 880.814, 9595.588 974.115 881.961, 9601.381 1042.711 884.64, 9607.406 1096.365 886.732, 9509.038 1144.991 873.993, 9465.781 1135.205 577.211</trace>
</ink>
</file>

<file path=ppt/ink/ink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11704.305 7328.195 226.02, 11748.986 7293.794 280.743, 11816.789 7283.441 706.239, 11820.842 7326.758 858.805, 11817.003 7386.957 870.38, 11814.322 7440.393 875.206, 11819.033 7501.211 877.313, 11824.041 7559.851 878.286, 11827.893 7619.651 878.628, 11828.487 7675.638 880.274, 11825.88 7732.354 882.833, 11820.469 7785.434 885.213, 11709.812 7795.582 874.806, 11654.829 7772.218 865.338, 11607.818 7730.689 8.653</trace>
</ink>
</file>

<file path=ppt/ink/ink4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9746.482 674.485 674.899, 9790.913 676.823 533.539, 9868.089 676.264 422.349, 9927.521 672.514 399.478, 9996.77 667.047 386.501, 10047.477 657.462 367.289, 10095.538 642.808 284.684, 10043.124 627.606 136.826, 9998.614 608.323 136.826, 9955.088 584.61 136.826, 9922.849 519.95 141.592, 9913.981 474.04 146.589, 9914.863 421.61 180.22, 9945.924 474.281 406.488, 9958.771 533.874 568.176, 9963.235 614.419 705.72, 9961.725 658.202 776.452, 9954.819 711.09 818.545, 9946.581 760.988 845.102, 9939.504 818.322 839.826, 9918.561 862.291 414.135</trace>
</ink>
</file>

<file path=ppt/ink/ink4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10107.621 338.491 447.16, 10145.975 404.126 456.273, 10166.689 466.252 506.969, 10181.93 509.553 571.429, 10196.132 559.237 649.341, 10216.462 605.222 755.969, 10236.05 658.246 824.471, 10261.874 709.749 856.041, 10288.555 755.6 861.348, 10311.893 805.399 862.042, 10316.977 848.844 569.318</trace>
</ink>
</file>

<file path=ppt/ink/ink4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10303.403 319.971 259.004, 10287.608 380.19 303.195, 10276.609 445.286 364.482, 10264.332 498.627 457.198, 10249.566 557.819 555.068, 10234.293 610.647 649.081, 10219.196 657.947 728.166, 10200 706.046 785.568, 10178.78 755.514 819.612, 10156.103 808.113 843.442, 10134.812 867.57 844.528, 10121.002 924.056 824.474, 10114.381 973.914 614.879</trace>
</ink>
</file>

<file path=ppt/ink/ink4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10327.215 637.446 267.501, 10384.375 615.271 277.575, 10434.677 606.565 329.388, 10479.508 599.482 392.413, 10533.93 619.655 518.082, 10564.753 676.183 814.206, 10525.718 722.216 852.017, 10477.582 752.9 852.837, 10423.622 783.582 851.917, 10369.351 814.358 852.184, 10322.475 849.938 855.914, 10378.831 864.278 863.851, 10440.304 849.341 863.859, 10500.038 828.062 863.226, 10556.741 807.27 855.995, 10609.942 788.908 801.277, 10656.605 775.019 365.317</trace>
</ink>
</file>

<file path=ppt/ink/ink4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10574.589 189.013 685.69, 10627.614 200.319 681.994, 10681.511 206.25 751.32, 10735.379 212.988 814.748, 10789.567 217.971 824.922, 10840.949 230.993 779.345, 10789.769 273.185 141.566, 10746.784 276.041 137.257, 10702.986 271.154 136.826, 10653.928 233.024 358.946, 10644.155 309.162 725.467, 10641.295 367.341 793.954, 10637.784 415.725 822.998, 10633.246 478.521 838.799, 10630.107 535.518 851.876, 10623.269 614.895 867.02, 10615.869 678.229 876.7, 10606.856 745.472 880.915, 10602.935 808.461 882.636, 10605.104 869.133 882.878, 10653.39 907.259 882.398, 10706.084 878.394 878.029, 10755.377 843.834 856.255, 10827.471 775.07 396.256</trace>
</ink>
</file>

<file path=ppt/ink/ink4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10847.095 314.68 136.826, 10845.165 372.222 275.439, 10845.899 422.552 460.542, 10845.669 492.304 652.729, 10849.052 554.977 742.807, 10846.664 599.948 792.834, 10839.91 654.617 826.198, 10822.741 712.386 852.078, 10805.324 761.469 864.208, 10786.68 814.012 869.967, 10812.73 767.438 765.64, 10838.193 715.627 560.863, 10859.482 642.246 412.942, 10872.594 575.8 374.389, 10884.107 522.027 366.135, 10904.816 459.064 364.633, 10923.587 413.406 386.838, 10969.67 399.563 640.374, 11007.54 496.893 825.062, 11014.201 558.876 852.836, 11015.502 619.076 864.149, 11019.244 672.348 869.047, 11020.798 729.198 871.128, 11006.139 777.542 429.571</trace>
</ink>
</file>

<file path=ppt/ink/ink4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11078.595 256.476 243.481, 11134.655 271.084 424.999, 11195.814 276.245 512.912, 11235.456 334.468 766.27, 11219.124 380.721 869.583, 11210.427 435.182 877.02, 11209.358 494.309 880.072, 11210.936 548.4 883.014, 11213.644 606.414 884.889, 11216.157 662.735 885.33, 11217.17 719.988 885.675, 11216.408 781.501 887.03, 11213.257 836.445 887.982, 11209.402 901.105 888.431, 11195.59 953.379 888.345, 11130.423 980.496 884.802, 11059.008 964.73 873.287, 11012.814 936.936 798.43, 10981.514 887.169 620.299</trace>
</ink>
</file>

<file path=ppt/ink/ink4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11331.26 625.541 602.313, 11420.602 606.494 526.895, 11494.613 590.761 515.865, 11538.591 576.838 520.016, 11594.46 571.803 526.622, 11676.615 561.726 553.856, 11753.717 558.516 610.963, 11799.52 554.57 613.671</trace>
</ink>
</file>

<file path=ppt/ink/ink4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11525.719 354.364 410.607, 11586.045 409.472 411.804, 11652.407 431.952 518.079, 11721.893 445.655 658.073, 11778.289 463.014 733.204, 11826.622 472.287 785.467, 11905.277 542.962 844.929, 11907.467 595.322 859.438, 11876.256 643.035 865.727, 11832.938 689.104 867.463, 11777.471 736.465 865.656, 11728.376 771.352 857.398, 11680.618 794.492 806.367, 11624.878 809.813 533.98, 11632.194 766.91 1.614</trace>
</ink>
</file>

<file path=ppt/ink/ink4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11918.606 251.185 424.458, 11947.447 299.948 407.226, 11949.69 356.606 568.842, 11948.287 410.152 682.351, 11949.404 458.359 758.639, 11950.548 506.826 800.027, 11970.751 567.316 833.316, 12026.953 590.56 846.762, 12081.504 579.834 837.431, 12121.439 535.511 814.097, 12153.181 470.263 761.297, 12186.799 423.323 639.485, 12206.751 373.732 553.871, 12227.857 301.815 477.364, 12238.786 236.574 589.148, 12203.884 331.339 860.15, 12199.476 385.011 864.534, 12195.999 447.902 868.13, 12194.706 547.306 871.494, 12190.935 614.939 874.396, 12187.872 670.308 877.068, 12177.757 765.243 879.614, 12173.223 834.444 881.619, 12173.467 903.599 883.339, 12173.064 960.16 884.176, 12170.489 1015.043 885.027, 12166.321 1089.613 886.473, 12162.988 1143.685 887.657, 12154.287 1210.035 888.604, 12144.376 1265.53 889.547, 12128.608 1326.491 889.946, 12100.893 1380.354 890.082, 12058.526 1414.786 889.88, 12004.27 1399.08 888.487, 11961.351 1366.42 886.669, 11918.974 1312.145 882.888, 11891.158 1265.661 874.974, 11864.763 1204.179 857.543, 11844.94 1152.327 797.147, 11842.934 1106.143 393.089</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4707.739 7909.902 218.519, 4762.315 7878.389 324.098, 4808.239 7859.028 427.542, 4872.336 7861.44 601.394, 4942.478 7908.77 854.347, 4954.433 7964.818 866.195, 4968.39 8022.838 868.204, 4986.773 8079.454 869.377, 5001.109 8134.311 869.86, 5018.984 8187.351 870.684, 5035.764 8237.993 871.745, 5046.044 8291.53 870.066, 5013.778 8248.504 811.079, 4932.384 8180.555 583.694, 4847.382 8134.802 414.791, 4790.055 8114.242 363.312, 4732.134 8103.096 319.572, 4730.24 8059.934 674.642, 4775.186 8039.173 741.484, 4822.378 8020.633 765.273, 4879.156 8008.835 779.34, 4927.741 8001.221 785.694, 4946.332 8046.482 789.701, 4918.949 8090.909 794.804, 4887.389 8135.828 801.909, 4936.667 8106.46 726.085, 4964.854 8061.113 625.443, 5000.97 7994.202 517.63, 5035.101 7923.311 477.847, 5078.741 8005.452 795.9, 5115.806 7951.739 590.883, 5125.281 7874.679 481.731, 5126.066 7810.991 390.294, 5124.226 7760.223 360.911, 5123.567 7710.638 450.278, 5158.067 7793.673 808.669, 5167.226 7850.077 833.058, 5177.825 7905.161 855.072, 5191.103 7967.926 863.863, 5203.757 8030.986 869.869, 5219.376 8106.073 873.162, 5231.509 8173.477 875.5, 5244.614 8254.735 877.625, 5252.732 8321.151 879.928, 5260.105 8398.639 882.157, 5262.064 8453.795 883.806, 5259.709 8513.611 885.082, 5207.961 8529.581 868.756, 5177.756 8479.384 800.905, 5167.623 8434.057 394.942</trace>
</ink>
</file>

<file path=ppt/ink/ink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5734.273 9194.686 136.826, 5691.393 9164.89 226.127, 5641.786 9180.32 377.872, 5625.43 9231.483 442.002, 5650.462 9300.554 465.307, 5673.521 9343.281 476.873, 5711.037 9408.401 491.133, 5752.124 9484.335 508.059, 5800.812 9541.014 535.937, 5846.063 9604.879 575.983, 5842.485 9689.892 619.923, 5788.036 9749.615 644.317, 5707.64 9789.194 684.295, 5660.037 9779.888 707.3, 5610.342 9705.77 787.291, 5625.91 9653.046 801.422, 5661.417 9608.634 813.644, 5752.264 9560.16 801.836, 5796.446 9537.294 562.407</trace>
</ink>
</file>

<file path=ppt/ink/ink5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12281.066 308.066 816.252, 12340.806 318.242 790.791, 12394.211 310.023 770.281, 12441.902 303.5 776.829, 12491.275 295.207 792.069, 12541.949 291.121 809.529, 12596.787 290.908 810.409, 12540.501 291.202 643.142, 12462.617 293.191 484.301, 12401.327 301.303 365.769, 12356.415 316.23 387.507, 12320.572 370.242 553.713, 12312.487 417.325 650.243, 12310.412 520.084 761.959, 12312.591 570.613 805.961, 12312.945 619.807 838.789, 12325.872 668.88 860.878, 12372.43 710.488 866.913, 12439.694 720.836 861.526, 12502.261 714.07 801.861, 12547.701 723.947 395.413</trace>
</ink>
</file>

<file path=ppt/ink/ink5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12712.317 309.389 400.177, 12698.898 368.338 375.41, 12693.543 426.981 452, 12690.171 503.922 582.192, 12677.306 591.137 770.754, 12666.798 640.275 837.573, 12649.23 691.981 862.827, 12718.515 609.292 681.351, 12739.151 560.394 570.063, 12759.335 477.752 419.025, 12767.018 435.413 364.463, 12775.435 369.725 312.694, 12786.413 326.52 357.678, 12828.752 383.097 860.146, 12832.816 450.37 868.157, 12833.53 503.792 873.114, 12832.486 569.516 876.356, 12830.422 623.652 878.291, 12827.226 676.861 880.026, 12831.266 730.102 878.803, 12820.406 773.351 580.388</trace>
</ink>
</file>

<file path=ppt/ink/ink5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12900.162 215.469 433.146, 12955.521 213.801 373.676, 13009.142 215.834 510.072, 13076.387 229.087 552.884, 13087.089 319.445 874.918, 13076.033 383.083 879.849, 13067.504 446.939 881.482, 13061.706 500.543 882.278, 13054.649 565.472 883.124, 13045.952 629.726 883.561, 13037.844 683.187 883.764, 13033.235 740.705 883.894, 13030.165 803.563 884.301, 13026.436 866.636 884.878, 13028.354 935.718 885.384, 13028.417 994.194 886.062, 13034.507 1047.497 886.707, 13034.677 1103.387 887.355, 12979.383 1093.673 876.043, 12936.427 1053.603 809.01, 12916.46 1008.702 755.601, 12893.42 938.984 687.048, 12881.129 893.93 603.573, 12883.553 850.245 6.036</trace>
</ink>
</file>

<file path=ppt/ink/ink5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13435.918 567.337 685.69, 13483.738 550.838 663.076, 13576.964 524.9 778.505, 13633.192 533.204 820.076, 13686.589 533.923 814.796, 13731.208 549.467 401.792</trace>
</ink>
</file>

<file path=ppt/ink/ink5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13349.933 730.043 558.377, 13419.436 717.863 627.496, 13517.603 702.651 796.694, 13572.428 694.012 822.76, 13619.487 701.87 405.719</trace>
</ink>
</file>

<file path=ppt/ink/ink5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13823.512 342.459 491.086, 13875.346 370.443 511.44, 13922.174 452.72 712.026, 13942.252 508.886 757.182, 13962.817 567.537 801.62, 13979.746 618.329 821.05, 13993.578 666.406 837.028, 14005.696 723.568 845.703, 14000.862 766.208 558.527</trace>
</ink>
</file>

<file path=ppt/ink/ink5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13991.516 313.357 138.097, 13965.732 364.624 239.329, 13946.65 408.118 327.451, 13926.537 464.015 421.628, 13896.487 541.537 515.394, 13860.649 608.447 622.995, 13811.158 681.263 793.938, 13788.902 727.698 804.094</trace>
</ink>
</file>

<file path=ppt/ink/ink5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14055.012 316.003 333.855, 14122.996 328.11 298.692, 14178.01 328.408 376.812, 14232.356 321.205 444.067, 14297.065 317.109 402.132</trace>
</ink>
</file>

<file path=ppt/ink/ink5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14078.823 338.491 149.476, 14067.911 388.546 167.314, 14062.104 449.674 205.474, 14051.959 513.048 253.33, 14041.968 583.543 366.817, 14036.903 633.835 503.555, 14082.177 683.213 654.094, 14128.198 686.315 660.649, 14177.047 683.076 602.016, 14250.567 665.993 433.334, 14294.424 657.075 243.64</trace>
</ink>
</file>

<file path=ppt/ink/ink5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14307.677 363.624 196.589, 14309.693 410.141 196.378, 14314.135 460.543 205.537, 14306.024 506.645 273.685, 14304.186 551.47 423.933, 14289.952 620.536 732.764, 14309.87 567.377 411.909, 14321.277 518.977 344.41, 14328.633 470.974 325.209, 14340.849 408.418 291.444, 14357.372 364.763 275.935, 14403.845 347.463 472.685, 14431.93 419.23 685.305, 14436.271 470.71 736.779, 14438.922 516.596 774.378, 14437.228 563.634 792.09, 14436.74 616.129 813.817, 14434.407 668.294 834.72, 14469.807 622.183 349.866</trace>
</ink>
</file>

<file path=ppt/ink/ink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5967.094 9221.142 281.911, 6024.796 9203.418 255.644, 6085.109 9188.145 299.304, 6132.206 9179.088 388.319, 6187.179 9191.08 383.014</trace>
</ink>
</file>

<file path=ppt/ink/ink5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14470.387 244.571 279.589, 14528.11 245.419 334.602, 14580.666 248.646 535.977, 14570.157 333.035 832.366, 14570.567 388.723 851.345, 14573.846 457.123 860.55, 14581.635 524.639 866.094, 14588.437 581.025 871.027, 14593.684 634.141 876.112, 14594.653 687.931 879.677, 14584.985 742.95 881.466, 14489.294 789.383 871.352, 14446.136 779.773 575.467</trace>
</ink>
</file>

<file path=ppt/ink/ink5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14696.595 423.151 405.367, 14748.37 420.727 396.557, 14814.752 412.944 531.01, 14858.32 412.616 639.542, 14902.717 403.558 738.848, 14950.982 397.736 776.971, 14931.829 442.993 180.708</trace>
</ink>
</file>

<file path=ppt/ink/ink5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14768.03 297.483 136.826, 14791.877 346.114 292.252, 14798.471 399.564 444.201, 14799.354 442.659 524.701, 14800.925 490.924 618.779, 14799.964 534.025 697.033, 14798.338 576.445 761.914, 14794.687 638.535 840.548, 14789.718 689.49 863.83, 14788.032 743.182 838.189, 14771.224 788.791 413.327</trace>
</ink>
</file>

<file path=ppt/ink/ink5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14959.843 273.673 254.972, 15021.629 268.994 352.073, 15072.617 350.457 747.4, 15058.873 404.019 777.373, 15038.63 451.654 777.426, 15054.758 511.138 598.75, 15126.898 533.056 625.309, 15159.051 613.8 816.281, 15079.577 687.861 847.732, 15026.812 713.349 852.469, 14967.656 721.645 825.043, 14961.521 668.708 565.403</trace>
</ink>
</file>

<file path=ppt/ink/ink5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15213.831 425.796 338.676, 15273.427 409.729 772.725, 15325.832 402.364 830.861, 15377.502 401.048 848.639, 15434.353 395.241 852.015, 15485.657 401.386 833.225, 15529.354 422.01 410.88</trace>
</ink>
</file>

<file path=ppt/ink/ink5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15141.074 614.959 167.651, 15193.715 600.77 329.439, 15272.188 588.711 506.584, 15316.921 579.964 540.875, 15398.49 567.555 527.983, 15476.951 537.755 351.461</trace>
</ink>
</file>

<file path=ppt/ink/ink5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15549.836 383.466 319.729, 15597.621 438.328 509.028, 15637.811 512.283 727.097, 15656.816 555.93 796.563, 15677.858 600.977 816.191, 15699.363 648.739 794.175, 15704.021 694.558 391.623</trace>
</ink>
</file>

<file path=ppt/ink/ink5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15694.024 294.838 210.176, 15667.875 342.404 283.13, 15641.257 406.896 497.045, 15616.505 478.986 667.872, 15596.033 527.361 746.989, 15578.463 572.327 788.425, 15562.804 619.156 818.154, 15550.492 667.959 798.901, 15522.415 711.871 222.326</trace>
</ink>
</file>

<file path=ppt/ink/ink5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15707.254 472.095 220.517, 15733.045 527.265 523.182, 15740.606 609.452 818.047, 15727.049 654.913 403.395</trace>
</ink>
</file>

<file path=ppt/ink/ink5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15844.831 263.09 333.855, 15890.745 261.829 477.228, 15966.31 260.385 690.372, 16010.414 255.259 670.181, 16053.211 264.203 186.505</trace>
</ink>
</file>

<file path=ppt/ink/ink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6039.851 9239.661 143.057, 5994.976 9265.105 286.349, 5988.567 9319.42 412.099, 5991.083 9379.029 467.69, 5988.3 9460.431 528.036, 5982.688 9546.349 591.317, 5996.652 9621.577 638.18, 6075.453 9656.585 682.001, 6123.659 9662.149 679.813, 6201.803 9655.261 324.605</trace>
</ink>
</file>

<file path=ppt/ink/ink5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15851.445 323.94 136.826, 15806.003 366.875 142.956, 15787.741 419.079 299.333, 15785.87 471.123 456.033, 15803.761 544.093 751.061, 15883.286 599.88 792.15, 15930.772 608.16 688.878, 15974.729 631.853 6.889</trace>
</ink>
</file>

<file path=ppt/ink/ink5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16000.928 345.105 136.826, 16013.318 392.079 306.162, 16023.106 441.597 560.374, 16030.15 521.66 769.083, 16042.385 467.253 465.718, 16060.348 405.554 437.886, 16085.123 354.106 421.903, 16109.087 410.706 536.852, 16110.926 453.111 615.579, 16110.545 500.083 694.426, 16109.188 548.124 757.664, 16092.24 594.558 210.85</trace>
</ink>
</file>

<file path=ppt/ink/ink5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16167.606 243.248 136.826, 16212.583 242.63 364.955, 16223.146 309.478 814.148, 16226.517 358.703 849.608, 16226.596 416.481 861.187, 16225.299 473.488 868.209, 16221.464 537.605 871.985, 16216.069 599.243 875.222, 16211.024 652.406 878.461, 16167.161 685.88 719.626, 16122.75 701.099 200.264</trace>
</ink>
</file>

<file path=ppt/ink/ink5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16250.946 394.049 433.146, 16301.049 354.803 420.71, 16361.937 351.724 501.191, 16425.941 347.611 528.374, 16469.619 350.391 512.472</trace>
</ink>
</file>

<file path=ppt/ink/ink5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16356.775 285.578 136.826, 16342.267 328.321 214.642, 16345.277 378.515 368.708, 16351.985 442.956 572.112, 16351.003 490.616 650.479, 16351.529 533.171 733.21, 16355.042 577.592 791.745, 16349.56 628.249 792.805, 16353.821 676.14 356.5</trace>
</ink>
</file>

<file path=ppt/ink/ink5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16536.684 339.813 343.552, 16579.488 410.214 636.059, 16601.371 495.858 706.732, 16614.459 541.365 748.947, 16626.717 586.304 782.502, 16641.285 637.515 809.56, 16650.818 689.172 796.745, 16644.406 734.929 392.891</trace>
</ink>
</file>

<file path=ppt/ink/ink5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16664.998 394.049 142.493, 16635.553 445.161 253.92, 16615.963 488.585 460.128, 16583.512 561.57 710.174, 16563.16 605.12 783.065, 16537.152 650.752 671.81</trace>
</ink>
</file>

<file path=ppt/ink/ink5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16655.738 484 172.949, 16711.773 516.72 529.022, 16734.51 596.197 771.029, 16746.607 667.686 788.369, 16792.465 654.573 475.689</trace>
</ink>
</file>

<file path=ppt/ink/ink5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16934.861 191.658 456.929, 17008.787 194.168 740.247, 17097.242 232.933 841.691, 17043.781 242.264 256.739</trace>
</ink>
</file>

<file path=ppt/ink/ink5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16892.531 249.862 142.493, 16877.969 293.047 269.597, 16865.756 342.177 448.84, 16854.232 424.943 550.609, 16839.193 509.962 663.308, 16836.645 554.611 746.001, 16840.355 604.463 811.338, 16866.908 649.001 855.733, 16926.578 660.515 861.595, 16978.219 647.166 861.354, 17039.816 633.258 834.009, 17094.141 609.3 483.616</trace>
</ink>
</file>

<file path=ppt/ink/ink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6230.342 9281.991 168.978, 6247.361 9351.66 535.201, 6247.846 9429.943 619.974, 6245.86 9480.611 657.697, 6244.195 9536.837 706.401, 6238.681 9594.194 743.408, 6231.674 9644.043 769.177, 6265.851 9560.749 610.902, 6273.141 9513.688 544.455, 6278.493 9467.45 486.022, 6287.21 9389.16 406.766, 6294.473 9323.267 363.519, 6304.193 9273.832 345.98, 6351.762 9302.013 692.163, 6363.407 9348.13 775.141, 6369.812 9396.626 814.467, 6378.472 9461.061 842.258, 6389.741 9528.179 855.353, 6398.413 9583.411 857.349, 6420.701 9632.303 824.69, 6425.759 9679.858 406.671</trace>
</ink>
</file>

<file path=ppt/ink/ink5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17122.709 374.206 178.579, 17096.588 445.375 564.061, 17076.328 527.215 818.048, 17102.027 475.46 717.323, 17111.945 427.02 625.429, 17122.332 381.985 604.464, 17145.289 308.035 605.542, 17169.098 396.711 846.26, 17177.572 451.489 861.457, 17178.959 505.688 866.374, 17181.029 564.406 871.824, 17181.648 617.377 872.828, 17199.244 564.797 641.296, 17208.043 514.146 370.902, 17215.738 465.813 118.761</trace>
</ink>
</file>

<file path=ppt/ink/ink5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17220.598 216.792 275.251, 17282.863 206.758 519.958, 17341.887 243.991 853.166, 17348.322 303.337 862.572, 17346.336 377.141 867.54, 17344.561 429.989 870.765, 17341.018 484.638 873.982, 17337.951 544.519 877.513, 17334.055 607.897 878.647, 17329.277 661.474 880.317, 17317.779 714.21 882.172, 17253.982 716.278 875.664, 17211.395 703.6 578.314</trace>
</ink>
</file>

<file path=ppt/ink/ink5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16581.66 2973.514 160.502, 16579.846 2930.133 160.502, 16585.832 2881.799 154.365, 16597.684 2828.122 204.034, 16622.605 2779.317 344.506, 16665.922 2725.417 517.022, 16742.383 2659.761 693.762, 16792.078 2639.822 749.367, 16842.156 2626.382 781.177, 16903.711 2633.032 793.289, 16961.539 2638.976 798.855, 17023.549 2651.083 802.81, 17068.855 2676.591 806.149, 17113.732 2705.908 809.279, 17171.658 2788.583 823.575, 17171.604 2839.954 841.061, 17150.889 2892.986 851.616, 17117.504 2938.948 856.046, 17088.479 2984.239 857.7, 17056.371 3034.799 857.587, 17031.17 3081.962 812.207, 17009.639 3128.486 684.428</trace>
</ink>
</file>

<file path=ppt/ink/ink5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17027.459 3341.256 612.366, 17034.113 3384.135 465.87, 17028.34 3450.467 764.659, 17026.076 3497.937 858.659, 17063.146 3454.621 301.475</trace>
</ink>
</file>

<file path=ppt/ink/ink5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16666.322 3498.671 438.64, 16676.148 3548.234 438.64, 16689.275 3592.677 416.69, 16714.635 3657.094 347.253, 16742.674 3699.548 302.831, 16789.656 3743.784 316.899, 16842.154 3780.923 400.722, 16891.197 3799.46 468.555, 16979.859 3820.726 570.85, 17032.246 3826.214 631.437, 17101.66 3830.349 685.027, 17145.404 3824.079 726.317, 17202.666 3802.521 765.886, 17248.398 3768.47 777.902, 17316.432 3685.245 785.569, 17376.674 3587.199 775.329, 17412.402 3535.569 759.693, 17466.145 3459.036 724.898, 17505.246 3403.694 689.794, 17538.666 3352.498 656.711, 17556.568 3303.35 637.85, 17572.764 3242.014 619.515, 17593.688 3152.088 588.192, 17601.242 3102.406 576.016, 17605.328 3018.492 557.639, 17603.367 2970.901 550.375, 17595.482 2897.604 538.805, 17585.016 2852.615 534.907, 17559.133 2771.7 529.564, 17531.24 2717.065 526.814, 17492.383 2639.143 522.233, 17424.076 2537.107 515.262, 17347.426 2456.084 513.493, 17255.393 2405.617 531.35, 17204.074 2395.61 544.94, 17122.016 2385.565 570.502, 17068.047 2384.928 583.434, 16973.791 2391.012 609.198, 16918.049 2400.434 623.953, 16843.047 2415.378 649.688, 16734.125 2451.543 690.65, 16689.381 2481.255 707.255, 16630.164 2524.822 736.293, 16540.334 2616.608 774.844, 16505.523 2662.926 788.831, 16462.422 2723.782 810.8, 16425.578 2781.008 828.73, 16399.617 2870.118 841.961, 16386.721 2937.803 850.653, 16383.177 2996.264 853.941, 16382.438 3098.383 857.15, 16390.949 3169.191 857.862, 16403.568 3260.287 858.321, 16427.443 3341.26 858.375, 16449.52 3397.562 858.367, 16477.5 3457.846 858.324, 16515.955 3546.144 858.225, 16548.375 3608.1 858.145, 16576.346 3657.131 858.111, 16605.746 3708.034 858.094, 16646.447 3772.035 858.081, 16682.369 3817.53 858.093, 16743.73 3866.508 858.12, 16789.592 3897.176 858.141, 16878.609 3923.69 858.127, 16933.291 3930.595 858.083, 17001.141 3935.948 856.618, 17053.096 3935.032 850.599, 17115.559 3928.921 836.32, 17174.164 3916.196 766.2, 17219.666 3888.863 386.366</trace>
</ink>
</file>

<file path=ppt/ink/ink5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12086.844 5175.042 774.733, 12138.406 5154.397 800.31, 12187.413 5148.591 845.403, 12242.818 5151.441 861.14, 12296.427 5146.44 862.812, 12350.092 5146.947 862.62, 12404.349 5148.042 858.556, 12454.214 5148.49 769.861, 12499.617 5164.081 214.244</trace>
</ink>
</file>

<file path=ppt/ink/ink5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12261.329 4999.298 646.48, 12312.056 5005.793 550.581, 12381.543 5007.527 620.049, 12427.33 5009.398 688.74, 12467.812 5010.786 750.747, 12520.249 5014.969 811.17, 12573.906 5028.264 849.989, 12591.666 5075.784 863.541, 12541.839 5124.774 865.507, 12483.653 5165.458 866.429, 12416.872 5223.244 867.49, 12380.181 5270.714 868.023, 12342.489 5315.636 868.786, 12388.231 5294.945 365.952</trace>
</ink>
</file>

<file path=ppt/ink/ink5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12688.688 4832.405 798.047, 12735.04 4800.436 642.464, 12813.98 4806.195 741.078, 12860.714 4789.27 766.899, 12808.137 4848.765 358.471, 12777.14 4892.502 452.582, 12768.027 4955.755 646.785, 12771.311 5039.9 808.462, 12774.714 5102.097 850.662, 12776.826 5154.431 866.174, 12781.603 5206.062 870.253, 12796.827 5255.45 862.902, 12804.712 5200.567 564.16</trace>
</ink>
</file>

<file path=ppt/ink/ink5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12665.93 5065.044 294.595, 12717.823 5061.385 581.034, 12800.403 5046.322 794.896, 12829.017 5087.028 230.751</trace>
</ink>
</file>

<file path=ppt/ink/ink5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12669.724 5273.66 183.136, 12720.901 5230.436 363.086, 12761.599 5192.31 496.983, 12807.59 5164.449 622.242, 12891.308 5120.138 681.569, 12937.993 5103.826 620.504, 12983.595 5088.461 469.278</trace>
</ink>
</file>

<file path=ppt/ink/ink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6440.676 9366.651 152.587, 6488.857 9381.465 199.648, 6543.399 9380.704 322.054, 6589.627 9376.631 402.905, 6650.744 9363.377 338.382</trace>
</ink>
</file>

<file path=ppt/ink/ink5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12874.552 4722.408 171.559, 12915.362 4772.19 264.126, 12924.633 4816.079 428.961, 12928.93 4872.464 617.309, 12936.183 4929.395 746.653, 12933.744 4976.876 811.406, 12936.936 5026.939 850.006, 12924.911 5072.493 419.155</trace>
</ink>
</file>

<file path=ppt/ink/ink5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12947.886 4721.143 256.862, 13006.444 4706.755 315.156, 13056.671 4689.242 423.242, 13114.916 4678.442 627.87, 13198.101 4676.416 861.325, 13214.361 4727.5 879.449, 13207.229 4789.407 883.1, 13199.075 4856.93 884.313, 13193.375 4914.706 884.652, 13190.267 4968.518 881.793, 13172.165 5013.917 434.83</trace>
</ink>
</file>

<file path=ppt/ink/ink5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12913.747 4834.934 140.051, 12970.28 4837.072 376.186, 13049.512 4828.125 677.948, 13139.387 4800.096 839.191, 13190.226 4791.538 854.787, 13196.152 4845.388 808.301, 13164.991 4890.918 658.786, 13083.549 4938.04 361.701, 13035.746 4961.093 266.761, 12990.507 4978.407 212.143, 12943.38 4994.58 178.803, 12998.626 4979.368 335.842, 13044.59 4966.663 426.447, 13105.033 4939.38 508.498, 13168.289 4906.185 444.1, 13188.901 4857.895 172.554, 13145.157 4840.164 138.779, 13106.199 4796.077 139.953, 13065.149 4749.492 170.978, 13085.887 4792.689 669.169, 13095.337 4848.579 759.224, 13098.798 4908.813 819.738, 13096.11 4975.093 847.847, 13092.973 5025.579 861.293, 13087.098 5081.716 865.745, 13083.312 5134.862 867.255, 13084.434 5193.486 866.527, 13039.617 5171.162 314.549</trace>
</ink>
</file>

<file path=ppt/ink/ink5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12912.482 5099.181 136.826, 12967.118 5083.105 531.412, 13053.188 5080.142 756.935, 13099.907 5077.024 804.878, 13154.72 5068.781 829.881, 13205.938 5073.509 583.938</trace>
</ink>
</file>

<file path=ppt/ink/ink5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12880.873 5204.122 136.826, 12834.257 5200.235 174.936, 12880.433 5189.101 591.321, 12923.991 5179.526 699.376, 12982.399 5164.873 777.247, 13040.302 5152.398 829.916, 13095.23 5139.26 844.473, 13161.904 5122.419 833.093, 13215.582 5113.84 752.099, 13264.776 5109.291 568.954, 13305.5 5105.771 273.566</trace>
</ink>
</file>

<file path=ppt/ink/ink5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13410.649 4554.25 722.252, 13352.585 4636.769 832.948, 13323.438 4685.985 860.074, 13294.431 4738.317 867.871, 13275.797 4790.292 867.251, 13251.315 4850.303 855.284, 13230.17 4896.604 741.82</trace>
</ink>
</file>

<file path=ppt/ink/ink5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13347.43 4728.729 417.669, 13391.772 4719.613 417.669, 13449.236 4709.533 404.476, 13508.19 4708.194 434.203, 13569.182 4739.739 582.318, 13533.676 4812.336 744.672, 13483.893 4842.335 715.866, 13406.746 4880.229 628.803, 13335.822 4899.849 488.786, 13288.557 4933.203 547.371, 13291.862 5020.458 784.491, 13291.852 5067.378 813.551, 13288.702 5131.971 834.692, 13285.554 5187.783 851.897, 13283.437 5249.706 865.6, 13285.293 5300.454 870.295, 13273.418 5340.958 574.769</trace>
</ink>
</file>

<file path=ppt/ink/ink5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13306.97 4893.095 426.258, 13370.132 4877.065 471.86, 13437.125 4860.116 572.774, 13479.335 4860.726 646.309, 13569.026 4846.421 824.165, 13616.772 4856.85 865.223, 13619.48 4908.67 873.663, 13610.317 4964.532 877.859, 13602.993 5032.434 880.76, 13597.937 5091.108 882.098, 13598.655 5145.813 883.164, 13599.444 5197.801 883.967, 13600.601 5258.215 884.119, 13599.184 5311.685 882.439, 13548.813 5266.372 803.909, 13481.659 5198.23 644.181, 13421.449 5137.945 330.733</trace>
</ink>
</file>

<file path=ppt/ink/ink5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13313.291 5018.264 136.826, 13382.246 4978.993 785.754, 13427.74 4973.896 816.204, 13478.205 4969.6 818.861, 13526.736 4973.062 802.034, 13458.328 5018.999 290.305, 13413.209 5031.173 190.315, 13367.443 5044.108 141.995, 13318.956 5059.313 136.912, 13391.857 5044.492 483.382, 13467.037 5034.044 563.607, 13508.572 5032.729 533.561, 13572.489 5028.378 365.695</trace>
</ink>
</file>

<file path=ppt/ink/ink5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13425.821 4885.508 136.826, 13438.614 4936.568 265.752, 13444.049 4995.032 442.155, 13439.514 5067.858 660.011, 13424.818 5160.249 800.386, 13414.299 5243.204 850.597, 13407.402 5297.997 866.833, 13407.278 5350.83 869.752, 13449.76 5313.456 771.812, 13466.398 5271.227 604.561</trace>
</ink>
</file>

<file path=ppt/ink/ink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6633.812 9186.748 186.123, 6679.221 9205.751 323.378, 6730.661 9276.436 701.035, 6734.804 9325.521 727.964, 6725.861 9374.534 680.801, 6713.544 9425.642 616.956, 6682.907 9474.865 523.742, 6642.884 9537.522 448.259, 6708.435 9512.342 559.113, 6783.884 9535.223 495.46, 6826.596 9526.058 276.819</trace>
</ink>
</file>

<file path=ppt/ink/ink5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13614.213 4690.799 426.258, 13678.932 4674.461 737.871, 13726.271 4662.738 843.166, 13781.964 4659.325 866.022, 13811.935 4702.252 870.312, 13799.796 4762.717 869.713, 13782.121 4817.155 869.705, 13751.409 4869.357 867.946, 13701.43 4850.73 691.545, 13700.438 4799.223 595.31, 13701.694 4721.553 472.041, 13674.124 4769.207 804.014, 13655.546 4815.986 813.887, 13639.462 4865.854 819.092, 13633.404 4913.519 819.118, 13684.936 4919.175 827.971, 13737.391 4892.75 842.727, 13784.898 4879.879 847.564, 13787.762 4932.019 839.083, 13758.379 4973.718 797.381, 13685.17 5026.022 572.581, 13728.823 5035.126 812.27, 13776.896 5021.539 818.817, 13728.061 5042.65 154.481, 13678.228 5061.122 140.432, 13627.098 5080.858 136.942, 13563.707 5101.356 136.826, 13519.709 5118.224 136.826, 13471.649 5140.836 136.826, 13426.34 5165.515 155.709, 13474.496 5164.061 355.794, 13536.2 5153.98 497.982, 13623.69 5131.219 689.97, 13672.627 5118.143 776.974, 13716.942 5105.722 817.624, 13771.818 5095.362 813.742, 13820.863 5095.266 775.058, 13861.645 5108.772 382.196</trace>
</ink>
</file>

<file path=ppt/ink/ink5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13743.18 4955.047 143.057, 13745.106 5019.183 585.94, 13744.867 5076.537 699.639, 13743.444 5129.007 751.992, 13741.806 5190.42 796.72, 13737.989 5272.721 833.217, 13734.43 5346.842 851.209, 13731.334 5408.786 860.934, 13727.118 5466.551 865.757, 13720.429 5530.939 863.43, 13723.174 5583.364 704.299, 13711.484 5625.698 195.999</trace>
</ink>
</file>

<file path=ppt/ink/ink5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14028.93 4585.858 488.308, 14066.595 4646.82 609.214, 14070.693 4692.288 669.379, 14071.289 4750.923 732.545, 14070.874 4814.277 780.465, 14071.548 4875.963 816.656, 14069.967 4927.525 842.005, 14067.822 4996.443 861.418, 14067.298 5052.055 870.681, 14071.437 5106.606 873.213, 14062.254 5056.872 577.67, 14032.209 4982.584 384.593, 13995.276 4908.842 287.46, 13967.99 4857.62 238.77, 13938.944 4804.685 206.499, 13894.958 4757.983 207.527, 13969.443 4728.061 719.542, 13981.684 4770.874 734.181, 13948.353 4814.75 735.08, 13891.002 4884.121 736.038, 13965.616 4894.93 722.323, 14013.635 4876.543 684.916, 14096.555 4817.127 603.279, 14170.544 4780.032 493.495, 14237.312 4755.14 410.625, 14283.605 4732.445 461.948, 14249.225 4790.072 657.952, 14205.866 4826.721 696.305, 14132.897 4877.348 719.642, 14090.041 4897.546 724.443, 14066.992 4817.095 425.717, 14068.925 4761.014 288.885, 14118.805 4801.495 643.134, 14162.819 4816.344 731.355, 14211.108 4815.961 783.596, 14257.902 4808.691 800.21, 14304.828 4815.5 750.6, 14346.334 4843.227 243.829</trace>
</ink>
</file>

<file path=ppt/ink/ink5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14006.171 5000.563 189.188, 14028.626 5054.039 489.959, 14035.68 5124.096 765.174, 14029.073 5176.276 818.718, 14019.66 5225.021 839.413, 14008.074 5276.204 855.71, 13997.146 5332.091 865.107, 13985.52 5386.529 874.817, 14042.938 5391.103 713.669, 14083.906 5408.482 198.607</trace>
</ink>
</file>

<file path=ppt/ink/ink5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14078.24 4979.07 361.694, 14138.063 4965.516 378.448, 14203.228 4947.996 570.535, 14274.032 4923.299 797.904, 14319.756 4917.271 856.085, 14312.915 4971.108 864.266, 14298.985 5021.345 869.442, 14291.66 5075.397 871.585, 14289.639 5141.638 873.179, 14288.278 5199.621 874.412, 14290.106 5252.617 875.093, 14293.104 5306.598 876.656, 14297.674 5365.552 877.609, 14301.572 5420.136 875.957, 14255.498 5361.439 633.69, 14233.466 5307.965 468.889, 14205.709 5248.765 316.167, 14183.125 5207.404 211.364, 14155.812 5157.659 150.686, 14119.937 5116.145 136.826, 14167.629 5089.815 563.644, 14241.896 5095.238 707.002, 14233.749 5139.794 525.751, 14186.003 5180.772 493.03, 14129.854 5225.169 529.714, 14183.199 5180.011 758.926, 14230.288 5151.532 752.855, 14284.353 5115.265 626.132, 14325.956 5089.024 177.509</trace>
</ink>
</file>

<file path=ppt/ink/ink5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14728.131 4650.34 515.342, 14647.987 4704.348 798.169, 14603.317 4741.468 814.963, 14552.717 4782.863 823.748, 14503.79 4818.578 827.664, 14452.505 4853.084 828.11, 14410.424 4883.75 815.134, 14367.453 4904.399 735.848, 14383.996 4948.255 785.577, 14397.443 5001.99 834.232, 14410.059 5061.584 854.198, 14415.038 5115.292 860.864, 14418.725 5169.33 864.356, 14418.728 5232.575 866.016, 14420.152 5303.802 868.338, 14422.448 5356.609 871.399, 14449.761 5294.215 519.727, 14451.704 5253.401 98.68</trace>
</ink>
</file>

<file path=ppt/ink/ink5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14495.485 4881.715 361.694, 14548.944 4877.195 393.364, 14615.229 4862.153 478.515, 14684.417 4834.302 583.302, 14727.202 4827.811 642.718, 14769.281 4832.205 691.46, 14812.912 4851.992 6.914</trace>
</ink>
</file>

<file path=ppt/ink/ink5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14628.243 5024.585 201.698, 14630.189 5067.089 249.931, 14620.619 5117.336 363.931, 14609.345 5177.452 564.787, 14604.333 5227.115 753.595, 14600.982 5273.222 849.296, 14590.641 5220.181 849.938, 14600.424 5165.799 821.69, 14617.989 5114.735 749.404, 14641.349 5070.942 667.811, 14699.605 5019.038 695.487, 14740.562 5083.866 861.21, 14720.037 5129.69 866.637, 14679.844 5175.542 872.562, 14635.698 5200.528 875.645, 14661.087 5149.256 795.509</trace>
</ink>
</file>

<file path=ppt/ink/ink5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14930.431 4631.375 408.156, 14996.827 4607.412 462.958, 15061.193 4595.884 475.951, 15127.054 4592.757 441.886, 15180.753 4595.988 398.397, 15126.414 4630.657 138.094, 15079.385 4635.049 136.826, 15038.677 4644.461 136.826, 14988.832 4654.128 136.826, 14943.935 4660.55 138.449, 14899.054 4707.698 256.663, 14890.629 4757.379 340.878, 14883.864 4836.44 559.466, 14880.976 4920.933 711.107, 14879.798 4973.903 783.952, 14877.266 5027.034 833.294, 14875.039 5079.53 855.476, 14871.887 5138.381 867.823, 14867.425 5204.133 873.286, 14861.286 5274.495 877.364, 14856.051 5336.861 880.656, 14851.468 5407.827 883.332, 14849.148 5458.79 884.324, 14892.61 5422.871 827.792, 14935.405 5406.324 408.201</trace>
</ink>
</file>

<file path=ppt/ink/ink5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15211.123 4619.996 237.502, 15163.277 4684.026 755.664, 15092.362 4744.691 676.513, 15044.736 4759.83 527.204, 14984.178 4768.561 327.35, 14980.417 4825.159 497.317, 14996.934 4897.615 701.903, 15007.702 4948.164 784.068, 15015.121 4993.668 834.075, 15028.89 5041.173 856.318, 15027.243 5082.671 565.538</trace>
</ink>
</file>

<file path=ppt/ink/ink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6817.689 9107.38 229.776, 6860.062 9092.669 199.148, 6911.716 9086.991 399.595, 6926.463 9156.187 828.302, 6924.415 9215.971 853.063, 6931.987 9276.958 856.241, 6938.923 9330.39 857.32, 6945.38 9396.998 860.062, 6947.482 9458.914 862.742, 6952.091 9516.43 866.028, 6950.252 9570.037 870.801, 6942.86 9624.589 878.127, 6891.136 9642.706 873.667, 6846.809 9643.381 576.996</trace>
</ink>
</file>

<file path=ppt/ink/ink5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15080.892 4700.915 186.123, 15124.495 4679.807 305.625, 15170.749 4678.488 418.623, 15230.419 4691.625 654.82, 15259.644 4783.347 862.945, 15253.188 4843.488 868.365, 15246.373 4896.624 872.16, 15238.718 4956.839 874.777, 15235.948 5007.984 876.57, 15234.482 5061.133 874.8, 15217.885 5106.692 431.381</trace>
</ink>
</file>

<file path=ppt/ink/ink5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15016.409 4915.853 136.826, 15034.896 4869.351 195.326, 15085.936 4853.235 308.341, 15135.284 4853.303 424.495, 15172.79 4897.375 667.692, 15151.412 4975.16 767.334, 15083.401 5051.252 738.283, 15154.857 5098.34 640.637, 15217.888 5150.072 594.1, 15225.919 5225.585 573.587, 15212.537 5305.473 659.449, 15192.482 5347.249 759.423, 15149.771 5359.702 801.725, 15074.853 5283.455 664.489, 15017.688 5208.947 532.135, 14966.197 5167.183 478.025, 14907.143 5144.835 441.005, 14913.087 5186.471 335.879</trace>
</ink>
</file>

<file path=ppt/ink/ink5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15207.329 5156.077 312.854, 15273.837 5220.414 723.636, 15315.829 5225.448 821.531, 15357.007 5244.887 405.113</trace>
</ink>
</file>

<file path=ppt/ink/ink5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15372.964 4668.041 543.78, 15414.102 4670.679 593.209, 15459.801 4673.99 635.637, 15502.791 4676.978 670.714, 15551.519 4676.977 713.416, 15602.619 4677.5 770.033, 15648.014 4693.149 214.292</trace>
</ink>
</file>

<file path=ppt/ink/ink5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15469.058 4783.096 137.376, 15472.102 4839.309 241.208, 15471.834 4891.444 397.26, 15468.129 4958.321 575.365, 15458.832 5031.25 753.256, 15451.393 5074.276 808.284, 15443.403 5123.214 848.316, 15436.621 5176.24 860.302, 15429.562 5232.521 869.021, 15424.137 5284.458 872.522, 15420.703 5341.993 872.668, 15438.54 5289.951 706.99, 15443.215 5248.958 374.088</trace>
</ink>
</file>

<file path=ppt/ink/ink5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15381.815 5022.056 136.826, 15450.911 4996.305 601.584, 15526.225 4982.621 731.236, 15569.906 4988.671 597.749, 15555.533 5030.206 192.826</trace>
</ink>
</file>

<file path=ppt/ink/ink5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15341.354 5185.157 136.826, 15338.725 5226.241 252.312, 15386.453 5205.706 463.198, 15462.496 5165.459 663.222, 15512.216 5140.963 722.764, 15561.344 5122.039 705.031, 15606.415 5107.131 632.959, 15652.296 5089.332 539.343, 15696.401 5054.256 284.956</trace>
</ink>
</file>

<file path=ppt/ink/ink5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15658.714 4565.629 140.051, 15680.661 4621.731 359.723, 15693.621 4678.479 631.583, 15695.519 4726.994 760.005, 15694.138 4792.303 836.715, 15695.084 4841.636 860.648, 15695.739 4894.336 869.238, 15681.071 4940.23 428.639</trace>
</ink>
</file>

<file path=ppt/ink/ink5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15711.817 4621.26 136.826, 15753.523 4581.929 300.653, 15802.226 4566.738 526.885, 15873.871 4557.422 746.344, 15909.152 4627.459 880.916, 15900.553 4682.257 883.8, 15894.557 4733.826 884.844, 15891.637 4788.006 885.471, 15889.526 4844.147 885.82, 15887.819 4902.053 884.343, 15870.957 4948.078 436.087</trace>
</ink>
</file>

<file path=ppt/ink/ink5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15762.393 4716.086 136.826, 15804.745 4677.546 705.833, 15852.517 4681.671 790.809, 15871.787 4727.391 744.148, 15850.766 4772.987 504.664, 15816.975 4816.072 245.996, 15768.098 4868.594 140.901, 15715.763 4904.427 136.826, 15767.699 4902.553 349.845, 15819.626 4867.014 425.352, 15861.747 4831.064 477.665, 15900.042 4788.311 156.166</trace>
</ink>
</file>

<file path=ppt/ink/ink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5869.203 10710.63 341.107, 5821.02 10687.519 475.113, 5749.847 10684.51 760.56, 5705.791 10699.156 825.229, 5673.867 10796.752 852.313, 5704.408 10862.97 853.42, 5734.396 10912.616 853.686, 5791.866 10956.824 853.818, 5838.846 10983.745 853.883, 5885.437 11009.843 853.953, 5931.898 11044.086 854.05, 5981.855 11079.233 854.091, 6015.305 11179.355 853.409, 5969.624 11216.247 846.783, 5914.948 11236.171 840.656, 5861.943 11242.268 837.26, 5809.959 11236.724 836.041, 5762.646 11216.984 835.209, 5735.756 11172.51 838.221, 5762.291 11128.49 851.334, 5818.138 11111.794 826.004, 5871.139 11112.113 751.792, 5928.753 11111.031 588.545, 5974.397 11099.705 397.833</trace>
</ink>
</file>

<file path=ppt/ink/ink5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15806.646 4693.329 136.826, 15818.186 4766.253 648.165, 15819.511 4820.642 744.426, 15819.884 4873.386 801.747, 15815.771 4944.114 830.134, 15810.92 5003.397 849.878, 15805.883 5053.582 863.421, 15800.276 5113.004 871.239, 15795.656 5173.008 873.69, 15776.86 5217.639 430.834</trace>
</ink>
</file>

<file path=ppt/ink/ink5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15663.771 5054.929 143.301, 15728.901 5055.963 663.856, 15775.739 5049.117 752.722, 15822.549 5039.097 804.819, 15869.861 5034.224 809.336, 15913.649 5043.977 399.099</trace>
</ink>
</file>

<file path=ppt/ink/ink5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15551.241 5191.479 440.114, 15624.976 5180.51 505.104, 15718.344 5158.644 652.283, 15772.602 5144.877 749.107, 15830.439 5129.787 809.235, 15879.724 5119.703 841.288, 15933.189 5121.919 854.091, 15986.106 5122.361 855.225, 16030.948 5137.728 421.728</trace>
</ink>
</file>

<file path=ppt/ink/ink5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4607.1 8674.347 371.692, 4561.967 8700.22 580.782, 4538.903 8740.993 629.419, 4497.272 8838.814 683.137, 4482.638 8893.847 686.709, 4471.097 8942.561 689.12, 4459.838 8995.517 691.515, 4448.02 9047.947 694.451, 4436.005 9102.548 698.825, 4423.456 9159.022 703.227, 4414.388 9200.213 705.655, 4400.216 9257.138 710.047, 4384.06 9309.696 714.125, 4370.516 9360.787 715.968, 4359.057 9410.423 717.411, 4344.583 9477.297 719.572, 4326.086 9536.731 721.695, 4303.381 9600.365 725.24, 4285.345 9650.754 730.884, 4267.684 9696.839 738.754, 4251.847 9740.715 735.387, 4257.305 9691.618 563.095, 4284.844 9611.893 554.69, 4326.361 9522.858 540.606, 4367.015 9421.846 497.855, 4386.263 9372.679 472.852, 4410.893 9310.26 422.171, 4433.166 9255.283 367.264, 4466.781 9179.394 304.205, 4490.866 9125.508 248.797, 4512.167 9079.009 204.143, 4543.896 9000.785 172.073, 4564.965 8946.105 151.27, 4586.524 8881.798 141.787, 4613.149 8811.599 137.097, 4627.922 8770.787 136.826, 4648.783 8714.594 136.826, 4669.776 8669.709 117.389</trace>
</ink>
</file>

<file path=ppt/ink/ink5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4629.858 8594.692 136.826, 4612.608 8643.547 249.789, 4612.566 8685.72 372.502, 4619.279 8741.994 447.821, 4637.634 8827.254 581.938, 4649.358 8873.836 612.002, 4661.463 8924.66 637.914, 4679.362 8989.283 679.395, 4695.228 9042.664 708.823, 4709.149 9084.093 721.306, 4732.101 9147.376 738.051, 4757.146 9208.183 750.985, 4783.677 9276.467 757.963, 4804.558 9339.397 760.254, 4820.218 9393.517 744.128, 4833.298 9449.364 720.486, 4848.642 9504.251 689.293, 4862.922 9550.716 634.317, 4880.988 9594.061 593.863, 4896.05 9636.844 529.534</trace>
</ink>
</file>

<file path=ppt/ink/ink5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4259.396 9106.751 136.826, 4209.55 9113.399 136.826, 4168.526 9123.938 158.49, 4126.508 9148.938 233.442, 4137.188 9199.071 493.378, 4184.771 9215.033 544.558, 4232.862 9221.838 565.823, 4315.381 9222.657 582.145, 4364.535 9219.304 584.526, 4434.826 9202.814 584.138, 4481.319 9188.271 582.122, 4555.878 9154.035 577.435, 4655.341 9104.09 570.942, 4698.356 9087.08 568.26, 4768.464 9055.053 563.417, 4855.377 9009.929 555.575, 4937.631 8948.641 539.784, 4990.472 8905.334 519.971, 4998.067 8965.618 493.886, 4967.87 9044.907 495.317, 4944.951 9088.644 496.373, 4897.851 9162.478 498.893, 4844.337 9237.684 502.284, 4779.375 9315.759 506.983, 4713.068 9408.968 513.075, 4657.326 9498.567 518.897, 4614.889 9564.201 514.129, 4573.916 9626.941 459.725, 4529.075 9677.419 304.167</trace>
</ink>
</file>

<file path=ppt/ink/ink5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4355.488 9177.554 138.775, 4405.866 9189.058 258.437, 4441.024 9231.538 317.595, 4486.001 9290.957 416.48, 4519.319 9341.486 488.171, 4580.48 9416.485 603.918, 4660.868 9476.562 719.291, 4703.568 9498.642 750.428, 4755.525 9525.372 799.819, 4807.114 9551.391 832.533, 4868.978 9580.44 850.07, 4919.539 9605.014 856.345, 4972.16 9635.713 843.022, 5018.532 9667.453 720.453</trace>
</ink>
</file>

<file path=ppt/ink/ink5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6448.031 5365.18 506.358, 6424.885 5439.811 717.923, 6402.842 5501.263 822.55, 6381.948 5554.713 852.623, 6362.027 5614.083 865.823, 6343.138 5672.535 871.138, 6325.68 5728.946 872.949, 6311.611 5782.89 872.061, 6299.178 5836.897 863.047, 6274.256 5877.729 425.586</trace>
</ink>
</file>

<file path=ppt/ink/ink5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6264.695 5539.66 389.944, 6313.55 5563.193 405.121, 6368.747 5614.927 593.249, 6441.387 5682.019 794.157, 6483.53 5721.504 836.839, 6532.391 5749.361 857.776, 6574.067 5777.34 773.078, 6606.814 5819.726 7.731</trace>
</ink>
</file>

<file path=ppt/ink/ink5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6394.927 6764.807 791.69, 6410.923 6813.853 614.724, 6418.707 6864.443 634.008, 6424.801 6918.789 669.841, 6438.816 7011.861 795.852, 6449.99 7061.116 842.641, 6472.813 7107.18 862.29, 6517.278 7140.029 869.945, 6567.932 7129.775 871.698, 6629.334 7092.321 872.349, 6691.638 7030.938 872.794, 6729.973 6974.938 872.973, 6765.936 6904.11 873.096, 6792.641 6835.852 873.178, 6814.58 6768.125 873.235, 6830.546 6716.225 873.326, 6849.384 6655.082 873.548, 6865.716 6600.49 874.123, 6876.936 6550.764 792.747, 6902.506 6508.458 220.614</trace>
</ink>
</file>

<file path=ppt/ink/ink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6152.294 10689.464 317.424, 6217.482 10661.499 493.196, 6292.658 10669.424 569.898</trace>
</ink>
</file>

<file path=ppt/ink/ink5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6417.686 8218.799 400.177, 6382.027 8302.635 846.638, 6364.724 8365.639 860.97, 6342.871 8441.551 870.517, 6311.035 8523.609 873.809, 6287.609 8578.182 876.174, 6265.442 8632.965 877.906, 6237.093 8699.695 878.835, 6218.546 8752.91 878.917, 6195.368 8823.625 877.537, 6177.481 8872.627 874.279, 6143.553 8915.299 243.303</trace>
</ink>
</file>

<file path=ppt/ink/ink5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6013.084 8508.333 581.188, 6061.109 8506.711 581.188, 6123.71 8529.999 509.814, 6188.631 8562.549 501.821, 6258.236 8602.869 599.913, 6307.989 8636.826 685.077, 6356.787 8670.775 788.383, 6405.812 8707.012 847.753, 6450.154 8745.874 867.603, 6494.581 8777.321 873.997, 6539.627 8822.684 868.724, 6563.753 8864.799 8.756</trace>
</ink>
</file>

<file path=ppt/ink/ink5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6436.65 10246.802 842.225, 6425.249 10307.558 864.556, 6411.368 10370.488 868.151, 6393.739 10452.621 873.862, 6375.287 10516.058 876.645, 6355.139 10573.063 876.296, 6331.769 10618.907 870.903, 6288.771 10661.24 8.709</trace>
</ink>
</file>

<file path=ppt/ink/ink5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6110.441 10284.732 438.64, 6162.745 10326.82 437.763, 6228.387 10375.62 521.266, 6302.533 10428.883 679.747, 6395.705 10473.016 827.995, 6447.185 10486.983 858.648, 6505.845 10498.092 868.059, 6557.429 10503.584 871.242, 6609.605 10512.957 871.905, 6656.922 10530.821 865.959, 6698.815 10564.891 240.988</trace>
</ink>
</file>

<file path=ppt/ink/ink5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1723.062 870.638 491.086, 1763.335 932.929 667.092, 1788.708 976.695 769.854, 1817.537 1031.262 820.815, 1838.886 1073.605 850.76, 1869.282 1138.168 863.717, 1892.845 1189.682 866.987, 1925.379 1241.232 868.285, 1967.775 1283.067 869.607, 1989.617 1326.035 428.82</trace>
</ink>
</file>

<file path=ppt/ink/ink5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1828.005 730.296 270.975, 1829.138 797.798 430.512, 1819.553 865.572 590.247, 1813.307 907.213 681.767, 1800.721 966.351 759.359, 1788.314 1020.497 825.421, 1777.039 1075.063 849.175, 1769.623 1126.68 857.903, 1748.324 1169.195 423.049</trace>
</ink>
</file>

<file path=ppt/ink/ink5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1936.742 1072.932 203.32, 1960.006 1117.206 203.32, 1975.383 1160.298 250.989, 1986.573 1204.395 448.262, 2031.669 1234.903 528.31, 2071.217 1185.383 131.836</trace>
</ink>
</file>

<file path=ppt/ink/ink5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1951.915 759.376 670.515, 2021.836 782.161 537.528, 2103.016 798.247 601.522, 2151.588 799.047 684.711, 2198.786 803.232 670.4, 2240.323 814.231 490.911</trace>
</ink>
</file>

<file path=ppt/ink/ink5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2112.49 841.558 136.826, 2106.952 894.216 217.452, 2118.127 950.168 387.47, 2130.997 1011.449 593.357, 2173.992 1077.098 729.311, 2216.554 1090.376 686.167, 2283.181 1060.289 202.848</trace>
</ink>
</file>

<file path=ppt/ink/ink5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2297.089 822.593 194.019, 2311.863 866.989 433.591, 2312.942 908.846 593.75, 2307.049 989.407 797.295, 2298.375 1047.681 846.176, 2290.045 1100.303 858.902, 2316.48 1057.488 708.24, 2329.929 1016.366 526.951, 2339.23 970.98 329.049, 2344.645 922.859 232.044, 2348.161 870.592 190.625, 2357.31 824.016 387.887, 2389.327 889.668 803.443, 2404.077 943.298 855.125, 2415.15 992.979 863.015, 2448.68 1034.987 859.578, 2465.102 1079.711 423.875</trace>
</ink>
</file>

<file path=ppt/ink/ink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6239.601 10722.534 136.826, 6202.307 10772.527 311.055, 6188.918 10831.879 518.218, 6180.115 10879.264 631.068, 6171.503 10927.213 721.677, 6164.81 10988.55 781.374, 6160.203 11041.692 823.123, 6161.111 11092.516 844.184, 6178.636 11147.556 854.539, 6230.424 11170.354 849.18, 6286.092 11163.195 789.17, 6333.076 11151.104 551.147</trace>
</ink>
</file>

<file path=ppt/ink/ink5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2472.838 650.642 190.833, 2520.084 645.423 195.789, 2560.575 646.601 290.069, 2604.713 652.869 476.279, 2657.149 698.295 735.049, 2669.743 764.49 762.747, 2675.267 824.112 788.696, 2680.878 892.504 820.302, 2684.476 942.52 846.455, 2687.537 991.661 862.443, 2682.894 1044.361 870.307, 2662.148 1093.992 874.118, 2605.896 1115.313 876.787, 2549.796 1111.067 876.604, 2497.132 1084.193 868.674, 2454.924 1041.288 8.686</trace>
</ink>
</file>

<file path=ppt/ink/ink5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2844.565 821.328 719.711, 2891.513 798.001 561.972, 2940.507 786.923 537.678, 3012.223 780.573 545.455, 3073.382 779.16 524.726, 3116.521 773.534 478.757, 3157.598 769.735 379.588</trace>
</ink>
</file>

<file path=ppt/ink/ink5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3072.154 625.355 428.786, 3132.853 618.825 387.704, 3203.281 636.352 599.047, 3267.237 680.285 812.437, 3244.95 727.361 836.012, 3213.605 777.981 842.267, 3182.102 819.829 848.569, 3132.053 868.372 853.375, 3087.38 905.237 856.133, 3005.582 973.06 845.605, 3055.719 981.063 586.956</trace>
</ink>
</file>

<file path=ppt/ink/ink5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3465.375 555.817 190.833, 3486.529 603.812 341.256, 3499.736 651.789 507.249, 3519.271 724.902 700.777, 3527.624 769.319 747.465, 3544.896 816.004 788.66, 3586.483 845.524 796.725, 3629.863 825.319 795.049, 3681.575 740.795 725.068, 3697.105 682.809 671.562, 3709.391 631.84 586.099, 3719.421 563.427 493.258, 3720.274 499.51 452.679, 3678.177 475.913 695.413, 3654.26 518.26 799.558, 3643.053 578.883 840.32, 3639.878 629.23 853.905, 3641.936 690.14 861.909, 3651.452 777.245 867.14, 3658.501 836.334 870.322, 3666.255 892.198 872.622, 3671.906 962.546 874.307, 3676.705 1030.413 875.824, 3672.34 1104.856 877.024, 3662.182 1163.017 878.474, 3629.31 1209.929 879.377, 3570.401 1253.371 880.066, 3519.037 1271.073 880.313, 3450.223 1255.275 879.643, 3409.448 1215.127 874.849, 3390.094 1150.083 864.537, 3378.297 1099.805 844.678, 3368.957 1044.461 725.472, 3359.421 995.777 654.328, 3352.368 934.169 565.11, 3344.619 866.346 364.353, 3340.202 825.121 103.838</trace>
</ink>
</file>

<file path=ppt/ink/ink5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3795.378 859.258 433.146, 3837.399 899.891 715.586, 3848.294 941.236 810.284, 3835.787 990.669 805.264, 3763.96 1042.587 405.004, 3810.833 1014.232 760.931, 3851.654 1026.108 7.67</trace>
</ink>
</file>

<file path=ppt/ink/ink5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3785.263 914.889 210.176, 3809.942 978.885 599.848, 3815.035 1067.714 808.247, 3816.637 1118.694 835.602, 3793.837 1068.343 788.067, 3790.172 1015.345 641.705, 3792.291 968.668 501.963</trace>
</ink>
</file>

<file path=ppt/ink/ink5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3887.678 606.39 263.341, 3969.155 587.65 328.277, 4030.907 584.007 402.661, 4102.674 582.677 500.08, 4167.595 595.529 390.166</trace>
</ink>
</file>

<file path=ppt/ink/ink5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3962.276 619.034 147.579, 3943.081 671.711 279.456, 3940.011 729.252 378.261, 3940.817 796.985 496.949, 3940.767 863.245 579.977, 3947.097 906.56 638.27, 3954.138 947.114 684.737, 4027.266 995.502 769.17, 4076.926 983.19 730.345, 4124.039 962.795 602.711</trace>
</ink>
</file>

<file path=ppt/ink/ink5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4199.979 589.954 220.517, 4198.913 648.187 335.161, 4202.557 724.294 493.628, 4204.346 801.133 655.348, 4204.611 851.666 734.771, 4204.553 904.347 794.023, 4199.19 853.103 711.897, 4202.809 809.093 641.819, 4207.605 752.022 567.208, 4218.081 679.546 451.01, 4241.607 630.032 421.223, 4280.703 681.608 682.82, 4287.396 733.76 749.715, 4292.203 780.922 777.608, 4294.561 829.727 797.472, 4294.369 884.476 806.75, 4280.08 926.848 397.825</trace>
</ink>
</file>

<file path=ppt/ink/ink5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4355.498 488.806 373.978, 4397.843 489.939 385.502, 4455.703 490.256 759.359, 4456.35 538.623 851.269, 4450.361 595.486 857.768, 4452.087 653.908 861.443, 4454.747 710.556 863.567, 4458.603 762.504 866.72, 4468.788 819.508 868.79, 4476.823 871.724 871.766, 4480.963 926.978 876.281, 4460.37 975.853 880.973, 4402.517 973.238 871.839, 4344.499 979.148 862.71, 4303.668 970.008 569.76</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5281.857 7819.951 237.502, 5333.771 7805.175 199.895, 5377.248 7784.52 170.802, 5438.462 7756.01 164.964, 5492.358 7732.416 166.804, 5544.417 7702.89 141.147</trace>
</ink>
</file>

<file path=ppt/ink/ink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6340.139 10788.676 281.911, 6366.891 10875.982 778.965, 6370.331 10947.566 828.566, 6369.871 11017.929 842.963, 6367.41 11071.765 850.987, 6367.009 11126.218 860.315, 6389.039 11071.839 859.348, 6393.378 11010.395 855.384, 6402.47 10943.075 851.565, 6413.11 10889.638 846.982, 6428.775 10837.253 840.554, 6459.593 10794.069 836.138, 6513.199 10812.057 852.449, 6542.823 10867.259 862.598, 6560.306 10933.482 865.184, 6566.242 10992.156 865.808, 6578.09 11043.974 867.198, 6589.278 11097.938 866.231, 6638.059 11129.338 723.208</trace>
</ink>
</file>

<file path=ppt/ink/ink6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4677.914 598.804 254.972, 4747.248 590.504 618.96, 4828.619 591.255 772.105, 4871.723 611.3 681.225</trace>
</ink>
</file>

<file path=ppt/ink/ink6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4698.144 718.917 155.908, 4744.863 721.837 515.239, 4816.954 715.087 618.755, 4868.739 710.12 590.73, 4920.288 710.421 497.098, 4993.762 704.559 357.384, 5044.886 696.182 271.691, 5096.188 704.964 207.948, 5164.832 718.569 165.088, 5214.943 734.715 90.112</trace>
</ink>
</file>

<file path=ppt/ink/ink6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5245.62 430.647 523.602, 5309.487 460.921 482.978, 5356.283 526.435 709.536, 5375.592 572.23 780.87, 5391.043 618.916 823.594, 5403.498 686.148 849.372, 5407.533 744.926 846.09, 5406.196 693.63 116.944</trace>
</ink>
</file>

<file path=ppt/ink/ink6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5364.471 382.602 199.915, 5347.258 428.791 259.049, 5329.284 474.258 338.406, 5305.403 531.045 458.309, 5278.304 599.7 581.34, 5250.538 687.968 705.285, 5238.472 741.728 748.481, 5235.505 792.471 705.525, 5237.991 838.619 503.176</trace>
</ink>
</file>

<file path=ppt/ink/ink6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5493.438 617.769 199.915, 5507.104 660.679 335.805, 5509.181 713.224 447.363, 5526.689 769.424 438.88, 5568.996 783.523 293.484</trace>
</ink>
</file>

<file path=ppt/ink/ink6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5688.153 387.659 239.477, 5746.159 370.042 236.047, 5800.347 363.313 252.749, 5842.026 354.094 303.534, 5884.156 364.613 368.786, 5927.6 385.048 320.482</trace>
</ink>
</file>

<file path=ppt/ink/ink6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5738.728 455.934 155.908, 5729.029 502.128 251.716, 5721.534 547.747 360.676, 5714.542 608.941 455.198, 5717.156 665.483 569.326, 5745.557 739.889 723.473, 5788.105 754.624 711.003, 5843.553 731.441 575.081, 5885.551 716.009 457.616, 5949.061 687.765 314.332</trace>
</ink>
</file>

<file path=ppt/ink/ink6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5957.465 452.141 138.097, 5991.393 515.411 556.819, 5990.315 561.929 679.5, 5970.824 651.139 802.87, 5948.016 691.671 841.668, 5929.67 643.958 811.715, 5942.634 596.975 738.704, 5983.699 518.712 570.441, 6037.031 461.273 508.996, 6094.5 451.934 608.324, 6119.155 537.077 795.171, 6123.747 593.176 832.838, 6138.813 648.974 858.508, 6226.413 697.812 690.786, 6268.294 720.978 6.908</trace>
</ink>
</file>

<file path=ppt/ink/ink6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6244.479 471.106 338.676, 6295.217 472.927 566.895, 6378.989 469.825 604.68, 6421.576 470.706 461.816, 6463.928 479.773 151.465</trace>
</ink>
</file>

<file path=ppt/ink/ink6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6482.182 367.43 227.889, 6489.926 437.856 582.34, 6483.157 526.17 795.054, 6472.912 576.308 835.078, 6461.684 624.113 852.712, 6436.144 582.006 815.434, 6445.835 531.941 731.789, 6457.987 479.683 614.099, 6472.397 429.106 530.725, 6503.224 355.473 447.477, 6538.242 307.801 525.48, 6585.017 362.236 787.479, 6595.066 419.466 827.145, 6595.909 478.273 847.145, 6600.681 528.588 859.287, 6608.935 581.991 864.157, 6699.042 637.253 760.645, 6740.526 669.757 7.606</trace>
</ink>
</file>

<file path=ppt/ink/ink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6648.363 10890.531 168.978, 6694.792 10848.643 683.049, 6738.362 10845.539 804.442, 6787.322 10852.162 428.446</trace>
</ink>
</file>

<file path=ppt/ink/ink6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6847.588 587.425 136.826, 6810.024 534.137 476.618, 6744.856 503.987 791.088, 6701.797 524.724 843.884, 6677.302 571.633 857.607, 6668.856 623.53 860.226, 6682.792 674.686 860.703, 6732.574 693.283 841.193, 6784.917 670.656 755.338, 6842.927 594.406 417.141, 6864.682 543.37 292.737, 6872.959 497.154 252.789, 6873.319 434.994 232.85, 6870.244 378.049 230.207, 6867.963 333.547 244.274, 6863.175 274.967 326.209, 6850.813 345.861 723.762, 6846.499 398.61 784.742, 6845.371 451.919 813.439, 6845.012 502.448 829.876, 6851.637 561.854 846.861, 6860.382 609.976 853.656, 6875.748 661.858 856.867, 6920.316 683.471 782.723</trace>
</ink>
</file>

<file path=ppt/ink/ink6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6962.646 235.938 279.589, 7012.53 233.691 282.195, 7067.091 268.808 531.166, 7067.091 345.735 864.521, 7066.056 401.243 866.433, 7067.455 456.409 867.047, 7067.75 511.195 867.417, 7067.636 570.37 867.933, 7066.581 622.451 868.377, 7063.999 690.037 869.629, 7056.483 754.876 871.639, 7048.326 809.832 873.62, 7032.118 866.94 875.418, 7002.062 911.748 876.079, 6950.047 930.529 872.702, 6884.256 929.828 829.355, 6820.613 935.888 691.993, 6770.163 937.698 499.671</trace>
</ink>
</file>

<file path=ppt/ink/ink6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7826.216 5434.91 784.686, 7879.127 5453.308 552.578, 7919.659 5516.32 722.983, 7940.919 5563.188 779.239, 7965.668 5626.427 831.345, 7981.036 5676.639 848.142, 7991.001 5724.887 854.872, 8003.405 5787.677 863.834, 8019.32 5858.065 868.94, 8034.781 5910.29 871.711, 8117.798 5932.162 875.627, 8159.343 5891.193 875.964, 8206.997 5841.21 875.838, 8255.883 5778 875.299, 8285.454 5734.831 874.762, 8323.79 5675.116 873.277, 8354.898 5623.953 871.047, 8391.571 5548.3 868.169, 8414.481 5491.542 865.274, 8434.229 5424.378 862.353, 8455.157 5352.084 859.473, 8473.746 5286.459 853.846, 8488.15 5233.83 844.736, 8504.575 5185.944 785.612, 8537.61 5142.685 7.856</trace>
</ink>
</file>

<file path=ppt/ink/ink6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8278.863 6620.862 213.813, 8322.612 6658.484 765.136, 8346.984 6734.542 844.174, 8356.755 6785.956 851.898, 8369.01 6849.583 863.26, 8378.035 6904.527 866.783, 8389.479 6977.899 869.071, 8401.112 7049.82 871.26, 8413.118 7125.175 873.181, 8422.625 7190.118 874.943, 8433.516 7239.776 876.601, 8443.346 7295.185 877.667, 8461.123 7347.396 878.412, 8495.756 7298.15 878.4, 8511.084 7237.464 878.315, 8524.529 7181.183 878.123, 8539.41 7122.827 877.752, 8559.633 7056.604 876.549, 8585.432 6976.207 875.012, 8602.174 6926.478 873.963, 8627.664 6860.114 871.828, 8652.09 6798.875 869.528, 8693.332 6725.208 867.411, 8720.616 6680.034 865.793, 8752.422 6629.743 864.274, 8821.579 6545.793 866.285, 8849.106 6503.068 868.702, 8863.032 6454.59 866.118, 8893.594 6410.061 241.032</trace>
</ink>
</file>

<file path=ppt/ink/ink6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8376.22 8176.001 220.517, 8383.831 8226.222 646.177, 8392.692 8284.216 743.675, 8401.886 8356.036 784.158, 8409.262 8405.14 809.833, 8416.915 8467.694 824.642, 8425.064 8519.609 839.999, 8437.509 8575.546 853.016, 8458.047 8621.095 860.81, 8492.212 8664.896 862.818, 8552.739 8657.876 865.293, 8595.338 8615.578 867.387, 8643.718 8567.286 869.791, 8687.246 8519.746 871.059, 8720.624 8476.528 871.594, 8767.945 8405.599 872.301, 8795.713 8361.345 872.232, 8839.231 8287.106 871.914, 8874.48 8224.493 870.881, 8905.924 8168.759 869.29, 8932.374 8120.67 867.341, 8963.059 8059.637 863.004, 8984.806 8011.023 854.669, 9010.117 7959.397 790.308</trace>
</ink>
</file>

<file path=ppt/ink/ink6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8373.691 9712.177 777.426, 8391.949 9783.191 616.077, 8399.639 9827.87 611.832, 8411.894 9918.203 667.232, 8420.084 9969.987 718.682, 8431.505 10031.02 768.113, 8443.589 10093.495 817.395, 8460.908 10154.423 841.46, 8477.976 10216.296 853.831, 8498.384 10264.557 858.763, 8523.416 10308.248 860.61, 8577.123 10296.709 863.332, 8607.791 10250.776 865.537, 8644.044 10184.319 868.283, 8676.586 10117.149 869.801, 8709.088 10045.039 870.728, 8749.363 9960.84 871.089, 8777.277 9890.178 870.593, 8813.813 9798.543 869.379, 8845.073 9725.672 866.959, 8886.175 9642.642 863.52, 8914.674 9582.208 858.988, 8947.495 9513.296 841.585, 8966.839 9463.242 821.728, 8988.909 9406.504 696.158</trace>
</ink>
</file>

<file path=ppt/ink/ink6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10424.513 5228.822 628.11, 10424.435 5271.273 580.976, 10447.473 5378.146 693.206, 10472.615 5465.513 778.586, 10495.059 5537.862 831.742, 10511.215 5591.739 852.098, 10527.277 5645.627 863.109, 10543.576 5695.492 866.841, 10562.186 5744.91 870.478, 10608.218 5775.533 873.547, 10655.25 5739.709 874.672, 10690.61 5692.424 874.957, 10728.638 5632.057 875.058, 10757.472 5585.175 875.104, 10808.585 5500.981 874.881, 10850.342 5434.212 874.119, 10886.599 5358.811 873.081, 10914.712 5297.175 872.065, 10941.034 5227.976 871.135, 10960.915 5176.659 870.097, 10984.676 5124.46 869.246, 11007.458 5076.914 864.38, 11049.088 5033.861 8.643</trace>
</ink>
</file>

<file path=ppt/ink/ink6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10459.916 6629.712 450.15, 10507.416 6660.889 522.564, 10526.605 6714.209 599.034, 10542.812 6772.831 663.433, 10553.643 6817.906 692.965, 10566.974 6878.299 737.525, 10578.723 6937.921 766.427, 10593.968 7013.284 786.235, 10602.66 7059.135 796.964, 10616.379 7128.29 808.706, 10627.193 7176.738 814.665, 10640.539 7230.492 823.792, 10665.688 7288.452 838.168, 10691.985 7333.009 846.694, 10759.35 7322.34 855.05, 10803.729 7280.191 856.3, 10852.482 7227.698 857.604, 10898.799 7176.07 858.771, 10950.985 7114.029 859.555, 11000.709 7043.274 859.934, 11041.303 6967.064 860.021, 11066.427 6903.646 859.7, 11099.892 6821.935 858.957, 11130.385 6751.712 857.879, 11167.348 6676.704 856.8, 11191.828 6631.37 855.871, 11228.298 6578.933 854.732, 11307.62 6499.255 852.397, 11361.798 6464.84 820.783, 11405.604 6444.741 732.688, 11451.022 6439.798 203.9</trace>
</ink>
</file>

<file path=ppt/ink/ink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6861.342 10670.945 229.776, 6865.838 10759.162 858.895, 6871.359 10819.767 876.051, 6879.95 10885.812 879.578, 6891.348 10939.624 880.158, 6906.18 10997.974 879.979, 6928.612 11050.534 879.148, 6955.401 11105.262 877.161, 6906.047 11129.334 870.409, 6853.636 11124.652 814.078, 6804.912 11099.099 638.675, 6775.006 11025.366 570.949, 6761.555 10976.924 524.769, 6744.482 10914.22 317.288, 6738.05 10870.572 178.085, 6742.956 10823.964 136.826, 6793.782 10795.482 263.05, 6842.104 10802.143 383.434, 6894.496 10823.006 429.368, 6958.908 10833.729 396.079, 7009.5 10824.392 153.597</trace>
</ink>
</file>

<file path=ppt/ink/ink6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11308.313 10016.883 652.199, 11297.974 9976.36 615.991, 11227.193 10035.127 819.899, 11200.77 10085.253 840.379, 11171.177 10150.925 854.984, 11147.324 10207.82 861.502, 11127.34 10263.855 864.541, 11099.286 10344.375 868.247, 11081.062 10395.728 869.932, 11049.476 10480.267 872.329, 11025.034 10531.297 873.286, 10989.477 10600.678 874.395, 10961.33 10659.247 874.755, 10930.34 10727.954 873.615, 10914.243 10776.93 871.648, 10904.866 10828.045 866.032, 10894.661 10888.057 797.338, 10871.252 10931.919 221.891</trace>
</ink>
</file>

<file path=ppt/ink/ink6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10660.952 10129.408 566.644, 10705.912 10135.241 564.088, 10793.606 10176.14 627.18, 10895.847 10230.612 702.392, 10994.571 10312.751 762.117, 11078.256 10395.594 814.19, 11127.102 10446.88 837.03, 11196.609 10505.546 851.185, 11245.168 10541.161 858.603, 11295.303 10572.153 861.446, 11372.454 10609.339 861.738, 11422.692 10633.801 860.373, 11482.116 10670.089 835.81, 11519.711 10717.547 719.192</trace>
</ink>
</file>

<file path=ppt/ink/ink6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11104.748 8230.368 577.641, 11101.525 8189.552 541.203, 11042.048 8237.912 837.954, 11016.954 8309.536 857.131, 10985.93 8384.356 867.541, 10949.858 8460.063 871.84, 10921.315 8510.335 873.355, 10878.212 8584.304 875.595, 10824.906 8702.325 877.389, 10793.716 8776.054 878.346, 10773.549 8823.796 879.025, 10751.568 8880.544 879.648, 10733.242 8928.644 880.252, 10704.738 9007.124 881.195, 10683.149 9071.982 881.823, 10667.526 9121.641 881.343, 10651.857 9194.682 878.691, 10644.362 9244.883 868.842, 10641.495 9193.427 124.783</trace>
</ink>
</file>

<file path=ppt/ink/ink6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10542.102 8484.501 778.146, 10586.881 8505.398 679.02, 10627.948 8528.104 656.715, 10673.787 8551.886 672.674, 10716.467 8571.345 686.741, 10778.736 8598.455 728.558, 10823.952 8617.217 754.553, 10906.387 8649.81 803.709, 10954.28 8668.873 820.168, 11024.755 8702.68 842.479, 11084.691 8739.361 853.617, 11169.454 8807.298 860.725, 11231.369 8858.591 864.03, 11284.718 8900.673 866.019, 11361.378 8952.807 867.585, 11411.004 8985.579 868.592, 11465.104 9027.483 866.645, 11510.605 9071.51 835.652</trace>
</ink>
</file>

<file path=ppt/ink/ink6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13298.446 5256.637 526.514, 13285.223 5302.305 458.203, 13262.534 5381.078 480.726, 13243.537 5427.1 534.985, 13210.186 5496.708 667.025, 13188.829 5539.352 739.49, 13128.637 5637.306 816.929, 13086.855 5696.926 842.375, 13046.462 5756.093 852.141, 13018.982 5806.496 854.675, 12979.784 5868.336 857.352, 12949.151 5910.053 857.887, 12909.165 5963.723 857.582, 12877.782 6005.716 850.047, 12849.812 6046.199 664.859</trace>
</ink>
</file>

<file path=ppt/ink/ink6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12762.35 5490.541 549.332, 12818.196 5527.646 480.919, 12904.815 5565.116 523.644, 12950.892 5584.26 553.78, 13015.043 5609.694 622.88, 13108.652 5647.889 728.35, 13198.069 5705.193 803.801, 13262.713 5754.774 842.021, 13304.933 5791.214 853.441, 13349.34 5841.401 860.189, 13389.036 5887.263 862.273, 13463.658 5963.927 862.602, 13504.879 6012.862 852.903, 13525.054 6056.032 8.597</trace>
</ink>
</file>

<file path=ppt/ink/ink6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13251.664 6452.704 195.555, 13254.747 6400.129 263.777, 13248.267 6458.541 749.535, 13237.271 6503.966 800.105, 13214.049 6566.192 834.927, 13196.533 6615.482 847.849, 13172.718 6685.146 856.997, 13147.105 6752.473 861.873, 13127.283 6807.334 863.46, 13099.396 6874.474 864.921, 13076.07 6929.189 864.226, 13028.227 6988.292 861.603, 12983.697 7043.995 844.332, 12941.17 7086.376 763.267</trace>
</ink>
</file>

<file path=ppt/ink/ink6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12929.247 6618.333 599.589, 12989.328 6638.422 593.812, 13068.937 6680.698 678.015, 13150.216 6743.826 768.715, 13186.521 6784.839 811.836, 13239.386 6831.744 842.493, 13282.741 6882.797 856.741, 13328.389 6923.562 860.582, 13369.137 6958.918 849.73, 13411.808 6996.597 691.813, 13435.859 7038.057 6.918</trace>
</ink>
</file>

<file path=ppt/ink/ink6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12828.097 8227.84 531.949, 12885.082 8269.11 522.711, 12932.415 8357.228 634.801, 12952.694 8408.384 693.783, 12969.934 8465.31 754.847, 12983.562 8507.464 804.508, 13005.729 8572.739 839.009, 13024.111 8623.33 854.731, 13045.707 8678.229 862.373, 13077.957 8727.053 865.081, 13142.028 8715.234 866.888, 13174.775 8667.192 867.171, 13213.46 8596.324 866.744, 13242.367 8526.098 865.712, 13269.403 8423.447 863.796, 13296.725 8328.58 861.393, 13316.217 8270.754 859.743, 13343.27 8196.796 854.306, 13371.023 8135.617 845.385, 13418.407 8054.521 830.084, 13451.51 8000.978 815.086, 13474.535 7959.088 801.076, 13504.274 7895.903 789.417, 13529.726 7838.7 778.471</trace>
</ink>
</file>

<file path=ppt/ink/ink6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13352.815 9817.116 456.929, 13349.994 9860.516 437.508, 13332.896 9922.253 446.182, 13307.408 9999.82 527.679, 13284.929 10053.979 606.022, 13250.114 10132.575 737.31, 13220.726 10203.727 787.093, 13201.776 10252.717 819.721, 13184.559 10320.215 835.989, 13167.148 10388.678 846.041, 13156.24 10436.692 851.282, 13145.141 10499.797 846.842, 13135.61 10550.911 791.099, 13111.698 10594.057 220.155</trace>
</ink>
</file>

<file path=ppt/ink/ink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7070.353 10571.733 136.826, 7123.783 10569.113 164.172, 7175.417 10570.682 359.628, 7229.684 10561.308 657.315, 7245.293 10645.335 866.5, 7247.43 10704.621 871.054, 7258.729 10767.654 872.784, 7270.11 10831.451 873.437, 7280.445 10895.246 873.708, 7288.201 10948.242 874.049, 7293.026 11003.941 875.142, 7295.244 11070.784 877.305, 7294.884 11128.857 879.803, 7287.615 11189.354 883.479, 7271.749 11242.579 885.989, 7164.249 11300.699 884.666, 7108.696 11306.523 881.021, 7029.611 11313.93 870.796, 6965.177 11318.914 804.366, 6919.918 11307.62 396.649</trace>
</ink>
</file>

<file path=ppt/ink/ink6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13151.778 9876.54 607.783, 13159.679 9918.429 610.843, 13190.705 9987.127 581.287, 13216.512 10038.398 617.625, 13241.712 10084.466 682.814, 13268.792 10131.17 746.976, 13300.218 10181.558 789.312, 13374.958 10266.422 804.474, 13441.697 10339.478 777.436, 13483.968 10366.559 661.388</trace>
</ink>
</file>

<file path=ppt/ink/ink6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15086.276 5551.229 405.367, 15123.37 5599.828 462.647, 15143.711 5668.49 583.727, 15150.811 5727.564 650.094, 15165.376 5819.69 733.443, 15175.531 5868.916 768.769, 15192.532 5922.02 792.802, 15210.266 5965.385 811.155, 15293.366 6020.031 855.585, 15341.526 5980.71 857.602, 15371.822 5932.477 857.498, 15401.144 5879.362 853.842, 15434.581 5817.504 847.452, 15467.607 5760.152 837.934, 15503.329 5692.095 828.184, 15540.313 5634.425 819.664, 15581.152 5575.199 813.887, 15617.831 5530.387 810.682, 15648.281 5487.273 809.942, 15679.22 5436.862 813.245, 15700.447 5391.49 818.582, 15727.432 5328.572 826.498, 15749.842 5281.108 835.784, 15789.854 5239.248 8.357</trace>
</ink>
</file>

<file path=ppt/ink/ink6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15407.152 6601.529 652.199, 15367.084 6702.326 843.803, 15342.851 6776.834 859.21, 15315.747 6835.936 868.405, 15275.927 6891.327 873.05, 15243.016 6932.28 875.266, 15194.792 6994.362 878.656, 15148.523 7059.715 881.377, 15123.252 7105.055 882.508, 15089.711 7163.668 883.857, 15056.793 7225.676 884.243, 15033.431 7277.046 883.884, 15010.825 7333.284 881.178, 14990.899 7382.991 834.041, 14953.54 7427.078 8.34</trace>
</ink>
</file>

<file path=ppt/ink/ink6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14934.274 6705.206 599.589, 14985.766 6762.652 715.288, 15072.382 6833.5 821.985, 15119.521 6855.85 839.175, 15184.389 6889.19 856.247, 15237.812 6917.055 866.227, 15311.248 6961.464 871.203, 15358.079 6991.206 873.377, 15426.269 7022.814 875.41, 15473.364 7051.519 876.399, 15524.828 7077.395 877.479, 15571.965 7109.357 877.169, 15622.059 7145.379 874.548, 15668.935 7187.188 861.205</trace>
</ink>
</file>

<file path=ppt/ink/ink6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15118.874 8401.951 351.906, 15165.736 8467.502 460.626, 15191.52 8531.445 562.733, 15215.601 8609.149 606.873, 15230.633 8665.249 640.032, 15244.103 8713.074 675.084, 15265.462 8774.159 709.495, 15285.755 8825.43 749.726, 15312.843 8874.103 784.395, 15342.647 8915.102 812.323, 15427.849 8935.454 840.739, 15467.968 8894.358 846.257, 15502.562 8832.9 848.631, 15543.185 8750.631 849.611, 15586.762 8666.075 848.208, 15622.396 8607.465 845.949, 15673.046 8525.447 840.174, 15701.991 8479.645 835.931, 15755.723 8400.027 826.267, 15790.918 8341.265 819.896, 15838.769 8249.567 806.716, 15872.42 8182.616 793.193, 15912.585 8110.426 772.77, 15937.315 8067.947 753.867, 15966.784 8024.341 715.965</trace>
</ink>
</file>

<file path=ppt/ink/ink6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15260.485 10336.393 649.335, 15279.628 10289.765 633.485, 15347.699 10288.326 689.944, 15398.201 10377.786 786.756, 15416.99 10420.839 817.126, 15441.703 10499.774 842.347, 15452.216 10551.28 847.412, 15465.161 10622.392 854.723, 15471.315 10671.79 856.909, 15481.431 10752.42 859.556, 15490.831 10824.108 861.544, 15499.907 10873.259 863.802, 15524.45 10932.479 867.282, 15560.879 10978.837 870.605, 15623.307 10986.999 871.883, 15688.473 10970.307 872.344, 15758.324 10903.62 872.432, 15810.866 10837.229 872.333, 15839.877 10785.716 872.167, 15889.192 10684.81 871.42, 15920.127 10609.605 869.976, 15940.061 10560.789 868.676, 15961.541 10506.181 867.04, 15983.273 10439.157 864.751, 16022.412 10311.245 858.874, 16050.722 10228.738 854.17, 16068.982 10175.444 849.956, 16092.067 10116.134 845.396, 16118.488 10061.601 841.084, 16165.858 9978.694 834.069, 16195.792 9931.28 831.005, 16230.405 9877.548 826.187, 16255.882 9831.199 823.818, 16297.262 9743.047 812.568, 16327.201 9702.17 226.129</trace>
</ink>
</file>

<file path=ppt/ink/ink6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17655.217 5370.061 581.188, 17609.209 5435.08 784.349, 17589.227 5483.788 824.326, 17568.645 5538.088 839.578, 17542.674 5608.778 850.911, 17513.514 5686.434 859.184, 17480.486 5759.615 863.741, 17453.145 5807.971 865.42, 17418.559 5866.271 867.766, 17383.004 5919.533 869.253, 17327.334 5992.871 869.786, 17296.4 6037.083 869.544, 17265.574 6085.305 867.948, 17242.662 6150.34 866.836, 17224.699 6206.268 862.76, 17192.895 6249.658 240.097</trace>
</ink>
</file>

<file path=ppt/ink/ink6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17317.627 5612.814 270.975, 17336.943 5655.837 288.314, 17367.652 5710.077 349.9, 17422.471 5776.237 452.414, 17480.906 5834.571 619.821, 17530.881 5865.591 695.86, 17631.621 5918.174 817.749, 17696.129 5940.568 839.25, 17747.641 5954.934 851.369, 17800.834 5972.113 857.279, 17862.244 5997.909 858.969, 17907.172 6024.874 858.483, 17945.508 6067.073 847.191, 17964.471 6110.031 417.766</trace>
</ink>
</file>

<file path=ppt/ink/ink6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17522.453 6600.228 488.308, 17523.26 6676.223 650.804, 17516.883 6726.167 715.591, 17506.416 6780.035 760.891, 17492.738 6845.336 814.931, 17470.223 6914.871 848.285, 17448.092 6974.507 862.841, 17418.502 7042.468 868.231, 17392.535 7106.22 871.327, 17372.982 7158.364 872.476, 17354.131 7206.627 872.495, 17330.691 7257.944 871.028, 17300.139 7311.602 866.759, 17263.258 7357.54 849.207, 17219.121 7383.935 692.911, 17176.93 7393.247 192.83</trace>
</ink>
</file>

<file path=ppt/ink/ink6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17272.105 6782.293 493.078, 17324.012 6838.47 492.426, 17373.838 6891.621 575.291, 17427.059 6957.638 680.175, 17476.744 7034.404 765.441, 17507.172 7085.188 791.555, 17540.656 7125.826 808.736, 17580.357 7168.64 816.675, 17665.629 7229.196 809.029, 17710.209 7256.359 798.355, 17755.939 7276.173 784.003, 17802.549 7287.564 775.309, 17845.58 7263.141 688.625, 17887.711 7254.843 191.637</trace>
</ink>
</file>

<file path=ppt/ink/ink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10489.926 8666.883 201.698, 10513.977 8717.494 304.833, 10527.958 8763.313 377.595, 10538.434 8821.175 466.341, 10542.015 8876.678 529.576, 10541.384 8965.063 629.039, 10541.511 9020.331 685.903, 10532.682 9084.114 734.27, 10521.587 9137.722 784.807, 10507.071 9195.611 815.049, 10497.844 9247.325 839.633, 10487.313 9305.415 854.943, 10504.141 9252.289 849.959, 10518.359 9197.55 825.592, 10533.85 9124.563 786.632, 10546.472 9069.488 740.835, 10559.971 9025.111 693.149, 10590.917 8949.414 601.406, 10636.429 9017.365 696.256, 10647.22 9071.418 742.571, 10654.878 9120.899 789.868, 10656.232 9173.964 831.52, 10655.893 9227.963 855.497, 10661.548 9282.718 862.342, 10674.081 9336.189 860.583, 10670.089 9379.674 568.355</trace>
</ink>
</file>

<file path=ppt/ink/ink6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17597.049 8468.924 286.346, 17558.094 8513.877 624.1, 17509.83 8598.059 789.354, 17475.033 8690.131 825.548, 17450.516 8758.632 844.644, 17423.941 8829.622 855.619, 17386.848 8909.715 861.682, 17362.412 8960.043 863.936, 17322.041 9038.7 866.78, 17294.299 9092.228 868.325, 17270.039 9136.887 869.319, 17244.6 9186.492 867.811, 17201.65 9228.569 8.678</trace>
</ink>
</file>

<file path=ppt/ink/ink6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17261.99 8511.911 317.424, 17317.729 8560.651 348.332, 17350.998 8610.115 405.135, 17398.008 8670.639 553.309, 17442.188 8738.368 624.854, 17474.592 8789.609 679.863, 17504.141 8837.648 724.496, 17554.496 8894.459 771.935, 17656.428 8979.875 840.472, 17704.188 9011.826 855.865, 17754.568 9045.443 864.329, 17796.271 9076.964 864.796, 17841.365 9106.464 853.209, 17888.859 9089.812 517.727</trace>
</ink>
</file>

<file path=ppt/ink/ink6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17776.592 10122.682 800.499, 17748.742 10193.504 812.971, 17729.613 10238.008 819.346, 17707.217 10290.273 829.327, 17667.938 10365.85 837.738, 17635.959 10432.613 847.831, 17603.738 10493.06 855.007, 17576.227 10549.436 858.475, 17543.346 10633.565 860.695, 17528.656 10684.06 860.479, 17509.607 10745.681 859.614, 17493.477 10795.177 852.3, 17476.006 10850.916 818.663, 17453.48 10903.037 697.931</trace>
</ink>
</file>

<file path=ppt/ink/ink6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17363.139 10313.597 466.845, 17427.236 10379.416 521.841, 17490.273 10431.783 612.822, 17538.471 10467.945 680.186, 17587.883 10502.827 754.106, 17632.793 10528.765 786.922, 17679.402 10553.596 811.474, 17745.814 10589.059 848.303, 17800.336 10616.799 865.377, 17863.799 10660.442 875.441, 17907.609 10697.84 879.838, 17984.764 10784.992 884.703, 18064.264 10858.589 884.968, 18110.686 10900.693 852.584</trace>
</ink>
</file>

<file path=ppt/ink/ink6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17032.357 5150.698 165.445, 17101.543 5161.585 681.805, 17168.451 5219.372 738.029, 17230.693 5289.29 782.085, 17263.143 5339.647 800.412, 17311.049 5416.755 830.84, 17351.977 5484.19 849.467, 17380.926 5533.793 858.88, 17408.018 5583.801 862.635, 17443.391 5631.14 854.431, 17484.75 5675.166 694.192</trace>
</ink>
</file>

<file path=ppt/ink/ink6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17663.281 5178.514 190.833, 17612.016 5209.166 312.534, 17563.6 5236.417 524.02, 17498.533 5282.504 676.791, 17427.324 5343.925 672.357, 17371.777 5402.892 554.77, 17326.691 5457.214 407.954</trace>
</ink>
</file>

<file path=ppt/ink/ink6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17349.713 5526.208 142.493, 17362.701 5590.212 591.22, 17368.176 5673.294 702.593, 17368.613 5727.898 749.848, 17367.777 5777.957 773.739, 17366.307 5824.378 783.756, 17364.717 5879.886 799.044, 17362.496 5951.852 812.152, 17361.625 6009.173 818.228, 17365.83 6063.961 826.249, 17373.098 6121.688 837.665, 17382.463 6172.201 850.474, 17391.09 6221.714 853.846, 17384.934 6262.665 563.905</trace>
</ink>
</file>

<file path=ppt/ink/ink6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17191.67 8065.004 438.64, 17238.578 8121.286 674.248, 17275.895 8167.054 770.428, 17345.275 8255.881 847.069, 17377.873 8301.709 860.571, 17408.258 8355.046 864.146, 17435.717 8410.867 865.235, 17468.51 8454.583 865.618, 17498.912 8499.119 832.714, 17511.547 8543.512 410.628</trace>
</ink>
</file>

<file path=ppt/ink/ink6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17860.523 8130.75 419.448, 17776.521 8146.715 489.318, 17689.695 8165.053 665.066, 17594.262 8198.865 735.173, 17548.395 8220.476 604.249, 17507.287 8242.37 410.731</trace>
</ink>
</file>

<file path=ppt/ink/ink6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17391.441 8249.599 250.773, 17425.996 8301.837 386.549, 17430.979 8349.006 455.687, 17434.391 8394.066 516.014, 17435.465 8491.678 623.317, 17434.914 8544.602 686.219, 17433.916 8594.054 737.219, 17433.34 8656.85 792.279, 17433.916 8708.854 834.736, 17434.354 8758.053 855.461, 17435.615 8814.263 865.746, 17436.006 8865.782 870.169, 17421.102 8911.653 429.098</trace>
</ink>
</file>

<file path=ppt/ink/ink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10721.425 8846.786 382.564, 10772.74 8826.092 353.464, 10833.312 8801.336 462.587, 10901.598 8800.828 509.083</trace>
</ink>
</file>

<file path=ppt/ink/ink6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13647.615 7956.271 610.53, 13598.238 8017.482 577.312, 13555.826 8090.258 628.58, 13533.517 8131.222 681.388, 13498.202 8207.177 731.263, 13472.706 8265.298 775.158, 13447.842 8317.477 805.422, 13429.404 8373.84 818.79, 13411.243 8438.559 826.92, 13386.021 8530.209 839.135, 13366.005 8599.74 849.322, 13340.198 8678.734 858.245, 13324.149 8726.24 863.718, 13300.33 8803.545 868.068, 13287.057 8865.477 869.612, 13277.741 8915.547 869.892, 13264.729 8984.62 867.564, 13254.835 9037.118 855.441, 13231.748 8986.537 319.84</trace>
</ink>
</file>

<file path=ppt/ink/ink6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13054.623 8057.418 431.69, 13109.206 8087.73 475.36, 13156.223 8152.836 542.175, 13223.905 8236.044 667.292, 13267.041 8282.529 725.836, 13355.1 8376.883 802.018, 13408.394 8427.272 836.321, 13455.651 8467.943 848.724, 13504.18 8506.365 857.029, 13569.482 8558.559 866.982, 13623.629 8598.254 870.811, 13683.537 8647.906 873.607, 13737.752 8691.406 875.684, 13787.401 8734.811 876.384, 13830.088 8770.761 875.965, 13862.131 8811.56 874.248, 13878.474 8857.179 431.109</trace>
</ink>
</file>

<file path=ppt/ink/ink6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17157.531 8037.189 152.587, 17193.059 8084.107 262.668, 17205.18 8129.472 331.805, 17216.23 8171.688 388.582, 17236.068 8229.513 444.858, 17264.779 8290.414 472.464, 17301.109 8341.753 476.397, 17350.441 8373.528 477.156, 17392.902 8334.307 495.601, 17436.611 8293.176 497.771, 17480.359 8256.578 276.34, 17520.9 8227.105 80.539</trace>
</ink>
</file>

<file path=ppt/ink/ink6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17105.691 8004.316 171.559, 17151.123 8051.968 172.655, 17170.344 8093.156 178.961, 17203.5 8145.577 186.059, 17233.678 8189.551 214.106, 17268.781 8237.879 281.495, 17302.924 8289.494 407.357, 17330.27 8349.854 506.347, 17365.406 8418.403 602.791, 17395.562 8498.033 668.843, 17435.576 8569.78 792.274, 17498.061 8479.385 811.056, 17519.865 8429.346 810.854, 17546.352 8370.46 798.43, 17569.963 8320.684 767.945, 17592.867 8276.481 737.737, 17622.549 8233.143 677.561, 17666.754 8170.504 518.237, 17694.736 8117.903 339.538</trace>
</ink>
</file>

<file path=ppt/ink/ink6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17740.408 8073.855 136.826, 17761.113 8023.927 146.581, 17706.98 8077.744 440.076, 17660.58 8128.621 444.183, 17609.938 8198.819 449.491, 17576.109 8249.129 453.001, 17538.203 8318.517 463.89, 17519.445 8378.734 475.255, 17496.711 8459.376 548.259, 17484.506 8532.736 670.905, 17520.227 8458.605 665.566, 17533.518 8408.194 652.052, 17548.061 8361.056 630.945, 17577.582 8291.568 546.785, 17602.6 8234.494 185.656</trace>
</ink>
</file>

<file path=ppt/ink/ink6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17396.496 8497.409 233.604, 17412.799 8565.159 438.068, 17418.742 8640.422 514.446, 17419.49 8708.82 591.892, 17418.627 8753.09 629.012, 17416.48 8793.979 688.336, 17410.361 8854.689 722.58, 17403.727 8926.264 760.203, 17398.912 8980.762 777.592, 17393.662 9032.995 788.497, 17389.289 9088.22 799.931, 17386.293 9137.623 807.211, 17387.117 9195.062 812.981, 17391.17 9242.968 815.219, 17395.395 9290.487 818.454, 17398.918 9343.172 821.018, 17404.043 9394.886 822.665, 17393.959 9439.355 405.672</trace>
</ink>
</file>

<file path=ppt/ink/ink6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17803.625 7908.226 183.136, 17778.801 7951.101 278.764, 17754.305 8001.194 313.298, 17695.145 8068.296 332.299, 17651.373 8120.655 335.315, 17576.895 8201.797 317.889, 17530.602 8254.265 244.584</trace>
</ink>
</file>

<file path=ppt/ink/ink6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11140.385 1328.906 244.831, 11190.273 1330.712 267.451, 11248.706 1346.987 247.247</trace>
</ink>
</file>

<file path=ppt/ink/ink6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10755.819 8910.281 164.176, 10744.233 8956.635 230.886, 10742.95 9002.024 307.134, 10738.936 9058.848 443.615, 10733.5 9133.387 634.174, 10730.633 9176.701 750.775, 10727.592 9226.842 829.231, 10736.433 9279.148 858.757, 10787.245 9298.908 863.446, 10840.653 9287.869 862.974, 10900.528 9280.638 846.238, 10952.687 9268.472 740.757, 10995.46 9272.445 365.282</trace>
</ink>
</file>

<file path=ppt/ink/ink6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11899.703 5903.195 136.826, 11942.981 5895.571 471.579</trace>
</ink>
</file>

<file path=ppt/ink/ink6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11325.586 5937.588 136.826, 11281.802 5924.65 4.615</trace>
</ink>
</file>

<file path=ppt/ink/ink6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14323.167 5501.06 212.081, 14366.284 5523.113 674.574</trace>
</ink>
</file>

<file path=ppt/ink/ink6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11873.247 5882.03 136.826, 11876.214 5925.855 376.707</trace>
</ink>
</file>

<file path=ppt/ink/ink6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12443.396 5930.974 136.826, 12486.184 5919.691 527.113</trace>
</ink>
</file>

<file path=ppt/ink/ink6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11313.679 5897.904 136.826, 11357.516 5908.731 179.057</trace>
</ink>
</file>

<file path=ppt/ink/ink6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11899.703 5946.848 136.826, 11942.127 5949.368 45.188</trace>
</ink>
</file>

<file path=ppt/ink/ink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10980.703 8943.352 273.231, 10984.564 9002.587 321.105, 10989.509 9053.842 443.842, 10997.719 9120.896 665.764, 10995.291 9178.059 798.534, 10984.932 9230.062 839.813, 10962.538 9285.454 856.034, 10932.579 9339.023 860.68, 10916.914 9286.104 834.216, 10932.582 9229.368 796.556, 10947.14 9182.145 754.672, 10966.512 9113.635 685.564, 10988.291 9060.242 657.342, 11002.694 9015.066 647.292, 11018.579 8971.748 641.864, 11033.261 8925.354 650.124, 11075.729 8937.017 764.075, 11088.826 8981.64 799.111, 11098.991 9036.854 826.397, 11103.842 9089.773 846.27, 11107.358 9143.208 861.495, 11108.778 9195.349 869.09, 11107.836 9255.181 875.118, 11109.939 9308.17 873.363, 11133.346 9260.338 456.786</trace>
</ink>
</file>

<file path=ppt/ink/ink6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12489.695 5912.454 154.814, 12534.245 5932.626 215.033</trace>
</ink>
</file>

<file path=ppt/ink/ink6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11832.236 5937.588 233.604, 11898.985 5957.476 315.397</trace>
</ink>
</file>

<file path=ppt/ink/ink6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13189.484 5975.949 146.574, 13250.321 5966.913 427.914</trace>
</ink>
</file>

<file path=ppt/ink/ink6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13719.948 5977.272 136.826, 13771.063 6024.844 754.201, 13769.084 6068.536 371.911</trace>
</ink>
</file>

<file path=ppt/ink/ink6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6842.439 1823.639 795.419, 6837.406 1879.939 823.568, 6911.21 1887.469 832.313, 6989.097 1807.497 742.155, 7057.222 1718.782 624.319, 7079.112 1673.126 614.968, 7027.614 1709.297 844.95, 7017.338 1778.425 852.971, 7015.12 1833.527 858.017, 7017.615 1897.099 861.591, 7017.799 1953.241 863.077, 7016.544 2021.551 864.489, 7014.331 2111.041 866.966, 7005.114 2192.839 869.335, 7004.594 2294.91 871.75, 7001.211 2365.339 873.993, 6999.528 2425.059 876.437, 6996.826 2518.379 878.681, 6994.083 2572.621 880.301, 6981.83 2654.885 881.955, 6969.236 2709.757 882.695, 6880.946 2709.641 876.579, 6858.882 2640.185 871.149, 6843.65 2571.063 843.155, 6836.397 2516.435 768.959, 6832.696 2458.712 630.722, 6831.654 2416.109 292.054</trace>
</ink>
</file>

<file path=ppt/ink/ink6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7166.539 1694.003 461.488, 7233.541 1712.972 452.032, 7297.443 1719.17 625.789, 7345.203 1711.493 596.221</trace>
</ink>
</file>

<file path=ppt/ink/ink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11134.155 9026.688 361.694, 11206.864 8993.011 685.017, 11250.102 8997.419 478.565</trace>
</ink>
</file>

<file path=ppt/ink/ink6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7232.681 1745.593 512.882, 7214.493 1815.803 686.644, 7205.696 1865.161 798.588, 7199.133 1927.209 840.368, 7179.076 2004.004 860.374, 7164.336 2059.468 863.372, 7148.652 2123.814 866.053, 7137.795 2180.249 869.798, 7151.308 2231.052 876.697, 7208.383 2245.06 879.441, 7263.837 2249.624 879.184, 7324.417 2253.438 874.06, 7378.692 2249.681 759.083, 7421.315 2260.685 374.319</trace>
</ink>
</file>

<file path=ppt/ink/ink6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6792.171 1617.28 196.589, 6790.184 1569.218 186.311, 6800.004 1640.49 478.937, 6800.706 1725.218 649.348, 6800.275 1775.347 714.141, 6800.766 1836.158 775.355, 6808.075 1896.046 818.821, 6827.721 1943.092 840.978, 6874.722 1911.344 829.274, 6942.942 1833.209 767.253, 6977.524 1787.752 680.332, 7016.185 1718.853 460.34, 7029.382 1657.299 362.962, 7025.938 1611.036 340.56, 7015.422 1568.15 416.959, 6992.636 1646.058 814.774, 6982.699 1695.306 840.716, 6980.696 1749.237 855.658, 6973.996 1802.591 862.008, 6963.976 1858.393 863.812, 6956.94 1918.252 865.574, 6952.26 2002.088 867.023, 6949.603 2062.361 868.371, 6947.99 2116.737 869.857, 6948.421 2174.455 871.417, 6949.3 2237.3 873.853, 6950.801 2300.5 875.885, 6949.952 2362.526 878.199, 6948.915 2418.183 879.395, 6946.148 2474.035 880.336, 6941.904 2534.295 880.671, 6931.786 2595.955 880.872, 6909.695 2648.355 880.89, 6849.166 2638.438 874.318, 6812.286 2589.151 848.985, 6796.769 2542.427 418.651</trace>
</ink>
</file>

<file path=ppt/ink/ink6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7392.746 1813.056 400.177, 7437.798 1845.095 758.511, 7448.742 1898.908 837.527, 7445.257 1967.339 855.444, 7437.036 2035.256 858.274, 7427.892 2094.248 859.606, 7417.26 2153.113 861.557, 7403.725 2094.051 834.643, 7409.305 2037.283 806.79, 7415.755 1971.301 771.487, 7421.437 1918.706 710.565, 7429.63 1869.897 638.454, 7469.85 1809.665 522.174, 7539.479 1828.074 721.373, 7570.992 1912.708 816.807, 7574.529 1967.972 838.001, 7576.619 2021.156 848.222, 7578.239 2080.904 855.909, 7579.245 2138.454 863.388, 7587.25 2190.559 868.608, 7592.426 2247.709 871.438, 7644.913 2242.637 860.708, 7677.825 2199.251 770.447, 7723.916 2167.713 7.704</trace>
</ink>
</file>

<file path=ppt/ink/ink6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7747.271 1704.585 348.483, 7793.428 1689.259 307.298, 7837.334 1688.071 468.562, 7857.207 1738.125 875.287, 7842.848 1798.181 883.436, 7847.482 1866.246 884.151, 7859.135 1930.918 884.376, 7870.865 2004.281 884.406, 7879.758 2068.769 884.364, 7889.007 2127.11 884.261, 7896.346 2184.762 884.139, 7898.274 2239.726 883.93, 7897.575 2294.27 883.787, 7870.62 2344.687 885.87, 7812.702 2358.148 886.452, 7756.65 2352.088 885.703, 7676.837 2343.946 882.203, 7610.232 2340.479 730.346, 7564.715 2338.213 328.179</trace>
</ink>
</file>

<file path=ppt/ink/ink68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8052.849 1765.435 501.098, 8149.744 1756.737 775.111, 8210.451 1749.916 834.098, 8274.649 1751.057 850.176, 8327.511 1760.756 789.996</trace>
</ink>
</file>

<file path=ppt/ink/ink68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8087.243 1998.25 697.084, 8136.101 2008.198 628.746, 8185.733 2006.733 667.662, 8239.605 1991.472 733.48, 8293.813 1986.636 812.075, 8359.003 1991.61 858.732, 8412.396 1996.751 859.506, 8457.954 2016.973 423.84</trace>
</ink>
</file>

<file path=ppt/ink/ink68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8765.866 1704.585 711.615, 8819.198 1712.601 674.269, 8863.947 1720.346 727.794, 8919.553 1734.673 813.683, 8976.471 1761.671 861.916, 9020.499 1799.09 870.87, 9030.85 1859.897 872.019, 9010.586 1927.288 868.432, 8984.046 1994.104 857.473, 8943.329 2060.83 838.062, 8892.481 2113.856 815.306, 8819.529 2152.738 791.15, 8756.038 2182.301 769.311, 8695.22 2201.336 752.514, 8647.441 2211.485 748.783, 8704.514 2198.696 846.732, 8758.123 2190.425 855.491, 8820.001 2186.115 862.521, 8877.479 2190.158 864.249, 8934.139 2190.392 862.993, 8999.241 2190.531 845.165, 9051.166 2188.298 764.101, 9093.765 2200.49 376.793</trace>
</ink>
</file>

<file path=ppt/ink/ink68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9563.546 1740.301 136.826, 9519.006 1712.555 273.38, 9453.332 1711.24 543.575, 9359.214 1730.216 787.689, 9313.413 1743.312 839.295, 9263.032 1763.134 858.232, 9261.583 1854.625 869.982, 9305.085 1889.638 871.989, 9354.308 1923.867 872.977, 9405.374 1965.228 873.83, 9457.18 2025.936 873.312, 9493.434 2072.668 870.63, 9528.52 2121.564 863.925, 9543.504 2171.778 847.229, 9537.656 2225.468 798.094, 9499.504 2270.58 709.996, 9416.552 2297.465 692.324, 9358.825 2295.28 710.942, 9313.875 2288.627 737.844, 9271.474 2272.99 762.876, 9247.496 2228.161 815.801, 9290.355 2179.349 844.711, 9398.784 2101.999 818.36, 9453.763 2067.77 704.106, 9502.141 2052.471 451.476</trace>
</ink>
</file>

<file path=ppt/ink/ink68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9747.423 1749.561 722.252, 9793.99 1747.734 641.71, 9854.667 1740.386 528.149, 9932.325 1738.326 434.021</trace>
</ink>
</file>

<file path=ppt/ink/ink68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9664.082 1799.828 136.826, 9656.768 1847.396 190.684, 9653.438 1927.718 335.383, 9647.64 2006.042 473.222, 9634.293 2109.045 657.37, 9629.429 2151.898 725.807, 9625.078 2195.707 800.095, 9623.967 2248.344 850.778, 9664.857 2290.94 867.544, 9738.612 2294.283 864.38, 9793.269 2288.308 855.875, 9874.432 2280.872 744.178, 9926.487 2274.222 550.215</trace>
</ink>
</file>

<file path=ppt/ink/ink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11271.73 8755.511 252.864, 11300.952 8808.15 404.79, 11329.646 8876.096 682.929, 11337.704 8935.987 784.728, 11336.51 8993.256 830.857, 11318.328 9045.331 841.052, 11289.787 9091.112 825.064, 11223.612 9165.34 681.532, 11269.821 9149.158 753.171, 11316.43 9139.207 767.775, 11364.839 9142.355 691.058, 11409.746 9146.13 296.113</trace>
</ink>
</file>

<file path=ppt/ink/ink69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9994.796 1854.063 641.738, 10002.61 1934.931 559.683, 10002.432 1989.827 576.123, 9999.025 2089.556 658.671, 9991.852 2177.838 767.872, 9979.068 2226.08 820.972, 9951.218 2173.734 859.684, 9962.838 2122.281 857.777, 9977.059 2053.683 854.318, 9992.782 1985.59 843.9, 10013.944 1920.152 827.673, 10040.594 1868.734 813.49, 10090.996 1891.323 851.817, 10101.905 1957.363 866.01, 10105.165 2023.083 869.095, 10108.537 2084.306 872.961, 10116.027 2142.684 875.962, 10131.488 2207.623 877.203, 10163.103 2255.11 872.99, 10174.731 2297.853 576.548</trace>
</ink>
</file>

<file path=ppt/ink/ink69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10191.901 1933.432 716.669, 10241.701 1920.629 601.204, 10331.837 1907.245 616.917, 10378.037 1905.893 658.603, 10458.794 1912.355 450.931</trace>
</ink>
</file>

<file path=ppt/ink/ink69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10265.98 1786.6 198.33, 10262.879 1845.572 243.621, 10266.33 1903.129 346.329, 10270.645 1965.317 446.605, 10272.193 2065.414 611.21, 10274.051 2114.376 698.585, 10270.952 2174.768 764.536, 10266.427 2225.696 817.668, 10265.345 2275.199 844.694, 10318.337 2272.644 436.476</trace>
</ink>
</file>

<file path=ppt/ink/ink69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10521.292 1746.915 331.466, 10517.878 1802.106 327.968, 10520.553 1862.806 417.831, 10523.025 1935.648 570.417, 10522.97 1990.968 672.457, 10522.804 2051.59 759.144, 10523.322 2103.696 818.11, 10522.339 2162.834 855.693, 10519.91 2214.773 868.223, 10531.709 2269.03 857.097, 10527.035 2312.269 566.053</trace>
</ink>
</file>

<file path=ppt/ink/ink69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10632.412 1649.027 392.654, 10679.936 1684.38 287.985, 10736.31 1699.353 435.711, 10753.083 1765.197 864.689, 10755.078 1819.308 866.721, 10758.462 1879.983 867.432, 10760.014 1943.266 867.928, 10759.226 2001.138 868.164, 10758.585 2058.068 868.641, 10757.821 2130.136 869.54, 10754.986 2207.687 871.629, 10748.075 2270.015 875.127, 10736.559 2329.343 878.596, 10716.975 2390.214 881.691, 10673.322 2422.105 880.607, 10612.924 2406.299 876.071, 10553.585 2385.317 863.271, 10509.147 2350.715 240.24</trace>
</ink>
</file>

<file path=ppt/ink/ink69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11636.456 2229.742 753.172, 11679.585 2194.203 736.218, 11765.452 2139.163 796.65, 11818.099 2121.597 815.321, 11873.963 2129.283 672.32, 11917.666 2150.853 6.723</trace>
</ink>
</file>

<file path=ppt/ink/ink69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11916.901 1868.614 338.676, 11977.344 1874.783 380.747, 12039.64 1903.563 585.62, 12106.978 1974.469 811.238, 12123.053 2035.565 850.022, 12113.912 2091.961 858.45, 12089.646 2151.988 858.181, 12051.066 2196.331 852.057, 11954.139 2273.59 823.537, 11908.879 2301.679 812.219, 11858.69 2328.622 805.207, 11810.62 2350.831 793.831, 11884.012 2345.314 866.966, 11947.331 2343.428 868.641, 12007.133 2344.032 867.396, 12065.731 2345.573 862.65, 12118.062 2348.993 819.861, 12171.553 2354.546 645.165, 12214.862 2360.214 310.667</trace>
</ink>
</file>

<file path=ppt/ink/ink69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12582.294 1887.134 414.833, 12544.719 1840.257 486.711, 12462.256 1822.983 771.494, 12411.294 1834.518 818.484, 12367.199 1862.215 841.676, 12353.812 1917.435 854.87, 12364.62 1971.67 858.372, 12386.497 2034.947 859.662, 12421.88 2093.689 861.816, 12475.109 2136.15 864.73, 12548.186 2174.981 867.419, 12602.534 2196.115 868.641, 12653.975 2223.19 869.576, 12705.276 2249.789 868.932, 12708.733 2333.289 835.159, 12647.386 2354.725 821.934, 12592.265 2364.057 811.567, 12542.516 2370.651 802.244, 12472.244 2375.262 794.175, 12421.333 2372.522 789.642, 12375.282 2359.373 790.122, 12355.026 2272.242 845.943, 12399.972 2242.738 854.032, 12450.24 2223.643 856.287, 12510.254 2209.029 856.279, 12580.904 2194.759 844.726, 12657.541 2187.564 809.946, 12712.289 2174.947 705.948, 12755.675 2167.786 449.491</trace>
</ink>
</file>

<file path=ppt/ink/ink69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12836.281 1892.425 428.786, 12892.914 1883.431 428.786, 12961.558 1875.499 488.036, 13024.104 1879.619 516.873</trace>
</ink>
</file>

<file path=ppt/ink/ink69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12894.487 1914.913 136.826, 12854.756 1968.469 227.716, 12845.801 2012.445 325.201, 12839.281 2067.6 380.49, 12832.648 2143.889 447.1, 12826.654 2208.157 507.454, 12824.993 2286.465 661.677, 12846.851 2373.801 852.321, 12942.534 2401.165 862.96, 12999.798 2375.682 686.84, 13044.397 2371.345 191.14</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5522.617 7658.568 136.826, 5486.214 7612.27 138.102, 5469.044 7667.895 627.121, 5479.652 7716.103 723.751, 5495.657 7784.579 765.7, 5509.835 7841.416 791.244, 5522.666 7893.669 804.214, 5533.854 7951.187 814.136, 5543.779 8000.76 827.557, 5561.26 8074.679 844.838, 5575.465 8138.043 858.393, 5590.702 8211.968 865.765, 5601.136 8283.09 869.157, 5608.5 8354.363 871.385, 5614.165 8410.224 872.857, 5621.107 8464.903 873.969, 5594.345 8410.021 828.038, 5565.529 8354.535 791.146, 5538.108 8299.26 737.303, 5515.047 8251.308 705.982, 5486.524 8205.575 668.95, 5410.434 8140.334 616.596, 5380.736 8084.502 836.592, 5432.103 8058.011 849.259, 5488.537 8026.431 842.309, 5537.278 7990.586 789.295, 5607.207 7933.83 489.25, 5639.32 7870.231 340.881, 5652.256 7819.951 112.563</trace>
</ink>
</file>

<file path=ppt/ink/ink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11429.15 8685.402 336.258, 11475.836 8675.804 336.258, 11526.271 8671.461 288.443, 11586.047 8666.014 369.771, 11597.917 8753.342 870.331, 11603.695 8821.101 875.04, 11612.4 8903.096 877.169, 11615.926 8960.279 878.274, 11618.245 9031.842 879.295, 11621.498 9096.382 880.369, 11625.602 9153.633 882.375, 11625.243 9208.968 886.426, 11581 9241.573 882.709, 11505.837 9223.484 852.624, 11453.554 9210.916 814.208, 11379.327 9205.536 777.462, 11330.231 9203.945 729.114, 11285.615 9187.448 202.905</trace>
</ink>
</file>

<file path=ppt/ink/ink70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13106.144 2014.124 586.983, 13133.524 2091.943 480.908, 13134.429 2164.045 542.692, 13135.281 2239.62 678.332, 13124.177 2289.69 766.283, 13105.288 2334.606 847.3, 13104.526 2275.289 838.91, 13122.35 2214.9 818.9, 13144.442 2138.593 801.922, 13166.15 2073.926 795.065, 13188.205 2003.891 792.027, 13209.927 1956.54 790.161, 13239.778 1912.11 787.747, 13292.013 1923.549 814.795, 13302.926 1987.941 839.931, 13303.327 2054.802 853.451, 13302.84 2121.32 864.718, 13303.609 2183.514 869.076, 13307.203 2246.982 873.63, 13320.084 2299.111 876.332, 13360.123 2342.217 865.202, 13380.893 2387.89 426.648</trace>
</ink>
</file>

<file path=ppt/ink/ink70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13420.982 2047.194 551.906, 13488.382 2026.26 675.706, 13574.039 1990.453 793.116, 13626.864 1992.528 801.801, 13670.362 2008.952 395.384</trace>
</ink>
</file>

<file path=ppt/ink/ink70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13542.686 1842.158 246.871, 13600.472 1834.571 311.029, 13647.358 1855.169 436.618, 13703.308 1894.233 658.024, 13742.879 1984.673 815.034, 13744.625 2039.913 846.208, 13733.059 2090.033 852.438, 13701.889 2142.79 846.298, 13660.704 2194.028 825.828, 13582.876 2260.809 721.971, 13637.458 2264.117 800.266, 13695.292 2254.843 810.555, 13753.838 2243.172 816.056, 13809.821 2229.533 816.33, 13867.224 2226.175 728.354, 13914.421 2217.467 466.007</trace>
</ink>
</file>

<file path=ppt/ink/ink70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14000.391 1814.379 410.607, 14014.182 1870.554 539.14, 14023.147 1923.286 716.79, 14029.808 1975.482 814.246, 14036.577 2042.294 867.078, 14046.442 2099.548 880.512, 14061.191 2151.132 879.512, 14111.321 2108.58 864.577, 14156.983 2086.922 8.714</trace>
</ink>
</file>

<file path=ppt/ink/ink70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13907.792 1789.245 333.855, 13982.687 1790.555 836.949, 14031.939 1806.123 838.723, 14008.378 1851.341 870.861, 14001.223 1904.175 877.003, 14011.37 1969.058 877.721, 14019.372 2030.867 877.998, 14025.439 2091.724 878.125, 14032.076 2161.175 878.344, 14036.169 2229.237 878.502, 14039.297 2289.136 878.946, 14034.198 2342.677 880.644, 14021.464 2402.77 883.393, 13998.31 2451.384 885.758, 13955.337 2485.409 887.577, 13901.468 2500.094 887.141, 13848.777 2487.109 879.833, 13805.641 2459.861 433.863</trace>
</ink>
</file>

<file path=ppt/ink/ink70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4127.947 10305.517 359.148, 4181.389 10375.003 607.067, 4216.836 10453.855 710.506, 4238.212 10508.281 783.339, 4264.555 10566.393 825.54, 4294.475 10636.471 847.718, 4322.885 10688.695 861.398, 4357.481 10738.489 864.59, 4371.6 10786.6 426.347</trace>
</ink>
</file>

<file path=ppt/ink/ink70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4220.547 10173.236 217.331, 4219.629 10227.819 507.944, 4200.424 10322.255 784.555, 4186.959 10392.128 840.452, 4177.873 10442.775 851.094, 4169.305 10514.681 856.017, 4158.877 10568.562 856.582, 4149.718 10623.098 838.972, 4147.146 10677.266 699.419, 4130.68 10719.82 194.641</trace>
</ink>
</file>

<file path=ppt/ink/ink70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4497.023 10236.73 217.331, 4565.543 10211.25 490.773, 4547.431 10256.798 397.336, 4527.924 10313.213 424.27, 4514.725 10388.646 453.925, 4511.496 10453.781 469.072, 4520.834 10523.862 467.151, 4549.007 10595.023 509.29, 4600.926 10641.696 743.214, 4650.916 10647.01 679.877, 4693.405 10644.176 315.113</trace>
</ink>
</file>

<file path=ppt/ink/ink70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4692.805 10335.941 354.098, 4697.935 10397.033 350.696, 4700.493 10459.952 414.259, 4700.608 10545.986 587.423, 4694.968 10637.298 831.075, 4703.951 10580.072 843.571, 4713.146 10514.473 815.739, 4720.708 10465.466 799.456, 4730.519 10408.635 763.367, 4736.865 10356.208 699.111, 4745.611 10305.144 558.423, 4791.51 10277.645 687.471, 4820.245 10363.878 824.579, 4825.332 10428.768 849.714, 4828.995 10491.47 862.467, 4840.25 10558.591 867.519, 4858.425 10614.076 870.331, 4858.196 10658.238 574.793</trace>
</ink>
</file>

<file path=ppt/ink/ink70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4954.729 10149.426 389.944, 5009.558 10154.618 436.61, 5080.27 10131.843 787.472, 5102.463 10176.937 864.451, 5107.146 10244.414 872.835, 5120.022 10310.706 877.213, 5139.524 10407.049 880.7, 5152.427 10480.691 882.573, 5163.753 10542.404 884.239, 5174.027 10601.961 885.444, 5183.025 10657.864 886.559, 5190.905 10715.118 887.772, 5197.21 10772.062 888.733, 5196.051 10829.344 889.716, 5148.646 10857.821 889.6, 5096.948 10836.995 887.823, 5052.754 10793.172 880.073, 5029.737 10747.621 433.982</trace>
</ink>
</file>

<file path=ppt/ink/ink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10537.548 10177.535 450.15, 10567.584 10228.383 567.649, 10577.429 10324.696 772.187, 10574.378 10396.542 807.756, 10566.489 10462.284 824.559, 10560.722 10536.131 837.881, 10550.626 10596.625 846.921, 10538.751 10650.801 855.38, 10514.151 10696.676 859.559, 10500.414 10646.581 859.803, 10531.358 10604.213 683.82</trace>
</ink>
</file>

<file path=ppt/ink/ink71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71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5449.476 9960.263 136.826, 5504.417 9927.218 137.294, 5452.799 9952.269 561.117, 5391.701 10027.853 600.315, 5337.829 10087.427 603.299, 5275.25 10136.291 602.37, 5351.582 10153.101 822.771, 5405.106 10132.088 828.45, 5465.156 10108.627 830.775, 5520.398 10083.433 820.362, 5572.596 10063.578 759.566, 5618.797 10057.036 488.297</trace>
</ink>
</file>

<file path=ppt/ink/ink71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5380.688 9837.242 224.168, 5419.08 9884.389 257.741, 5439.865 9945.504 373.532, 5450.054 10008.822 534.186, 5460.862 10054.273 636.554, 5482.549 10154.785 792.449, 5486.111 10208.891 836.268, 5481.431 10260.864 850.29, 5473.189 10319.938 860.663, 5446.82 10365.122 867.296, 5427.618 10311.72 854.676, 5421.921 10257.384 779.627, 5426.634 10209.478 611.502, 5408.315 10138.906 369.714, 5346.295 10148.582 627.288, 5325.424 10234.199 726.913, 5298.687 10279.604 7.269</trace>
</ink>
</file>

<file path=ppt/ink/ink71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5503.712 10101.805 438.64, 5569.944 10121.915 565.747, 5644.334 10167.939 784.73, 5679.591 10212.579 7.847</trace>
</ink>
</file>

<file path=ppt/ink/ink71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5235.175 9931.162 664.697, 5320.621 9977.716 669.628, 5400.453 10018.146 639.049, 5495.721 10056.8 460.481, 5539.552 10076.179 383.926, 5585.73 10097.836 231.807</trace>
</ink>
</file>

<file path=ppt/ink/ink71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5841.041 9976.137 456.929, 5840.819 10033.038 521.443, 5840.748 10118.994 751.827, 5842.1 10171.246 804.734, 5858.667 10222.59 835.706, 5950.562 10249.879 803.556, 5995.946 10214.522 733.187, 6037.521 10129.292 634.727, 6045.493 10081.814 658.456, 6043.636 10035.936 765.788, 6026.377 10087.557 854.995, 6026.357 10146.771 863.237, 6034.14 10212.049 869.248, 6047.585 10284.124 871.97, 6061.024 10349.36 874.024, 6075.006 10431.893 875.455, 6083.351 10522.381 876.663, 6085.427 10584.453 877.701, 6082.153 10675.125 879.415, 6077.092 10755.913 881.47, 6058.312 10829.703 883.521, 6032.729 10900.064 885.118, 5998.241 10951.977 886.023, 5949.868 10998.852 886.424, 5894.883 11002.752 886.119, 5840.201 10968.035 883.043, 5811.024 10906.867 878.466, 5792.276 10843.019 859.656, 5776.146 10771.256 712.896, 5768.283 10728.818 384.888</trace>
</ink>
</file>

<file path=ppt/ink/ink71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6095.028 10108.418 481.211, 6164.153 10084.442 404.473, 6230.728 10084.619 438.152, 6292.857 10112.1 675.441, 6285.433 10181.068 209.208, 6237.444 10180.303 137.758, 6194.673 10230.761 434.683, 6193.869 10295.096 598.96, 6195.845 10344.232 678.076, 6200.094 10403.313 748.517, 6207.642 10456.856 826.69, 6221.199 10518.524 853.447, 6277.301 10521.946 859.274, 6318.398 10464.724 718.282, 6340.06 10412.95 585.755</trace>
</ink>
</file>

<file path=ppt/ink/ink71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6356.953 10154.716 267.501, 6375.604 10212.04 398.152, 6377.195 10283.232 608.584, 6376.329 10327.667 727.092, 6377.733 10389.787 808.262, 6374.566 10445.979 849.619, 6368.704 10497.509 866.142, 6376.395 10421.564 867.822, 6389.45 10363.23 861.061, 6412.666 10295.146 837.376, 6431.119 10247.222 805.6, 6452.239 10201.937 778.355, 6483.186 10248.274 848.067, 6492.778 10303.646 862.556, 6495.849 10371.638 867.474, 6505.07 10434.193 868.992, 6523.31 10484.801 868.948, 6561.178 10441.411 683.826, 6582.766 10383.915 495.136, 6601.68 10328.385 170.065</trace>
</ink>
</file>

<file path=ppt/ink/ink71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6608.295 9998.625 213.813, 6651.772 9988.39 213.813, 6698.889 9988.119 428.235, 6708.125 10077.883 879.416, 6706.927 10135.035 884.658, 6712.219 10194.546 886.507, 6728.68 10259.538 887.101, 6742.11 10316.95 887.177, 6751.395 10370.772 887.102, 6760.042 10425.861 887.005, 6769.519 10487.569 886.926, 6778.998 10551.944 886.967, 6782.935 10615.069 887.494, 6780.818 10671.531 888.024, 6748.136 10715.255 888.087, 6693.869 10725.56 885.974, 6640.546 10720.912 880.933, 6571.395 10705.376 868.403, 6522.304 10680.366 809.951, 6479.572 10631.941 559.598, 6473.808 10586.408 415.162, 6473.313 10541.259 111.417</trace>
</ink>
</file>

<file path=ppt/ink/ink71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7124.207 10215.567 816.252, 7182.661 10208.28 743.813, 7228.72 10200.599 776.756, 7278.157 10194.865 648.582, 7324.175 10204.494 6.486</trace>
</ink>
</file>

<file path=ppt/ink/ink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10601.046 10189.439 201.698, 10589.5 10245.752 504.891, 10584.729 10332.032 695.79, 10578.756 10380.174 737.811, 10572.668 10436.277 771.569, 10566.036 10484.307 795.396, 10555.217 10555.194 817.339, 10545.514 10613.729 834.078, 10533.683 10671.507 848.671, 10523.808 10724.609 856.9, 10527.003 10671.582 810.827, 10534.457 10617.688 777.052, 10549.773 10559.586 725.926, 10567.813 10512.572 695.181, 10582.608 10465.431 673.775, 10602.302 10418.504 659.206, 10644.796 10415.914 716.916, 10662.845 10463.029 782.141, 10678.301 10512.846 822.674, 10684.903 10566.821 835.228, 10692.743 10628.597 847.306, 10701.108 10679.503 856.43, 10715.432 10734.769 864.024, 10734.898 10785.994 866.683, 10792.155 10787.449 633.492, 10835.337 10803.072 6.335</trace>
</ink>
</file>

<file path=ppt/ink/ink72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7117.592 10346.525 206.804, 7180.068 10370.787 696.035, 7232.365 10368.194 788.829, 7284.879 10364.98 805.405, 7335.784 10375.624 554.325</trace>
</ink>
</file>

<file path=ppt/ink/ink72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7797.54 10089.897 560.979, 7853.716 10149.914 825.234, 7868.482 10212.119 864.146, 7857.892 10270.25 867.43, 7828.219 10320.255 868.044, 7791.216 10372.396 866.884, 7735.816 10426.67 863.702, 7688.878 10464.785 858.904, 7637.785 10482.016 854.701, 7586.776 10513.364 847.085, 7533.388 10517.567 843.048, 7582.442 10477.421 864.653, 7640.344 10484.15 871.323, 7692.789 10479.017 873.879, 7749.377 10481.147 875.803, 7808.128 10497.645 874.027, 7856.236 10536.592 870.258, 7912.249 10554.15 863.086, 7969.215 10555.932 713.287, 8012.881 10572.02 198.5</trace>
</ink>
</file>

<file path=ppt/ink/ink72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8117.669 10158.685 503.521, 8189.813 10194.103 532.606, 8269.424 10226.907 670.764, 8317.242 10250.641 771.128, 8365.538 10284.683 830.61, 8436.96 10362.766 861.025, 8461.954 10421.754 863.163, 8476.066 10477.833 863.213, 8486.396 10539.032 861.779, 8492.579 10591.095 858.612, 8483.772 10633.764 567.053</trace>
</ink>
</file>

<file path=ppt/ink/ink72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8383.563 10036.987 252.864, 8372.142 10088.927 414.53, 8358.73 10161.414 673.807, 8335.913 10255.442 813.98, 8321.869 10335.588 836.253, 8312.119 10395.772 846.79, 8294.52 10467.799 855.124, 8278.973 10525.385 856.853, 8271.425 10587.804 857.97, 8269.891 10640.041 848.869, 8252.959 10686.265 418.594</trace>
</ink>
</file>

<file path=ppt/ink/ink72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8429.862 10173.236 402.939, 8486.081 10129.805 339.074, 8528.758 10105.452 330.896, 8575.801 10093.436 332.522, 8637.141 10086.457 354.274, 8689.411 10090.101 362.616, 8749.605 10104.588 314.223</trace>
</ink>
</file>

<file path=ppt/ink/ink72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8525.107 10211.599 222.333, 8527.677 10263.277 246.05, 8530.382 10314.217 309.305, 8531.329 10377.272 443.278, 8533.444 10440.358 607.025, 8539.87 10483.587 705.634, 8557.742 10532.915 773.177, 8656.373 10561.099 817.502, 8721.358 10549.315 701.501, 8769.155 10524.378 523.828</trace>
</ink>
</file>

<file path=ppt/ink/ink72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8763.22 10211.599 166.345, 8815.364 10257.66 683.989, 8817.9 10309.886 787.369, 8813.617 10371.277 824.369, 8808.869 10423.31 831.305, 8799.604 10486.592 842.838, 8787.669 10541.473 854.27, 8792.347 10484.488 856.109, 8801.982 10429.521 835.26, 8819.876 10361.232 763.099, 8833.833 10305.493 667.372, 8844.814 10254.942 572.208, 8859.139 10181.657 493.272, 8910.378 10248.486 780.175, 8924.611 10306.89 823.767, 8934.868 10365.36 846.93, 8944.292 10421.717 854.957, 8955.59 10489.405 851.145, 8948.863 10532.066 562.122</trace>
</ink>
</file>

<file path=ppt/ink/ink72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8992.075 10014.5 273.231, 9050.88 9998.801 293.582, 9105.236 9949.85 545.883, 9113.275 10048.274 864.971, 9123.369 10127.725 876.283, 9138.699 10196.952 880.569, 9163.028 10274.581 883.398, 9182.563 10327.285 884.703, 9203.335 10394.671 885.603, 9223.178 10462.056 886.028, 9234.808 10540.094 886.01, 9250.345 10602.821 886.085, 9265.275 10667.425 886.144, 9256.155 10721.28 886.307, 9205.617 10746.233 886.471, 9145.042 10722.163 883.038, 9099.454 10690.715 866.709, 9065.451 10645.537 241.196</trace>
</ink>
</file>

<file path=ppt/ink/ink72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9252.676 9752.582 615.126, 9331.751 9768.62 478.025, 9411.23 9793.868 545.486, 9488.533 9809.475 618.042, 9567.028 9783.131 560.331, 9522.62 9819.364 801.391, 9475.44 9865.306 777.611, 9393.609 9932.121 726.044, 9310.089 9999.601 650.106, 9389.795 9929.875 794.979, 9436.562 9899.032 816.18, 9482.313 9865.48 830.75, 9534.183 9835.454 828.651, 9581.353 9814.648 770.435, 9625.836 9810.472 379.917</trace>
</ink>
</file>

<file path=ppt/ink/ink72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9474.914 9708.928 141.628, 9485.511 9765.858 583.648, 9501.718 9835.081 681.487, 9510.317 9883.015 726.864, 9518.532 9947.131 770.24, 9524.868 10007.408 800.734, 9529.12 10057.998 825.488, 9532.231 10113.022 852.458, 9531.962 10172.574 867.073, 9528.354 10229.282 872.422, 9521.186 10174.604 860.305, 9519.736 10108.781 781.866, 9512.822 10045.585 603.356, 9497.83 9962.27 430.124, 9483.868 9905.244 323.899, 9432.714 9961.964 489.283, 9410.117 10047.163 512.052, 9407.27 10108.933 237.754</trace>
</ink>
</file>

<file path=ppt/ink/ink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10819.314 10239.708 605.044, 10881.177 10192.599 573.807, 10974.455 10147.97 729.401, 11021.376 10130.178 759.731, 11068.45 10114.855 690.867, 11111.894 10131.62 268.931</trace>
</ink>
</file>

<file path=ppt/ink/ink73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9490.79 9988.042 143.057, 9501.127 9941.492 156.647, 9545.367 9955.811 445.57, 9585.479 10017.915 739.518, 9656.322 10076.375 405.926</trace>
</ink>
</file>

<file path=ppt/ink/ink73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10038.45 9981.429 755.784, 9991.013 9962.126 630.816, 9940.137 9975.563 565.284, 9861.61 10032.582 617.229, 9774.523 10088.109 784.984, 9727.151 10181.877 866.002, 9780.392 10221.097 874.615, 9839.024 10233.993 876.833, 9903.207 10239.667 878.518, 9959.092 10242.068 879.496, 10016.777 10246.445 879.488, 10073.712 10267.042 874.3, 10086.76 10326.418 865.15, 10067.147 10375.445 861.303, 10035.238 10430.627 858.344, 9979.649 10478.129 855.215, 9920.712 10518.521 853.756, 9844.565 10530.238 853.369, 9783.951 10532.091 853.633, 9727.42 10508.113 855.537, 9686.738 10403.796 870.399, 9721.959 10357.186 872.73, 9766.645 10328.848 871.392, 9828.84 10306.572 866.633, 9880.48 10291.569 860.165, 9933.246 10275.737 804.84, 9985.21 10268.66 668.787, 10028.086 10276.748 186.117</trace>
</ink>
</file>

<file path=ppt/ink/ink73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10194.547 9923.225 589.67, 10254.544 9935.357 553.63, 10348.035 9911.913 721.775, 10397.117 9903.792 763.811, 10449.528 9908.352 728.538, 10451.588 9952.667 275.164</trace>
</ink>
</file>

<file path=ppt/ink/ink73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10231.587 10033.019 136.826, 10196.409 10093.617 391.963, 10198.534 10173.838 588.634, 10194.604 10225.842 694.606, 10190.064 10273.205 765.813, 10183.59 10322.931 810.548, 10178.304 10391.427 836.248, 10177.264 10446.7 856.512, 10185.144 10502.308 864.918, 10245.365 10516.021 868.54, 10311.373 10500.092 867.138, 10372.352 10480.995 863.785, 10431.174 10467.843 844.766, 10487.52 10450.997 817.035, 10540.133 10444.42 713.395, 10585.771 10453.548 198.531</trace>
</ink>
</file>

<file path=ppt/ink/ink73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10489.543 10104.449 468.769, 10507.363 10167.745 487.03, 10513.755 10244.036 676.44, 10514.713 10294.845 796.881, 10507.742 10352.654 840.178, 10499.74 10405.419 858.625, 10488.636 10462.7 864.846, 10478.412 10400.068 871.446, 10494.97 10336.323 865.183, 10508.231 10284.027 851.758, 10526.811 10229.529 834.85, 10548.236 10167.675 815.266, 10566.521 10115.243 805.085, 10609.574 10163.049 860.745, 10618.813 10224.635 866.158, 10627.717 10277.872 869.197, 10638.89 10339.226 873.299, 10654.209 10393.499 876.154, 10670.169 10445.061 876.266, 10683.6 10496.479 872.53, 10702.065 10446.682 746.608</trace>
</ink>
</file>

<file path=ppt/ink/ink73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10661.513 10146.781 595.067, 10707.936 10136.156 610.318, 10795.438 10103.662 750.785, 10850.628 10100.936 774.376, 10903.856 10099.279 677.357, 10937.202 10151.666 273.092</trace>
</ink>
</file>

<file path=ppt/ink/ink73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10855.973 10066.089 136.826, 10846.702 10016.267 136.826, 10836.939 9965.071 136.826, 10812.449 10026.556 556.903, 10815.444 10072.915 657.15, 10817.831 10122.068 770.644, 10818.698 10176.562 834.416, 10814.81 10234.479 864.516, 10809.572 10295.14 872.829, 10802.71 10354.514 877.857, 10798.163 10414.202 881.216, 10827.124 10366.748 868.341, 10870.414 10330.206 241.65</trace>
</ink>
</file>

<file path=ppt/ink/ink73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10953.864 9839.887 303.606, 10988.522 9908.093 413.626, 11004.311 9976.775 560.019, 11011.331 10019.713 637.611, 11015.372 10071.62 739.623, 11018.4 10131.954 796.81, 11021.434 10185.769 846.728, 11020.96 10243.323 866.041, 11016.547 10303.684 875.344, 11012.105 10372.729 879.416, 11015.868 10431.19 879.662, 11069.063 10429.484 473.477</trace>
</ink>
</file>

<file path=ppt/ink/ink73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11047.786 9830.628 298.934, 11105.573 9805.478 280.041, 11148.431 9800.802 311.544, 11193.219 9811.26 442.549, 11190.578 9881.047 852.73, 11182.787 9936.03 868.791, 11186.358 10009.463 873.995, 11195.252 10066.306 875.221, 11210.728 10138.243 876.331, 11227.609 10196.293 876.878, 11239.966 10252.232 877.167, 11247.708 10313.291 877.173, 11248.879 10373.469 877.037, 11246.189 10428.595 876.743, 11233.358 10495.349 876.323, 11200.806 10550.552 873.897, 11149.739 10569.459 850.636, 11106.6 10570.877 561.786</trace>
</ink>
</file>

<file path=ppt/ink/ink73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11692.015 10089.897 852.874, 11752.198 10101.74 848.329, 11795.118 10125.78 418.328</trace>
</ink>
</file>

<file path=ppt/ink/ink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10974.09 10205.314 136.826, 10931.18 10219.201 268.814, 10926.221 10263.737 396.449, 10920.59 10339.892 592.483, 10914.189 10390.225 697.431, 10910.406 10464.52 774.587, 10906.105 10524.318 826.357, 10900.136 10574.374 847.477, 10897.328 10630.596 861.027, 10912.638 10683.468 863.06, 10964.361 10709.601 864.838, 11029.526 10701.907 859.829, 11088.521 10681.745 847.154, 11131.773 10654.303 782.592, 11175.816 10643.354 385.912</trace>
</ink>
</file>

<file path=ppt/ink/ink74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12213.219 9846.501 667.602, 12294.371 9833.183 692.389, 12376.73 9899.849 850.436, 12393.316 9970.301 861.257, 12384.346 10023.009 861.838, 12364.786 10086.518 860.241, 12344.72 10137.591 857.043, 12314.553 10184.088 841.859, 12244.969 10263.255 808.452, 12190 10298.399 791.067, 12145.915 10323.211 779.498, 12100.805 10344.791 776.298, 12144.375 10305.793 863.029, 12201.052 10288.407 868.164, 12253.322 10283.203 870.103, 12310.832 10281.612 869.474, 12375.256 10277.642 867.374, 12430.552 10274.149 861.463, 12485.182 10270.126 835.322, 12532.137 10282.029 411.914</trace>
</ink>
</file>

<file path=ppt/ink/ink74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12575.68 9937.776 620.67, 12656.272 9969.98 582.604, 12737.639 10020.024 693.862, 12796.816 10109.772 844.577, 12820.497 10165.456 866.967, 12843.811 10220.096 871.939, 12863.065 10270.592 871.29, 12879.363 10322.55 853.858, 12878.594 10365.87 563.914</trace>
</ink>
</file>

<file path=ppt/ink/ink74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12833.636 9956.294 136.826, 12821.731 9906.044 136.826, 12816.33 9860.464 157.359, 12798.468 9926.254 646.978, 12792.03 9970.519 721.389, 12781.829 10016.742 779.931, 12765.511 10078.539 820.039, 12749 10130.686 844.86, 12730.88 10181.509 856.236, 12699.628 10247.828 864.318, 12667.6 10300.812 866.656, 12640.73 10353.769 866.857, 12621.517 10410.172 856.443, 12587.699 10454.651 238.339</trace>
</ink>
</file>

<file path=ppt/ink/ink74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12875.969 9831.95 198.33, 12924.32 9835.694 296.758, 12988.097 9866.339 415.833, 12955.047 9913.549 184.753, 12937.094 9960.338 249.867, 12922.507 10008.616 406.105, 12913.411 10085.264 536.375, 12903.885 10161.767 672.625, 12901.311 10209.593 760.465, 12908.052 10258.681 841.376, 12961.031 10277.235 866.45, 13013.526 10263.567 866.983, 13068.355 10252.281 838.078, 13119.616 10234.197 536.866</trace>
</ink>
</file>

<file path=ppt/ink/ink74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13103.497 9944.39 229.776, 13132.883 10013.726 381.28, 13132.842 10086.5 594.817, 13136.648 10137.326 723.286, 13142.129 10189.744 802.672, 13140.542 10238.829 845.33, 13129.571 10290.317 864.487, 13157.321 10239.174 859.87, 13175.03 10188.681 856.462, 13190.65 10131.692 846.739, 13205.574 10073.59 830.804, 13221.406 10011.544 806.881, 13238.089 9960.404 790.619, 13286.408 9973.438 855.449, 13294.576 10032.657 868.674, 13297.912 10086.465 871.659, 13300.018 10148.524 875.264, 13302.163 10210.485 876.927, 13310.36 10262.926 877.427, 13302.975 10306.832 579.479</trace>
</ink>
</file>

<file path=ppt/ink/ink74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13341.612 9764.486 402.939, 13390.11 9750.812 460.219, 13458.967 9744.795 734.477, 13452.709 9795.437 869.807, 13452.053 9856.576 877.347, 13455.527 9914.592 880.247, 13470.05 9991.341 883.348, 13479.782 10051.451 884.223, 13488.317 10106.907 884.802, 13491.523 10161.87 885.342, 13493.448 10224.336 885.512, 13489.743 10284.987 885.644, 13475.393 10339.464 885.735, 13375.902 10372.354 869.691, 13325.43 10343.352 783.713, 13282.559 10309.898 268.587</trace>
</ink>
</file>

<file path=ppt/ink/ink74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12906.393 9827.981 478.47, 12967.779 9795.477 845.544, 13027.239 9795.15 705.919, 13071.583 9793.604 619.322, 13115.982 9791.379 483.946</trace>
</ink>
</file>

<file path=ppt/ink/ink74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13684.229 9751.258 459.584, 13733.779 9740.201 401.194, 13790.773 9754.162 625.809, 13835.138 9766.641 753.125, 13877.987 9784.011 738.286</trace>
</ink>
</file>

<file path=ppt/ink/ink74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13903.824 9653.371 261.163, 13844.131 9721.128 656.646, 13793.654 9757.119 674.658, 13750.676 9785.338 643.574, 13707.308 9814.968 597.947, 13633.69 9868.546 517.596, 13680.906 9837.075 770.881, 13725.347 9819.037 782.778, 13777.026 9799.383 789.726, 13831.938 9775.61 785.304, 13885.978 9759.786 673.734, 13929.902 9761.409 187.493</trace>
</ink>
</file>

<file path=ppt/ink/ink74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13799.318 9654.694 201.698, 13828.226 9712.107 500.731, 13846.942 9803.213 737.95, 13850.881 9852.067 776.065, 13852.049 9901.406 807.606, 13852.995 9952.41 822.702, 13840.404 10014.059 846.324, 13828.627 10065.923 858.731, 13818.291 10010.06 731.638, 13829.177 9954.391 501.695, 13832.012 9881.196 269.346, 13816.922 9830.62 157.277, 13768.899 9821.244 163.161, 13726.187 9860.326 238.43, 13692.472 9911.619 305.801, 13655.167 9958.313 395.96, 13630.749 10011.208 455.149</trace>
</ink>
</file>

<file path=ppt/ink/ink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11184.424 10215.897 526.514, 11192.802 10290.111 635.276, 11201.269 10340.651 770.023, 11207.176 10392.61 802.823, 11207.529 10445.419 817.249, 11201.157 10506.961 826.414, 11189.983 10566.316 840.323, 11178.297 10515.034 853.896, 11181.43 10457.491 845.538, 11184.755 10393.3 816.84, 11190.37 10340.332 788.257, 11200.532 10281.857 739.383, 11213.302 10232.697 697.96, 11227.854 10185.546 676.388, 11281.534 10166.755 842.263, 11298.441 10222.182 855.377, 11305.949 10274.356 861.144, 11309.807 10338.8 868.278, 11312.111 10400.232 873.45, 11313.424 10453.998 876.59, 11312.952 10514.362 879.364, 11322.198 10569.444 880.751, 11315.278 10613.598 581.674</trace>
</ink>
</file>

<file path=ppt/ink/ink75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13832.391 9855.761 166.345, 13874.971 9840.877 434.747, 13907.792 9908.581 801.662, 13923.187 9955.214 848.473, 13923.061 9998.267 560.357</trace>
</ink>
</file>

<file path=ppt/ink/ink75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14456.776 9732.739 341.107, 14410.364 9714.158 450.796, 14346.344 9718.12 694.859, 14300.261 9731.386 754.343, 14255.107 9745.001 805.267, 14200.772 9770.188 835.408, 14155.291 9807.223 853.755, 14139.349 9856.696 863.975, 14169.389 9907.869 868.581, 14217.194 9952.316 871.106, 14279.06 9989.374 873.094, 14345.304 10010.561 874.763, 14401.394 10031.753 875.889, 14461.222 10061.441 876.484, 14504.336 10095.614 875.912, 14528.025 10152.341 872.27, 14518.108 10205.528 869.073, 14480.845 10263.015 867.9, 14428.706 10302.655 867.162, 14365.243 10324.448 866.763, 14307.978 10342.29 866.562, 14247.038 10347.456 866.981, 14189.279 10338.565 870.07, 14179.219 10281.216 875.805, 14240.514 10234.628 873.603, 14290.089 10200.256 870.917, 14354.62 10146.582 859.704, 14399.694 10118.819 824.188, 14446.228 10107.909 406.424</trace>
</ink>
</file>

<file path=ppt/ink/ink75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14656.528 9749.936 281.911, 14699.215 9742.772 565.426, 14743.278 9734.859 641.126, 14790.602 9727.628 716.024, 14842.905 9719.413 749.551, 14888.769 9709.997 747.579, 14931.813 9715.156 368.646</trace>
</ink>
</file>

<file path=ppt/ink/ink75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14679.018 9800.203 154.814, 14670.069 9845.036 313.778, 14666.764 9903.687 412.46, 14663.785 9976.613 530.896, 14664.144 10065.746 667.33, 14668.656 10112.835 734.355, 14677.766 10157.429 804.049, 14723.985 10193.856 850.387, 14788.305 10190.494 850.605, 14840.312 10177.408 830.22, 14887.61 10160.264 764.947, 14936.354 10132.576 562.798</trace>
</ink>
</file>

<file path=ppt/ink/ink75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14967.397 9789.62 208.481, 14981.003 9849.885 498.067, 14986.028 9926.784 647.142, 14987.953 9979.321 700.635, 14988.457 10023.12 740.53, 14987.135 10074.413 786.911, 14986.631 10123.461 823.295, 14984.113 10064.901 824.683, 14987.854 10002.104 799.506, 14992.304 9951.856 773.628, 15000.225 9888.354 746.257, 15006.363 9835.639 733.488, 15015.265 9787.705 733.036, 15070.006 9781.326 819.225, 15083.23 9831.522 842.725, 15089.769 9890.928 852.704, 15096.389 9957.053 858.574, 15101.464 10012.486 862.831, 15106.748 10064.343 866.681, 15114.914 10126.786 869.458, 15106.507 10170.096 574.216</trace>
</ink>
</file>

<file path=ppt/ink/ink75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15189.637 9786.976 498.281, 15263.025 9773.866 681.617, 15350.04 9771.436 418.187</trace>
</ink>
</file>

<file path=ppt/ink/ink75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15327.213 9666.6 336.258, 15379.853 9671.631 399.705, 15434.645 9701.793 746.222, 15462.333 9748.385 861.551, 15461.03 9808.236 868.335, 15442.214 9858.516 867.837, 15414.176 9918.432 864.014, 15391.273 9969.456 856.795, 15369.184 10025.156 838.451, 15342.758 10068.986 765.029, 15389.922 10068.902 731.858, 15467.387 10006.084 760.158, 15512.646 9981.266 713.269, 15592.611 9942.638 354.984</trace>
</ink>
</file>

<file path=ppt/ink/ink75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15521.674 9588.554 387.584, 15569.843 9564.965 300.588, 15618.961 9539.505 214.386, 15666.899 9540.604 469.63, 15652.207 9606.56 727.016, 15664.898 9656.58 832.29, 15681.627 9706.342 856.297, 15699.786 9760.569 862.379, 15713.836 9821.495 865.927, 15723.463 9897.625 869.748, 15726.35 9955.367 872.211, 15726.723 10012.28 874.593, 15725.048 10068.219 877.716, 15711.951 10123.82 879.699, 15667.05 10158.06 879.848, 15616.919 10129.584 860.741, 15575.194 10083.192 8.607</trace>
</ink>
</file>

<file path=ppt/ink/ink75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7092.458 11486.79 503.521, 7155.127 11447.158 431.539, 7209.783 11434.037 463.55, 7284.622 11423.085 567.484, 7323.277 11467.214 318.071</trace>
</ink>
</file>

<file path=ppt/ink/ink75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7043.512 11785.746 503.521, 7107.565 11763.154 432.658, 7171.73 11752.434 564.305, 7251.208 11737.594 750.772, 7302.691 11722.438 786.149, 7354.638 11716.322 787.341, 7425.647 11715.832 755.095, 7488.643 11720.428 693.48, 7535.05 11739.75 6.935</trace>
</ink>
</file>

<file path=ppt/ink/ink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11389.465 10239.708 667.602, 11486.949 10212.834 866.299, 11545.864 10206.994 866.98, 11600.091 10210.284 800.353, 11643.152 10227.602 394.67</trace>
</ink>
</file>

<file path=ppt/ink/ink76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7794.894 11548.962 426.258, 7842.713 11554.076 361.183, 7886.549 11585.701 460.8, 7933.068 11641.26 738.611, 7945.721 11684.113 817.511, 7924.961 11746.211 842.364, 7889.521 11795.979 826.384, 7838.583 11843.529 793.549, 7755.212 11898.599 745.09, 7705.665 11917.738 727.357, 7660.657 11915.527 722.948, 7743.242 11853.381 840.343, 7807.158 11840.389 857.561, 7860.697 11835.619 860.995, 7917.223 11830.92 849.903, 7982.047 11831.875 785.906, 8030.36 11832.044 528.578</trace>
</ink>
</file>

<file path=ppt/ink/ink76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8281.702 11576.741 140.051, 8328.895 11580.103 269.713, 8373.858 11620.776 469.325, 8424.524 11681.636 660.199, 8487.731 11766.334 805.695, 8511.158 11809.014 833.361, 8530.17 11857.018 847.512, 8546.482 11907.382 854.96, 8560.068 11957.859 849.512, 8557.534 12000.891 561.043</trace>
</ink>
</file>

<file path=ppt/ink/ink76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8490.713 11341.28 273.231, 8484.121 11405.707 700.929, 8477.344 11468.547 798.949, 8470.665 11518.741 831.907, 8453.374 11580.506 847.663, 8439.374 11643.038 851.306, 8427.583 11693.349 853.012, 8403.771 11767.003 853.423, 8381.11 11826.294 853.5, 8354.03 11892.708 853.358, 8327.319 11950.229 850.856, 8302.005 12009.958 824.856, 8262.461 12054.806 8.248</trace>
</ink>
</file>

<file path=ppt/ink/ink76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8539.659 11436.522 554.92, 8617.213 11431.813 493.846, 8684.609 11441.738 545.122, 8763.74 11446.466 625.75, 8810.439 11453.453 606.663, 8854.533 11477.146 418.021</trace>
</ink>
</file>

<file path=ppt/ink/ink76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8624.32 11507.956 312.854, 8624.577 11553.294 314.902, 8622.114 11603.823 380.149, 8616.871 11671.752 430.646, 8599.939 11756.92 699.561, 8591.561 11803.039 797.941, 8584.811 11857.227 854.868, 8592.977 11913.024 868.027, 8655.346 11935.144 870.939, 8713.747 11939.759 871.864, 8767.263 11933.143 870.746, 8819.753 11928.69 866.138, 8881.642 11923.627 838.15, 8928.852 11935.187 413.309</trace>
</ink>
</file>

<file path=ppt/ink/ink76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9000.011 11501.341 630.915, 9003.492 11547.29 532.686, 9008.606 11591.417 582.685, 9015.949 11640.393 663.827, 9022.181 11687.814 775.24, 9026.998 11737.438 814.298, 9028.5 11795.045 839.533, 9025.821 11853.021 853.955, 9000.021 11806.526 853.359, 9006.609 11745.469 841.991, 9016.751 11688.706 834.792, 9026.92 11635.439 830.175, 9037.55 11567.47 828.008, 9048.091 11508.481 827.033, 9068.866 11459.848 829.608, 9107.896 11504.088 847.479, 9123.308 11573.339 860.826, 9129.866 11627.728 866.206, 9136.83 11690.508 869.881, 9143.25 11745.595 873.415, 9154.898 11812.548 876.422, 9177.311 11862.08 873.01, 9248.068 11881.21 830.515, 9308.835 11868.686 678.268, 9362.311 11847.757 532.018, 9405.478 11833.07 143.902</trace>
</ink>
</file>

<file path=ppt/ink/ink76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9329.401 11596.583 356.616, 9321.649 11645.749 362.389, 9376.804 11639.553 541.663, 9452.703 11603.057 723.416, 9541.646 11570.905 803.774, 9588.237 11572.268 396.357</trace>
</ink>
</file>

<file path=ppt/ink/ink76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9441.844 11403.452 136.826, 9438.072 11448.611 165.902, 9448.872 11526.896 220.255, 9455.41 11583.344 296.73, 9460.668 11636.005 404.657, 9467.37 11714.036 632.801, 9464.614 11757.125 742.473, 9459.448 11802.144 813.033, 9451.592 11852.066 835.849, 9501.297 11784.203 248.534</trace>
</ink>
</file>

<file path=ppt/ink/ink7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9574.129 11425.941 186.123, 9581.933 11470.295 183.846, 9586.873 11512.795 208.68, 9598.619 11591.268 373.587, 9609.944 11653.342 590.878, 9626.498 11736.606 796.397, 9630.83 11786.973 831.089, 9633.929 11838.678 795.089, 9621.989 11883.213 392.074</trace>
</ink>
</file>

<file path=ppt/ink/ink7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9640.271 11309.533 361.694, 9698.14 11302.722 376.392, 9759.604 11296.003 508.772, 9831.738 11294.771 648.341, 9877.705 11352.421 868.447, 9889.804 11414.604 873.182, 9905.717 11479.347 873.864, 9921.659 11545.076 874.156, 9939.037 11613.037 874.455, 9951.661 11668.337 874.784, 9960.947 11724.815 875.171, 9968.746 11780.369 875.081, 9974.936 11836.008 874.69, 9978.654 11897.89 874.543, 9973.83 11954.973 874.522, 9918.232 11968.835 877.71, 9857.614 11956.267 875.012, 9791.649 11952.584 863.448, 9725.05 11951.426 808.387, 9665.08 11949.024 640.746, 9621.639 11932.584 6.407</trace>
</ink>
</file>

<file path=ppt/ink/ink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11681.816 9956.625 174.361, 11678.15 10018.51 221.803, 11677.784 10095.959 753.815, 11681.742 10145.558 832.113, 11690.604 10202.61 859.545, 11701.957 10260.323 871.795, 11711.669 10312.613 876.23, 11723.984 10368.909 878.653, 11743.482 10421.665 878.889, 11712.663 10468.018 873.804, 11656.435 10486.071 848.427, 11605.426 10469.169 660.379, 11562.162 10432.243 70.039</trace>
</ink>
</file>

<file path=ppt/ink/ink7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10316.25 11559.544 331.466, 10399.714 11571.208 587.006, 10449.806 11588.146 718.652, 10508.849 11591.691 807.984, 10560.106 11589.085 844.509, 10609.468 11610.428 858.802, 10670.795 11609.16 864.115, 10721.999 11621.049 867.684, 10764.897 11647.345 427.872</trace>
</ink>
</file>

<file path=ppt/ink/ink7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11743.606 10115.033 558.377, 11837.271 10076.962 786.029, 11884.272 10051.129 837.458, 11934.213 10043.021 853.61, 11997.611 10030.796 851.004, 12040.423 10036.446 562.028</trace>
</ink>
</file>

<file path=ppt/ink/ink7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11305.742 11358.478 592.365, 11348.284 11357.235 548.615, 11429.375 11358.324 670.629, 11482.46 11364.662 768.532, 11534.128 11377.099 831.906, 11582.513 11393.837 864.891, 11603.469 11442.356 868.083, 11583.399 11514.96 868.181, 11536.307 11571.51 865.317, 11484.121 11629.088 856.89, 11432.61 11683.879 836.64, 11384.683 11723.351 812.963, 11332.081 11756.868 750.899, 11281.728 11770.877 636.718, 11364.666 11721.408 848.289, 11441.173 11716.509 856.086, 11522.325 11712.315 856.902, 11574.087 11703.608 856.311, 11638.546 11700.03 848.182, 11691.447 11699.643 807.475, 11735.977 11714.125 398.182</trace>
</ink>
</file>

<file path=ppt/ink/ink7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11901.026 11371.705 639.375, 11983.062 11435.168 802.758, 12029.264 11465.343 849.686, 12109.527 11537.876 874.979, 12143.515 11585.756 876.842, 12169.429 11640.871 876.938, 12182.551 11706.721 876.474, 12185.293 11760.401 874.535, 12173.426 11803.161 577.569</trace>
</ink>
</file>

<file path=ppt/ink/ink7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12210.573 11305.565 181.595, 12195.938 11255.013 200.166, 12125.076 11279.747 831.704, 12096.621 11331.05 852.539, 12062.112 11391.61 860.006, 12034.614 11443.675 863.202, 12008.242 11508.276 866.329, 11981.897 11564.485 868.815, 11946.16 11635.972 871.397, 11916.908 11689.927 872.416, 11887.632 11740.811 869.949, 11845.223 11778.529 242.098</trace>
</ink>
</file>

<file path=ppt/ink/ink7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12246.292 11322.762 333.855, 12293.096 11307.228 383.724, 12351.136 11310.389 496.271, 12408.168 11334.239 266.737</trace>
</ink>
</file>

<file path=ppt/ink/ink7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12283.331 11391.548 292.982, 12278.868 11456.38 390.901, 12273.27 11521.476 534.017, 12267.698 11571.477 663.583, 12259.75 11663.474 857.354, 12294.608 11707.167 869.297, 12350.723 11702.473 871.932, 12409.225 11704.61 861.17, 12466.451 11696.777 687.734, 12510.55 11705.062 191.389</trace>
</ink>
</file>

<file path=ppt/ink/ink7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12472.497 11388.902 329.091, 12494.046 11437.342 477.544, 12497.099 11522.156 764.642, 12491.551 11571.701 805.966, 12483.833 11625.995 832.785, 12475.272 11679.219 850.07, 12464.935 11736.207 857.368, 12448.642 11792.405 862.471, 12459.33 11739.654 854.854, 12472.469 11688.16 841.2, 12490.913 11621.043 823.109, 12508.229 11552.521 806.899, 12521.012 11492.315 796.319, 12536.672 11436.497 791.397, 12554.095 11391.841 794.973, 12634.72 11383.611 870.296, 12652.083 11441.354 875.728, 12663.706 11496.012 877.961, 12672.699 11564.515 879.687, 12683.431 11619.808 881.296, 12693.096 11672.976 882.935, 12708.775 11731.412 883.419, 12760.2 11746.262 654.017</trace>
</ink>
</file>

<file path=ppt/ink/ink7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12789.981 11423.295 405.367, 12845.854 11403.987 718.117, 12889.676 11404.5 619.134, 12932.085 11419.191 6.191</trace>
</ink>
</file>

<file path=ppt/ink/ink7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12898.456 11294.981 275.251, 12958.537 11327.583 746.368, 12984.541 11376.197 851.787, 12997.053 11431.268 864.52, 13000.579 11486.772 869.348, 12984.115 11553.874 872.073, 12963.438 11617.688 869.713, 12937.317 11670.34 844.959, 12952.306 11614.857 760.864, 13044.121 11591.369 775.244, 13098.754 11593.041 770.244, 13154.116 11592.581 682.31, 13201.125 11571.074 395.999</trace>
</ink>
</file>

<file path=ppt/ink/ink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11598.476 10238.385 136.826, 11618.071 10188.574 136.826, 11648.492 10137.973 198.146, 11692.608 10106.233 351.632, 11743.59 10090.267 423.239, 11788.419 10099.481 262.184</trace>
</ink>
</file>

<file path=ppt/ink/ink7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13088.948 11161.378 569.271, 13159.683 11148.978 479.88, 13222.247 11158.974 479.779, 13282.216 11188.917 666.813, 13288.745 11279.106 868.027, 13311.216 11326.98 876.168, 13324.83 11379.695 877.372, 13336.33 11452.418 877.322, 13343.276 11522.729 877.216, 13346.999 11578.268 877.21, 13348.983 11631.444 877.288, 13346.38 11699.988 877.444, 13339.019 11753.532 878.81, 13306.362 11800.464 884.231, 13239.359 11801.416 887.306, 13171.603 11770.317 885.189, 13127.032 11739.617 878.691, 13092.526 11693.838 244.531</trace>
</ink>
</file>

<file path=ppt/ink/ink7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3584.814 7514.312 224.168, 3628.119 7548.338 357.163, 3698.807 7610.164 614.346, 3764.102 7689.091 742.089, 3805.476 7750.558 764.044, 3830.464 7799.207 782.212, 3856.332 7852.144 801.473, 3875.587 7899.714 811.354, 3894.579 7951.446 818.165, 3913.544 7998.973 783.98, 3916.176 8044.361 386.596</trace>
</ink>
</file>

<file path=ppt/ink/ink7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3740.911 7489.179 162.93, 3683.512 7525.643 489.687, 3645.48 7591.867 612.563, 3608.425 7669.667 674.434, 3593.617 7718.85 706.08, 3581.799 7762.846 735.878, 3571.164 7812.062 770.972, 3564.378 7868.807 788.518, 3564.238 7917.043 701.502, 3549.639 7960.418 195.221</trace>
</ink>
</file>

<file path=ppt/ink/ink7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3906.268 7482.565 471.472, 3958.427 7454.898 378.913, 4007.187 7440.266 418.379, 4062.615 7427.484 441.655</trace>
</ink>
</file>

<file path=ppt/ink/ink7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3964.473 7507.698 151.561, 3964.728 7560.441 198.029, 3961.143 7608.099 263.09, 3954.973 7669.011 409.18, 3952.664 7712.941 525.12, 3951.04 7755.86 634.619, 3950.786 7800.102 744.365, 3963.859 7847.06 806.781, 4006.478 7876.456 821.065, 4057.156 7865.287 807.446, 4104.345 7879.572 716.072, 4147.401 7844.193 226.686</trace>
</ink>
</file>

<file path=ppt/ink/ink7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4141.735 7531.509 267.501, 4146.621 7574.736 371.7, 4146.065 7637.116 554.6, 4136.097 7724.542 696.977, 4132.088 7781.977 747.585, 4128.294 7836.254 777.489, 4123.975 7886.928 796.779, 4125.095 7823.135 725.893, 4128.68 7773.831 674.164, 4133.656 7725.674 627.457, 4138.12 7682.45 578.391, 4147.567 7606.5 473.564, 4162.99 7551.52 406.762, 4207.984 7536.929 498.181, 4253.422 7599.001 689.304, 4285.59 7685.482 772.61, 4296.451 7740.363 793.004, 4305.279 7804.321 803.624, 4310.542 7856.866 806.224, 4330.807 7903.01 784.938, 4373.234 7879.409 352.321</trace>
</ink>
</file>

<file path=ppt/ink/ink7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4354.714 7411.133 147.579, 4398.649 7418.03 149.212, 4454.492 7415.102 202.093, 4502.044 7426.743 303.124, 4505.555 7494.11 683.143, 4509.352 7540.555 693.807, 4511.656 7598.562 703.493, 4515.412 7647.106 708.245, 4520.258 7697.102 711.119, 4526.528 7748.915 713.831, 4531.085 7799.068 716.923, 4537.699 7852.333 721.383, 4539.428 7905.556 727.643, 4541.79 7949.565 741.23, 4539.381 7995.541 802.848, 4494.121 8022.116 828.571, 4439.114 8019.996 719.4, 4392.764 8012.751 460.502</trace>
</ink>
</file>

<file path=ppt/ink/ink7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4696.01 7506.375 384.901, 4742.398 7490.757 317.042, 4791.433 7485.042 385.482, 4855.479 7487.253 484.095, 4898.287 7496.35 409.342</trace>
</ink>
</file>

<file path=ppt/ink/ink7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4676.167 7628.075 310.309, 4727.698 7616.561 300.966, 4771.629 7609.9 333.866, 4830.4 7604.467 406.651, 4881.029 7601.289 426.856, 4942.205 7600.7 387.96, 4993.871 7606.37 128.629</trace>
</ink>
</file>

<file path=ppt/ink/ink7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5315.105 7182.286 136.826, 5371.408 7175.119 363.651, 5435.756 7174.481 455.639, 5506.183 7168.923 540.201, 5591.413 7157.118 687.087, 5639.186 7153.455 759.531, 5687.506 7151.55 752.706, 5737.678 7154.819 487.145</trace>
</ink>
</file>

<file path=ppt/ink/ink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11808.81 9840.219 241.47, 11851.215 9819.277 219.488, 11905.838 9809.33 252.212, 11953.196 9817.731 308.257, 11968.694 9864.646 752.49, 11965.133 9913.581 819.566, 11966.255 9963.85 848.717, 11957.447 10022.758 858.348, 11959.962 10079.648 866.419, 11966.702 10148.943 870.925, 11979.483 10220.626 873.219, 11990.185 10283 874.018, 12004.431 10347.91 874.586, 12004.809 10407.084 875.753, 11994.176 10470.768 877.568, 11983.359 10522.852 879.335, 11969.136 10574.097 880.979, 11927.887 10617.544 883.567, 11876.646 10662.857 885.75, 11826.403 10698.739 886.323, 11768.223 10714.66 881.396, 11711.087 10714.039 866.126, 11643.306 10693.91 836.755, 11597.561 10651.641 649.79, 11559.664 10608.545 2.096</trace>
</ink>
</file>

<file path=ppt/ink/ink7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5303.2 7292.08 319.729, 5353.185 7302.658 320.412, 5396.29 7299.055 389.55, 5467.06 7312.436 539.201, 5541.716 7351.923 659.609, 5613.386 7392.68 709.945, 5662.094 7404.723 713.33, 5704.828 7413.617 693.538, 5688.33 7481.729 470.426, 5621.27 7520.774 345.402, 5564.3 7542.284 297.751, 5490.796 7561.846 271.445, 5428.683 7575.922 265.272, 5378.253 7585.794 278.375, 5335.723 7595.863 303.7, 5391.256 7585.597 549.867, 5439.423 7581.692 589.932, 5520.299 7577.382 647.77, 5603.639 7573.954 643.974, 5649.836 7579.466 542.81, 5695.015 7588.772 329.625</trace>
</ink>
</file>

<file path=ppt/ink/ink7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5254.254 7772.261 217.331, 5276.863 7829.964 265.776, 5285.799 7885.872 345.894, 5299.03 7964.109 495.778, 5307.809 8049.946 643.381, 5312.67 8093.674 687.535, 5321.172 8138.833 676.548, 5353.136 8181.866 514.883</trace>
</ink>
</file>

<file path=ppt/ink/ink7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5558.509 7829.142 196.589, 5508.289 7883.312 204.847, 5445.756 7944.471 276.962, 5382.641 7998.957 332.961, 5326.693 8042.761 359.661, 5282.731 8070.193 379.067, 5349.861 8100.803 488.986, 5417.793 8103.518 513.055, 5499.572 8104.039 544.612, 5572.415 8101.705 399.23</trace>
</ink>
</file>

<file path=ppt/ink/ink7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5637.881 7842.37 292.982, 5705.406 7825.261 654.422, 5745.325 7868.655 410.531</trace>
</ink>
</file>

<file path=ppt/ink/ink7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5563.801 8034.178 231.681, 5609.193 8022.322 373.034, 5668.456 8013.134 581.457, 5749.097 8004.001 546.034</trace>
</ink>
</file>

<file path=ppt/ink/ink7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5766.197 7907.188 292.982, 5827.369 7889.083 324.285, 5877.251 7885.744 343.522, 5921.163 7894.15 2.732</trace>
</ink>
</file>

<file path=ppt/ink/ink7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6100.88 7721.994 190.833, 6104.543 7770.777 303.045, 6088.956 7815.339 465.216, 6061.621 7875.162 571.519, 6017.626 7950.243 690.851, 5935.445 8013.104 726.506, 5888.189 8029.176 650.939, 5856.422 7959.95 479.846, 5869.001 7912.476 376.785, 5888.951 7858.086 294.501, 5919.867 7793.283 241.952, 5975.451 7745.426 239.391, 6031.073 7786.491 361.68, 6064.74 7847.872 435.182, 6105.855 7899.478 504.838, 6167.453 7925.333 543.724, 6221.366 7865.348 490.687, 6240.12 7797.465 446.359, 6213.444 7744.893 476.243, 6144.735 7722.825 624.711, 6058.428 7716.437 741.558, 6011.572 7711.276 775.877, 5960.888 7699.615 673.87, 5962.746 7653.567 373.412</trace>
</ink>
</file>

<file path=ppt/ink/ink7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5510.71 6865.211 194.019, 5517.366 6907.792 195.281, 5476.779 6957.153 374.515, 5414.645 7005.792 407.053, 5366.979 7040.554 412.655, 5314.479 7078.506 414.321, 5261.559 7109.037 411.557, 5214.529 7092.968 279.329, 5214.292 7039.805 187.891, 5231.784 6982.008 147.566, 5258.265 6927.339 138.172, 5280.524 6880.212 145.591, 5338.439 6835.417 234.54, 5394.368 6847.158 305.015, 5442.163 6878.632 346.458, 5501.467 6940.009 390.589, 5550.585 6972.326 409.406, 5600.593 6984.366 420.207, 5651.714 6957.712 427.831, 5662.26 6903.175 421.199, 5633.925 6855.989 417.702, 5587.678 6809.096 421.685, 5531.133 6784.119 426.27, 5465.203 6779.993 433.688, 5402.592 6787.296 440.28, 5349.151 6817.999 361.914</trace>
</ink>
</file>

<file path=ppt/ink/ink7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6217.113 7141.679 250.773, 6275.886 7112.078 392.277, 6347.064 7161.182 542.31, 6410.673 7231.667 653.597, 6468.985 7307.961 749.555, 6500.477 7361.096 779.768, 6527.951 7408.923 805.283, 6551.145 7456.049 812.981, 6575.773 7506.313 818.27, 6592.763 7558.031 743.795, 6592.576 7601.164 366.78</trace>
</ink>
</file>

<file path=ppt/ink/ink7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6436.707 6998.815 196.589, 6424.241 7045.593 271.341, 6408.388 7096.969 411.855, 6383.999 7169.418 568.342, 6355.832 7256.968 693.05, 6342.829 7301.527 736.796, 6330.95 7356.297 766.719, 6318.325 7414.913 794.173, 6308.062 7473.767 809.998, 6304.367 7525.684 812.086, 6286.339 7569.191 400.456</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5650.933 7733.968 136.826, 5646.014 7683.569 136.826, 5642.915 7636.638 136.833, 5672.282 7726.737 805.326, 5680.061 7781.357 828.542, 5688.187 7839.695 847.527, 5694.256 7903.359 858.07, 5701.182 7962.636 863.701, 5723.033 7907.888 578.6, 5721.021 7863.232 430.291, 5714.368 7793.542 271.164, 5707.08 7749.93 207.504, 5702.191 7707.248 171.734, 5695.923 7656.714 155.328, 5690.054 7603.902 184.479, 5734.68 7562.955 720.121, 5773.794 7655.119 866.967, 5785.674 7725.53 871.297, 5793.235 7783.58 872.767, 5801.017 7846.401 873.728, 5810.865 7907.444 874.5, 5820.573 7966.419 875.018, 5827.492 8019.029 875.046, 5750.514 7944.997 545.187, 5708.42 7885.121 371.333, 5687.567 7842.008 305.413, 5675.024 7786.149 269.026, 5689.197 7743.206 273.16, 5727.931 7691.773 321.173, 5746.259 7734.207 446.513, 5726.653 7788.146 475.475, 5703.575 7854.804 501.675, 5691.348 7915.248 502.745, 5749.652 7865.919 481.281, 5747.852 7916.46 328.953, 5719.108 7958.968 236.891, 5684.941 8008.916 178.774, 5646.865 8058.413 144.735, 5620.189 8105.279 151.229, 5678.331 8066.198 283.562, 5731.526 8014.107 363.149, 5771.594 7969.649 377.823, 5826.929 7918.038 322.013, 5829.82 7971.614 401.604, 5809.439 8027.491 490.111, 5799.065 8091.723 563.781, 5835.095 8148.561 768.545, 5907.135 8072.683 796.027, 5934.322 8025.393 778.446, 5942.674 7978.344 614.733, 5893.396 7946.728 191.486</trace>
</ink>
</file>

<file path=ppt/ink/ink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8197.819 4493.968 263.341, 8150.958 4471.625 263.341, 8098.289 4440.036 276.939, 8036.089 4405.633 386.587, 7980.32 4389.557 544.427, 7899.523 4395.865 670.372, 7855.014 4419.919 695.337, 7809.08 4451.329 726.06, 7734.409 4528.684 752.921, 7688.086 4585.657 762.419, 7645.956 4645.874 771.489, 7602.382 4705.482 782.126, 7560.529 4761.143 791.573, 7527.143 4813.619 799.038, 7496.689 4864.943 805.672, 7472.301 4916.314 812.909, 7452.588 4976.133 820.453, 7436.741 5040.648 828.948, 7426.365 5101.98 837.49, 7419.744 5177.145 845.076, 7417.271 5252.917 850.675, 7419.781 5319.561 854.337, 7429.677 5380.411 856.433, 7444.212 5431.75 857.694, 7474.479 5492.335 858.88, 7530.25 5545.092 859.452, 7578.33 5579.261 859.861, 7629.126 5602.333 860.128, 7714.287 5630.634 860.324, 7774.383 5654.983 860.454, 7858.703 5675.708 860.564, 7926.456 5687.545 860.168, 7997.79 5692.021 858.001, 8083.839 5689.8 854.768, 8153.178 5680.899 852.401, 8244.771 5670.438 846.648, 8320.243 5658.384 838.963, 8413.096 5627.636 827.887, 8474.575 5607.405 817.988, 8540.508 5586.977 809.851, 8598.535 5573.805 806.32, 8659.017 5559.156 803.335, 8746.989 5537.906 798.577, 8822.594 5515.544 795.476, 8906.534 5482.425 791.931, 8960.026 5455.267 786.213, 9006.532 5422.299 771.594, 9065.086 5341.483 751.458, 9108.867 5282.838 727.86, 9185.306 5174.637 680.996, 9255.122 5095.707 635.541, 9315.682 5023.234 595.444, 9356.794 4941.855 567.656, 9369.897 4898.423 554.574, 9370.249 4800.319 543.496, 9367.011 4729.534 535.773, 9335.602 4622.761 525.526, 9281.475 4530.339 515.269, 9212.667 4457.161 511.208, 9139.067 4400.991 538.773, 9060.784 4351.883 571.513, 8960.321 4309.534 603.883, 8914.137 4297.53 610.296, 8817.431 4277.285 618.428, 8742.686 4264.995 621.023, 8694.24 4257.113 622.8, 8641.159 4254.806 624.472, 8589.653 4257.694 625.889, 8501.426 4266.548 628.181, 8443.915 4268.751 629.43, 8360.689 4276.839 635.294, 8308.33 4275.599 641.534, 8216.268 4280.931 654.322, 8161.197 4283.908 661.959, 8085.626 4293.109 675.527, 8029.814 4295.447 687.787, 7985.769 4299.947 696.816, 7934.488 4303.343 650.095</trace>
</ink>
</file>

<file path=ppt/ink/ink8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6645.717 7025.271 270.975, 6694.192 7011.005 248.597, 6747.776 6998.047 287.867, 6793.952 6983.682 352.37, 6836.605 6978.627 161.966</trace>
</ink>
</file>

<file path=ppt/ink/ink8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6611.323 7014.689 175.795, 6619.461 7070.783 202.912, 6623.225 7117.172 280.278, 6625.68 7176.007 392.828, 6631.223 7250.001 521.367, 6640.144 7340.753 682.302, 6647.803 7400.46 757.871, 6656.524 7453.718 807.588, 6676.397 7499.604 827.992, 6764.434 7546.797 815.24, 6820.416 7536.428 654.187, 6867.382 7542.979 6.542</trace>
</ink>
</file>

<file path=ppt/ink/ink8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6887.8 6793.78 315.132, 6901.774 6848.603 276.156, 6917.405 6916.173 352.302, 6927.892 6969.759 450.772, 6933.139 7032.133 545.462, 6934.718 7116.308 644.921, 6932.984 7166.443 681.144, 6929.76 7226.733 715.527, 6925.596 7290.692 741.201, 6923.058 7350.598 758.015, 6920.139 7405.704 769.241, 6917.665 7462.422 777.852, 6914.126 7513.515 781.633, 6912.352 7564.492 778.587, 6894.623 7612.093 216.673</trace>
</ink>
</file>

<file path=ppt/ink/ink8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6955.265 7112.577 172.949, 7000.654 7084.701 207.677, 7049.469 7081.288 346.419, 7099.001 7104.624 524.711, 7130.955 7169.883 743.919, 7107.221 7213.671 757.182, 7064.291 7252.768 675.989, 6996.677 7306.651 412.161</trace>
</ink>
</file>

<file path=ppt/ink/ink8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6926.163 7260.732 136.826, 6974.131 7296.332 505.806, 7007.168 7357.716 628.359, 7076.088 7428.171 716.354, 7155.322 7488.95 778.332, 7202.162 7519.918 789.983, 7249.458 7555.997 755.964</trace>
</ink>
</file>

<file path=ppt/ink/ink8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7234.387 7022.625 136.826, 7284.906 7005.486 153.067, 7332.478 6992.524 200.138, 7349.414 7037.789 464.084, 7354.8 7108.526 509.233, 7366.993 7189.857 551.735, 7371.439 7234.127 567.342, 7379.522 7311.488 598.166, 7384.056 7365.027 617.987, 7388.181 7408.69 643.517, 7392.969 7489.996 759.604, 7379.391 7534.619 817.284, 7329.061 7554.981 729.412, 7281.568 7557.963 202.988</trace>
</ink>
</file>

<file path=ppt/ink/ink8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7776.755 6910.187 206.804, 7713.289 6892.355 181.908, 7656.685 6895.279 190.537, 7610.833 6904.122 277.133, 7588.355 6959.193 384.531, 7620.651 7010.093 412.598, 7667.635 7055.343 434.148, 7738.481 7102.272 465.816, 7801.472 7144.04 498.978, 7856.461 7203.351 530.209, 7873.352 7275.558 568.883, 7870.957 7321.518 591.876, 7860.732 7378.906 605.503, 7834.886 7460.476 625.978, 7762.261 7514.937 607.52, 7705.32 7516.164 589.402, 7661.335 7499.356 576.218, 7613.01 7418.296 552.131, 7624.77 7337.261 555.557, 7658.084 7266.389 562.035, 7728.661 7219.689 576.232, 7810.639 7194.04 546.868, 7853.204 7187.187 332.234</trace>
</ink>
</file>

<file path=ppt/ink/ink8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7923.593 6863.888 305.826, 7969.079 6866.414 321.624, 8031.97 6859.761 429.083, 8075.32 6868.781 393.833</trace>
</ink>
</file>

<file path=ppt/ink/ink8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7907.718 6969.713 213.813, 7921.041 7022.958 288.097, 7925.2 7072.65 400.046, 7927.695 7132.287 520.021, 7928.57 7224.331 606.204, 7929.783 7271.307 622.36, 7931.872 7316.688 667.788, 7936.565 7364.079 737.577, 7987.166 7374.016 809.195, 8038.276 7371.314 799.99, 8085.072 7383.481 569.749</trace>
</ink>
</file>

<file path=ppt/ink/ink8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8210.652 6952.517 212.081, 8243.864 7025.042 537.115, 8237.846 7122.306 706.361, 8231.939 7182.074 757.402, 8228.503 7233.303 780.873, 8225.679 7280.726 795.897, 8213.974 7336.977 812.18, 8205.508 7393.797 825.524, 8210.452 7329.641 805.743, 8211.078 7277.59 792.505, 8218.028 7228.839 767.933, 8224.716 7171.756 699.919, 8233.653 7125.06 620.136, 8247.397 7082.321 560.433, 8280.085 7012.577 519.459, 8317.839 6958.227 533.439, 8357.62 7025.662 764.442, 8362.869 7079.567 791.007, 8373.389 7127.148 809.674, 8387.914 7183.195 835.018, 8402.867 7232.503 851.688, 8424.262 7284.397 856.201, 8458.093 7329.097 816.24, 8473.257 7373.937 402.504</trace>
</ink>
</file>

<file path=ppt/ink/ink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8011.297 1624.786 203.32, 8025.6 1676.479 281.005, 8031.134 1743.197 359.419, 8038.924 1841.629 455.618, 8043.279 1889.009 490.492, 8051.211 1995.515 549.849, 8055.933 2072.806 575.057, 8058.988 2122.926 595.544, 8064.729 2183.192 622.447, 8070.318 2245.946 648.27, 8080.985 2382.883 691.265, 8086.937 2489.274 712.85, 8090.778 2558.137 729.647, 8094.214 2636.219 746.14, 8101.565 2715.317 760.736, 8106.326 2766.352 773.183, 8115.989 2866.165 786.889, 8125.976 2972.439 797.555, 8132.441 3041.195 805.623, 8138.521 3121.084 814.498, 8149.45 3197.882 821.616, 8156.535 3247.207 827.1, 8170.526 3320.097 833.184, 8181.955 3403.634 838.386, 8189.312 3457.54 842.682, 8202.074 3524.022 846.643, 8213.095 3589.803 849.383, 8234.222 3686.646 853.242, 8255.307 3758.064 855.051, 8273.836 3813.603 855.873, 8292.394 3869.171 856.043, 8311.098 3925.917 856.056, 8325.862 3980.975 855.711, 8343.34 4048.898 854.05, 8358.926 4119.232 839.465, 8342.458 4065.467 543.712, 8331.267 4007.248 458.961, 8308.968 3903.828 332.096, 8294.155 3846.965 289.769, 8278.344 3785.968 208.521, 8268.033 3743.314 78.96</trace>
</ink>
</file>

<file path=ppt/ink/ink8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8446.119 7107.286 351.906, 8493.475 7083.25 581.888, 8580.312 7060.275 777.63, 8628.352 7050.83 726.971, 8674.488 7041.009 543.991</trace>
</ink>
</file>

<file path=ppt/ink/ink8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8615.444 6662.821 308.06, 8625.013 6710.951 319.276, 8635.522 6760.335 393.093, 8647.543 6828.525 530.17, 8653.747 6879.728 621.654, 8657.706 6932.605 696.741, 8658.817 6983.578 753.781, 8659.1 7031.079 792.467, 8660.108 7082.647 827.603, 8660.145 7145.359 844.314, 8658.704 7210.417 854.102, 8654.149 7267.754 854.14, 8650.499 7320.807 828.557, 8645.818 7266.734 603.493, 8656.022 7224.194 6.035</trace>
</ink>
</file>

<file path=ppt/ink/ink8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8606.185 7035.854 136.826, 8664.107 6996.363 189.344, 8723.117 6979.518 349.253, 8794.643 6970.194 545.667, 8880.03 6969.986 733.635, 8890.001 7052.807 799.873, 8804.77 7110.448 675.791, 8760.632 7123.944 591.661, 8695.418 7134.028 338.742, 8740.694 7129.563 373.985, 8792.409 7155.062 463.566, 8843.103 7201.853 539.798, 8908.163 7248.98 633.996, 8981.071 7239.734 819.448, 8982.802 7190.249 816.157, 8976.228 7136.995 706.107, 8968.804 7090.62 446.555</trace>
</ink>
</file>

<file path=ppt/ink/ink8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8972.614 6727.639 321.468, 9022.78 6717.099 254.04, 9079.507 6712.831 335.036, 9129.03 6717.475 354.266, 9152.469 6794.808 832.738, 9154.647 6846.082 842.502, 9157.101 6899.585 846.14, 9168.56 6954.547 847.003, 9181.533 7012.881 847.154, 9199.633 7068.046 846.87, 9224.726 7120.073 847.062, 9253.505 7167.379 846.648, 9276.737 7216.021 847.106, 9181.294 7275.447 866.546, 9129.874 7300.806 867.615, 9073.93 7304.395 863.516, 9031.56 7293.229 570.292</trace>
</ink>
</file>

<file path=ppt/ink/ink8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1259.063 7295.042 136.826, 1257.138 7238.917 137.611, 1259.664 7189.573 233.903, 1240.205 7255.424 728.67, 1226.241 7310.42 766.875, 1209.486 7368.926 781.991, 1189.448 7418.14 784.997, 1168.875 7473.625 798.008, 1140.068 7534.635 808.727, 1114.446 7604.55 823.261, 1099.265 7661.671 831.304, 1083.885 7725.648 836.102, 1072.135 7791.609 842.679, 1060.668 7850.925 847.717, 1049.524 7917.651 854.288, 1044.201 7979.878 859.753, 1046.062 8035.801 858.832, 1081.702 7985.115 555.829, 1098.737 7915.341 363.985, 1103.757 7859.565 284.589, 1106.935 7815.047 125.634</trace>
</ink>
</file>

<file path=ppt/ink/ink8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1169.11 7197.154 153.636, 1217.925 7216.119 191.022, 1257.786 7264.375 312.348, 1281.847 7308.47 401.742, 1323.731 7382.926 553.823, 1346.597 7426.034 673.132, 1364.768 7469.458 738.531, 1384.387 7513.027 783.877, 1401.989 7567.418 810.455, 1420.075 7623.14 829.191, 1433.783 7674.406 838.672, 1446.482 7735.209 847.715, 1460.523 7800.175 851.848, 1471.985 7865.216 855.148, 1485.573 7918.617 857.634, 1507.009 7975.158 860.501, 1526.742 8023.279 861.311, 1548.68 8070.932 850.93, 1500.906 8016.903 110.727</trace>
</ink>
</file>

<file path=ppt/ink/ink8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871.468 7579.448 187.565, 894.743 7536.82 372.907, 942.235 7557.478 573.634, 1004.712 7620.987 629.358, 1089.859 7705.571 663.573, 1158.112 7766.33 682.884, 1230.275 7848.874 702.69, 1301.402 7916.597 741.193, 1373.838 7986.543 781.806, 1448.401 8053.192 797.113, 1491.738 8095.086 775.111</trace>
</ink>
</file>

<file path=ppt/ink/ink8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871.468 7492.142 217.331, 923.122 7456.016 199.596, 981.377 7442.606 244.934, 1026.141 7438.131 280.207, 1092.352 7430.074 309.47, 1164.211 7426.118 349.525, 1223.064 7418.61 381.179, 1293.12 7409.891 406.296, 1356.878 7407.543 403.008, 1419.743 7402.852 379.899, 1472.482 7409.733 319.25, 1533.16 7407.963 261.817, 1530.384 7453.683 212.537, 1497.372 7504.614 245.232, 1466.69 7552.17 279.662, 1427.794 7604.976 303.42, 1389.58 7660.031 311.03, 1358.112 7708.537 314.919, 1314.175 7772.186 325.669, 1265.37 7828.721 339.7, 1202.12 7886.274 354.117, 1148.035 7938.749 365.652, 1092.655 7986.84 391.703, 1035.348 8036.915 492.446, 982.853 8081.393 630.744, 938.222 8110.662 669.345</trace>
</ink>
</file>

<file path=ppt/ink/ink8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10255.781 10959.317 336.258, 10290.292 10907.105 432.66, 10360.094 10894.553 740.805, 10412.562 10885.608 806.97, 10462.619 10888 837.625, 10515.559 10895.048 855.388, 10573.757 10890.395 858.166, 10629.313 10895.522 860.153, 10683.091 10906.232 862.488, 10733.854 10920.311 863.347, 10790.066 10916.468 863.393, 10845.056 10911.353 862.701, 10904.193 10908.145 862.419, 10961.859 10905.426 862.766, 11019.063 10904.237 863.307, 11072.088 10900.436 863.442, 11128.077 10908.727 863.39, 11183.323 10903.602 862.801, 11239.308 10911.424 861.602, 11290.811 10925.504 860.072, 11347.444 10931.539 858, 11408.505 10942.568 857.277, 11465.264 10955.852 856.921, 11518.968 10948.554 856.852, 11575.163 10938.974 857.013, 11636.48 10939.842 857.026, 11689.266 10924.526 856.336, 11746.054 10911.631 855.053, 11803.181 10902.033 853.916, 11858.799 10899.615 853.189, 11915.939 10900.14 852.711, 11979.958 10894.66 852.759, 12033.874 10892.267 853.018, 12088.942 10887.46 853.293, 12140.73 10893.436 853.432, 12198.463 10888.553 853.778, 12254.494 10885.137 853.964, 12307.352 10882.641 854.092, 12362.21 10877.759 854.003, 12419.815 10866.238 853.278, 12474.829 10863.739 852.942, 12528.273 10866.353 853.027, 12588.5 10862.915 852.548, 12644.815 10857.859 845.499, 12701.9 10853.371 832.788, 12754.775 10854.703 817.153, 12805.494 10851.869 804.454, 12854.885 10852.992 798.361, 12906.611 10848.814 786.363, 12958.505 10851.155 771.501, 13011.317 10850.585 754.914, 13056.972 10845.012 736.331, 13106.173 10842.596 724.124, 13149.962 10848.277 720.828, 13199.627 10847.062 720.149, 13246.863 10842.85 723.255, 13294.322 10843.931 726.702, 13338.948 10846.129 729.736, 13383.476 10844.897 741.027, 13429.423 10847.942 760.471, 13476.807 10852.408 772.286, 13529.121 10854.571 778.369, 13583.039 10854.562 780.052, 13641.112 10854.479 779.13, 13705.523 10849.069 776.896, 13754.636 10847.942 774.932, 13807.072 10851.951 773.193, 13858.121 10851.229 771.324, 13908.19 10845.968 770.13, 13963.402 10842.628 769.013, 14021.111 10838.329 768.037, 14071.155 10837.812 766.804, 14124.302 10837.485 765.232, 14182.117 10838.551 763.809, 14235.298 10836.828 762.059, 14282.977 10836.245 759.752, 14331.666 10833.342 757.176, 14385.894 10833.703 753.565, 14435.67 10835.603 750.009, 14482.695 10841.142 744.334, 14532.48 10849.374 734.892, 14583.13 10856.499 724.585, 14628.016 10862.72 714.693, 14672.577 10867.83 707.127, 14723.146 10869.726 697.849, 14781.362 10866.127 686.865, 14830.359 10863.287 677.359, 14873.525 10864.697 672.311, 14959.467 10867.477 669.501, 15001.963 10870.143 672.504, 15044.589 10880.537 680.265, 15090.365 10889.396 686.973, 15185.333 10900.819 702.534, 15238.088 10895.041 713.379, 15281.972 10890.691 721.707, 15341.575 10890.056 733.121, 15390.048 10891.239 742.094, 15435.828 10889.252 748.569, 15487.152 10880.184 752.786, 15535.885 10875.423 758.997, 15586.919 10872.073 767.865, 15634.944 10870.329 773.724, 15683.396 10864.738 778.283, 15733.156 10862.463 781.629, 15788.349 10865.781 783.667, 15853.921 10874.022 783.674, 15905.759 10880.608 782.546, 15962.973 10887.289 780.397, 16012.465 10892.071 778.566, 16059.38 10904.995 775.017, 16109.949 10917.888 760.939, 16156.817 10924.747 737.443, 16202.876 10924.435 710.86, 16253.256 10930.331 700.103, 16302.324 10931.411 696.768, 16359.246 10929.695 701.549, 16405.488 10928.53 708.66, 16457.859 10931.117 715.145, 16511.32 10925.653 720.383, 16568.891 10921.878 740.197, 16619.334 10912.368 763.214, 16677.941 10910.713 775.995, 16724.828 10904.08 783.371, 16775.492 10895.39 794.9, 16826.91 10889.443 804.562, 16878.385 10894.164 813.219, 16935.053 10892.255 819.471, 16996.807 10891.717 827.585, 17055.859 10888.336 834.316, 17119.791 10892.507 840.329, 17170.258 10898.617 844.139, 17231.227 10907.573 848.62, 17289.854 10906.341 851.2, 17346.82 10901.114 852.503, 17402.086 10890.031 853.076, 17451.373 10870.069 825.263, 17477.158 10816.409 615.248</trace>
</ink>
</file>

<file path=ppt/ink/ink8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1502.865 2314.426 481.211, 1487.22 2376.501 512.298, 1480.494 2419.063 553.219, 1470.463 2486.758 627.176, 1464.452 2531.509 669.729, 1451.914 2614.618 747.46, 1443.033 2668.956 779.036, 1428.847 2747.778 824.281, 1418.28 2797.856 841.828, 1399.958 2899.799 857.888, 1387.838 2980.03 864.01, 1379.991 3031.928 867.217, 1368.79 3092.413 870.355, 1357.837 3154.718 872.579, 1334.899 3260.535 875.77, 1317.142 3331.51 877.253, 1293.52 3424.035 879.474, 1281.493 3482.353 880.422, 1260.721 3579.315 881.736, 1248.117 3636.89 882.339, 1231.867 3709.851 883.207, 1219.65 3763.303 883.796, 1205.45 3823.409 884.256, 1249.998 3791.499 866.094, 1268.156 3726.123 826.842, 1281.946 3644.07 751.459, 1290.666 3587.58 690.385, 1300.467 3512.999 559.824, 1307.083 3448.078 163.446</trace>
</ink>
</file>

<file path=ppt/ink/ink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7962.353 1373.452 227.889, 7950.509 1437.017 226.846, 7941.286 1485.655 228.99, 7928.988 1547.012 244.664, 7909.842 1613.333 271.172, 7893.847 1658.294 287.463, 7860 1744.459 325.49, 7835.836 1794.791 344.095, 7788.816 1874.034 377.008, 7751.164 1923.645 389.863, 7722.387 1968.688 388.206, 7690.849 2016.383 373.719, 7660.992 2076.95 320.249, 7689.594 2028.741 100.014</trace>
</ink>
</file>

<file path=ppt/ink/ink8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1361.32 2518.139 243.481, 1374.461 2462.405 439.181, 1416.011 2544.019 756.334, 1437.313 2622.514 802.217, 1453.228 2688.024 827.501, 1466.44 2747.282 844.707, 1489.518 2846.435 859.337, 1505.293 2922.983 871.207, 1518.231 2985.285 876.254, 1529.031 3039.613 877.899, 1547.458 3123.623 879.95, 1568.825 3191.413 881.32, 1598.041 3248.768 882.165, 1647.909 3315.033 882.943, 1689.996 3366.187 883.099, 1736.756 3406.272 881.73, 1672.395 3422.333 621.008, 1629.104 3409.347 252.608</trace>
</ink>
</file>

<file path=ppt/ink/ink8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955.204 3190.129 259.004, 1001.16 3135.326 275.824, 1055.257 3091.482 317.603, 1107.352 3064.233 346.251, 1194.06 3022.673 376.16, 1254.206 2990.182 407.784, 1335.12 2943.565 476.051, 1408.68 2899.296 569.125, 1498.589 2849.643 699.169, 1556.789 2822.732 766.715, 1603.311 2809.718 797.228, 1656.6 2798.563 829.774, 1656.573 2854.559 864.956, 1612.121 2915.962 868.622, 1579.174 2975.722 870.479, 1539.868 3049.809 871.741, 1507.59 3117.172 872.611, 1475.065 3176.49 873.086, 1434.688 3246.665 872.973, 1403.894 3299.717 871.654, 1371.749 3346.673 869.528, 1323.933 3405.179 864.758, 1270.991 3456.398 860.738, 1223.257 3491.724 849.772, 1170.912 3506.168 788.635, 1122.446 3503.336 449.755</trace>
</ink>
</file>

<file path=ppt/ink/ink8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967.11 3166.318 730.421, 1019.1 3182.24 675.91, 1087.726 3198.357 638.647, 1140.774 3210.893 639.597, 1190.558 3224.562 669.364, 1261.922 3249.762 713.282, 1307.421 3268.198 768.25, 1376.032 3293.738 835.009, 1442.856 3315.371 860.376, 1509.821 3330.11 869.538, 1576.018 3336.513 876.414, 1633.49 3341.347 881.039, 1688.159 3345.175 881.857, 1735.427 3364.696 434.861</trace>
</ink>
</file>

<file path=ppt/ink/ink8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10487.824 11757.92 779.953, 10540.846 11764.008 818.17, 10605.023 11766.869 853.215, 10667.297 11770.322 866.14, 10727.537 11770.989 869.144, 10809.207 11771.904 870.916, 10885.971 11771.5 872.046, 10982.974 11764.138 872.702, 11037.326 11760.498 872.924, 11115.057 11750.93 873.22, 11180.596 11741.696 873.226, 11232.934 11732.757 873.17, 11291.948 11718.974 872.849, 11380.807 11699.043 871.991, 11437.1 11684.479 871.319, 11530.907 11661.807 870.076, 11585.341 11650.486 869.478, 11661.741 11626.169 868.475, 11721.045 11602.795 867.703, 11801.548 11579.87 867.175, 11854.651 11567.934 866.898, 11918.719 11550.859 866.657, 12004.662 11541.231 866.436, 12063.876 11547.147 866.257, 12144.644 11565.318 866.04, 12200.427 11588.854 865.792, 12252.454 11628.212 865.429, 12285.527 11675.523 865.205, 12312.733 11731.817 865.494, 12342.092 11779.782 866.164, 12388.269 11815.728 866.754, 12465.339 11820.803 867.219, 12518.206 11810.947 867.418, 12599.04 11780.01 866.63, 12661.911 11751.785 865.185, 12731.031 11706.003 863.76, 12780.679 11672.097 862.657, 12837.868 11639.317 862.19, 12890.396 11614.789 862.009, 12944.528 11597.274 862.14, 13009.632 11596.461 862.514, 13063.216 11612.347 862.942, 13130.627 11640.199 863.721, 13181.893 11660.589 865.582, 13237.311 11688.73 868.486, 13300.129 11711.014 871.476, 13354.729 11741.299 873.019, 13407.786 11762.166 874.606, 13465.597 11777.328 876.419, 13520.794 11777.2 877.095, 13582.273 11778.459 875.495, 13630.101 11795.496 431.724</trace>
</ink>
</file>

<file path=ppt/ink/ink8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1390.569 9539.562 551.906, 1376.174 9604.14 488.425, 1363.093 9663.411 505.777, 1352.935 9706.954 542.467, 1341.421 9752.56 602.642, 1331.44 9810.216 634.783, 1320.755 9870.549 668.2, 1303.704 9968.367 727.386, 1295.305 10030.64 757.992, 1276.974 10134.755 805.116, 1262.989 10198.098 824.512, 1243.369 10292.054 846.917, 1223.724 10362.988 859.668, 1213.554 10426.552 864.683, 1204.203 10488.069 868.445, 1189.992 10564.297 872.395, 1179.204 10628.717 875.285, 1175.858 10690.698 878.208, 1228.948 10588.971 771.776, 1234.895 10540.216 712.843, 1242.609 10471.064 573.479, 1249.024 10406.004 104.909</trace>
</ink>
</file>

<file path=ppt/ink/ink8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1246.378 9735.339 136.826, 1264.515 9689.816 154.738, 1322.262 9707.544 432.002, 1358.516 9787.695 672.907, 1373.831 9851.56 732.546, 1382.896 9897.942 756.971, 1396.269 9967.512 790.879, 1407.192 10020.039 805.816, 1417.521 10067.652 816.303, 1432.78 10139.298 832.117, 1445.65 10197.584 845.975, 1464.346 10289.372 858.253, 1476.629 10352.046 866.187, 1498.126 10442.844 872.802, 1515.292 10499.657 875.157, 1538.57 10561.03 875.718, 1566.91 10612.714 870.014, 1567.307 10551.409 369.223</trace>
</ink>
</file>

<file path=ppt/ink/ink8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1116.739 10228.748 147.579, 1067.101 10203.476 147.579, 1016.738 10168.299 213.426, 1041.993 10108.418 652.634, 1103.901 10075.26 736.673, 1158.614 10050.952 767.629, 1218.895 10022.76 785.009, 1270.269 10002.633 795.88, 1315.95 9979.18 801.418, 1361.021 9951.971 805.527, 1412.228 9927.646 810.036, 1466.266 9906.628 812.336, 1525.314 9901.831 814.764, 1563.824 9944.376 819.616, 1563.667 9995.716 826.929, 1539.877 10069.623 838.752, 1511.116 10137.484 849.465, 1487.366 10186.542 854.931, 1458.774 10240.401 859.216, 1431.306 10292.169 862.527, 1400.41 10350.84 864.82, 1369.112 10406.249 866.598, 1330.04 10478.4 867.935, 1287.548 10532.765 868.691, 1239.229 10579.438 868.955, 1191.292 10618.81 868.632, 1137.79 10655.469 866.537, 1089.053 10676.44 856.765, 1031.881 10643.462 678.034</trace>
</ink>
</file>

<file path=ppt/ink/ink8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946.091 10210.229 654.591, 993.682 10223.582 577.904, 1048.258 10245.62 578.296, 1119.473 10282.097 578.918, 1207.553 10339.597 632.509, 1310.129 10412.501 733.287, 1404.579 10492.088 834.073, 1465.733 10523.855 861.654, 1517.66 10549.652 873.165, 1576.353 10562.144 877.221, 1631.911 10571.572 876.233, 1677.171 10524.916 805.037</trace>
</ink>
</file>

<file path=ppt/ink/ink8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2004.769 10719.088 702.575, 1997.623 10803.247 778.271, 1990.351 10883.224 798.889, 1982.651 10958.744 808.35, 1970.937 11064.04 822.029, 1964.474 11126.804 834.224, 1951.933 11236.116 848.746, 1943.706 11312.42 855.038, 1932.109 11415.382 862.642, 1925.74 11477.801 865.362, 1916.657 11579.571 869.457, 1912.988 11633.394 871.287, 1908.625 11701.849 874.368, 1906.147 11781.868 876.875, 1907.294 11842.601 875.732, 1942.482 11789.277 613.327</trace>
</ink>
</file>

<file path=ppt/ink/ink8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1914.815 10336.795 529.018, 1973.611 10392.824 843.098, 1989.467 10441.681 857.276, 2018.749 10531.804 866.052, 2042.015 10595.617 868.424, 2067.416 10667.912 870.659, 2093.43 10737.703 872.562, 2117.765 10791.337 873.662, 2148.517 10861.416 875.609, 2181.278 10927.854 877.631, 2207.01 10976.252 878.711, 2234.447 11031.377 879.758, 2269.85 11102.881 881.414, 2297.628 11162.775 882.78, 2335.256 11251.478 883.879, 2360.811 11312.171 884.544, 2382.316 11363.894 884.778, 2407.84 11436.64 884.703, 2425.883 11502.512 884.372, 2448.78 11585.965 882.939, 2466.604 11645.756 880.859, 2481.802 11697.782 877.953, 2497.916 11751.919 871.995, 2496.481 11796.143 575.891</trace>
</ink>
</file>

<file path=ppt/ink/ink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7894.887 1679.021 158.161, 7943.218 1665.179 173.899, 7992.075 1672.034 212.355, 8048.47 1694.844 303.064, 8091.887 1718.531 356.16, 8149.85 1745.909 440.753, 8224.571 1780.958 491.847, 8285.925 1808.894 496.455, 8329.828 1824.885 295.69</trace>
</ink>
</file>

<file path=ppt/ink/ink8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1496.794 11139.742 747.445, 1550.395 11112.005 719.958, 1620.342 11081.326 732.725, 1669.556 11059.066 741.707, 1735.895 11028.672 759.315, 1800.357 10994.656 784.037, 1876.906 10955.524 813.307, 1925.327 10928.918 832.753, 1970.274 10896.651 844.346, 2047.459 10861.921 851, 2113.177 10838.1 851.823, 2171.979 10820.371 847.346, 2243.299 10798.281 841.832, 2308.698 10778.438 834.749, 2359.508 10764.079 830.6, 2410.399 10756.078 842.629, 2415.276 10811.044 863.142, 2392.464 10883.576 869.044, 2362.749 10955.482 872.201, 2336.788 11020.252 874.66, 2298.616 11085.92 876.208, 2268.464 11131.554 876.868, 2227.292 11198.025 877.907, 2184.319 11264.728 878.787, 2132.738 11354.271 879.589, 2099.745 11431.347 880.229, 2080.306 11487.874 880.74, 2052.769 11580.372 881.368, 2033.716 11642.387 881.772, 2006.754 11730.231 881.717, 1985.359 11795.333 879.997, 1954.578 11846.199 871.016, 1900.886 11842.275 576.684</trace>
</ink>
</file>

<file path=ppt/ink/ink8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1541.771 11221.757 558.377, 1641.868 11268.941 553.875, 1694.155 11293.967 548.487, 1766.984 11332.513 557.001, 1878.788 11417.375 624.686, 1923.958 11456.753 656.458, 1990.009 11512.931 717.84, 2119.029 11604.324 808.641, 2188.709 11638.647 829.288, 2233.805 11660.8 844.87, 2319.27 11707.163 867.428, 2384.597 11744.697 878.935, 2439.546 11778.185 883.464, 2493.511 11807.805 887.062, 2543.351 11832.273 887.692, 2589.182 11877.442 8.877</trace>
</ink>
</file>

<file path=ppt/ink/ink8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393.682 349.306 531.949, 429.91 426.561 467.437, 463.41 496.958 647.347, 492.823 549.747 723.748, 558.983 637.951 835.36, 601.099 683.064 852.139, 638.607 728.906 859.187, 677.08 781.306 862.874, 700.265 828.181 864.115, 706.279 871.613 570.688</trace>
</ink>
</file>

<file path=ppt/ink/ink8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566.976 346.66 136.826, 529.046 401.653 268.818, 509.779 449.116 360.859, 477.317 539.004 501.445, 450.537 609.077 593.702, 411.58 699.808 676.935, 389.114 751.75 711.419, 373.725 797.016 728.932, 363.228 843.437 748.308, 335.146 889.847 7.483</trace>
</ink>
</file>

<file path=ppt/ink/ink8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604.016 370.471 336.258, 657.752 373.411 276.629, 722.922 369.238 268.347, 772.081 376.042 344.958, 821.506 381.544 439.072, 874.408 407.501 214.011</trace>
</ink>
</file>

<file path=ppt/ink/ink8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734.979 435.289 136.826, 729.825 478.275 145.328, 727.229 528.439 183.729, 723.186 575.733 237.054, 719.734 624.356 327.884, 712.767 678.677 437.074, 694.453 742.201 654.673, 771.352 794.823 772.454, 826.718 792.868 773.23, 881.037 788.856 661.164, 927.497 800.622 6.611</trace>
</ink>
</file>

<file path=ppt/ink/ink8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891.075 471.005 241.47, 902.455 524.982 263.723, 905.523 576.682 360.156, 903.928 640.285 441.164, 898.197 705.011 536.859, 887.109 775.539 687.556, 872.723 822.923 785.044, 854.28 868.736 839.986, 851.933 817.8 758.91, 868.549 760.651 655.08, 892.567 688.796 508.268, 910.758 624.539 383.243, 926.664 565.252 323.2, 944.062 520.079 325.894, 996.151 549.585 584.633, 1021.465 629.939 721.076, 1028.541 684.055 771.497, 1032.903 736.657 820.86, 1038.976 787.136 847.508, 1052.905 836.415 852.036, 1050.903 879.603 562.71</trace>
</ink>
</file>

<file path=ppt/ink/ink8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1084.211 320.204 150.556, 1131.376 343.267 182.262, 1182.948 338.163 295.572, 1230.092 338.84 477.904, 1299.285 341.368 814.108, 1286.799 390.95 864.008, 1281.475 446.202 867.377, 1280.065 525.522 870.29, 1281.929 583.843 871.605, 1287.667 645.171 872.4, 1296.633 701.99 872.759, 1303.455 760.572 873.228, 1306.826 815.19 874.258, 1311.511 870.323 875.349, 1313.705 926.511 876.337, 1313.588 980.975 877.048, 1298.157 1036.677 877.441, 1245.091 1058.993 877.326, 1191.125 1044.181 873.835, 1136.668 1003.917 866.491, 1110.794 957.786 818.816, 1104.335 891.106 518.74, 1126.543 833.455 90.112</trace>
</ink>
</file>

<file path=ppt/ink/ink8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1368.625 566.247 823.717, 1418.768 566.164 802.068, 1476.798 555.317 854.024, 1530.458 550.363 861.061, 1583.599 549.481 854.485, 1630.862 564.368 421.363</trace>
</ink>
</file>

<file path=ppt/ink/ink8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1400.373 724.985 402.939, 1468.89 731.492 568.237, 1517.027 734.016 671.383, 1580.109 733.217 733.713, 1650.1 734.296 711.965, 1700.66 734.244 537.043</trace>
</ink>
</file>

<file path=ppt/ink/ink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7188.483 606.22 315.132, 7188.491 658.466 410.531, 7186.32 743.536 556.371, 7184.462 798.808 619.689, 7179.945 883.194 679.815, 7173.858 956.193 723.913, 7171.483 1024.194 755.096, 7165.809 1078.478 777.201, 7162.848 1126.885 788.128, 7159.732 1185.668 795.008, 7142.39 1242.647 798.311, 7134.671 1292.623 799.628, 7137.92 1343.567 800.606, 7222.833 1373.111 804.341, 7274.712 1361.718 809.885, 7324.539 1349.447 817.278, 7371.818 1327.828 822.903, 7422.249 1308.068 827.394, 7470.167 1305.59 408.004</trace>
</ink>
</file>

<file path=ppt/ink/ink8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1991.688 419.415 341.107, 2039.774 418.341 370.325, 2103.797 430.078 480.081, 2148.952 431.661 553.313, 2230.277 442.118 665.319, 2275.302 451.415 716.431, 2325.046 464.158 749.887, 2371.308 480.064 758.968, 2417.077 486.48 705.441, 2460.001 498.881 444.215</trace>
</ink>
</file>

<file path=ppt/ink/ink8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1989.042 550.373 312.854, 2058.578 583.874 381.478, 2111.492 601.967 535.517, 2171.248 615.835 595.087, 2274.476 633.826 689.759, 2322.237 641.746 721.442, 2367.284 656.481 749.513, 2323.454 701.676 606.375, 2260.04 714.392 504.328, 2204.31 726.957 441.978, 2126.686 746.138 375.895, 2059.447 764.797 341.493, 2003.477 779.194 331.778, 1949.249 800.726 362.988, 2020.635 807.727 791.759, 2088.451 807.288 802.966, 2151.404 808.203 807.356, 2221.927 809.808 804.639, 2277.151 808.963 793.139, 2326.414 811.888 754.839, 2385.525 819.046 631.957</trace>
</ink>
</file>

<file path=ppt/ink/ink8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1938.774 1164.159 341.107, 1941.125 1219.7 318.079, 1947.13 1285.402 408.251, 1950.151 1361.757 537.801, 1951.468 1408.787 587.156, 1954.139 1456.412 625.2, 1958.046 1507.683 649.32, 1965.6 1562.879 663.931, 1969.915 1613.747 638.724</trace>
</ink>
</file>

<file path=ppt/ink/ink8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2097.516 1226.331 248.699, 2067.319 1271.645 288.845, 2021.918 1328.953 413.275, 1986.879 1375.072 501.722, 1946.506 1438.788 618.945, 2001.698 1517.806 775.059, 2079.058 1575.627 777.796, 2125.193 1603.252 686.026, 2173.031 1614.22 471.632</trace>
</ink>
</file>

<file path=ppt/ink/ink8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2198.053 1226.331 312.854, 2246.65 1240.343 614.016, 2329.261 1261.724 777.514, 2360.839 1305.703 449.189</trace>
</ink>
</file>

<file path=ppt/ink/ink8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2073.704 1403.588 265.291, 2126.014 1428.612 318.322, 2171.933 1441.356 502.543, 2218.279 1440.203 572.126, 2293.415 1443.269 669.886, 2344.267 1452.201 657.006</trace>
</ink>
</file>

<file path=ppt/ink/ink8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2371.346 1370.518 265.291, 2428.055 1380.79 378.381, 2480.093 1372.109 338.166</trace>
</ink>
</file>

<file path=ppt/ink/ink8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2674.28 1242.205 157.024, 2647.766 1296.45 391.364, 2614.866 1344.012 573.828, 2564.454 1411.634 641.663, 2491.201 1456.432 596.342, 2472.77 1388.984 317.985, 2500.742 1338.132 176.452, 2550.024 1304.163 144.662, 2595.821 1298.186 158.021, 2666.947 1303.886 196.146, 2726.623 1309.105 213.684, 2778.113 1314.006 224.004, 2828.99 1317.93 244.297, 2881.182 1306.881 373.57, 2892.482 1256.176 551.744, 2815.656 1212.198 733.033, 2769.542 1201.382 778.349, 2711.143 1187.907 806.143, 2663.769 1145.858 779.649</trace>
</ink>
</file>

<file path=ppt/ink/ink8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2221.864 152.207 405.367, 2219.918 207.288 517.745, 2171.746 266.013 705.393, 2097.593 332.799 765.446, 2050.996 339.894 722.045, 1995.543 279.034 422.82, 1996.392 227.498 331.851, 2034.296 172.394 301.724, 2096.888 172.027 307.452, 2141.388 216.092 352.578, 2185.086 256.332 408.845, 2235.655 292.101 491.329, 2303.573 317.482 616.504, 2349.323 313.887 690.906, 2398.545 244.029 748.419, 2371.319 199.214 766.522, 2312.554 190.385 779.521, 2257.164 183.91 788.372, 2206.931 179.406 791.719, 2159.448 167.308 790.472, 2116.066 139.426 219.98</trace>
</ink>
</file>

<file path=ppt/ink/ink8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2929.59 623.128 438.64, 2984.595 632.841 598.978, 3050.829 696.683 764.838, 3112.096 789.516 843.606, 3138.474 835.767 858.495, 3167.365 896.868 860.399, 3172.589 940.213 568.233</trace>
</ink>
</file>

<file path=ppt/ink/ink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7426.596 708.076 227.889, 7485.256 707.477 342.288, 7555.484 706.238 511.065, 7608.242 707.64 598.187, 7655.88 703.675 650.813, 7699.734 695.749 678.447, 7783.884 675.151 691.936, 7829.018 676.036 192.559</trace>
</ink>
</file>

<file path=ppt/ink/ink8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3048.647 505.398 254.972, 3037.543 557.474 302.268, 3020.769 629.388 462.227, 3006.22 676.234 610.185, 2989.53 724.644 724.359, 2971.109 773.03 792.14, 2953.391 828.568 823.161, 2932.877 885.915 839.982, 2966.384 841.192 364.742</trace>
</ink>
</file>

<file path=ppt/ink/ink8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3153.152 553.019 348.483, 3150.565 498.577 362.861, 3201.062 473.072 440.459, 3273.129 429.816 566.698, 3335.437 420.344 620.979, 3416.536 405.874 662.779, 3460.697 406.14 577.538</trace>
</ink>
</file>

<file path=ppt/ink/ink8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3183.578 513.335 194.019, 3191.109 558.889 207.273, 3203.67 621.059 379.86, 3213.055 683.232 633.16, 3206.505 773.911 833.589, 3202.113 833.613 859.91, 3190.881 887.483 863.164, 3235.655 915.478 863.745, 3290.633 917.506 859.114, 3361.7 917.205 818.3, 3413.486 915.808 706.867, 3457.613 929.206 196.714</trace>
</ink>
</file>

<file path=ppt/ink/ink8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3535.456 325.495 246.871, 3546.336 405.503 365.918, 3546.264 447.902 405.615, 3545.716 506.995 477.544, 3542.125 591.005 567.625, 3535.73 670.856 647.804, 3530.632 739.599 713.451, 3526.382 792.727 749.654, 3523.418 843.242 796.087, 3521.869 893.813 819.055, 3521.012 955.112 839.489, 3525.612 1010.85 813.515, 3528.384 951.758 408.304, 3524.724 888.858 263.611, 3521.792 832.839 176.54, 3517.701 782.157 143.844, 3518.752 737.197 142.684, 3528.524 693.402 149.39, 3553.161 645.583 194.326, 3595.547 615.93 372.573, 3655.287 627.837 725.546, 3659.314 672.988 815.255, 3628.239 717.467 820.537, 3589.785 761.314 814.548, 3591.548 833.461 774.029, 3644.276 846.533 770.876, 3694.559 859.673 771.462, 3743.363 873.573 775.266, 3793.2 870.307 802.054, 3728.393 782.069 792.241, 3703.215 722.775 724.293, 3685.044 672.511 547.127, 3672.158 620.798 422.362, 3663.354 578.332 116.747</trace>
</ink>
</file>

<file path=ppt/ink/ink8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3690.229 378.408 296.758, 3742.911 383.551 323.8, 3808.342 385.351 420.712, 3879.357 386.382 586.021, 3963.643 395.338 774.952, 3945.222 441.41 841.651, 3934.668 509.051 848.816, 3929.125 572.97 855.455, 3932.79 632.638 857.27, 3938.656 688.637 859.201, 3945.283 742.199 861.519, 3954.864 811.261 865.031, 3962.414 865.459 867.283, 3967.735 928.062 868.839, 3968.395 981.931 870.382, 3925.712 1025.335 870.842, 3882.91 987.151 849.674, 3869.028 936.652 717.206, 3884.274 888.075 511.553</trace>
</ink>
</file>

<file path=ppt/ink/ink8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4322.553 460.422 364.254, 4278.859 422.648 364.254, 4218.594 394.493 364.254, 4165.32 385.821 418.842, 4103.262 400.7 735.54, 4091.405 453.9 853.702, 4098.858 505.698 861.249, 4115.283 557.73 863.399, 4152.482 615.456 866.363, 4207.5 655.184 868.457, 4263.77 684.001 870.555, 4337.581 718.949 871.857, 4384.931 745.705 871.516, 4438.796 841.504 865.07, 4416.594 899.193 861.853, 4358.904 916.74 858.94, 4303.015 920.185 856.406, 4239.409 923.88 852.786, 4186.919 902.801 851.05, 4141.208 874.857 850.833, 4096.312 840.965 852.554, 4092.795 785.337 852.91, 4139.777 757.663 773.896, 4189.039 746.358 634.332, 4240.897 739.374 485.769, 4310.562 734.49 357.79, 4354.194 738.092 2.814</trace>
</ink>
</file>

<file path=ppt/ink/ink8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3755.05 1010.713 210.176, 3820.956 1020.281 718.69, 3870.096 1021.695 756.237, 3931.377 1020.522 747.478, 3975.889 1012.061 540.207</trace>
</ink>
</file>

<file path=ppt/ink/ink8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4493.201 297.716 558.377, 4563.134 307.051 508.566, 4629.118 303.654 562.246, 4700.953 313.425 365.562</trace>
</ink>
</file>

<file path=ppt/ink/ink8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4505.107 396.927 292.982, 4500.006 453.867 297.904, 4499.625 502.61 404.744, 4502.81 574.641 535.782, 4508.296 652.082 653.386, 4514.728 735.016 765.362, 4528.11 784.193 821.538, 4554.606 828.396 844.479, 4604.526 849.587 835.894, 4656.011 834.429 714.642, 4702.605 836.081 198.878</trace>
</ink>
</file>

<file path=ppt/ink/ink8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3864.846 908.856 160.502, 3942.764 936.093 660.648, 3944.775 987.377 511.323, 3873.04 994.563 440.233, 3803.448 996.742 445.655, 3742.862 1002.804 618.83, 3788.769 989.149 632.063, 3850.335 968.59 599.326, 3896.829 960.446 553.18, 3942.823 943.371 487.051</trace>
</ink>
</file>

<file path=ppt/ink/ink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7613.119 734.533 136.826, 7605.813 777.992 193.705, 7614.424 822.852 273.055, 7617.012 870.746 359.148, 7617.286 934.379 456.313, 7628.001 1026.432 552.016, 7627.685 1108.261 656.782, 7625.634 1196.693 757.712, 7628.027 1248.749 774.725, 7624.034 1299.354 778.702, 7623.148 1347.949 779.887, 7608.06 1396.642 779.489, 7613.927 1344.011 374.754, 7632.962 1290.114 117.839</trace>
</ink>
</file>

<file path=ppt/ink/ink8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4728.669 439.257 438.64, 4754.573 513.172 533.892, 4762.022 559.814 654.941, 4763.008 614.602 740.467, 4758.834 660.205 781.955, 4749.466 729.251 796.746, 4737.649 781.805 803.265, 4721.138 837.462 809.627, 4688.607 793.033 810.805, 4696.87 734.666 781.038, 4713.329 662.413 703.259, 4724.602 609.626 638.822, 4740.884 553.894 584.054, 4755.844 501.049 551.327, 4779.279 432.443 534.065, 4836.151 454.484 727.543, 4856.2 499.345 780.111, 4872.66 555.272 827.139, 4887.969 605.661 847.873, 4906.125 662.155 856.203, 4916.873 715.383 858.192, 4927.521 768.486 857.106, 4956.988 823.185 796.996, 4964.917 868.718 393.014</trace>
</ink>
</file>

<file path=ppt/ink/ink8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4954.876 582.121 359.148, 5006.035 594.429 464.865, 5081.15 578.931 655.06, 5165.729 566.524 580.432, 5211.401 561.134 334.875</trace>
</ink>
</file>

<file path=ppt/ink/ink8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5179.761 287.134 147.579, 5187.379 360.375 454.48, 5188.401 410.233 557.611, 5187.943 510.939 692.866, 5187.042 562.532 756.892, 5181.834 632.841 804.645, 5175.971 696.474 840.253, 5172.535 752.705 853.525, 5171.102 819.228 858.808, 5187.141 765.469 632.543, 5186.264 712.82 469.803, 5179.996 646.126 291.283, 5175.847 602.328 230.758, 5174.752 554.037 201.863, 5175.933 509.044 214.919, 5183.435 463.492 307.603, 5228.842 442.678 642.781, 5295.624 496.007 812.861, 5311.896 548.275 821.294, 5292.511 604.154 824.559, 5213.179 680.824 796.385, 5170.692 708.739 780.119, 5218.72 732.522 780.407, 5266.675 749.87 783.275, 5314.449 764.821 777.236, 5362.153 781.611 768.041, 5410.176 796.01 765.515, 5421.348 748.147 843.429, 5401.138 701.048 834.04, 5399.616 647.782 800.528, 5389.222 571.929 688.035, 5389.234 502.67 513.77, 5388.771 429.175 301.367</trace>
</ink>
</file>

<file path=ppt/ink/ink8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5360.993 268.614 235.544, 5424.749 282.386 407.855, 5485.126 283.268 524.713, 5560.969 282.476 631.759, 5601.308 338.387 857.361, 5605.972 389.976 857.007, 5613.534 448.392 856.549, 5620.998 518.501 856.087, 5626.915 577.352 855.746, 5629.459 632.138 855.394, 5630.833 691.035 855.028, 5626.031 745.855 857.063, 5605.668 798.605 865.092, 5551.307 819.606 870.398, 5494.584 816.029 861.596, 5425.444 806.569 809.079, 5364.351 798.968 645.614, 5319.623 792.335 227.94</trace>
</ink>
</file>

<file path=ppt/ink/ink8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6141.475 824.196 620.67, 6122.895 916.282 853.388, 6085.594 971.469 850.642, 6035.044 1009.995 840.422, 5965.273 1029.168 741.315, 5918.554 1030.708 377.313</trace>
</ink>
</file>

<file path=ppt/ink/ink8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6603.15 309.621 181.595, 6611.278 353.102 312.051, 6612.505 420.444 449.781, 6612.451 494.464 549.585, 6612.41 588.035 632.152, 6610.392 639.754 673.101, 6608.633 686.306 718.066, 6615.157 736.136 788.345, 6658.108 762.029 824.96, 6722.146 677.26 787.411, 6739.5 626.627 746.703, 6753.726 561.703 697.201, 6770.312 468.433 634.328, 6779.979 412.767 620.591, 6785.845 369.361 613.885, 6758.006 454.791 801.861, 6753.124 513.312 809.589, 6749.097 566.476 818.339, 6745.735 621.106 828.453, 6742.702 679.546 838.106, 6740.382 742.65 849.614, 6737.73 829.748 856.201, 6735.384 890.241 860.762, 6730.537 968.135 865.291, 6727.137 1040.4 867.777, 6723.417 1098.822 870.892, 6707.828 1151.07 873.587, 6652.646 1167.417 875.244, 6601.429 1144.289 874.884, 6548.865 1112.652 872.75, 6477.665 1011.607 866.875, 6460.845 956.127 857.878, 6470.187 903.843 822.596, 6496.624 861.503 618.741</trace>
</ink>
</file>

<file path=ppt/ink/ink8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6834.65 751.441 292.982, 6848.22 816.96 321.386, 6849.366 866.065 515.63, 6843.621 956.135 829.274, 6835.954 1008.51 866.557, 6859.331 938.705 465.549, 6869.641 879.955 278.06</trace>
</ink>
</file>

<file path=ppt/ink/ink8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7023.817 400.896 438.64, 7068.795 370.624 418.636, 7128.645 359.433 405.571, 7202.255 370.471 518.012, 7275.967 382.331 629.783, 7296.851 425.125 546.636</trace>
</ink>
</file>

<file path=ppt/ink/ink8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7033.077 455.131 181.595, 7008.664 501.077 270.267, 7005.58 546.523 379.122, 7006.199 603.235 464.104, 6996.127 683.463 608.01, 6975.969 770.027 773.813, 6980.508 821.152 818.029, 7019.775 868.38 848.562, 7074.262 889.523 850.621, 7138.034 891.802 825.871, 7188.163 886.432 731.718, 7232.441 884.747 479.514</trace>
</ink>
</file>

<file path=ppt/ink/ink8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7269.867 504.075 283.991, 7285.972 573.676 425.061, 7292.422 650.121 693.832, 7288.832 708.711 782.282, 7282.532 764.01 807.674, 7274.02 815.423 814.659, 7271.845 757.214 812.595, 7285.475 696.988 749.883, 7296.064 647.485 652.088, 7320.969 563.624 505.583, 7365.93 566.49 607.217, 7377.468 646.955 735.735, 7380.972 699.371 793.778, 7382.144 747.702 824.793, 7386.216 797.715 844.644, 7374.548 845.287 416.511</trace>
</ink>
</file>

<file path=ppt/ink/ink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7859.168 549.339 160.502, 7910.322 523.921 256.997, 7974.602 510.378 435.826, 8036.693 506.437 567.172, 8085.07 508.403 633.74, 8165.088 524.674 702.894, 8215.509 521.038 706.812, 8257.861 536.715 574.558, 8202.531 568.379 251.644, 8142.564 593.439 160.513, 8097.774 605.179 137.918, 8050.403 614.731 136.826, 8005.723 657.579 137.063, 8001.226 703.717 210.149, 7997.841 770.999 366.686, 7996.094 826.984 433.308, 7989.608 908.041 527.296, 7986.494 983.301 566.199, 7984.687 1033.787 582.486, 7983.475 1078.337 593.699, 7983.261 1124.551 601.724, 7985.383 1199.883 605.221, 7984.927 1246.335 550.091</trace>
</ink>
</file>

<file path=ppt/ink/ink8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7402.152 283.165 231.681, 7454.194 293.123 333.403, 7518.54 299.793 492.064, 7588.53 306.472 592.083, 7555.355 368.313 825.886, 7546 426.457 835.447, 7558.802 495.872 841.052, 7567.292 553.337 847.007, 7582.362 617.787 853.079, 7598.269 687.461 859.229, 7595.875 747.782 863.39, 7588.994 803.576 867.146, 7574.505 868.464 870.711, 7556.931 920.938 873.207, 7510.109 952.646 875.333, 7455.41 929.86 870.33, 7391.243 839.559 560.452</trace>
</ink>
</file>

<file path=ppt/ink/ink8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7806.945 403.541 501.098, 7868.894 410.487 531.96, 7946.543 435.847 747.609</trace>
</ink>
</file>

<file path=ppt/ink/ink8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7787.103 623.128 395.377, 7834.176 643.682 430.39, 7890.334 642.191 502.679, 7955.314 638.678 333.14</trace>
</ink>
</file>

<file path=ppt/ink/ink8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8258.039 349.306 268.985, 8284.284 408.247 401.012, 8319.99 466.666 512.989, 8359.374 531.681 576.999, 8398.518 614.514 592.9, 8433.887 693.016 624.136, 8456.81 776.407 829.05, 8452.857 824.322 408.821</trace>
</ink>
</file>

<file path=ppt/ink/ink8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8414.135 268.614 273.231, 8403.438 316.952 321.405, 8393.95 367.762 387.684, 8380.645 439.928 516.731, 8366.506 497.619 600.985, 8349.97 550.747 675.621, 8332.42 594.369 734.278, 8282.418 694.263 801.64, 8250.066 740.982 811.722, 8211.388 789.759 797.242</trace>
</ink>
</file>

<file path=ppt/ink/ink8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8481.601 441.903 371.692, 8532.331 411.046 318.569, 8577.116 410.857 330.606, 8622.379 398.36 347.65</trace>
</ink>
</file>

<file path=ppt/ink/ink8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8456.467 472.328 136.826, 8454.161 522.82 164.444, 8456.022 587.229 200.012, 8456.443 646.864 309.876, 8455.915 705.064 484.486, 8457.396 778.443 760.909, 8549.677 800.688 731.334, 8598.186 782.213 517.474</trace>
</ink>
</file>

<file path=ppt/ink/ink8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8654.895 493.493 164.176, 8676.581 559.757 336.926, 8674.268 624.142 574.466, 8655.841 701.545 784.122, 8641.631 747.662 840.684, 8647.56 692.017 811.923, 8677.091 637.969 752.422, 8693.175 580.966 668.255, 8708.256 530.447 572.15, 8744.961 456.291 449.351, 8773.002 402.945 430.402, 8822.505 392.247 664.929, 8841.959 438.377 736.721, 8848.114 487.335 773.9, 8852.848 539.292 807.095, 8855.426 591.945 836.756, 8856.139 648.015 853.471, 8858.206 700.778 863.018, 8865.737 757.414 866.817, 8883.005 813.639 868.924, 8933.793 799.515 709.489, 8980.021 801.851 197.443</trace>
</ink>
</file>

<file path=ppt/ink/ink8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8937.983 273.906 136.826, 8993.959 283.657 606.748, 9031.822 343.898 857.701, 9022.913 399.295 864.991, 9021.623 462.261 867.052, 9022.754 522.372 868.1, 9027.033 581.381 868.932, 9033.963 648.436 870.492, 9040.826 714.663 872.359, 9046.509 768.695 874.009, 9048.15 823.173 874.672, 9050.811 876.396 875.099, 9051.263 929.974 875.301, 9049.257 997.439 875.394, 9045.224 1058.844 877.279, 9027.535 1112.329 881.877, 8972.593 1097.258 874.13, 8955.73 1042.209 831.243, 8962.974 984.623 709.648, 8970.28 941.842 278.901</trace>
</ink>
</file>

<file path=ppt/ink/ink8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9166.837 288.456 273.231, 9210.574 302.797 754.624, 9254.352 316.212 843.322, 9301.677 340.206 868.369, 9365.797 430.007 869.809, 9396.21 479.953 870.872, 9424.057 525.627 871.023, 9476.77 532.705 867.209, 9530.801 535.606 812.441, 9564.681 486.884 784.959, 9577.19 440.139 777.574, 9584.941 390.491 772.288, 9586.503 335.426 763.934, 9573.005 280.942 760.87, 9489.191 225.943 803.792, 9432.936 233.312 831.464, 9376.39 259.679 840.397, 9329.047 295.379 840.209, 9338.632 376.395 526.76, 9397.063 385.812 240.471, 9445.91 367.33 142.539</trace>
</ink>
</file>

<file path=ppt/ink/ink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7790.38 1218.682 172.949, 7832.963 1220.497 228.33, 7890.152 1223.054 381.637, 7958.051 1225.26 542.755, 8001.845 1226.563 592.508, 8098.095 1234.076 669.687, 8182.233 1240.077 743.976, 8227.078 1246.74 772.504, 8280.973 1249.078 785.214, 8328.962 1251.073 789.956, 8377.637 1257.447 782.422, 8423.557 1279.74 217.74</trace>
</ink>
</file>

<file path=ppt/ink/ink8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9385.107 308.299 312.854, 9454.862 301.562 453.19, 9525.074 291.03 513.12, 9567.535 298.17 378.202</trace>
</ink>
</file>

<file path=ppt/ink/ink8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9481.676 234.221 198.33, 9481.283 280.681 241.446, 9478.485 333.439 319.183, 9476.716 398.426 471.744, 9475.239 452.174 551.195, 9475.038 498.769 635.888, 9482.996 576.955 490.115</trace>
</ink>
</file>

<file path=ppt/ink/ink8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9740.955 194.537 290.844, 9781.342 269.601 508.071, 9786.496 313.007 553.287, 9790.801 367.824 600.568, 9796.909 421.434 643.164, 9799.692 463.83 664.837, 9802.142 512.94 701.869, 9797.411 557.172 735.848, 9789.498 616.164 770.11, 9779.287 670.03 803.781, 9767.631 724.683 831.841, 9753.217 777.241 846.573, 9747.455 722.846 750.815, 9758.77 667.289 640.176, 9787.389 593.246 553.104, 9816.771 521.906 506.101, 9858.958 460.438 489.61, 9909.666 425.778 566.816, 9946.386 511.335 767.293, 9954.924 564.932 812.482, 9962.97 620.598 835.713, 9973.46 677.595 851.1, 9987.792 731.395 854.862, 10042.543 720.619 559.992</trace>
</ink>
</file>

<file path=ppt/ink/ink8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10017.433 262 351.906, 10062.789 261.779 411.657, 10131.381 245.188 580.549, 10204.263 250.941 347.573</trace>
</ink>
</file>

<file path=ppt/ink/ink88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10062.408 300.362 148.517, 10056.439 348.984 226.148, 10057.385 394.012 337.55, 10056.729 459.371 486.207, 10053.937 552.218 681.344, 10049.858 602.902 774.969, 10044.102 657.336 835.337, 10041.144 710.799 860.817, 10054.055 765.445 870.663, 10108.271 773.075 870.131, 10163.296 761.287 865.863, 10215.115 749.35 843.844, 10257.739 753.425 557.3</trace>
</ink>
</file>

<file path=ppt/ink/ink88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10239.67 332.109 268.985, 10245.12 403.433 603.68, 10248.957 448.927 694.035, 10253.225 513.876 807.11, 10253.564 566.986 834.781, 10251.764 632.409 848.998, 10247.253 688.502 854.763, 10233.07 739.447 857.954, 10221.564 681.204 831.414, 10235.145 613.909 788.679, 10247.799 554.772 752.185, 10268.869 501.015 713.141, 10324.012 429.283 688.911, 10366.877 428.24 729.843, 10396.931 482.009 804.733, 10411.574 532.339 835.588, 10420.831 586.126 851.428, 10427.905 648.77 865.099, 10448.37 706.268 869.966, 10543.129 737.468 594.602</trace>
</ink>
</file>

<file path=ppt/ink/ink88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10554.51 427.352 361.694, 10618.293 421.231 417.602, 10677.159 420.487 453.34</trace>
</ink>
</file>

<file path=ppt/ink/ink88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10694.731 306.976 183.136, 10694.761 354.092 337.83, 10696.182 409.591 473.242, 10697.1 466.87 636.562, 10696.392 521.869 749.048, 10695.643 575.446 813.762, 10693.622 634.494 845.853, 10691.691 686.084 856.439, 10699.167 624.269 803.956, 10708.873 548.161 687.082, 10713.181 492.267 587.49, 10718.347 441.947 493.165, 10727.371 378.101 390.231, 10771.452 428.008 651.567, 10778.109 520.426 756.437, 10778.127 576.114 777.974, 10775.164 624.493 785.502, 10764.275 670.732 817.925, 10770.963 614.058 801.661, 10786.08 562.449 737.169, 10798.382 518.034 658.839, 10811.581 466.721 564.812, 10825.035 392.38 431.305, 10852.209 346.962 402.629, 10896.272 360.77 518.968, 10907.958 411.672 566.687, 10919.106 494.465 628.266, 10920.732 584.259 728.399, 10931.68 636.233 777.935, 10950.604 684.426 806.162, 10993.357 709.177 725.063, 11035.89 693.593 383.041</trace>
</ink>
</file>

<file path=ppt/ink/ink88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11037.352 179.986 168.978, 11089.466 196.837 212.624, 11141.52 206.508 309.927, 11183.855 217.479 414.151, 11171.919 298.376 856.891, 11173.329 355.442 858.007, 11177.593 429.758 858.892, 11181.794 497.867 859.734, 11188.141 555.987 860.396, 11194.414 615.984 861.915, 11201.922 672.272 865.64, 11203.118 729.059 868.822, 11099.51 781.905 864.199, 10997.819 780.677 755.007, 10947.904 779.932 529.547, 10904.995 778.261 197.174</trace>
</ink>
</file>

<file path=ppt/ink/ink88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11530.774 763.346 722.252, 11584.603 751.752 637.658, 11629.271 744.366 637.327, 11672.068 739.864 675.462, 11715.84 739.388 709.628, 11759.917 753.549 197.482</trace>
</ink>
</file>

<file path=ppt/ink/ink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89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11336.315 915.47 431.69, 11382.52 956.485 597.138, 11435.17 968.933 694.074, 11482.323 978.989 741.517, 11535.708 982.325 761.536, 11595.253 978.325 733.794, 11652.281 977.912 675.831, 11696.3 976.629 493.966</trace>
</ink>
</file>

<file path=ppt/ink/ink89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12414.439 694.56 652.199, 12480.826 695.235 633.38, 12579.558 692.263 593.184, 12659.354 693.636 589.389, 12738.66 695.276 619.768, 12781.203 696.398 567.663</trace>
</ink>
</file>

<file path=ppt/ink/ink89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12361.526 767.315 478.47, 12435.578 805.445 474.211, 12500.266 822.436 533.435, 12604.063 836.155 676.141, 12665.229 846.137 761.316, 12724.915 859.862 811.556, 12779.3 863.599 834.599, 12781.91 916.848 708.221, 12709.617 956.607 563.168, 12666.938 973.262 522.076, 12610.351 983.751 480.865, 12557.345 993.457 453.65, 12476.665 1032.303 424.354, 12429.204 1058.574 404.557, 12379.613 1094.084 424.369, 12479.19 1112.627 767.944, 12535.79 1100.128 800.165, 12600.256 1092.167 819.848, 12657.634 1087.996 829.899, 12712.008 1080.461 828.186, 12767.968 1065.921 810.552, 12821.589 1066.233 707.678, 12865.301 1081.087 196.939</trace>
</ink>
</file>

<file path=ppt/ink/ink89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12350.943 1497.508 626.245, 12343.914 1542.854 630.611, 12344.957 1598.315 726.353, 12345.468 1647.26 790.832, 12346.404 1705.309 823.096, 12345.919 1759.206 834.726, 12347.775 1810.144 811.077, 12359.466 1860.844 625.972, 12355.155 1906.015 6.26</trace>
</ink>
</file>

<file path=ppt/ink/ink89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12569.214 1457.823 244.831, 12556.836 1512.714 216.757, 12503.897 1565.191 261.656, 12452.493 1626.483 349.01, 12392.768 1680.953 421.613, 12386.933 1726.53 812.901, 12434.669 1745.005 833.18, 12491.092 1768.219 841.052, 12537.03 1794.844 831.01, 12627.222 1837.755 550.572</trace>
</ink>
</file>

<file path=ppt/ink/ink89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12652.554 1518.673 371.692, 12726.81 1541.635 705.307, 12774.078 1554.005 818.202, 12809.126 1597.535 442.092</trace>
</ink>
</file>

<file path=ppt/ink/ink89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12548.048 1750.165 431.69, 12612.577 1747.364 453.984, 12691.654 1747.302 687.493, 12740.909 1747.622 798.359, 12794.432 1735.55 524.081</trace>
</ink>
</file>

<file path=ppt/ink/ink89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12816.588 1665.505 426.258, 12881.218 1642.028 646.4, 12967.931 1634.282 471.601</trace>
</ink>
</file>

<file path=ppt/ink/ink89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13169.787 1482.957 136.826, 13176.587 1532.873 260.823, 13157.728 1575.837 468.844, 13117.692 1624.91 671.576, 13047.14 1702.289 841.19, 12998.216 1731.864 855.872, 12945.949 1734.651 843.715, 12934.118 1674.386 595.834, 12955.51 1626.435 446.985, 12981.248 1579.834 348.867, 13027.365 1532.389 305.74, 13070.687 1507.587 371.435, 13121.656 1537.232 482.272, 13187.942 1589.624 596.168, 13252.315 1641.305 644.983, 13297.822 1649.136 645.771, 13338.835 1571.831 592.116, 13319.82 1490.876 581.875, 13231.876 1445.022 661.52, 13147.78 1411.08 748.734, 13096.138 1401.031 802.011, 13124.496 1354.688 816.416, 13169.765 1316.566 8.164</trace>
</ink>
</file>

<file path=ppt/ink/ink89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12511.008 238.19 336.258, 12564.34 240.786 576.262, 12556.616 320.367 807.351, 12483.36 410.293 830.889, 12404.068 483.019 835.412, 12354.182 491.523 819.096, 12336.967 440.208 781.258, 12332.81 388.611 715.663, 12340.697 339.474 613.461, 12373.583 267.904 493.98, 12428.878 249.409 524.505, 12465.254 317.422 681.781, 12507.899 393.996 793.719, 12552.069 417.802 823.081, 12608.314 444.906 833.831, 12677.106 453.597 836.348, 12731.67 435.467 824.274, 12775.128 402.726 792.543, 12756.745 355.138 771.275, 12709.7 339.152 768.974, 12661.545 338.944 768.276, 12588.398 342.469 767.667, 12525.606 347.121 767.338, 12477.046 361.395 765.806, 12432.664 359.803 377.634</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5725.012 8006.467 146.574, 5715.449 8060.164 294.995, 5717.649 8115.712 456.666, 5714.476 8182.899 623.218, 5708.28 8228.226 718.682, 5703.996 8274.53 706.872, 5685.238 8321.576 434.983</trace>
</ink>
</file>

<file path=ppt/ink/ink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5834.03 7174.142 144.726, 5830.536 7217.702 746.041, 5825.447 7297.784 822.899, 5820.468 7352.199 838.5, 5815.358 7403.507 846.695, 5809.428 7473.411 856.073, 5800.546 7568.302 862.021, 5792.048 7650.575 864.869, 5785.715 7746.131 867.353, 5781.437 7834.881 869.592, 5777.961 7912.09 871.774, 5775.641 7983.625 874.134, 5772.706 8048.85 876.199, 5769.816 8108.618 878.198, 5767.067 8162.583 879.763, 5765.93 8220.958 880.95, 5764.842 8309 882.088, 5766.075 8369.931 882.392, 5767.288 8427.918 881.85, 5772.101 8483.607 876.932, 5751.755 8429.284 489.945, 5744.612 8386.76 176.457</trace>
</ink>
</file>

<file path=ppt/ink/ink90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13263.712 732.922 515.342, 13329.492 769.057 504.735, 13395.479 834.299 671.401, 13432.438 881.192 775.203, 13466.84 940.364 835.93, 13491.814 997.964 850.93, 13514.219 1049.63 861.872, 13537.782 1102.689 863.199, 13548.928 1158.331 816.993, 13509.253 1115.772 404.435, 13494.881 1060.057 312.26, 13486.672 1016.967 101.052</trace>
</ink>
</file>

<file path=ppt/ink/ink90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13437.005 678.686 174.361, 13436.337 732.802 358.166, 13432.138 786.684 528.036, 13418.948 867.032 660.037, 13399.107 963.846 780.032, 13386.192 1027.455 809.753, 13374.11 1077.895 828.264, 13354.051 1146.899 841.051, 13338.07 1202.106 838.353, 13307.029 1247.138 233.305</trace>
</ink>
</file>

<file path=ppt/ink/ink90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13509.763 637.679 431.69, 13581.106 636.134 444.36, 13662.122 640.485 510.656, 13709.315 642.442 546.449, 13759.384 641.234 578.304, 13802.456 636.597 591.326, 13850.48 634.507 551.991, 13893.395 640.66 399.47</trace>
</ink>
</file>

<file path=ppt/ink/ink90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13570.612 723.662 180.076, 13573.787 766.998 286.001, 13575.21 821.179 496.521, 13577.482 864.682 603.397, 13574.266 913.49 689.989, 13569.174 970.778 774.255, 13569.177 1030.824 828.881, 13575.544 1082.192 858.85, 13634.526 1086.764 861.875, 13690.655 1074.03 863.418, 13754.925 1069.555 864.092, 13803.171 1041.931 863.958, 13856.682 1040.608 860.006, 13907.661 1022.69 723.635, 13954.864 1021.923 201.38</trace>
</ink>
</file>

<file path=ppt/ink/ink90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13962.176 514.658 382.564, 13976.764 572.562 412.539, 13979.338 635.039 517.473, 13973.963 714.341 673.452, 13967.316 759.027 742.601, 13960.787 812.706 793.746, 13951.461 880.635 838.588, 13941.731 944.639 855.756, 13934.702 1001.858 862.546, 13928.494 1059.212 865.471, 13928.528 999.959 832.502, 13939.067 922.729 783.915, 13943.567 868.476 731.009, 13950.323 815.814 685.163, 13959.257 768.971 647.68, 13971.85 721.449 636.123, 14008.714 652.478 659.244, 14071.771 699.697 847.472, 14050.901 751.754 853.018, 14021.622 795.937 853.137, 13986.645 838.53 852.885, 13997.389 893.263 850.341, 14038.323 937.457 848.491, 14105.861 1023.359 843.753, 14134.306 972.161 868.212, 14122.926 917.03 868.701, 14105.264 856.398 866.529, 14091.93 797.913 847.697, 14096.118 755.104 559.845</trace>
</ink>
</file>

<file path=ppt/ink/ink90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14146.054 412.801 222.333, 14192.31 457.914 225.169, 14252.899 479.379 261.478, 14317.834 499.454 368.513, 14382.273 502.343 553.478, 14372.586 544.957 853.775, 14359.76 597.938 856.268, 14367.534 660.444 856.608, 14374.078 726.441 856.826, 14376.408 793.832 856.991, 14378.219 860.834 857.146, 14379.707 913.366 857.471, 14375.828 978.095 857.942, 14369.063 1032.507 858.827, 14344.75 1083.514 861.449, 14285.651 1064.549 834.055, 14235.449 1052.467 709.986, 14191.787 1025.219 7.1</trace>
</ink>
</file>

<file path=ppt/ink/ink90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14865.686 529.208 310.309, 14812.388 476.008 373.393, 14753.575 462.765 525.008, 14685.577 495.446 727.762, 14675.008 538.364 766.922, 14684.002 585.18 796.497, 14706.354 634.331 810.55, 14760.057 679.771 819.495, 14819.081 716.926 831.985, 14867.137 750.462 843.732, 14911.291 781.906 852.242, 14956.369 835.62 856.746, 14983.84 900.22 857.611, 14981.047 951.977 857.915, 14958.351 1001.82 857.964, 14920.377 1049.357 857.45, 14867.586 1068.874 848.506, 14815.066 1074.067 835.862, 14752.856 1061.757 824.173, 14703.82 1025.104 811.017, 14635.481 938.805 780.836, 14638.233 890.841 777.367, 14664.682 845.421 776.414, 14760.547 801.701 738.173, 14819.086 783.405 650.568, 14870.294 772.856 572.781, 14912.871 764.548 473.681</trace>
</ink>
</file>

<file path=ppt/ink/ink90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15076.019 448.517 136.826, 15129.218 443.938 251.042, 15192.327 460.97 423.015, 15233.324 504.429 392.032</trace>
</ink>
</file>

<file path=ppt/ink/ink90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15082.633 549.051 199.915, 15067.839 597.447 309.474, 15062.24 645.613 462.029, 15059.454 725.948 707.654, 15052.284 787.924 782.679, 15046.155 845.413 811.593, 15044.682 906.382 836.906, 15051.257 958.312 844.575, 15101.718 979.208 850.824, 15157.909 970.735 796.021, 15215.792 954.854 532.699</trace>
</ink>
</file>

<file path=ppt/ink/ink90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15337.943 624.451 419.448, 15352.725 684.899 490.412, 15345.404 764.419 721.811, 15330.275 810.634 784.937, 15298.923 863.618 814.648, 15268.369 916.641 828.476, 15212.941 907.657 810.475, 15223.325 850.225 792.501, 15252.424 795.52 758.186, 15285.812 751.3 714.98, 15358.985 689.772 606.166, 15428.188 656.802 569.958, 15502.089 675.374 779.948, 15514.302 721.82 834.685, 15515.544 777.138 857.226, 15514.306 829.842 866.922, 15519.615 890.954 871.475, 15529.664 949.838 872.802, 15559.108 995.48 863.605, 15570.001 1037.926 570.35</trace>
</ink>
</file>

<file path=ppt/ink/ink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5617.083 8065.717 195.555, 5643.499 8126.528 533.566, 5656.189 8196.409 699.311, 5666.8 8257.837 762.88, 5675.114 8309.788 808.712, 5683.71 8374.001 846.466, 5692.78 8435.683 865.069, 5703.299 8488.871 873.648, 5717.987 8542.633 881.445, 5774.339 8558.499 886.789, 5852.342 8481.563 886.989, 5907.528 8430.507 885.992, 5959.729 8358.68 883.855, 5992.486 8314.614 880.122, 6039.557 8281.73 244.929</trace>
</ink>
</file>

<file path=ppt/ink/ink9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15606.481 727.63 433.146, 15677.041 701.167 720.257, 15728.328 689.552 732.171, 15782.752 683.492 596.978</trace>
</ink>
</file>

<file path=ppt/ink/ink9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15847.242 411.478 250.773, 15874.805 466.804 457.008, 15885.956 550.01 684.583, 15883.768 657.767 822.776, 15874.571 714.752 850.436, 15857.128 775.782 862.769, 15842.778 831.441 866.554, 15831.419 889.5 865.418, 15831.205 830.562 682.485, 15840.019 783.115 597.136, 15870.096 708.263 534.336, 15918.763 646.006 516.405, 15979.214 624.659 673.927, 16042.935 695.435 838, 16045.675 747.297 852.327, 16000.632 783.121 842.199, 15939.998 795.215 813.314, 15891.078 802.296 757.783, 15843.976 802.087 689.509, 15888.417 792.135 676.181, 15932.359 792.328 682.484, 15986.752 793.182 690.894, 16032.521 794.181 702.978, 16080.492 805.807 715.731, 16123.76 798.182 818.226, 16120.985 743.125 786.419, 16114.659 682.78 581.878, 16109.149 627.11 385.476, 16105.198 576.281 104.488</trace>
</ink>
</file>

<file path=ppt/ink/ink9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16090.646 365.18 242.809, 16142.027 379.079 371.424, 16196.426 401.398 479.294, 16243.697 504.769 857.023, 16249.551 556.805 858.02, 16250.338 619.887 858.459, 16248.476 684.8 858.615, 16245.649 740.21 858.993, 16243.216 801.588 861.212, 16240.123 861.134 864.209, 16236.473 914.109 869.314, 16231.139 971.629 872.712, 16207.98 1019.973 871.354, 16163.01 977.441 701.684, 16139.004 932.597 7.017</trace>
</ink>
</file>

<file path=ppt/ink/ink9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15802.263 772.606 136.826, 15793.986 822.578 276.645, 15777.787 882.482 323.902</trace>
</ink>
</file>

<file path=ppt/ink/ink9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16486.182 563.602 159.321, 16460.158 610.68 195.992, 16444.219 660.29 309.371, 16439.576 712.676 443.584, 16466.1 785.333 637.3, 16537.938 841.516 756.684, 16586.08 855.679 772.975, 16638.725 849.22 776.86, 16682.916 827.942 765.196, 16751.826 758.898 642.506, 16755.602 675.631 613.697, 16707.307 602.715 623.065, 16652.51 538.666 649.736, 16600.855 545.648 684.721, 16554.109 571.659 709.996, 16497.492 601.476 724.441, 16420.299 656.155 753.537, 16433.475 722.523 419.62</trace>
</ink>
</file>

<file path=ppt/ink/ink9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16483.533 705.143 265.291, 16537.34 695.865 326.025, 16585.168 692.184 389.442, 16642.027 689.291 417.617, 16686.85 690.37 367.13</trace>
</ink>
</file>

<file path=ppt/ink/ink9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16607.881 639.002 136.826, 16614.895 710.804 827.901, 16619.26 768.938 837.458, 16619.436 831.144 839.932, 16621.033 886.561 713.793, 16607.588 931.146 198.641</trace>
</ink>
</file>

<file path=ppt/ink/ink9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16547.029 644.293 141.628, 16574.189 687.482 103.648</trace>
</ink>
</file>

<file path=ppt/ink/ink9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16984.895 346.66 136.826, 16988.357 400.631 276.836, 16990.199 444.413 329.012, 16994.857 508.864 394.403, 17000.238 571.477 509.354, 17000.641 627.009 595.827, 16998.695 727.838 752.575, 16990.686 774.671 789.432, 16979.443 821.047 826.18, 16965.391 876.651 844.828, 16949.934 941.589 856.752, 16933.029 994.386 856.635, 16944.301 938.4 810.903, 16969.215 888.405 787.239, 16993.41 838.089 738.215, 17010.408 794.549 670.642, 17044.439 711.983 523.343, 17088.799 647.752 466.977, 17132.1 597.575 459.044, 17182.137 583.014 608.346, 17201.518 673.753 810.212, 17205.004 725.615 840.498, 17209.232 777.861 852.193, 17208.801 835.635 855.443, 17209.256 889.643 857.057, 17193.936 936.925 422.632</trace>
</ink>
</file>

<file path=ppt/ink/ink9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17240.203 451.163 286.346, 17306.928 438.627 399.766, 17373.695 439.068 556.139, 17439.82 474.686 457.891</trace>
</ink>
</file>

<file path=ppt/ink/ink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4572.029 7264.092 277.54, 4624.807 7341.021 801.69, 4629.443 7393.149 814.986, 4632.072 7445.645 813.38, 4628.628 7497.084 647.031, 4610.856 7540.489 6.47</trace>
</ink>
</file>

<file path=ppt/ink/ink9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17306.348 498.784 144.726, 17298.463 544.401 252.182, 17290.996 610.692 465.318, 17281.33 677.677 681.209, 17262.391 766.099 810.867, 17260.982 816.466 846.65, 17347.998 864.558 862.251, 17405.414 862.233 843.904, 17452.428 875.818 416.146</trace>
</ink>
</file>

<file path=ppt/ink/ink9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17458.475 591.381 212.081, 17456.178 656.727 509.669, 17453.172 742.894 755.471, 17440.637 795.866 820.332, 17426.547 848.671 853.017, 17435.199 788.486 769.388, 17453.68 728.752 644.357, 17477.27 677.359 578.696, 17495.258 631.441 536.182, 17526.109 563.401 505.256, 17575.018 511.041 498.281, 17623.938 560.398 744.718, 17627.465 610.59 802.699, 17630.457 666.439 827.153, 17631.684 730.442 847.658, 17629.119 784.188 860.103, 17634.857 837.428 868.479, 17662.68 884.045 867.312, 17707.477 856.662 341.1</trace>
</ink>
</file>

<file path=ppt/ink/ink9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17717.754 665.458 273.231, 17763.934 649.97 481.36, 17833.012 638.617 697.781, 17876.625 632.664 449.215</trace>
</ink>
</file>

<file path=ppt/ink/ink9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17900.309 474.973 136.826, 17899.186 519.721 380.549, 17893.65 587.351 640.389, 17876.83 682.598 840.85, 17866.021 743.354 863.654, 17856.082 795.839 869.438, 17881.529 747.674 810.852, 17893.289 688.328 695.759, 17899.857 640.717 635.737, 17905.188 588.849 610.639, 17910.998 541.657 596.234, 17945.277 474.723 647.634, 17991.416 550.008 802.006, 17996.857 598.437 814.473, 17994.051 648.271 832.443, 17985.107 702.896 853.288, 17977.52 755.803 858.563, 18009.637 712.221 710.784, 18023.811 668.484 603.42, 18061.49 598.226 553.445, 18105.559 539.401 574.328, 18162.625 541.255 607.537, 18175.426 583.801 618.57, 18187.457 667.996 779.359, 18190.773 720.999 832.131, 18197.389 774.297 852.651, 18222.217 821.326 861.659, 18250.348 776.274 625.846, 18266.207 732.799 199.422</trace>
</ink>
</file>

<file path=ppt/ink/ink9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18273.352 365.18 174.361, 18327.031 366.552 315.013, 18388.389 405.316 834.302, 18389.186 462.888 835.368, 18388.76 514.688 838.029, 18387.748 570.669 843.325, 18385.805 625.47 850.358, 18383.564 682.374 857.328, 18381.434 734.82 863.939, 18377.455 788.976 871.344, 18368 853.619 876.626, 18252.451 868.619 870.185, 18181.682 842.695 850.69, 18104.547 827.105 807.087, 18042.381 816.378 712.741, 17999.953 808.894 593.678, 17947.428 800.976 303.204</trace>
</ink>
</file>

<file path=ppt/ink/ink9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7374.373 2395.698 521.115, 7450.412 2395.02 795.18, 7519.86 2389.509 832.61, 7588.67 2389.148 846.41, 7656.241 2388.517 853.802, 7708.595 2392.767 844.584, 7763.442 2402.078 739.58, 7773.879 2459.804 297.779, 7730.742 2474.82 45.368</trace>
</ink>
</file>

<file path=ppt/ink/ink9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7410.09 2664.229 308.06, 7455.105 2661.629 451.374, 7518.518 2648.269 634.317, 7582.197 2640.611 686.166, 7625.191 2640.988 719.39, 7672.239 2625.1 736.661, 7727.005 2627.112 742.035, 7780.024 2634.789 719.98, 7825.777 2657.222 652.863, 7871.672 2678.099 483.078</trace>
</ink>
</file>

<file path=ppt/ink/ink9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8063.579 2369.242 549.332, 8145.853 2361.118 449.886, 8223.787 2361.189 460.325, 8285.463 2361.876 542.949, 8364.072 2367.028 628.882, 8443.672 2369.26 591.65</trace>
</ink>
</file>

<file path=ppt/ink/ink9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8189.25 2439.351 237.502, 8240.677 2467.527 267.638, 8285.045 2495.634 356.138, 8346.445 2529.626 518.296, 8394.086 2571.473 522.239, 8358.9 2620.557 367.335, 8296.035 2647.564 326.761, 8237.468 2663.446 321.45, 8175.601 2682.577 311.956, 8120.979 2699.052 293.307, 8076.256 2711.143 295.962, 8140.603 2722.847 708.673, 8204.907 2723.013 770.833, 8274.618 2722.538 804.941, 8335.146 2730.615 813.387, 8401.675 2743.839 801.441, 8457.825 2750.684 737.106, 8500.823 2763.13 561.412</trace>
</ink>
</file>

<file path=ppt/ink/ink9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7865.151 3002.869 483.963, 7885.307 3084.935 476.693, 7889.033 3139.329 561.775, 7890.633 3184.236 637.527, 7890.429 3231.248 720.634, 7889.106 3283.194 761.285, 7886.888 3332.982 774.365, 7889.792 3381.358 742.439, 7877.257 3428.144 206.613</trace>
</ink>
</file>

<file path=ppt/ink/ink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4407.995 7416.215 303.606, 4478.684 7424.129 409.804, 4557.651 7384.182 663.182, 4641.201 7340.8 791.055, 4688.736 7306.709 804.509, 4735.185 7288.112 795.064, 4736.15 7337.94 304.372</trace>
</ink>
</file>

<file path=ppt/ink/ink9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8066.224 3046.522 189.188, 8036.395 3089.641 287.015, 8005.191 3132.363 375.37, 7974.144 3180.352 427.624, 7941.445 3230.296 457.298, 7903.796 3273.041 490.34, 7911.604 3317.837 783.274, 7963.216 3332.1 813.621, 8010.514 3351.031 816.734, 8057.779 3365.794 742.073, 8101.417 3397.246 7.421</trace>
</ink>
</file>

<file path=ppt/ink/ink9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8154.856 3067.687 265.291, 8221.923 3108.925 509.949, 8284.439 3150.523 770.432, 8327.785 3188.558 498.938</trace>
</ink>
</file>

<file path=ppt/ink/ink9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8095.327 3295.211 241.47, 8155.817 3289.821 348.078, 8207.361 3289.647 469.067, 8278.927 3284.088 575.282, 8322.398 3290.913 423.223</trace>
</ink>
</file>

<file path=ppt/ink/ink9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8333.44 3165.575 136.826, 8377.278 3165.174 442.659, 8438.416 3158.802 415.631, 8488.16 3155.447 219.673</trace>
</ink>
</file>

<file path=ppt/ink/ink9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8604.626 3033.294 152.587, 8614.833 3079.021 232.702, 8593.704 3137.025 429.732, 8566.064 3196.162 611.277, 8517.357 3271.08 784.33, 8430.792 3295.334 765.59, 8438.153 3242.805 674.899, 8452.771 3198.168 571.274, 8480.26 3133.586 419.591, 8503.123 3087.71 357.958, 8557.814 3141.871 453.883, 8594.884 3191.546 476.419, 8665.312 3213.611 468.975, 8723.842 3190.305 451.919, 8752.596 3134.565 439.772, 8702.348 3086.341 474.13, 8641.703 3052.503 564.605, 8561.202 3035.898 733.773, 8508.064 3052.01 776.165, 8462.727 3053.701 7.823</trace>
</ink>
</file>

<file path=ppt/ink/ink9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8344.023 2152.3 268.985, 8365.439 2200.296 285.648, 8349.903 2248.702 544.45, 8284.978 2294.803 667.54, 8230.492 2322.408 682.798, 8182.742 2342.034 685.019, 8133.205 2357.947 673.655, 8054.285 2360.06 566.952, 8064.631 2292.201 483.853, 8101.443 2227.626 427.005, 8146.408 2173.194 377.177, 8190.823 2130.742 331.331, 8233.85 2099.719 335.897, 8280.302 2101.268 428.437, 8318.569 2162.826 588.942, 8357.284 2231.585 740.723, 8450.74 2267.468 804.041, 8507.34 2179.842 758.832, 8468.439 2129.833 783.968, 8421.978 2114.085 806.819, 8363.962 2112.959 825.749, 8304.686 2098.319 834.477, 8248.466 2103.292 829.912, 8201.644 2092.156 409.246</trace>
</ink>
</file>

<file path=ppt/ink/ink9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8975.024 2445.965 626.245, 9039.891 2497.634 507.932, 9079.047 2564.004 601.056, 9112.289 2614.507 663.728, 9159.215 2705.767 792.424, 9179.099 2757.047 834.815, 9184.845 2807.513 856.46, 9176.924 2860.005 861.416, 9154.232 2904.508 424.781</trace>
</ink>
</file>

<file path=ppt/ink/ink9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9109.955 2357.337 204.961, 9101.01 2406.995 299.895, 9074.883 2482.177 500.162, 9062.173 2532.718 555.275, 9028.354 2622.764 629.345, 8994.71 2697.803 661.591, 8956.559 2776.624 684.828</trace>
</ink>
</file>

<file path=ppt/ink/ink9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9166.837 2395.698 265.291, 9221.169 2388.832 264.224, 9270.902 2378.996 270.052, 9316.5 2372.432 284.657, 9370.161 2369.072 323.753, 9429.711 2364.103 310.4</trace>
</ink>
</file>

<file path=ppt/ink/ink9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9160.223 2492.264 268.985, 9167.453 2560.147 368.118, 9170.703 2624.386 611.481, 9169.907 2667.622 737.747, 9171.939 2715.952 795.268, 9191.123 2764.619 822.727, 9241.172 2789.895 847.886, 9303.604 2800.111 856.806, 9367.416 2791.81 842.223, 9417.886 2778.027 666.348, 9461.293 2780.424 185.438</trace>
</ink>
</file>

<file path=ppt/ink/ink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4508.532 7498.23 136.826, 4526.254 7547.354 181.4, 4539.737 7600.87 361.189, 4584.738 7633.44 139.273</trace>
</ink>
</file>

<file path=ppt/ink/ink9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9482.999 2272.677 474.185, 9496.266 2339.959 651.955, 9499.863 2387.387 730.151, 9500.117 2454.815 813.731, 9498.492 2513.55 840.293, 9496.403 2578.289 851.393, 9493.011 2629.912 859.32, 9485.782 2707.384 864.545, 9481.271 2766.661 868.639, 9475.357 2819.475 871.4, 9475.384 2765.881 684.541, 9478.9 2719.894 579.85, 9484.659 2644.206 450.204, 9488.412 2597.991 401.89, 9497.795 2542.704 351.94, 9514.311 2495.692 366.76, 9547.557 2453.252 426.052, 9601.898 2437.955 707.904, 9606.552 2531.166 842.509, 9588.35 2581.52 843.526, 9568.594 2629.591 832.254, 9499.393 2706.711 780.088, 9546.524 2723.267 771.751, 9590.709 2748.01 774.009, 9659.221 2739.057 856.434, 9644.263 2673.595 853.987, 9634.098 2612.346 837.785, 9625.721 2535.243 774.636, 9620.886 2488.674 584.803</trace>
</ink>
</file>

<file path=ppt/ink/ink9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9608.67 2238.283 198.33, 9664.462 2255.062 212.958, 9729.607 2259.537 334.943, 9784.273 2260.592 453.879, 9849.699 2267.315 581.087, 9846.882 2354.742 857.862, 9858.146 2408.674 858.123, 9864.19 2460.217 858.279, 9873.075 2515.316 858.429, 9879.583 2573.498 858.637, 9885.821 2633.185 859.165, 9889.785 2687.394 860.141, 9897.553 2748.005 863.345, 9896.506 2802.781 867.171, 9860.636 2847.989 872.914, 9799.653 2843.468 865.879, 9742 2833.655 854.403, 9679.678 2823.278 823.843, 9632.173 2798.137 229.267</trace>
</ink>
</file>

<file path=ppt/ink/ink9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10059.763 2173.465 464.161, 10092.82 2253.314 702.838, 10092.331 2303.951 756.815, 10089.232 2358.569 798.824, 10085.113 2421.834 820.339, 10079.466 2502.682 836.28, 10073.694 2582.888 845.998, 10069.27 2648.695 853.155, 10064.642 2700.544 858.76, 10060.622 2762.151 863.875, 10056.164 2815.765 864.975, 10038.78 2758.077 804.904, 10043.364 2702.521 730.048, 10050.727 2638.368 687.212, 10056.767 2595.916 649.904, 10067.274 2540.193 603.846, 10078.945 2497.384 579.629, 10127.725 2426.218 588.219, 10171.15 2422.727 660.841, 10212.967 2510.53 745.367, 10220.354 2556.175 769.021, 10229.443 2628.928 802.96, 10235.724 2689.293 828.922, 10238.764 2747.186 846.668, 10240.985 2800.993 859.993, 10252.368 2854.667 864.268, 10303.155 2835.619 465.241</trace>
</ink>
</file>

<file path=ppt/ink/ink9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10240.992 2296.487 361.694, 10292.052 2294.945 332.815, 10358.621 2293.438 359.762, 10412.293 2286.453 438.993, 10478.505 2283.852 568.487, 10556.893 2290.143 598.075</trace>
</ink>
</file>

<file path=ppt/ink/ink9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10450.004 2320.298 136.826, 10427.679 2364.376 261.702, 10422.135 2420.471 451.348, 10413.409 2483.499 579.365, 10408.428 2547.438 627.455, 10403.033 2592.634 669.779, 10382.41 2686.042 747.371, 10372.992 2735.25 796.813, 10361.674 2788.791 841.856, 10390.211 2835.853 858.634, 10446.068 2836.875 861.188, 10507.887 2823.96 860.606, 10562.045 2811.393 834.605, 10610.231 2815.924 411.561</trace>
</ink>
</file>

<file path=ppt/ink/ink9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10616.684 2390.407 531.949, 10628.789 2465.835 627.84, 10635.592 2550.889 778.384, 10635.279 2607.656 814.288, 10632.586 2658.105 836.5, 10629.346 2716.849 850.098, 10622.934 2768.261 844.297, 10611.691 2710.632 796.481, 10616.303 2659.164 771.167, 10621.889 2594.009 727.64, 10630.791 2537.68 688.449, 10643.734 2480.345 655.369, 10658.095 2430.163 618.882, 10675.251 2386.323 588.616, 10730.808 2347.304 729.953, 10776.382 2433.404 838.752, 10778.703 2484.676 849.428, 10780.032 2546.361 858.986, 10780.786 2620.919 863.081, 10780.573 2681.841 865.65, 10780.568 2742.03 869.099, 10788.58 2797.269 872.737, 10838.137 2820.993 775.906, 10896.462 2804.578 489.037</trace>
</ink>
</file>

<file path=ppt/ink/ink9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10911.681 2475.067 498.281, 11002.166 2482.626 720.412, 11052.278 2483.213 741.245, 11099.826 2489.815 674.056, 11145.752 2493.819 287.115</trace>
</ink>
</file>

<file path=ppt/ink/ink9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11174.929 2371.887 426.258, 11164.477 2424.412 420.58, 11165.306 2468.26 503.734, 11165.83 2512.387 572.983, 11164.967 2558.77 651.267, 11164.913 2608.622 723.244, 11163.177 2655.987 779.643, 11160.146 2716.85 832.895, 11157.448 2770.165 859.203, 11158.688 2823.704 867.284, 11166.951 2771.912 859.123, 11178.94 2698.2 837.324, 11188.441 2632.167 815.602, 11193.721 2580.207 800.8, 11200.969 2515.247 781.561, 11211.058 2464.261 768.068, 11226.731 2413.52 755.285, 11286.523 2414.371 805.481, 11297.121 2491.795 833.942, 11298.406 2562.065 844.086, 11295.738 2621.91 849.675, 11290.058 2681.57 853.761, 11283.033 2733.488 858.943, 11270.977 2784.198 868.583, 11282.673 2721.15 866.856, 11295.806 2660.707 863.858, 11310.126 2593.099 857.788, 11324.135 2534.904 838.664, 11340.104 2479.528 812.199, 11355.465 2429.962 785.048, 11374.853 2385.389 742.254, 11436.276 2399.351 843.087, 11446.326 2451.624 856.493, 11452.24 2507.163 864.082, 11458.621 2568.555 868.527, 11474.784 2620.388 870.039, 11511.673 2676.484 870.333, 11557.42 2723.429 868.207, 11627.122 2752.951 865.223, 11694.192 2768.51 702.779, 11737.633 2795.124 7.028</trace>
</ink>
</file>

<file path=ppt/ink/ink9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11669.674 2203.89 166.345, 11684.705 2262.864 412.677, 11692.857 2339.697 629.509, 11696.128 2383.152 717.798, 11696.486 2466.485 807.614, 11695.558 2531.661 841.009, 11691.714 2599.579 860.504, 11688.364 2653.913 866.663, 11685.729 2724.748 870.506, 11683.548 2783.05 870.391, 11695.105 2717.789 646.019</trace>
</ink>
</file>

<file path=ppt/ink/ink9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11721.266 2371.887 136.826, 11774.936 2374.118 412.579, 11822.771 2420.474 804.902, 11812.164 2478.141 851.772, 11787.769 2531.861 855.357, 11762.465 2591.387 855.026, 11738.499 2638.918 854.585, 11719.85 2690.1 854.459, 11739.107 2739.922 854.822, 11789.296 2763.168 856.212, 11843.412 2780.697 856.599, 11888.064 2752.736 870.4, 11874.344 2698.102 870.111, 11858.026 2636.744 866.939, 11842.019 2566.294 863.909, 11833.006 2513.329 859.369, 11823.889 2451.89 808.164, 11816.817 2403 677.006, 11824.642 2359.531 188.404</trace>
</ink>
</file>

<file path=ppt/ink/ink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4654.046 7458.545 168.978, 4657.357 7506.359 202.266, 4658.953 7560.455 352.744, 4656.967 7621.107 555.819, 4647.942 7666.475 692.328</trace>
</ink>
</file>

<file path=ppt/ink/ink9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11876.039 2125.844 436.07, 11936.278 2131.394 398.29, 11988.773 2133.862 389.159, 12042.812 2139.023 411.486, 12109.323 2150.217 602.527, 12129.729 2196.141 864.338, 12118.955 2253.053 868.227, 12129.12 2310.093 868.518, 12141.331 2363.641 868.435, 12150.712 2415.413 868.32, 12156.828 2468.698 868.126, 12167.225 2536.321 867.832, 12176.586 2599.545 867.498, 12188.372 2664.689 868.098, 12199.669 2724.383 870.479, 12197.022 2780.512 872.615, 12152.062 2819.47 877.052, 12093.986 2831.382 877.576, 12037.565 2837.556 875.811, 11958.829 2840.484 858.104, 11892.143 2840.094 735.815, 11842.704 2835.128 493.342</trace>
</ink>
</file>

<file path=ppt/ink/ink9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11499.027 2518.72 392.654, 11561.38 2507.455 599.129, 11611.072 2494.11 716.98, 11657.876 2483.483 797.6, 11715.881 2480.655 827.749, 11763.062 2459.304 606.862, 11806.818 2454.771 6.068</trace>
</ink>
</file>

<file path=ppt/ink/ink9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12422.378 2661.583 331.466, 12479.734 2640.689 322.216, 12528.53 2620.2 305.989, 12579.179 2617.125 298.742, 12650.584 2630.232 293.204, 12696.854 2639.126 294.092, 12769.302 2655.217 363.9, 12825.439 2683.309 434.721, 12869.111 2710.003 508.093, 12917.733 2739.914 573.616, 12960.156 2762.789 610.593, 13027.023 2796.616 668.569, 13085.679 2822.194 712.243, 13136.765 2840.403 730.97, 13190.536 2860.63 746.672, 13259.713 2889.186 772.913, 13316.662 2912.361 793.808, 13407.997 2961.853 807.908, 13475.528 2999.786 817.429, 13548.359 3029.587 823.862, 13610.547 3052.191 826.493, 13678.969 3089.315 828.16, 13723.271 3113.389 829.225, 13808.663 3158.404 830.978, 13884.749 3199.899 833.375, 13935.004 3229.334 835.762, 14009.071 3272.532 840.761, 14079.54 3307.839 846.02, 14144.836 3331.308 848.379, 14215.719 3358.195 850.552, 14308.769 3396.261 854.463, 14381.663 3426.397 856.947, 14429.791 3459.864 857.974, 14479.104 3497.885 858.597, 14552.275 3558.237 859.545, 14596.343 3598.155 860.104, 14683.799 3661.824 861.114, 14750.205 3701.338 861.611, 14842.699 3759.09 862.426, 14889.035 3791.365 862.854, 14964.61 3847.67 863.593, 15010.934 3886.468 864.194, 15075.236 3941.313 865.23, 15137.983 3995.891 866.228, 15186.751 4055.309 866.671, 15244.914 4117.187 867.055, 15327.149 4210.511 867.657, 15372.699 4256.096 867.9, 15446.982 4333.259 868.247, 15489.585 4380.069 868.462, 15548.985 4446.854 868.831, 15599.179 4508.729 869.207, 15633.015 4563.87 869.397, 15670.689 4629.381 869.582, 15727.145 4723.325 869.907, 15762.741 4774.727 870.017, 15832.061 4860.475 870.165, 15876.559 4908.486 870.217, 15941.419 4978.895 870.294, 15978.191 5024.623 870.327, 16036.047 5121.805 870.381, 16070.239 5197.507 870.428, 16092.26 5246.466 870.468, 16117.372 5300.817 870.511, 16142.186 5355.907 870.557, 16183.492 5448.471 870.556, 16211.017 5505.874 870.479, 16249.622 5594.669 870.245, 16271.865 5654.407 870.043, 16311.881 5759.534 869.592, 16341.594 5829.354 869.308, 16385.463 5924.907 868.727, 16410.689 5972.725 868.417, 16450.633 6061.566 867.835, 16478.115 6127.545 867.547, 16515.836 6227.278 867.029, 16532.826 6279.856 866.657, 16558.736 6373.667 865.976, 16571.635 6436.783 865.519, 16588.541 6526.188 864.692, 16595.869 6577.907 864.182, 16606.268 6678.732 863.266, 16612.74 6755.59 862.514, 16619.588 6860.193 860.525, 16623.041 6944.958 856.628, 16622.029 7005.017 853.765, 16620.389 7071.447 850.621, 16615.768 7165.23 843.286, 16611.096 7225.843 838.213, 16600.854 7340.323 828.995, 16591.506 7417.744 824.593, 16585.422 7467.846 820.937, 16577.242 7524.348 817.47, 16569.137 7575.572 814.69, 16547.324 7683.396 810.271, 16526.744 7767.439 808.87, 16513.395 7821.688 807.957, 16497.684 7881.824 807.018, 16480.498 7941.354 807.12, 16449.5 8038.823 807.875, 16425.365 8100.888 808.829, 16391.568 8185.894 810.729, 16371.965 8235.923 813.137, 16339.43 8337.124 818.371, 16318.593 8407.09 821.602, 16287.953 8505.12 827.052, 16260.658 8580.068 831.795, 16243.405 8629.635 833.655, 16224.788 8691.638 835.225, 16198.427 8784.406 836.744, 16180.29 8848.865 836.453, 16164.424 8907.006 836.093, 16146.248 8969.353 835.577, 16121.245 9054.731 834.54, 16099.607 9122.056 833.569, 16079.089 9168.233 833.129, 16056.454 9223.23 832.092, 16023.306 9293.354 830.138, 15999.722 9344.75 828.82, 15960.528 9429.825 826.427, 15933.288 9480.737 825.059, 15893.851 9546.333 822.391, 15857.774 9603.614 819.746, 15814.646 9681.104 819.107, 15784.186 9738.454 818.771, 15756.697 9795.025 817.962, 15721.413 9880.593 816.955, 15698.117 9949.983 816.233, 15679.401 10023.889 815.136, 15660.5 10104.426 815.57, 15645.297 10171.456 820.096, 15627.157 10229.331 826.187, 15609.191 10284.05 831.52, 15582.528 10332.002 810.308, 15532.445 10323.961 470.227</trace>
</ink>
</file>

<file path=ppt/ink/ink9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15244.021 10036.269 478.47, 15278.378 10092.232 502.501, 15318.051 10155.934 605.997, 15371.296 10224.688 716.773, 15393.36 10273.56 772.58, 15414.836 10320.783 810.622, 15439.52 10376.788 832.529, 15462.648 10423.191 841.642, 15480.105 10480.188 849.872, 15532.764 10480.854 860.607, 15564.308 10435.604 860.59, 15592.739 10385.991 860.143, 15630.525 10320.749 853.087, 15659.989 10266.34 821.623, 15693.758 10206.379 702.426, 15723.761 10151.46 586.133, 15752.897 10108.246 283.699</trace>
</ink>
</file>

<file path=ppt/ink/ink954.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11156.673 5357.619, 11208.265 5343.068, 11261.178 5340.422, 11318.062 5345.713, 11373.621 5336.454, 11446.378 5348.359, 11521.781 5348.359, 11573.371 5351.005, 11618.348 5351.005, 11668.616 5341.745, 11718.886 5345.713, 11770.478 5351.005, 11820.745 5358.942, 11869.69 5362.911, 11918.636 5366.878, 11967.581 5365.556, 12024.464 5374.815, 12082.67 5373.492, 12131.615 5377.461, 12180.561 5381.429, 12233.475 5372.169, 12277.129 5374.815, 12322.106 5372.169</trace>
</ink>
</file>

<file path=ppt/ink/ink955.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11082.594 5185.653, 11131.539 5179.039, 11180.484 5183.007, 11233.398 5180.362, 11294.25 5169.779, 11347.164 5183.007, 11418.599 5193.59, 11490.031 5196.236, 11554.853 5192.267, 11601.151 5197.559, 11652.742 5192.267, 11706.979 5197.559, 11755.925 5197.559, 11815.453 5200.205, 11888.21 5188.299, 11943.77 5177.716, 11987.424 5189.622, 12036.37 5217.4, 12097.22 5224.015, 12143.521 5212.109, 12200.403 5220.046, 12245.38 5217.4, 12291.681 5214.755, 12335.333 5241.211, 12380.312 5270.313, 12423.966 5296.77, 12474.233 5294.124, 12520.534 5312.644, 12574.77 5321.903, 12618.425 5341.745, 12664.724 5361.587, 12709.702 5388.044, 12717.639 5344.391</trace>
</ink>
</file>

<file path=ppt/ink/ink956.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6756.867 8589.251, 6800.52 8586.606, 6854.758 8577.348, 6905.026 8578.67, 6963.231 8582.639, 7020.114 8589.251, 7086.258 8598.512, 7157.691 8598.512, 7218.543 8603.803, 7271.457 8610.418, 7325.694 8615.709, 7390.512 8618.354, 7440.781 8620.999, 7500.31 8630.26, 7551.901 8632.904, 7620.689 8642.165, 7680.218 8640.842, 7739.746 8655.393, 7797.952 8664.653, 7841.605 8662.007, 7889.228 8665.975, 7943.465 8662.007, 7987.12 8659.361, 8049.293 8663.33, 8095.592 8671.266, 8163.059 8672.59, 8241.107 8668.621, 8290.052 8673.912, 8333.706 8673.912, 8378.684 8671.266, 8442.18 8669.943, 8492.448 8673.912, 8559.915 8673.912, 8623.41 8681.85, 8689.554 8676.558, 8746.437 8685.817, 8792.736 8691.109</trace>
</ink>
</file>

<file path=ppt/ink/ink957.xml><?xml version="1.0" encoding="utf-8"?>
<ink xmlns="http://www.w3.org/2003/InkML">
  <definitions>
    <brush xml:id="br1">
      <brushProperty name="color" value="#ffff00"/>
      <brushProperty name="width" value="0.15875" units="cm"/>
      <brushProperty name="tip" value="rectangle"/>
      <brushProperty name="fitToCurve" value="1"/>
      <brushProperty name="rasterOp" value="maskPen"/>
      <brushProperty name="height" value="0.3175"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6837.561 8402.734, 6894.444 8382.893, 6942.066 8372.312, 7006.887 8373.633, 7091.548 8359.082, 7184.148 8356.437, 7233.093 8357.76, 7308.496 8356.437, 7352.151 8343.209, 7426.23 8361.729, 7487.081 8353.791, 7596.877 8348.5, 7670.957 8336.595, 7751.651 8333.949, 7799.274 8333.949, 7861.448 8318.075, 7930.237 8324.689, 7989.765 8310.138, 8047.97 8312.784, 8104.853 8314.106, 8151.153 8341.885, 8202.744 8356.437, 8251.69 8347.177, 8311.218 8380.248, 8354.873 8381.57, 8409.109 8390.83, 8454.086 8425.224, 8499.062 8443.743, 8557.269 8450.357, 8600.922 8453.002, 8663.097 8458.294, 8712.042 8455.647, 8770.248 8487.395, 8813.901 8475.49</trace>
</ink>
</file>

<file path=ppt/ink/ink9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11252.529 7401.956 165.445, 11248.859 7359.485 189.45, 11233.823 7315.281 335.783, 11187.027 7269.658 638.247, 11096.996 7240.659 832.516, 11033.515 7231.796 850.426, 10976.233 7238.302 856.227, 10917.597 7258.273 857.62, 10865.308 7279.467 858.611, 10810.614 7318.944 859.022, 10731.618 7412.802 859.322, 10683.539 7473.084 859.473, 10642.86 7528.128 859.689, 10600.172 7582.167 859.972, 10531.53 7662.452 860.655, 10494.142 7718.211 861.049, 10463.892 7778.446 862.238, 10447.358 7829.161 863.309, 10429.983 7897.28 865.301, 10422.565 7959.462 868.606, 10418.448 8027.447 871.563, 10431.615 8095.188 874.836, 10448.26 8147 876.454, 10477.553 8202.113 877.564, 10514.208 8256.71 878.24, 10559.169 8309.183 878.637, 10642.646 8393.49 879.044, 10728.558 8476.238 879.211, 10786.35 8511.07 879.331, 10839.195 8536.349 879.554, 10928.348 8548.458 879.875, 10986.869 8550.889 880.11, 11043.936 8555.383 880.337, 11121.072 8545.655 880.536, 11196.323 8533.428 880.745, 11278.416 8509.831 879.857, 11342.986 8476.175 877.386, 11390.518 8447.013 876.016, 11440.708 8416.341 873.679, 11503.558 8363.049 870.645, 11554.27 8312.292 867.301, 11596.268 8270.931 863.201, 11643.993 8224.232 852.461, 11681.522 8176.18 844.213, 11715.402 8128.925 834.161, 11739.163 8080.276 827.255, 11754.827 8021.841 823.151, 11756.381 7948.887 821.971, 11754.46 7890.562 821.224, 11749.239 7840.389 820.225, 11729.765 7760.764 819.112, 11712.272 7704.623 818.114, 11693.754 7656.383 816.934, 11653.66 7573.909 815.431, 11625.73 7517.646 813.601, 11590.744 7465.315 811.413, 11560.878 7418.506 809.982, 11531.783 7374.302 808.463, 11491.838 7315.027 809.347, 11450.463 7263.011 816.612, 11392.686 7223.351 827.47, 11328.745 7198.057 843.018, 11276.375 7197.264 852.406, 11204.365 7206.22 858.244, 11120.986 7222.59 862.294, 11031.888 7256.028 864.234, 10969.273 7296.962 864.819, 10888.858 7351.073 865.125, 10824.717 7405.001 864.41, 10758.536 7466.918 861.832, 10706.828 7520.205 850.748, 10678.756 7565.716 681.184</trace>
</ink>
</file>

<file path=ppt/ink/ink9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2224.667 5744.76 158.161, 2277.286 5741.046 418.105, 2340.303 5745.77 453.523, 2389.064 5751.671 478.739, 2436.028 5747.652 508.782, 2483.168 5738.02 535.919, 2533.346 5738.05 556.583, 2624.442 5756.156 576.458, 2742.905 5767.949 583.722, 2800.696 5765.483 586.928, 2876.859 5764.224 592.24, 2932.277 5764.439 591.498, 3004.88 5742.037 579.921, 3050.137 5730.211 558.888, 3139.784 5710.435 490.223, 3211.326 5693.834 420.106, 3273.12 5669.678 394.304, 3342.072 5649.146 366.81, 3408.783 5608.556 359.662, 3456.584 5554.883 358.41, 3475.437 5504.572 354.325, 3476.7 5430.712 345.762, 3467.502 5372.698 340.548, 3456.792 5323.036 336.96, 3442.463 5264.771 330.723, 3416.937 5210.404 316.574, 3364.625 5131 297.8, 3324.897 5074.597 280.447, 3278.528 5014.957 264.189, 3217.65 4953.578 249.187, 3155.983 4900.842 235.008, 3109.846 4864.313 228.294, 3060.165 4826.905 222.911, 3001.467 4803.022 219.358, 2924.306 4792.188 218.051, 2861.56 4795.718 219.048, 2775.4 4801.045 221.929, 2727.986 4807.854 224.457, 2648.048 4831.115 229.537, 2598.059 4856.84 232.817, 2527.637 4896.575 242.863, 2484.771 4924.529 251.992, 2394.746 4985.074 277.032, 2327.847 5038.233 298.062, 2284.608 5072.724 316.689, 2235.572 5122.119 343.007, 2189.209 5174.012 371.69, 2121.747 5267.045 430.894, 2088.721 5326.939 465.171, 2047.202 5407.167 524.979, 2006.397 5523.617 589.218, 1999.885 5578.462 603.384, 1994.161 5640.094 633.262, 2012.855 5751.332 687.299, 2031.246 5803.798 709.791, 2058.536 5865.781 749.298, 2098.771 5908.702 785.09, 2154.189 5925.613 799.797, 2222.756 5940.749 809.627, 2323.189 5955.1 819.778, 2381.691 5956.861 817.602, 2486.554 5947.114 798.806, 2563.004 5932.232 774.681, 2612.502 5922.446 752.498, 2685.607 5907.249 692.822, 2765.542 5880.079 604.285, 2817.061 5862.362 524.688, 2880.245 5841.749 252.242</trace>
</ink>
</file>

<file path=ppt/ink/ink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4452.972 7507.49 136.826, 4455.288 7559.971 358.746, 4509.404 7556.145 430.829, 4566.452 7523.109 438.046, 4617.378 7484.632 432.583, 4677.828 7443.85 423.412, 4731.836 7418.032 411.866, 4691.242 7470.088 594.718, 4645.276 7548.471 635.205, 4602.061 7617.95 638.074, 4646.321 7615.912 573.623, 4725.802 7579.081 486.82, 4742.178 7624.202 411.417, 4702.152 7679.437 467.132, 4661.388 7740.503 488.397, 4623.702 7787.773 425.924, 4580.684 7805.213 217.262</trace>
</ink>
</file>

<file path=ppt/ink/ink9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10333.494 6866.588 620.67, 10319.342 6944.29 863.471, 10303.902 7035.692 867.649, 10293.373 7101.157 869.106, 10274.162 7205.269 871.566, 10262.426 7267.867 872.83, 10241.479 7379.42 874.901, 10226.328 7455.661 875.895, 10205.501 7561.793 877.346, 10194.689 7619.117 877.94, 10177.638 7708.201 878.804, 10167.923 7768.244 879.064, 10156.656 7837.715 879.414, 10147.729 7922.247 879.563, 10143.309 7985.834 879.167, 10140.997 8044.32 876.188, 10165.548 7987.89 589.505, 10171.154 7944.039 440.599</trace>
</ink>
</file>

<file path=ppt/ink/ink9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10254.831 7016.043 417.669, 10305.204 7040.451 455.848, 10348.51 7098.002 651.058, 10376.268 7151.908 732.637, 10399.548 7204.218 798.367, 10415.86 7267.063 835.333, 10434.254 7338.783 854.026, 10450.634 7399.417 864.689, 10467.921 7457.025 869.112, 10482.51 7514.478 872.042, 10499.666 7573.517 873.493, 10516.117 7637.352 873.461, 10531.452 7693.149 872.866, 10547.868 7743.342 868.193, 10524.567 7682.805 429.673</trace>
</ink>
</file>

<file path=ppt/ink/ink9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10084.396 7301.842 392.654, 10030.51 7306.801 391.039, 9983.638 7323.029 426.798, 10039.171 7335.553 790.717, 10106.118 7297.157 846.524, 10151.006 7271.846 854.566, 10196.157 7246.715 857.394, 10251.999 7220.52 856.192, 10317.096 7199.122 851.597, 10375.118 7179.979 841.995, 10442.527 7164.109 821.472, 10491.668 7158.861 784.084, 10519.263 7259.546 745.376, 10512.071 7304.806 755.936, 10481.9 7369.171 775.55, 10447.587 7420.892 791.948, 10410.675 7463.177 809.975, 10333.286 7544.605 835.427, 10288.61 7592.4 847.232, 10245.422 7640.533 850.483, 10203.271 7687.915 845.257, 10160.718 7732.42 813.655, 10121.007 7778.116 547.428</trace>
</ink>
</file>

<file path=ppt/ink/ink9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10123.728 7438.187 688.652, 10172.182 7446.811 682.951, 10257.071 7495.277 738.629, 10317.085 7524.628 771.569, 10360.488 7545.605 789.258, 10416.648 7574.491 821.036, 10465.421 7601.389 843.887, 10523.598 7634.128 857.704, 10571.516 7660.161 864.793, 10622.834 7676.96 860.575, 10674.993 7678.517 437.159</trace>
</ink>
</file>

<file path=ppt/ink/ink9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1085.947 7442.149 217.331, 1085.033 7507.721 434.89, 1087.482 7550.312 543.625, 1088.35 7650.891 680.798, 1089.399 7699.647 713.929, 1087.698 7801.121 768.008, 1081.453 7879.313 793.349, 1077.394 7930.01 809.259, 1074.756 7983.141 824.685, 1073.954 8040.322 835.336, 1068.422 8143.967 852.703, 1064.219 8224.597 860.296, 1061.473 8276.671 866.962, 1058.75 8338.678 873.335, 1057.487 8405.068 875.764, 1054.36 8510.74 879.224, 1054.228 8570.163 880.521, 1052.657 8650.281 882.448, 1051.195 8713.794 883.701, 1056.019 8792.81 884.434, 1057.686 8854.32 884.132, 1083.457 8902.916 876.38, 1128.607 8854.881 833.997, 1138.826 8780.974 806.337, 1145.888 8728.452 758.554, 1153.231 8650.432 597.421, 1146.85 8603.141 517.962, 1125.845 8490.431 379.818, 1114.881 8437.342 319.725, 1104.57 8385.235 141.869, 1095.402 8342.358 87.703</trace>
</ink>
</file>

<file path=ppt/ink/ink9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1043.615 7514.904 296.758, 1100.703 7582.8 371.669, 1150.176 7660.219 494.933, 1176.638 7707.855 553.649, 1213.893 7785.176 658.781, 1240.605 7842.332 743.164, 1262.911 7895.42 778.583, 1284.792 7947.617 805.534, 1313.713 8016.966 845.817, 1339.177 8086.638 862.143, 1357.832 8138.159 867.555, 1376.878 8197.104 871.138, 1401.455 8266.791 875.19, 1426.529 8331.156 878.076, 1459.814 8419.912 880.142, 1482.187 8470.442 881.38, 1509.506 8523.613 881.991, 1549.324 8573.055 882.348, 1637.398 8645.069 881.744, 1686.901 8674.083 878.413, 1724.641 8717.209 244.453</trace>
</ink>
</file>

<file path=ppt/ink/ink9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761.848 8399.866 259.004, 779.664 8346.709 403.513, 829.048 8306.683 617.18, 878.876 8263.154 707.109, 959.47 8199.86 792.181, 1049.417 8154.557 804.715, 1116.365 8121.689 808.631, 1180.696 8094.707 810.427, 1261.666 8063.78 811.395, 1309.863 8044.459 811.8, 1376.108 8010.082 812.157, 1429.192 7988.096 812.851, 1481.603 7991.429 815.66, 1508.811 8035.482 818.749, 1505.998 8086.08 822.873, 1489.495 8150.086 831.612, 1474.838 8206.84 839.956, 1445.272 8302.651 851.975, 1427.306 8358.849 855.506, 1403.397 8430.196 861.493, 1375.729 8500.253 864.298, 1330.139 8586.871 866.222, 1293.751 8645.809 867.234, 1257.194 8697.889 867.721, 1193.303 8766.838 866.349, 1097.386 8860.583 847.111, 1007.27 8883.599 740.348, 963.742 8852.206 7.403</trace>
</ink>
</file>

<file path=ppt/ink/ink9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890.165 8327.111 481.211, 937.404 8323.009 493.659, 1003.815 8343.352 538.963, 1059.312 8359.1 596.746, 1104.198 8367.214 635.355, 1183.219 8386.681 707.938, 1227.781 8401.036 743.049, 1286.703 8421.583 798.297, 1339.126 8445.777 836.944, 1406.174 8474.689 859.257, 1473.109 8502.444 872.54, 1561.476 8531.764 877.764, 1638.342 8544.59 879.816, 1710.641 8544.684 877.404, 1765.248 8531.812 860.451, 1808.731 8535.746 568.267</trace>
</ink>
</file>

<file path=ppt/ink/ink96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5949.885 3433.511 633.727, 5990.749 3507.545 703.292, 6018.319 3553.893 757.867, 6074.232 3619.804 458.989</trace>
</ink>
</file>

<file path=ppt/ink/ink96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5826.647 3585.588 301.125, 5887.907 3588.052 330.481, 5952.816 3578.811 422.242, 6015.948 3580.791 506.698, 6083.622 3597.578 592.754, 6118.371 3648.276 679.651, 6069.403 3721.365 679.353, 6025.077 3754.76 668.919, 5958.524 3807.37 644.821, 5915.43 3837.447 630.895, 5851.554 3879.473 624.831, 5895.375 3890.037 577.881, 5969.109 3870.426 474.486, 6035.587 3851.353 372.09, 6087.873 3832.749 301.056, 6138.971 3811.591 257.765, 6174.971 3866.656 636.305, 6207.759 3950.166 336.555</trace>
</ink>
</file>

<file path=ppt/ink/ink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4556.154 7622.574 218.519, 4599.981 7675.777 277.13, 4642.371 7717.363 425.565, 4691.092 7753.396 616.602, 4779.854 7801.975 814.595, 4841.169 7825.583 851.106, 4893.274 7839.757 856.394, 4939.783 7870.719 238.326</trace>
</ink>
</file>

<file path=ppt/ink/ink97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5897.443 3883.187 220.517, 5888.333 3934.246 298.028, 5891.222 3982.953 429.002, 5882.154 4048.641 536.9, 5875.936 4129.793 680.043, 5874.414 4183.826 755.634, 5857.667 4229.723 210.285</trace>
</ink>
</file>

<file path=ppt/ink/ink97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6070.502 3893.675 224.168, 6118.267 3930.938 261.729, 6135.903 3987.146 401.436, 6155.821 4066.834 578.31, 6169.436 4109.718 660.275, 6231.704 4178.295 587.412, 6273.937 4152.929 60.243</trace>
</ink>
</file>

<file path=ppt/ink/ink97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6322.222 3560.679 315.132, 6298.071 3604.741 312.78, 6281.536 3651.733 344.054, 6263.683 3704.408 442.182, 6239.32 3774.417 636.394, 6211.578 3857.263 816.877, 6181.145 3900.431 227.328</trace>
</ink>
</file>

<file path=ppt/ink/ink97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6408.752 3510.861 301.125, 6467.766 3560.033 343.283, 6511.629 3593.953 471.263, 6553.83 3651.576 603.861, 6594.903 3719.545 420.049</trace>
</ink>
</file>

<file path=ppt/ink/ink974.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6349.754 3853.034 456.929, 6420.346 3839.964 426.622, 6486.104 3832.875 418.887, 6560.543 3827.825 487.586, 6613.452 3829.306 552.264, 6658.958 3831.753 664.787, 6701.41 3842.77 769.981, 6726.186 3936.389 862.898, 6686.47 3993.093 864.643, 6626.446 4041.146 864.356, 6573.354 4064.417 861.804, 6515.852 4065.024 838.449, 6466.325 4032.306 662.875, 6446.911 3984.276 423.202</trace>
</ink>
</file>

<file path=ppt/ink/ink975.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6433.662 3780.928 136.826, 6422.216 3830.456 414.246, 6402.998 3893.905 611.687, 6389.571 3936.882 665.044, 6374.758 3981.115 637.97, 6361.538 4030.107 544.508</trace>
</ink>
</file>

<file path=ppt/ink/ink976.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5696.854 4187.34 747.445, 5748.784 4228.28 707.275, 5796.852 4251.13 685.024, 5842.306 4262.452 690.661, 5903.493 4274.302 703.419, 5993.687 4291.528 728.629, 6046.317 4299.533 746.658, 6134.693 4309.407 788.854, 6188.457 4313.373 810.554, 6262.618 4316.116 840.279, 6335.821 4313.844 857.305, 6399.519 4309.054 862.675, 6473.613 4301.692 866.293, 6573.567 4283.522 868.199, 6652.229 4266.849 867.687, 6743.101 4215 865.147, 6801.89 4171.837 860.485, 6845.283 4133.144 840.706, 6899.186 4072.087 800.673, 6978.852 3977.355 614.354, 7013.312 3899.88 420.8, 7013.728 3857.134 344.663, 7001.435 3800.725 286.952, 6982.017 3743.595 238.189, 6953.772 3680.188 207.614, 6917.391 3614.828 187.927, 6868.965 3541.237 175.372, 6815.995 3477.735 167.775, 6772.604 3436.19 165.964, 6702.471 3379.862 164.067, 6653.526 3348.057 163.865, 6556.567 3290.951 163.989, 6487.812 3247.423 166.834, 6443.277 3219.331 169.435, 6394.795 3190.839 173.285, 6346.411 3160.539 177.962, 6253.1 3120.496 189.342, 6183.732 3100.314 197.618, 6138.938 3087.371 204.979, 6080.983 3080.819 216.441, 6019.727 3080.129 229.342, 5921.595 3095.182 260.231, 5866.511 3113.592 283.876, 5788.745 3148.025 338.578, 5726.4 3185.26 409.521, 5680.822 3224.599 453.123, 5631.584 3269.214 498.042, 5558.85 3333.736 586.601, 5514.002 3370.601 631.848, 5443.495 3446.23 707.755, 5404.16 3512.251 739.876, 5378.742 3555.059 765.86, 5355.709 3614.046 791.107, 5337.419 3669.662 810.211, 5317.78 3765.63 838.564, 5315.635 3830.5 847.137, 5317.932 3917.437 859.29, 5330.245 3970.358 864.241, 5374.891 4071.973 870.379, 5424.27 4148.088 872.547, 5456.416 4197.325 874.1, 5510.335 4259.097 875.556, 5606.742 4357.202 877.38, 5673.135 4411.938 877.806, 5716.232 4447.278 877.956, 5766.441 4487.598 877.875, 5829.775 4519.852 877.749, 5955.269 4561.832 877.333, 6045.705 4574.029 876.289, 6104.043 4581.556 875.328, 6169.873 4587.38 874.041, 6237.721 4582.348 871.727, 6372.695 4563.092 867.333, 6471.228 4539.586 809.362, 6534.86 4524.227 757.207, 6603.665 4501.684 662.632, 6647.598 4486.913 559.098, 6720.78 4461.341 119.655</trace>
</ink>
</file>

<file path=ppt/ink/ink977.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7764.764 3464.923 798.8, 7752.108 3518.429 867.882, 7739.011 3588.506 871.347, 7726.168 3659.647 874.208, 7715.047 3735.01 875.355, 7705.247 3789.316 874.095, 7706.197 3850.012 866.165, 7750.524 3877.231 392.694</trace>
</ink>
</file>

<file path=ppt/ink/ink978.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7891.936 3555.382 175.795, 7935.842 3569.656 388.032, 7977.574 3618.899 648.367, 8021.197 3694.544 749.154, 8109.286 3751.966 789.909, 8161.699 3758.063 789.635, 8209.043 3745.942 752.995, 8214.604 3696.148 540.611, 8174.126 3640.166 365.36, 8139.688 3596.317 285.128, 8097.429 3552.898 230.151, 8074.874 3504.986 206.759, 8068.534 3455.951 208.653, 8112.072 3456.242 324.421, 8170.576 3457.08 403.621, 8223.331 3454.117 435.059, 8287.109 3453.954 450.621, 8329.19 3483.34 466.532, 8292.049 3552.783 477.032, 8239.987 3616.915 474.181, 8174.131 3651.645 401.389, 8130.251 3645.559 147.32</trace>
</ink>
</file>

<file path=ppt/ink/ink979.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8087.281 3217.143 217.331, 8094.257 3277.848 357.416, 8080.55 3343.816 506.308, 8052.836 3438.999 658.805, 8039.178 3484.548 717.935, 8024.792 3544.028 764.892, 8015.065 3593.642 785.919, 7999.354 3661.142 817.332, 7983.298 3735.697 836.251, 7968.017 3791.846 846.462, 7952.237 3840.964 851.932, 7929.269 3901.509 855.677, 7910.195 3951.781 856.869, 7894.305 4000.765 857.85, 7884.3 4059.131 849.898, 7861.247 4102.195 419.101</trace>
</ink>
</file>

<file path=ppt/ink/ink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4939.783 7143.715 387.584, 4949.794 7195.154 409.386, 4963.243 7272.829 660.322, 4970.815 7325.339 766.2, 4973.451 7372.85 827.402, 4978.237 7424.741 847.798, 4990.95 7475.349 822.654, 5016.734 7425.741 459.818, 5035.241 7382.458 153.686</trace>
</ink>
</file>

<file path=ppt/ink/ink980.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8487.15 3134.549 395.377, 8467.311 3204.809 369.779, 8438.315 3271.96 429.187, 8398.82 3349.066 549.733, 8346.342 3420.086 655.311, 8278.324 3499.017 721.617, 8213.959 3575.572 737.934, 8171.211 3622.298 690.425</trace>
</ink>
</file>

<file path=ppt/ink/ink981.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8571.058 3114.884 659.391, 8592.627 3178.005 619.211, 8604.349 3222.468 666.736, 8629.471 3310.4 809.924, 8645.259 3363.969 852.903, 8652.752 3420.485 849.473, 8637.184 3476.096 713.343, 8608.473 3518.546 7.133</trace>
</ink>
</file>

<file path=ppt/ink/ink982.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8428.152 3500.32 476.519, 8497.296 3481.025 554.67, 8582.436 3480.48 723.213, 8641.571 3482.449 769.461, 8697.733 3491.631 789.274, 8751.109 3506.281 798.642, 8804.876 3531.49 803.93, 8834.768 3583.295 805.648, 8830.67 3640.483 805.823, 8810.317 3691.972 798.171, 8765.279 3734.878 754.449, 8713.396 3765.744 687.798, 8657.977 3784.506 587.621, 8586.118 3793.995 342.33</trace>
</ink>
</file>

<file path=ppt/ink/ink983.xml><?xml version="1.0" encoding="utf-8"?>
<ink xmlns="http://www.w3.org/2003/InkML">
  <definitions>
    <brush xml:id="br1">
      <brushProperty name="color" value="#ff99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8535.658 3500.32 136.826, 8511.592 3557.415 341.357, 8488.282 3619.184 468.146, 8459.909 3694.913 556.26, 8428.223 3770.045 660.084, 8408.424 3818.25 723.384, 8371.013 3899.425 571.162</trace>
</ink>
</file>

<file path=ppt/ink/ink984.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1373.402 9527.98 338.676, 1351.564 9467.082 414.491, 1296.295 9422.354 638.07, 1238.604 9397.014 743.212, 1169.265 9382.369 805.952, 1118.05 9382.834 821.69, 1051.628 9386.288 836.87, 996.945 9419.225 839.082, 966.043 9483.568 837.164, 947.196 9535.073 835.035, 936.778 9606.892 831.926, 934.581 9661.68 828.63, 944.486 9731.176 828.52, 957.367 9791.849 836.027, 985.636 9863.011 845.43, 1013.994 9912.87 855.431, 1034.987 9966.956 858.297, 1061.753 10020.063 860.97, 1077.742 10071.401 862.313, 1074.032 10124.447 863.108, 1054.778 10182.235 860.252, 1022.604 10224.992 847.986, 979.376 10266.361 807.802, 905.501 10321.468 599.169, 877.288 10394.418 523.621, 903.974 10487.656 524.261, 926.624 10582.808 561.649, 936.063 10633.303 593.73, 943.764 10682.054 640.132, 947.601 10725.037 667.898, 953.336 10777.628 693.085, 960.394 10852.24 738.488, 963.909 10905.007 763.641, 968.107 10994.63 801.815, 970.274 11058.185 817.842, 973.036 11136.904 839.944, 975.97 11207.14 853.696, 979.961 11297.665 864.254, 984.26 11367.302 869.702, 989.127 11426.048 874.148, 998.772 11507.077 877.92, 1010.738 11577.161 881.407, 1026.892 11630.657 881.635, 1077.479 11654.397 858.932, 1122.586 11697.316 8.589</trace>
</ink>
</file>

<file path=ppt/ink/ink985.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414.334 9772.701 275.251, 426.3 9854.117 487.167, 431.18 9943.6 625.859, 434.595 10001.996 699.661, 435.939 10053.547 731.229, 436.312 10102.849 754.705, 436.221 10170.688 789.325, 434.287 10244.655 809.05, 432.853 10310.963 817.3, 430.97 10372.993 824.28, 428.46 10467.418 835.051, 425.279 10526.129 839.979, 421.409 10615.965 848.294, 418.718 10682.6 854.986, 418.307 10743.203 860.904, 420.339 10810.031 862.821, 443.188 10730.016 364.693, 441.924 10684.998 306.539, 440.527 10636.811 189.972</trace>
</ink>
</file>

<file path=ppt/ink/ink986.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413.011 9767.41 270.975, 452.089 9826.771 471.436, 490.44 9922.637 625.487, 501.73 9965.897 661.627, 521.315 10031.982 721.288, 567.366 10144.745 785.328, 590.495 10189.493 802.264, 622.695 10258.113 829.917, 644.797 10307.19 848.568, 666.404 10360.521 855.118, 693.936 10430.204 863.173, 718.715 10491.671 867.313, 743.758 10547.759 869.304, 766.883 10597.521 870.543, 792.119 10652.722 869.969, 819.814 10702.27 862.435, 827.99 10745.261 569.578</trace>
</ink>
</file>

<file path=ppt/ink/ink987.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289.986 10285.953 181.595, 331.013 10243.005 573.267, 412.949 10194.496 710.566, 470.621 10161.383 754.545, 518.4 10137.715 772.472, 573.902 10114.804 788.355, 633.817 10098.455 802.571, 691.216 10100.336 815.413, 708.787 10155.731 826.505, 689.966 10210.443 832.975, 615.713 10319.576 846.155, 582.575 10382.808 851.15, 552.163 10430.473 855.029, 507.862 10522.302 858.301, 479.449 10582.969 860.18, 455.208 10641.567 861.71, 426.228 10703.59 862.401, 400.415 10758.969 861.011, 370.303 10807.594 836.082, 323.737 10846.386 8.36</trace>
</ink>
</file>

<file path=ppt/ink/ink988.xml><?xml version="1.0" encoding="utf-8"?>
<ink xmlns="http://www.w3.org/2003/InkML">
  <definitions>
    <brush xml:id="br1">
      <brushProperty name="color" value="#65ff65"/>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287.341 10361.354 379.244, 344.48 10373.584 401.892, 387.514 10404.033 500.911, 462.963 10476.12 680.434, 511.428 10509.647 757.298, 568.727 10537.604 807.303, 633.199 10569.222 840.192, 687.52 10593.812 853.435, 751.346 10614.41 859.517, 806.922 10612.047 816.457, 852.863 10570.732 697.252, 899.203 10550.554 6.972</trace>
</ink>
</file>

<file path=ppt/ink/ink9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9473.841 3257.311 312.854, 9423.046 3207.411 298.662, 9376.065 3179.736 392.7, 9313.56 3144.018 521.629, 9237.413 3087.329 694.145, 9178.977 3055.792 749.954, 9125.881 3029.852 803.211, 9067.015 3028.222 834.215, 9007.584 3038.235 850.794, 8932.73 3071.948 860.437, 8864.502 3108.445 865.287, 8809.653 3142.043 867.625, 8742.028 3192.636 869.715, 8688.808 3233.122 871.341, 8643.554 3270.563 872.396, 8595.46 3311.249 873.859, 8550.548 3365.199 875.776, 8516.566 3433.212 877.667, 8503.279 3495.055 878.377, 8499.366 3584.675 878.8, 8500.196 3650.669 879.002, 8502.021 3729.485 879.204, 8507.956 3791.927 879.375, 8520.876 3849.253 879.543, 8543.668 3907.426 880.194, 8585.613 3957.729 881.209, 8660.336 4007.032 882.902, 8730.82 4031.642 883.974, 8801.896 4051.979 884.825, 8864.182 4063.335 885.281, 8924.357 4073.866 885.337, 8982.993 4085.082 885.037, 9040.604 4083.978 884.476, 9108.971 4082.165 883.835, 9168.792 4077.49 883.481, 9248.024 4069.219 882.867, 9328.366 4056.542 882.419, 9416.963 4029.97 881.955, 9471.018 4011.293 881.45, 9553.436 3972.535 880.008, 9603.558 3943.085 878.628, 9656.365 3905.532 876.853, 9707.939 3861.981 874.436, 9766.422 3810.958 871.304, 9819.471 3741.499 866.806, 9856.314 3677.677 861.017, 9893.122 3606.519 851.058, 9917.973 3545.899 836.801, 9933.974 3493.263 823.672, 9944.908 3423.776 806.845, 9930.917 3339.158 798.192, 9913.422 3291.585 798.818, 9883.901 3230.041 801.627, 9840.587 3168.506 808.76, 9768.455 3092.593 819.794, 9713.26 3042.708 832.751, 9662.26 3005.693 844.673, 9577.381 2968.377 855.232, 9507.792 2946.517 862.99, 9426.393 2936.606 868.162, 9353.051 2937.366 869.914, 9272.122 2941.291 871.099, 9219.656 2943.911 871.977, 9165.554 2950.265 872.789, 9080.756 2961.214 873.591, 9027.502 2973.347 873.881, 8973.198 2988.254 874.034, 8902.443 3008.882 874.195, 8849.584 3023.574 874.722, 8779.232 3033.853 875.567, 8719.345 3036.749 876.802, 8674.171 3077.616 861.19, 8628.85 3097.51 424.67</trace>
</ink>
</file>

<file path=ppt/ink/ink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4953.01 7068.316 317.424, 5018.72 7042.819 336.789, 5064.877 7026.874 549.202, 5141.444 7032.003 866.419, 5142.51 7087.76 869.566, 5143.813 7146.371 872.319, 5144.577 7204.238 874.136, 5145.724 7264.2 876.597, 5151.885 7331.356 878.561, 5161.368 7387.626 878.624, 5154.539 7328.379 855.028, 5130.364 7274.573 609.613, 5081.932 7221.551 306.437, 5038.097 7191.76 214.212, 4995.092 7172.562 148.636, 5049.709 7142.794 515.964, 5064.124 7189.158 616.733, 5009.918 7245.775 509.442, 4968.845 7301.977 403.109, 5018.535 7283.759 441.395, 5071.206 7229.794 530.619, 5080.295 7286.615 404.026, 5034.686 7331.9 320.039, 4986.749 7378.953 249.027, 4928.262 7403.93 193.811, 4872.938 7423.534 160.342, 4825.242 7443.977 143.109, 4881.778 7429.245 391.443, 4960.262 7400.928 514.022, 5024.719 7354.088 591.432, 5090.857 7298.947 613.165, 5161.055 7263.187 373.293</trace>
</ink>
</file>

<file path=ppt/ink/ink9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10270.958 3262.555 445.67, 10286.894 3208.937 445.67, 10309.002 3140.202 445.67, 10326.014 3074.681 484.092, 10328.232 3166.531 872.643, 10316.931 3230.514 874.633, 10302.416 3297.128 876.246, 10283.737 3360.828 877.412, 10255.129 3437.805 878.438, 10229.424 3519.348 879.331, 10209.154 3595.793 879.932, 10194.791 3657.51 880.323, 10184.286 3723.08 880.581, 10180.357 3794.008 880.596, 10184.153 3847.96 878.107, 10173.164 3890.73 579.928</trace>
</ink>
</file>

<file path=ppt/ink/ink9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10441.393 3072.459 201.698, 10488.127 3144.882 259.555, 10501.306 3201.21 356.282, 10518.9 3269.802 521.466, 10534.415 3312.735 627.009, 10551.237 3354.717 715.907, 10590.9 3452.493 836.951, 10616.062 3516.99 854.757, 10641.246 3585.637 858.596, 10662.77 3647.966 854.637, 10680.717 3705.473 842.085, 10695.604 3756.596 818.016, 10703.534 3813.084 630.141, 10695.33 3857.604 6.301</trace>
</ink>
</file>

<file path=ppt/ink/ink9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10143.786 3480.183 464.161, 10223.633 3470.576 427.013, 10302.265 3455.984 483.418, 10397.056 3433.817 557.45, 10486.575 3405.517 612.889, 10585.585 3363.577 645.552, 10636.175 3341.816 649.052, 10678.43 3326.931 641.564, 10734.335 3348.556 554.691, 10690.699 3411.232 623.626, 10623.758 3479.158 694.099, 10576.514 3529.723 709.322, 10491.125 3614.564 669.96, 10441.899 3653.502 625.233, 10397.898 3691.88 568.872, 10352.347 3727.924 511.338, 10288.765 3782.058 398.731, 10241.551 3825.836 292.039, 10196.934 3872.092 193.967</trace>
</ink>
</file>

<file path=ppt/ink/ink9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10023.169 3493.292 346.01, 10094.389 3474.117 497.501, 10160.837 3504.556 581.095, 10247.972 3566.357 697.766, 10292.732 3591.142 722.294, 10339.409 3619.295 743.963, 10400.032 3655.505 782.106, 10452.677 3695.118 813.11, 10510.226 3742.586 834.627, 10557.612 3775.303 848.912, 10610.647 3800.917 852.646, 10660.098 3815.302 776.924, 10706.011 3847.041 7.769</trace>
</ink>
</file>

<file path=ppt/ink/ink9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9888.131 4859.361 855.101, 9957.062 4880.692 865.811, 10037.634 4888.673 873.211, 10090.935 4885.748 877.168, 10172.139 4889.541 881.563, 10238.977 4891.84 883.507, 10320.277 4897.825 884.888, 10395.821 4906.636 885.829, 10472.774 4915.948 886.553, 10531.018 4924.161 887.13, 10585.269 4930.703 887.506, 10659.947 4937.807 887.649, 10735.379 4940.016 887.244, 10802.513 4940.465 886.713, 10874.214 4939.984 885.858, 10938.739 4934.19 884.834, 11000.106 4925.644 883.565, 11060.606 4916.477 881.96, 11111.332 4901.707 880.948, 11170.137 4876.854 878.461, 11227.527 4846.765 874.141, 11280.147 4802.084 869.738, 11355.58 4715.76 865.719, 11423.826 4622.375 865.632, 11432.299 4567.496 866.636, 11417.133 4506.689 867.136, 11397.743 4450.865 867.227, 11360.282 4391.609 866.757, 11321.549 4331.959 865.909, 11270.925 4245.483 865.044, 11241.961 4190.725 864.539, 11212.319 4141.819 864.255, 11169.021 4081.403 864.042, 11117.78 4027.114 863.792, 11061.029 4004.221 863.666, 10979.621 3986.595 863.527, 10889.439 3980.437 863.379, 10810.38 3983.964 863.217, 10731.831 3985.888 862.986, 10660.084 3999.593 862.45, 10589.059 4011.029 861.901, 10510.71 4023.639 861.355, 10409.022 4042.307 860.661, 10321.462 4056.285 859.921, 10242.782 4068.6 859.954, 10180.216 4075.263 860.407, 10122.837 4088.206 860.937, 10071.989 4103.215 861.885, 10016.02 4139.729 862.757, 9963.804 4182.789 863.057, 9911.979 4231.24 863.061, 9866.462 4267.154 863.11, 9820.948 4307.802 863.055, 9777.68 4351.685 863.064, 9744.096 4394.038 863.226, 9719.682 4440.989 863.439, 9702.25 4492.149 863.637, 9691.544 4546.027 863.802, 9686.91 4599.633 863.919, 9688.536 4657.143 863.989, 9696.741 4711.304 864.066, 9727.395 4769.196 864.137, 9778.412 4833.299 864.275, 9830.08 4873.85 864.401, 9889.664 4903.395 864.547, 9941.002 4922.275 864.643, 9993.399 4937.921 864.681, 10046.066 4950.069 864.662, 10103.523 4961.821 864.385, 10168.813 4968.594 863.685, 10222.395 4970.265 862.036, 10316.082 4963.245 843.541, 10390.997 4958.449 813.878, 10457.506 4945.306 750.009, 10501.279 4930.96 703.117, 10544.152 4911.868 639.748, 10589.6 4891.434 518.793, 10631.647 4876.076 243.708</trace>
</ink>
</file>

<file path=ppt/ink/ink9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9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11911.074 4231.389 454.284, 11867.723 4254.847 454.284, 11852.503 4322.791 611.719, 11846.435 4369.647 723.26, 11841.459 4429.729 788.639, 11837.682 4480.761 826.926, 11833.74 4532.397 845.335, 11830.093 4607.255 854.804, 11827.06 4698.528 859.885, 11826.739 4768.708 860.546, 11826.181 4822.686 859.34, 11831.364 4889.296 843.003, 11819.655 4936.31 415.702</trace>
</ink>
</file>

<file path=ppt/ink/ink9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11829.79 4228.767 233.604, 11886.342 4256.844 505.318, 11945.429 4325.486 696.078, 12006.08 4401.607 800.508, 12070.553 4496.333 845.472, 12093.963 4543.892 855.007, 12126.83 4614.464 860.641, 12152.152 4692.221 862.316, 12168.184 4762.681 862.865, 12179.818 4813.471 862.322, 12186.455 4867.737 860.08, 12138.963 4845.514 139.101</trace>
</ink>
</file>

<file path=ppt/ink/ink9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11758.994 4437.217 454.284, 11711.609 4469.456 433.005, 11771.719 4489.212 723.823, 11821.417 4485.856 770.286, 11884.92 4474.242 780.738, 11965.915 4451.491 781.41, 12017.984 4436.698 780.529, 12068.813 4420.885 776.321, 12121.513 4405.89 767.411, 12146.527 4451.809 719.735, 12081.493 4534.157 752.46, 12036.444 4583.603 770.478, 11951.122 4679.315 794.224, 11922.133 4725.964 798.693, 11874.923 4796.264 805.327, 11813.219 4888.038 811.104, 11769.56 4950.912 808.102, 11732.95 5000.001 789.678, 11687.646 5042.41 691.514</trace>
</ink>
</file>

<file path=ppt/ink/ink9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11738.017 4675.821 488.308, 11770.454 4734.11 583.371, 11796.153 4779.96 690.445, 11851.348 4861.702 842.07, 11892.186 4904.392 864.818, 11940.917 4933.683 870.382, 11995.274 4957.938 871.468, 12047.01 4975.603 867.231, 12102.678 4991.945 844.37, 12147.51 5023.1 234.979</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69" name=""/>
        <p:cNvGrpSpPr/>
        <p:nvPr/>
      </p:nvGrpSpPr>
      <p:grpSpPr>
        <a:xfrm>
          <a:off x="0" y="0"/>
          <a:ext cx="0" cy="0"/>
          <a:chOff x="0" y="0"/>
          <a:chExt cx="0" cy="0"/>
        </a:xfrm>
      </p:grpSpPr>
      <p:sp>
        <p:nvSpPr>
          <p:cNvPr id="1051146" name="Header Placeholder 1"/>
          <p:cNvSpPr>
            <a:spLocks noGrp="1"/>
          </p:cNvSpPr>
          <p:nvPr>
            <p:ph type="hdr" sz="quarter"/>
          </p:nvPr>
        </p:nvSpPr>
        <p:spPr>
          <a:xfrm>
            <a:off x="3" y="1"/>
            <a:ext cx="4434998" cy="354965"/>
          </a:xfrm>
          <a:prstGeom prst="rect"/>
        </p:spPr>
        <p:txBody>
          <a:bodyPr bIns="47276" lIns="94552" rIns="94552" rtlCol="0" tIns="47276" vert="horz"/>
          <a:lstStyle>
            <a:lvl1pPr algn="l">
              <a:defRPr sz="1200"/>
            </a:lvl1pPr>
          </a:lstStyle>
          <a:p>
            <a:endParaRPr altLang="en-US" lang="zh-CN"/>
          </a:p>
        </p:txBody>
      </p:sp>
      <p:sp>
        <p:nvSpPr>
          <p:cNvPr id="1051147" name="Date Placeholder 2"/>
          <p:cNvSpPr>
            <a:spLocks noGrp="1"/>
          </p:cNvSpPr>
          <p:nvPr>
            <p:ph type="dt" idx="1"/>
          </p:nvPr>
        </p:nvSpPr>
        <p:spPr>
          <a:xfrm>
            <a:off x="5797249" y="1"/>
            <a:ext cx="4434998" cy="354965"/>
          </a:xfrm>
          <a:prstGeom prst="rect"/>
        </p:spPr>
        <p:txBody>
          <a:bodyPr bIns="47276" lIns="94552" rIns="94552" rtlCol="0" tIns="47276" vert="horz"/>
          <a:lstStyle>
            <a:lvl1pPr algn="r">
              <a:defRPr sz="1200"/>
            </a:lvl1pPr>
          </a:lstStyle>
          <a:p>
            <a:fld id="{E79DED00-E927-46BF-B473-8BEA52DF4469}" type="datetimeFigureOut">
              <a:rPr altLang="en-US" lang="zh-CN" smtClean="0"/>
              <a:t>2022/8/23</a:t>
            </a:fld>
            <a:endParaRPr altLang="en-US" lang="zh-CN"/>
          </a:p>
        </p:txBody>
      </p:sp>
      <p:sp>
        <p:nvSpPr>
          <p:cNvPr id="1051148" name="Slide Image Placeholder 3"/>
          <p:cNvSpPr>
            <a:spLocks noChangeAspect="1" noRot="1" noGrp="1"/>
          </p:cNvSpPr>
          <p:nvPr>
            <p:ph type="sldImg" idx="2"/>
          </p:nvPr>
        </p:nvSpPr>
        <p:spPr>
          <a:xfrm>
            <a:off x="3343275" y="531813"/>
            <a:ext cx="3551238" cy="2663825"/>
          </a:xfrm>
          <a:prstGeom prst="rect"/>
          <a:noFill/>
          <a:ln w="12700">
            <a:solidFill>
              <a:prstClr val="black"/>
            </a:solidFill>
          </a:ln>
        </p:spPr>
        <p:txBody>
          <a:bodyPr anchor="ctr" bIns="47276" lIns="94552" rIns="94552" rtlCol="0" tIns="47276" vert="horz"/>
          <a:p>
            <a:endParaRPr altLang="en-US" lang="zh-CN"/>
          </a:p>
        </p:txBody>
      </p:sp>
      <p:sp>
        <p:nvSpPr>
          <p:cNvPr id="1051149" name="Notes Placeholder 4"/>
          <p:cNvSpPr>
            <a:spLocks noGrp="1"/>
          </p:cNvSpPr>
          <p:nvPr>
            <p:ph type="body" sz="quarter" idx="3"/>
          </p:nvPr>
        </p:nvSpPr>
        <p:spPr>
          <a:xfrm>
            <a:off x="1023462" y="3372168"/>
            <a:ext cx="8187690" cy="3194685"/>
          </a:xfrm>
          <a:prstGeom prst="rect"/>
        </p:spPr>
        <p:txBody>
          <a:bodyPr bIns="47276" lIns="94552" rIns="94552" rtlCol="0" tIns="47276" vert="horz"/>
          <a:p>
            <a:pPr lvl="0"/>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51150" name="Footer Placeholder 5"/>
          <p:cNvSpPr>
            <a:spLocks noGrp="1"/>
          </p:cNvSpPr>
          <p:nvPr>
            <p:ph type="ftr" sz="quarter" idx="4"/>
          </p:nvPr>
        </p:nvSpPr>
        <p:spPr>
          <a:xfrm>
            <a:off x="3" y="6743105"/>
            <a:ext cx="4434998" cy="354965"/>
          </a:xfrm>
          <a:prstGeom prst="rect"/>
        </p:spPr>
        <p:txBody>
          <a:bodyPr anchor="b" bIns="47276" lIns="94552" rIns="94552" rtlCol="0" tIns="47276" vert="horz"/>
          <a:lstStyle>
            <a:lvl1pPr algn="l">
              <a:defRPr sz="1200"/>
            </a:lvl1pPr>
          </a:lstStyle>
          <a:p>
            <a:endParaRPr altLang="en-US" lang="zh-CN"/>
          </a:p>
        </p:txBody>
      </p:sp>
      <p:sp>
        <p:nvSpPr>
          <p:cNvPr id="1051151" name="Slide Number Placeholder 6"/>
          <p:cNvSpPr>
            <a:spLocks noGrp="1"/>
          </p:cNvSpPr>
          <p:nvPr>
            <p:ph type="sldNum" sz="quarter" idx="5"/>
          </p:nvPr>
        </p:nvSpPr>
        <p:spPr>
          <a:xfrm>
            <a:off x="5797249" y="6743105"/>
            <a:ext cx="4434998" cy="354965"/>
          </a:xfrm>
          <a:prstGeom prst="rect"/>
        </p:spPr>
        <p:txBody>
          <a:bodyPr anchor="b" bIns="47276" lIns="94552" rIns="94552" rtlCol="0" tIns="47276" vert="horz"/>
          <a:lstStyle>
            <a:lvl1pPr algn="r">
              <a:defRPr sz="1200"/>
            </a:lvl1pPr>
          </a:lstStyle>
          <a:p>
            <a:fld id="{E5E57431-3205-455C-B0B8-D8E46BB17B50}"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9628" name="Slide Image Placeholder 1"/>
          <p:cNvSpPr>
            <a:spLocks noChangeAspect="1" noRot="1" noGrp="1"/>
          </p:cNvSpPr>
          <p:nvPr>
            <p:ph type="sldImg"/>
          </p:nvPr>
        </p:nvSpPr>
        <p:spPr/>
      </p:sp>
      <p:sp>
        <p:nvSpPr>
          <p:cNvPr id="1049629" name="Notes Placeholder 2"/>
          <p:cNvSpPr>
            <a:spLocks noGrp="1"/>
          </p:cNvSpPr>
          <p:nvPr>
            <p:ph type="body" idx="1"/>
          </p:nvPr>
        </p:nvSpPr>
        <p:spPr/>
        <p:txBody>
          <a:bodyPr/>
          <a:p>
            <a:endParaRPr altLang="en-US" dirty="0" lang="zh-CN"/>
          </a:p>
        </p:txBody>
      </p:sp>
      <p:sp>
        <p:nvSpPr>
          <p:cNvPr id="1049630" name="Slide Number Placeholder 3"/>
          <p:cNvSpPr>
            <a:spLocks noGrp="1"/>
          </p:cNvSpPr>
          <p:nvPr>
            <p:ph type="sldNum" sz="quarter" idx="10"/>
          </p:nvPr>
        </p:nvSpPr>
        <p:spPr/>
        <p:txBody>
          <a:bodyPr/>
          <a:p>
            <a:fld id="{E5E57431-3205-455C-B0B8-D8E46BB17B50}" type="slidenum">
              <a:rPr altLang="en-US" lang="zh-CN" smtClean="0"/>
              <a:t>102</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60" name=""/>
        <p:cNvGrpSpPr/>
        <p:nvPr/>
      </p:nvGrpSpPr>
      <p:grpSpPr>
        <a:xfrm>
          <a:off x="0" y="0"/>
          <a:ext cx="0" cy="0"/>
          <a:chOff x="0" y="0"/>
          <a:chExt cx="0" cy="0"/>
        </a:xfrm>
      </p:grpSpPr>
      <p:sp>
        <p:nvSpPr>
          <p:cNvPr id="1051092"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altLang="zh-CN" kumimoji="0" lang="en-US"/>
              <a:t>Click to edit Master title style</a:t>
            </a:r>
            <a:endParaRPr kumimoji="0" lang="en-US"/>
          </a:p>
        </p:txBody>
      </p:sp>
      <p:sp>
        <p:nvSpPr>
          <p:cNvPr id="1051093"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zh-CN" kumimoji="0" lang="en-US"/>
              <a:t>Click to edit Master subtitle style</a:t>
            </a:r>
            <a:endParaRPr kumimoji="0" lang="en-US"/>
          </a:p>
        </p:txBody>
      </p:sp>
      <p:sp>
        <p:nvSpPr>
          <p:cNvPr id="1051094" name="Date Placeholder 29"/>
          <p:cNvSpPr>
            <a:spLocks noGrp="1"/>
          </p:cNvSpPr>
          <p:nvPr>
            <p:ph type="dt" sz="half" idx="10"/>
          </p:nvPr>
        </p:nvSpPr>
        <p:spPr/>
        <p:txBody>
          <a:bodyPr/>
          <a:p>
            <a:r>
              <a:rPr altLang="zh-CN" lang="en-US"/>
              <a:t>DSP 2016 by Yu Yajun @ SUSTech</a:t>
            </a:r>
            <a:endParaRPr altLang="en-US" lang="zh-CN"/>
          </a:p>
        </p:txBody>
      </p:sp>
      <p:sp>
        <p:nvSpPr>
          <p:cNvPr id="1051095" name="Footer Placeholder 18"/>
          <p:cNvSpPr>
            <a:spLocks noGrp="1"/>
          </p:cNvSpPr>
          <p:nvPr>
            <p:ph type="ftr" sz="quarter" idx="11"/>
          </p:nvPr>
        </p:nvSpPr>
        <p:spPr/>
        <p:txBody>
          <a:bodyPr/>
          <a:p>
            <a:r>
              <a:rPr altLang="zh-CN" lang="en-US"/>
              <a:t>Digital Signal Processing by Yu Yajun @ SUSTech</a:t>
            </a:r>
            <a:endParaRPr altLang="en-US" lang="zh-CN"/>
          </a:p>
        </p:txBody>
      </p:sp>
      <p:sp>
        <p:nvSpPr>
          <p:cNvPr id="1051096" name="Slide Number Placeholder 26"/>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type="vertTx">
  <p:cSld name="Title and Vertical Text">
    <p:spTree>
      <p:nvGrpSpPr>
        <p:cNvPr id="364" name=""/>
        <p:cNvGrpSpPr/>
        <p:nvPr/>
      </p:nvGrpSpPr>
      <p:grpSpPr>
        <a:xfrm>
          <a:off x="0" y="0"/>
          <a:ext cx="0" cy="0"/>
          <a:chOff x="0" y="0"/>
          <a:chExt cx="0" cy="0"/>
        </a:xfrm>
      </p:grpSpPr>
      <p:sp>
        <p:nvSpPr>
          <p:cNvPr id="1051116" name="Title 1"/>
          <p:cNvSpPr>
            <a:spLocks noGrp="1"/>
          </p:cNvSpPr>
          <p:nvPr>
            <p:ph type="title"/>
          </p:nvPr>
        </p:nvSpPr>
        <p:spPr/>
        <p:txBody>
          <a:bodyPr/>
          <a:p>
            <a:r>
              <a:rPr altLang="zh-CN" kumimoji="0" lang="en-US"/>
              <a:t>Click to edit Master title style</a:t>
            </a:r>
            <a:endParaRPr kumimoji="0" lang="en-US"/>
          </a:p>
        </p:txBody>
      </p:sp>
      <p:sp>
        <p:nvSpPr>
          <p:cNvPr id="1051117" name="Vertical Text Placeholder 2"/>
          <p:cNvSpPr>
            <a:spLocks noGrp="1"/>
          </p:cNvSpPr>
          <p:nvPr>
            <p:ph type="body" orient="vert" idx="1"/>
          </p:nvPr>
        </p:nvSpPr>
        <p:spPr/>
        <p:txBody>
          <a:bodyPr vert="eaVert"/>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18" name="Date Placeholder 3"/>
          <p:cNvSpPr>
            <a:spLocks noGrp="1"/>
          </p:cNvSpPr>
          <p:nvPr>
            <p:ph type="dt" sz="half" idx="10"/>
          </p:nvPr>
        </p:nvSpPr>
        <p:spPr/>
        <p:txBody>
          <a:bodyPr/>
          <a:p>
            <a:r>
              <a:rPr altLang="zh-CN" lang="en-US"/>
              <a:t>DSP 2016 by Yu Yajun @ SUSTech</a:t>
            </a:r>
            <a:endParaRPr altLang="en-US" lang="zh-CN"/>
          </a:p>
        </p:txBody>
      </p:sp>
      <p:sp>
        <p:nvSpPr>
          <p:cNvPr id="1051119" name="Footer Placeholder 4"/>
          <p:cNvSpPr>
            <a:spLocks noGrp="1"/>
          </p:cNvSpPr>
          <p:nvPr>
            <p:ph type="ftr" sz="quarter" idx="11"/>
          </p:nvPr>
        </p:nvSpPr>
        <p:spPr/>
        <p:txBody>
          <a:bodyPr/>
          <a:p>
            <a:r>
              <a:rPr altLang="zh-CN" lang="en-US"/>
              <a:t>Digital Signal Processing by Yu Yajun @ SUSTech</a:t>
            </a:r>
            <a:endParaRPr altLang="en-US" lang="zh-CN"/>
          </a:p>
        </p:txBody>
      </p:sp>
      <p:sp>
        <p:nvSpPr>
          <p:cNvPr id="1051120" name="Slide Number Placeholder 5"/>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62" name=""/>
        <p:cNvGrpSpPr/>
        <p:nvPr/>
      </p:nvGrpSpPr>
      <p:grpSpPr>
        <a:xfrm>
          <a:off x="0" y="0"/>
          <a:ext cx="0" cy="0"/>
          <a:chOff x="0" y="0"/>
          <a:chExt cx="0" cy="0"/>
        </a:xfrm>
      </p:grpSpPr>
      <p:sp>
        <p:nvSpPr>
          <p:cNvPr id="1051101" name="Vertical Title 1"/>
          <p:cNvSpPr>
            <a:spLocks noGrp="1"/>
          </p:cNvSpPr>
          <p:nvPr>
            <p:ph type="title" orient="vert"/>
          </p:nvPr>
        </p:nvSpPr>
        <p:spPr>
          <a:xfrm>
            <a:off x="6629400" y="914401"/>
            <a:ext cx="2057400" cy="5211763"/>
          </a:xfrm>
        </p:spPr>
        <p:txBody>
          <a:bodyPr vert="eaVert"/>
          <a:p>
            <a:r>
              <a:rPr altLang="zh-CN" kumimoji="0" lang="en-US"/>
              <a:t>Click to edit Master title style</a:t>
            </a:r>
            <a:endParaRPr kumimoji="0" lang="en-US"/>
          </a:p>
        </p:txBody>
      </p:sp>
      <p:sp>
        <p:nvSpPr>
          <p:cNvPr id="1051102" name="Vertical Text Placeholder 2"/>
          <p:cNvSpPr>
            <a:spLocks noGrp="1"/>
          </p:cNvSpPr>
          <p:nvPr>
            <p:ph type="body" orient="vert" idx="1"/>
          </p:nvPr>
        </p:nvSpPr>
        <p:spPr>
          <a:xfrm>
            <a:off x="457200" y="914401"/>
            <a:ext cx="6019800" cy="5211763"/>
          </a:xfrm>
        </p:spPr>
        <p:txBody>
          <a:bodyPr vert="eaVert"/>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03" name="Date Placeholder 3"/>
          <p:cNvSpPr>
            <a:spLocks noGrp="1"/>
          </p:cNvSpPr>
          <p:nvPr>
            <p:ph type="dt" sz="half" idx="10"/>
          </p:nvPr>
        </p:nvSpPr>
        <p:spPr/>
        <p:txBody>
          <a:bodyPr/>
          <a:p>
            <a:r>
              <a:rPr altLang="zh-CN" lang="en-US"/>
              <a:t>DSP 2016 by Yu Yajun @ SUSTech</a:t>
            </a:r>
            <a:endParaRPr altLang="en-US" lang="zh-CN"/>
          </a:p>
        </p:txBody>
      </p:sp>
      <p:sp>
        <p:nvSpPr>
          <p:cNvPr id="1051104" name="Footer Placeholder 4"/>
          <p:cNvSpPr>
            <a:spLocks noGrp="1"/>
          </p:cNvSpPr>
          <p:nvPr>
            <p:ph type="ftr" sz="quarter" idx="11"/>
          </p:nvPr>
        </p:nvSpPr>
        <p:spPr/>
        <p:txBody>
          <a:bodyPr/>
          <a:p>
            <a:r>
              <a:rPr altLang="zh-CN" lang="en-US"/>
              <a:t>Digital Signal Processing by Yu Yajun @ SUSTech</a:t>
            </a:r>
            <a:endParaRPr altLang="en-US" lang="zh-CN"/>
          </a:p>
        </p:txBody>
      </p:sp>
      <p:sp>
        <p:nvSpPr>
          <p:cNvPr id="1051105" name="Slide Number Placeholder 5"/>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obj">
  <p:cSld name="Title and Content">
    <p:spTree>
      <p:nvGrpSpPr>
        <p:cNvPr id="70" name=""/>
        <p:cNvGrpSpPr/>
        <p:nvPr/>
      </p:nvGrpSpPr>
      <p:grpSpPr>
        <a:xfrm>
          <a:off x="0" y="0"/>
          <a:ext cx="0" cy="0"/>
          <a:chOff x="0" y="0"/>
          <a:chExt cx="0" cy="0"/>
        </a:xfrm>
      </p:grpSpPr>
      <p:sp>
        <p:nvSpPr>
          <p:cNvPr id="1048585" name="Title 1"/>
          <p:cNvSpPr>
            <a:spLocks noGrp="1"/>
          </p:cNvSpPr>
          <p:nvPr>
            <p:ph type="title"/>
          </p:nvPr>
        </p:nvSpPr>
        <p:spPr/>
        <p:txBody>
          <a:bodyPr/>
          <a:p>
            <a:r>
              <a:rPr altLang="zh-CN" kumimoji="0" lang="en-US"/>
              <a:t>Click to edit Master title style</a:t>
            </a:r>
            <a:endParaRPr kumimoji="0" lang="en-US"/>
          </a:p>
        </p:txBody>
      </p:sp>
      <p:sp>
        <p:nvSpPr>
          <p:cNvPr id="1048586" name="Content Placeholder 2"/>
          <p:cNvSpPr>
            <a:spLocks noGrp="1"/>
          </p:cNvSpPr>
          <p:nvPr>
            <p:ph idx="1"/>
          </p:nvPr>
        </p:nvSpPr>
        <p:spPr/>
        <p:txBody>
          <a:bodyPr/>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48587" name="Date Placeholder 3"/>
          <p:cNvSpPr>
            <a:spLocks noGrp="1"/>
          </p:cNvSpPr>
          <p:nvPr>
            <p:ph type="dt" sz="half" idx="10"/>
          </p:nvPr>
        </p:nvSpPr>
        <p:spPr/>
        <p:txBody>
          <a:bodyPr/>
          <a:p>
            <a:r>
              <a:rPr altLang="zh-CN" lang="en-US"/>
              <a:t>DSP 2016 by Yu Yajun @ SUSTech</a:t>
            </a:r>
            <a:endParaRPr altLang="en-US" lang="zh-CN"/>
          </a:p>
        </p:txBody>
      </p:sp>
      <p:sp>
        <p:nvSpPr>
          <p:cNvPr id="1048588" name="Footer Placeholder 4"/>
          <p:cNvSpPr>
            <a:spLocks noGrp="1"/>
          </p:cNvSpPr>
          <p:nvPr>
            <p:ph type="ftr" sz="quarter" idx="11"/>
          </p:nvPr>
        </p:nvSpPr>
        <p:spPr/>
        <p:txBody>
          <a:bodyPr/>
          <a:p>
            <a:r>
              <a:rPr altLang="zh-CN" lang="en-US"/>
              <a:t>Digital Signal Processing by Yu Yajun @ SUSTech</a:t>
            </a:r>
            <a:endParaRPr altLang="en-US" lang="zh-CN"/>
          </a:p>
        </p:txBody>
      </p:sp>
      <p:sp>
        <p:nvSpPr>
          <p:cNvPr id="1048589" name="Slide Number Placeholder 5"/>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365" name=""/>
        <p:cNvGrpSpPr/>
        <p:nvPr/>
      </p:nvGrpSpPr>
      <p:grpSpPr>
        <a:xfrm>
          <a:off x="0" y="0"/>
          <a:ext cx="0" cy="0"/>
          <a:chOff x="0" y="0"/>
          <a:chExt cx="0" cy="0"/>
        </a:xfrm>
      </p:grpSpPr>
      <p:sp>
        <p:nvSpPr>
          <p:cNvPr id="1051121"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altLang="zh-CN" kumimoji="0" lang="en-US"/>
              <a:t>Click to edit Master title style</a:t>
            </a:r>
            <a:endParaRPr kumimoji="0" lang="en-US"/>
          </a:p>
        </p:txBody>
      </p:sp>
      <p:sp>
        <p:nvSpPr>
          <p:cNvPr id="1051122"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altLang="zh-CN" kumimoji="0" lang="en-US"/>
              <a:t>Click to edit Master text styles</a:t>
            </a:r>
          </a:p>
        </p:txBody>
      </p:sp>
      <p:sp>
        <p:nvSpPr>
          <p:cNvPr id="1051123" name="Date Placeholder 3"/>
          <p:cNvSpPr>
            <a:spLocks noGrp="1"/>
          </p:cNvSpPr>
          <p:nvPr>
            <p:ph type="dt" sz="half" idx="10"/>
          </p:nvPr>
        </p:nvSpPr>
        <p:spPr/>
        <p:txBody>
          <a:bodyPr/>
          <a:p>
            <a:r>
              <a:rPr altLang="zh-CN" lang="en-US"/>
              <a:t>DSP 2016 by Yu Yajun @ SUSTech</a:t>
            </a:r>
            <a:endParaRPr altLang="en-US" lang="zh-CN"/>
          </a:p>
        </p:txBody>
      </p:sp>
      <p:sp>
        <p:nvSpPr>
          <p:cNvPr id="1051124" name="Footer Placeholder 4"/>
          <p:cNvSpPr>
            <a:spLocks noGrp="1"/>
          </p:cNvSpPr>
          <p:nvPr>
            <p:ph type="ftr" sz="quarter" idx="11"/>
          </p:nvPr>
        </p:nvSpPr>
        <p:spPr/>
        <p:txBody>
          <a:bodyPr/>
          <a:p>
            <a:r>
              <a:rPr altLang="zh-CN" lang="en-US"/>
              <a:t>Digital Signal Processing by Yu Yajun @ SUSTech</a:t>
            </a:r>
            <a:endParaRPr altLang="en-US" lang="zh-CN"/>
          </a:p>
        </p:txBody>
      </p:sp>
      <p:sp>
        <p:nvSpPr>
          <p:cNvPr id="1051125" name="Slide Number Placeholder 5"/>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wo Content">
    <p:spTree>
      <p:nvGrpSpPr>
        <p:cNvPr id="366" name=""/>
        <p:cNvGrpSpPr/>
        <p:nvPr/>
      </p:nvGrpSpPr>
      <p:grpSpPr>
        <a:xfrm>
          <a:off x="0" y="0"/>
          <a:ext cx="0" cy="0"/>
          <a:chOff x="0" y="0"/>
          <a:chExt cx="0" cy="0"/>
        </a:xfrm>
      </p:grpSpPr>
      <p:sp>
        <p:nvSpPr>
          <p:cNvPr id="1051126" name="Title 1"/>
          <p:cNvSpPr>
            <a:spLocks noGrp="1"/>
          </p:cNvSpPr>
          <p:nvPr>
            <p:ph type="title"/>
          </p:nvPr>
        </p:nvSpPr>
        <p:spPr>
          <a:xfrm>
            <a:off x="457200" y="704088"/>
            <a:ext cx="8229600" cy="1143000"/>
          </a:xfrm>
        </p:spPr>
        <p:txBody>
          <a:bodyPr/>
          <a:p>
            <a:r>
              <a:rPr altLang="zh-CN" kumimoji="0" lang="en-US"/>
              <a:t>Click to edit Master title style</a:t>
            </a:r>
            <a:endParaRPr kumimoji="0" lang="en-US"/>
          </a:p>
        </p:txBody>
      </p:sp>
      <p:sp>
        <p:nvSpPr>
          <p:cNvPr id="1051127"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28"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29" name="Date Placeholder 4"/>
          <p:cNvSpPr>
            <a:spLocks noGrp="1"/>
          </p:cNvSpPr>
          <p:nvPr>
            <p:ph type="dt" sz="half" idx="10"/>
          </p:nvPr>
        </p:nvSpPr>
        <p:spPr/>
        <p:txBody>
          <a:bodyPr/>
          <a:p>
            <a:r>
              <a:rPr altLang="zh-CN" lang="en-US"/>
              <a:t>DSP 2016 by Yu Yajun @ SUSTech</a:t>
            </a:r>
            <a:endParaRPr altLang="en-US" lang="zh-CN"/>
          </a:p>
        </p:txBody>
      </p:sp>
      <p:sp>
        <p:nvSpPr>
          <p:cNvPr id="1051130" name="Footer Placeholder 5"/>
          <p:cNvSpPr>
            <a:spLocks noGrp="1"/>
          </p:cNvSpPr>
          <p:nvPr>
            <p:ph type="ftr" sz="quarter" idx="11"/>
          </p:nvPr>
        </p:nvSpPr>
        <p:spPr/>
        <p:txBody>
          <a:bodyPr/>
          <a:p>
            <a:r>
              <a:rPr altLang="zh-CN" lang="en-US"/>
              <a:t>Digital Signal Processing by Yu Yajun @ SUSTech</a:t>
            </a:r>
            <a:endParaRPr altLang="en-US" lang="zh-CN"/>
          </a:p>
        </p:txBody>
      </p:sp>
      <p:sp>
        <p:nvSpPr>
          <p:cNvPr id="1051131" name="Slide Number Placeholder 6"/>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367" name=""/>
        <p:cNvGrpSpPr/>
        <p:nvPr/>
      </p:nvGrpSpPr>
      <p:grpSpPr>
        <a:xfrm>
          <a:off x="0" y="0"/>
          <a:ext cx="0" cy="0"/>
          <a:chOff x="0" y="0"/>
          <a:chExt cx="0" cy="0"/>
        </a:xfrm>
      </p:grpSpPr>
      <p:sp>
        <p:nvSpPr>
          <p:cNvPr id="1051132" name="Title 1"/>
          <p:cNvSpPr>
            <a:spLocks noGrp="1"/>
          </p:cNvSpPr>
          <p:nvPr>
            <p:ph type="title"/>
          </p:nvPr>
        </p:nvSpPr>
        <p:spPr>
          <a:xfrm>
            <a:off x="457200" y="704088"/>
            <a:ext cx="8229600" cy="1143000"/>
          </a:xfrm>
        </p:spPr>
        <p:txBody>
          <a:bodyPr anchor="b" tIns="45720"/>
          <a:p>
            <a:r>
              <a:rPr altLang="zh-CN" kumimoji="0" lang="en-US"/>
              <a:t>Click to edit Master title style</a:t>
            </a:r>
            <a:endParaRPr kumimoji="0" lang="en-US"/>
          </a:p>
        </p:txBody>
      </p:sp>
      <p:sp>
        <p:nvSpPr>
          <p:cNvPr id="1051133"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altLang="zh-CN" kumimoji="0" lang="en-US"/>
              <a:t>Click to edit Master text styles</a:t>
            </a:r>
          </a:p>
        </p:txBody>
      </p:sp>
      <p:sp>
        <p:nvSpPr>
          <p:cNvPr id="1051134"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altLang="zh-CN" kumimoji="0" lang="en-US"/>
              <a:t>Click to edit Master text styles</a:t>
            </a:r>
          </a:p>
        </p:txBody>
      </p:sp>
      <p:sp>
        <p:nvSpPr>
          <p:cNvPr id="105113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3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37" name="Date Placeholder 6"/>
          <p:cNvSpPr>
            <a:spLocks noGrp="1"/>
          </p:cNvSpPr>
          <p:nvPr>
            <p:ph type="dt" sz="half" idx="10"/>
          </p:nvPr>
        </p:nvSpPr>
        <p:spPr/>
        <p:txBody>
          <a:bodyPr/>
          <a:p>
            <a:r>
              <a:rPr altLang="zh-CN" lang="en-US"/>
              <a:t>DSP 2016 by Yu Yajun @ SUSTech</a:t>
            </a:r>
            <a:endParaRPr altLang="en-US" lang="zh-CN"/>
          </a:p>
        </p:txBody>
      </p:sp>
      <p:sp>
        <p:nvSpPr>
          <p:cNvPr id="1051138" name="Footer Placeholder 7"/>
          <p:cNvSpPr>
            <a:spLocks noGrp="1"/>
          </p:cNvSpPr>
          <p:nvPr>
            <p:ph type="ftr" sz="quarter" idx="11"/>
          </p:nvPr>
        </p:nvSpPr>
        <p:spPr/>
        <p:txBody>
          <a:bodyPr/>
          <a:p>
            <a:r>
              <a:rPr altLang="zh-CN" lang="en-US"/>
              <a:t>Digital Signal Processing by Yu Yajun @ SUSTech</a:t>
            </a:r>
            <a:endParaRPr altLang="en-US" lang="zh-CN"/>
          </a:p>
        </p:txBody>
      </p:sp>
      <p:sp>
        <p:nvSpPr>
          <p:cNvPr id="1051139" name="Slide Number Placeholder 8"/>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361" name=""/>
        <p:cNvGrpSpPr/>
        <p:nvPr/>
      </p:nvGrpSpPr>
      <p:grpSpPr>
        <a:xfrm>
          <a:off x="0" y="0"/>
          <a:ext cx="0" cy="0"/>
          <a:chOff x="0" y="0"/>
          <a:chExt cx="0" cy="0"/>
        </a:xfrm>
      </p:grpSpPr>
      <p:sp>
        <p:nvSpPr>
          <p:cNvPr id="1051097"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altLang="zh-CN" kumimoji="0" lang="en-US"/>
              <a:t>Click to edit Master title style</a:t>
            </a:r>
            <a:endParaRPr kumimoji="0" lang="en-US"/>
          </a:p>
        </p:txBody>
      </p:sp>
      <p:sp>
        <p:nvSpPr>
          <p:cNvPr id="1051098" name="Date Placeholder 2"/>
          <p:cNvSpPr>
            <a:spLocks noGrp="1"/>
          </p:cNvSpPr>
          <p:nvPr>
            <p:ph type="dt" sz="half" idx="10"/>
          </p:nvPr>
        </p:nvSpPr>
        <p:spPr/>
        <p:txBody>
          <a:bodyPr/>
          <a:p>
            <a:r>
              <a:rPr altLang="zh-CN" lang="en-US"/>
              <a:t>DSP 2016 by Yu Yajun @ SUSTech</a:t>
            </a:r>
            <a:endParaRPr altLang="en-US" lang="zh-CN"/>
          </a:p>
        </p:txBody>
      </p:sp>
      <p:sp>
        <p:nvSpPr>
          <p:cNvPr id="1051099" name="Footer Placeholder 3"/>
          <p:cNvSpPr>
            <a:spLocks noGrp="1"/>
          </p:cNvSpPr>
          <p:nvPr>
            <p:ph type="ftr" sz="quarter" idx="11"/>
          </p:nvPr>
        </p:nvSpPr>
        <p:spPr/>
        <p:txBody>
          <a:bodyPr/>
          <a:p>
            <a:r>
              <a:rPr altLang="zh-CN" lang="en-US"/>
              <a:t>Digital Signal Processing by Yu Yajun @ SUSTech</a:t>
            </a:r>
            <a:endParaRPr altLang="en-US" lang="zh-CN"/>
          </a:p>
        </p:txBody>
      </p:sp>
      <p:sp>
        <p:nvSpPr>
          <p:cNvPr id="1051100" name="Slide Number Placeholder 4"/>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135" name=""/>
        <p:cNvGrpSpPr/>
        <p:nvPr/>
      </p:nvGrpSpPr>
      <p:grpSpPr>
        <a:xfrm>
          <a:off x="0" y="0"/>
          <a:ext cx="0" cy="0"/>
          <a:chOff x="0" y="0"/>
          <a:chExt cx="0" cy="0"/>
        </a:xfrm>
      </p:grpSpPr>
      <p:sp>
        <p:nvSpPr>
          <p:cNvPr id="1048996" name="Date Placeholder 1"/>
          <p:cNvSpPr>
            <a:spLocks noGrp="1"/>
          </p:cNvSpPr>
          <p:nvPr>
            <p:ph type="dt" sz="half" idx="10"/>
          </p:nvPr>
        </p:nvSpPr>
        <p:spPr/>
        <p:txBody>
          <a:bodyPr/>
          <a:p>
            <a:r>
              <a:rPr altLang="zh-CN" lang="en-US"/>
              <a:t>DSP 2016 by Yu Yajun @ SUSTech</a:t>
            </a:r>
            <a:endParaRPr altLang="en-US" lang="zh-CN"/>
          </a:p>
        </p:txBody>
      </p:sp>
      <p:sp>
        <p:nvSpPr>
          <p:cNvPr id="1048997" name="Footer Placeholder 2"/>
          <p:cNvSpPr>
            <a:spLocks noGrp="1"/>
          </p:cNvSpPr>
          <p:nvPr>
            <p:ph type="ftr" sz="quarter" idx="11"/>
          </p:nvPr>
        </p:nvSpPr>
        <p:spPr/>
        <p:txBody>
          <a:bodyPr/>
          <a:p>
            <a:r>
              <a:rPr altLang="zh-CN" lang="en-US"/>
              <a:t>Digital Signal Processing by Yu Yajun @ SUSTech</a:t>
            </a:r>
            <a:endParaRPr altLang="en-US" lang="zh-CN"/>
          </a:p>
        </p:txBody>
      </p:sp>
      <p:sp>
        <p:nvSpPr>
          <p:cNvPr id="1048998" name="Slide Number Placeholder 3"/>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368" name=""/>
        <p:cNvGrpSpPr/>
        <p:nvPr/>
      </p:nvGrpSpPr>
      <p:grpSpPr>
        <a:xfrm>
          <a:off x="0" y="0"/>
          <a:ext cx="0" cy="0"/>
          <a:chOff x="0" y="0"/>
          <a:chExt cx="0" cy="0"/>
        </a:xfrm>
      </p:grpSpPr>
      <p:sp>
        <p:nvSpPr>
          <p:cNvPr id="1051140"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altLang="zh-CN" kumimoji="0" lang="en-US"/>
              <a:t>Click to edit Master title style</a:t>
            </a:r>
            <a:endParaRPr kumimoji="0" lang="en-US"/>
          </a:p>
        </p:txBody>
      </p:sp>
      <p:sp>
        <p:nvSpPr>
          <p:cNvPr id="1051141"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altLang="zh-CN" kumimoji="0" lang="en-US"/>
              <a:t>Click to edit Master text styles</a:t>
            </a:r>
          </a:p>
        </p:txBody>
      </p:sp>
      <p:sp>
        <p:nvSpPr>
          <p:cNvPr id="1051142"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altLang="zh-CN" lang="en-US"/>
              <a:t>Click to edit Master text styles</a:t>
            </a:r>
          </a:p>
          <a:p>
            <a:pPr eaLnBrk="1" hangingPunct="1" latinLnBrk="0" lvl="1"/>
            <a:r>
              <a:rPr altLang="zh-CN" lang="en-US"/>
              <a:t>Second level</a:t>
            </a:r>
          </a:p>
          <a:p>
            <a:pPr eaLnBrk="1" hangingPunct="1" latinLnBrk="0" lvl="2"/>
            <a:r>
              <a:rPr altLang="zh-CN" lang="en-US"/>
              <a:t>Third level</a:t>
            </a:r>
          </a:p>
          <a:p>
            <a:pPr eaLnBrk="1" hangingPunct="1" latinLnBrk="0" lvl="3"/>
            <a:r>
              <a:rPr altLang="zh-CN" lang="en-US"/>
              <a:t>Fourth level</a:t>
            </a:r>
          </a:p>
          <a:p>
            <a:pPr eaLnBrk="1" hangingPunct="1" latinLnBrk="0" lvl="4"/>
            <a:r>
              <a:rPr altLang="zh-CN" lang="en-US"/>
              <a:t>Fifth level</a:t>
            </a:r>
            <a:endParaRPr kumimoji="0" lang="en-US"/>
          </a:p>
        </p:txBody>
      </p:sp>
      <p:sp>
        <p:nvSpPr>
          <p:cNvPr id="1051143" name="Date Placeholder 4"/>
          <p:cNvSpPr>
            <a:spLocks noGrp="1"/>
          </p:cNvSpPr>
          <p:nvPr>
            <p:ph type="dt" sz="half" idx="10"/>
          </p:nvPr>
        </p:nvSpPr>
        <p:spPr/>
        <p:txBody>
          <a:bodyPr/>
          <a:p>
            <a:r>
              <a:rPr altLang="zh-CN" lang="en-US"/>
              <a:t>DSP 2016 by Yu Yajun @ SUSTech</a:t>
            </a:r>
            <a:endParaRPr altLang="en-US" lang="zh-CN"/>
          </a:p>
        </p:txBody>
      </p:sp>
      <p:sp>
        <p:nvSpPr>
          <p:cNvPr id="1051144" name="Footer Placeholder 5"/>
          <p:cNvSpPr>
            <a:spLocks noGrp="1"/>
          </p:cNvSpPr>
          <p:nvPr>
            <p:ph type="ftr" sz="quarter" idx="11"/>
          </p:nvPr>
        </p:nvSpPr>
        <p:spPr/>
        <p:txBody>
          <a:bodyPr/>
          <a:p>
            <a:r>
              <a:rPr altLang="zh-CN" lang="en-US"/>
              <a:t>Digital Signal Processing by Yu Yajun @ SUSTech</a:t>
            </a:r>
            <a:endParaRPr altLang="en-US" lang="zh-CN"/>
          </a:p>
        </p:txBody>
      </p:sp>
      <p:sp>
        <p:nvSpPr>
          <p:cNvPr id="1051145" name="Slide Number Placeholder 6"/>
          <p:cNvSpPr>
            <a:spLocks noGrp="1"/>
          </p:cNvSpPr>
          <p:nvPr>
            <p:ph type="sldNum" sz="quarter" idx="12"/>
          </p:nvPr>
        </p:nvSpPr>
        <p:spPr/>
        <p:txBody>
          <a:bodyPr/>
          <a:p>
            <a:fld id="{92BCE318-9B8C-4959-AA5F-B14B64145063}"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63" name=""/>
        <p:cNvGrpSpPr/>
        <p:nvPr/>
      </p:nvGrpSpPr>
      <p:grpSpPr>
        <a:xfrm>
          <a:off x="0" y="0"/>
          <a:ext cx="0" cy="0"/>
          <a:chOff x="0" y="0"/>
          <a:chExt cx="0" cy="0"/>
        </a:xfrm>
      </p:grpSpPr>
      <p:sp>
        <p:nvSpPr>
          <p:cNvPr id="1051106"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51107"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51108"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altLang="zh-CN" kumimoji="0" lang="en-US"/>
              <a:t>Click to edit Master title style</a:t>
            </a:r>
            <a:endParaRPr kumimoji="0" lang="en-US"/>
          </a:p>
        </p:txBody>
      </p:sp>
      <p:sp>
        <p:nvSpPr>
          <p:cNvPr id="1051109"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altLang="zh-CN" kumimoji="0" lang="en-US"/>
              <a:t>Click to edit Master text styles</a:t>
            </a:r>
          </a:p>
        </p:txBody>
      </p:sp>
      <p:sp>
        <p:nvSpPr>
          <p:cNvPr id="1051110" name="Date Placeholder 4"/>
          <p:cNvSpPr>
            <a:spLocks noGrp="1"/>
          </p:cNvSpPr>
          <p:nvPr>
            <p:ph type="dt" sz="half" idx="10"/>
          </p:nvPr>
        </p:nvSpPr>
        <p:spPr/>
        <p:txBody>
          <a:bodyPr/>
          <a:p>
            <a:r>
              <a:rPr altLang="zh-CN" lang="en-US"/>
              <a:t>DSP 2016 by Yu Yajun @ SUSTech</a:t>
            </a:r>
            <a:endParaRPr altLang="en-US" lang="zh-CN"/>
          </a:p>
        </p:txBody>
      </p:sp>
      <p:sp>
        <p:nvSpPr>
          <p:cNvPr id="1051111" name="Footer Placeholder 5"/>
          <p:cNvSpPr>
            <a:spLocks noGrp="1"/>
          </p:cNvSpPr>
          <p:nvPr>
            <p:ph type="ftr" sz="quarter" idx="11"/>
          </p:nvPr>
        </p:nvSpPr>
        <p:spPr/>
        <p:txBody>
          <a:bodyPr/>
          <a:p>
            <a:r>
              <a:rPr altLang="zh-CN" lang="en-US"/>
              <a:t>Digital Signal Processing by Yu Yajun @ SUSTech</a:t>
            </a:r>
            <a:endParaRPr altLang="en-US" lang="zh-CN"/>
          </a:p>
        </p:txBody>
      </p:sp>
      <p:sp>
        <p:nvSpPr>
          <p:cNvPr id="1051112" name="Slide Number Placeholder 6"/>
          <p:cNvSpPr>
            <a:spLocks noGrp="1"/>
          </p:cNvSpPr>
          <p:nvPr>
            <p:ph type="sldNum" sz="quarter" idx="12"/>
          </p:nvPr>
        </p:nvSpPr>
        <p:spPr>
          <a:xfrm>
            <a:off x="8077200" y="6356350"/>
            <a:ext cx="609600" cy="365125"/>
          </a:xfrm>
        </p:spPr>
        <p:txBody>
          <a:bodyPr/>
          <a:p>
            <a:fld id="{92BCE318-9B8C-4959-AA5F-B14B64145063}" type="slidenum">
              <a:rPr altLang="en-US" lang="zh-CN" smtClean="0"/>
              <a:t>‹#›</a:t>
            </a:fld>
            <a:endParaRPr altLang="en-US" lang="zh-CN"/>
          </a:p>
        </p:txBody>
      </p:sp>
      <p:sp>
        <p:nvSpPr>
          <p:cNvPr id="1051113"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altLang="zh-CN" kumimoji="0" lang="en-US"/>
              <a:t>Click icon to add picture</a:t>
            </a:r>
            <a:endParaRPr dirty="0" kumimoji="0" lang="en-US"/>
          </a:p>
        </p:txBody>
      </p:sp>
      <p:sp>
        <p:nvSpPr>
          <p:cNvPr id="1051114"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51115"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57"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altLang="zh-CN" kumimoji="0" lang="en-US"/>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altLang="zh-CN" kumimoji="0" lang="en-US"/>
              <a:t>Click to edit Master text styles</a:t>
            </a:r>
          </a:p>
          <a:p>
            <a:pPr eaLnBrk="1" hangingPunct="1" latinLnBrk="0" lvl="1"/>
            <a:r>
              <a:rPr altLang="zh-CN" kumimoji="0" lang="en-US"/>
              <a:t>Second level</a:t>
            </a:r>
          </a:p>
          <a:p>
            <a:pPr eaLnBrk="1" hangingPunct="1" latinLnBrk="0" lvl="2"/>
            <a:r>
              <a:rPr altLang="zh-CN" kumimoji="0" lang="en-US"/>
              <a:t>Third level</a:t>
            </a:r>
          </a:p>
          <a:p>
            <a:pPr eaLnBrk="1" hangingPunct="1" latinLnBrk="0" lvl="3"/>
            <a:r>
              <a:rPr altLang="zh-CN" kumimoji="0" lang="en-US"/>
              <a:t>Fourth level</a:t>
            </a:r>
          </a:p>
          <a:p>
            <a:pPr eaLnBrk="1" hangingPunct="1" latinLnBrk="0" lvl="4"/>
            <a:r>
              <a:rPr altLang="zh-CN" kumimoji="0" lang="en-US"/>
              <a:t>Fifth level</a:t>
            </a:r>
            <a:endParaRPr kumimoji="0" lang="en-US"/>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r>
              <a:rPr altLang="zh-CN" lang="en-US"/>
              <a:t>DSP 2016 by Yu Yajun @ SUSTech</a:t>
            </a:r>
            <a:endParaRPr altLang="en-US" lang="zh-CN"/>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r>
              <a:rPr altLang="zh-CN" lang="en-US"/>
              <a:t>Digital Signal Processing by Yu Yajun @ SUSTech</a:t>
            </a:r>
            <a:endParaRPr altLang="en-US" lang="zh-CN"/>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92BCE318-9B8C-4959-AA5F-B14B64145063}" type="slidenum">
              <a:rPr altLang="en-US" lang="zh-CN" smtClean="0"/>
              <a:t>‹#›</a:t>
            </a:fld>
            <a:endParaRPr altLang="en-US" lang="zh-CN"/>
          </a:p>
        </p:txBody>
      </p:sp>
      <p:grpSp>
        <p:nvGrpSpPr>
          <p:cNvPr id="58"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1" hdr="0" sldNum="1"/>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customXml" Target="../ink/ink209.xml"/><Relationship Id="rId5" Type="http://schemas.openxmlformats.org/officeDocument/2006/relationships/customXml" Target="../ink/ink210.xml"/><Relationship Id="rId6" Type="http://schemas.openxmlformats.org/officeDocument/2006/relationships/customXml" Target="../ink/ink211.xml"/><Relationship Id="rId7" Type="http://schemas.openxmlformats.org/officeDocument/2006/relationships/customXml" Target="../ink/ink212.xml"/><Relationship Id="rId8" Type="http://schemas.openxmlformats.org/officeDocument/2006/relationships/customXml" Target="../ink/ink213.xml"/><Relationship Id="rId9" Type="http://schemas.openxmlformats.org/officeDocument/2006/relationships/customXml" Target="../ink/ink214.xml"/><Relationship Id="rId10" Type="http://schemas.openxmlformats.org/officeDocument/2006/relationships/customXml" Target="../ink/ink215.xml"/><Relationship Id="rId11" Type="http://schemas.openxmlformats.org/officeDocument/2006/relationships/customXml" Target="../ink/ink216.xml"/><Relationship Id="rId12" Type="http://schemas.openxmlformats.org/officeDocument/2006/relationships/customXml" Target="../ink/ink217.xml"/><Relationship Id="rId13" Type="http://schemas.openxmlformats.org/officeDocument/2006/relationships/customXml" Target="../ink/ink218.xml"/><Relationship Id="rId14" Type="http://schemas.openxmlformats.org/officeDocument/2006/relationships/customXml" Target="../ink/ink219.xml"/><Relationship Id="rId15" Type="http://schemas.openxmlformats.org/officeDocument/2006/relationships/customXml" Target="../ink/ink220.xml"/><Relationship Id="rId16" Type="http://schemas.openxmlformats.org/officeDocument/2006/relationships/customXml" Target="../ink/ink221.xml"/><Relationship Id="rId17" Type="http://schemas.openxmlformats.org/officeDocument/2006/relationships/customXml" Target="../ink/ink222.xml"/><Relationship Id="rId18" Type="http://schemas.openxmlformats.org/officeDocument/2006/relationships/customXml" Target="../ink/ink223.xml"/><Relationship Id="rId19" Type="http://schemas.openxmlformats.org/officeDocument/2006/relationships/customXml" Target="../ink/ink224.xml"/><Relationship Id="rId20" Type="http://schemas.openxmlformats.org/officeDocument/2006/relationships/customXml" Target="../ink/ink225.xml"/><Relationship Id="rId21" Type="http://schemas.openxmlformats.org/officeDocument/2006/relationships/customXml" Target="../ink/ink226.xml"/><Relationship Id="rId22" Type="http://schemas.openxmlformats.org/officeDocument/2006/relationships/customXml" Target="../ink/ink227.xml"/><Relationship Id="rId23" Type="http://schemas.openxmlformats.org/officeDocument/2006/relationships/customXml" Target="../ink/ink228.xml"/><Relationship Id="rId24" Type="http://schemas.openxmlformats.org/officeDocument/2006/relationships/customXml" Target="../ink/ink229.xml"/><Relationship Id="rId25" Type="http://schemas.openxmlformats.org/officeDocument/2006/relationships/customXml" Target="../ink/ink230.xml"/><Relationship Id="rId26" Type="http://schemas.openxmlformats.org/officeDocument/2006/relationships/customXml" Target="../ink/ink231.xml"/><Relationship Id="rId27" Type="http://schemas.openxmlformats.org/officeDocument/2006/relationships/customXml" Target="../ink/ink232.xml"/><Relationship Id="rId28" Type="http://schemas.openxmlformats.org/officeDocument/2006/relationships/customXml" Target="../ink/ink233.xml"/><Relationship Id="rId29" Type="http://schemas.openxmlformats.org/officeDocument/2006/relationships/customXml" Target="../ink/ink234.xml"/><Relationship Id="rId30" Type="http://schemas.openxmlformats.org/officeDocument/2006/relationships/customXml" Target="../ink/ink235.xml"/><Relationship Id="rId31" Type="http://schemas.openxmlformats.org/officeDocument/2006/relationships/customXml" Target="../ink/ink236.xml"/><Relationship Id="rId32" Type="http://schemas.openxmlformats.org/officeDocument/2006/relationships/customXml" Target="../ink/ink237.xml"/><Relationship Id="rId33" Type="http://schemas.openxmlformats.org/officeDocument/2006/relationships/customXml" Target="../ink/ink238.xml"/><Relationship Id="rId34" Type="http://schemas.openxmlformats.org/officeDocument/2006/relationships/customXml" Target="../ink/ink239.xml"/><Relationship Id="rId35" Type="http://schemas.openxmlformats.org/officeDocument/2006/relationships/customXml" Target="../ink/ink240.xml"/><Relationship Id="rId36" Type="http://schemas.openxmlformats.org/officeDocument/2006/relationships/customXml" Target="../ink/ink241.xml"/><Relationship Id="rId37" Type="http://schemas.openxmlformats.org/officeDocument/2006/relationships/customXml" Target="../ink/ink242.xml"/><Relationship Id="rId38" Type="http://schemas.openxmlformats.org/officeDocument/2006/relationships/customXml" Target="../ink/ink243.xml"/><Relationship Id="rId39" Type="http://schemas.openxmlformats.org/officeDocument/2006/relationships/customXml" Target="../ink/ink244.xml"/><Relationship Id="rId40"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image" Target="../media/image14.png"/><Relationship Id="rId4" Type="http://schemas.openxmlformats.org/officeDocument/2006/relationships/tags" Target="../tags/tag3.xml"/><Relationship Id="rId5" Type="http://schemas.openxmlformats.org/officeDocument/2006/relationships/image" Target="../media/image15.png"/><Relationship Id="rId6" Type="http://schemas.openxmlformats.org/officeDocument/2006/relationships/tags" Target="../tags/tag4.xml"/><Relationship Id="rId7" Type="http://schemas.openxmlformats.org/officeDocument/2006/relationships/image" Target="../media/image16.png"/><Relationship Id="rId8" Type="http://schemas.openxmlformats.org/officeDocument/2006/relationships/tags" Target="../tags/tag5.xml"/><Relationship Id="rId9" Type="http://schemas.openxmlformats.org/officeDocument/2006/relationships/image" Target="../media/image17.png"/><Relationship Id="rId10" Type="http://schemas.openxmlformats.org/officeDocument/2006/relationships/tags" Target="../tags/tag6.xml"/><Relationship Id="rId11" Type="http://schemas.openxmlformats.org/officeDocument/2006/relationships/tags" Target="../tags/tag7.xml"/><Relationship Id="rId12" Type="http://schemas.openxmlformats.org/officeDocument/2006/relationships/tags" Target="../tags/tag8.xml"/><Relationship Id="rId13" Type="http://schemas.openxmlformats.org/officeDocument/2006/relationships/tags" Target="../tags/tag9.xml"/><Relationship Id="rId14" Type="http://schemas.openxmlformats.org/officeDocument/2006/relationships/tags" Target="../tags/tag10.xml"/><Relationship Id="rId15" Type="http://schemas.openxmlformats.org/officeDocument/2006/relationships/tags" Target="../tags/tag11.xml"/><Relationship Id="rId16" Type="http://schemas.openxmlformats.org/officeDocument/2006/relationships/image" Target="../media/image18.png"/><Relationship Id="rId17" Type="http://schemas.openxmlformats.org/officeDocument/2006/relationships/tags" Target="../tags/tag12.xml"/><Relationship Id="rId18" Type="http://schemas.openxmlformats.org/officeDocument/2006/relationships/tags" Target="../tags/tag13.xml"/><Relationship Id="rId19" Type="http://schemas.openxmlformats.org/officeDocument/2006/relationships/tags" Target="../tags/tag14.xml"/><Relationship Id="rId20" Type="http://schemas.openxmlformats.org/officeDocument/2006/relationships/tags" Target="../tags/tag15.xml"/><Relationship Id="rId21" Type="http://schemas.openxmlformats.org/officeDocument/2006/relationships/tags" Target="../tags/tag16.xml"/><Relationship Id="rId22" Type="http://schemas.openxmlformats.org/officeDocument/2006/relationships/tags" Target="../tags/tag17.xml"/><Relationship Id="rId23" Type="http://schemas.openxmlformats.org/officeDocument/2006/relationships/tags" Target="../tags/tag18.xml"/><Relationship Id="rId24" Type="http://schemas.openxmlformats.org/officeDocument/2006/relationships/image" Target="../media/image19.png"/><Relationship Id="rId25" Type="http://schemas.openxmlformats.org/officeDocument/2006/relationships/tags" Target="../tags/tag19.xml"/><Relationship Id="rId26" Type="http://schemas.openxmlformats.org/officeDocument/2006/relationships/customXml" Target="../ink/ink245.xml"/><Relationship Id="rId27" Type="http://schemas.openxmlformats.org/officeDocument/2006/relationships/customXml" Target="../ink/ink246.xml"/><Relationship Id="rId28" Type="http://schemas.openxmlformats.org/officeDocument/2006/relationships/customXml" Target="../ink/ink247.xml"/><Relationship Id="rId29" Type="http://schemas.openxmlformats.org/officeDocument/2006/relationships/customXml" Target="../ink/ink248.xml"/><Relationship Id="rId30" Type="http://schemas.openxmlformats.org/officeDocument/2006/relationships/customXml" Target="../ink/ink249.xml"/><Relationship Id="rId31" Type="http://schemas.openxmlformats.org/officeDocument/2006/relationships/customXml" Target="../ink/ink250.xml"/><Relationship Id="rId32" Type="http://schemas.openxmlformats.org/officeDocument/2006/relationships/customXml" Target="../ink/ink251.xml"/><Relationship Id="rId33" Type="http://schemas.openxmlformats.org/officeDocument/2006/relationships/customXml" Target="../ink/ink252.xml"/><Relationship Id="rId34" Type="http://schemas.openxmlformats.org/officeDocument/2006/relationships/customXml" Target="../ink/ink253.xml"/><Relationship Id="rId35" Type="http://schemas.openxmlformats.org/officeDocument/2006/relationships/customXml" Target="../ink/ink254.xml"/><Relationship Id="rId36" Type="http://schemas.openxmlformats.org/officeDocument/2006/relationships/customXml" Target="../ink/ink255.xml"/><Relationship Id="rId37" Type="http://schemas.openxmlformats.org/officeDocument/2006/relationships/customXml" Target="../ink/ink256.xml"/><Relationship Id="rId38" Type="http://schemas.openxmlformats.org/officeDocument/2006/relationships/customXml" Target="../ink/ink257.xml"/><Relationship Id="rId39" Type="http://schemas.openxmlformats.org/officeDocument/2006/relationships/customXml" Target="../ink/ink258.xml"/><Relationship Id="rId40" Type="http://schemas.openxmlformats.org/officeDocument/2006/relationships/customXml" Target="../ink/ink259.xml"/><Relationship Id="rId41" Type="http://schemas.openxmlformats.org/officeDocument/2006/relationships/customXml" Target="../ink/ink260.xml"/><Relationship Id="rId42" Type="http://schemas.openxmlformats.org/officeDocument/2006/relationships/customXml" Target="../ink/ink261.xml"/><Relationship Id="rId43" Type="http://schemas.openxmlformats.org/officeDocument/2006/relationships/customXml" Target="../ink/ink262.xml"/><Relationship Id="rId44" Type="http://schemas.openxmlformats.org/officeDocument/2006/relationships/customXml" Target="../ink/ink263.xml"/><Relationship Id="rId45" Type="http://schemas.openxmlformats.org/officeDocument/2006/relationships/customXml" Target="../ink/ink264.xml"/><Relationship Id="rId46" Type="http://schemas.openxmlformats.org/officeDocument/2006/relationships/customXml" Target="../ink/ink265.xml"/><Relationship Id="rId47" Type="http://schemas.openxmlformats.org/officeDocument/2006/relationships/customXml" Target="../ink/ink266.xml"/><Relationship Id="rId48" Type="http://schemas.openxmlformats.org/officeDocument/2006/relationships/customXml" Target="../ink/ink267.xml"/><Relationship Id="rId49" Type="http://schemas.openxmlformats.org/officeDocument/2006/relationships/customXml" Target="../ink/ink268.xml"/><Relationship Id="rId50" Type="http://schemas.openxmlformats.org/officeDocument/2006/relationships/customXml" Target="../ink/ink269.xml"/><Relationship Id="rId51" Type="http://schemas.openxmlformats.org/officeDocument/2006/relationships/customXml" Target="../ink/ink270.xml"/><Relationship Id="rId52" Type="http://schemas.openxmlformats.org/officeDocument/2006/relationships/customXml" Target="../ink/ink271.xml"/><Relationship Id="rId53" Type="http://schemas.openxmlformats.org/officeDocument/2006/relationships/customXml" Target="../ink/ink272.xml"/><Relationship Id="rId54" Type="http://schemas.openxmlformats.org/officeDocument/2006/relationships/customXml" Target="../ink/ink273.xml"/><Relationship Id="rId55" Type="http://schemas.openxmlformats.org/officeDocument/2006/relationships/customXml" Target="../ink/ink274.xml"/><Relationship Id="rId56" Type="http://schemas.openxmlformats.org/officeDocument/2006/relationships/customXml" Target="../ink/ink275.xml"/><Relationship Id="rId57" Type="http://schemas.openxmlformats.org/officeDocument/2006/relationships/customXml" Target="../ink/ink276.xml"/><Relationship Id="rId58" Type="http://schemas.openxmlformats.org/officeDocument/2006/relationships/customXml" Target="../ink/ink277.xml"/><Relationship Id="rId59" Type="http://schemas.openxmlformats.org/officeDocument/2006/relationships/customXml" Target="../ink/ink278.xml"/><Relationship Id="rId60" Type="http://schemas.openxmlformats.org/officeDocument/2006/relationships/customXml" Target="../ink/ink279.xml"/><Relationship Id="rId61" Type="http://schemas.openxmlformats.org/officeDocument/2006/relationships/customXml" Target="../ink/ink280.xml"/><Relationship Id="rId62" Type="http://schemas.openxmlformats.org/officeDocument/2006/relationships/customXml" Target="../ink/ink281.xml"/><Relationship Id="rId63" Type="http://schemas.openxmlformats.org/officeDocument/2006/relationships/customXml" Target="../ink/ink282.xml"/><Relationship Id="rId64" Type="http://schemas.openxmlformats.org/officeDocument/2006/relationships/customXml" Target="../ink/ink283.xml"/><Relationship Id="rId65" Type="http://schemas.openxmlformats.org/officeDocument/2006/relationships/customXml" Target="../ink/ink284.xml"/><Relationship Id="rId66" Type="http://schemas.openxmlformats.org/officeDocument/2006/relationships/customXml" Target="../ink/ink285.xml"/><Relationship Id="rId67" Type="http://schemas.openxmlformats.org/officeDocument/2006/relationships/customXml" Target="../ink/ink286.xml"/><Relationship Id="rId68" Type="http://schemas.openxmlformats.org/officeDocument/2006/relationships/customXml" Target="../ink/ink287.xml"/><Relationship Id="rId69" Type="http://schemas.openxmlformats.org/officeDocument/2006/relationships/customXml" Target="../ink/ink288.xml"/><Relationship Id="rId70" Type="http://schemas.openxmlformats.org/officeDocument/2006/relationships/customXml" Target="../ink/ink289.xml"/><Relationship Id="rId71" Type="http://schemas.openxmlformats.org/officeDocument/2006/relationships/customXml" Target="../ink/ink290.xml"/><Relationship Id="rId72" Type="http://schemas.openxmlformats.org/officeDocument/2006/relationships/customXml" Target="../ink/ink291.xml"/><Relationship Id="rId73" Type="http://schemas.openxmlformats.org/officeDocument/2006/relationships/customXml" Target="../ink/ink292.xml"/><Relationship Id="rId74" Type="http://schemas.openxmlformats.org/officeDocument/2006/relationships/customXml" Target="../ink/ink293.xml"/><Relationship Id="rId75" Type="http://schemas.openxmlformats.org/officeDocument/2006/relationships/customXml" Target="../ink/ink294.xml"/><Relationship Id="rId76" Type="http://schemas.openxmlformats.org/officeDocument/2006/relationships/customXml" Target="../ink/ink295.xml"/><Relationship Id="rId77" Type="http://schemas.openxmlformats.org/officeDocument/2006/relationships/customXml" Target="../ink/ink296.xml"/><Relationship Id="rId78" Type="http://schemas.openxmlformats.org/officeDocument/2006/relationships/customXml" Target="../ink/ink297.xml"/><Relationship Id="rId79" Type="http://schemas.openxmlformats.org/officeDocument/2006/relationships/customXml" Target="../ink/ink298.xml"/><Relationship Id="rId80" Type="http://schemas.openxmlformats.org/officeDocument/2006/relationships/customXml" Target="../ink/ink299.xml"/><Relationship Id="rId81" Type="http://schemas.openxmlformats.org/officeDocument/2006/relationships/customXml" Target="../ink/ink300.xml"/><Relationship Id="rId82" Type="http://schemas.openxmlformats.org/officeDocument/2006/relationships/customXml" Target="../ink/ink301.xml"/><Relationship Id="rId83" Type="http://schemas.openxmlformats.org/officeDocument/2006/relationships/customXml" Target="../ink/ink302.xml"/><Relationship Id="rId84" Type="http://schemas.openxmlformats.org/officeDocument/2006/relationships/customXml" Target="../ink/ink303.xml"/><Relationship Id="rId85" Type="http://schemas.openxmlformats.org/officeDocument/2006/relationships/customXml" Target="../ink/ink304.xml"/><Relationship Id="rId86" Type="http://schemas.openxmlformats.org/officeDocument/2006/relationships/customXml" Target="../ink/ink305.xml"/><Relationship Id="rId87" Type="http://schemas.openxmlformats.org/officeDocument/2006/relationships/customXml" Target="../ink/ink306.xml"/><Relationship Id="rId88" Type="http://schemas.openxmlformats.org/officeDocument/2006/relationships/customXml" Target="../ink/ink307.xml"/><Relationship Id="rId89" Type="http://schemas.openxmlformats.org/officeDocument/2006/relationships/customXml" Target="../ink/ink308.xml"/><Relationship Id="rId90" Type="http://schemas.openxmlformats.org/officeDocument/2006/relationships/customXml" Target="../ink/ink309.xml"/><Relationship Id="rId91" Type="http://schemas.openxmlformats.org/officeDocument/2006/relationships/customXml" Target="../ink/ink310.xml"/><Relationship Id="rId92" Type="http://schemas.openxmlformats.org/officeDocument/2006/relationships/customXml" Target="../ink/ink311.xml"/><Relationship Id="rId93" Type="http://schemas.openxmlformats.org/officeDocument/2006/relationships/customXml" Target="../ink/ink312.xml"/><Relationship Id="rId94" Type="http://schemas.openxmlformats.org/officeDocument/2006/relationships/customXml" Target="../ink/ink313.xml"/><Relationship Id="rId95" Type="http://schemas.openxmlformats.org/officeDocument/2006/relationships/tags" Target="../tags/tag20.xml"/><Relationship Id="rId96"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image" Target="../media/image14.png"/><Relationship Id="rId5" Type="http://schemas.openxmlformats.org/officeDocument/2006/relationships/tags" Target="../tags/tag24.xml"/><Relationship Id="rId6" Type="http://schemas.openxmlformats.org/officeDocument/2006/relationships/image" Target="../media/image15.png"/><Relationship Id="rId7" Type="http://schemas.openxmlformats.org/officeDocument/2006/relationships/tags" Target="../tags/tag25.xml"/><Relationship Id="rId8" Type="http://schemas.openxmlformats.org/officeDocument/2006/relationships/image" Target="../media/image20.png"/><Relationship Id="rId9" Type="http://schemas.openxmlformats.org/officeDocument/2006/relationships/tags" Target="../tags/tag26.xml"/><Relationship Id="rId10" Type="http://schemas.openxmlformats.org/officeDocument/2006/relationships/image" Target="../media/image17.png"/><Relationship Id="rId11" Type="http://schemas.openxmlformats.org/officeDocument/2006/relationships/tags" Target="../tags/tag27.xml"/><Relationship Id="rId12" Type="http://schemas.openxmlformats.org/officeDocument/2006/relationships/tags" Target="../tags/tag28.xml"/><Relationship Id="rId13" Type="http://schemas.openxmlformats.org/officeDocument/2006/relationships/tags" Target="../tags/tag29.xml"/><Relationship Id="rId14" Type="http://schemas.openxmlformats.org/officeDocument/2006/relationships/tags" Target="../tags/tag30.xml"/><Relationship Id="rId15" Type="http://schemas.openxmlformats.org/officeDocument/2006/relationships/tags" Target="../tags/tag31.xml"/><Relationship Id="rId16" Type="http://schemas.openxmlformats.org/officeDocument/2006/relationships/image" Target="../media/image18.png"/><Relationship Id="rId17" Type="http://schemas.openxmlformats.org/officeDocument/2006/relationships/tags" Target="../tags/tag32.xml"/><Relationship Id="rId18" Type="http://schemas.openxmlformats.org/officeDocument/2006/relationships/tags" Target="../tags/tag33.xml"/><Relationship Id="rId19" Type="http://schemas.openxmlformats.org/officeDocument/2006/relationships/tags" Target="../tags/tag34.xml"/><Relationship Id="rId20" Type="http://schemas.openxmlformats.org/officeDocument/2006/relationships/tags" Target="../tags/tag35.xml"/><Relationship Id="rId21" Type="http://schemas.openxmlformats.org/officeDocument/2006/relationships/tags" Target="../tags/tag36.xml"/><Relationship Id="rId22" Type="http://schemas.openxmlformats.org/officeDocument/2006/relationships/tags" Target="../tags/tag37.xml"/><Relationship Id="rId23" Type="http://schemas.openxmlformats.org/officeDocument/2006/relationships/tags" Target="../tags/tag38.xml"/><Relationship Id="rId24" Type="http://schemas.openxmlformats.org/officeDocument/2006/relationships/image" Target="../media/image19.png"/><Relationship Id="rId25" Type="http://schemas.openxmlformats.org/officeDocument/2006/relationships/tags" Target="../tags/tag39.xml"/><Relationship Id="rId26" Type="http://schemas.openxmlformats.org/officeDocument/2006/relationships/customXml" Target="../ink/ink314.xml"/><Relationship Id="rId27" Type="http://schemas.openxmlformats.org/officeDocument/2006/relationships/customXml" Target="../ink/ink315.xml"/><Relationship Id="rId28" Type="http://schemas.openxmlformats.org/officeDocument/2006/relationships/customXml" Target="../ink/ink316.xml"/><Relationship Id="rId29" Type="http://schemas.openxmlformats.org/officeDocument/2006/relationships/customXml" Target="../ink/ink317.xml"/><Relationship Id="rId30" Type="http://schemas.openxmlformats.org/officeDocument/2006/relationships/customXml" Target="../ink/ink318.xml"/><Relationship Id="rId31" Type="http://schemas.openxmlformats.org/officeDocument/2006/relationships/customXml" Target="../ink/ink319.xml"/><Relationship Id="rId32" Type="http://schemas.openxmlformats.org/officeDocument/2006/relationships/customXml" Target="../ink/ink320.xml"/><Relationship Id="rId33" Type="http://schemas.openxmlformats.org/officeDocument/2006/relationships/customXml" Target="../ink/ink321.xml"/><Relationship Id="rId34" Type="http://schemas.openxmlformats.org/officeDocument/2006/relationships/customXml" Target="../ink/ink322.xml"/><Relationship Id="rId35" Type="http://schemas.openxmlformats.org/officeDocument/2006/relationships/tags" Target="../tags/tag40.xml"/><Relationship Id="rId36"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tags" Target="../tags/tag42.xml"/><Relationship Id="rId3" Type="http://schemas.openxmlformats.org/officeDocument/2006/relationships/tags" Target="../tags/tag43.xml"/><Relationship Id="rId4" Type="http://schemas.openxmlformats.org/officeDocument/2006/relationships/image" Target="../media/image14.png"/><Relationship Id="rId5" Type="http://schemas.openxmlformats.org/officeDocument/2006/relationships/tags" Target="../tags/tag44.xml"/><Relationship Id="rId6" Type="http://schemas.openxmlformats.org/officeDocument/2006/relationships/image" Target="../media/image15.png"/><Relationship Id="rId7" Type="http://schemas.openxmlformats.org/officeDocument/2006/relationships/tags" Target="../tags/tag45.xml"/><Relationship Id="rId8" Type="http://schemas.openxmlformats.org/officeDocument/2006/relationships/image" Target="../media/image20.png"/><Relationship Id="rId9" Type="http://schemas.openxmlformats.org/officeDocument/2006/relationships/tags" Target="../tags/tag46.xml"/><Relationship Id="rId10" Type="http://schemas.openxmlformats.org/officeDocument/2006/relationships/image" Target="../media/image17.png"/><Relationship Id="rId11" Type="http://schemas.openxmlformats.org/officeDocument/2006/relationships/tags" Target="../tags/tag47.xml"/><Relationship Id="rId12" Type="http://schemas.openxmlformats.org/officeDocument/2006/relationships/tags" Target="../tags/tag48.xml"/><Relationship Id="rId13" Type="http://schemas.openxmlformats.org/officeDocument/2006/relationships/tags" Target="../tags/tag49.xml"/><Relationship Id="rId14" Type="http://schemas.openxmlformats.org/officeDocument/2006/relationships/tags" Target="../tags/tag50.xml"/><Relationship Id="rId15" Type="http://schemas.openxmlformats.org/officeDocument/2006/relationships/tags" Target="../tags/tag51.xml"/><Relationship Id="rId16" Type="http://schemas.openxmlformats.org/officeDocument/2006/relationships/image" Target="../media/image18.png"/><Relationship Id="rId17" Type="http://schemas.openxmlformats.org/officeDocument/2006/relationships/tags" Target="../tags/tag52.xml"/><Relationship Id="rId18" Type="http://schemas.openxmlformats.org/officeDocument/2006/relationships/tags" Target="../tags/tag53.xml"/><Relationship Id="rId19" Type="http://schemas.openxmlformats.org/officeDocument/2006/relationships/tags" Target="../tags/tag54.xml"/><Relationship Id="rId20" Type="http://schemas.openxmlformats.org/officeDocument/2006/relationships/tags" Target="../tags/tag55.xml"/><Relationship Id="rId21" Type="http://schemas.openxmlformats.org/officeDocument/2006/relationships/tags" Target="../tags/tag56.xml"/><Relationship Id="rId22" Type="http://schemas.openxmlformats.org/officeDocument/2006/relationships/tags" Target="../tags/tag57.xml"/><Relationship Id="rId23" Type="http://schemas.openxmlformats.org/officeDocument/2006/relationships/tags" Target="../tags/tag58.xml"/><Relationship Id="rId24" Type="http://schemas.openxmlformats.org/officeDocument/2006/relationships/image" Target="../media/image19.png"/><Relationship Id="rId25" Type="http://schemas.openxmlformats.org/officeDocument/2006/relationships/tags" Target="../tags/tag59.xml"/><Relationship Id="rId26" Type="http://schemas.openxmlformats.org/officeDocument/2006/relationships/customXml" Target="../ink/ink323.xml"/><Relationship Id="rId27" Type="http://schemas.openxmlformats.org/officeDocument/2006/relationships/tags" Target="../tags/tag60.xml"/><Relationship Id="rId28"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tags" Target="../tags/tag63.xml"/><Relationship Id="rId4" Type="http://schemas.openxmlformats.org/officeDocument/2006/relationships/image" Target="../media/image14.png"/><Relationship Id="rId5" Type="http://schemas.openxmlformats.org/officeDocument/2006/relationships/tags" Target="../tags/tag64.xml"/><Relationship Id="rId6" Type="http://schemas.openxmlformats.org/officeDocument/2006/relationships/image" Target="../media/image20.png"/><Relationship Id="rId7" Type="http://schemas.openxmlformats.org/officeDocument/2006/relationships/tags" Target="../tags/tag65.xml"/><Relationship Id="rId8" Type="http://schemas.openxmlformats.org/officeDocument/2006/relationships/image" Target="../media/image17.png"/><Relationship Id="rId9" Type="http://schemas.openxmlformats.org/officeDocument/2006/relationships/tags" Target="../tags/tag66.xml"/><Relationship Id="rId10" Type="http://schemas.openxmlformats.org/officeDocument/2006/relationships/tags" Target="../tags/tag67.xml"/><Relationship Id="rId11" Type="http://schemas.openxmlformats.org/officeDocument/2006/relationships/tags" Target="../tags/tag68.xml"/><Relationship Id="rId12" Type="http://schemas.openxmlformats.org/officeDocument/2006/relationships/tags" Target="../tags/tag69.xml"/><Relationship Id="rId13" Type="http://schemas.openxmlformats.org/officeDocument/2006/relationships/tags" Target="../tags/tag70.xml"/><Relationship Id="rId14" Type="http://schemas.openxmlformats.org/officeDocument/2006/relationships/image" Target="../media/image18.png"/><Relationship Id="rId15" Type="http://schemas.openxmlformats.org/officeDocument/2006/relationships/tags" Target="../tags/tag71.xml"/><Relationship Id="rId16" Type="http://schemas.openxmlformats.org/officeDocument/2006/relationships/tags" Target="../tags/tag72.xml"/><Relationship Id="rId17" Type="http://schemas.openxmlformats.org/officeDocument/2006/relationships/image" Target="../media/image21.png"/><Relationship Id="rId18" Type="http://schemas.openxmlformats.org/officeDocument/2006/relationships/tags" Target="../tags/tag73.xml"/><Relationship Id="rId19" Type="http://schemas.openxmlformats.org/officeDocument/2006/relationships/tags" Target="../tags/tag74.xml"/><Relationship Id="rId20" Type="http://schemas.openxmlformats.org/officeDocument/2006/relationships/tags" Target="../tags/tag75.xml"/><Relationship Id="rId21" Type="http://schemas.openxmlformats.org/officeDocument/2006/relationships/tags" Target="../tags/tag76.xml"/><Relationship Id="rId22" Type="http://schemas.openxmlformats.org/officeDocument/2006/relationships/tags" Target="../tags/tag77.xml"/><Relationship Id="rId23" Type="http://schemas.openxmlformats.org/officeDocument/2006/relationships/tags" Target="../tags/tag78.xml"/><Relationship Id="rId24" Type="http://schemas.openxmlformats.org/officeDocument/2006/relationships/image" Target="../media/image19.png"/><Relationship Id="rId25" Type="http://schemas.openxmlformats.org/officeDocument/2006/relationships/tags" Target="../tags/tag79.xml"/><Relationship Id="rId26" Type="http://schemas.openxmlformats.org/officeDocument/2006/relationships/customXml" Target="../ink/ink324.xml"/><Relationship Id="rId27" Type="http://schemas.openxmlformats.org/officeDocument/2006/relationships/customXml" Target="../ink/ink325.xml"/><Relationship Id="rId28" Type="http://schemas.openxmlformats.org/officeDocument/2006/relationships/customXml" Target="../ink/ink326.xml"/><Relationship Id="rId29" Type="http://schemas.openxmlformats.org/officeDocument/2006/relationships/customXml" Target="../ink/ink327.xml"/><Relationship Id="rId30" Type="http://schemas.openxmlformats.org/officeDocument/2006/relationships/customXml" Target="../ink/ink328.xml"/><Relationship Id="rId31" Type="http://schemas.openxmlformats.org/officeDocument/2006/relationships/customXml" Target="../ink/ink329.xml"/><Relationship Id="rId32" Type="http://schemas.openxmlformats.org/officeDocument/2006/relationships/customXml" Target="../ink/ink330.xml"/><Relationship Id="rId33" Type="http://schemas.openxmlformats.org/officeDocument/2006/relationships/customXml" Target="../ink/ink331.xml"/><Relationship Id="rId34" Type="http://schemas.openxmlformats.org/officeDocument/2006/relationships/customXml" Target="../ink/ink332.xml"/><Relationship Id="rId35" Type="http://schemas.openxmlformats.org/officeDocument/2006/relationships/customXml" Target="../ink/ink333.xml"/><Relationship Id="rId36" Type="http://schemas.openxmlformats.org/officeDocument/2006/relationships/customXml" Target="../ink/ink334.xml"/><Relationship Id="rId37" Type="http://schemas.openxmlformats.org/officeDocument/2006/relationships/customXml" Target="../ink/ink335.xml"/><Relationship Id="rId38" Type="http://schemas.openxmlformats.org/officeDocument/2006/relationships/customXml" Target="../ink/ink336.xml"/><Relationship Id="rId39" Type="http://schemas.openxmlformats.org/officeDocument/2006/relationships/customXml" Target="../ink/ink337.xml"/><Relationship Id="rId40" Type="http://schemas.openxmlformats.org/officeDocument/2006/relationships/customXml" Target="../ink/ink338.xml"/><Relationship Id="rId41" Type="http://schemas.openxmlformats.org/officeDocument/2006/relationships/customXml" Target="../ink/ink339.xml"/><Relationship Id="rId42" Type="http://schemas.openxmlformats.org/officeDocument/2006/relationships/customXml" Target="../ink/ink340.xml"/><Relationship Id="rId43" Type="http://schemas.openxmlformats.org/officeDocument/2006/relationships/customXml" Target="../ink/ink341.xml"/><Relationship Id="rId44" Type="http://schemas.openxmlformats.org/officeDocument/2006/relationships/customXml" Target="../ink/ink342.xml"/><Relationship Id="rId45" Type="http://schemas.openxmlformats.org/officeDocument/2006/relationships/customXml" Target="../ink/ink343.xml"/><Relationship Id="rId46" Type="http://schemas.openxmlformats.org/officeDocument/2006/relationships/customXml" Target="../ink/ink344.xml"/><Relationship Id="rId47" Type="http://schemas.openxmlformats.org/officeDocument/2006/relationships/customXml" Target="../ink/ink345.xml"/><Relationship Id="rId48" Type="http://schemas.openxmlformats.org/officeDocument/2006/relationships/customXml" Target="../ink/ink346.xml"/><Relationship Id="rId49" Type="http://schemas.openxmlformats.org/officeDocument/2006/relationships/customXml" Target="../ink/ink347.xml"/><Relationship Id="rId50" Type="http://schemas.openxmlformats.org/officeDocument/2006/relationships/customXml" Target="../ink/ink348.xml"/><Relationship Id="rId51" Type="http://schemas.openxmlformats.org/officeDocument/2006/relationships/customXml" Target="../ink/ink349.xml"/><Relationship Id="rId52" Type="http://schemas.openxmlformats.org/officeDocument/2006/relationships/customXml" Target="../ink/ink350.xml"/><Relationship Id="rId53" Type="http://schemas.openxmlformats.org/officeDocument/2006/relationships/customXml" Target="../ink/ink351.xml"/><Relationship Id="rId54" Type="http://schemas.openxmlformats.org/officeDocument/2006/relationships/customXml" Target="../ink/ink352.xml"/><Relationship Id="rId55" Type="http://schemas.openxmlformats.org/officeDocument/2006/relationships/customXml" Target="../ink/ink353.xml"/><Relationship Id="rId56" Type="http://schemas.openxmlformats.org/officeDocument/2006/relationships/customXml" Target="../ink/ink354.xml"/><Relationship Id="rId57" Type="http://schemas.openxmlformats.org/officeDocument/2006/relationships/customXml" Target="../ink/ink355.xml"/><Relationship Id="rId58" Type="http://schemas.openxmlformats.org/officeDocument/2006/relationships/customXml" Target="../ink/ink356.xml"/><Relationship Id="rId59" Type="http://schemas.openxmlformats.org/officeDocument/2006/relationships/customXml" Target="../ink/ink357.xml"/><Relationship Id="rId60" Type="http://schemas.openxmlformats.org/officeDocument/2006/relationships/customXml" Target="../ink/ink358.xml"/><Relationship Id="rId61" Type="http://schemas.openxmlformats.org/officeDocument/2006/relationships/customXml" Target="../ink/ink359.xml"/><Relationship Id="rId62" Type="http://schemas.openxmlformats.org/officeDocument/2006/relationships/customXml" Target="../ink/ink360.xml"/><Relationship Id="rId63" Type="http://schemas.openxmlformats.org/officeDocument/2006/relationships/customXml" Target="../ink/ink361.xml"/><Relationship Id="rId64" Type="http://schemas.openxmlformats.org/officeDocument/2006/relationships/customXml" Target="../ink/ink362.xml"/><Relationship Id="rId65" Type="http://schemas.openxmlformats.org/officeDocument/2006/relationships/customXml" Target="../ink/ink363.xml"/><Relationship Id="rId66" Type="http://schemas.openxmlformats.org/officeDocument/2006/relationships/customXml" Target="../ink/ink364.xml"/><Relationship Id="rId67" Type="http://schemas.openxmlformats.org/officeDocument/2006/relationships/customXml" Target="../ink/ink365.xml"/><Relationship Id="rId68" Type="http://schemas.openxmlformats.org/officeDocument/2006/relationships/customXml" Target="../ink/ink366.xml"/><Relationship Id="rId69" Type="http://schemas.openxmlformats.org/officeDocument/2006/relationships/customXml" Target="../ink/ink367.xml"/><Relationship Id="rId70" Type="http://schemas.openxmlformats.org/officeDocument/2006/relationships/customXml" Target="../ink/ink368.xml"/><Relationship Id="rId71" Type="http://schemas.openxmlformats.org/officeDocument/2006/relationships/customXml" Target="../ink/ink369.xml"/><Relationship Id="rId72" Type="http://schemas.openxmlformats.org/officeDocument/2006/relationships/customXml" Target="../ink/ink370.xml"/><Relationship Id="rId73" Type="http://schemas.openxmlformats.org/officeDocument/2006/relationships/customXml" Target="../ink/ink371.xml"/><Relationship Id="rId74" Type="http://schemas.openxmlformats.org/officeDocument/2006/relationships/customXml" Target="../ink/ink372.xml"/><Relationship Id="rId75" Type="http://schemas.openxmlformats.org/officeDocument/2006/relationships/customXml" Target="../ink/ink373.xml"/><Relationship Id="rId76" Type="http://schemas.openxmlformats.org/officeDocument/2006/relationships/customXml" Target="../ink/ink374.xml"/><Relationship Id="rId77" Type="http://schemas.openxmlformats.org/officeDocument/2006/relationships/customXml" Target="../ink/ink375.xml"/><Relationship Id="rId78" Type="http://schemas.openxmlformats.org/officeDocument/2006/relationships/customXml" Target="../ink/ink376.xml"/><Relationship Id="rId79" Type="http://schemas.openxmlformats.org/officeDocument/2006/relationships/customXml" Target="../ink/ink377.xml"/><Relationship Id="rId80" Type="http://schemas.openxmlformats.org/officeDocument/2006/relationships/customXml" Target="../ink/ink378.xml"/><Relationship Id="rId81" Type="http://schemas.openxmlformats.org/officeDocument/2006/relationships/customXml" Target="../ink/ink379.xml"/><Relationship Id="rId82" Type="http://schemas.openxmlformats.org/officeDocument/2006/relationships/customXml" Target="../ink/ink380.xml"/><Relationship Id="rId83" Type="http://schemas.openxmlformats.org/officeDocument/2006/relationships/customXml" Target="../ink/ink381.xml"/><Relationship Id="rId84" Type="http://schemas.openxmlformats.org/officeDocument/2006/relationships/customXml" Target="../ink/ink382.xml"/><Relationship Id="rId85" Type="http://schemas.openxmlformats.org/officeDocument/2006/relationships/customXml" Target="../ink/ink383.xml"/><Relationship Id="rId86" Type="http://schemas.openxmlformats.org/officeDocument/2006/relationships/customXml" Target="../ink/ink384.xml"/><Relationship Id="rId87" Type="http://schemas.openxmlformats.org/officeDocument/2006/relationships/customXml" Target="../ink/ink385.xml"/><Relationship Id="rId88" Type="http://schemas.openxmlformats.org/officeDocument/2006/relationships/customXml" Target="../ink/ink386.xml"/><Relationship Id="rId89" Type="http://schemas.openxmlformats.org/officeDocument/2006/relationships/customXml" Target="../ink/ink387.xml"/><Relationship Id="rId90" Type="http://schemas.openxmlformats.org/officeDocument/2006/relationships/customXml" Target="../ink/ink388.xml"/><Relationship Id="rId91" Type="http://schemas.openxmlformats.org/officeDocument/2006/relationships/customXml" Target="../ink/ink389.xml"/><Relationship Id="rId92" Type="http://schemas.openxmlformats.org/officeDocument/2006/relationships/customXml" Target="../ink/ink390.xml"/><Relationship Id="rId93" Type="http://schemas.openxmlformats.org/officeDocument/2006/relationships/customXml" Target="../ink/ink391.xml"/><Relationship Id="rId94" Type="http://schemas.openxmlformats.org/officeDocument/2006/relationships/customXml" Target="../ink/ink392.xml"/><Relationship Id="rId95" Type="http://schemas.openxmlformats.org/officeDocument/2006/relationships/customXml" Target="../ink/ink393.xml"/><Relationship Id="rId96" Type="http://schemas.openxmlformats.org/officeDocument/2006/relationships/customXml" Target="../ink/ink394.xml"/><Relationship Id="rId97" Type="http://schemas.openxmlformats.org/officeDocument/2006/relationships/customXml" Target="../ink/ink395.xml"/><Relationship Id="rId98" Type="http://schemas.openxmlformats.org/officeDocument/2006/relationships/customXml" Target="../ink/ink396.xml"/><Relationship Id="rId99" Type="http://schemas.openxmlformats.org/officeDocument/2006/relationships/customXml" Target="../ink/ink397.xml"/><Relationship Id="rId100" Type="http://schemas.openxmlformats.org/officeDocument/2006/relationships/customXml" Target="../ink/ink398.xml"/><Relationship Id="rId101" Type="http://schemas.openxmlformats.org/officeDocument/2006/relationships/customXml" Target="../ink/ink399.xml"/><Relationship Id="rId102" Type="http://schemas.openxmlformats.org/officeDocument/2006/relationships/customXml" Target="../ink/ink400.xml"/><Relationship Id="rId103" Type="http://schemas.openxmlformats.org/officeDocument/2006/relationships/customXml" Target="../ink/ink401.xml"/><Relationship Id="rId104" Type="http://schemas.openxmlformats.org/officeDocument/2006/relationships/customXml" Target="../ink/ink402.xml"/><Relationship Id="rId105" Type="http://schemas.openxmlformats.org/officeDocument/2006/relationships/customXml" Target="../ink/ink403.xml"/><Relationship Id="rId106" Type="http://schemas.openxmlformats.org/officeDocument/2006/relationships/customXml" Target="../ink/ink404.xml"/><Relationship Id="rId107" Type="http://schemas.openxmlformats.org/officeDocument/2006/relationships/customXml" Target="../ink/ink405.xml"/><Relationship Id="rId108" Type="http://schemas.openxmlformats.org/officeDocument/2006/relationships/tags" Target="../tags/tag80.xml"/><Relationship Id="rId109"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tags" Target="../tags/tag82.xml"/><Relationship Id="rId3" Type="http://schemas.openxmlformats.org/officeDocument/2006/relationships/tags" Target="../tags/tag83.xml"/><Relationship Id="rId4" Type="http://schemas.openxmlformats.org/officeDocument/2006/relationships/image" Target="../media/image14.png"/><Relationship Id="rId5" Type="http://schemas.openxmlformats.org/officeDocument/2006/relationships/tags" Target="../tags/tag84.xml"/><Relationship Id="rId6" Type="http://schemas.openxmlformats.org/officeDocument/2006/relationships/image" Target="../media/image21.png"/><Relationship Id="rId7" Type="http://schemas.openxmlformats.org/officeDocument/2006/relationships/tags" Target="../tags/tag85.xml"/><Relationship Id="rId8" Type="http://schemas.openxmlformats.org/officeDocument/2006/relationships/image" Target="../media/image20.png"/><Relationship Id="rId9" Type="http://schemas.openxmlformats.org/officeDocument/2006/relationships/tags" Target="../tags/tag86.xml"/><Relationship Id="rId10" Type="http://schemas.openxmlformats.org/officeDocument/2006/relationships/image" Target="../media/image17.png"/><Relationship Id="rId11" Type="http://schemas.openxmlformats.org/officeDocument/2006/relationships/tags" Target="../tags/tag87.xml"/><Relationship Id="rId12" Type="http://schemas.openxmlformats.org/officeDocument/2006/relationships/tags" Target="../tags/tag88.xml"/><Relationship Id="rId13" Type="http://schemas.openxmlformats.org/officeDocument/2006/relationships/tags" Target="../tags/tag89.xml"/><Relationship Id="rId14" Type="http://schemas.openxmlformats.org/officeDocument/2006/relationships/tags" Target="../tags/tag90.xml"/><Relationship Id="rId15" Type="http://schemas.openxmlformats.org/officeDocument/2006/relationships/tags" Target="../tags/tag91.xml"/><Relationship Id="rId16" Type="http://schemas.openxmlformats.org/officeDocument/2006/relationships/image" Target="../media/image18.png"/><Relationship Id="rId17" Type="http://schemas.openxmlformats.org/officeDocument/2006/relationships/tags" Target="../tags/tag92.xml"/><Relationship Id="rId18" Type="http://schemas.openxmlformats.org/officeDocument/2006/relationships/tags" Target="../tags/tag93.xml"/><Relationship Id="rId19" Type="http://schemas.openxmlformats.org/officeDocument/2006/relationships/tags" Target="../tags/tag94.xml"/><Relationship Id="rId20" Type="http://schemas.openxmlformats.org/officeDocument/2006/relationships/tags" Target="../tags/tag95.xml"/><Relationship Id="rId21" Type="http://schemas.openxmlformats.org/officeDocument/2006/relationships/tags" Target="../tags/tag96.xml"/><Relationship Id="rId22" Type="http://schemas.openxmlformats.org/officeDocument/2006/relationships/tags" Target="../tags/tag97.xml"/><Relationship Id="rId23" Type="http://schemas.openxmlformats.org/officeDocument/2006/relationships/tags" Target="../tags/tag98.xml"/><Relationship Id="rId24" Type="http://schemas.openxmlformats.org/officeDocument/2006/relationships/image" Target="../media/image19.png"/><Relationship Id="rId25" Type="http://schemas.openxmlformats.org/officeDocument/2006/relationships/tags" Target="../tags/tag99.xml"/><Relationship Id="rId26" Type="http://schemas.openxmlformats.org/officeDocument/2006/relationships/customXml" Target="../ink/ink406.xml"/><Relationship Id="rId27" Type="http://schemas.openxmlformats.org/officeDocument/2006/relationships/customXml" Target="../ink/ink407.xml"/><Relationship Id="rId28" Type="http://schemas.openxmlformats.org/officeDocument/2006/relationships/customXml" Target="../ink/ink408.xml"/><Relationship Id="rId29" Type="http://schemas.openxmlformats.org/officeDocument/2006/relationships/customXml" Target="../ink/ink409.xml"/><Relationship Id="rId30" Type="http://schemas.openxmlformats.org/officeDocument/2006/relationships/tags" Target="../tags/tag100.xml"/><Relationship Id="rId3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tags" Target="../tags/tag102.xml"/><Relationship Id="rId3" Type="http://schemas.openxmlformats.org/officeDocument/2006/relationships/tags" Target="../tags/tag103.xml"/><Relationship Id="rId4" Type="http://schemas.openxmlformats.org/officeDocument/2006/relationships/image" Target="../media/image14.png"/><Relationship Id="rId5" Type="http://schemas.openxmlformats.org/officeDocument/2006/relationships/tags" Target="../tags/tag104.xml"/><Relationship Id="rId6" Type="http://schemas.openxmlformats.org/officeDocument/2006/relationships/image" Target="../media/image21.png"/><Relationship Id="rId7" Type="http://schemas.openxmlformats.org/officeDocument/2006/relationships/tags" Target="../tags/tag105.xml"/><Relationship Id="rId8" Type="http://schemas.openxmlformats.org/officeDocument/2006/relationships/image" Target="../media/image20.png"/><Relationship Id="rId9" Type="http://schemas.openxmlformats.org/officeDocument/2006/relationships/tags" Target="../tags/tag106.xml"/><Relationship Id="rId10" Type="http://schemas.openxmlformats.org/officeDocument/2006/relationships/image" Target="../media/image17.png"/><Relationship Id="rId11" Type="http://schemas.openxmlformats.org/officeDocument/2006/relationships/tags" Target="../tags/tag107.xml"/><Relationship Id="rId12" Type="http://schemas.openxmlformats.org/officeDocument/2006/relationships/tags" Target="../tags/tag108.xml"/><Relationship Id="rId13" Type="http://schemas.openxmlformats.org/officeDocument/2006/relationships/tags" Target="../tags/tag109.xml"/><Relationship Id="rId14" Type="http://schemas.openxmlformats.org/officeDocument/2006/relationships/tags" Target="../tags/tag110.xml"/><Relationship Id="rId15" Type="http://schemas.openxmlformats.org/officeDocument/2006/relationships/tags" Target="../tags/tag111.xml"/><Relationship Id="rId16" Type="http://schemas.openxmlformats.org/officeDocument/2006/relationships/image" Target="../media/image18.png"/><Relationship Id="rId17" Type="http://schemas.openxmlformats.org/officeDocument/2006/relationships/tags" Target="../tags/tag112.xml"/><Relationship Id="rId18" Type="http://schemas.openxmlformats.org/officeDocument/2006/relationships/tags" Target="../tags/tag113.xml"/><Relationship Id="rId19" Type="http://schemas.openxmlformats.org/officeDocument/2006/relationships/tags" Target="../tags/tag114.xml"/><Relationship Id="rId20" Type="http://schemas.openxmlformats.org/officeDocument/2006/relationships/tags" Target="../tags/tag115.xml"/><Relationship Id="rId21" Type="http://schemas.openxmlformats.org/officeDocument/2006/relationships/tags" Target="../tags/tag116.xml"/><Relationship Id="rId22" Type="http://schemas.openxmlformats.org/officeDocument/2006/relationships/tags" Target="../tags/tag117.xml"/><Relationship Id="rId23" Type="http://schemas.openxmlformats.org/officeDocument/2006/relationships/tags" Target="../tags/tag118.xml"/><Relationship Id="rId24" Type="http://schemas.openxmlformats.org/officeDocument/2006/relationships/image" Target="../media/image19.png"/><Relationship Id="rId25" Type="http://schemas.openxmlformats.org/officeDocument/2006/relationships/tags" Target="../tags/tag119.xml"/><Relationship Id="rId26" Type="http://schemas.openxmlformats.org/officeDocument/2006/relationships/customXml" Target="../ink/ink410.xml"/><Relationship Id="rId27" Type="http://schemas.openxmlformats.org/officeDocument/2006/relationships/customXml" Target="../ink/ink411.xml"/><Relationship Id="rId28" Type="http://schemas.openxmlformats.org/officeDocument/2006/relationships/customXml" Target="../ink/ink412.xml"/><Relationship Id="rId29" Type="http://schemas.openxmlformats.org/officeDocument/2006/relationships/customXml" Target="../ink/ink413.xml"/><Relationship Id="rId30" Type="http://schemas.openxmlformats.org/officeDocument/2006/relationships/customXml" Target="../ink/ink414.xml"/><Relationship Id="rId31" Type="http://schemas.openxmlformats.org/officeDocument/2006/relationships/customXml" Target="../ink/ink415.xml"/><Relationship Id="rId32" Type="http://schemas.openxmlformats.org/officeDocument/2006/relationships/customXml" Target="../ink/ink416.xml"/><Relationship Id="rId33" Type="http://schemas.openxmlformats.org/officeDocument/2006/relationships/customXml" Target="../ink/ink417.xml"/><Relationship Id="rId34" Type="http://schemas.openxmlformats.org/officeDocument/2006/relationships/customXml" Target="../ink/ink418.xml"/><Relationship Id="rId35" Type="http://schemas.openxmlformats.org/officeDocument/2006/relationships/customXml" Target="../ink/ink419.xml"/><Relationship Id="rId36" Type="http://schemas.openxmlformats.org/officeDocument/2006/relationships/customXml" Target="../ink/ink420.xml"/><Relationship Id="rId37" Type="http://schemas.openxmlformats.org/officeDocument/2006/relationships/customXml" Target="../ink/ink421.xml"/><Relationship Id="rId38" Type="http://schemas.openxmlformats.org/officeDocument/2006/relationships/customXml" Target="../ink/ink422.xml"/><Relationship Id="rId39" Type="http://schemas.openxmlformats.org/officeDocument/2006/relationships/customXml" Target="../ink/ink423.xml"/><Relationship Id="rId40" Type="http://schemas.openxmlformats.org/officeDocument/2006/relationships/customXml" Target="../ink/ink424.xml"/><Relationship Id="rId41" Type="http://schemas.openxmlformats.org/officeDocument/2006/relationships/customXml" Target="../ink/ink425.xml"/><Relationship Id="rId42" Type="http://schemas.openxmlformats.org/officeDocument/2006/relationships/customXml" Target="../ink/ink426.xml"/><Relationship Id="rId43" Type="http://schemas.openxmlformats.org/officeDocument/2006/relationships/customXml" Target="../ink/ink427.xml"/><Relationship Id="rId44" Type="http://schemas.openxmlformats.org/officeDocument/2006/relationships/customXml" Target="../ink/ink428.xml"/><Relationship Id="rId45" Type="http://schemas.openxmlformats.org/officeDocument/2006/relationships/customXml" Target="../ink/ink429.xml"/><Relationship Id="rId46" Type="http://schemas.openxmlformats.org/officeDocument/2006/relationships/customXml" Target="../ink/ink430.xml"/><Relationship Id="rId47" Type="http://schemas.openxmlformats.org/officeDocument/2006/relationships/customXml" Target="../ink/ink431.xml"/><Relationship Id="rId48" Type="http://schemas.openxmlformats.org/officeDocument/2006/relationships/customXml" Target="../ink/ink432.xml"/><Relationship Id="rId49" Type="http://schemas.openxmlformats.org/officeDocument/2006/relationships/customXml" Target="../ink/ink433.xml"/><Relationship Id="rId50" Type="http://schemas.openxmlformats.org/officeDocument/2006/relationships/customXml" Target="../ink/ink434.xml"/><Relationship Id="rId51" Type="http://schemas.openxmlformats.org/officeDocument/2006/relationships/tags" Target="../tags/tag120.xml"/><Relationship Id="rId5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customXml" Target="../ink/ink435.xml"/><Relationship Id="rId2" Type="http://schemas.openxmlformats.org/officeDocument/2006/relationships/customXml" Target="../ink/ink436.xml"/><Relationship Id="rId3" Type="http://schemas.openxmlformats.org/officeDocument/2006/relationships/customXml" Target="../ink/ink437.xml"/><Relationship Id="rId4" Type="http://schemas.openxmlformats.org/officeDocument/2006/relationships/customXml" Target="../ink/ink438.xml"/><Relationship Id="rId5" Type="http://schemas.openxmlformats.org/officeDocument/2006/relationships/customXml" Target="../ink/ink439.xml"/><Relationship Id="rId6" Type="http://schemas.openxmlformats.org/officeDocument/2006/relationships/customXml" Target="../ink/ink440.xml"/><Relationship Id="rId7" Type="http://schemas.openxmlformats.org/officeDocument/2006/relationships/customXml" Target="../ink/ink441.xml"/><Relationship Id="rId8" Type="http://schemas.openxmlformats.org/officeDocument/2006/relationships/customXml" Target="../ink/ink442.xml"/><Relationship Id="rId9" Type="http://schemas.openxmlformats.org/officeDocument/2006/relationships/customXml" Target="../ink/ink443.xml"/><Relationship Id="rId10" Type="http://schemas.openxmlformats.org/officeDocument/2006/relationships/customXml" Target="../ink/ink444.xml"/><Relationship Id="rId11" Type="http://schemas.openxmlformats.org/officeDocument/2006/relationships/customXml" Target="../ink/ink445.xml"/><Relationship Id="rId12" Type="http://schemas.openxmlformats.org/officeDocument/2006/relationships/customXml" Target="../ink/ink446.xml"/><Relationship Id="rId13" Type="http://schemas.openxmlformats.org/officeDocument/2006/relationships/customXml" Target="../ink/ink447.xml"/><Relationship Id="rId14" Type="http://schemas.openxmlformats.org/officeDocument/2006/relationships/customXml" Target="../ink/ink448.xml"/><Relationship Id="rId15" Type="http://schemas.openxmlformats.org/officeDocument/2006/relationships/customXml" Target="../ink/ink449.xml"/><Relationship Id="rId16" Type="http://schemas.openxmlformats.org/officeDocument/2006/relationships/customXml" Target="../ink/ink450.xml"/><Relationship Id="rId17" Type="http://schemas.openxmlformats.org/officeDocument/2006/relationships/customXml" Target="../ink/ink451.xml"/><Relationship Id="rId18" Type="http://schemas.openxmlformats.org/officeDocument/2006/relationships/customXml" Target="../ink/ink452.xml"/><Relationship Id="rId19" Type="http://schemas.openxmlformats.org/officeDocument/2006/relationships/customXml" Target="../ink/ink453.xml"/><Relationship Id="rId20" Type="http://schemas.openxmlformats.org/officeDocument/2006/relationships/customXml" Target="../ink/ink454.xml"/><Relationship Id="rId21" Type="http://schemas.openxmlformats.org/officeDocument/2006/relationships/customXml" Target="../ink/ink455.xml"/><Relationship Id="rId22" Type="http://schemas.openxmlformats.org/officeDocument/2006/relationships/customXml" Target="../ink/ink456.xml"/><Relationship Id="rId23" Type="http://schemas.openxmlformats.org/officeDocument/2006/relationships/customXml" Target="../ink/ink457.xml"/><Relationship Id="rId24" Type="http://schemas.openxmlformats.org/officeDocument/2006/relationships/customXml" Target="../ink/ink458.xml"/><Relationship Id="rId25" Type="http://schemas.openxmlformats.org/officeDocument/2006/relationships/customXml" Target="../ink/ink459.xml"/><Relationship Id="rId26" Type="http://schemas.openxmlformats.org/officeDocument/2006/relationships/customXml" Target="../ink/ink460.xml"/><Relationship Id="rId27" Type="http://schemas.openxmlformats.org/officeDocument/2006/relationships/customXml" Target="../ink/ink461.xml"/><Relationship Id="rId28" Type="http://schemas.openxmlformats.org/officeDocument/2006/relationships/customXml" Target="../ink/ink462.xml"/><Relationship Id="rId29" Type="http://schemas.openxmlformats.org/officeDocument/2006/relationships/customXml" Target="../ink/ink463.xml"/><Relationship Id="rId30" Type="http://schemas.openxmlformats.org/officeDocument/2006/relationships/customXml" Target="../ink/ink464.xml"/><Relationship Id="rId31" Type="http://schemas.openxmlformats.org/officeDocument/2006/relationships/customXml" Target="../ink/ink465.xml"/><Relationship Id="rId32" Type="http://schemas.openxmlformats.org/officeDocument/2006/relationships/customXml" Target="../ink/ink466.xml"/><Relationship Id="rId33" Type="http://schemas.openxmlformats.org/officeDocument/2006/relationships/customXml" Target="../ink/ink467.xml"/><Relationship Id="rId34" Type="http://schemas.openxmlformats.org/officeDocument/2006/relationships/customXml" Target="../ink/ink468.xml"/><Relationship Id="rId35" Type="http://schemas.openxmlformats.org/officeDocument/2006/relationships/customXml" Target="../ink/ink469.xml"/><Relationship Id="rId36" Type="http://schemas.openxmlformats.org/officeDocument/2006/relationships/customXml" Target="../ink/ink470.xml"/><Relationship Id="rId37" Type="http://schemas.openxmlformats.org/officeDocument/2006/relationships/customXml" Target="../ink/ink471.xml"/><Relationship Id="rId38" Type="http://schemas.openxmlformats.org/officeDocument/2006/relationships/customXml" Target="../ink/ink472.xml"/><Relationship Id="rId39" Type="http://schemas.openxmlformats.org/officeDocument/2006/relationships/customXml" Target="../ink/ink473.xml"/><Relationship Id="rId40" Type="http://schemas.openxmlformats.org/officeDocument/2006/relationships/customXml" Target="../ink/ink474.xml"/><Relationship Id="rId41" Type="http://schemas.openxmlformats.org/officeDocument/2006/relationships/customXml" Target="../ink/ink475.xml"/><Relationship Id="rId42" Type="http://schemas.openxmlformats.org/officeDocument/2006/relationships/customXml" Target="../ink/ink476.xml"/><Relationship Id="rId43" Type="http://schemas.openxmlformats.org/officeDocument/2006/relationships/customXml" Target="../ink/ink477.xml"/><Relationship Id="rId44" Type="http://schemas.openxmlformats.org/officeDocument/2006/relationships/customXml" Target="../ink/ink478.xml"/><Relationship Id="rId45" Type="http://schemas.openxmlformats.org/officeDocument/2006/relationships/customXml" Target="../ink/ink479.xml"/><Relationship Id="rId46" Type="http://schemas.openxmlformats.org/officeDocument/2006/relationships/customXml" Target="../ink/ink480.xml"/><Relationship Id="rId47" Type="http://schemas.openxmlformats.org/officeDocument/2006/relationships/customXml" Target="../ink/ink481.xml"/><Relationship Id="rId48" Type="http://schemas.openxmlformats.org/officeDocument/2006/relationships/customXml" Target="../ink/ink482.xml"/><Relationship Id="rId49" Type="http://schemas.openxmlformats.org/officeDocument/2006/relationships/customXml" Target="../ink/ink483.xml"/><Relationship Id="rId50" Type="http://schemas.openxmlformats.org/officeDocument/2006/relationships/customXml" Target="../ink/ink484.xml"/><Relationship Id="rId51" Type="http://schemas.openxmlformats.org/officeDocument/2006/relationships/customXml" Target="../ink/ink485.xml"/><Relationship Id="rId52" Type="http://schemas.openxmlformats.org/officeDocument/2006/relationships/customXml" Target="../ink/ink486.xml"/><Relationship Id="rId53" Type="http://schemas.openxmlformats.org/officeDocument/2006/relationships/customXml" Target="../ink/ink487.xml"/><Relationship Id="rId54" Type="http://schemas.openxmlformats.org/officeDocument/2006/relationships/customXml" Target="../ink/ink488.xml"/><Relationship Id="rId55" Type="http://schemas.openxmlformats.org/officeDocument/2006/relationships/customXml" Target="../ink/ink489.xml"/><Relationship Id="rId56" Type="http://schemas.openxmlformats.org/officeDocument/2006/relationships/customXml" Target="../ink/ink490.xml"/><Relationship Id="rId57" Type="http://schemas.openxmlformats.org/officeDocument/2006/relationships/customXml" Target="../ink/ink491.xml"/><Relationship Id="rId58" Type="http://schemas.openxmlformats.org/officeDocument/2006/relationships/customXml" Target="../ink/ink492.xml"/><Relationship Id="rId59" Type="http://schemas.openxmlformats.org/officeDocument/2006/relationships/customXml" Target="../ink/ink493.xml"/><Relationship Id="rId60" Type="http://schemas.openxmlformats.org/officeDocument/2006/relationships/customXml" Target="../ink/ink494.xml"/><Relationship Id="rId61" Type="http://schemas.openxmlformats.org/officeDocument/2006/relationships/customXml" Target="../ink/ink495.xml"/><Relationship Id="rId62" Type="http://schemas.openxmlformats.org/officeDocument/2006/relationships/customXml" Target="../ink/ink496.xml"/><Relationship Id="rId63" Type="http://schemas.openxmlformats.org/officeDocument/2006/relationships/customXml" Target="../ink/ink497.xml"/><Relationship Id="rId64" Type="http://schemas.openxmlformats.org/officeDocument/2006/relationships/customXml" Target="../ink/ink498.xml"/><Relationship Id="rId65" Type="http://schemas.openxmlformats.org/officeDocument/2006/relationships/customXml" Target="../ink/ink499.xml"/><Relationship Id="rId66" Type="http://schemas.openxmlformats.org/officeDocument/2006/relationships/customXml" Target="../ink/ink500.xml"/><Relationship Id="rId67" Type="http://schemas.openxmlformats.org/officeDocument/2006/relationships/customXml" Target="../ink/ink501.xml"/><Relationship Id="rId68" Type="http://schemas.openxmlformats.org/officeDocument/2006/relationships/customXml" Target="../ink/ink502.xml"/><Relationship Id="rId69" Type="http://schemas.openxmlformats.org/officeDocument/2006/relationships/customXml" Target="../ink/ink503.xml"/><Relationship Id="rId70" Type="http://schemas.openxmlformats.org/officeDocument/2006/relationships/customXml" Target="../ink/ink504.xml"/><Relationship Id="rId71" Type="http://schemas.openxmlformats.org/officeDocument/2006/relationships/customXml" Target="../ink/ink505.xml"/><Relationship Id="rId72" Type="http://schemas.openxmlformats.org/officeDocument/2006/relationships/customXml" Target="../ink/ink506.xml"/><Relationship Id="rId73" Type="http://schemas.openxmlformats.org/officeDocument/2006/relationships/customXml" Target="../ink/ink507.xml"/><Relationship Id="rId74" Type="http://schemas.openxmlformats.org/officeDocument/2006/relationships/customXml" Target="../ink/ink508.xml"/><Relationship Id="rId75" Type="http://schemas.openxmlformats.org/officeDocument/2006/relationships/customXml" Target="../ink/ink509.xml"/><Relationship Id="rId76" Type="http://schemas.openxmlformats.org/officeDocument/2006/relationships/customXml" Target="../ink/ink510.xml"/><Relationship Id="rId77" Type="http://schemas.openxmlformats.org/officeDocument/2006/relationships/customXml" Target="../ink/ink511.xml"/><Relationship Id="rId78" Type="http://schemas.openxmlformats.org/officeDocument/2006/relationships/customXml" Target="../ink/ink512.xml"/><Relationship Id="rId79" Type="http://schemas.openxmlformats.org/officeDocument/2006/relationships/customXml" Target="../ink/ink513.xml"/><Relationship Id="rId80" Type="http://schemas.openxmlformats.org/officeDocument/2006/relationships/customXml" Target="../ink/ink514.xml"/><Relationship Id="rId81" Type="http://schemas.openxmlformats.org/officeDocument/2006/relationships/customXml" Target="../ink/ink515.xml"/><Relationship Id="rId82" Type="http://schemas.openxmlformats.org/officeDocument/2006/relationships/customXml" Target="../ink/ink516.xml"/><Relationship Id="rId83" Type="http://schemas.openxmlformats.org/officeDocument/2006/relationships/customXml" Target="../ink/ink517.xml"/><Relationship Id="rId84" Type="http://schemas.openxmlformats.org/officeDocument/2006/relationships/customXml" Target="../ink/ink518.xml"/><Relationship Id="rId85" Type="http://schemas.openxmlformats.org/officeDocument/2006/relationships/customXml" Target="../ink/ink519.xml"/><Relationship Id="rId86" Type="http://schemas.openxmlformats.org/officeDocument/2006/relationships/customXml" Target="../ink/ink520.xml"/><Relationship Id="rId87" Type="http://schemas.openxmlformats.org/officeDocument/2006/relationships/customXml" Target="../ink/ink521.xml"/><Relationship Id="rId88" Type="http://schemas.openxmlformats.org/officeDocument/2006/relationships/customXml" Target="../ink/ink522.xml"/><Relationship Id="rId89" Type="http://schemas.openxmlformats.org/officeDocument/2006/relationships/customXml" Target="../ink/ink523.xml"/><Relationship Id="rId90" Type="http://schemas.openxmlformats.org/officeDocument/2006/relationships/customXml" Target="../ink/ink524.xml"/><Relationship Id="rId91" Type="http://schemas.openxmlformats.org/officeDocument/2006/relationships/customXml" Target="../ink/ink525.xml"/><Relationship Id="rId92" Type="http://schemas.openxmlformats.org/officeDocument/2006/relationships/customXml" Target="../ink/ink526.xml"/><Relationship Id="rId93" Type="http://schemas.openxmlformats.org/officeDocument/2006/relationships/customXml" Target="../ink/ink527.xml"/><Relationship Id="rId94" Type="http://schemas.openxmlformats.org/officeDocument/2006/relationships/customXml" Target="../ink/ink528.xml"/><Relationship Id="rId95" Type="http://schemas.openxmlformats.org/officeDocument/2006/relationships/customXml" Target="../ink/ink529.xml"/><Relationship Id="rId96" Type="http://schemas.openxmlformats.org/officeDocument/2006/relationships/customXml" Target="../ink/ink530.xml"/><Relationship Id="rId97" Type="http://schemas.openxmlformats.org/officeDocument/2006/relationships/customXml" Target="../ink/ink531.xml"/><Relationship Id="rId98"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customXml" Target="../ink/ink532.xml"/><Relationship Id="rId2" Type="http://schemas.openxmlformats.org/officeDocument/2006/relationships/customXml" Target="../ink/ink533.xml"/><Relationship Id="rId3" Type="http://schemas.openxmlformats.org/officeDocument/2006/relationships/customXml" Target="../ink/ink534.xml"/><Relationship Id="rId4" Type="http://schemas.openxmlformats.org/officeDocument/2006/relationships/customXml" Target="../ink/ink535.xml"/><Relationship Id="rId5" Type="http://schemas.openxmlformats.org/officeDocument/2006/relationships/customXml" Target="../ink/ink536.xml"/><Relationship Id="rId6" Type="http://schemas.openxmlformats.org/officeDocument/2006/relationships/customXml" Target="../ink/ink537.xml"/><Relationship Id="rId7" Type="http://schemas.openxmlformats.org/officeDocument/2006/relationships/customXml" Target="../ink/ink538.xml"/><Relationship Id="rId8" Type="http://schemas.openxmlformats.org/officeDocument/2006/relationships/customXml" Target="../ink/ink539.xml"/><Relationship Id="rId9" Type="http://schemas.openxmlformats.org/officeDocument/2006/relationships/customXml" Target="../ink/ink540.xml"/><Relationship Id="rId10" Type="http://schemas.openxmlformats.org/officeDocument/2006/relationships/customXml" Target="../ink/ink541.xml"/><Relationship Id="rId11" Type="http://schemas.openxmlformats.org/officeDocument/2006/relationships/customXml" Target="../ink/ink542.xml"/><Relationship Id="rId12" Type="http://schemas.openxmlformats.org/officeDocument/2006/relationships/customXml" Target="../ink/ink543.xml"/><Relationship Id="rId13" Type="http://schemas.openxmlformats.org/officeDocument/2006/relationships/customXml" Target="../ink/ink544.xml"/><Relationship Id="rId14" Type="http://schemas.openxmlformats.org/officeDocument/2006/relationships/customXml" Target="../ink/ink545.xml"/><Relationship Id="rId15" Type="http://schemas.openxmlformats.org/officeDocument/2006/relationships/customXml" Target="../ink/ink546.xml"/><Relationship Id="rId16" Type="http://schemas.openxmlformats.org/officeDocument/2006/relationships/customXml" Target="../ink/ink547.xml"/><Relationship Id="rId17" Type="http://schemas.openxmlformats.org/officeDocument/2006/relationships/customXml" Target="../ink/ink548.xml"/><Relationship Id="rId18" Type="http://schemas.openxmlformats.org/officeDocument/2006/relationships/customXml" Target="../ink/ink549.xml"/><Relationship Id="rId19" Type="http://schemas.openxmlformats.org/officeDocument/2006/relationships/customXml" Target="../ink/ink550.xml"/><Relationship Id="rId20" Type="http://schemas.openxmlformats.org/officeDocument/2006/relationships/customXml" Target="../ink/ink551.xml"/><Relationship Id="rId21" Type="http://schemas.openxmlformats.org/officeDocument/2006/relationships/customXml" Target="../ink/ink552.xml"/><Relationship Id="rId22" Type="http://schemas.openxmlformats.org/officeDocument/2006/relationships/customXml" Target="../ink/ink553.xml"/><Relationship Id="rId23" Type="http://schemas.openxmlformats.org/officeDocument/2006/relationships/customXml" Target="../ink/ink554.xml"/><Relationship Id="rId24" Type="http://schemas.openxmlformats.org/officeDocument/2006/relationships/customXml" Target="../ink/ink555.xml"/><Relationship Id="rId25" Type="http://schemas.openxmlformats.org/officeDocument/2006/relationships/customXml" Target="../ink/ink556.xml"/><Relationship Id="rId26" Type="http://schemas.openxmlformats.org/officeDocument/2006/relationships/customXml" Target="../ink/ink557.xml"/><Relationship Id="rId27" Type="http://schemas.openxmlformats.org/officeDocument/2006/relationships/customXml" Target="../ink/ink558.xml"/><Relationship Id="rId28" Type="http://schemas.openxmlformats.org/officeDocument/2006/relationships/customXml" Target="../ink/ink559.xml"/><Relationship Id="rId29" Type="http://schemas.openxmlformats.org/officeDocument/2006/relationships/customXml" Target="../ink/ink560.xml"/><Relationship Id="rId30" Type="http://schemas.openxmlformats.org/officeDocument/2006/relationships/customXml" Target="../ink/ink561.xml"/><Relationship Id="rId31" Type="http://schemas.openxmlformats.org/officeDocument/2006/relationships/customXml" Target="../ink/ink562.xml"/><Relationship Id="rId32" Type="http://schemas.openxmlformats.org/officeDocument/2006/relationships/customXml" Target="../ink/ink563.xml"/><Relationship Id="rId33" Type="http://schemas.openxmlformats.org/officeDocument/2006/relationships/customXml" Target="../ink/ink564.xml"/><Relationship Id="rId34" Type="http://schemas.openxmlformats.org/officeDocument/2006/relationships/customXml" Target="../ink/ink565.xml"/><Relationship Id="rId35" Type="http://schemas.openxmlformats.org/officeDocument/2006/relationships/customXml" Target="../ink/ink566.xml"/><Relationship Id="rId36" Type="http://schemas.openxmlformats.org/officeDocument/2006/relationships/customXml" Target="../ink/ink567.xml"/><Relationship Id="rId37" Type="http://schemas.openxmlformats.org/officeDocument/2006/relationships/customXml" Target="../ink/ink568.xml"/><Relationship Id="rId38" Type="http://schemas.openxmlformats.org/officeDocument/2006/relationships/customXml" Target="../ink/ink569.xml"/><Relationship Id="rId39" Type="http://schemas.openxmlformats.org/officeDocument/2006/relationships/customXml" Target="../ink/ink570.xml"/><Relationship Id="rId40" Type="http://schemas.openxmlformats.org/officeDocument/2006/relationships/customXml" Target="../ink/ink571.xml"/><Relationship Id="rId41" Type="http://schemas.openxmlformats.org/officeDocument/2006/relationships/customXml" Target="../ink/ink572.xml"/><Relationship Id="rId4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1" Type="http://schemas.openxmlformats.org/officeDocument/2006/relationships/customXml" Target="../ink/ink573.xml"/><Relationship Id="rId2" Type="http://schemas.openxmlformats.org/officeDocument/2006/relationships/customXml" Target="../ink/ink574.xml"/><Relationship Id="rId3" Type="http://schemas.openxmlformats.org/officeDocument/2006/relationships/customXml" Target="../ink/ink575.xml"/><Relationship Id="rId4" Type="http://schemas.openxmlformats.org/officeDocument/2006/relationships/customXml" Target="../ink/ink576.xml"/><Relationship Id="rId5"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customXml" Target="../ink/ink577.xml"/><Relationship Id="rId2" Type="http://schemas.openxmlformats.org/officeDocument/2006/relationships/customXml" Target="../ink/ink578.xml"/><Relationship Id="rId3" Type="http://schemas.openxmlformats.org/officeDocument/2006/relationships/customXml" Target="../ink/ink579.xml"/><Relationship Id="rId4" Type="http://schemas.openxmlformats.org/officeDocument/2006/relationships/customXml" Target="../ink/ink580.xml"/><Relationship Id="rId5" Type="http://schemas.openxmlformats.org/officeDocument/2006/relationships/customXml" Target="../ink/ink581.xml"/><Relationship Id="rId6" Type="http://schemas.openxmlformats.org/officeDocument/2006/relationships/customXml" Target="../ink/ink582.xml"/><Relationship Id="rId7" Type="http://schemas.openxmlformats.org/officeDocument/2006/relationships/customXml" Target="../ink/ink583.xml"/><Relationship Id="rId8" Type="http://schemas.openxmlformats.org/officeDocument/2006/relationships/customXml" Target="../ink/ink584.xml"/><Relationship Id="rId9" Type="http://schemas.openxmlformats.org/officeDocument/2006/relationships/customXml" Target="../ink/ink585.xml"/><Relationship Id="rId10" Type="http://schemas.openxmlformats.org/officeDocument/2006/relationships/customXml" Target="../ink/ink586.xml"/><Relationship Id="rId11" Type="http://schemas.openxmlformats.org/officeDocument/2006/relationships/customXml" Target="../ink/ink587.xml"/><Relationship Id="rId12" Type="http://schemas.openxmlformats.org/officeDocument/2006/relationships/customXml" Target="../ink/ink588.xml"/><Relationship Id="rId13" Type="http://schemas.openxmlformats.org/officeDocument/2006/relationships/customXml" Target="../ink/ink589.xml"/><Relationship Id="rId14" Type="http://schemas.openxmlformats.org/officeDocument/2006/relationships/customXml" Target="../ink/ink590.xml"/><Relationship Id="rId15" Type="http://schemas.openxmlformats.org/officeDocument/2006/relationships/customXml" Target="../ink/ink591.xml"/><Relationship Id="rId16" Type="http://schemas.openxmlformats.org/officeDocument/2006/relationships/customXml" Target="../ink/ink592.xml"/><Relationship Id="rId17" Type="http://schemas.openxmlformats.org/officeDocument/2006/relationships/customXml" Target="../ink/ink593.xml"/><Relationship Id="rId18" Type="http://schemas.openxmlformats.org/officeDocument/2006/relationships/customXml" Target="../ink/ink594.xml"/><Relationship Id="rId19" Type="http://schemas.openxmlformats.org/officeDocument/2006/relationships/customXml" Target="../ink/ink595.xml"/><Relationship Id="rId20" Type="http://schemas.openxmlformats.org/officeDocument/2006/relationships/customXml" Target="../ink/ink596.xml"/><Relationship Id="rId21" Type="http://schemas.openxmlformats.org/officeDocument/2006/relationships/customXml" Target="../ink/ink597.xml"/><Relationship Id="rId22" Type="http://schemas.openxmlformats.org/officeDocument/2006/relationships/customXml" Target="../ink/ink598.xml"/><Relationship Id="rId23" Type="http://schemas.openxmlformats.org/officeDocument/2006/relationships/customXml" Target="../ink/ink599.xml"/><Relationship Id="rId24" Type="http://schemas.openxmlformats.org/officeDocument/2006/relationships/customXml" Target="../ink/ink600.xml"/><Relationship Id="rId25" Type="http://schemas.openxmlformats.org/officeDocument/2006/relationships/customXml" Target="../ink/ink601.xml"/><Relationship Id="rId26" Type="http://schemas.openxmlformats.org/officeDocument/2006/relationships/customXml" Target="../ink/ink602.xml"/><Relationship Id="rId27" Type="http://schemas.openxmlformats.org/officeDocument/2006/relationships/customXml" Target="../ink/ink603.xml"/><Relationship Id="rId28" Type="http://schemas.openxmlformats.org/officeDocument/2006/relationships/customXml" Target="../ink/ink604.xml"/><Relationship Id="rId29" Type="http://schemas.openxmlformats.org/officeDocument/2006/relationships/customXml" Target="../ink/ink605.xml"/><Relationship Id="rId30" Type="http://schemas.openxmlformats.org/officeDocument/2006/relationships/customXml" Target="../ink/ink606.xml"/><Relationship Id="rId31" Type="http://schemas.openxmlformats.org/officeDocument/2006/relationships/customXml" Target="../ink/ink607.xml"/><Relationship Id="rId32" Type="http://schemas.openxmlformats.org/officeDocument/2006/relationships/customXml" Target="../ink/ink608.xml"/><Relationship Id="rId33" Type="http://schemas.openxmlformats.org/officeDocument/2006/relationships/customXml" Target="../ink/ink609.xml"/><Relationship Id="rId34" Type="http://schemas.openxmlformats.org/officeDocument/2006/relationships/customXml" Target="../ink/ink610.xml"/><Relationship Id="rId35" Type="http://schemas.openxmlformats.org/officeDocument/2006/relationships/customXml" Target="../ink/ink611.xml"/><Relationship Id="rId36" Type="http://schemas.openxmlformats.org/officeDocument/2006/relationships/customXml" Target="../ink/ink612.xml"/><Relationship Id="rId37" Type="http://schemas.openxmlformats.org/officeDocument/2006/relationships/customXml" Target="../ink/ink613.xml"/><Relationship Id="rId38" Type="http://schemas.openxmlformats.org/officeDocument/2006/relationships/customXml" Target="../ink/ink614.xml"/><Relationship Id="rId39" Type="http://schemas.openxmlformats.org/officeDocument/2006/relationships/customXml" Target="../ink/ink615.xml"/><Relationship Id="rId40" Type="http://schemas.openxmlformats.org/officeDocument/2006/relationships/customXml" Target="../ink/ink616.xml"/><Relationship Id="rId41" Type="http://schemas.openxmlformats.org/officeDocument/2006/relationships/customXml" Target="../ink/ink617.xml"/><Relationship Id="rId42" Type="http://schemas.openxmlformats.org/officeDocument/2006/relationships/customXml" Target="../ink/ink618.xml"/><Relationship Id="rId43" Type="http://schemas.openxmlformats.org/officeDocument/2006/relationships/customXml" Target="../ink/ink619.xml"/><Relationship Id="rId44" Type="http://schemas.openxmlformats.org/officeDocument/2006/relationships/customXml" Target="../ink/ink620.xml"/><Relationship Id="rId45" Type="http://schemas.openxmlformats.org/officeDocument/2006/relationships/customXml" Target="../ink/ink621.xml"/><Relationship Id="rId46" Type="http://schemas.openxmlformats.org/officeDocument/2006/relationships/customXml" Target="../ink/ink622.xml"/><Relationship Id="rId47" Type="http://schemas.openxmlformats.org/officeDocument/2006/relationships/customXml" Target="../ink/ink623.xml"/><Relationship Id="rId48" Type="http://schemas.openxmlformats.org/officeDocument/2006/relationships/customXml" Target="../ink/ink624.xml"/><Relationship Id="rId49" Type="http://schemas.openxmlformats.org/officeDocument/2006/relationships/customXml" Target="../ink/ink625.xml"/><Relationship Id="rId50" Type="http://schemas.openxmlformats.org/officeDocument/2006/relationships/customXml" Target="../ink/ink626.xml"/><Relationship Id="rId51" Type="http://schemas.openxmlformats.org/officeDocument/2006/relationships/customXml" Target="../ink/ink627.xml"/><Relationship Id="rId52" Type="http://schemas.openxmlformats.org/officeDocument/2006/relationships/customXml" Target="../ink/ink628.xml"/><Relationship Id="rId53" Type="http://schemas.openxmlformats.org/officeDocument/2006/relationships/customXml" Target="../ink/ink629.xml"/><Relationship Id="rId54" Type="http://schemas.openxmlformats.org/officeDocument/2006/relationships/customXml" Target="../ink/ink630.xml"/><Relationship Id="rId55" Type="http://schemas.openxmlformats.org/officeDocument/2006/relationships/customXml" Target="../ink/ink631.xml"/><Relationship Id="rId56" Type="http://schemas.openxmlformats.org/officeDocument/2006/relationships/customXml" Target="../ink/ink632.xml"/><Relationship Id="rId57" Type="http://schemas.openxmlformats.org/officeDocument/2006/relationships/customXml" Target="../ink/ink633.xml"/><Relationship Id="rId58" Type="http://schemas.openxmlformats.org/officeDocument/2006/relationships/customXml" Target="../ink/ink634.xml"/><Relationship Id="rId59" Type="http://schemas.openxmlformats.org/officeDocument/2006/relationships/customXml" Target="../ink/ink635.xml"/><Relationship Id="rId60" Type="http://schemas.openxmlformats.org/officeDocument/2006/relationships/customXml" Target="../ink/ink636.xml"/><Relationship Id="rId61" Type="http://schemas.openxmlformats.org/officeDocument/2006/relationships/customXml" Target="../ink/ink637.xml"/><Relationship Id="rId62" Type="http://schemas.openxmlformats.org/officeDocument/2006/relationships/customXml" Target="../ink/ink638.xml"/><Relationship Id="rId63" Type="http://schemas.openxmlformats.org/officeDocument/2006/relationships/customXml" Target="../ink/ink639.xml"/><Relationship Id="rId64" Type="http://schemas.openxmlformats.org/officeDocument/2006/relationships/customXml" Target="../ink/ink640.xml"/><Relationship Id="rId65" Type="http://schemas.openxmlformats.org/officeDocument/2006/relationships/customXml" Target="../ink/ink641.xml"/><Relationship Id="rId66" Type="http://schemas.openxmlformats.org/officeDocument/2006/relationships/customXml" Target="../ink/ink642.xml"/><Relationship Id="rId67" Type="http://schemas.openxmlformats.org/officeDocument/2006/relationships/customXml" Target="../ink/ink643.xml"/><Relationship Id="rId68" Type="http://schemas.openxmlformats.org/officeDocument/2006/relationships/customXml" Target="../ink/ink644.xml"/><Relationship Id="rId69" Type="http://schemas.openxmlformats.org/officeDocument/2006/relationships/customXml" Target="../ink/ink645.xml"/><Relationship Id="rId70" Type="http://schemas.openxmlformats.org/officeDocument/2006/relationships/customXml" Target="../ink/ink646.xml"/><Relationship Id="rId71" Type="http://schemas.openxmlformats.org/officeDocument/2006/relationships/customXml" Target="../ink/ink647.xml"/><Relationship Id="rId72" Type="http://schemas.openxmlformats.org/officeDocument/2006/relationships/customXml" Target="../ink/ink648.xml"/><Relationship Id="rId73" Type="http://schemas.openxmlformats.org/officeDocument/2006/relationships/customXml" Target="../ink/ink649.xml"/><Relationship Id="rId74" Type="http://schemas.openxmlformats.org/officeDocument/2006/relationships/customXml" Target="../ink/ink650.xml"/><Relationship Id="rId75" Type="http://schemas.openxmlformats.org/officeDocument/2006/relationships/customXml" Target="../ink/ink651.xml"/><Relationship Id="rId76" Type="http://schemas.openxmlformats.org/officeDocument/2006/relationships/customXml" Target="../ink/ink652.xml"/><Relationship Id="rId77" Type="http://schemas.openxmlformats.org/officeDocument/2006/relationships/customXml" Target="../ink/ink653.xml"/><Relationship Id="rId78" Type="http://schemas.openxmlformats.org/officeDocument/2006/relationships/customXml" Target="../ink/ink654.xml"/><Relationship Id="rId79" Type="http://schemas.openxmlformats.org/officeDocument/2006/relationships/customXml" Target="../ink/ink655.xml"/><Relationship Id="rId80" Type="http://schemas.openxmlformats.org/officeDocument/2006/relationships/customXml" Target="../ink/ink656.xml"/><Relationship Id="rId8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customXml" Target="../ink/ink123.xml"/><Relationship Id="rId3" Type="http://schemas.openxmlformats.org/officeDocument/2006/relationships/customXml" Target="../ink/ink124.xml"/><Relationship Id="rId4" Type="http://schemas.openxmlformats.org/officeDocument/2006/relationships/customXml" Target="../ink/ink125.xml"/><Relationship Id="rId5" Type="http://schemas.openxmlformats.org/officeDocument/2006/relationships/customXml" Target="../ink/ink126.xml"/><Relationship Id="rId6" Type="http://schemas.openxmlformats.org/officeDocument/2006/relationships/customXml" Target="../ink/ink127.xml"/><Relationship Id="rId7" Type="http://schemas.openxmlformats.org/officeDocument/2006/relationships/customXml" Target="../ink/ink128.xml"/><Relationship Id="rId8" Type="http://schemas.openxmlformats.org/officeDocument/2006/relationships/customXml" Target="../ink/ink129.xml"/><Relationship Id="rId9" Type="http://schemas.openxmlformats.org/officeDocument/2006/relationships/customXml" Target="../ink/ink130.xml"/><Relationship Id="rId10" Type="http://schemas.openxmlformats.org/officeDocument/2006/relationships/customXml" Target="../ink/ink131.xml"/><Relationship Id="rId11" Type="http://schemas.openxmlformats.org/officeDocument/2006/relationships/customXml" Target="../ink/ink132.xml"/><Relationship Id="rId12" Type="http://schemas.openxmlformats.org/officeDocument/2006/relationships/customXml" Target="../ink/ink133.xml"/><Relationship Id="rId13" Type="http://schemas.openxmlformats.org/officeDocument/2006/relationships/customXml" Target="../ink/ink134.xml"/><Relationship Id="rId14" Type="http://schemas.openxmlformats.org/officeDocument/2006/relationships/customXml" Target="../ink/ink135.xml"/><Relationship Id="rId15" Type="http://schemas.openxmlformats.org/officeDocument/2006/relationships/customXml" Target="../ink/ink136.xml"/><Relationship Id="rId16"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customXml" Target="../ink/ink17.xml"/><Relationship Id="rId2" Type="http://schemas.openxmlformats.org/officeDocument/2006/relationships/customXml" Target="../ink/ink18.xml"/><Relationship Id="rId3" Type="http://schemas.openxmlformats.org/officeDocument/2006/relationships/customXml" Target="../ink/ink19.xml"/><Relationship Id="rId4" Type="http://schemas.openxmlformats.org/officeDocument/2006/relationships/customXml" Target="../ink/ink20.xml"/><Relationship Id="rId5" Type="http://schemas.openxmlformats.org/officeDocument/2006/relationships/customXml" Target="../ink/ink21.xml"/><Relationship Id="rId6" Type="http://schemas.openxmlformats.org/officeDocument/2006/relationships/customXml" Target="../ink/ink22.xml"/><Relationship Id="rId7" Type="http://schemas.openxmlformats.org/officeDocument/2006/relationships/customXml" Target="../ink/ink23.xml"/><Relationship Id="rId8" Type="http://schemas.openxmlformats.org/officeDocument/2006/relationships/customXml" Target="../ink/ink24.xml"/><Relationship Id="rId9" Type="http://schemas.openxmlformats.org/officeDocument/2006/relationships/customXml" Target="../ink/ink25.xml"/><Relationship Id="rId10" Type="http://schemas.openxmlformats.org/officeDocument/2006/relationships/customXml" Target="../ink/ink26.xml"/><Relationship Id="rId11" Type="http://schemas.openxmlformats.org/officeDocument/2006/relationships/customXml" Target="../ink/ink27.xml"/><Relationship Id="rId12" Type="http://schemas.openxmlformats.org/officeDocument/2006/relationships/customXml" Target="../ink/ink28.xml"/><Relationship Id="rId13" Type="http://schemas.openxmlformats.org/officeDocument/2006/relationships/customXml" Target="../ink/ink29.xml"/><Relationship Id="rId14" Type="http://schemas.openxmlformats.org/officeDocument/2006/relationships/customXml" Target="../ink/ink30.xml"/><Relationship Id="rId15" Type="http://schemas.openxmlformats.org/officeDocument/2006/relationships/customXml" Target="../ink/ink31.xml"/><Relationship Id="rId16" Type="http://schemas.openxmlformats.org/officeDocument/2006/relationships/customXml" Target="../ink/ink32.xml"/><Relationship Id="rId17" Type="http://schemas.openxmlformats.org/officeDocument/2006/relationships/customXml" Target="../ink/ink33.xml"/><Relationship Id="rId18" Type="http://schemas.openxmlformats.org/officeDocument/2006/relationships/customXml" Target="../ink/ink34.xml"/><Relationship Id="rId19" Type="http://schemas.openxmlformats.org/officeDocument/2006/relationships/customXml" Target="../ink/ink35.xml"/><Relationship Id="rId20" Type="http://schemas.openxmlformats.org/officeDocument/2006/relationships/customXml" Target="../ink/ink36.xml"/><Relationship Id="rId21" Type="http://schemas.openxmlformats.org/officeDocument/2006/relationships/customXml" Target="../ink/ink37.xml"/><Relationship Id="rId22" Type="http://schemas.openxmlformats.org/officeDocument/2006/relationships/customXml" Target="../ink/ink38.xml"/><Relationship Id="rId23" Type="http://schemas.openxmlformats.org/officeDocument/2006/relationships/customXml" Target="../ink/ink39.xml"/><Relationship Id="rId24" Type="http://schemas.openxmlformats.org/officeDocument/2006/relationships/customXml" Target="../ink/ink40.xml"/><Relationship Id="rId25" Type="http://schemas.openxmlformats.org/officeDocument/2006/relationships/customXml" Target="../ink/ink41.xml"/><Relationship Id="rId26" Type="http://schemas.openxmlformats.org/officeDocument/2006/relationships/customXml" Target="../ink/ink42.xml"/><Relationship Id="rId27" Type="http://schemas.openxmlformats.org/officeDocument/2006/relationships/customXml" Target="../ink/ink43.xml"/><Relationship Id="rId28" Type="http://schemas.openxmlformats.org/officeDocument/2006/relationships/customXml" Target="../ink/ink44.xml"/><Relationship Id="rId29" Type="http://schemas.openxmlformats.org/officeDocument/2006/relationships/customXml" Target="../ink/ink45.xml"/><Relationship Id="rId30" Type="http://schemas.openxmlformats.org/officeDocument/2006/relationships/customXml" Target="../ink/ink46.xml"/><Relationship Id="rId31" Type="http://schemas.openxmlformats.org/officeDocument/2006/relationships/customXml" Target="../ink/ink47.xml"/><Relationship Id="rId32" Type="http://schemas.openxmlformats.org/officeDocument/2006/relationships/customXml" Target="../ink/ink48.xml"/><Relationship Id="rId33" Type="http://schemas.openxmlformats.org/officeDocument/2006/relationships/customXml" Target="../ink/ink49.xml"/><Relationship Id="rId34" Type="http://schemas.openxmlformats.org/officeDocument/2006/relationships/customXml" Target="../ink/ink50.xml"/><Relationship Id="rId35" Type="http://schemas.openxmlformats.org/officeDocument/2006/relationships/customXml" Target="../ink/ink51.xml"/><Relationship Id="rId36" Type="http://schemas.openxmlformats.org/officeDocument/2006/relationships/customXml" Target="../ink/ink52.xml"/><Relationship Id="rId37" Type="http://schemas.openxmlformats.org/officeDocument/2006/relationships/customXml" Target="../ink/ink53.xml"/><Relationship Id="rId38" Type="http://schemas.openxmlformats.org/officeDocument/2006/relationships/customXml" Target="../ink/ink54.xml"/><Relationship Id="rId39" Type="http://schemas.openxmlformats.org/officeDocument/2006/relationships/customXml" Target="../ink/ink55.xml"/><Relationship Id="rId40" Type="http://schemas.openxmlformats.org/officeDocument/2006/relationships/customXml" Target="../ink/ink56.xml"/><Relationship Id="rId41" Type="http://schemas.openxmlformats.org/officeDocument/2006/relationships/customXml" Target="../ink/ink57.xml"/><Relationship Id="rId42" Type="http://schemas.openxmlformats.org/officeDocument/2006/relationships/customXml" Target="../ink/ink58.xml"/><Relationship Id="rId43" Type="http://schemas.openxmlformats.org/officeDocument/2006/relationships/customXml" Target="../ink/ink59.xml"/><Relationship Id="rId44" Type="http://schemas.openxmlformats.org/officeDocument/2006/relationships/customXml" Target="../ink/ink60.xml"/><Relationship Id="rId45" Type="http://schemas.openxmlformats.org/officeDocument/2006/relationships/customXml" Target="../ink/ink61.xml"/><Relationship Id="rId46" Type="http://schemas.openxmlformats.org/officeDocument/2006/relationships/customXml" Target="../ink/ink62.xml"/><Relationship Id="rId47" Type="http://schemas.openxmlformats.org/officeDocument/2006/relationships/customXml" Target="../ink/ink63.xml"/><Relationship Id="rId48" Type="http://schemas.openxmlformats.org/officeDocument/2006/relationships/customXml" Target="../ink/ink64.xml"/><Relationship Id="rId49" Type="http://schemas.openxmlformats.org/officeDocument/2006/relationships/customXml" Target="../ink/ink65.xml"/><Relationship Id="rId50" Type="http://schemas.openxmlformats.org/officeDocument/2006/relationships/customXml" Target="../ink/ink66.xml"/><Relationship Id="rId51" Type="http://schemas.openxmlformats.org/officeDocument/2006/relationships/customXml" Target="../ink/ink67.xml"/><Relationship Id="rId52" Type="http://schemas.openxmlformats.org/officeDocument/2006/relationships/customXml" Target="../ink/ink68.xml"/><Relationship Id="rId53" Type="http://schemas.openxmlformats.org/officeDocument/2006/relationships/customXml" Target="../ink/ink69.xml"/><Relationship Id="rId54" Type="http://schemas.openxmlformats.org/officeDocument/2006/relationships/customXml" Target="../ink/ink70.xml"/><Relationship Id="rId55" Type="http://schemas.openxmlformats.org/officeDocument/2006/relationships/customXml" Target="../ink/ink71.xml"/><Relationship Id="rId56" Type="http://schemas.openxmlformats.org/officeDocument/2006/relationships/customXml" Target="../ink/ink72.xml"/><Relationship Id="rId57" Type="http://schemas.openxmlformats.org/officeDocument/2006/relationships/customXml" Target="../ink/ink73.xml"/><Relationship Id="rId58" Type="http://schemas.openxmlformats.org/officeDocument/2006/relationships/customXml" Target="../ink/ink74.xml"/><Relationship Id="rId59" Type="http://schemas.openxmlformats.org/officeDocument/2006/relationships/customXml" Target="../ink/ink75.xml"/><Relationship Id="rId60" Type="http://schemas.openxmlformats.org/officeDocument/2006/relationships/customXml" Target="../ink/ink76.xml"/><Relationship Id="rId61" Type="http://schemas.openxmlformats.org/officeDocument/2006/relationships/customXml" Target="../ink/ink77.xml"/><Relationship Id="rId62" Type="http://schemas.openxmlformats.org/officeDocument/2006/relationships/customXml" Target="../ink/ink78.xml"/><Relationship Id="rId63" Type="http://schemas.openxmlformats.org/officeDocument/2006/relationships/customXml" Target="../ink/ink79.xml"/><Relationship Id="rId6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customXml" Target="../ink/ink2.xml"/><Relationship Id="rId5" Type="http://schemas.openxmlformats.org/officeDocument/2006/relationships/customXml" Target="../ink/ink3.xml"/><Relationship Id="rId6" Type="http://schemas.openxmlformats.org/officeDocument/2006/relationships/customXml" Target="../ink/ink4.xml"/><Relationship Id="rId7" Type="http://schemas.openxmlformats.org/officeDocument/2006/relationships/customXml" Target="../ink/ink5.xml"/><Relationship Id="rId8" Type="http://schemas.openxmlformats.org/officeDocument/2006/relationships/customXml" Target="../ink/ink6.xml"/><Relationship Id="rId9" Type="http://schemas.openxmlformats.org/officeDocument/2006/relationships/customXml" Target="../ink/ink7.xml"/><Relationship Id="rId10" Type="http://schemas.openxmlformats.org/officeDocument/2006/relationships/customXml" Target="../ink/ink8.xml"/><Relationship Id="rId11" Type="http://schemas.openxmlformats.org/officeDocument/2006/relationships/customXml" Target="../ink/ink9.xml"/><Relationship Id="rId12" Type="http://schemas.openxmlformats.org/officeDocument/2006/relationships/customXml" Target="../ink/ink10.xml"/><Relationship Id="rId13" Type="http://schemas.openxmlformats.org/officeDocument/2006/relationships/customXml" Target="../ink/ink11.xml"/><Relationship Id="rId14" Type="http://schemas.openxmlformats.org/officeDocument/2006/relationships/customXml" Target="../ink/ink12.xml"/><Relationship Id="rId15" Type="http://schemas.openxmlformats.org/officeDocument/2006/relationships/customXml" Target="../ink/ink13.xml"/><Relationship Id="rId16" Type="http://schemas.openxmlformats.org/officeDocument/2006/relationships/customXml" Target="../ink/ink14.xml"/><Relationship Id="rId17" Type="http://schemas.openxmlformats.org/officeDocument/2006/relationships/customXml" Target="../ink/ink15.xml"/><Relationship Id="rId18" Type="http://schemas.openxmlformats.org/officeDocument/2006/relationships/customXml" Target="../ink/ink16.xml"/><Relationship Id="rId19"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customXml" Target="../ink/ink80.xml"/><Relationship Id="rId5" Type="http://schemas.openxmlformats.org/officeDocument/2006/relationships/customXml" Target="../ink/ink81.xml"/><Relationship Id="rId6" Type="http://schemas.openxmlformats.org/officeDocument/2006/relationships/customXml" Target="../ink/ink82.xml"/><Relationship Id="rId7" Type="http://schemas.openxmlformats.org/officeDocument/2006/relationships/customXml" Target="../ink/ink83.xml"/><Relationship Id="rId8" Type="http://schemas.openxmlformats.org/officeDocument/2006/relationships/customXml" Target="../ink/ink84.xml"/><Relationship Id="rId9" Type="http://schemas.openxmlformats.org/officeDocument/2006/relationships/customXml" Target="../ink/ink85.xml"/><Relationship Id="rId10" Type="http://schemas.openxmlformats.org/officeDocument/2006/relationships/customXml" Target="../ink/ink86.xml"/><Relationship Id="rId11" Type="http://schemas.openxmlformats.org/officeDocument/2006/relationships/customXml" Target="../ink/ink87.xml"/><Relationship Id="rId12" Type="http://schemas.openxmlformats.org/officeDocument/2006/relationships/customXml" Target="../ink/ink88.xml"/><Relationship Id="rId13" Type="http://schemas.openxmlformats.org/officeDocument/2006/relationships/customXml" Target="../ink/ink89.xml"/><Relationship Id="rId14" Type="http://schemas.openxmlformats.org/officeDocument/2006/relationships/customXml" Target="../ink/ink90.xml"/><Relationship Id="rId15" Type="http://schemas.openxmlformats.org/officeDocument/2006/relationships/customXml" Target="../ink/ink91.xml"/><Relationship Id="rId16" Type="http://schemas.openxmlformats.org/officeDocument/2006/relationships/customXml" Target="../ink/ink92.xml"/><Relationship Id="rId17" Type="http://schemas.openxmlformats.org/officeDocument/2006/relationships/customXml" Target="../ink/ink93.xml"/><Relationship Id="rId18" Type="http://schemas.openxmlformats.org/officeDocument/2006/relationships/customXml" Target="../ink/ink94.xml"/><Relationship Id="rId19" Type="http://schemas.openxmlformats.org/officeDocument/2006/relationships/customXml" Target="../ink/ink95.xml"/><Relationship Id="rId20" Type="http://schemas.openxmlformats.org/officeDocument/2006/relationships/customXml" Target="../ink/ink96.xml"/><Relationship Id="rId21" Type="http://schemas.openxmlformats.org/officeDocument/2006/relationships/customXml" Target="../ink/ink97.xml"/><Relationship Id="rId22" Type="http://schemas.openxmlformats.org/officeDocument/2006/relationships/customXml" Target="../ink/ink98.xml"/><Relationship Id="rId23" Type="http://schemas.openxmlformats.org/officeDocument/2006/relationships/customXml" Target="../ink/ink99.xml"/><Relationship Id="rId24" Type="http://schemas.openxmlformats.org/officeDocument/2006/relationships/customXml" Target="../ink/ink100.xml"/><Relationship Id="rId25" Type="http://schemas.openxmlformats.org/officeDocument/2006/relationships/customXml" Target="../ink/ink101.xml"/><Relationship Id="rId26" Type="http://schemas.openxmlformats.org/officeDocument/2006/relationships/customXml" Target="../ink/ink102.xml"/><Relationship Id="rId27" Type="http://schemas.openxmlformats.org/officeDocument/2006/relationships/customXml" Target="../ink/ink103.xml"/><Relationship Id="rId28" Type="http://schemas.openxmlformats.org/officeDocument/2006/relationships/customXml" Target="../ink/ink104.xml"/><Relationship Id="rId29" Type="http://schemas.openxmlformats.org/officeDocument/2006/relationships/customXml" Target="../ink/ink105.xml"/><Relationship Id="rId30" Type="http://schemas.openxmlformats.org/officeDocument/2006/relationships/customXml" Target="../ink/ink106.xml"/><Relationship Id="rId31" Type="http://schemas.openxmlformats.org/officeDocument/2006/relationships/customXml" Target="../ink/ink107.xml"/><Relationship Id="rId32" Type="http://schemas.openxmlformats.org/officeDocument/2006/relationships/customXml" Target="../ink/ink108.xml"/><Relationship Id="rId33" Type="http://schemas.openxmlformats.org/officeDocument/2006/relationships/customXml" Target="../ink/ink109.xml"/><Relationship Id="rId34" Type="http://schemas.openxmlformats.org/officeDocument/2006/relationships/customXml" Target="../ink/ink110.xml"/><Relationship Id="rId35" Type="http://schemas.openxmlformats.org/officeDocument/2006/relationships/customXml" Target="../ink/ink111.xml"/><Relationship Id="rId36" Type="http://schemas.openxmlformats.org/officeDocument/2006/relationships/customXml" Target="../ink/ink112.xml"/><Relationship Id="rId37" Type="http://schemas.openxmlformats.org/officeDocument/2006/relationships/customXml" Target="../ink/ink113.xml"/><Relationship Id="rId38" Type="http://schemas.openxmlformats.org/officeDocument/2006/relationships/customXml" Target="../ink/ink114.xml"/><Relationship Id="rId39" Type="http://schemas.openxmlformats.org/officeDocument/2006/relationships/customXml" Target="../ink/ink115.xml"/><Relationship Id="rId40" Type="http://schemas.openxmlformats.org/officeDocument/2006/relationships/customXml" Target="../ink/ink116.xml"/><Relationship Id="rId41" Type="http://schemas.openxmlformats.org/officeDocument/2006/relationships/customXml" Target="../ink/ink117.xml"/><Relationship Id="rId42" Type="http://schemas.openxmlformats.org/officeDocument/2006/relationships/customXml" Target="../ink/ink118.xml"/><Relationship Id="rId43" Type="http://schemas.openxmlformats.org/officeDocument/2006/relationships/customXml" Target="../ink/ink119.xml"/><Relationship Id="rId44" Type="http://schemas.openxmlformats.org/officeDocument/2006/relationships/customXml" Target="../ink/ink120.xml"/><Relationship Id="rId45" Type="http://schemas.openxmlformats.org/officeDocument/2006/relationships/customXml" Target="../ink/ink121.xml"/><Relationship Id="rId46" Type="http://schemas.openxmlformats.org/officeDocument/2006/relationships/customXml" Target="../ink/ink122.xml"/><Relationship Id="rId47"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tags" Target="../tags/tag122.xml"/><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tags" Target="../tags/tag126.xml"/><Relationship Id="rId7" Type="http://schemas.openxmlformats.org/officeDocument/2006/relationships/tags" Target="../tags/tag127.xml"/><Relationship Id="rId8" Type="http://schemas.openxmlformats.org/officeDocument/2006/relationships/tags" Target="../tags/tag128.xml"/><Relationship Id="rId9" Type="http://schemas.openxmlformats.org/officeDocument/2006/relationships/tags" Target="../tags/tag129.xml"/><Relationship Id="rId10" Type="http://schemas.openxmlformats.org/officeDocument/2006/relationships/tags" Target="../tags/tag130.xml"/><Relationship Id="rId11" Type="http://schemas.openxmlformats.org/officeDocument/2006/relationships/image" Target="../media/image52.png"/><Relationship Id="rId12" Type="http://schemas.openxmlformats.org/officeDocument/2006/relationships/tags" Target="../tags/tag131.xml"/><Relationship Id="rId13" Type="http://schemas.openxmlformats.org/officeDocument/2006/relationships/tags" Target="../tags/tag132.xml"/><Relationship Id="rId14" Type="http://schemas.openxmlformats.org/officeDocument/2006/relationships/tags" Target="../tags/tag133.xml"/><Relationship Id="rId15" Type="http://schemas.openxmlformats.org/officeDocument/2006/relationships/tags" Target="../tags/tag134.xml"/><Relationship Id="rId16" Type="http://schemas.openxmlformats.org/officeDocument/2006/relationships/tags" Target="../tags/tag135.xml"/><Relationship Id="rId17" Type="http://schemas.openxmlformats.org/officeDocument/2006/relationships/tags" Target="../tags/tag136.xml"/><Relationship Id="rId18" Type="http://schemas.openxmlformats.org/officeDocument/2006/relationships/image" Target="../media/image19.png"/><Relationship Id="rId19" Type="http://schemas.openxmlformats.org/officeDocument/2006/relationships/customXml" Target="../ink/ink657.xml"/><Relationship Id="rId20" Type="http://schemas.openxmlformats.org/officeDocument/2006/relationships/customXml" Target="../ink/ink658.xml"/><Relationship Id="rId21" Type="http://schemas.openxmlformats.org/officeDocument/2006/relationships/customXml" Target="../ink/ink659.xml"/><Relationship Id="rId22" Type="http://schemas.openxmlformats.org/officeDocument/2006/relationships/customXml" Target="../ink/ink660.xml"/><Relationship Id="rId23" Type="http://schemas.openxmlformats.org/officeDocument/2006/relationships/customXml" Target="../ink/ink661.xml"/><Relationship Id="rId24" Type="http://schemas.openxmlformats.org/officeDocument/2006/relationships/customXml" Target="../ink/ink662.xml"/><Relationship Id="rId25" Type="http://schemas.openxmlformats.org/officeDocument/2006/relationships/customXml" Target="../ink/ink663.xml"/><Relationship Id="rId26" Type="http://schemas.openxmlformats.org/officeDocument/2006/relationships/customXml" Target="../ink/ink664.xml"/><Relationship Id="rId27" Type="http://schemas.openxmlformats.org/officeDocument/2006/relationships/customXml" Target="../ink/ink665.xml"/><Relationship Id="rId28" Type="http://schemas.openxmlformats.org/officeDocument/2006/relationships/customXml" Target="../ink/ink666.xml"/><Relationship Id="rId29" Type="http://schemas.openxmlformats.org/officeDocument/2006/relationships/customXml" Target="../ink/ink667.xml"/><Relationship Id="rId30" Type="http://schemas.openxmlformats.org/officeDocument/2006/relationships/customXml" Target="../ink/ink668.xml"/><Relationship Id="rId31" Type="http://schemas.openxmlformats.org/officeDocument/2006/relationships/customXml" Target="../ink/ink669.xml"/><Relationship Id="rId32" Type="http://schemas.openxmlformats.org/officeDocument/2006/relationships/customXml" Target="../ink/ink670.xml"/><Relationship Id="rId33" Type="http://schemas.openxmlformats.org/officeDocument/2006/relationships/customXml" Target="../ink/ink671.xml"/><Relationship Id="rId34" Type="http://schemas.openxmlformats.org/officeDocument/2006/relationships/customXml" Target="../ink/ink672.xml"/><Relationship Id="rId35" Type="http://schemas.openxmlformats.org/officeDocument/2006/relationships/customXml" Target="../ink/ink673.xml"/><Relationship Id="rId36" Type="http://schemas.openxmlformats.org/officeDocument/2006/relationships/customXml" Target="../ink/ink674.xml"/><Relationship Id="rId37" Type="http://schemas.openxmlformats.org/officeDocument/2006/relationships/customXml" Target="../ink/ink675.xml"/><Relationship Id="rId38" Type="http://schemas.openxmlformats.org/officeDocument/2006/relationships/customXml" Target="../ink/ink676.xml"/><Relationship Id="rId39" Type="http://schemas.openxmlformats.org/officeDocument/2006/relationships/customXml" Target="../ink/ink677.xml"/><Relationship Id="rId40" Type="http://schemas.openxmlformats.org/officeDocument/2006/relationships/customXml" Target="../ink/ink678.xml"/><Relationship Id="rId41" Type="http://schemas.openxmlformats.org/officeDocument/2006/relationships/customXml" Target="../ink/ink679.xml"/><Relationship Id="rId42" Type="http://schemas.openxmlformats.org/officeDocument/2006/relationships/customXml" Target="../ink/ink680.xml"/><Relationship Id="rId43" Type="http://schemas.openxmlformats.org/officeDocument/2006/relationships/customXml" Target="../ink/ink681.xml"/><Relationship Id="rId44" Type="http://schemas.openxmlformats.org/officeDocument/2006/relationships/customXml" Target="../ink/ink682.xml"/><Relationship Id="rId45" Type="http://schemas.openxmlformats.org/officeDocument/2006/relationships/customXml" Target="../ink/ink683.xml"/><Relationship Id="rId46" Type="http://schemas.openxmlformats.org/officeDocument/2006/relationships/customXml" Target="../ink/ink684.xml"/><Relationship Id="rId47" Type="http://schemas.openxmlformats.org/officeDocument/2006/relationships/customXml" Target="../ink/ink685.xml"/><Relationship Id="rId48" Type="http://schemas.openxmlformats.org/officeDocument/2006/relationships/customXml" Target="../ink/ink686.xml"/><Relationship Id="rId49" Type="http://schemas.openxmlformats.org/officeDocument/2006/relationships/customXml" Target="../ink/ink687.xml"/><Relationship Id="rId50" Type="http://schemas.openxmlformats.org/officeDocument/2006/relationships/customXml" Target="../ink/ink688.xml"/><Relationship Id="rId51" Type="http://schemas.openxmlformats.org/officeDocument/2006/relationships/customXml" Target="../ink/ink689.xml"/><Relationship Id="rId52" Type="http://schemas.openxmlformats.org/officeDocument/2006/relationships/customXml" Target="../ink/ink690.xml"/><Relationship Id="rId53" Type="http://schemas.openxmlformats.org/officeDocument/2006/relationships/customXml" Target="../ink/ink691.xml"/><Relationship Id="rId54" Type="http://schemas.openxmlformats.org/officeDocument/2006/relationships/customXml" Target="../ink/ink692.xml"/><Relationship Id="rId55" Type="http://schemas.openxmlformats.org/officeDocument/2006/relationships/customXml" Target="../ink/ink693.xml"/><Relationship Id="rId56" Type="http://schemas.openxmlformats.org/officeDocument/2006/relationships/customXml" Target="../ink/ink694.xml"/><Relationship Id="rId57" Type="http://schemas.openxmlformats.org/officeDocument/2006/relationships/customXml" Target="../ink/ink695.xml"/><Relationship Id="rId58" Type="http://schemas.openxmlformats.org/officeDocument/2006/relationships/customXml" Target="../ink/ink696.xml"/><Relationship Id="rId59" Type="http://schemas.openxmlformats.org/officeDocument/2006/relationships/customXml" Target="../ink/ink697.xml"/><Relationship Id="rId60" Type="http://schemas.openxmlformats.org/officeDocument/2006/relationships/customXml" Target="../ink/ink698.xml"/><Relationship Id="rId61" Type="http://schemas.openxmlformats.org/officeDocument/2006/relationships/customXml" Target="../ink/ink699.xml"/><Relationship Id="rId62" Type="http://schemas.openxmlformats.org/officeDocument/2006/relationships/customXml" Target="../ink/ink700.xml"/><Relationship Id="rId63" Type="http://schemas.openxmlformats.org/officeDocument/2006/relationships/customXml" Target="../ink/ink701.xml"/><Relationship Id="rId64" Type="http://schemas.openxmlformats.org/officeDocument/2006/relationships/customXml" Target="../ink/ink702.xml"/><Relationship Id="rId65" Type="http://schemas.openxmlformats.org/officeDocument/2006/relationships/customXml" Target="../ink/ink703.xml"/><Relationship Id="rId66" Type="http://schemas.openxmlformats.org/officeDocument/2006/relationships/customXml" Target="../ink/ink704.xml"/><Relationship Id="rId67" Type="http://schemas.openxmlformats.org/officeDocument/2006/relationships/customXml" Target="../ink/ink705.xml"/><Relationship Id="rId68" Type="http://schemas.openxmlformats.org/officeDocument/2006/relationships/customXml" Target="../ink/ink706.xml"/><Relationship Id="rId69" Type="http://schemas.openxmlformats.org/officeDocument/2006/relationships/customXml" Target="../ink/ink707.xml"/><Relationship Id="rId70" Type="http://schemas.openxmlformats.org/officeDocument/2006/relationships/customXml" Target="../ink/ink708.xml"/><Relationship Id="rId71" Type="http://schemas.openxmlformats.org/officeDocument/2006/relationships/customXml" Target="../ink/ink709.xml"/><Relationship Id="rId72" Type="http://schemas.openxmlformats.org/officeDocument/2006/relationships/customXml" Target="../ink/ink710.xml"/><Relationship Id="rId73" Type="http://schemas.openxmlformats.org/officeDocument/2006/relationships/customXml" Target="../ink/ink711.xml"/><Relationship Id="rId74" Type="http://schemas.openxmlformats.org/officeDocument/2006/relationships/customXml" Target="../ink/ink712.xml"/><Relationship Id="rId75" Type="http://schemas.openxmlformats.org/officeDocument/2006/relationships/customXml" Target="../ink/ink713.xml"/><Relationship Id="rId76" Type="http://schemas.openxmlformats.org/officeDocument/2006/relationships/customXml" Target="../ink/ink714.xml"/><Relationship Id="rId77" Type="http://schemas.openxmlformats.org/officeDocument/2006/relationships/customXml" Target="../ink/ink715.xml"/><Relationship Id="rId78" Type="http://schemas.openxmlformats.org/officeDocument/2006/relationships/customXml" Target="../ink/ink716.xml"/><Relationship Id="rId79" Type="http://schemas.openxmlformats.org/officeDocument/2006/relationships/customXml" Target="../ink/ink717.xml"/><Relationship Id="rId80" Type="http://schemas.openxmlformats.org/officeDocument/2006/relationships/customXml" Target="../ink/ink718.xml"/><Relationship Id="rId81" Type="http://schemas.openxmlformats.org/officeDocument/2006/relationships/customXml" Target="../ink/ink719.xml"/><Relationship Id="rId82" Type="http://schemas.openxmlformats.org/officeDocument/2006/relationships/customXml" Target="../ink/ink720.xml"/><Relationship Id="rId83" Type="http://schemas.openxmlformats.org/officeDocument/2006/relationships/customXml" Target="../ink/ink721.xml"/><Relationship Id="rId84" Type="http://schemas.openxmlformats.org/officeDocument/2006/relationships/customXml" Target="../ink/ink722.xml"/><Relationship Id="rId85" Type="http://schemas.openxmlformats.org/officeDocument/2006/relationships/customXml" Target="../ink/ink723.xml"/><Relationship Id="rId86" Type="http://schemas.openxmlformats.org/officeDocument/2006/relationships/customXml" Target="../ink/ink724.xml"/><Relationship Id="rId87" Type="http://schemas.openxmlformats.org/officeDocument/2006/relationships/customXml" Target="../ink/ink725.xml"/><Relationship Id="rId88" Type="http://schemas.openxmlformats.org/officeDocument/2006/relationships/customXml" Target="../ink/ink726.xml"/><Relationship Id="rId89" Type="http://schemas.openxmlformats.org/officeDocument/2006/relationships/customXml" Target="../ink/ink727.xml"/><Relationship Id="rId90" Type="http://schemas.openxmlformats.org/officeDocument/2006/relationships/customXml" Target="../ink/ink728.xml"/><Relationship Id="rId91" Type="http://schemas.openxmlformats.org/officeDocument/2006/relationships/customXml" Target="../ink/ink729.xml"/><Relationship Id="rId92" Type="http://schemas.openxmlformats.org/officeDocument/2006/relationships/customXml" Target="../ink/ink730.xml"/><Relationship Id="rId93" Type="http://schemas.openxmlformats.org/officeDocument/2006/relationships/customXml" Target="../ink/ink731.xml"/><Relationship Id="rId94" Type="http://schemas.openxmlformats.org/officeDocument/2006/relationships/customXml" Target="../ink/ink732.xml"/><Relationship Id="rId95" Type="http://schemas.openxmlformats.org/officeDocument/2006/relationships/customXml" Target="../ink/ink733.xml"/><Relationship Id="rId96" Type="http://schemas.openxmlformats.org/officeDocument/2006/relationships/customXml" Target="../ink/ink734.xml"/><Relationship Id="rId97" Type="http://schemas.openxmlformats.org/officeDocument/2006/relationships/customXml" Target="../ink/ink735.xml"/><Relationship Id="rId98" Type="http://schemas.openxmlformats.org/officeDocument/2006/relationships/customXml" Target="../ink/ink736.xml"/><Relationship Id="rId99" Type="http://schemas.openxmlformats.org/officeDocument/2006/relationships/customXml" Target="../ink/ink737.xml"/><Relationship Id="rId100" Type="http://schemas.openxmlformats.org/officeDocument/2006/relationships/customXml" Target="../ink/ink738.xml"/><Relationship Id="rId101" Type="http://schemas.openxmlformats.org/officeDocument/2006/relationships/customXml" Target="../ink/ink739.xml"/><Relationship Id="rId102" Type="http://schemas.openxmlformats.org/officeDocument/2006/relationships/customXml" Target="../ink/ink740.xml"/><Relationship Id="rId103" Type="http://schemas.openxmlformats.org/officeDocument/2006/relationships/customXml" Target="../ink/ink741.xml"/><Relationship Id="rId104" Type="http://schemas.openxmlformats.org/officeDocument/2006/relationships/customXml" Target="../ink/ink742.xml"/><Relationship Id="rId105" Type="http://schemas.openxmlformats.org/officeDocument/2006/relationships/customXml" Target="../ink/ink743.xml"/><Relationship Id="rId106" Type="http://schemas.openxmlformats.org/officeDocument/2006/relationships/customXml" Target="../ink/ink744.xml"/><Relationship Id="rId107" Type="http://schemas.openxmlformats.org/officeDocument/2006/relationships/customXml" Target="../ink/ink745.xml"/><Relationship Id="rId108" Type="http://schemas.openxmlformats.org/officeDocument/2006/relationships/customXml" Target="../ink/ink746.xml"/><Relationship Id="rId109" Type="http://schemas.openxmlformats.org/officeDocument/2006/relationships/customXml" Target="../ink/ink747.xml"/><Relationship Id="rId110" Type="http://schemas.openxmlformats.org/officeDocument/2006/relationships/customXml" Target="../ink/ink748.xml"/><Relationship Id="rId111" Type="http://schemas.openxmlformats.org/officeDocument/2006/relationships/customXml" Target="../ink/ink749.xml"/><Relationship Id="rId112" Type="http://schemas.openxmlformats.org/officeDocument/2006/relationships/customXml" Target="../ink/ink750.xml"/><Relationship Id="rId113" Type="http://schemas.openxmlformats.org/officeDocument/2006/relationships/customXml" Target="../ink/ink751.xml"/><Relationship Id="rId114" Type="http://schemas.openxmlformats.org/officeDocument/2006/relationships/customXml" Target="../ink/ink752.xml"/><Relationship Id="rId115" Type="http://schemas.openxmlformats.org/officeDocument/2006/relationships/customXml" Target="../ink/ink753.xml"/><Relationship Id="rId116" Type="http://schemas.openxmlformats.org/officeDocument/2006/relationships/customXml" Target="../ink/ink754.xml"/><Relationship Id="rId117" Type="http://schemas.openxmlformats.org/officeDocument/2006/relationships/customXml" Target="../ink/ink755.xml"/><Relationship Id="rId118" Type="http://schemas.openxmlformats.org/officeDocument/2006/relationships/customXml" Target="../ink/ink756.xml"/><Relationship Id="rId119" Type="http://schemas.openxmlformats.org/officeDocument/2006/relationships/customXml" Target="../ink/ink757.xml"/><Relationship Id="rId120" Type="http://schemas.openxmlformats.org/officeDocument/2006/relationships/customXml" Target="../ink/ink758.xml"/><Relationship Id="rId121" Type="http://schemas.openxmlformats.org/officeDocument/2006/relationships/customXml" Target="../ink/ink759.xml"/><Relationship Id="rId122" Type="http://schemas.openxmlformats.org/officeDocument/2006/relationships/customXml" Target="../ink/ink760.xml"/><Relationship Id="rId123" Type="http://schemas.openxmlformats.org/officeDocument/2006/relationships/customXml" Target="../ink/ink761.xml"/><Relationship Id="rId124" Type="http://schemas.openxmlformats.org/officeDocument/2006/relationships/customXml" Target="../ink/ink762.xml"/><Relationship Id="rId125" Type="http://schemas.openxmlformats.org/officeDocument/2006/relationships/customXml" Target="../ink/ink763.xml"/><Relationship Id="rId126" Type="http://schemas.openxmlformats.org/officeDocument/2006/relationships/customXml" Target="../ink/ink764.xml"/><Relationship Id="rId127" Type="http://schemas.openxmlformats.org/officeDocument/2006/relationships/customXml" Target="../ink/ink765.xml"/><Relationship Id="rId128" Type="http://schemas.openxmlformats.org/officeDocument/2006/relationships/customXml" Target="../ink/ink766.xml"/><Relationship Id="rId129" Type="http://schemas.openxmlformats.org/officeDocument/2006/relationships/customXml" Target="../ink/ink767.xml"/><Relationship Id="rId130" Type="http://schemas.openxmlformats.org/officeDocument/2006/relationships/customXml" Target="../ink/ink768.xml"/><Relationship Id="rId131" Type="http://schemas.openxmlformats.org/officeDocument/2006/relationships/customXml" Target="../ink/ink769.xml"/><Relationship Id="rId132" Type="http://schemas.openxmlformats.org/officeDocument/2006/relationships/customXml" Target="../ink/ink770.xml"/><Relationship Id="rId133" Type="http://schemas.openxmlformats.org/officeDocument/2006/relationships/customXml" Target="../ink/ink771.xml"/><Relationship Id="rId134" Type="http://schemas.openxmlformats.org/officeDocument/2006/relationships/customXml" Target="../ink/ink772.xml"/><Relationship Id="rId135" Type="http://schemas.openxmlformats.org/officeDocument/2006/relationships/customXml" Target="../ink/ink773.xml"/><Relationship Id="rId136" Type="http://schemas.openxmlformats.org/officeDocument/2006/relationships/customXml" Target="../ink/ink774.xml"/><Relationship Id="rId137" Type="http://schemas.openxmlformats.org/officeDocument/2006/relationships/customXml" Target="../ink/ink775.xml"/><Relationship Id="rId138" Type="http://schemas.openxmlformats.org/officeDocument/2006/relationships/customXml" Target="../ink/ink776.xml"/><Relationship Id="rId139" Type="http://schemas.openxmlformats.org/officeDocument/2006/relationships/customXml" Target="../ink/ink777.xml"/><Relationship Id="rId140" Type="http://schemas.openxmlformats.org/officeDocument/2006/relationships/customXml" Target="../ink/ink778.xml"/><Relationship Id="rId141" Type="http://schemas.openxmlformats.org/officeDocument/2006/relationships/customXml" Target="../ink/ink779.xml"/><Relationship Id="rId142" Type="http://schemas.openxmlformats.org/officeDocument/2006/relationships/customXml" Target="../ink/ink780.xml"/><Relationship Id="rId143" Type="http://schemas.openxmlformats.org/officeDocument/2006/relationships/customXml" Target="../ink/ink781.xml"/><Relationship Id="rId144" Type="http://schemas.openxmlformats.org/officeDocument/2006/relationships/customXml" Target="../ink/ink782.xml"/><Relationship Id="rId145" Type="http://schemas.openxmlformats.org/officeDocument/2006/relationships/customXml" Target="../ink/ink783.xml"/><Relationship Id="rId146" Type="http://schemas.openxmlformats.org/officeDocument/2006/relationships/customXml" Target="../ink/ink784.xml"/><Relationship Id="rId147" Type="http://schemas.openxmlformats.org/officeDocument/2006/relationships/customXml" Target="../ink/ink785.xml"/><Relationship Id="rId148" Type="http://schemas.openxmlformats.org/officeDocument/2006/relationships/customXml" Target="../ink/ink786.xml"/><Relationship Id="rId149" Type="http://schemas.openxmlformats.org/officeDocument/2006/relationships/customXml" Target="../ink/ink787.xml"/><Relationship Id="rId150" Type="http://schemas.openxmlformats.org/officeDocument/2006/relationships/customXml" Target="../ink/ink788.xml"/><Relationship Id="rId151" Type="http://schemas.openxmlformats.org/officeDocument/2006/relationships/customXml" Target="../ink/ink789.xml"/><Relationship Id="rId152" Type="http://schemas.openxmlformats.org/officeDocument/2006/relationships/customXml" Target="../ink/ink790.xml"/><Relationship Id="rId153" Type="http://schemas.openxmlformats.org/officeDocument/2006/relationships/customXml" Target="../ink/ink791.xml"/><Relationship Id="rId154" Type="http://schemas.openxmlformats.org/officeDocument/2006/relationships/customXml" Target="../ink/ink792.xml"/><Relationship Id="rId155" Type="http://schemas.openxmlformats.org/officeDocument/2006/relationships/customXml" Target="../ink/ink793.xml"/><Relationship Id="rId156" Type="http://schemas.openxmlformats.org/officeDocument/2006/relationships/customXml" Target="../ink/ink794.xml"/><Relationship Id="rId157" Type="http://schemas.openxmlformats.org/officeDocument/2006/relationships/customXml" Target="../ink/ink795.xml"/><Relationship Id="rId158" Type="http://schemas.openxmlformats.org/officeDocument/2006/relationships/customXml" Target="../ink/ink796.xml"/><Relationship Id="rId159" Type="http://schemas.openxmlformats.org/officeDocument/2006/relationships/customXml" Target="../ink/ink797.xml"/><Relationship Id="rId160" Type="http://schemas.openxmlformats.org/officeDocument/2006/relationships/customXml" Target="../ink/ink798.xml"/><Relationship Id="rId161" Type="http://schemas.openxmlformats.org/officeDocument/2006/relationships/customXml" Target="../ink/ink799.xml"/><Relationship Id="rId162" Type="http://schemas.openxmlformats.org/officeDocument/2006/relationships/customXml" Target="../ink/ink800.xml"/><Relationship Id="rId163" Type="http://schemas.openxmlformats.org/officeDocument/2006/relationships/customXml" Target="../ink/ink801.xml"/><Relationship Id="rId164" Type="http://schemas.openxmlformats.org/officeDocument/2006/relationships/customXml" Target="../ink/ink802.xml"/><Relationship Id="rId165" Type="http://schemas.openxmlformats.org/officeDocument/2006/relationships/customXml" Target="../ink/ink803.xml"/><Relationship Id="rId166" Type="http://schemas.openxmlformats.org/officeDocument/2006/relationships/customXml" Target="../ink/ink804.xml"/><Relationship Id="rId167" Type="http://schemas.openxmlformats.org/officeDocument/2006/relationships/customXml" Target="../ink/ink805.xml"/><Relationship Id="rId168" Type="http://schemas.openxmlformats.org/officeDocument/2006/relationships/customXml" Target="../ink/ink806.xml"/><Relationship Id="rId169" Type="http://schemas.openxmlformats.org/officeDocument/2006/relationships/customXml" Target="../ink/ink807.xml"/><Relationship Id="rId170" Type="http://schemas.openxmlformats.org/officeDocument/2006/relationships/customXml" Target="../ink/ink808.xml"/><Relationship Id="rId171" Type="http://schemas.openxmlformats.org/officeDocument/2006/relationships/customXml" Target="../ink/ink809.xml"/><Relationship Id="rId172" Type="http://schemas.openxmlformats.org/officeDocument/2006/relationships/customXml" Target="../ink/ink810.xml"/><Relationship Id="rId173" Type="http://schemas.openxmlformats.org/officeDocument/2006/relationships/customXml" Target="../ink/ink811.xml"/><Relationship Id="rId174" Type="http://schemas.openxmlformats.org/officeDocument/2006/relationships/customXml" Target="../ink/ink812.xml"/><Relationship Id="rId175" Type="http://schemas.openxmlformats.org/officeDocument/2006/relationships/customXml" Target="../ink/ink813.xml"/><Relationship Id="rId176" Type="http://schemas.openxmlformats.org/officeDocument/2006/relationships/tags" Target="../tags/tag137.xml"/><Relationship Id="rId177"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customXml" Target="../ink/ink137.xml"/><Relationship Id="rId3" Type="http://schemas.openxmlformats.org/officeDocument/2006/relationships/customXml" Target="../ink/ink138.xml"/><Relationship Id="rId4" Type="http://schemas.openxmlformats.org/officeDocument/2006/relationships/customXml" Target="../ink/ink139.xml"/><Relationship Id="rId5" Type="http://schemas.openxmlformats.org/officeDocument/2006/relationships/customXml" Target="../ink/ink140.xml"/><Relationship Id="rId6" Type="http://schemas.openxmlformats.org/officeDocument/2006/relationships/customXml" Target="../ink/ink141.xml"/><Relationship Id="rId7" Type="http://schemas.openxmlformats.org/officeDocument/2006/relationships/customXml" Target="../ink/ink142.xml"/><Relationship Id="rId8" Type="http://schemas.openxmlformats.org/officeDocument/2006/relationships/customXml" Target="../ink/ink143.xml"/><Relationship Id="rId9" Type="http://schemas.openxmlformats.org/officeDocument/2006/relationships/customXml" Target="../ink/ink144.xml"/><Relationship Id="rId10" Type="http://schemas.openxmlformats.org/officeDocument/2006/relationships/customXml" Target="../ink/ink145.xml"/><Relationship Id="rId11" Type="http://schemas.openxmlformats.org/officeDocument/2006/relationships/customXml" Target="../ink/ink146.xml"/><Relationship Id="rId12" Type="http://schemas.openxmlformats.org/officeDocument/2006/relationships/customXml" Target="../ink/ink147.xml"/><Relationship Id="rId13" Type="http://schemas.openxmlformats.org/officeDocument/2006/relationships/customXml" Target="../ink/ink148.xml"/><Relationship Id="rId14" Type="http://schemas.openxmlformats.org/officeDocument/2006/relationships/customXml" Target="../ink/ink149.xml"/><Relationship Id="rId15" Type="http://schemas.openxmlformats.org/officeDocument/2006/relationships/customXml" Target="../ink/ink150.xml"/><Relationship Id="rId16" Type="http://schemas.openxmlformats.org/officeDocument/2006/relationships/customXml" Target="../ink/ink151.xml"/><Relationship Id="rId17" Type="http://schemas.openxmlformats.org/officeDocument/2006/relationships/customXml" Target="../ink/ink152.xml"/><Relationship Id="rId18" Type="http://schemas.openxmlformats.org/officeDocument/2006/relationships/customXml" Target="../ink/ink153.xml"/><Relationship Id="rId19" Type="http://schemas.openxmlformats.org/officeDocument/2006/relationships/customXml" Target="../ink/ink154.xml"/><Relationship Id="rId20" Type="http://schemas.openxmlformats.org/officeDocument/2006/relationships/customXml" Target="../ink/ink155.xml"/><Relationship Id="rId21" Type="http://schemas.openxmlformats.org/officeDocument/2006/relationships/customXml" Target="../ink/ink156.xml"/><Relationship Id="rId22" Type="http://schemas.openxmlformats.org/officeDocument/2006/relationships/customXml" Target="../ink/ink157.xml"/><Relationship Id="rId23" Type="http://schemas.openxmlformats.org/officeDocument/2006/relationships/customXml" Target="../ink/ink158.xml"/><Relationship Id="rId24" Type="http://schemas.openxmlformats.org/officeDocument/2006/relationships/customXml" Target="../ink/ink159.xml"/><Relationship Id="rId25" Type="http://schemas.openxmlformats.org/officeDocument/2006/relationships/customXml" Target="../ink/ink160.xml"/><Relationship Id="rId26" Type="http://schemas.openxmlformats.org/officeDocument/2006/relationships/customXml" Target="../ink/ink161.xml"/><Relationship Id="rId27" Type="http://schemas.openxmlformats.org/officeDocument/2006/relationships/customXml" Target="../ink/ink162.xml"/><Relationship Id="rId28" Type="http://schemas.openxmlformats.org/officeDocument/2006/relationships/customXml" Target="../ink/ink163.xml"/><Relationship Id="rId29" Type="http://schemas.openxmlformats.org/officeDocument/2006/relationships/customXml" Target="../ink/ink164.xml"/><Relationship Id="rId30" Type="http://schemas.openxmlformats.org/officeDocument/2006/relationships/customXml" Target="../ink/ink165.xml"/><Relationship Id="rId31" Type="http://schemas.openxmlformats.org/officeDocument/2006/relationships/customXml" Target="../ink/ink166.xml"/><Relationship Id="rId32" Type="http://schemas.openxmlformats.org/officeDocument/2006/relationships/customXml" Target="../ink/ink167.xml"/><Relationship Id="rId33" Type="http://schemas.openxmlformats.org/officeDocument/2006/relationships/customXml" Target="../ink/ink168.xml"/><Relationship Id="rId34" Type="http://schemas.openxmlformats.org/officeDocument/2006/relationships/customXml" Target="../ink/ink169.xml"/><Relationship Id="rId35" Type="http://schemas.openxmlformats.org/officeDocument/2006/relationships/customXml" Target="../ink/ink170.xml"/><Relationship Id="rId36" Type="http://schemas.openxmlformats.org/officeDocument/2006/relationships/customXml" Target="../ink/ink171.xml"/><Relationship Id="rId37" Type="http://schemas.openxmlformats.org/officeDocument/2006/relationships/customXml" Target="../ink/ink172.xml"/><Relationship Id="rId38" Type="http://schemas.openxmlformats.org/officeDocument/2006/relationships/customXml" Target="../ink/ink173.xml"/><Relationship Id="rId39" Type="http://schemas.openxmlformats.org/officeDocument/2006/relationships/customXml" Target="../ink/ink174.xml"/><Relationship Id="rId40" Type="http://schemas.openxmlformats.org/officeDocument/2006/relationships/customXml" Target="../ink/ink175.xml"/><Relationship Id="rId41" Type="http://schemas.openxmlformats.org/officeDocument/2006/relationships/customXml" Target="../ink/ink176.xml"/><Relationship Id="rId42" Type="http://schemas.openxmlformats.org/officeDocument/2006/relationships/customXml" Target="../ink/ink177.xml"/><Relationship Id="rId43" Type="http://schemas.openxmlformats.org/officeDocument/2006/relationships/customXml" Target="../ink/ink178.xml"/><Relationship Id="rId44" Type="http://schemas.openxmlformats.org/officeDocument/2006/relationships/customXml" Target="../ink/ink179.xml"/><Relationship Id="rId45" Type="http://schemas.openxmlformats.org/officeDocument/2006/relationships/customXml" Target="../ink/ink180.xml"/><Relationship Id="rId46"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tags" Target="../tags/tag139.xml"/><Relationship Id="rId3" Type="http://schemas.openxmlformats.org/officeDocument/2006/relationships/tags" Target="../tags/tag140.xml"/><Relationship Id="rId4" Type="http://schemas.openxmlformats.org/officeDocument/2006/relationships/image" Target="../media/image53.png"/><Relationship Id="rId5" Type="http://schemas.openxmlformats.org/officeDocument/2006/relationships/tags" Target="../tags/tag141.xml"/><Relationship Id="rId6" Type="http://schemas.openxmlformats.org/officeDocument/2006/relationships/tags" Target="../tags/tag142.xml"/><Relationship Id="rId7" Type="http://schemas.openxmlformats.org/officeDocument/2006/relationships/tags" Target="../tags/tag143.xml"/><Relationship Id="rId8" Type="http://schemas.openxmlformats.org/officeDocument/2006/relationships/tags" Target="../tags/tag144.xml"/><Relationship Id="rId9" Type="http://schemas.openxmlformats.org/officeDocument/2006/relationships/tags" Target="../tags/tag145.xml"/><Relationship Id="rId10" Type="http://schemas.openxmlformats.org/officeDocument/2006/relationships/tags" Target="../tags/tag146.xml"/><Relationship Id="rId11" Type="http://schemas.openxmlformats.org/officeDocument/2006/relationships/image" Target="../media/image19.png"/><Relationship Id="rId12" Type="http://schemas.openxmlformats.org/officeDocument/2006/relationships/tags" Target="../tags/tag147.xml"/><Relationship Id="rId13"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9.png"/><Relationship Id="rId3" Type="http://schemas.openxmlformats.org/officeDocument/2006/relationships/image" Target="../media/image80.png"/><Relationship Id="rId4" Type="http://schemas.openxmlformats.org/officeDocument/2006/relationships/image" Target="../media/image81.png"/><Relationship Id="rId5" Type="http://schemas.openxmlformats.org/officeDocument/2006/relationships/image" Target="../media/image82.png"/><Relationship Id="rId6"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92.png"/><Relationship Id="rId2" Type="http://schemas.openxmlformats.org/officeDocument/2006/relationships/customXml" Target="../ink/ink814.xml"/><Relationship Id="rId3" Type="http://schemas.openxmlformats.org/officeDocument/2006/relationships/customXml" Target="../ink/ink815.xml"/><Relationship Id="rId4" Type="http://schemas.openxmlformats.org/officeDocument/2006/relationships/customXml" Target="../ink/ink816.xml"/><Relationship Id="rId5" Type="http://schemas.openxmlformats.org/officeDocument/2006/relationships/customXml" Target="../ink/ink817.xml"/><Relationship Id="rId6"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image" Target="../media/image93.png"/><Relationship Id="rId2" Type="http://schemas.openxmlformats.org/officeDocument/2006/relationships/customXml" Target="../ink/ink818.xml"/><Relationship Id="rId3" Type="http://schemas.openxmlformats.org/officeDocument/2006/relationships/customXml" Target="../ink/ink819.xml"/><Relationship Id="rId4" Type="http://schemas.openxmlformats.org/officeDocument/2006/relationships/customXml" Target="../ink/ink820.xml"/><Relationship Id="rId5" Type="http://schemas.openxmlformats.org/officeDocument/2006/relationships/customXml" Target="../ink/ink821.xml"/><Relationship Id="rId6" Type="http://schemas.openxmlformats.org/officeDocument/2006/relationships/customXml" Target="../ink/ink822.xml"/><Relationship Id="rId7" Type="http://schemas.openxmlformats.org/officeDocument/2006/relationships/customXml" Target="../ink/ink823.xml"/><Relationship Id="rId8" Type="http://schemas.openxmlformats.org/officeDocument/2006/relationships/customXml" Target="../ink/ink824.xml"/><Relationship Id="rId9" Type="http://schemas.openxmlformats.org/officeDocument/2006/relationships/customXml" Target="../ink/ink825.xml"/><Relationship Id="rId10" Type="http://schemas.openxmlformats.org/officeDocument/2006/relationships/customXml" Target="../ink/ink826.xml"/><Relationship Id="rId11" Type="http://schemas.openxmlformats.org/officeDocument/2006/relationships/customXml" Target="../ink/ink827.xml"/><Relationship Id="rId1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image" Target="../media/image94.png"/><Relationship Id="rId2" Type="http://schemas.openxmlformats.org/officeDocument/2006/relationships/image" Target="../media/image95.png"/><Relationship Id="rId3" Type="http://schemas.openxmlformats.org/officeDocument/2006/relationships/customXml" Target="../ink/ink828.xml"/><Relationship Id="rId4" Type="http://schemas.openxmlformats.org/officeDocument/2006/relationships/customXml" Target="../ink/ink829.xml"/><Relationship Id="rId5" Type="http://schemas.openxmlformats.org/officeDocument/2006/relationships/customXml" Target="../ink/ink830.xml"/><Relationship Id="rId6" Type="http://schemas.openxmlformats.org/officeDocument/2006/relationships/customXml" Target="../ink/ink831.xml"/><Relationship Id="rId7" Type="http://schemas.openxmlformats.org/officeDocument/2006/relationships/customXml" Target="../ink/ink832.xml"/><Relationship Id="rId8" Type="http://schemas.openxmlformats.org/officeDocument/2006/relationships/customXml" Target="../ink/ink833.xml"/><Relationship Id="rId9" Type="http://schemas.openxmlformats.org/officeDocument/2006/relationships/customXml" Target="../ink/ink834.xml"/><Relationship Id="rId10" Type="http://schemas.openxmlformats.org/officeDocument/2006/relationships/customXml" Target="../ink/ink835.xml"/><Relationship Id="rId11" Type="http://schemas.openxmlformats.org/officeDocument/2006/relationships/customXml" Target="../ink/ink836.xml"/><Relationship Id="rId12" Type="http://schemas.openxmlformats.org/officeDocument/2006/relationships/customXml" Target="../ink/ink837.xml"/><Relationship Id="rId13" Type="http://schemas.openxmlformats.org/officeDocument/2006/relationships/customXml" Target="../ink/ink838.xml"/><Relationship Id="rId14" Type="http://schemas.openxmlformats.org/officeDocument/2006/relationships/customXml" Target="../ink/ink839.xml"/><Relationship Id="rId15" Type="http://schemas.openxmlformats.org/officeDocument/2006/relationships/customXml" Target="../ink/ink840.xml"/><Relationship Id="rId16" Type="http://schemas.openxmlformats.org/officeDocument/2006/relationships/customXml" Target="../ink/ink841.xml"/><Relationship Id="rId17" Type="http://schemas.openxmlformats.org/officeDocument/2006/relationships/customXml" Target="../ink/ink842.xml"/><Relationship Id="rId18" Type="http://schemas.openxmlformats.org/officeDocument/2006/relationships/customXml" Target="../ink/ink843.xml"/><Relationship Id="rId19" Type="http://schemas.openxmlformats.org/officeDocument/2006/relationships/customXml" Target="../ink/ink844.xml"/><Relationship Id="rId20" Type="http://schemas.openxmlformats.org/officeDocument/2006/relationships/customXml" Target="../ink/ink845.xml"/><Relationship Id="rId21" Type="http://schemas.openxmlformats.org/officeDocument/2006/relationships/customXml" Target="../ink/ink846.xml"/><Relationship Id="rId22" Type="http://schemas.openxmlformats.org/officeDocument/2006/relationships/customXml" Target="../ink/ink847.xml"/><Relationship Id="rId23" Type="http://schemas.openxmlformats.org/officeDocument/2006/relationships/customXml" Target="../ink/ink848.xml"/><Relationship Id="rId24" Type="http://schemas.openxmlformats.org/officeDocument/2006/relationships/customXml" Target="../ink/ink849.xml"/><Relationship Id="rId25" Type="http://schemas.openxmlformats.org/officeDocument/2006/relationships/customXml" Target="../ink/ink850.xml"/><Relationship Id="rId26" Type="http://schemas.openxmlformats.org/officeDocument/2006/relationships/customXml" Target="../ink/ink851.xml"/><Relationship Id="rId27" Type="http://schemas.openxmlformats.org/officeDocument/2006/relationships/customXml" Target="../ink/ink852.xml"/><Relationship Id="rId28" Type="http://schemas.openxmlformats.org/officeDocument/2006/relationships/customXml" Target="../ink/ink853.xml"/><Relationship Id="rId29" Type="http://schemas.openxmlformats.org/officeDocument/2006/relationships/customXml" Target="../ink/ink854.xml"/><Relationship Id="rId30" Type="http://schemas.openxmlformats.org/officeDocument/2006/relationships/customXml" Target="../ink/ink855.xml"/><Relationship Id="rId31" Type="http://schemas.openxmlformats.org/officeDocument/2006/relationships/customXml" Target="../ink/ink856.xml"/><Relationship Id="rId32" Type="http://schemas.openxmlformats.org/officeDocument/2006/relationships/customXml" Target="../ink/ink857.xml"/><Relationship Id="rId33" Type="http://schemas.openxmlformats.org/officeDocument/2006/relationships/customXml" Target="../ink/ink858.xml"/><Relationship Id="rId34" Type="http://schemas.openxmlformats.org/officeDocument/2006/relationships/customXml" Target="../ink/ink859.xml"/><Relationship Id="rId35" Type="http://schemas.openxmlformats.org/officeDocument/2006/relationships/customXml" Target="../ink/ink860.xml"/><Relationship Id="rId36" Type="http://schemas.openxmlformats.org/officeDocument/2006/relationships/customXml" Target="../ink/ink861.xml"/><Relationship Id="rId37" Type="http://schemas.openxmlformats.org/officeDocument/2006/relationships/customXml" Target="../ink/ink862.xml"/><Relationship Id="rId38" Type="http://schemas.openxmlformats.org/officeDocument/2006/relationships/customXml" Target="../ink/ink863.xml"/><Relationship Id="rId39" Type="http://schemas.openxmlformats.org/officeDocument/2006/relationships/customXml" Target="../ink/ink864.xml"/><Relationship Id="rId40" Type="http://schemas.openxmlformats.org/officeDocument/2006/relationships/customXml" Target="../ink/ink865.xml"/><Relationship Id="rId41" Type="http://schemas.openxmlformats.org/officeDocument/2006/relationships/customXml" Target="../ink/ink866.xml"/><Relationship Id="rId42" Type="http://schemas.openxmlformats.org/officeDocument/2006/relationships/customXml" Target="../ink/ink867.xml"/><Relationship Id="rId43" Type="http://schemas.openxmlformats.org/officeDocument/2006/relationships/customXml" Target="../ink/ink868.xml"/><Relationship Id="rId44" Type="http://schemas.openxmlformats.org/officeDocument/2006/relationships/customXml" Target="../ink/ink869.xml"/><Relationship Id="rId45" Type="http://schemas.openxmlformats.org/officeDocument/2006/relationships/customXml" Target="../ink/ink870.xml"/><Relationship Id="rId46" Type="http://schemas.openxmlformats.org/officeDocument/2006/relationships/customXml" Target="../ink/ink871.xml"/><Relationship Id="rId47" Type="http://schemas.openxmlformats.org/officeDocument/2006/relationships/customXml" Target="../ink/ink872.xml"/><Relationship Id="rId48" Type="http://schemas.openxmlformats.org/officeDocument/2006/relationships/customXml" Target="../ink/ink873.xml"/><Relationship Id="rId49" Type="http://schemas.openxmlformats.org/officeDocument/2006/relationships/customXml" Target="../ink/ink874.xml"/><Relationship Id="rId50" Type="http://schemas.openxmlformats.org/officeDocument/2006/relationships/customXml" Target="../ink/ink875.xml"/><Relationship Id="rId51" Type="http://schemas.openxmlformats.org/officeDocument/2006/relationships/customXml" Target="../ink/ink876.xml"/><Relationship Id="rId52" Type="http://schemas.openxmlformats.org/officeDocument/2006/relationships/customXml" Target="../ink/ink877.xml"/><Relationship Id="rId53" Type="http://schemas.openxmlformats.org/officeDocument/2006/relationships/customXml" Target="../ink/ink878.xml"/><Relationship Id="rId54" Type="http://schemas.openxmlformats.org/officeDocument/2006/relationships/customXml" Target="../ink/ink879.xml"/><Relationship Id="rId55" Type="http://schemas.openxmlformats.org/officeDocument/2006/relationships/customXml" Target="../ink/ink880.xml"/><Relationship Id="rId56" Type="http://schemas.openxmlformats.org/officeDocument/2006/relationships/customXml" Target="../ink/ink881.xml"/><Relationship Id="rId57" Type="http://schemas.openxmlformats.org/officeDocument/2006/relationships/customXml" Target="../ink/ink882.xml"/><Relationship Id="rId58" Type="http://schemas.openxmlformats.org/officeDocument/2006/relationships/customXml" Target="../ink/ink883.xml"/><Relationship Id="rId59" Type="http://schemas.openxmlformats.org/officeDocument/2006/relationships/customXml" Target="../ink/ink884.xml"/><Relationship Id="rId60" Type="http://schemas.openxmlformats.org/officeDocument/2006/relationships/customXml" Target="../ink/ink885.xml"/><Relationship Id="rId61" Type="http://schemas.openxmlformats.org/officeDocument/2006/relationships/customXml" Target="../ink/ink886.xml"/><Relationship Id="rId62" Type="http://schemas.openxmlformats.org/officeDocument/2006/relationships/customXml" Target="../ink/ink887.xml"/><Relationship Id="rId63" Type="http://schemas.openxmlformats.org/officeDocument/2006/relationships/customXml" Target="../ink/ink888.xml"/><Relationship Id="rId64" Type="http://schemas.openxmlformats.org/officeDocument/2006/relationships/customXml" Target="../ink/ink889.xml"/><Relationship Id="rId65" Type="http://schemas.openxmlformats.org/officeDocument/2006/relationships/customXml" Target="../ink/ink890.xml"/><Relationship Id="rId66" Type="http://schemas.openxmlformats.org/officeDocument/2006/relationships/customXml" Target="../ink/ink891.xml"/><Relationship Id="rId67" Type="http://schemas.openxmlformats.org/officeDocument/2006/relationships/customXml" Target="../ink/ink892.xml"/><Relationship Id="rId68" Type="http://schemas.openxmlformats.org/officeDocument/2006/relationships/customXml" Target="../ink/ink893.xml"/><Relationship Id="rId69" Type="http://schemas.openxmlformats.org/officeDocument/2006/relationships/customXml" Target="../ink/ink894.xml"/><Relationship Id="rId70" Type="http://schemas.openxmlformats.org/officeDocument/2006/relationships/customXml" Target="../ink/ink895.xml"/><Relationship Id="rId71" Type="http://schemas.openxmlformats.org/officeDocument/2006/relationships/customXml" Target="../ink/ink896.xml"/><Relationship Id="rId72" Type="http://schemas.openxmlformats.org/officeDocument/2006/relationships/customXml" Target="../ink/ink897.xml"/><Relationship Id="rId73" Type="http://schemas.openxmlformats.org/officeDocument/2006/relationships/customXml" Target="../ink/ink898.xml"/><Relationship Id="rId74" Type="http://schemas.openxmlformats.org/officeDocument/2006/relationships/customXml" Target="../ink/ink899.xml"/><Relationship Id="rId75" Type="http://schemas.openxmlformats.org/officeDocument/2006/relationships/customXml" Target="../ink/ink900.xml"/><Relationship Id="rId76" Type="http://schemas.openxmlformats.org/officeDocument/2006/relationships/customXml" Target="../ink/ink901.xml"/><Relationship Id="rId77" Type="http://schemas.openxmlformats.org/officeDocument/2006/relationships/customXml" Target="../ink/ink902.xml"/><Relationship Id="rId78" Type="http://schemas.openxmlformats.org/officeDocument/2006/relationships/customXml" Target="../ink/ink903.xml"/><Relationship Id="rId79" Type="http://schemas.openxmlformats.org/officeDocument/2006/relationships/customXml" Target="../ink/ink904.xml"/><Relationship Id="rId80" Type="http://schemas.openxmlformats.org/officeDocument/2006/relationships/customXml" Target="../ink/ink905.xml"/><Relationship Id="rId81" Type="http://schemas.openxmlformats.org/officeDocument/2006/relationships/customXml" Target="../ink/ink906.xml"/><Relationship Id="rId82" Type="http://schemas.openxmlformats.org/officeDocument/2006/relationships/customXml" Target="../ink/ink907.xml"/><Relationship Id="rId83" Type="http://schemas.openxmlformats.org/officeDocument/2006/relationships/customXml" Target="../ink/ink908.xml"/><Relationship Id="rId84" Type="http://schemas.openxmlformats.org/officeDocument/2006/relationships/customXml" Target="../ink/ink909.xml"/><Relationship Id="rId85" Type="http://schemas.openxmlformats.org/officeDocument/2006/relationships/customXml" Target="../ink/ink910.xml"/><Relationship Id="rId86" Type="http://schemas.openxmlformats.org/officeDocument/2006/relationships/customXml" Target="../ink/ink911.xml"/><Relationship Id="rId87" Type="http://schemas.openxmlformats.org/officeDocument/2006/relationships/customXml" Target="../ink/ink912.xml"/><Relationship Id="rId88" Type="http://schemas.openxmlformats.org/officeDocument/2006/relationships/customXml" Target="../ink/ink913.xml"/><Relationship Id="rId89" Type="http://schemas.openxmlformats.org/officeDocument/2006/relationships/customXml" Target="../ink/ink914.xml"/><Relationship Id="rId90" Type="http://schemas.openxmlformats.org/officeDocument/2006/relationships/customXml" Target="../ink/ink915.xml"/><Relationship Id="rId91" Type="http://schemas.openxmlformats.org/officeDocument/2006/relationships/customXml" Target="../ink/ink916.xml"/><Relationship Id="rId92" Type="http://schemas.openxmlformats.org/officeDocument/2006/relationships/customXml" Target="../ink/ink917.xml"/><Relationship Id="rId93" Type="http://schemas.openxmlformats.org/officeDocument/2006/relationships/customXml" Target="../ink/ink918.xml"/><Relationship Id="rId94" Type="http://schemas.openxmlformats.org/officeDocument/2006/relationships/customXml" Target="../ink/ink919.xml"/><Relationship Id="rId95" Type="http://schemas.openxmlformats.org/officeDocument/2006/relationships/customXml" Target="../ink/ink920.xml"/><Relationship Id="rId96" Type="http://schemas.openxmlformats.org/officeDocument/2006/relationships/customXml" Target="../ink/ink921.xml"/><Relationship Id="rId97" Type="http://schemas.openxmlformats.org/officeDocument/2006/relationships/customXml" Target="../ink/ink922.xml"/><Relationship Id="rId98" Type="http://schemas.openxmlformats.org/officeDocument/2006/relationships/customXml" Target="../ink/ink923.xml"/><Relationship Id="rId99" Type="http://schemas.openxmlformats.org/officeDocument/2006/relationships/customXml" Target="../ink/ink924.xml"/><Relationship Id="rId100" Type="http://schemas.openxmlformats.org/officeDocument/2006/relationships/customXml" Target="../ink/ink925.xml"/><Relationship Id="rId101" Type="http://schemas.openxmlformats.org/officeDocument/2006/relationships/customXml" Target="../ink/ink926.xml"/><Relationship Id="rId102" Type="http://schemas.openxmlformats.org/officeDocument/2006/relationships/customXml" Target="../ink/ink927.xml"/><Relationship Id="rId103" Type="http://schemas.openxmlformats.org/officeDocument/2006/relationships/customXml" Target="../ink/ink928.xml"/><Relationship Id="rId104" Type="http://schemas.openxmlformats.org/officeDocument/2006/relationships/customXml" Target="../ink/ink929.xml"/><Relationship Id="rId105" Type="http://schemas.openxmlformats.org/officeDocument/2006/relationships/customXml" Target="../ink/ink930.xml"/><Relationship Id="rId106" Type="http://schemas.openxmlformats.org/officeDocument/2006/relationships/customXml" Target="../ink/ink931.xml"/><Relationship Id="rId107" Type="http://schemas.openxmlformats.org/officeDocument/2006/relationships/customXml" Target="../ink/ink932.xml"/><Relationship Id="rId108" Type="http://schemas.openxmlformats.org/officeDocument/2006/relationships/customXml" Target="../ink/ink933.xml"/><Relationship Id="rId109" Type="http://schemas.openxmlformats.org/officeDocument/2006/relationships/customXml" Target="../ink/ink934.xml"/><Relationship Id="rId110" Type="http://schemas.openxmlformats.org/officeDocument/2006/relationships/customXml" Target="../ink/ink935.xml"/><Relationship Id="rId111" Type="http://schemas.openxmlformats.org/officeDocument/2006/relationships/customXml" Target="../ink/ink936.xml"/><Relationship Id="rId112" Type="http://schemas.openxmlformats.org/officeDocument/2006/relationships/customXml" Target="../ink/ink937.xml"/><Relationship Id="rId113" Type="http://schemas.openxmlformats.org/officeDocument/2006/relationships/customXml" Target="../ink/ink938.xml"/><Relationship Id="rId114" Type="http://schemas.openxmlformats.org/officeDocument/2006/relationships/customXml" Target="../ink/ink939.xml"/><Relationship Id="rId115" Type="http://schemas.openxmlformats.org/officeDocument/2006/relationships/customXml" Target="../ink/ink940.xml"/><Relationship Id="rId116" Type="http://schemas.openxmlformats.org/officeDocument/2006/relationships/customXml" Target="../ink/ink941.xml"/><Relationship Id="rId117" Type="http://schemas.openxmlformats.org/officeDocument/2006/relationships/customXml" Target="../ink/ink942.xml"/><Relationship Id="rId118" Type="http://schemas.openxmlformats.org/officeDocument/2006/relationships/customXml" Target="../ink/ink943.xml"/><Relationship Id="rId119" Type="http://schemas.openxmlformats.org/officeDocument/2006/relationships/customXml" Target="../ink/ink944.xml"/><Relationship Id="rId120" Type="http://schemas.openxmlformats.org/officeDocument/2006/relationships/customXml" Target="../ink/ink945.xml"/><Relationship Id="rId121" Type="http://schemas.openxmlformats.org/officeDocument/2006/relationships/customXml" Target="../ink/ink946.xml"/><Relationship Id="rId122" Type="http://schemas.openxmlformats.org/officeDocument/2006/relationships/customXml" Target="../ink/ink947.xml"/><Relationship Id="rId123" Type="http://schemas.openxmlformats.org/officeDocument/2006/relationships/customXml" Target="../ink/ink948.xml"/><Relationship Id="rId124" Type="http://schemas.openxmlformats.org/officeDocument/2006/relationships/customXml" Target="../ink/ink949.xml"/><Relationship Id="rId125" Type="http://schemas.openxmlformats.org/officeDocument/2006/relationships/customXml" Target="../ink/ink950.xml"/><Relationship Id="rId126" Type="http://schemas.openxmlformats.org/officeDocument/2006/relationships/customXml" Target="../ink/ink951.xml"/><Relationship Id="rId127" Type="http://schemas.openxmlformats.org/officeDocument/2006/relationships/customXml" Target="../ink/ink952.xml"/><Relationship Id="rId128" Type="http://schemas.openxmlformats.org/officeDocument/2006/relationships/customXml" Target="../ink/ink953.xml"/><Relationship Id="rId129"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customXml" Target="../ink/ink954.xml"/><Relationship Id="rId2" Type="http://schemas.openxmlformats.org/officeDocument/2006/relationships/customXml" Target="../ink/ink955.xml"/><Relationship Id="rId3" Type="http://schemas.openxmlformats.org/officeDocument/2006/relationships/customXml" Target="../ink/ink956.xml"/><Relationship Id="rId4" Type="http://schemas.openxmlformats.org/officeDocument/2006/relationships/customXml" Target="../ink/ink957.xml"/><Relationship Id="rId5"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image" Target="../media/image96.png"/><Relationship Id="rId2" Type="http://schemas.openxmlformats.org/officeDocument/2006/relationships/customXml" Target="../ink/ink958.xml"/><Relationship Id="rId3" Type="http://schemas.openxmlformats.org/officeDocument/2006/relationships/customXml" Target="../ink/ink959.xml"/><Relationship Id="rId4" Type="http://schemas.openxmlformats.org/officeDocument/2006/relationships/customXml" Target="../ink/ink960.xml"/><Relationship Id="rId5" Type="http://schemas.openxmlformats.org/officeDocument/2006/relationships/customXml" Target="../ink/ink961.xml"/><Relationship Id="rId6" Type="http://schemas.openxmlformats.org/officeDocument/2006/relationships/customXml" Target="../ink/ink962.xml"/><Relationship Id="rId7" Type="http://schemas.openxmlformats.org/officeDocument/2006/relationships/customXml" Target="../ink/ink963.xml"/><Relationship Id="rId8" Type="http://schemas.openxmlformats.org/officeDocument/2006/relationships/customXml" Target="../ink/ink964.xml"/><Relationship Id="rId9" Type="http://schemas.openxmlformats.org/officeDocument/2006/relationships/customXml" Target="../ink/ink965.xml"/><Relationship Id="rId10" Type="http://schemas.openxmlformats.org/officeDocument/2006/relationships/customXml" Target="../ink/ink966.xml"/><Relationship Id="rId11" Type="http://schemas.openxmlformats.org/officeDocument/2006/relationships/customXml" Target="../ink/ink967.xml"/><Relationship Id="rId1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97.png"/><Relationship Id="rId2" Type="http://schemas.openxmlformats.org/officeDocument/2006/relationships/image" Target="../media/image98.png"/><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customXml" Target="../ink/ink968.xml"/><Relationship Id="rId7" Type="http://schemas.openxmlformats.org/officeDocument/2006/relationships/customXml" Target="../ink/ink969.xml"/><Relationship Id="rId8" Type="http://schemas.openxmlformats.org/officeDocument/2006/relationships/customXml" Target="../ink/ink970.xml"/><Relationship Id="rId9" Type="http://schemas.openxmlformats.org/officeDocument/2006/relationships/customXml" Target="../ink/ink971.xml"/><Relationship Id="rId10" Type="http://schemas.openxmlformats.org/officeDocument/2006/relationships/customXml" Target="../ink/ink972.xml"/><Relationship Id="rId11" Type="http://schemas.openxmlformats.org/officeDocument/2006/relationships/customXml" Target="../ink/ink973.xml"/><Relationship Id="rId12" Type="http://schemas.openxmlformats.org/officeDocument/2006/relationships/customXml" Target="../ink/ink974.xml"/><Relationship Id="rId13" Type="http://schemas.openxmlformats.org/officeDocument/2006/relationships/customXml" Target="../ink/ink975.xml"/><Relationship Id="rId14" Type="http://schemas.openxmlformats.org/officeDocument/2006/relationships/customXml" Target="../ink/ink976.xml"/><Relationship Id="rId15"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image" Target="../media/image102.png"/><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customXml" Target="../ink/ink977.xml"/><Relationship Id="rId8" Type="http://schemas.openxmlformats.org/officeDocument/2006/relationships/customXml" Target="../ink/ink978.xml"/><Relationship Id="rId9" Type="http://schemas.openxmlformats.org/officeDocument/2006/relationships/customXml" Target="../ink/ink979.xml"/><Relationship Id="rId10" Type="http://schemas.openxmlformats.org/officeDocument/2006/relationships/customXml" Target="../ink/ink980.xml"/><Relationship Id="rId11" Type="http://schemas.openxmlformats.org/officeDocument/2006/relationships/customXml" Target="../ink/ink981.xml"/><Relationship Id="rId12" Type="http://schemas.openxmlformats.org/officeDocument/2006/relationships/customXml" Target="../ink/ink982.xml"/><Relationship Id="rId13" Type="http://schemas.openxmlformats.org/officeDocument/2006/relationships/customXml" Target="../ink/ink983.xml"/><Relationship Id="rId1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image" Target="../media/image108.png"/><Relationship Id="rId2" Type="http://schemas.openxmlformats.org/officeDocument/2006/relationships/customXml" Target="../ink/ink984.xml"/><Relationship Id="rId3" Type="http://schemas.openxmlformats.org/officeDocument/2006/relationships/customXml" Target="../ink/ink985.xml"/><Relationship Id="rId4" Type="http://schemas.openxmlformats.org/officeDocument/2006/relationships/customXml" Target="../ink/ink986.xml"/><Relationship Id="rId5" Type="http://schemas.openxmlformats.org/officeDocument/2006/relationships/customXml" Target="../ink/ink987.xml"/><Relationship Id="rId6" Type="http://schemas.openxmlformats.org/officeDocument/2006/relationships/customXml" Target="../ink/ink988.xml"/><Relationship Id="rId7"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image" Target="../media/image109.pn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customXml" Target="../ink/ink989.xml"/><Relationship Id="rId6" Type="http://schemas.openxmlformats.org/officeDocument/2006/relationships/customXml" Target="../ink/ink990.xml"/><Relationship Id="rId7" Type="http://schemas.openxmlformats.org/officeDocument/2006/relationships/customXml" Target="../ink/ink991.xml"/><Relationship Id="rId8" Type="http://schemas.openxmlformats.org/officeDocument/2006/relationships/customXml" Target="../ink/ink992.xml"/><Relationship Id="rId9" Type="http://schemas.openxmlformats.org/officeDocument/2006/relationships/customXml" Target="../ink/ink993.xml"/><Relationship Id="rId10" Type="http://schemas.openxmlformats.org/officeDocument/2006/relationships/customXml" Target="../ink/ink994.xml"/><Relationship Id="rId11" Type="http://schemas.openxmlformats.org/officeDocument/2006/relationships/customXml" Target="../ink/ink995.xml"/><Relationship Id="rId12" Type="http://schemas.openxmlformats.org/officeDocument/2006/relationships/customXml" Target="../ink/ink996.xml"/><Relationship Id="rId13" Type="http://schemas.openxmlformats.org/officeDocument/2006/relationships/customXml" Target="../ink/ink997.xml"/><Relationship Id="rId14" Type="http://schemas.openxmlformats.org/officeDocument/2006/relationships/customXml" Target="../ink/ink998.xml"/><Relationship Id="rId15" Type="http://schemas.openxmlformats.org/officeDocument/2006/relationships/customXml" Target="../ink/ink999.xml"/><Relationship Id="rId16" Type="http://schemas.openxmlformats.org/officeDocument/2006/relationships/customXml" Target="../ink/ink1000.xml"/><Relationship Id="rId17" Type="http://schemas.openxmlformats.org/officeDocument/2006/relationships/customXml" Target="../ink/ink1001.xml"/><Relationship Id="rId18" Type="http://schemas.openxmlformats.org/officeDocument/2006/relationships/customXml" Target="../ink/ink1002.xml"/><Relationship Id="rId19" Type="http://schemas.openxmlformats.org/officeDocument/2006/relationships/customXml" Target="../ink/ink1003.xml"/><Relationship Id="rId20"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customXml" Target="../ink/ink181.xml"/><Relationship Id="rId2" Type="http://schemas.openxmlformats.org/officeDocument/2006/relationships/customXml" Target="../ink/ink182.xml"/><Relationship Id="rId3" Type="http://schemas.openxmlformats.org/officeDocument/2006/relationships/customXml" Target="../ink/ink183.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image" Target="../media/image113.png"/><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image" Target="../media/image114.png"/><Relationship Id="rId2" Type="http://schemas.openxmlformats.org/officeDocument/2006/relationships/image" Target="../media/image115.png"/><Relationship Id="rId3" Type="http://schemas.openxmlformats.org/officeDocument/2006/relationships/image" Target="../media/image116.png"/><Relationship Id="rId4" Type="http://schemas.openxmlformats.org/officeDocument/2006/relationships/customXml" Target="../ink/ink1004.xml"/><Relationship Id="rId5" Type="http://schemas.openxmlformats.org/officeDocument/2006/relationships/customXml" Target="../ink/ink1005.xml"/><Relationship Id="rId6"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117.png"/><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image" Target="../media/image118.png"/><Relationship Id="rId2" Type="http://schemas.openxmlformats.org/officeDocument/2006/relationships/image" Target="../media/image119.png"/><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image" Target="../media/image122.png"/><Relationship Id="rId3" Type="http://schemas.openxmlformats.org/officeDocument/2006/relationships/tags" Target="../tags/tag149.xml"/><Relationship Id="rId4" Type="http://schemas.openxmlformats.org/officeDocument/2006/relationships/image" Target="../media/image123.png"/><Relationship Id="rId5" Type="http://schemas.openxmlformats.org/officeDocument/2006/relationships/image" Target="../media/image124.png"/><Relationship Id="rId6" Type="http://schemas.openxmlformats.org/officeDocument/2006/relationships/image" Target="../media/image125.png"/><Relationship Id="rId7" Type="http://schemas.openxmlformats.org/officeDocument/2006/relationships/image" Target="../media/image126.png"/><Relationship Id="rId8" Type="http://schemas.openxmlformats.org/officeDocument/2006/relationships/tags" Target="../tags/tag150.xml"/><Relationship Id="rId9" Type="http://schemas.openxmlformats.org/officeDocument/2006/relationships/tags" Target="../tags/tag151.xml"/><Relationship Id="rId10" Type="http://schemas.openxmlformats.org/officeDocument/2006/relationships/tags" Target="../tags/tag152.xml"/><Relationship Id="rId11" Type="http://schemas.openxmlformats.org/officeDocument/2006/relationships/tags" Target="../tags/tag153.xml"/><Relationship Id="rId12" Type="http://schemas.openxmlformats.org/officeDocument/2006/relationships/tags" Target="../tags/tag154.xml"/><Relationship Id="rId13" Type="http://schemas.openxmlformats.org/officeDocument/2006/relationships/tags" Target="../tags/tag155.xml"/><Relationship Id="rId14" Type="http://schemas.openxmlformats.org/officeDocument/2006/relationships/image" Target="../media/image19.png"/><Relationship Id="rId15" Type="http://schemas.openxmlformats.org/officeDocument/2006/relationships/tags" Target="../tags/tag156.xml"/><Relationship Id="rId16"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image" Target="../media/image127.png"/><Relationship Id="rId2" Type="http://schemas.openxmlformats.org/officeDocument/2006/relationships/customXml" Target="../ink/ink1006.xml"/><Relationship Id="rId3" Type="http://schemas.openxmlformats.org/officeDocument/2006/relationships/customXml" Target="../ink/ink1007.xml"/><Relationship Id="rId4" Type="http://schemas.openxmlformats.org/officeDocument/2006/relationships/customXml" Target="../ink/ink1008.xml"/><Relationship Id="rId5" Type="http://schemas.openxmlformats.org/officeDocument/2006/relationships/customXml" Target="../ink/ink1009.xml"/><Relationship Id="rId6" Type="http://schemas.openxmlformats.org/officeDocument/2006/relationships/customXml" Target="../ink/ink1010.xml"/><Relationship Id="rId7" Type="http://schemas.openxmlformats.org/officeDocument/2006/relationships/customXml" Target="../ink/ink1011.xml"/><Relationship Id="rId8" Type="http://schemas.openxmlformats.org/officeDocument/2006/relationships/customXml" Target="../ink/ink1012.xml"/><Relationship Id="rId9" Type="http://schemas.openxmlformats.org/officeDocument/2006/relationships/customXml" Target="../ink/ink1013.xml"/><Relationship Id="rId10" Type="http://schemas.openxmlformats.org/officeDocument/2006/relationships/customXml" Target="../ink/ink1014.xml"/><Relationship Id="rId11" Type="http://schemas.openxmlformats.org/officeDocument/2006/relationships/customXml" Target="../ink/ink1015.xml"/><Relationship Id="rId1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image" Target="../media/image128.png"/><Relationship Id="rId2" Type="http://schemas.openxmlformats.org/officeDocument/2006/relationships/image" Target="../media/image129.png"/><Relationship Id="rId3" Type="http://schemas.openxmlformats.org/officeDocument/2006/relationships/image" Target="../media/image130.png"/><Relationship Id="rId4" Type="http://schemas.openxmlformats.org/officeDocument/2006/relationships/image" Target="../media/image131.png"/><Relationship Id="rId5" Type="http://schemas.openxmlformats.org/officeDocument/2006/relationships/image" Target="../media/image132.png"/><Relationship Id="rId6" Type="http://schemas.openxmlformats.org/officeDocument/2006/relationships/image" Target="../media/image133.png"/><Relationship Id="rId7" Type="http://schemas.openxmlformats.org/officeDocument/2006/relationships/image" Target="../media/image134.png"/><Relationship Id="rId8" Type="http://schemas.openxmlformats.org/officeDocument/2006/relationships/image" Target="../media/image135.png"/><Relationship Id="rId9" Type="http://schemas.openxmlformats.org/officeDocument/2006/relationships/image" Target="../media/image136.png"/><Relationship Id="rId10" Type="http://schemas.openxmlformats.org/officeDocument/2006/relationships/customXml" Target="../ink/ink1016.xml"/><Relationship Id="rId11" Type="http://schemas.openxmlformats.org/officeDocument/2006/relationships/customXml" Target="../ink/ink1017.xml"/><Relationship Id="rId12" Type="http://schemas.openxmlformats.org/officeDocument/2006/relationships/customXml" Target="../ink/ink1018.xml"/><Relationship Id="rId13" Type="http://schemas.openxmlformats.org/officeDocument/2006/relationships/customXml" Target="../ink/ink1019.xml"/><Relationship Id="rId14" Type="http://schemas.openxmlformats.org/officeDocument/2006/relationships/customXml" Target="../ink/ink1020.xml"/><Relationship Id="rId15" Type="http://schemas.openxmlformats.org/officeDocument/2006/relationships/customXml" Target="../ink/ink1021.xml"/><Relationship Id="rId16" Type="http://schemas.openxmlformats.org/officeDocument/2006/relationships/customXml" Target="../ink/ink1022.xml"/><Relationship Id="rId17" Type="http://schemas.openxmlformats.org/officeDocument/2006/relationships/customXml" Target="../ink/ink1023.xml"/><Relationship Id="rId18" Type="http://schemas.openxmlformats.org/officeDocument/2006/relationships/customXml" Target="../ink/ink1024.xml"/><Relationship Id="rId19" Type="http://schemas.openxmlformats.org/officeDocument/2006/relationships/customXml" Target="../ink/ink1025.xml"/><Relationship Id="rId20" Type="http://schemas.openxmlformats.org/officeDocument/2006/relationships/customXml" Target="../ink/ink1026.xml"/><Relationship Id="rId21" Type="http://schemas.openxmlformats.org/officeDocument/2006/relationships/customXml" Target="../ink/ink1027.xml"/><Relationship Id="rId22" Type="http://schemas.openxmlformats.org/officeDocument/2006/relationships/customXml" Target="../ink/ink1028.xml"/><Relationship Id="rId23" Type="http://schemas.openxmlformats.org/officeDocument/2006/relationships/customXml" Target="../ink/ink1029.xml"/><Relationship Id="rId24" Type="http://schemas.openxmlformats.org/officeDocument/2006/relationships/customXml" Target="../ink/ink1030.xml"/><Relationship Id="rId25" Type="http://schemas.openxmlformats.org/officeDocument/2006/relationships/customXml" Target="../ink/ink1031.xml"/><Relationship Id="rId26" Type="http://schemas.openxmlformats.org/officeDocument/2006/relationships/customXml" Target="../ink/ink1032.xml"/><Relationship Id="rId27"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image" Target="../media/image137.png"/><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image" Target="../media/image138.png"/><Relationship Id="rId2" Type="http://schemas.openxmlformats.org/officeDocument/2006/relationships/customXml" Target="../ink/ink1033.xml"/><Relationship Id="rId3" Type="http://schemas.openxmlformats.org/officeDocument/2006/relationships/customXml" Target="../ink/ink1034.xml"/><Relationship Id="rId4" Type="http://schemas.openxmlformats.org/officeDocument/2006/relationships/customXml" Target="../ink/ink1035.xml"/><Relationship Id="rId5" Type="http://schemas.openxmlformats.org/officeDocument/2006/relationships/customXml" Target="../ink/ink1036.xml"/><Relationship Id="rId6"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139.png"/><Relationship Id="rId2" Type="http://schemas.openxmlformats.org/officeDocument/2006/relationships/customXml" Target="../ink/ink1037.xml"/><Relationship Id="rId3" Type="http://schemas.openxmlformats.org/officeDocument/2006/relationships/customXml" Target="../ink/ink1038.xml"/><Relationship Id="rId4" Type="http://schemas.openxmlformats.org/officeDocument/2006/relationships/customXml" Target="../ink/ink1039.xml"/><Relationship Id="rId5" Type="http://schemas.openxmlformats.org/officeDocument/2006/relationships/customXml" Target="../ink/ink1040.xml"/><Relationship Id="rId6" Type="http://schemas.openxmlformats.org/officeDocument/2006/relationships/customXml" Target="../ink/ink1041.xml"/><Relationship Id="rId7" Type="http://schemas.openxmlformats.org/officeDocument/2006/relationships/customXml" Target="../ink/ink1042.xml"/><Relationship Id="rId8" Type="http://schemas.openxmlformats.org/officeDocument/2006/relationships/customXml" Target="../ink/ink1043.xml"/><Relationship Id="rId9" Type="http://schemas.openxmlformats.org/officeDocument/2006/relationships/customXml" Target="../ink/ink1044.xml"/><Relationship Id="rId10" Type="http://schemas.openxmlformats.org/officeDocument/2006/relationships/customXml" Target="../ink/ink1045.xml"/><Relationship Id="rId11" Type="http://schemas.openxmlformats.org/officeDocument/2006/relationships/customXml" Target="../ink/ink1046.xml"/><Relationship Id="rId12" Type="http://schemas.openxmlformats.org/officeDocument/2006/relationships/customXml" Target="../ink/ink1047.xml"/><Relationship Id="rId13" Type="http://schemas.openxmlformats.org/officeDocument/2006/relationships/customXml" Target="../ink/ink1048.xml"/><Relationship Id="rId14" Type="http://schemas.openxmlformats.org/officeDocument/2006/relationships/customXml" Target="../ink/ink1049.xml"/><Relationship Id="rId15"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customXml" Target="../ink/ink184.xml"/><Relationship Id="rId3" Type="http://schemas.openxmlformats.org/officeDocument/2006/relationships/customXml" Target="../ink/ink185.xml"/><Relationship Id="rId4" Type="http://schemas.openxmlformats.org/officeDocument/2006/relationships/customXml" Target="../ink/ink186.xml"/><Relationship Id="rId5" Type="http://schemas.openxmlformats.org/officeDocument/2006/relationships/customXml" Target="../ink/ink187.xml"/><Relationship Id="rId6" Type="http://schemas.openxmlformats.org/officeDocument/2006/relationships/customXml" Target="../ink/ink188.xml"/><Relationship Id="rId7"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customXml" Target="../ink/ink189.xml"/><Relationship Id="rId5" Type="http://schemas.openxmlformats.org/officeDocument/2006/relationships/customXml" Target="../ink/ink190.xml"/><Relationship Id="rId6" Type="http://schemas.openxmlformats.org/officeDocument/2006/relationships/customXml" Target="../ink/ink191.xml"/><Relationship Id="rId7" Type="http://schemas.openxmlformats.org/officeDocument/2006/relationships/customXml" Target="../ink/ink192.xml"/><Relationship Id="rId8" Type="http://schemas.openxmlformats.org/officeDocument/2006/relationships/customXml" Target="../ink/ink193.xml"/><Relationship Id="rId9" Type="http://schemas.openxmlformats.org/officeDocument/2006/relationships/customXml" Target="../ink/ink194.xml"/><Relationship Id="rId10" Type="http://schemas.openxmlformats.org/officeDocument/2006/relationships/customXml" Target="../ink/ink195.xml"/><Relationship Id="rId11" Type="http://schemas.openxmlformats.org/officeDocument/2006/relationships/customXml" Target="../ink/ink196.xml"/><Relationship Id="rId12" Type="http://schemas.openxmlformats.org/officeDocument/2006/relationships/customXml" Target="../ink/ink197.xml"/><Relationship Id="rId13" Type="http://schemas.openxmlformats.org/officeDocument/2006/relationships/customXml" Target="../ink/ink198.xml"/><Relationship Id="rId14" Type="http://schemas.openxmlformats.org/officeDocument/2006/relationships/customXml" Target="../ink/ink199.xml"/><Relationship Id="rId15" Type="http://schemas.openxmlformats.org/officeDocument/2006/relationships/customXml" Target="../ink/ink200.xml"/><Relationship Id="rId16" Type="http://schemas.openxmlformats.org/officeDocument/2006/relationships/customXml" Target="../ink/ink201.xml"/><Relationship Id="rId17" Type="http://schemas.openxmlformats.org/officeDocument/2006/relationships/customXml" Target="../ink/ink202.xml"/><Relationship Id="rId18" Type="http://schemas.openxmlformats.org/officeDocument/2006/relationships/customXml" Target="../ink/ink203.xml"/><Relationship Id="rId19" Type="http://schemas.openxmlformats.org/officeDocument/2006/relationships/customXml" Target="../ink/ink204.xml"/><Relationship Id="rId20" Type="http://schemas.openxmlformats.org/officeDocument/2006/relationships/customXml" Target="../ink/ink205.xml"/><Relationship Id="rId21" Type="http://schemas.openxmlformats.org/officeDocument/2006/relationships/customXml" Target="../ink/ink206.xml"/><Relationship Id="rId22" Type="http://schemas.openxmlformats.org/officeDocument/2006/relationships/customXml" Target="../ink/ink207.xml"/><Relationship Id="rId23" Type="http://schemas.openxmlformats.org/officeDocument/2006/relationships/customXml" Target="../ink/ink208.xml"/><Relationship Id="rId2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12" name=""/>
        <p:cNvGrpSpPr/>
        <p:nvPr/>
      </p:nvGrpSpPr>
      <p:grpSpPr>
        <a:xfrm>
          <a:off x="0" y="0"/>
          <a:ext cx="0" cy="0"/>
          <a:chOff x="0" y="0"/>
          <a:chExt cx="0" cy="0"/>
        </a:xfrm>
      </p:grpSpPr>
      <p:sp>
        <p:nvSpPr>
          <p:cNvPr id="1048766" name="Rectangle 3"/>
          <p:cNvSpPr/>
          <p:nvPr/>
        </p:nvSpPr>
        <p:spPr>
          <a:xfrm>
            <a:off x="1187624" y="1844824"/>
            <a:ext cx="7056784" cy="4091939"/>
          </a:xfrm>
          <a:prstGeom prst="rect"/>
          <a:noFill/>
        </p:spPr>
        <p:txBody>
          <a:bodyPr bIns="45720" lIns="91440" rIns="91440" tIns="4572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r>
              <a:rPr altLang="zh-CN" dirty="0" sz="5400" lang="en-US"/>
              <a:t>Lecture </a:t>
            </a:r>
            <a:r>
              <a:rPr altLang="zh-CN" dirty="0" sz="5400" lang="en-US">
                <a:latin typeface="Times New Roman" panose="02020603050405020304" pitchFamily="18" charset="0"/>
                <a:cs typeface="Times New Roman" panose="02020603050405020304" pitchFamily="18" charset="0"/>
              </a:rPr>
              <a:t>3</a:t>
            </a:r>
          </a:p>
          <a:p>
            <a:r>
              <a:rPr altLang="zh-CN" dirty="0" sz="5400" lang="en-US"/>
              <a:t>Time Domain Representation of Discrete Time  Systems</a:t>
            </a:r>
            <a:endParaRPr altLang="en-US" b="1" cap="none" dirty="0" sz="5400" lang="zh-CN"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767" name="Slide Number Placeholder 1"/>
          <p:cNvSpPr>
            <a:spLocks noGrp="1"/>
          </p:cNvSpPr>
          <p:nvPr>
            <p:ph type="sldNum" sz="quarter" idx="12"/>
          </p:nvPr>
        </p:nvSpPr>
        <p:spPr/>
        <p:txBody>
          <a:bodyPr/>
          <a:p>
            <a:fld id="{92BCE318-9B8C-4959-AA5F-B14B64145063}" type="slidenum">
              <a:rPr altLang="en-US" lang="zh-CN" smtClean="0"/>
              <a:t>1</a:t>
            </a:fld>
            <a:endParaRPr altLang="en-US" lang="zh-CN"/>
          </a:p>
        </p:txBody>
      </p:sp>
      <p:sp>
        <p:nvSpPr>
          <p:cNvPr id="1048768" name="页脚占位符 2"/>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29" name=""/>
        <p:cNvGrpSpPr/>
        <p:nvPr/>
      </p:nvGrpSpPr>
      <p:grpSpPr>
        <a:xfrm>
          <a:off x="0" y="0"/>
          <a:ext cx="0" cy="0"/>
          <a:chOff x="0" y="0"/>
          <a:chExt cx="0" cy="0"/>
        </a:xfrm>
      </p:grpSpPr>
      <p:sp>
        <p:nvSpPr>
          <p:cNvPr id="1048922" name="Title 1"/>
          <p:cNvSpPr>
            <a:spLocks noGrp="1"/>
          </p:cNvSpPr>
          <p:nvPr>
            <p:ph type="title"/>
          </p:nvPr>
        </p:nvSpPr>
        <p:spPr>
          <a:xfrm>
            <a:off x="457200" y="440668"/>
            <a:ext cx="8229600" cy="1143000"/>
          </a:xfrm>
        </p:spPr>
        <p:txBody>
          <a:bodyPr/>
          <a:p>
            <a:r>
              <a:rPr altLang="zh-SG" b="1" dirty="0" lang="en-US"/>
              <a:t>Example: Median Filter</a:t>
            </a:r>
            <a:endParaRPr altLang="en-US" b="1" dirty="0" lang="zh-SG"/>
          </a:p>
        </p:txBody>
      </p:sp>
      <p:sp>
        <p:nvSpPr>
          <p:cNvPr id="1048923" name="Content Placeholder 2"/>
          <p:cNvSpPr>
            <a:spLocks noGrp="1"/>
          </p:cNvSpPr>
          <p:nvPr>
            <p:ph idx="1"/>
          </p:nvPr>
        </p:nvSpPr>
        <p:spPr>
          <a:xfrm>
            <a:off x="457200" y="1664804"/>
            <a:ext cx="8229600" cy="4389120"/>
          </a:xfrm>
        </p:spPr>
        <p:txBody>
          <a:bodyPr/>
          <a:p>
            <a:r>
              <a:rPr altLang="zh-SG" b="1" dirty="0" lang="en-US">
                <a:solidFill>
                  <a:srgbClr val="0000CC"/>
                </a:solidFill>
              </a:rPr>
              <a:t>Median </a:t>
            </a:r>
          </a:p>
          <a:p>
            <a:pPr lvl="1"/>
            <a:r>
              <a:rPr altLang="zh-SG" dirty="0" lang="en-US"/>
              <a:t>The </a:t>
            </a:r>
            <a:r>
              <a:rPr altLang="zh-SG" b="1" dirty="0" lang="en-US">
                <a:solidFill>
                  <a:srgbClr val="FF0000"/>
                </a:solidFill>
              </a:rPr>
              <a:t>median </a:t>
            </a:r>
            <a:r>
              <a:rPr altLang="zh-SG" dirty="0" lang="en-US"/>
              <a:t>of a set of (</a:t>
            </a:r>
            <a:r>
              <a:rPr altLang="zh-SG" dirty="0" lang="en-US">
                <a:latin typeface="Times New Roman" panose="02020603050405020304" pitchFamily="18" charset="0"/>
                <a:cs typeface="Times New Roman" panose="02020603050405020304" pitchFamily="18" charset="0"/>
              </a:rPr>
              <a:t>2</a:t>
            </a:r>
            <a:r>
              <a:rPr altLang="zh-SG" dirty="0" i="1" lang="en-US"/>
              <a:t>k</a:t>
            </a:r>
            <a:r>
              <a:rPr altLang="zh-SG" dirty="0" lang="en-US"/>
              <a:t>+</a:t>
            </a:r>
            <a:r>
              <a:rPr altLang="zh-SG" dirty="0" lang="en-US">
                <a:latin typeface="Times New Roman" panose="02020603050405020304" pitchFamily="18" charset="0"/>
                <a:cs typeface="Times New Roman" panose="02020603050405020304" pitchFamily="18" charset="0"/>
              </a:rPr>
              <a:t>1</a:t>
            </a:r>
            <a:r>
              <a:rPr altLang="zh-SG" dirty="0" lang="en-US"/>
              <a:t>) numbers is the number such that </a:t>
            </a:r>
            <a:r>
              <a:rPr altLang="zh-SG" dirty="0" i="1" lang="en-US"/>
              <a:t>k</a:t>
            </a:r>
            <a:r>
              <a:rPr altLang="zh-SG" dirty="0" lang="en-US"/>
              <a:t> numbers from the set have values greater than this number, and the other </a:t>
            </a:r>
            <a:r>
              <a:rPr altLang="zh-SG" dirty="0" i="1" lang="en-US"/>
              <a:t>K</a:t>
            </a:r>
            <a:r>
              <a:rPr altLang="zh-SG" dirty="0" lang="en-US"/>
              <a:t> numbers have values smaller.  </a:t>
            </a:r>
          </a:p>
          <a:p>
            <a:pPr lvl="1"/>
            <a:r>
              <a:rPr altLang="zh-SG" dirty="0" lang="en-US"/>
              <a:t>Median can be determined by </a:t>
            </a:r>
            <a:r>
              <a:rPr altLang="zh-SG" dirty="0" lang="en-US">
                <a:solidFill>
                  <a:srgbClr val="FF0000"/>
                </a:solidFill>
              </a:rPr>
              <a:t>rank-ordering the numbers</a:t>
            </a:r>
            <a:r>
              <a:rPr altLang="zh-SG" dirty="0" lang="en-US"/>
              <a:t> in the set by their values and then choosing the number at the middle.  </a:t>
            </a:r>
          </a:p>
          <a:p>
            <a:pPr lvl="1"/>
            <a:r>
              <a:rPr altLang="zh-SG" dirty="0" lang="en-US"/>
              <a:t>The median of a sequence is denoted as </a:t>
            </a:r>
          </a:p>
        </p:txBody>
      </p:sp>
      <p:sp>
        <p:nvSpPr>
          <p:cNvPr id="1048924" name="Slide Number Placeholder 3"/>
          <p:cNvSpPr>
            <a:spLocks noGrp="1"/>
          </p:cNvSpPr>
          <p:nvPr>
            <p:ph type="sldNum" sz="quarter" idx="12"/>
          </p:nvPr>
        </p:nvSpPr>
        <p:spPr/>
        <p:txBody>
          <a:bodyPr/>
          <a:p>
            <a:fld id="{92BCE318-9B8C-4959-AA5F-B14B64145063}" type="slidenum">
              <a:rPr altLang="en-US" lang="zh-CN" smtClean="0"/>
              <a:t>10</a:t>
            </a:fld>
            <a:endParaRPr altLang="en-US" lang="zh-CN"/>
          </a:p>
        </p:txBody>
      </p:sp>
      <p:sp>
        <p:nvSpPr>
          <p:cNvPr id="1048925" name="Rectangle 4"/>
          <p:cNvSpPr/>
          <p:nvPr/>
        </p:nvSpPr>
        <p:spPr>
          <a:xfrm>
            <a:off x="3167844" y="5337212"/>
            <a:ext cx="3040380" cy="447040"/>
          </a:xfrm>
          <a:prstGeom prst="rect"/>
        </p:spPr>
        <p:txBody>
          <a:bodyPr wrap="none">
            <a:spAutoFit/>
          </a:bodyPr>
          <a:p>
            <a:r>
              <a:rPr altLang="zh-SG" dirty="0" sz="2400" lang="en-US"/>
              <a:t>med{</a:t>
            </a:r>
            <a:r>
              <a:rPr altLang="zh-SG" dirty="0" sz="2400" i="1" lang="en-US"/>
              <a:t>a</a:t>
            </a:r>
            <a:r>
              <a:rPr altLang="zh-SG" baseline="-25000" dirty="0" sz="2400" lang="en-US">
                <a:latin typeface="Times New Roman" panose="02020603050405020304" pitchFamily="18" charset="0"/>
                <a:cs typeface="Times New Roman" panose="02020603050405020304" pitchFamily="18" charset="0"/>
              </a:rPr>
              <a:t>1</a:t>
            </a:r>
            <a:r>
              <a:rPr altLang="zh-SG" dirty="0" sz="2400" lang="en-US">
                <a:latin typeface="Times New Roman" panose="02020603050405020304" pitchFamily="18" charset="0"/>
                <a:cs typeface="Times New Roman" panose="02020603050405020304" pitchFamily="18" charset="0"/>
              </a:rPr>
              <a:t>, </a:t>
            </a:r>
            <a:r>
              <a:rPr altLang="zh-SG" dirty="0" sz="2400" i="1" lang="en-US"/>
              <a:t>a</a:t>
            </a:r>
            <a:r>
              <a:rPr altLang="zh-SG" baseline="-25000" dirty="0" sz="2400" lang="en-US">
                <a:latin typeface="Times New Roman" panose="02020603050405020304" pitchFamily="18" charset="0"/>
                <a:cs typeface="Times New Roman" panose="02020603050405020304" pitchFamily="18" charset="0"/>
              </a:rPr>
              <a:t>2</a:t>
            </a:r>
            <a:r>
              <a:rPr altLang="zh-SG" dirty="0" sz="2400" lang="en-US">
                <a:latin typeface="Times New Roman" panose="02020603050405020304" pitchFamily="18" charset="0"/>
                <a:cs typeface="Times New Roman" panose="02020603050405020304" pitchFamily="18" charset="0"/>
              </a:rPr>
              <a:t>, </a:t>
            </a:r>
            <a:r>
              <a:rPr altLang="zh-SG" dirty="0" sz="2400" i="1" lang="en-US"/>
              <a:t>a</a:t>
            </a:r>
            <a:r>
              <a:rPr altLang="zh-SG" baseline="-25000" dirty="0" sz="2400" lang="en-US">
                <a:latin typeface="Times New Roman" panose="02020603050405020304" pitchFamily="18" charset="0"/>
                <a:cs typeface="Times New Roman" panose="02020603050405020304" pitchFamily="18" charset="0"/>
              </a:rPr>
              <a:t>3</a:t>
            </a:r>
            <a:r>
              <a:rPr altLang="zh-SG" dirty="0" sz="2400" lang="en-US">
                <a:latin typeface="Times New Roman" panose="02020603050405020304" pitchFamily="18" charset="0"/>
                <a:cs typeface="Times New Roman" panose="02020603050405020304" pitchFamily="18" charset="0"/>
              </a:rPr>
              <a:t>, </a:t>
            </a:r>
            <a:r>
              <a:rPr altLang="zh-SG" dirty="0" sz="2400" i="1" lang="en-US"/>
              <a:t>a</a:t>
            </a:r>
            <a:r>
              <a:rPr altLang="zh-SG" baseline="-25000" dirty="0" sz="2400" lang="en-US">
                <a:latin typeface="Times New Roman" panose="02020603050405020304" pitchFamily="18" charset="0"/>
                <a:cs typeface="Times New Roman" panose="02020603050405020304" pitchFamily="18" charset="0"/>
              </a:rPr>
              <a:t>4</a:t>
            </a:r>
            <a:r>
              <a:rPr altLang="zh-SG" dirty="0" sz="2400" lang="en-US">
                <a:latin typeface="Times New Roman" panose="02020603050405020304" pitchFamily="18" charset="0"/>
                <a:cs typeface="Times New Roman" panose="02020603050405020304" pitchFamily="18" charset="0"/>
              </a:rPr>
              <a:t>, </a:t>
            </a:r>
            <a:r>
              <a:rPr altLang="zh-SG" dirty="0" sz="2400" i="1" lang="en-US"/>
              <a:t>a</a:t>
            </a:r>
            <a:r>
              <a:rPr altLang="zh-SG" baseline="-25000" dirty="0" sz="2400" lang="en-US">
                <a:latin typeface="Times New Roman" panose="02020603050405020304" pitchFamily="18" charset="0"/>
                <a:cs typeface="Times New Roman" panose="02020603050405020304" pitchFamily="18" charset="0"/>
              </a:rPr>
              <a:t>5</a:t>
            </a:r>
            <a:r>
              <a:rPr altLang="zh-SG" dirty="0" sz="2400" lang="en-US"/>
              <a:t>}</a:t>
            </a:r>
            <a:endParaRPr altLang="en-US" dirty="0" sz="2400" lang="zh-CN"/>
          </a:p>
        </p:txBody>
      </p:sp>
      <p:sp>
        <p:nvSpPr>
          <p:cNvPr id="1048926" name="页脚占位符 5"/>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30" name=""/>
        <p:cNvGrpSpPr/>
        <p:nvPr/>
      </p:nvGrpSpPr>
      <p:grpSpPr>
        <a:xfrm>
          <a:off x="0" y="0"/>
          <a:ext cx="0" cy="0"/>
          <a:chOff x="0" y="0"/>
          <a:chExt cx="0" cy="0"/>
        </a:xfrm>
      </p:grpSpPr>
      <p:sp>
        <p:nvSpPr>
          <p:cNvPr id="1048927" name="Content Placeholder 2"/>
          <p:cNvSpPr>
            <a:spLocks noGrp="1"/>
          </p:cNvSpPr>
          <p:nvPr>
            <p:ph idx="1"/>
          </p:nvPr>
        </p:nvSpPr>
        <p:spPr>
          <a:xfrm>
            <a:off x="457200" y="1052736"/>
            <a:ext cx="8229600" cy="5127848"/>
          </a:xfrm>
        </p:spPr>
        <p:txBody>
          <a:bodyPr>
            <a:normAutofit/>
          </a:bodyPr>
          <a:p>
            <a:pPr lvl="1"/>
            <a:r>
              <a:rPr altLang="zh-SG" dirty="0" lang="en-US"/>
              <a:t>Example: Consider the set of numbers</a:t>
            </a:r>
          </a:p>
          <a:p>
            <a:pPr indent="0" lvl="1" marL="393192">
              <a:buNone/>
            </a:pPr>
            <a:r>
              <a:rPr altLang="zh-SG" dirty="0" lang="en-US"/>
              <a:t>			{</a:t>
            </a:r>
            <a:r>
              <a:rPr altLang="zh-SG" dirty="0" lang="en-US">
                <a:latin typeface="Times New Roman" panose="02020603050405020304" pitchFamily="18" charset="0"/>
                <a:cs typeface="Times New Roman" panose="02020603050405020304" pitchFamily="18" charset="0"/>
              </a:rPr>
              <a:t>8, 2, 6, 12, </a:t>
            </a:r>
            <a:r>
              <a:rPr altLang="zh-SG" dirty="0" lang="en-US">
                <a:latin typeface="Symbol" panose="05050102010706020507" pitchFamily="18" charset="2"/>
                <a:cs typeface="Times New Roman" panose="02020603050405020304" pitchFamily="18" charset="0"/>
              </a:rPr>
              <a:t>-</a:t>
            </a:r>
            <a:r>
              <a:rPr altLang="zh-SG" dirty="0" lang="en-US">
                <a:latin typeface="Times New Roman" panose="02020603050405020304" pitchFamily="18" charset="0"/>
                <a:cs typeface="Times New Roman" panose="02020603050405020304" pitchFamily="18" charset="0"/>
              </a:rPr>
              <a:t>4</a:t>
            </a:r>
            <a:r>
              <a:rPr altLang="zh-SG" dirty="0" lang="en-US"/>
              <a:t>}</a:t>
            </a:r>
            <a:endParaRPr altLang="en-US" dirty="0" lang="zh-SG"/>
          </a:p>
          <a:p>
            <a:pPr lvl="1"/>
            <a:r>
              <a:rPr altLang="zh-SG" dirty="0" lang="en-US">
                <a:solidFill>
                  <a:srgbClr val="FF0000"/>
                </a:solidFill>
              </a:rPr>
              <a:t>Rank-ordered set:   {</a:t>
            </a:r>
            <a:r>
              <a:rPr altLang="zh-SG" dirty="0" lang="en-US">
                <a:solidFill>
                  <a:srgbClr val="FF0000"/>
                </a:solidFill>
                <a:latin typeface="Symbol" panose="05050102010706020507" pitchFamily="18" charset="2"/>
                <a:cs typeface="Times New Roman" panose="02020603050405020304" pitchFamily="18" charset="0"/>
              </a:rPr>
              <a:t>-</a:t>
            </a:r>
            <a:r>
              <a:rPr altLang="zh-SG" dirty="0" lang="en-US">
                <a:solidFill>
                  <a:srgbClr val="FF0000"/>
                </a:solidFill>
                <a:latin typeface="Times New Roman" panose="02020603050405020304" pitchFamily="18" charset="0"/>
                <a:cs typeface="Times New Roman" panose="02020603050405020304" pitchFamily="18" charset="0"/>
              </a:rPr>
              <a:t>4, 2, 6, 8, 12</a:t>
            </a:r>
            <a:r>
              <a:rPr altLang="zh-SG" dirty="0" lang="en-US">
                <a:solidFill>
                  <a:srgbClr val="FF0000"/>
                </a:solidFill>
              </a:rPr>
              <a:t>}</a:t>
            </a:r>
            <a:endParaRPr altLang="en-US" dirty="0" lang="zh-SG">
              <a:solidFill>
                <a:srgbClr val="FF0000"/>
              </a:solidFill>
            </a:endParaRPr>
          </a:p>
          <a:p>
            <a:pPr lvl="1"/>
            <a:r>
              <a:rPr altLang="zh-SG" dirty="0" lang="en-US"/>
              <a:t>Hence:       	</a:t>
            </a:r>
            <a:r>
              <a:rPr altLang="zh-CN" dirty="0" lang="en-US"/>
              <a:t>med</a:t>
            </a:r>
            <a:r>
              <a:rPr altLang="zh-SG" dirty="0" lang="en-US"/>
              <a:t>{</a:t>
            </a:r>
            <a:r>
              <a:rPr altLang="zh-SG" dirty="0" lang="en-US">
                <a:latin typeface="Times New Roman" panose="02020603050405020304" pitchFamily="18" charset="0"/>
                <a:cs typeface="Times New Roman" panose="02020603050405020304" pitchFamily="18" charset="0"/>
              </a:rPr>
              <a:t>8, 2, 6, 12, </a:t>
            </a:r>
            <a:r>
              <a:rPr altLang="zh-SG" dirty="0" lang="en-US">
                <a:latin typeface="Symbol" panose="05050102010706020507" pitchFamily="18" charset="2"/>
                <a:cs typeface="Times New Roman" panose="02020603050405020304" pitchFamily="18" charset="0"/>
              </a:rPr>
              <a:t>-</a:t>
            </a:r>
            <a:r>
              <a:rPr altLang="zh-SG" dirty="0" lang="en-US">
                <a:latin typeface="Times New Roman" panose="02020603050405020304" pitchFamily="18" charset="0"/>
                <a:cs typeface="Times New Roman" panose="02020603050405020304" pitchFamily="18" charset="0"/>
              </a:rPr>
              <a:t>4</a:t>
            </a:r>
            <a:r>
              <a:rPr altLang="zh-SG" dirty="0" lang="en-US"/>
              <a:t>} = 6</a:t>
            </a:r>
          </a:p>
          <a:p>
            <a:pPr lvl="1"/>
            <a:endParaRPr altLang="en-US" dirty="0" lang="zh-SG"/>
          </a:p>
          <a:p>
            <a:r>
              <a:rPr altLang="zh-SG" b="1" dirty="0" lang="en-US">
                <a:solidFill>
                  <a:srgbClr val="0000CC"/>
                </a:solidFill>
              </a:rPr>
              <a:t>Median Filter</a:t>
            </a:r>
          </a:p>
          <a:p>
            <a:pPr lvl="1"/>
            <a:r>
              <a:rPr altLang="zh-CN" dirty="0" lang="en-US"/>
              <a:t>Median filter is implemented by sliding a window of odd length over the input sequence </a:t>
            </a:r>
            <a:r>
              <a:rPr altLang="zh-CN" dirty="0" i="1" lang="en-US"/>
              <a:t>x</a:t>
            </a:r>
            <a:r>
              <a:rPr altLang="zh-CN" dirty="0" lang="en-US"/>
              <a:t>[</a:t>
            </a:r>
            <a:r>
              <a:rPr altLang="zh-CN" dirty="0" i="1" lang="en-US"/>
              <a:t>n</a:t>
            </a:r>
            <a:r>
              <a:rPr altLang="zh-CN" dirty="0" lang="en-US"/>
              <a:t>] one sample at a time. The output </a:t>
            </a:r>
            <a:r>
              <a:rPr altLang="zh-CN" dirty="0" i="1" lang="en-US"/>
              <a:t>y</a:t>
            </a:r>
            <a:r>
              <a:rPr altLang="zh-CN" dirty="0" lang="en-US"/>
              <a:t>[</a:t>
            </a:r>
            <a:r>
              <a:rPr altLang="zh-CN" dirty="0" i="1" lang="en-US"/>
              <a:t>n</a:t>
            </a:r>
            <a:r>
              <a:rPr altLang="zh-CN" dirty="0" lang="en-US"/>
              <a:t>] at the </a:t>
            </a:r>
            <a:r>
              <a:rPr altLang="zh-CN" dirty="0" i="1" lang="en-US"/>
              <a:t>n</a:t>
            </a:r>
            <a:r>
              <a:rPr altLang="zh-CN" dirty="0" lang="en-US"/>
              <a:t>th instant of the median </a:t>
            </a:r>
            <a:r>
              <a:rPr altLang="zh-CN" lang="en-US"/>
              <a:t>filter with </a:t>
            </a:r>
            <a:r>
              <a:rPr altLang="zh-CN" dirty="0" lang="en-US"/>
              <a:t>a window length-(</a:t>
            </a:r>
            <a:r>
              <a:rPr altLang="zh-CN" dirty="0" lang="en-US">
                <a:latin typeface="Times New Roman" panose="02020603050405020304" pitchFamily="18" charset="0"/>
                <a:cs typeface="Times New Roman" panose="02020603050405020304" pitchFamily="18" charset="0"/>
              </a:rPr>
              <a:t>2</a:t>
            </a:r>
            <a:r>
              <a:rPr altLang="zh-CN" dirty="0" i="1" lang="en-US"/>
              <a:t>k</a:t>
            </a:r>
            <a:r>
              <a:rPr altLang="zh-CN" dirty="0" lang="en-US"/>
              <a:t>+</a:t>
            </a:r>
            <a:r>
              <a:rPr altLang="zh-CN" dirty="0" lang="en-US">
                <a:latin typeface="Times New Roman" panose="02020603050405020304" pitchFamily="18" charset="0"/>
                <a:cs typeface="Times New Roman" panose="02020603050405020304" pitchFamily="18" charset="0"/>
              </a:rPr>
              <a:t>1</a:t>
            </a:r>
            <a:r>
              <a:rPr altLang="zh-CN" dirty="0" lang="en-US"/>
              <a:t>) is then given by</a:t>
            </a:r>
          </a:p>
          <a:p>
            <a:pPr algn="ctr" indent="0" marL="0">
              <a:buNone/>
            </a:pPr>
            <a:r>
              <a:rPr altLang="zh-CN" dirty="0" sz="2400" i="1" lang="pt-BR"/>
              <a:t>y</a:t>
            </a:r>
            <a:r>
              <a:rPr altLang="zh-CN" dirty="0" sz="2400" lang="pt-BR"/>
              <a:t>[</a:t>
            </a:r>
            <a:r>
              <a:rPr altLang="zh-CN" dirty="0" sz="2400" i="1" lang="pt-BR"/>
              <a:t>n</a:t>
            </a:r>
            <a:r>
              <a:rPr altLang="zh-CN" dirty="0" sz="2400" lang="pt-BR"/>
              <a:t>]=med{</a:t>
            </a:r>
            <a:r>
              <a:rPr altLang="zh-CN" dirty="0" sz="2400" i="1" lang="pt-BR"/>
              <a:t>x</a:t>
            </a:r>
            <a:r>
              <a:rPr altLang="zh-CN" dirty="0" sz="2400" lang="pt-BR"/>
              <a:t>[</a:t>
            </a:r>
            <a:r>
              <a:rPr altLang="zh-CN" dirty="0" sz="2400" i="1" lang="pt-BR"/>
              <a:t>n</a:t>
            </a:r>
            <a:r>
              <a:rPr altLang="zh-CN" dirty="0" sz="2400" lang="pt-BR">
                <a:latin typeface="Symbol" panose="05050102010706020507" pitchFamily="18" charset="2"/>
                <a:cs typeface="Times New Roman" panose="02020603050405020304" pitchFamily="18" charset="0"/>
              </a:rPr>
              <a:t>-</a:t>
            </a:r>
            <a:r>
              <a:rPr altLang="zh-CN" dirty="0" sz="2400" i="1" lang="pt-BR"/>
              <a:t>k</a:t>
            </a:r>
            <a:r>
              <a:rPr altLang="zh-CN" dirty="0" sz="2400" lang="pt-BR"/>
              <a:t>], …, </a:t>
            </a:r>
            <a:r>
              <a:rPr altLang="zh-CN" dirty="0" sz="2400" i="1" lang="pt-BR"/>
              <a:t>x</a:t>
            </a:r>
            <a:r>
              <a:rPr altLang="zh-CN" dirty="0" sz="2400" lang="pt-BR"/>
              <a:t>[</a:t>
            </a:r>
            <a:r>
              <a:rPr altLang="zh-CN" dirty="0" sz="2400" i="1" lang="pt-BR"/>
              <a:t>n</a:t>
            </a:r>
            <a:r>
              <a:rPr altLang="zh-CN" dirty="0" sz="2400" lang="pt-BR">
                <a:latin typeface="Symbol" panose="05050102010706020507" pitchFamily="18" charset="2"/>
              </a:rPr>
              <a:t>-</a:t>
            </a:r>
            <a:r>
              <a:rPr altLang="zh-CN" dirty="0" sz="2400" lang="pt-BR"/>
              <a:t>1], </a:t>
            </a:r>
            <a:r>
              <a:rPr altLang="zh-CN" dirty="0" sz="2400" i="1" lang="pt-BR"/>
              <a:t>x</a:t>
            </a:r>
            <a:r>
              <a:rPr altLang="zh-CN" dirty="0" sz="2400" lang="pt-BR"/>
              <a:t>[</a:t>
            </a:r>
            <a:r>
              <a:rPr altLang="zh-CN" dirty="0" sz="2400" i="1" lang="pt-BR"/>
              <a:t>n</a:t>
            </a:r>
            <a:r>
              <a:rPr altLang="zh-CN" dirty="0" sz="2400" lang="pt-BR"/>
              <a:t>], </a:t>
            </a:r>
            <a:r>
              <a:rPr altLang="zh-CN" dirty="0" sz="2400" i="1" lang="pt-BR"/>
              <a:t>x</a:t>
            </a:r>
            <a:r>
              <a:rPr altLang="zh-CN" dirty="0" sz="2400" lang="pt-BR"/>
              <a:t>[</a:t>
            </a:r>
            <a:r>
              <a:rPr altLang="zh-CN" dirty="0" sz="2400" i="1" lang="pt-BR"/>
              <a:t>n</a:t>
            </a:r>
            <a:r>
              <a:rPr altLang="zh-CN" dirty="0" sz="2400" lang="pt-BR"/>
              <a:t>+1], …, </a:t>
            </a:r>
            <a:r>
              <a:rPr altLang="zh-CN" dirty="0" sz="2400" i="1" lang="pt-BR"/>
              <a:t>x</a:t>
            </a:r>
            <a:r>
              <a:rPr altLang="zh-CN" dirty="0" sz="2400" lang="pt-BR"/>
              <a:t>[</a:t>
            </a:r>
            <a:r>
              <a:rPr altLang="zh-CN" dirty="0" sz="2400" i="1" lang="pt-BR"/>
              <a:t>n</a:t>
            </a:r>
            <a:r>
              <a:rPr altLang="zh-CN" dirty="0" sz="2400" lang="pt-BR"/>
              <a:t>+</a:t>
            </a:r>
            <a:r>
              <a:rPr altLang="zh-CN" dirty="0" sz="2400" i="1" lang="pt-BR"/>
              <a:t>k</a:t>
            </a:r>
            <a:r>
              <a:rPr altLang="zh-CN" dirty="0" sz="2400" lang="pt-BR"/>
              <a:t>]}.</a:t>
            </a:r>
            <a:endParaRPr altLang="zh-SG" b="1" dirty="0" sz="2400" lang="en-US">
              <a:solidFill>
                <a:srgbClr val="0000CC"/>
              </a:solidFill>
            </a:endParaRPr>
          </a:p>
        </p:txBody>
      </p:sp>
      <p:sp>
        <p:nvSpPr>
          <p:cNvPr id="1048928" name="Slide Number Placeholder 3"/>
          <p:cNvSpPr>
            <a:spLocks noGrp="1"/>
          </p:cNvSpPr>
          <p:nvPr>
            <p:ph type="sldNum" sz="quarter" idx="12"/>
          </p:nvPr>
        </p:nvSpPr>
        <p:spPr/>
        <p:txBody>
          <a:bodyPr/>
          <a:p>
            <a:fld id="{92BCE318-9B8C-4959-AA5F-B14B64145063}" type="slidenum">
              <a:rPr altLang="en-US" lang="zh-CN" smtClean="0"/>
              <a:t>11</a:t>
            </a:fld>
            <a:endParaRPr altLang="en-US" lang="zh-CN"/>
          </a:p>
        </p:txBody>
      </p:sp>
      <p:sp>
        <p:nvSpPr>
          <p:cNvPr id="1048929"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31" name=""/>
        <p:cNvGrpSpPr/>
        <p:nvPr/>
      </p:nvGrpSpPr>
      <p:grpSpPr>
        <a:xfrm>
          <a:off x="0" y="0"/>
          <a:ext cx="0" cy="0"/>
          <a:chOff x="0" y="0"/>
          <a:chExt cx="0" cy="0"/>
        </a:xfrm>
      </p:grpSpPr>
      <p:sp>
        <p:nvSpPr>
          <p:cNvPr id="1048930" name="Content Placeholder 2"/>
          <p:cNvSpPr>
            <a:spLocks noGrp="1"/>
          </p:cNvSpPr>
          <p:nvPr>
            <p:ph idx="1"/>
          </p:nvPr>
        </p:nvSpPr>
        <p:spPr>
          <a:xfrm>
            <a:off x="457200" y="1124744"/>
            <a:ext cx="5050904" cy="5199856"/>
          </a:xfrm>
        </p:spPr>
        <p:txBody>
          <a:bodyPr/>
          <a:p>
            <a:r>
              <a:rPr altLang="zh-SG" dirty="0" lang="en-US"/>
              <a:t>Median Filter Example:</a:t>
            </a:r>
          </a:p>
          <a:p>
            <a:pPr indent="-274320" lvl="2" marL="548640">
              <a:buClr>
                <a:schemeClr val="accent3"/>
              </a:buClr>
              <a:buSzPct val="95000"/>
            </a:pPr>
            <a:r>
              <a:rPr altLang="zh-SG" dirty="0" sz="2400" lang="en-US"/>
              <a:t>Find applications in removing additive random noise, which shows up as sudden large errors in the corrupted signa</a:t>
            </a:r>
            <a:r>
              <a:rPr altLang="zh-CN" dirty="0" sz="2400" lang="en-US"/>
              <a:t>l, for example </a:t>
            </a:r>
            <a:r>
              <a:rPr altLang="zh-SG" dirty="0" sz="2400" lang="en-US">
                <a:solidFill>
                  <a:srgbClr val="FF0000"/>
                </a:solidFill>
              </a:rPr>
              <a:t>signals corrupted by impulse noise.</a:t>
            </a:r>
            <a:endParaRPr altLang="zh-SG" dirty="0" sz="2400" lang="en-US"/>
          </a:p>
          <a:p>
            <a:endParaRPr altLang="en-US" dirty="0" lang="zh-SG"/>
          </a:p>
        </p:txBody>
      </p:sp>
      <p:sp>
        <p:nvSpPr>
          <p:cNvPr id="1048931" name="Slide Number Placeholder 3"/>
          <p:cNvSpPr>
            <a:spLocks noGrp="1"/>
          </p:cNvSpPr>
          <p:nvPr>
            <p:ph type="sldNum" sz="quarter" idx="12"/>
          </p:nvPr>
        </p:nvSpPr>
        <p:spPr/>
        <p:txBody>
          <a:bodyPr/>
          <a:p>
            <a:fld id="{92BCE318-9B8C-4959-AA5F-B14B64145063}" type="slidenum">
              <a:rPr altLang="en-US" lang="zh-CN" smtClean="0"/>
              <a:t>12</a:t>
            </a:fld>
            <a:endParaRPr altLang="en-US" lang="zh-CN"/>
          </a:p>
        </p:txBody>
      </p:sp>
      <p:pic>
        <p:nvPicPr>
          <p:cNvPr id="2097155" name="Picture 3"/>
          <p:cNvPicPr>
            <a:picLocks noChangeAspect="1" noChangeArrowheads="1"/>
          </p:cNvPicPr>
          <p:nvPr/>
        </p:nvPicPr>
        <p:blipFill>
          <a:blip xmlns:r="http://schemas.openxmlformats.org/officeDocument/2006/relationships" r:embed="rId1"/>
          <a:srcRect/>
          <a:stretch>
            <a:fillRect/>
          </a:stretch>
        </p:blipFill>
        <p:spPr bwMode="auto">
          <a:xfrm>
            <a:off x="5760132" y="1542120"/>
            <a:ext cx="3060340" cy="2547035"/>
          </a:xfrm>
          <a:prstGeom prst="rect"/>
          <a:noFill/>
          <a:ln>
            <a:noFill/>
          </a:ln>
        </p:spPr>
      </p:pic>
      <p:pic>
        <p:nvPicPr>
          <p:cNvPr id="2097156" name="Picture 4"/>
          <p:cNvPicPr>
            <a:picLocks noChangeAspect="1" noChangeArrowheads="1"/>
          </p:cNvPicPr>
          <p:nvPr/>
        </p:nvPicPr>
        <p:blipFill>
          <a:blip xmlns:r="http://schemas.openxmlformats.org/officeDocument/2006/relationships" r:embed="rId2"/>
          <a:srcRect/>
          <a:stretch>
            <a:fillRect/>
          </a:stretch>
        </p:blipFill>
        <p:spPr bwMode="auto">
          <a:xfrm>
            <a:off x="2519772" y="4071787"/>
            <a:ext cx="3060340" cy="2574775"/>
          </a:xfrm>
          <a:prstGeom prst="rect"/>
          <a:noFill/>
          <a:ln>
            <a:noFill/>
          </a:ln>
        </p:spPr>
      </p:pic>
      <p:pic>
        <p:nvPicPr>
          <p:cNvPr id="2097157" name="Picture 5"/>
          <p:cNvPicPr>
            <a:picLocks noChangeAspect="1" noChangeArrowheads="1"/>
          </p:cNvPicPr>
          <p:nvPr/>
        </p:nvPicPr>
        <p:blipFill>
          <a:blip xmlns:r="http://schemas.openxmlformats.org/officeDocument/2006/relationships" r:embed="rId3"/>
          <a:srcRect/>
          <a:stretch>
            <a:fillRect/>
          </a:stretch>
        </p:blipFill>
        <p:spPr bwMode="auto">
          <a:xfrm>
            <a:off x="5724128" y="4071788"/>
            <a:ext cx="3204356" cy="2592142"/>
          </a:xfrm>
          <a:prstGeom prst="rect"/>
          <a:noFill/>
          <a:ln>
            <a:noFill/>
          </a:ln>
        </p:spPr>
      </p:pic>
      <p:sp>
        <p:nvSpPr>
          <p:cNvPr id="1048932" name="页脚占位符 1"/>
          <p:cNvSpPr>
            <a:spLocks noGrp="1"/>
          </p:cNvSpPr>
          <p:nvPr>
            <p:ph type="ftr" sz="quarter" idx="11"/>
          </p:nvPr>
        </p:nvSpPr>
        <p:spPr>
          <a:xfrm>
            <a:off x="5553164" y="5442890"/>
            <a:ext cx="3133636" cy="1278585"/>
          </a:xfrm>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4">
            <p14:nvContentPartPr>
              <p14:cNvPr id="1048933" name=""/>
              <p14:cNvContentPartPr/>
              <p14:nvPr/>
            </p14:nvContentPartPr>
            <p14:xfrm>
              <a:off x="6274814" y="4502053"/>
              <a:ext cx="42968" cy="173824"/>
            </p14:xfrm>
          </p:contentPart>
        </mc:Choice>
        <mc:Fallback>
          <p:sp>
            <p:nvSpPr>
              <p:cNvPr id="1048933" name=""/>
              <p:cNvSpPr/>
              <p:nvPr/>
            </p:nvSpPr>
            <p:spPr>
              <a:xfrm>
                <a:off x="6274814" y="4502053"/>
                <a:ext cx="42968" cy="173824"/>
              </a:xfrm>
            </p:spPr>
          </p:sp>
        </mc:Fallback>
      </mc:AlternateContent>
      <mc:AlternateContent xmlns:mc="http://schemas.openxmlformats.org/markup-compatibility/2006">
        <mc:Choice xmlns:p14="http://schemas.microsoft.com/office/powerpoint/2010/main" Requires="p14">
          <p:contentPart p14:bwMode="auto" r:id="rId5">
            <p14:nvContentPartPr>
              <p14:cNvPr id="1048934" name=""/>
              <p14:cNvContentPartPr/>
              <p14:nvPr/>
            </p14:nvContentPartPr>
            <p14:xfrm>
              <a:off x="6297038" y="4493694"/>
              <a:ext cx="162780" cy="127219"/>
            </p14:xfrm>
          </p:contentPart>
        </mc:Choice>
        <mc:Fallback>
          <p:sp>
            <p:nvSpPr>
              <p:cNvPr id="1048934" name=""/>
              <p:cNvSpPr/>
              <p:nvPr/>
            </p:nvSpPr>
            <p:spPr>
              <a:xfrm>
                <a:off x="6297038" y="4493694"/>
                <a:ext cx="162780" cy="127219"/>
              </a:xfrm>
            </p:spPr>
          </p:sp>
        </mc:Fallback>
      </mc:AlternateContent>
      <mc:AlternateContent xmlns:mc="http://schemas.openxmlformats.org/markup-compatibility/2006">
        <mc:Choice xmlns:p14="http://schemas.microsoft.com/office/powerpoint/2010/main" Requires="p14">
          <p:contentPart p14:bwMode="auto" r:id="rId6">
            <p14:nvContentPartPr>
              <p14:cNvPr id="1048935" name=""/>
              <p14:cNvContentPartPr/>
              <p14:nvPr/>
            </p14:nvContentPartPr>
            <p14:xfrm>
              <a:off x="6336406" y="4600141"/>
              <a:ext cx="132557" cy="53666"/>
            </p14:xfrm>
          </p:contentPart>
        </mc:Choice>
        <mc:Fallback>
          <p:sp>
            <p:nvSpPr>
              <p:cNvPr id="1048935" name=""/>
              <p:cNvSpPr/>
              <p:nvPr/>
            </p:nvSpPr>
            <p:spPr>
              <a:xfrm>
                <a:off x="6336406" y="4600141"/>
                <a:ext cx="132557" cy="53666"/>
              </a:xfrm>
            </p:spPr>
          </p:sp>
        </mc:Fallback>
      </mc:AlternateContent>
      <mc:AlternateContent xmlns:mc="http://schemas.openxmlformats.org/markup-compatibility/2006">
        <mc:Choice xmlns:p14="http://schemas.microsoft.com/office/powerpoint/2010/main" Requires="p14">
          <p:contentPart p14:bwMode="auto" r:id="rId7">
            <p14:nvContentPartPr>
              <p14:cNvPr id="1048936" name=""/>
              <p14:cNvContentPartPr/>
              <p14:nvPr/>
            </p14:nvContentPartPr>
            <p14:xfrm>
              <a:off x="6348471" y="4420780"/>
              <a:ext cx="46309" cy="362506"/>
            </p14:xfrm>
          </p:contentPart>
        </mc:Choice>
        <mc:Fallback>
          <p:sp>
            <p:nvSpPr>
              <p:cNvPr id="1048936" name=""/>
              <p:cNvSpPr/>
              <p:nvPr/>
            </p:nvSpPr>
            <p:spPr>
              <a:xfrm>
                <a:off x="6348471" y="4420780"/>
                <a:ext cx="46309" cy="362506"/>
              </a:xfrm>
            </p:spPr>
          </p:sp>
        </mc:Fallback>
      </mc:AlternateContent>
      <mc:AlternateContent xmlns:mc="http://schemas.openxmlformats.org/markup-compatibility/2006">
        <mc:Choice xmlns:p14="http://schemas.microsoft.com/office/powerpoint/2010/main" Requires="p14">
          <p:contentPart p14:bwMode="auto" r:id="rId8">
            <p14:nvContentPartPr>
              <p14:cNvPr id="1048937" name=""/>
              <p14:cNvContentPartPr/>
              <p14:nvPr/>
            </p14:nvContentPartPr>
            <p14:xfrm>
              <a:off x="6417846" y="4374428"/>
              <a:ext cx="106511" cy="235626"/>
            </p14:xfrm>
          </p:contentPart>
        </mc:Choice>
        <mc:Fallback>
          <p:sp>
            <p:nvSpPr>
              <p:cNvPr id="1048937" name=""/>
              <p:cNvSpPr/>
              <p:nvPr/>
            </p:nvSpPr>
            <p:spPr>
              <a:xfrm>
                <a:off x="6417846" y="4374428"/>
                <a:ext cx="106511" cy="235626"/>
              </a:xfrm>
            </p:spPr>
          </p:sp>
        </mc:Fallback>
      </mc:AlternateContent>
      <mc:AlternateContent xmlns:mc="http://schemas.openxmlformats.org/markup-compatibility/2006">
        <mc:Choice xmlns:p14="http://schemas.microsoft.com/office/powerpoint/2010/main" Requires="p14">
          <p:contentPart p14:bwMode="auto" r:id="rId9">
            <p14:nvContentPartPr>
              <p14:cNvPr id="1048938" name=""/>
              <p14:cNvContentPartPr/>
              <p14:nvPr/>
            </p14:nvContentPartPr>
            <p14:xfrm>
              <a:off x="6469114" y="4491895"/>
              <a:ext cx="41137" cy="237232"/>
            </p14:xfrm>
          </p:contentPart>
        </mc:Choice>
        <mc:Fallback>
          <p:sp>
            <p:nvSpPr>
              <p:cNvPr id="1048938" name=""/>
              <p:cNvSpPr/>
              <p:nvPr/>
            </p:nvSpPr>
            <p:spPr>
              <a:xfrm>
                <a:off x="6469114" y="4491895"/>
                <a:ext cx="41137" cy="237232"/>
              </a:xfrm>
            </p:spPr>
          </p:sp>
        </mc:Fallback>
      </mc:AlternateContent>
      <mc:AlternateContent xmlns:mc="http://schemas.openxmlformats.org/markup-compatibility/2006">
        <mc:Choice xmlns:p14="http://schemas.microsoft.com/office/powerpoint/2010/main" Requires="p14">
          <p:contentPart p14:bwMode="auto" r:id="rId10">
            <p14:nvContentPartPr>
              <p14:cNvPr id="1048939" name=""/>
              <p14:cNvContentPartPr/>
              <p14:nvPr/>
            </p14:nvContentPartPr>
            <p14:xfrm>
              <a:off x="6550391" y="4405553"/>
              <a:ext cx="142335" cy="22847"/>
            </p14:xfrm>
          </p:contentPart>
        </mc:Choice>
        <mc:Fallback>
          <p:sp>
            <p:nvSpPr>
              <p:cNvPr id="1048939" name=""/>
              <p:cNvSpPr/>
              <p:nvPr/>
            </p:nvSpPr>
            <p:spPr>
              <a:xfrm>
                <a:off x="6550391" y="4405553"/>
                <a:ext cx="142335" cy="22847"/>
              </a:xfrm>
            </p:spPr>
          </p:sp>
        </mc:Fallback>
      </mc:AlternateContent>
      <mc:AlternateContent xmlns:mc="http://schemas.openxmlformats.org/markup-compatibility/2006">
        <mc:Choice xmlns:p14="http://schemas.microsoft.com/office/powerpoint/2010/main" Requires="p14">
          <p:contentPart p14:bwMode="auto" r:id="rId11">
            <p14:nvContentPartPr>
              <p14:cNvPr id="1048940" name=""/>
              <p14:cNvContentPartPr/>
              <p14:nvPr/>
            </p14:nvContentPartPr>
            <p14:xfrm>
              <a:off x="6569457" y="4350300"/>
              <a:ext cx="77449" cy="349843"/>
            </p14:xfrm>
          </p:contentPart>
        </mc:Choice>
        <mc:Fallback>
          <p:sp>
            <p:nvSpPr>
              <p:cNvPr id="1048940" name=""/>
              <p:cNvSpPr/>
              <p:nvPr/>
            </p:nvSpPr>
            <p:spPr>
              <a:xfrm>
                <a:off x="6569457" y="4350300"/>
                <a:ext cx="77449" cy="349843"/>
              </a:xfrm>
            </p:spPr>
          </p:sp>
        </mc:Fallback>
      </mc:AlternateContent>
      <mc:AlternateContent xmlns:mc="http://schemas.openxmlformats.org/markup-compatibility/2006">
        <mc:Choice xmlns:p14="http://schemas.microsoft.com/office/powerpoint/2010/main" Requires="p14">
          <p:contentPart p14:bwMode="auto" r:id="rId12">
            <p14:nvContentPartPr>
              <p14:cNvPr id="1048941" name=""/>
              <p14:cNvContentPartPr/>
              <p14:nvPr/>
            </p14:nvContentPartPr>
            <p14:xfrm>
              <a:off x="6591663" y="4452166"/>
              <a:ext cx="118138" cy="242936"/>
            </p14:xfrm>
          </p:contentPart>
        </mc:Choice>
        <mc:Fallback>
          <p:sp>
            <p:nvSpPr>
              <p:cNvPr id="1048941" name=""/>
              <p:cNvSpPr/>
              <p:nvPr/>
            </p:nvSpPr>
            <p:spPr>
              <a:xfrm>
                <a:off x="6591663" y="4452166"/>
                <a:ext cx="118138" cy="242936"/>
              </a:xfrm>
            </p:spPr>
          </p:sp>
        </mc:Fallback>
      </mc:AlternateContent>
      <mc:AlternateContent xmlns:mc="http://schemas.openxmlformats.org/markup-compatibility/2006">
        <mc:Choice xmlns:p14="http://schemas.microsoft.com/office/powerpoint/2010/main" Requires="p14">
          <p:contentPart p14:bwMode="auto" r:id="rId13">
            <p14:nvContentPartPr>
              <p14:cNvPr id="1048942" name=""/>
              <p14:cNvContentPartPr/>
              <p14:nvPr/>
            </p14:nvContentPartPr>
            <p14:xfrm>
              <a:off x="6612618" y="4499826"/>
              <a:ext cx="91769" cy="21276"/>
            </p14:xfrm>
          </p:contentPart>
        </mc:Choice>
        <mc:Fallback>
          <p:sp>
            <p:nvSpPr>
              <p:cNvPr id="1048942" name=""/>
              <p:cNvSpPr/>
              <p:nvPr/>
            </p:nvSpPr>
            <p:spPr>
              <a:xfrm>
                <a:off x="6612618" y="4499826"/>
                <a:ext cx="91769" cy="21276"/>
              </a:xfrm>
            </p:spPr>
          </p:sp>
        </mc:Fallback>
      </mc:AlternateContent>
      <mc:AlternateContent xmlns:mc="http://schemas.openxmlformats.org/markup-compatibility/2006">
        <mc:Choice xmlns:p14="http://schemas.microsoft.com/office/powerpoint/2010/main" Requires="p14">
          <p:contentPart p14:bwMode="auto" r:id="rId14">
            <p14:nvContentPartPr>
              <p14:cNvPr id="1048943" name=""/>
              <p14:cNvContentPartPr/>
              <p14:nvPr/>
            </p14:nvContentPartPr>
            <p14:xfrm>
              <a:off x="6622142" y="4542774"/>
              <a:ext cx="72797" cy="44998"/>
            </p14:xfrm>
          </p:contentPart>
        </mc:Choice>
        <mc:Fallback>
          <p:sp>
            <p:nvSpPr>
              <p:cNvPr id="1048943" name=""/>
              <p:cNvSpPr/>
              <p:nvPr/>
            </p:nvSpPr>
            <p:spPr>
              <a:xfrm>
                <a:off x="6622142" y="4542774"/>
                <a:ext cx="72797" cy="44998"/>
              </a:xfrm>
            </p:spPr>
          </p:sp>
        </mc:Fallback>
      </mc:AlternateContent>
      <mc:AlternateContent xmlns:mc="http://schemas.openxmlformats.org/markup-compatibility/2006">
        <mc:Choice xmlns:p14="http://schemas.microsoft.com/office/powerpoint/2010/main" Requires="p14">
          <p:contentPart p14:bwMode="auto" r:id="rId15">
            <p14:nvContentPartPr>
              <p14:cNvPr id="1048944" name=""/>
              <p14:cNvContentPartPr/>
              <p14:nvPr/>
            </p14:nvContentPartPr>
            <p14:xfrm>
              <a:off x="6622142" y="4623483"/>
              <a:ext cx="98468" cy="10727"/>
            </p14:xfrm>
          </p:contentPart>
        </mc:Choice>
        <mc:Fallback>
          <p:sp>
            <p:nvSpPr>
              <p:cNvPr id="1048944" name=""/>
              <p:cNvSpPr/>
              <p:nvPr/>
            </p:nvSpPr>
            <p:spPr>
              <a:xfrm>
                <a:off x="6622142" y="4623483"/>
                <a:ext cx="98468" cy="10727"/>
              </a:xfrm>
            </p:spPr>
          </p:sp>
        </mc:Fallback>
      </mc:AlternateContent>
      <mc:AlternateContent xmlns:mc="http://schemas.openxmlformats.org/markup-compatibility/2006">
        <mc:Choice xmlns:p14="http://schemas.microsoft.com/office/powerpoint/2010/main" Requires="p14">
          <p:contentPart p14:bwMode="auto" r:id="rId16">
            <p14:nvContentPartPr>
              <p14:cNvPr id="1048945" name=""/>
              <p14:cNvContentPartPr/>
              <p14:nvPr/>
            </p14:nvContentPartPr>
            <p14:xfrm>
              <a:off x="6551025" y="4651164"/>
              <a:ext cx="309311" cy="48359"/>
            </p14:xfrm>
          </p:contentPart>
        </mc:Choice>
        <mc:Fallback>
          <p:sp>
            <p:nvSpPr>
              <p:cNvPr id="1048945" name=""/>
              <p:cNvSpPr/>
              <p:nvPr/>
            </p:nvSpPr>
            <p:spPr>
              <a:xfrm>
                <a:off x="6551025" y="4651164"/>
                <a:ext cx="309311" cy="48359"/>
              </a:xfrm>
            </p:spPr>
          </p:sp>
        </mc:Fallback>
      </mc:AlternateContent>
      <mc:AlternateContent xmlns:mc="http://schemas.openxmlformats.org/markup-compatibility/2006">
        <mc:Choice xmlns:p14="http://schemas.microsoft.com/office/powerpoint/2010/main" Requires="p14">
          <p:contentPart p14:bwMode="auto" r:id="rId17">
            <p14:nvContentPartPr>
              <p14:cNvPr id="1048946" name=""/>
              <p14:cNvContentPartPr/>
              <p14:nvPr/>
            </p14:nvContentPartPr>
            <p14:xfrm>
              <a:off x="6836126" y="4378873"/>
              <a:ext cx="51855" cy="51678"/>
            </p14:xfrm>
          </p:contentPart>
        </mc:Choice>
        <mc:Fallback>
          <p:sp>
            <p:nvSpPr>
              <p:cNvPr id="1048946" name=""/>
              <p:cNvSpPr/>
              <p:nvPr/>
            </p:nvSpPr>
            <p:spPr>
              <a:xfrm>
                <a:off x="6836126" y="4378873"/>
                <a:ext cx="51855" cy="51678"/>
              </a:xfrm>
            </p:spPr>
          </p:sp>
        </mc:Fallback>
      </mc:AlternateContent>
      <mc:AlternateContent xmlns:mc="http://schemas.openxmlformats.org/markup-compatibility/2006">
        <mc:Choice xmlns:p14="http://schemas.microsoft.com/office/powerpoint/2010/main" Requires="p14">
          <p:contentPart p14:bwMode="auto" r:id="rId18">
            <p14:nvContentPartPr>
              <p14:cNvPr id="1048947" name=""/>
              <p14:cNvContentPartPr/>
              <p14:nvPr/>
            </p14:nvContentPartPr>
            <p14:xfrm>
              <a:off x="6799298" y="4472243"/>
              <a:ext cx="75389" cy="24144"/>
            </p14:xfrm>
          </p:contentPart>
        </mc:Choice>
        <mc:Fallback>
          <p:sp>
            <p:nvSpPr>
              <p:cNvPr id="1048947" name=""/>
              <p:cNvSpPr/>
              <p:nvPr/>
            </p:nvSpPr>
            <p:spPr>
              <a:xfrm>
                <a:off x="6799298" y="4472243"/>
                <a:ext cx="75389" cy="24144"/>
              </a:xfrm>
            </p:spPr>
          </p:sp>
        </mc:Fallback>
      </mc:AlternateContent>
      <mc:AlternateContent xmlns:mc="http://schemas.openxmlformats.org/markup-compatibility/2006">
        <mc:Choice xmlns:p14="http://schemas.microsoft.com/office/powerpoint/2010/main" Requires="p14">
          <p:contentPart p14:bwMode="auto" r:id="rId19">
            <p14:nvContentPartPr>
              <p14:cNvPr id="1048948" name=""/>
              <p14:cNvContentPartPr/>
              <p14:nvPr/>
            </p14:nvContentPartPr>
            <p14:xfrm>
              <a:off x="6840571" y="4500715"/>
              <a:ext cx="63174" cy="113724"/>
            </p14:xfrm>
          </p:contentPart>
        </mc:Choice>
        <mc:Fallback>
          <p:sp>
            <p:nvSpPr>
              <p:cNvPr id="1048948" name=""/>
              <p:cNvSpPr/>
              <p:nvPr/>
            </p:nvSpPr>
            <p:spPr>
              <a:xfrm>
                <a:off x="6840571" y="4500715"/>
                <a:ext cx="63174" cy="113724"/>
              </a:xfrm>
            </p:spPr>
          </p:sp>
        </mc:Fallback>
      </mc:AlternateContent>
      <mc:AlternateContent xmlns:mc="http://schemas.openxmlformats.org/markup-compatibility/2006">
        <mc:Choice xmlns:p14="http://schemas.microsoft.com/office/powerpoint/2010/main" Requires="p14">
          <p:contentPart p14:bwMode="auto" r:id="rId20">
            <p14:nvContentPartPr>
              <p14:cNvPr id="1048949" name=""/>
              <p14:cNvContentPartPr/>
              <p14:nvPr/>
            </p14:nvContentPartPr>
            <p14:xfrm>
              <a:off x="6926292" y="4309664"/>
              <a:ext cx="16223" cy="85302"/>
            </p14:xfrm>
          </p:contentPart>
        </mc:Choice>
        <mc:Fallback>
          <p:sp>
            <p:nvSpPr>
              <p:cNvPr id="1048949" name=""/>
              <p:cNvSpPr/>
              <p:nvPr/>
            </p:nvSpPr>
            <p:spPr>
              <a:xfrm>
                <a:off x="6926292" y="4309664"/>
                <a:ext cx="16223" cy="85302"/>
              </a:xfrm>
            </p:spPr>
          </p:sp>
        </mc:Fallback>
      </mc:AlternateContent>
      <mc:AlternateContent xmlns:mc="http://schemas.openxmlformats.org/markup-compatibility/2006">
        <mc:Choice xmlns:p14="http://schemas.microsoft.com/office/powerpoint/2010/main" Requires="p14">
          <p:contentPart p14:bwMode="auto" r:id="rId21">
            <p14:nvContentPartPr>
              <p14:cNvPr id="1048950" name=""/>
              <p14:cNvContentPartPr/>
              <p14:nvPr/>
            </p14:nvContentPartPr>
            <p14:xfrm>
              <a:off x="6937721" y="4349803"/>
              <a:ext cx="72087" cy="61144"/>
            </p14:xfrm>
          </p:contentPart>
        </mc:Choice>
        <mc:Fallback>
          <p:sp>
            <p:nvSpPr>
              <p:cNvPr id="1048950" name=""/>
              <p:cNvSpPr/>
              <p:nvPr/>
            </p:nvSpPr>
            <p:spPr>
              <a:xfrm>
                <a:off x="6937721" y="4349803"/>
                <a:ext cx="72087" cy="61144"/>
              </a:xfrm>
            </p:spPr>
          </p:sp>
        </mc:Fallback>
      </mc:AlternateContent>
      <mc:AlternateContent xmlns:mc="http://schemas.openxmlformats.org/markup-compatibility/2006">
        <mc:Choice xmlns:p14="http://schemas.microsoft.com/office/powerpoint/2010/main" Requires="p14">
          <p:contentPart p14:bwMode="auto" r:id="rId22">
            <p14:nvContentPartPr>
              <p14:cNvPr id="1048951" name=""/>
              <p14:cNvContentPartPr/>
              <p14:nvPr/>
            </p14:nvContentPartPr>
            <p14:xfrm>
              <a:off x="6932642" y="4396737"/>
              <a:ext cx="97879" cy="43726"/>
            </p14:xfrm>
          </p:contentPart>
        </mc:Choice>
        <mc:Fallback>
          <p:sp>
            <p:nvSpPr>
              <p:cNvPr id="1048951" name=""/>
              <p:cNvSpPr/>
              <p:nvPr/>
            </p:nvSpPr>
            <p:spPr>
              <a:xfrm>
                <a:off x="6932642" y="4396737"/>
                <a:ext cx="97879" cy="43726"/>
              </a:xfrm>
            </p:spPr>
          </p:sp>
        </mc:Fallback>
      </mc:AlternateContent>
      <mc:AlternateContent xmlns:mc="http://schemas.openxmlformats.org/markup-compatibility/2006">
        <mc:Choice xmlns:p14="http://schemas.microsoft.com/office/powerpoint/2010/main" Requires="p14">
          <p:contentPart p14:bwMode="auto" r:id="rId23">
            <p14:nvContentPartPr>
              <p14:cNvPr id="1048952" name=""/>
              <p14:cNvContentPartPr/>
              <p14:nvPr/>
            </p14:nvContentPartPr>
            <p14:xfrm>
              <a:off x="6899924" y="4423955"/>
              <a:ext cx="40972" cy="357570"/>
            </p14:xfrm>
          </p:contentPart>
        </mc:Choice>
        <mc:Fallback>
          <p:sp>
            <p:nvSpPr>
              <p:cNvPr id="1048952" name=""/>
              <p:cNvSpPr/>
              <p:nvPr/>
            </p:nvSpPr>
            <p:spPr>
              <a:xfrm>
                <a:off x="6899924" y="4423955"/>
                <a:ext cx="40972" cy="357570"/>
              </a:xfrm>
            </p:spPr>
          </p:sp>
        </mc:Fallback>
      </mc:AlternateContent>
      <mc:AlternateContent xmlns:mc="http://schemas.openxmlformats.org/markup-compatibility/2006">
        <mc:Choice xmlns:p14="http://schemas.microsoft.com/office/powerpoint/2010/main" Requires="p14">
          <p:contentPart p14:bwMode="auto" r:id="rId24">
            <p14:nvContentPartPr>
              <p14:cNvPr id="1048953" name=""/>
              <p14:cNvContentPartPr/>
              <p14:nvPr/>
            </p14:nvContentPartPr>
            <p14:xfrm>
              <a:off x="6967913" y="4431531"/>
              <a:ext cx="91713" cy="56542"/>
            </p14:xfrm>
          </p:contentPart>
        </mc:Choice>
        <mc:Fallback>
          <p:sp>
            <p:nvSpPr>
              <p:cNvPr id="1048953" name=""/>
              <p:cNvSpPr/>
              <p:nvPr/>
            </p:nvSpPr>
            <p:spPr>
              <a:xfrm>
                <a:off x="6967913" y="4431531"/>
                <a:ext cx="91713" cy="56542"/>
              </a:xfrm>
            </p:spPr>
          </p:sp>
        </mc:Fallback>
      </mc:AlternateContent>
      <mc:AlternateContent xmlns:mc="http://schemas.openxmlformats.org/markup-compatibility/2006">
        <mc:Choice xmlns:p14="http://schemas.microsoft.com/office/powerpoint/2010/main" Requires="p14">
          <p:contentPart p14:bwMode="auto" r:id="rId25">
            <p14:nvContentPartPr>
              <p14:cNvPr id="1048954" name=""/>
              <p14:cNvContentPartPr/>
              <p14:nvPr/>
            </p14:nvContentPartPr>
            <p14:xfrm>
              <a:off x="6953595" y="4594757"/>
              <a:ext cx="7063" cy="96117"/>
            </p14:xfrm>
          </p:contentPart>
        </mc:Choice>
        <mc:Fallback>
          <p:sp>
            <p:nvSpPr>
              <p:cNvPr id="1048954" name=""/>
              <p:cNvSpPr/>
              <p:nvPr/>
            </p:nvSpPr>
            <p:spPr>
              <a:xfrm>
                <a:off x="6953595" y="4594757"/>
                <a:ext cx="7063" cy="96117"/>
              </a:xfrm>
            </p:spPr>
          </p:sp>
        </mc:Fallback>
      </mc:AlternateContent>
      <mc:AlternateContent xmlns:mc="http://schemas.openxmlformats.org/markup-compatibility/2006">
        <mc:Choice xmlns:p14="http://schemas.microsoft.com/office/powerpoint/2010/main" Requires="p14">
          <p:contentPart p14:bwMode="auto" r:id="rId26">
            <p14:nvContentPartPr>
              <p14:cNvPr id="1048955" name=""/>
              <p14:cNvContentPartPr/>
              <p14:nvPr/>
            </p14:nvContentPartPr>
            <p14:xfrm>
              <a:off x="6994869" y="4531949"/>
              <a:ext cx="86895" cy="136810"/>
            </p14:xfrm>
          </p:contentPart>
        </mc:Choice>
        <mc:Fallback>
          <p:sp>
            <p:nvSpPr>
              <p:cNvPr id="1048955" name=""/>
              <p:cNvSpPr/>
              <p:nvPr/>
            </p:nvSpPr>
            <p:spPr>
              <a:xfrm>
                <a:off x="6994869" y="4531949"/>
                <a:ext cx="86895" cy="136810"/>
              </a:xfrm>
            </p:spPr>
          </p:sp>
        </mc:Fallback>
      </mc:AlternateContent>
      <mc:AlternateContent xmlns:mc="http://schemas.openxmlformats.org/markup-compatibility/2006">
        <mc:Choice xmlns:p14="http://schemas.microsoft.com/office/powerpoint/2010/main" Requires="p14">
          <p:contentPart p14:bwMode="auto" r:id="rId27">
            <p14:nvContentPartPr>
              <p14:cNvPr id="1048956" name=""/>
              <p14:cNvContentPartPr/>
              <p14:nvPr/>
            </p14:nvContentPartPr>
            <p14:xfrm>
              <a:off x="7132657" y="4426495"/>
              <a:ext cx="37129" cy="60203"/>
            </p14:xfrm>
          </p:contentPart>
        </mc:Choice>
        <mc:Fallback>
          <p:sp>
            <p:nvSpPr>
              <p:cNvPr id="1048956" name=""/>
              <p:cNvSpPr/>
              <p:nvPr/>
            </p:nvSpPr>
            <p:spPr>
              <a:xfrm>
                <a:off x="7132657" y="4426495"/>
                <a:ext cx="37129" cy="60203"/>
              </a:xfrm>
            </p:spPr>
          </p:sp>
        </mc:Fallback>
      </mc:AlternateContent>
      <mc:AlternateContent xmlns:mc="http://schemas.openxmlformats.org/markup-compatibility/2006">
        <mc:Choice xmlns:p14="http://schemas.microsoft.com/office/powerpoint/2010/main" Requires="p14">
          <p:contentPart p14:bwMode="auto" r:id="rId28">
            <p14:nvContentPartPr>
              <p14:cNvPr id="1048957" name=""/>
              <p14:cNvContentPartPr/>
              <p14:nvPr/>
            </p14:nvContentPartPr>
            <p14:xfrm>
              <a:off x="7147262" y="4497235"/>
              <a:ext cx="60545" cy="134530"/>
            </p14:xfrm>
          </p:contentPart>
        </mc:Choice>
        <mc:Fallback>
          <p:sp>
            <p:nvSpPr>
              <p:cNvPr id="1048957" name=""/>
              <p:cNvSpPr/>
              <p:nvPr/>
            </p:nvSpPr>
            <p:spPr>
              <a:xfrm>
                <a:off x="7147262" y="4497235"/>
                <a:ext cx="60545" cy="134530"/>
              </a:xfrm>
            </p:spPr>
          </p:sp>
        </mc:Fallback>
      </mc:AlternateContent>
      <mc:AlternateContent xmlns:mc="http://schemas.openxmlformats.org/markup-compatibility/2006">
        <mc:Choice xmlns:p14="http://schemas.microsoft.com/office/powerpoint/2010/main" Requires="p14">
          <p:contentPart p14:bwMode="auto" r:id="rId29">
            <p14:nvContentPartPr>
              <p14:cNvPr id="1048958" name=""/>
              <p14:cNvContentPartPr/>
              <p14:nvPr/>
            </p14:nvContentPartPr>
            <p14:xfrm>
              <a:off x="7204465" y="4396579"/>
              <a:ext cx="145239" cy="282399"/>
            </p14:xfrm>
          </p:contentPart>
        </mc:Choice>
        <mc:Fallback>
          <p:sp>
            <p:nvSpPr>
              <p:cNvPr id="1048958" name=""/>
              <p:cNvSpPr/>
              <p:nvPr/>
            </p:nvSpPr>
            <p:spPr>
              <a:xfrm>
                <a:off x="7204465" y="4396579"/>
                <a:ext cx="145239" cy="282399"/>
              </a:xfrm>
            </p:spPr>
          </p:sp>
        </mc:Fallback>
      </mc:AlternateContent>
      <mc:AlternateContent xmlns:mc="http://schemas.openxmlformats.org/markup-compatibility/2006">
        <mc:Choice xmlns:p14="http://schemas.microsoft.com/office/powerpoint/2010/main" Requires="p14">
          <p:contentPart p14:bwMode="auto" r:id="rId30">
            <p14:nvContentPartPr>
              <p14:cNvPr id="1048959" name=""/>
              <p14:cNvContentPartPr/>
              <p14:nvPr/>
            </p14:nvContentPartPr>
            <p14:xfrm>
              <a:off x="7236157" y="4513483"/>
              <a:ext cx="184207" cy="177592"/>
            </p14:xfrm>
          </p:contentPart>
        </mc:Choice>
        <mc:Fallback>
          <p:sp>
            <p:nvSpPr>
              <p:cNvPr id="1048959" name=""/>
              <p:cNvSpPr/>
              <p:nvPr/>
            </p:nvSpPr>
            <p:spPr>
              <a:xfrm>
                <a:off x="7236157" y="4513483"/>
                <a:ext cx="184207" cy="177592"/>
              </a:xfrm>
            </p:spPr>
          </p:sp>
        </mc:Fallback>
      </mc:AlternateContent>
      <mc:AlternateContent xmlns:mc="http://schemas.openxmlformats.org/markup-compatibility/2006">
        <mc:Choice xmlns:p14="http://schemas.microsoft.com/office/powerpoint/2010/main" Requires="p14">
          <p:contentPart p14:bwMode="auto" r:id="rId31">
            <p14:nvContentPartPr>
              <p14:cNvPr id="1048960" name=""/>
              <p14:cNvContentPartPr/>
              <p14:nvPr/>
            </p14:nvContentPartPr>
            <p14:xfrm>
              <a:off x="7236792" y="4350935"/>
              <a:ext cx="11037" cy="111700"/>
            </p14:xfrm>
          </p:contentPart>
        </mc:Choice>
        <mc:Fallback>
          <p:sp>
            <p:nvSpPr>
              <p:cNvPr id="1048960" name=""/>
              <p:cNvSpPr/>
              <p:nvPr/>
            </p:nvSpPr>
            <p:spPr>
              <a:xfrm>
                <a:off x="7236792" y="4350935"/>
                <a:ext cx="11037" cy="111700"/>
              </a:xfrm>
            </p:spPr>
          </p:sp>
        </mc:Fallback>
      </mc:AlternateContent>
      <mc:AlternateContent xmlns:mc="http://schemas.openxmlformats.org/markup-compatibility/2006">
        <mc:Choice xmlns:p14="http://schemas.microsoft.com/office/powerpoint/2010/main" Requires="p14">
          <p:contentPart p14:bwMode="auto" r:id="rId32">
            <p14:nvContentPartPr>
              <p14:cNvPr id="1048961" name=""/>
              <p14:cNvContentPartPr/>
              <p14:nvPr/>
            </p14:nvContentPartPr>
            <p14:xfrm>
              <a:off x="7218378" y="4416643"/>
              <a:ext cx="35455" cy="24296"/>
            </p14:xfrm>
          </p:contentPart>
        </mc:Choice>
        <mc:Fallback>
          <p:sp>
            <p:nvSpPr>
              <p:cNvPr id="1048961" name=""/>
              <p:cNvSpPr/>
              <p:nvPr/>
            </p:nvSpPr>
            <p:spPr>
              <a:xfrm>
                <a:off x="7218378" y="4416643"/>
                <a:ext cx="35455" cy="24296"/>
              </a:xfrm>
            </p:spPr>
          </p:sp>
        </mc:Fallback>
      </mc:AlternateContent>
      <mc:AlternateContent xmlns:mc="http://schemas.openxmlformats.org/markup-compatibility/2006">
        <mc:Choice xmlns:p14="http://schemas.microsoft.com/office/powerpoint/2010/main" Requires="p14">
          <p:contentPart p14:bwMode="auto" r:id="rId33">
            <p14:nvContentPartPr>
              <p14:cNvPr id="1048962" name=""/>
              <p14:cNvContentPartPr/>
              <p14:nvPr/>
            </p14:nvContentPartPr>
            <p14:xfrm>
              <a:off x="7417476" y="4291885"/>
              <a:ext cx="60289" cy="337149"/>
            </p14:xfrm>
          </p:contentPart>
        </mc:Choice>
        <mc:Fallback>
          <p:sp>
            <p:nvSpPr>
              <p:cNvPr id="1048962" name=""/>
              <p:cNvSpPr/>
              <p:nvPr/>
            </p:nvSpPr>
            <p:spPr>
              <a:xfrm>
                <a:off x="7417476" y="4291885"/>
                <a:ext cx="60289" cy="337149"/>
              </a:xfrm>
            </p:spPr>
          </p:sp>
        </mc:Fallback>
      </mc:AlternateContent>
      <mc:AlternateContent xmlns:mc="http://schemas.openxmlformats.org/markup-compatibility/2006">
        <mc:Choice xmlns:p14="http://schemas.microsoft.com/office/powerpoint/2010/main" Requires="p14">
          <p:contentPart p14:bwMode="auto" r:id="rId34">
            <p14:nvContentPartPr>
              <p14:cNvPr id="1048963" name=""/>
              <p14:cNvContentPartPr/>
              <p14:nvPr/>
            </p14:nvContentPartPr>
            <p14:xfrm>
              <a:off x="7467920" y="4544774"/>
              <a:ext cx="23821" cy="84269"/>
            </p14:xfrm>
          </p:contentPart>
        </mc:Choice>
        <mc:Fallback>
          <p:sp>
            <p:nvSpPr>
              <p:cNvPr id="1048963" name=""/>
              <p:cNvSpPr/>
              <p:nvPr/>
            </p:nvSpPr>
            <p:spPr>
              <a:xfrm>
                <a:off x="7467920" y="4544774"/>
                <a:ext cx="23821" cy="84269"/>
              </a:xfrm>
            </p:spPr>
          </p:sp>
        </mc:Fallback>
      </mc:AlternateContent>
      <mc:AlternateContent xmlns:mc="http://schemas.openxmlformats.org/markup-compatibility/2006">
        <mc:Choice xmlns:p14="http://schemas.microsoft.com/office/powerpoint/2010/main" Requires="p14">
          <p:contentPart p14:bwMode="auto" r:id="rId35">
            <p14:nvContentPartPr>
              <p14:cNvPr id="1048964" name=""/>
              <p14:cNvContentPartPr/>
              <p14:nvPr/>
            </p14:nvContentPartPr>
            <p14:xfrm>
              <a:off x="7474906" y="4263443"/>
              <a:ext cx="216983" cy="296194"/>
            </p14:xfrm>
          </p:contentPart>
        </mc:Choice>
        <mc:Fallback>
          <p:sp>
            <p:nvSpPr>
              <p:cNvPr id="1048964" name=""/>
              <p:cNvSpPr/>
              <p:nvPr/>
            </p:nvSpPr>
            <p:spPr>
              <a:xfrm>
                <a:off x="7474906" y="4263443"/>
                <a:ext cx="216983" cy="296194"/>
              </a:xfrm>
            </p:spPr>
          </p:sp>
        </mc:Fallback>
      </mc:AlternateContent>
      <mc:AlternateContent xmlns:mc="http://schemas.openxmlformats.org/markup-compatibility/2006">
        <mc:Choice xmlns:p14="http://schemas.microsoft.com/office/powerpoint/2010/main" Requires="p14">
          <p:contentPart p14:bwMode="auto" r:id="rId36">
            <p14:nvContentPartPr>
              <p14:cNvPr id="1048965" name=""/>
              <p14:cNvContentPartPr/>
              <p14:nvPr/>
            </p14:nvContentPartPr>
            <p14:xfrm>
              <a:off x="7689525" y="4220771"/>
              <a:ext cx="47883" cy="170277"/>
            </p14:xfrm>
          </p:contentPart>
        </mc:Choice>
        <mc:Fallback>
          <p:sp>
            <p:nvSpPr>
              <p:cNvPr id="1048965" name=""/>
              <p:cNvSpPr/>
              <p:nvPr/>
            </p:nvSpPr>
            <p:spPr>
              <a:xfrm>
                <a:off x="7689525" y="4220771"/>
                <a:ext cx="47883" cy="170277"/>
              </a:xfrm>
            </p:spPr>
          </p:sp>
        </mc:Fallback>
      </mc:AlternateContent>
      <mc:AlternateContent xmlns:mc="http://schemas.openxmlformats.org/markup-compatibility/2006">
        <mc:Choice xmlns:p14="http://schemas.microsoft.com/office/powerpoint/2010/main" Requires="p14">
          <p:contentPart p14:bwMode="auto" r:id="rId37">
            <p14:nvContentPartPr>
              <p14:cNvPr id="1048966" name=""/>
              <p14:cNvContentPartPr/>
              <p14:nvPr/>
            </p14:nvContentPartPr>
            <p14:xfrm>
              <a:off x="7589517" y="4267077"/>
              <a:ext cx="146909" cy="292533"/>
            </p14:xfrm>
          </p:contentPart>
        </mc:Choice>
        <mc:Fallback>
          <p:sp>
            <p:nvSpPr>
              <p:cNvPr id="1048966" name=""/>
              <p:cNvSpPr/>
              <p:nvPr/>
            </p:nvSpPr>
            <p:spPr>
              <a:xfrm>
                <a:off x="7589517" y="4267077"/>
                <a:ext cx="146909" cy="292533"/>
              </a:xfrm>
            </p:spPr>
          </p:sp>
        </mc:Fallback>
      </mc:AlternateContent>
      <mc:AlternateContent xmlns:mc="http://schemas.openxmlformats.org/markup-compatibility/2006">
        <mc:Choice xmlns:p14="http://schemas.microsoft.com/office/powerpoint/2010/main" Requires="p14">
          <p:contentPart p14:bwMode="auto" r:id="rId38">
            <p14:nvContentPartPr>
              <p14:cNvPr id="1048967" name=""/>
              <p14:cNvContentPartPr/>
              <p14:nvPr/>
            </p14:nvContentPartPr>
            <p14:xfrm>
              <a:off x="7579039" y="4348396"/>
              <a:ext cx="129535" cy="132035"/>
            </p14:xfrm>
          </p:contentPart>
        </mc:Choice>
        <mc:Fallback>
          <p:sp>
            <p:nvSpPr>
              <p:cNvPr id="1048967" name=""/>
              <p:cNvSpPr/>
              <p:nvPr/>
            </p:nvSpPr>
            <p:spPr>
              <a:xfrm>
                <a:off x="7579039" y="4348396"/>
                <a:ext cx="129535" cy="132035"/>
              </a:xfrm>
            </p:spPr>
          </p:sp>
        </mc:Fallback>
      </mc:AlternateContent>
      <mc:AlternateContent xmlns:mc="http://schemas.openxmlformats.org/markup-compatibility/2006">
        <mc:Choice xmlns:p14="http://schemas.microsoft.com/office/powerpoint/2010/main" Requires="p14">
          <p:contentPart p14:bwMode="auto" r:id="rId39">
            <p14:nvContentPartPr>
              <p14:cNvPr id="1048968" name=""/>
              <p14:cNvContentPartPr/>
              <p14:nvPr/>
            </p14:nvContentPartPr>
            <p14:xfrm>
              <a:off x="7705399" y="4369984"/>
              <a:ext cx="180265" cy="171335"/>
            </p14:xfrm>
          </p:contentPart>
        </mc:Choice>
        <mc:Fallback>
          <p:sp>
            <p:nvSpPr>
              <p:cNvPr id="1048968" name=""/>
              <p:cNvSpPr/>
              <p:nvPr/>
            </p:nvSpPr>
            <p:spPr>
              <a:xfrm>
                <a:off x="7705399" y="4369984"/>
                <a:ext cx="180265" cy="171335"/>
              </a:xfrm>
            </p:spPr>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32" name=""/>
        <p:cNvGrpSpPr/>
        <p:nvPr/>
      </p:nvGrpSpPr>
      <p:grpSpPr>
        <a:xfrm>
          <a:off x="0" y="0"/>
          <a:ext cx="0" cy="0"/>
          <a:chOff x="0" y="0"/>
          <a:chExt cx="0" cy="0"/>
        </a:xfrm>
      </p:grpSpPr>
      <p:sp>
        <p:nvSpPr>
          <p:cNvPr id="1048969" name="Title 1"/>
          <p:cNvSpPr>
            <a:spLocks noGrp="1"/>
          </p:cNvSpPr>
          <p:nvPr>
            <p:ph type="title"/>
          </p:nvPr>
        </p:nvSpPr>
        <p:spPr>
          <a:xfrm>
            <a:off x="457200" y="704088"/>
            <a:ext cx="8229600" cy="888708"/>
          </a:xfrm>
        </p:spPr>
        <p:txBody>
          <a:bodyPr>
            <a:normAutofit/>
          </a:bodyPr>
          <a:p>
            <a:r>
              <a:rPr altLang="zh-CN" b="1" dirty="0" lang="en-US"/>
              <a:t>Compressor</a:t>
            </a:r>
            <a:endParaRPr altLang="en-US" b="1" dirty="0" lang="zh-CN"/>
          </a:p>
        </p:txBody>
      </p:sp>
      <p:sp>
        <p:nvSpPr>
          <p:cNvPr id="1048970" name="Content Placeholder 2"/>
          <p:cNvSpPr>
            <a:spLocks noChangeAspect="1" noMove="1" noResize="1" noRot="1" noGrp="1" noAdjustHandles="1" noEditPoints="1" noChangeArrowheads="1" noChangeShapeType="1" noTextEdit="1"/>
          </p:cNvSpPr>
          <p:nvPr>
            <p:ph idx="1"/>
          </p:nvPr>
        </p:nvSpPr>
        <p:spPr>
          <a:xfrm>
            <a:off x="467544" y="3320988"/>
            <a:ext cx="4320480" cy="2196244"/>
          </a:xfrm>
          <a:blipFill rotWithShape="1">
            <a:blip xmlns:r="http://schemas.openxmlformats.org/officeDocument/2006/relationships" r:embed="rId1"/>
            <a:stretch>
              <a:fillRect l="-1836" t="-2222"/>
            </a:stretch>
          </a:blipFill>
        </p:spPr>
        <p:txBody>
          <a:bodyPr/>
          <a:p>
            <a:r>
              <a:rPr altLang="en-US" lang="zh-CN">
                <a:noFill/>
              </a:rPr>
              <a:t> </a:t>
            </a:r>
          </a:p>
        </p:txBody>
      </p:sp>
      <p:sp>
        <p:nvSpPr>
          <p:cNvPr id="1048971" name="Slide Number Placeholder 3"/>
          <p:cNvSpPr>
            <a:spLocks noGrp="1"/>
          </p:cNvSpPr>
          <p:nvPr>
            <p:ph type="sldNum" sz="quarter" idx="12"/>
          </p:nvPr>
        </p:nvSpPr>
        <p:spPr/>
        <p:txBody>
          <a:bodyPr/>
          <a:p>
            <a:fld id="{92BCE318-9B8C-4959-AA5F-B14B64145063}" type="slidenum">
              <a:rPr altLang="en-US" lang="zh-CN" smtClean="0"/>
              <a:t>13</a:t>
            </a:fld>
            <a:endParaRPr altLang="en-US" lang="zh-CN"/>
          </a:p>
        </p:txBody>
      </p:sp>
      <p:sp>
        <p:nvSpPr>
          <p:cNvPr id="1048972" name="Rectangle 4"/>
          <p:cNvSpPr/>
          <p:nvPr/>
        </p:nvSpPr>
        <p:spPr>
          <a:xfrm>
            <a:off x="2015716" y="2276872"/>
            <a:ext cx="1116124" cy="626368"/>
          </a:xfrm>
          <a:prstGeom prst="rect"/>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9" name="Straight Arrow Connector 6"/>
          <p:cNvCxnSpPr>
            <a:cxnSpLocks/>
            <a:stCxn id="1048972" idx="1"/>
          </p:cNvCxnSpPr>
          <p:nvPr/>
        </p:nvCxnSpPr>
        <p:spPr>
          <a:xfrm flipH="1">
            <a:off x="863588" y="2590056"/>
            <a:ext cx="1152128" cy="0"/>
          </a:xfrm>
          <a:prstGeom prst="straightConnector1"/>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780" name="Straight Arrow Connector 7"/>
          <p:cNvCxnSpPr>
            <a:cxnSpLocks/>
          </p:cNvCxnSpPr>
          <p:nvPr/>
        </p:nvCxnSpPr>
        <p:spPr>
          <a:xfrm flipH="1">
            <a:off x="3131840" y="2590056"/>
            <a:ext cx="1152128" cy="0"/>
          </a:xfrm>
          <a:prstGeom prst="straightConnector1"/>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781" name="Straight Arrow Connector 9"/>
          <p:cNvCxnSpPr>
            <a:cxnSpLocks/>
          </p:cNvCxnSpPr>
          <p:nvPr/>
        </p:nvCxnSpPr>
        <p:spPr>
          <a:xfrm>
            <a:off x="2411760" y="2420888"/>
            <a:ext cx="0" cy="360040"/>
          </a:xfrm>
          <a:prstGeom prst="straightConnector1"/>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8973" name="TextBox 10"/>
          <p:cNvSpPr txBox="1"/>
          <p:nvPr/>
        </p:nvSpPr>
        <p:spPr>
          <a:xfrm>
            <a:off x="2447764" y="2420888"/>
            <a:ext cx="393056" cy="369332"/>
          </a:xfrm>
          <a:prstGeom prst="rect"/>
          <a:noFill/>
        </p:spPr>
        <p:txBody>
          <a:bodyPr rtlCol="0" wrap="none">
            <a:spAutoFit/>
          </a:bodyPr>
          <a:p>
            <a:r>
              <a:rPr altLang="zh-CN" dirty="0" i="1" lang="en-US"/>
              <a:t>M</a:t>
            </a:r>
            <a:endParaRPr altLang="en-US" dirty="0" i="1" lang="zh-CN"/>
          </a:p>
        </p:txBody>
      </p:sp>
      <p:sp>
        <p:nvSpPr>
          <p:cNvPr id="1048974" name="Rectangle 11"/>
          <p:cNvSpPr/>
          <p:nvPr/>
        </p:nvSpPr>
        <p:spPr>
          <a:xfrm>
            <a:off x="863588" y="2046039"/>
            <a:ext cx="720069" cy="461665"/>
          </a:xfrm>
          <a:prstGeom prst="rect"/>
        </p:spPr>
        <p:txBody>
          <a:bodyPr wrap="none">
            <a:spAutoFit/>
          </a:bodyPr>
          <a:p>
            <a:r>
              <a:rPr altLang="zh-CN" dirty="0" sz="2400" i="1" lang="en-US"/>
              <a:t>x</a:t>
            </a:r>
            <a:r>
              <a:rPr altLang="zh-CN" dirty="0" sz="2400" lang="en-US"/>
              <a:t>[</a:t>
            </a:r>
            <a:r>
              <a:rPr altLang="zh-CN" dirty="0" sz="2400" i="1" lang="en-US"/>
              <a:t>n</a:t>
            </a:r>
            <a:r>
              <a:rPr altLang="zh-CN" dirty="0" sz="2400" lang="en-US"/>
              <a:t>]</a:t>
            </a:r>
            <a:endParaRPr altLang="en-US" dirty="0" sz="2400" lang="zh-CN"/>
          </a:p>
        </p:txBody>
      </p:sp>
      <p:sp>
        <p:nvSpPr>
          <p:cNvPr id="1048975" name="Rectangle 12"/>
          <p:cNvSpPr/>
          <p:nvPr/>
        </p:nvSpPr>
        <p:spPr>
          <a:xfrm>
            <a:off x="3455876" y="2046039"/>
            <a:ext cx="715260" cy="461665"/>
          </a:xfrm>
          <a:prstGeom prst="rect"/>
        </p:spPr>
        <p:txBody>
          <a:bodyPr wrap="none">
            <a:spAutoFit/>
          </a:bodyPr>
          <a:p>
            <a:r>
              <a:rPr altLang="zh-CN" dirty="0" sz="2400" i="1" lang="en-US"/>
              <a:t>y</a:t>
            </a:r>
            <a:r>
              <a:rPr altLang="zh-CN" dirty="0" sz="2400" lang="en-US"/>
              <a:t>[</a:t>
            </a:r>
            <a:r>
              <a:rPr altLang="zh-CN" dirty="0" sz="2400" i="1" lang="en-US"/>
              <a:t>n</a:t>
            </a:r>
            <a:r>
              <a:rPr altLang="zh-CN" dirty="0" sz="2400" lang="en-US"/>
              <a:t>]</a:t>
            </a:r>
            <a:endParaRPr altLang="en-US" dirty="0" sz="2400" lang="zh-CN"/>
          </a:p>
        </p:txBody>
      </p:sp>
      <p:grpSp>
        <p:nvGrpSpPr>
          <p:cNvPr id="133" name="Group 14"/>
          <p:cNvGrpSpPr/>
          <p:nvPr/>
        </p:nvGrpSpPr>
        <p:grpSpPr>
          <a:xfrm>
            <a:off x="4896036" y="2000476"/>
            <a:ext cx="4240480" cy="1560904"/>
            <a:chOff x="550300" y="3537012"/>
            <a:chExt cx="4240480" cy="1560904"/>
          </a:xfrm>
        </p:grpSpPr>
        <p:cxnSp>
          <p:nvCxnSpPr>
            <p:cNvPr id="3145782" name="Straight Connector 16"/>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783" name="Straight Connector 17"/>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84" name="Straight Connector 18"/>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85" name="Straight Connector 19"/>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86" name="Straight Connector 20"/>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8976" name="TextBox 21"/>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8977" name="TextBox 22"/>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8978" name="TextBox 23"/>
            <p:cNvSpPr txBox="1"/>
            <p:nvPr/>
          </p:nvSpPr>
          <p:spPr>
            <a:xfrm>
              <a:off x="1057944" y="4677504"/>
              <a:ext cx="20497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0  1   2   3       5   6   7</a:t>
              </a:r>
              <a:endParaRPr altLang="en-US" dirty="0" sz="1600" lang="zh-SG">
                <a:latin typeface="Times New Roman" panose="02020603050405020304" pitchFamily="18" charset="0"/>
                <a:cs typeface="Times New Roman" panose="02020603050405020304" pitchFamily="18" charset="0"/>
              </a:endParaRPr>
            </a:p>
          </p:txBody>
        </p:sp>
        <p:sp>
          <p:nvSpPr>
            <p:cNvPr id="1048979" name="TextBox 24"/>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4</a:t>
              </a:r>
              <a:endParaRPr altLang="en-US" dirty="0" sz="1600" lang="zh-SG">
                <a:latin typeface="Times New Roman" panose="02020603050405020304" pitchFamily="18" charset="0"/>
                <a:cs typeface="Times New Roman" panose="02020603050405020304" pitchFamily="18" charset="0"/>
              </a:endParaRPr>
            </a:p>
          </p:txBody>
        </p:sp>
        <p:sp>
          <p:nvSpPr>
            <p:cNvPr id="1048980" name="TextBox 25"/>
            <p:cNvSpPr txBox="1"/>
            <p:nvPr/>
          </p:nvSpPr>
          <p:spPr>
            <a:xfrm>
              <a:off x="2976990" y="4653136"/>
              <a:ext cx="11734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8   9 10  11</a:t>
              </a:r>
              <a:endParaRPr altLang="en-US" dirty="0" sz="1600" lang="zh-SG">
                <a:latin typeface="Times New Roman" panose="02020603050405020304" pitchFamily="18" charset="0"/>
                <a:cs typeface="Times New Roman" panose="02020603050405020304" pitchFamily="18" charset="0"/>
              </a:endParaRPr>
            </a:p>
          </p:txBody>
        </p:sp>
        <p:sp>
          <p:nvSpPr>
            <p:cNvPr id="1048981" name="TextBox 26"/>
            <p:cNvSpPr txBox="1"/>
            <p:nvPr/>
          </p:nvSpPr>
          <p:spPr>
            <a:xfrm>
              <a:off x="3949098" y="4653136"/>
              <a:ext cx="389850"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12</a:t>
              </a:r>
              <a:endParaRPr altLang="en-US" dirty="0" sz="1600" lang="zh-SG">
                <a:latin typeface="Times New Roman" panose="02020603050405020304" pitchFamily="18" charset="0"/>
                <a:cs typeface="Times New Roman" panose="02020603050405020304" pitchFamily="18" charset="0"/>
              </a:endParaRPr>
            </a:p>
          </p:txBody>
        </p:sp>
        <p:sp>
          <p:nvSpPr>
            <p:cNvPr id="1048982" name="TextBox 27"/>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8983" name="TextBox 28"/>
            <p:cNvSpPr txBox="1"/>
            <p:nvPr/>
          </p:nvSpPr>
          <p:spPr>
            <a:xfrm>
              <a:off x="3675141" y="3537012"/>
              <a:ext cx="556563"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x</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sp>
        <p:nvSpPr>
          <p:cNvPr id="1048984" name="Oval 15"/>
          <p:cNvSpPr/>
          <p:nvPr/>
        </p:nvSpPr>
        <p:spPr>
          <a:xfrm>
            <a:off x="6697598" y="3125892"/>
            <a:ext cx="45719" cy="45719"/>
          </a:xfrm>
          <a:prstGeom prst="ellipse"/>
          <a:solidFill>
            <a:srgbClr val="FF0000"/>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cxnSp>
        <p:nvCxnSpPr>
          <p:cNvPr id="3145787" name="Straight Connector 32"/>
          <p:cNvCxnSpPr>
            <a:cxnSpLocks/>
          </p:cNvCxnSpPr>
          <p:nvPr/>
        </p:nvCxnSpPr>
        <p:spPr>
          <a:xfrm flipV="1">
            <a:off x="5762859" y="2725202"/>
            <a:ext cx="0" cy="432048"/>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88" name="Straight Connector 33"/>
          <p:cNvCxnSpPr>
            <a:cxnSpLocks/>
          </p:cNvCxnSpPr>
          <p:nvPr/>
        </p:nvCxnSpPr>
        <p:spPr>
          <a:xfrm flipV="1">
            <a:off x="6022408" y="2991993"/>
            <a:ext cx="0" cy="169277"/>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89" name="Straight Connector 34"/>
          <p:cNvCxnSpPr>
            <a:cxnSpLocks/>
          </p:cNvCxnSpPr>
          <p:nvPr/>
        </p:nvCxnSpPr>
        <p:spPr>
          <a:xfrm>
            <a:off x="6258212" y="3144393"/>
            <a:ext cx="0" cy="84638"/>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0" name="Straight Connector 35"/>
          <p:cNvCxnSpPr>
            <a:cxnSpLocks/>
          </p:cNvCxnSpPr>
          <p:nvPr/>
        </p:nvCxnSpPr>
        <p:spPr>
          <a:xfrm flipV="1">
            <a:off x="6942288" y="2828568"/>
            <a:ext cx="0" cy="313294"/>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1" name="Straight Connector 36"/>
          <p:cNvCxnSpPr>
            <a:cxnSpLocks/>
          </p:cNvCxnSpPr>
          <p:nvPr/>
        </p:nvCxnSpPr>
        <p:spPr>
          <a:xfrm flipV="1">
            <a:off x="7221669" y="2414522"/>
            <a:ext cx="0" cy="726795"/>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2" name="Straight Connector 37"/>
          <p:cNvCxnSpPr>
            <a:cxnSpLocks/>
          </p:cNvCxnSpPr>
          <p:nvPr/>
        </p:nvCxnSpPr>
        <p:spPr>
          <a:xfrm flipV="1">
            <a:off x="7734376" y="2216500"/>
            <a:ext cx="0" cy="936105"/>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3" name="Straight Connector 38"/>
          <p:cNvCxnSpPr>
            <a:cxnSpLocks/>
          </p:cNvCxnSpPr>
          <p:nvPr/>
        </p:nvCxnSpPr>
        <p:spPr>
          <a:xfrm flipV="1">
            <a:off x="7967129" y="2417598"/>
            <a:ext cx="0" cy="726795"/>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4" name="Straight Connector 39"/>
          <p:cNvCxnSpPr>
            <a:cxnSpLocks/>
          </p:cNvCxnSpPr>
          <p:nvPr/>
        </p:nvCxnSpPr>
        <p:spPr>
          <a:xfrm flipV="1">
            <a:off x="8202428" y="2612544"/>
            <a:ext cx="0" cy="544707"/>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795" name="Straight Connector 41"/>
          <p:cNvCxnSpPr>
            <a:cxnSpLocks/>
          </p:cNvCxnSpPr>
          <p:nvPr/>
        </p:nvCxnSpPr>
        <p:spPr>
          <a:xfrm>
            <a:off x="5173320" y="5180464"/>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796" name="Straight Connector 42"/>
          <p:cNvCxnSpPr>
            <a:cxnSpLocks/>
          </p:cNvCxnSpPr>
          <p:nvPr/>
        </p:nvCxnSpPr>
        <p:spPr>
          <a:xfrm flipV="1">
            <a:off x="5533360" y="4532392"/>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97" name="Straight Connector 43"/>
          <p:cNvCxnSpPr>
            <a:cxnSpLocks/>
          </p:cNvCxnSpPr>
          <p:nvPr/>
        </p:nvCxnSpPr>
        <p:spPr>
          <a:xfrm>
            <a:off x="6012160" y="518046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98" name="Straight Connector 44"/>
          <p:cNvCxnSpPr>
            <a:cxnSpLocks/>
          </p:cNvCxnSpPr>
          <p:nvPr/>
        </p:nvCxnSpPr>
        <p:spPr>
          <a:xfrm flipV="1">
            <a:off x="6480212" y="4028336"/>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99" name="Straight Connector 45"/>
          <p:cNvCxnSpPr>
            <a:cxnSpLocks/>
          </p:cNvCxnSpPr>
          <p:nvPr/>
        </p:nvCxnSpPr>
        <p:spPr>
          <a:xfrm flipV="1">
            <a:off x="6984268" y="4856428"/>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8985" name="TextBox 46"/>
          <p:cNvSpPr txBox="1"/>
          <p:nvPr/>
        </p:nvSpPr>
        <p:spPr>
          <a:xfrm>
            <a:off x="4896036" y="4748416"/>
            <a:ext cx="640080" cy="358140"/>
          </a:xfrm>
          <a:prstGeom prst="rect"/>
          <a:noFill/>
        </p:spPr>
        <p:txBody>
          <a:bodyPr rtlCol="0" wrap="none">
            <a:spAutoFit/>
          </a:bodyPr>
          <a:p>
            <a:r>
              <a:rPr altLang="zh-SG" dirty="0" lang="en-US"/>
              <a:t>……</a:t>
            </a:r>
            <a:endParaRPr altLang="en-US" dirty="0" lang="zh-SG"/>
          </a:p>
        </p:txBody>
      </p:sp>
      <p:sp>
        <p:nvSpPr>
          <p:cNvPr id="1048986" name="TextBox 47"/>
          <p:cNvSpPr txBox="1"/>
          <p:nvPr/>
        </p:nvSpPr>
        <p:spPr>
          <a:xfrm>
            <a:off x="7200292" y="4784420"/>
            <a:ext cx="640080" cy="358140"/>
          </a:xfrm>
          <a:prstGeom prst="rect"/>
          <a:noFill/>
        </p:spPr>
        <p:txBody>
          <a:bodyPr rtlCol="0" wrap="none">
            <a:spAutoFit/>
          </a:bodyPr>
          <a:p>
            <a:r>
              <a:rPr altLang="zh-SG" dirty="0" lang="en-US"/>
              <a:t>……</a:t>
            </a:r>
            <a:endParaRPr altLang="en-US" dirty="0" lang="zh-SG"/>
          </a:p>
        </p:txBody>
      </p:sp>
      <p:sp>
        <p:nvSpPr>
          <p:cNvPr id="1048987" name="TextBox 48"/>
          <p:cNvSpPr txBox="1"/>
          <p:nvPr/>
        </p:nvSpPr>
        <p:spPr>
          <a:xfrm>
            <a:off x="5403680" y="5168828"/>
            <a:ext cx="1935480" cy="332740"/>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0  1       3   </a:t>
            </a:r>
            <a:r>
              <a:rPr altLang="zh-CN" dirty="0" sz="1600" lang="en-US">
                <a:latin typeface="Times New Roman" panose="02020603050405020304" pitchFamily="18" charset="0"/>
                <a:cs typeface="Times New Roman" panose="02020603050405020304" pitchFamily="18" charset="0"/>
              </a:rPr>
              <a:t>4</a:t>
            </a:r>
            <a:r>
              <a:rPr altLang="zh-SG" dirty="0" sz="1600" lang="en-US">
                <a:latin typeface="Times New Roman" panose="02020603050405020304" pitchFamily="18" charset="0"/>
                <a:cs typeface="Times New Roman" panose="02020603050405020304" pitchFamily="18" charset="0"/>
              </a:rPr>
              <a:t>   5   6   </a:t>
            </a:r>
            <a:endParaRPr altLang="en-US" dirty="0" sz="1600" lang="zh-SG">
              <a:latin typeface="Times New Roman" panose="02020603050405020304" pitchFamily="18" charset="0"/>
              <a:cs typeface="Times New Roman" panose="02020603050405020304" pitchFamily="18" charset="0"/>
            </a:endParaRPr>
          </a:p>
        </p:txBody>
      </p:sp>
      <p:sp>
        <p:nvSpPr>
          <p:cNvPr id="1048988" name="TextBox 49"/>
          <p:cNvSpPr txBox="1"/>
          <p:nvPr/>
        </p:nvSpPr>
        <p:spPr>
          <a:xfrm>
            <a:off x="5868531" y="4815288"/>
            <a:ext cx="287258" cy="338554"/>
          </a:xfrm>
          <a:prstGeom prst="rect"/>
          <a:noFill/>
        </p:spPr>
        <p:txBody>
          <a:bodyPr rtlCol="0" wrap="none">
            <a:spAutoFit/>
          </a:bodyPr>
          <a:p>
            <a:r>
              <a:rPr altLang="zh-CN" dirty="0" sz="1600" lang="en-US">
                <a:latin typeface="Times New Roman" panose="02020603050405020304" pitchFamily="18" charset="0"/>
                <a:cs typeface="Times New Roman" panose="02020603050405020304" pitchFamily="18" charset="0"/>
              </a:rPr>
              <a:t>2</a:t>
            </a:r>
            <a:endParaRPr altLang="en-US" dirty="0" sz="1600" lang="zh-SG">
              <a:latin typeface="Times New Roman" panose="02020603050405020304" pitchFamily="18" charset="0"/>
              <a:cs typeface="Times New Roman" panose="02020603050405020304" pitchFamily="18" charset="0"/>
            </a:endParaRPr>
          </a:p>
        </p:txBody>
      </p:sp>
      <p:sp>
        <p:nvSpPr>
          <p:cNvPr id="1048989" name="TextBox 52"/>
          <p:cNvSpPr txBox="1"/>
          <p:nvPr/>
        </p:nvSpPr>
        <p:spPr>
          <a:xfrm>
            <a:off x="8594916" y="5219908"/>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8990" name="TextBox 53"/>
          <p:cNvSpPr txBox="1"/>
          <p:nvPr/>
        </p:nvSpPr>
        <p:spPr>
          <a:xfrm>
            <a:off x="7477576" y="4028336"/>
            <a:ext cx="1465579" cy="358140"/>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y</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 for </a:t>
            </a:r>
            <a:r>
              <a:rPr altLang="zh-SG" dirty="0" i="1" lang="en-US">
                <a:latin typeface="Times New Roman" panose="02020603050405020304" pitchFamily="18" charset="0"/>
                <a:cs typeface="Times New Roman" panose="02020603050405020304" pitchFamily="18" charset="0"/>
              </a:rPr>
              <a:t>M</a:t>
            </a:r>
            <a:r>
              <a:rPr altLang="zh-SG" dirty="0" lang="en-US">
                <a:latin typeface="Times New Roman" panose="02020603050405020304" pitchFamily="18" charset="0"/>
                <a:cs typeface="Times New Roman" panose="02020603050405020304" pitchFamily="18" charset="0"/>
              </a:rPr>
              <a:t>=2</a:t>
            </a:r>
            <a:endParaRPr altLang="en-US" dirty="0" lang="zh-SG">
              <a:latin typeface="Times New Roman" panose="02020603050405020304" pitchFamily="18" charset="0"/>
              <a:cs typeface="Times New Roman" panose="02020603050405020304" pitchFamily="18" charset="0"/>
            </a:endParaRPr>
          </a:p>
        </p:txBody>
      </p:sp>
      <p:cxnSp>
        <p:nvCxnSpPr>
          <p:cNvPr id="3145800" name="Straight Connector 59"/>
          <p:cNvCxnSpPr>
            <a:cxnSpLocks/>
          </p:cNvCxnSpPr>
          <p:nvPr/>
        </p:nvCxnSpPr>
        <p:spPr>
          <a:xfrm flipV="1">
            <a:off x="5760132" y="5019853"/>
            <a:ext cx="0" cy="169277"/>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801" name="Straight Connector 61"/>
          <p:cNvCxnSpPr>
            <a:cxnSpLocks/>
          </p:cNvCxnSpPr>
          <p:nvPr/>
        </p:nvCxnSpPr>
        <p:spPr>
          <a:xfrm flipV="1">
            <a:off x="6228184" y="4856428"/>
            <a:ext cx="0" cy="313294"/>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cxnSp>
        <p:nvCxnSpPr>
          <p:cNvPr id="3145802" name="Straight Connector 64"/>
          <p:cNvCxnSpPr>
            <a:cxnSpLocks/>
          </p:cNvCxnSpPr>
          <p:nvPr/>
        </p:nvCxnSpPr>
        <p:spPr>
          <a:xfrm flipV="1">
            <a:off x="6732240" y="4445458"/>
            <a:ext cx="0" cy="726795"/>
          </a:xfrm>
          <a:prstGeom prst="line"/>
          <a:ln w="19050">
            <a:solidFill>
              <a:srgbClr val="0000CC"/>
            </a:solidFill>
            <a:tailEnd type="oval"/>
          </a:ln>
        </p:spPr>
        <p:style>
          <a:lnRef idx="1">
            <a:schemeClr val="accent1"/>
          </a:lnRef>
          <a:fillRef idx="0">
            <a:schemeClr val="accent1"/>
          </a:fillRef>
          <a:effectRef idx="0">
            <a:schemeClr val="accent1"/>
          </a:effectRef>
          <a:fontRef idx="minor">
            <a:schemeClr val="tx1"/>
          </a:fontRef>
        </p:style>
      </p:cxnSp>
      <p:sp>
        <p:nvSpPr>
          <p:cNvPr id="1048991" name="页脚占位符 5"/>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34" name=""/>
        <p:cNvGrpSpPr/>
        <p:nvPr/>
      </p:nvGrpSpPr>
      <p:grpSpPr>
        <a:xfrm>
          <a:off x="0" y="0"/>
          <a:ext cx="0" cy="0"/>
          <a:chOff x="0" y="0"/>
          <a:chExt cx="0" cy="0"/>
        </a:xfrm>
      </p:grpSpPr>
      <p:sp>
        <p:nvSpPr>
          <p:cNvPr id="1048992" name="Title 1"/>
          <p:cNvSpPr>
            <a:spLocks noGrp="1"/>
          </p:cNvSpPr>
          <p:nvPr>
            <p:ph type="title"/>
          </p:nvPr>
        </p:nvSpPr>
        <p:spPr>
          <a:xfrm>
            <a:off x="457200" y="440668"/>
            <a:ext cx="8229600" cy="1143000"/>
          </a:xfrm>
        </p:spPr>
        <p:txBody>
          <a:bodyPr>
            <a:normAutofit/>
          </a:bodyPr>
          <a:p>
            <a:r>
              <a:rPr altLang="zh-CN" b="1" dirty="0" lang="en-US"/>
              <a:t>Properties of DT System</a:t>
            </a:r>
            <a:endParaRPr altLang="en-US" b="1" dirty="0" lang="zh-CN"/>
          </a:p>
        </p:txBody>
      </p:sp>
      <p:sp>
        <p:nvSpPr>
          <p:cNvPr id="1048993" name="Content Placeholder 2"/>
          <p:cNvSpPr>
            <a:spLocks noGrp="1"/>
          </p:cNvSpPr>
          <p:nvPr>
            <p:ph idx="1"/>
          </p:nvPr>
        </p:nvSpPr>
        <p:spPr/>
        <p:txBody>
          <a:bodyPr>
            <a:normAutofit/>
          </a:bodyPr>
          <a:p>
            <a:r>
              <a:rPr altLang="zh-CN" dirty="0" lang="en-US">
                <a:solidFill>
                  <a:srgbClr val="0000CC"/>
                </a:solidFill>
              </a:rPr>
              <a:t>Linearity</a:t>
            </a:r>
          </a:p>
          <a:p>
            <a:r>
              <a:rPr altLang="zh-CN" dirty="0" lang="en-US">
                <a:solidFill>
                  <a:srgbClr val="0000CC"/>
                </a:solidFill>
              </a:rPr>
              <a:t>Causality</a:t>
            </a:r>
          </a:p>
          <a:p>
            <a:r>
              <a:rPr altLang="zh-CN" dirty="0" lang="en-US">
                <a:solidFill>
                  <a:srgbClr val="0000CC"/>
                </a:solidFill>
              </a:rPr>
              <a:t>Memoryless</a:t>
            </a:r>
          </a:p>
          <a:p>
            <a:r>
              <a:rPr altLang="zh-CN" dirty="0" lang="en-US">
                <a:solidFill>
                  <a:srgbClr val="0000CC"/>
                </a:solidFill>
              </a:rPr>
              <a:t>Time-invariance</a:t>
            </a:r>
          </a:p>
          <a:p>
            <a:r>
              <a:rPr altLang="zh-CN" dirty="0" lang="en-US">
                <a:solidFill>
                  <a:srgbClr val="0000CC"/>
                </a:solidFill>
              </a:rPr>
              <a:t>BIBO-stability</a:t>
            </a:r>
          </a:p>
          <a:p>
            <a:r>
              <a:rPr altLang="zh-CN" dirty="0" lang="en-US">
                <a:solidFill>
                  <a:srgbClr val="0000CC"/>
                </a:solidFill>
              </a:rPr>
              <a:t>Passive and Lossless properties</a:t>
            </a:r>
          </a:p>
          <a:p>
            <a:endParaRPr altLang="zh-CN" dirty="0" lang="en-US"/>
          </a:p>
          <a:p>
            <a:pPr indent="0" marL="0">
              <a:buNone/>
            </a:pPr>
            <a:r>
              <a:rPr altLang="zh-CN" dirty="0" lang="en-US"/>
              <a:t>		</a:t>
            </a:r>
            <a:endParaRPr altLang="en-US" dirty="0" lang="zh-CN"/>
          </a:p>
        </p:txBody>
      </p:sp>
      <p:sp>
        <p:nvSpPr>
          <p:cNvPr id="1048994" name="Slide Number Placeholder 3"/>
          <p:cNvSpPr>
            <a:spLocks noGrp="1"/>
          </p:cNvSpPr>
          <p:nvPr>
            <p:ph type="sldNum" sz="quarter" idx="12"/>
          </p:nvPr>
        </p:nvSpPr>
        <p:spPr/>
        <p:txBody>
          <a:bodyPr/>
          <a:p>
            <a:fld id="{92BCE318-9B8C-4959-AA5F-B14B64145063}" type="slidenum">
              <a:rPr altLang="en-US" lang="zh-CN" smtClean="0"/>
              <a:t>14</a:t>
            </a:fld>
            <a:endParaRPr altLang="en-US" lang="zh-CN"/>
          </a:p>
        </p:txBody>
      </p:sp>
      <p:sp>
        <p:nvSpPr>
          <p:cNvPr id="1048995"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36" name=""/>
        <p:cNvGrpSpPr/>
        <p:nvPr/>
      </p:nvGrpSpPr>
      <p:grpSpPr>
        <a:xfrm>
          <a:off x="0" y="0"/>
          <a:ext cx="0" cy="0"/>
          <a:chOff x="0" y="0"/>
          <a:chExt cx="0" cy="0"/>
        </a:xfrm>
      </p:grpSpPr>
      <p:sp>
        <p:nvSpPr>
          <p:cNvPr id="1048999"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000" name="灯片编号占位符 4"/>
          <p:cNvSpPr>
            <a:spLocks noGrp="1"/>
          </p:cNvSpPr>
          <p:nvPr>
            <p:ph type="sldNum" sz="quarter" idx="12"/>
          </p:nvPr>
        </p:nvSpPr>
        <p:spPr/>
        <p:txBody>
          <a:bodyPr/>
          <a:p>
            <a:fld id="{92BCE318-9B8C-4959-AA5F-B14B64145063}" type="slidenum">
              <a:rPr altLang="en-US" lang="zh-CN" smtClean="0"/>
              <a:t>15</a:t>
            </a:fld>
            <a:endParaRPr altLang="en-US" lang="zh-CN"/>
          </a:p>
        </p:txBody>
      </p:sp>
      <p:sp>
        <p:nvSpPr>
          <p:cNvPr id="1049001"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a linear system</a:t>
            </a:r>
            <a:endParaRPr altLang="en-US" dirty="0" sz="2600" lang="zh-CN">
              <a:solidFill>
                <a:srgbClr val="0000CC"/>
              </a:solidFill>
            </a:endParaRPr>
          </a:p>
        </p:txBody>
      </p:sp>
      <p:sp>
        <p:nvSpPr>
          <p:cNvPr id="1049002" name="矩形 7"/>
          <p:cNvSpPr>
            <a:spLocks noChangeAspect="1" noMove="1" noResize="1" noRot="1" noAdjustHandles="1" noEditPoints="1" noChangeArrowheads="1" noChangeShapeType="1" noTextEdit="1"/>
          </p:cNvSpPr>
          <p:nvPr>
            <p:custDataLst>
              <p:tags r:id="rId2"/>
            </p:custDataLst>
          </p:nvPr>
        </p:nvSpPr>
        <p:spPr>
          <a:xfrm>
            <a:off x="1828800" y="2132856"/>
            <a:ext cx="6400800" cy="642937"/>
          </a:xfrm>
          <a:prstGeom prst="rect"/>
          <a:blipFill rotWithShape="1">
            <a:blip xmlns:r="http://schemas.openxmlformats.org/officeDocument/2006/relationships" r:embed="rId3"/>
            <a:stretch>
              <a:fillRect/>
            </a:stretch>
          </a:blipFill>
          <a:ln w="25400" cap="flat" cmpd="sng" algn="ctr">
            <a:noFill/>
            <a:prstDash val="solid"/>
          </a:ln>
          <a:effectLst/>
        </p:spPr>
        <p:txBody>
          <a:bodyPr/>
          <a:p>
            <a:r>
              <a:rPr altLang="en-US" lang="zh-CN">
                <a:noFill/>
              </a:rPr>
              <a:t> </a:t>
            </a:r>
          </a:p>
        </p:txBody>
      </p:sp>
      <p:sp>
        <p:nvSpPr>
          <p:cNvPr id="1049003" name="矩形 8"/>
          <p:cNvSpPr>
            <a:spLocks noChangeAspect="1" noMove="1" noResize="1" noRot="1" noAdjustHandles="1" noEditPoints="1" noChangeArrowheads="1" noChangeShapeType="1" noTextEdit="1"/>
          </p:cNvSpPr>
          <p:nvPr>
            <p:custDataLst>
              <p:tags r:id="rId4"/>
            </p:custDataLst>
          </p:nvPr>
        </p:nvSpPr>
        <p:spPr>
          <a:xfrm>
            <a:off x="1828800" y="2818656"/>
            <a:ext cx="6400800" cy="642937"/>
          </a:xfrm>
          <a:prstGeom prst="rect"/>
          <a:blipFill rotWithShape="1">
            <a:blip xmlns:r="http://schemas.openxmlformats.org/officeDocument/2006/relationships" r:embed="rId5"/>
            <a:stretch>
              <a:fillRect/>
            </a:stretch>
          </a:blipFill>
          <a:ln w="25400" cap="flat" cmpd="sng" algn="ctr">
            <a:noFill/>
            <a:prstDash val="solid"/>
          </a:ln>
          <a:effectLst/>
        </p:spPr>
        <p:txBody>
          <a:bodyPr/>
          <a:p>
            <a:r>
              <a:rPr altLang="en-US" lang="zh-CN">
                <a:noFill/>
              </a:rPr>
              <a:t> </a:t>
            </a:r>
          </a:p>
        </p:txBody>
      </p:sp>
      <p:sp>
        <p:nvSpPr>
          <p:cNvPr id="1049004" name="矩形 9"/>
          <p:cNvSpPr>
            <a:spLocks noChangeAspect="1" noMove="1" noResize="1" noRot="1" noAdjustHandles="1" noEditPoints="1" noChangeArrowheads="1" noChangeShapeType="1" noTextEdit="1"/>
          </p:cNvSpPr>
          <p:nvPr>
            <p:custDataLst>
              <p:tags r:id="rId6"/>
            </p:custDataLst>
          </p:nvPr>
        </p:nvSpPr>
        <p:spPr>
          <a:xfrm>
            <a:off x="1828800" y="3504456"/>
            <a:ext cx="6400800" cy="642937"/>
          </a:xfrm>
          <a:prstGeom prst="rect"/>
          <a:blipFill rotWithShape="1">
            <a:blip xmlns:r="http://schemas.openxmlformats.org/officeDocument/2006/relationships" r:embed="rId7"/>
            <a:stretch>
              <a:fillRect/>
            </a:stretch>
          </a:blipFill>
          <a:ln w="25400" cap="flat" cmpd="sng" algn="ctr">
            <a:noFill/>
            <a:prstDash val="solid"/>
          </a:ln>
          <a:effectLst/>
        </p:spPr>
        <p:txBody>
          <a:bodyPr/>
          <a:p>
            <a:r>
              <a:rPr altLang="en-US" lang="zh-CN">
                <a:noFill/>
              </a:rPr>
              <a:t> </a:t>
            </a:r>
          </a:p>
        </p:txBody>
      </p:sp>
      <p:sp>
        <p:nvSpPr>
          <p:cNvPr id="1049005" name="矩形 10"/>
          <p:cNvSpPr>
            <a:spLocks noChangeAspect="1" noMove="1" noResize="1" noRot="1" noAdjustHandles="1" noEditPoints="1" noChangeArrowheads="1" noChangeShapeType="1" noTextEdit="1"/>
          </p:cNvSpPr>
          <p:nvPr>
            <p:custDataLst>
              <p:tags r:id="rId8"/>
            </p:custDataLst>
          </p:nvPr>
        </p:nvSpPr>
        <p:spPr>
          <a:xfrm>
            <a:off x="1828800" y="4190256"/>
            <a:ext cx="6400800" cy="642937"/>
          </a:xfrm>
          <a:prstGeom prst="rect"/>
          <a:blipFill rotWithShape="1">
            <a:blip xmlns:r="http://schemas.openxmlformats.org/officeDocument/2006/relationships" r:embed="rId9"/>
            <a:stretch>
              <a:fillRect/>
            </a:stretch>
          </a:blipFill>
          <a:ln w="25400" cap="flat" cmpd="sng" algn="ctr">
            <a:noFill/>
            <a:prstDash val="solid"/>
          </a:ln>
          <a:effectLst/>
        </p:spPr>
        <p:txBody>
          <a:bodyPr/>
          <a:p>
            <a:r>
              <a:rPr altLang="en-US" lang="zh-CN">
                <a:noFill/>
              </a:rPr>
              <a:t> </a:t>
            </a:r>
          </a:p>
        </p:txBody>
      </p:sp>
      <p:sp>
        <p:nvSpPr>
          <p:cNvPr id="1049006" name="矩形 11"/>
          <p:cNvSpPr>
            <a:spLocks noChangeAspect="1"/>
          </p:cNvSpPr>
          <p:nvPr>
            <p:custDataLst>
              <p:tags r:id="rId10"/>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007" name="矩形 12"/>
          <p:cNvSpPr>
            <a:spLocks noChangeAspect="1"/>
          </p:cNvSpPr>
          <p:nvPr>
            <p:custDataLst>
              <p:tags r:id="rId11"/>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008" name="矩形 13"/>
          <p:cNvSpPr>
            <a:spLocks noChangeAspect="1"/>
          </p:cNvSpPr>
          <p:nvPr>
            <p:custDataLst>
              <p:tags r:id="rId12"/>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009" name="矩形 14"/>
          <p:cNvSpPr>
            <a:spLocks noChangeAspect="1"/>
          </p:cNvSpPr>
          <p:nvPr>
            <p:custDataLst>
              <p:tags r:id="rId13"/>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010" name="圆角矩形 15"/>
          <p:cNvSpPr/>
          <p:nvPr>
            <p:custDataLst>
              <p:tags r:id="rId14"/>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011" name="矩形 19"/>
          <p:cNvSpPr>
            <a:spLocks noChangeAspect="1" noMove="1" noResize="1" noRot="1" noAdjustHandles="1" noEditPoints="1" noChangeArrowheads="1" noChangeShapeType="1" noTextEdit="1"/>
          </p:cNvSpPr>
          <p:nvPr>
            <p:custDataLst>
              <p:tags r:id="rId15"/>
            </p:custDataLst>
          </p:nvPr>
        </p:nvSpPr>
        <p:spPr>
          <a:xfrm>
            <a:off x="1828800" y="4689140"/>
            <a:ext cx="6400800" cy="1433264"/>
          </a:xfrm>
          <a:prstGeom prst="rect"/>
          <a:blipFill rotWithShape="1">
            <a:blip xmlns:r="http://schemas.openxmlformats.org/officeDocument/2006/relationships" r:embed="rId16"/>
            <a:stretch>
              <a:fillRect/>
            </a:stretch>
          </a:blipFill>
          <a:ln w="12700" cap="flat" cmpd="sng" algn="ctr">
            <a:noFill/>
            <a:prstDash val="solid"/>
          </a:ln>
          <a:effectLst/>
        </p:spPr>
        <p:txBody>
          <a:bodyPr/>
          <a:p>
            <a:r>
              <a:rPr altLang="en-US" lang="zh-CN">
                <a:noFill/>
              </a:rPr>
              <a:t> </a:t>
            </a:r>
          </a:p>
        </p:txBody>
      </p:sp>
      <p:sp>
        <p:nvSpPr>
          <p:cNvPr id="1049012" name="矩形 20"/>
          <p:cNvSpPr>
            <a:spLocks noChangeAspect="1"/>
          </p:cNvSpPr>
          <p:nvPr>
            <p:custDataLst>
              <p:tags r:id="rId17"/>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E</a:t>
            </a:r>
            <a:endParaRPr altLang="en-US" sz="1600" lang="zh-CN">
              <a:solidFill>
                <a:srgbClr val="FFFFFF"/>
              </a:solidFill>
            </a:endParaRPr>
          </a:p>
        </p:txBody>
      </p:sp>
      <p:grpSp>
        <p:nvGrpSpPr>
          <p:cNvPr id="137" name="组合 24"/>
          <p:cNvGrpSpPr/>
          <p:nvPr>
            <p:custDataLst>
              <p:tags r:id="rId18"/>
            </p:custDataLst>
          </p:nvPr>
        </p:nvGrpSpPr>
        <p:grpSpPr>
          <a:xfrm>
            <a:off x="0" y="0"/>
            <a:ext cx="9144000" cy="635000"/>
            <a:chOff x="0" y="0"/>
            <a:chExt cx="9144000" cy="635000"/>
          </a:xfrm>
        </p:grpSpPr>
        <p:sp>
          <p:nvSpPr>
            <p:cNvPr id="1049013"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4"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5"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016"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58" name="图片 21"/>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017"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018" name=""/>
              <p14:cNvContentPartPr/>
              <p14:nvPr/>
            </p14:nvContentPartPr>
            <p14:xfrm>
              <a:off x="1167828" y="2063189"/>
              <a:ext cx="522041" cy="605874"/>
            </p14:xfrm>
          </p:contentPart>
        </mc:Choice>
        <mc:Fallback>
          <p:sp>
            <p:nvSpPr>
              <p:cNvPr id="1049018" name=""/>
              <p:cNvSpPr/>
              <p:nvPr/>
            </p:nvSpPr>
            <p:spPr>
              <a:xfrm>
                <a:off x="1167828" y="2063189"/>
                <a:ext cx="522041" cy="605874"/>
              </a:xfrm>
            </p:spPr>
          </p:sp>
        </mc:Fallback>
      </mc:AlternateContent>
      <mc:AlternateContent xmlns:mc="http://schemas.openxmlformats.org/markup-compatibility/2006">
        <mc:Choice xmlns:p14="http://schemas.microsoft.com/office/powerpoint/2010/main" Requires="p14">
          <p:contentPart p14:bwMode="auto" r:id="rId27">
            <p14:nvContentPartPr>
              <p14:cNvPr id="1049019" name=""/>
              <p14:cNvContentPartPr/>
              <p14:nvPr/>
            </p14:nvContentPartPr>
            <p14:xfrm>
              <a:off x="1141795" y="2675589"/>
              <a:ext cx="508997" cy="595197"/>
            </p14:xfrm>
          </p:contentPart>
        </mc:Choice>
        <mc:Fallback>
          <p:sp>
            <p:nvSpPr>
              <p:cNvPr id="1049019" name=""/>
              <p:cNvSpPr/>
              <p:nvPr/>
            </p:nvSpPr>
            <p:spPr>
              <a:xfrm>
                <a:off x="1141795" y="2675589"/>
                <a:ext cx="508997" cy="595197"/>
              </a:xfrm>
            </p:spPr>
          </p:sp>
        </mc:Fallback>
      </mc:AlternateContent>
      <mc:AlternateContent xmlns:mc="http://schemas.openxmlformats.org/markup-compatibility/2006">
        <mc:Choice xmlns:p14="http://schemas.microsoft.com/office/powerpoint/2010/main" Requires="p14">
          <p:contentPart p14:bwMode="auto" r:id="rId28">
            <p14:nvContentPartPr>
              <p14:cNvPr id="1049020" name=""/>
              <p14:cNvContentPartPr/>
              <p14:nvPr/>
            </p14:nvContentPartPr>
            <p14:xfrm>
              <a:off x="1127190" y="4652547"/>
              <a:ext cx="429854" cy="781179"/>
            </p14:xfrm>
          </p:contentPart>
        </mc:Choice>
        <mc:Fallback>
          <p:sp>
            <p:nvSpPr>
              <p:cNvPr id="1049020" name=""/>
              <p:cNvSpPr/>
              <p:nvPr/>
            </p:nvSpPr>
            <p:spPr>
              <a:xfrm>
                <a:off x="1127190" y="4652547"/>
                <a:ext cx="429854" cy="781179"/>
              </a:xfrm>
            </p:spPr>
          </p:sp>
        </mc:Fallback>
      </mc:AlternateContent>
      <mc:AlternateContent xmlns:mc="http://schemas.openxmlformats.org/markup-compatibility/2006">
        <mc:Choice xmlns:p14="http://schemas.microsoft.com/office/powerpoint/2010/main" Requires="p14">
          <p:contentPart p14:bwMode="auto" r:id="rId29">
            <p14:nvContentPartPr>
              <p14:cNvPr id="1049021" name=""/>
              <p14:cNvContentPartPr/>
              <p14:nvPr/>
            </p14:nvContentPartPr>
            <p14:xfrm>
              <a:off x="3567175" y="233539"/>
              <a:ext cx="138927" cy="180875"/>
            </p14:xfrm>
          </p:contentPart>
        </mc:Choice>
        <mc:Fallback>
          <p:sp>
            <p:nvSpPr>
              <p:cNvPr id="1049021" name=""/>
              <p:cNvSpPr/>
              <p:nvPr/>
            </p:nvSpPr>
            <p:spPr>
              <a:xfrm>
                <a:off x="3567175" y="233539"/>
                <a:ext cx="138927" cy="180875"/>
              </a:xfrm>
            </p:spPr>
          </p:sp>
        </mc:Fallback>
      </mc:AlternateContent>
      <mc:AlternateContent xmlns:mc="http://schemas.openxmlformats.org/markup-compatibility/2006">
        <mc:Choice xmlns:p14="http://schemas.microsoft.com/office/powerpoint/2010/main" Requires="p14">
          <p:contentPart p14:bwMode="auto" r:id="rId30">
            <p14:nvContentPartPr>
              <p14:cNvPr id="1049022" name=""/>
              <p14:cNvContentPartPr/>
              <p14:nvPr/>
            </p14:nvContentPartPr>
            <p14:xfrm>
              <a:off x="3576894" y="199630"/>
              <a:ext cx="93101" cy="178096"/>
            </p14:xfrm>
          </p:contentPart>
        </mc:Choice>
        <mc:Fallback>
          <p:sp>
            <p:nvSpPr>
              <p:cNvPr id="1049022" name=""/>
              <p:cNvSpPr/>
              <p:nvPr/>
            </p:nvSpPr>
            <p:spPr>
              <a:xfrm>
                <a:off x="3576894" y="199630"/>
                <a:ext cx="93101" cy="178096"/>
              </a:xfrm>
            </p:spPr>
          </p:sp>
        </mc:Fallback>
      </mc:AlternateContent>
      <mc:AlternateContent xmlns:mc="http://schemas.openxmlformats.org/markup-compatibility/2006">
        <mc:Choice xmlns:p14="http://schemas.microsoft.com/office/powerpoint/2010/main" Requires="p14">
          <p:contentPart p14:bwMode="auto" r:id="rId31">
            <p14:nvContentPartPr>
              <p14:cNvPr id="1049023" name=""/>
              <p14:cNvContentPartPr/>
              <p14:nvPr/>
            </p14:nvContentPartPr>
            <p14:xfrm>
              <a:off x="3742663" y="335509"/>
              <a:ext cx="9118" cy="89851"/>
            </p14:xfrm>
          </p:contentPart>
        </mc:Choice>
        <mc:Fallback>
          <p:sp>
            <p:nvSpPr>
              <p:cNvPr id="1049023" name=""/>
              <p:cNvSpPr/>
              <p:nvPr/>
            </p:nvSpPr>
            <p:spPr>
              <a:xfrm>
                <a:off x="3742663" y="335509"/>
                <a:ext cx="9118" cy="89851"/>
              </a:xfrm>
            </p:spPr>
          </p:sp>
        </mc:Fallback>
      </mc:AlternateContent>
      <mc:AlternateContent xmlns:mc="http://schemas.openxmlformats.org/markup-compatibility/2006">
        <mc:Choice xmlns:p14="http://schemas.microsoft.com/office/powerpoint/2010/main" Requires="p14">
          <p:contentPart p14:bwMode="auto" r:id="rId32">
            <p14:nvContentPartPr>
              <p14:cNvPr id="1049024" name=""/>
              <p14:cNvContentPartPr/>
              <p14:nvPr/>
            </p14:nvContentPartPr>
            <p14:xfrm>
              <a:off x="3805243" y="139298"/>
              <a:ext cx="58940" cy="9855"/>
            </p14:xfrm>
          </p:contentPart>
        </mc:Choice>
        <mc:Fallback>
          <p:sp>
            <p:nvSpPr>
              <p:cNvPr id="1049024" name=""/>
              <p:cNvSpPr/>
              <p:nvPr/>
            </p:nvSpPr>
            <p:spPr>
              <a:xfrm>
                <a:off x="3805243" y="139298"/>
                <a:ext cx="58940" cy="9855"/>
              </a:xfrm>
            </p:spPr>
          </p:sp>
        </mc:Fallback>
      </mc:AlternateContent>
      <mc:AlternateContent xmlns:mc="http://schemas.openxmlformats.org/markup-compatibility/2006">
        <mc:Choice xmlns:p14="http://schemas.microsoft.com/office/powerpoint/2010/main" Requires="p14">
          <p:contentPart p14:bwMode="auto" r:id="rId33">
            <p14:nvContentPartPr>
              <p14:cNvPr id="1049025" name=""/>
              <p14:cNvContentPartPr/>
              <p14:nvPr/>
            </p14:nvContentPartPr>
            <p14:xfrm>
              <a:off x="3799107" y="162803"/>
              <a:ext cx="84903" cy="193312"/>
            </p14:xfrm>
          </p:contentPart>
        </mc:Choice>
        <mc:Fallback>
          <p:sp>
            <p:nvSpPr>
              <p:cNvPr id="1049025" name=""/>
              <p:cNvSpPr/>
              <p:nvPr/>
            </p:nvSpPr>
            <p:spPr>
              <a:xfrm>
                <a:off x="3799107" y="162803"/>
                <a:ext cx="84903" cy="193312"/>
              </a:xfrm>
            </p:spPr>
          </p:sp>
        </mc:Fallback>
      </mc:AlternateContent>
      <mc:AlternateContent xmlns:mc="http://schemas.openxmlformats.org/markup-compatibility/2006">
        <mc:Choice xmlns:p14="http://schemas.microsoft.com/office/powerpoint/2010/main" Requires="p14">
          <p:contentPart p14:bwMode="auto" r:id="rId34">
            <p14:nvContentPartPr>
              <p14:cNvPr id="1049026" name=""/>
              <p14:cNvContentPartPr/>
              <p14:nvPr/>
            </p14:nvContentPartPr>
            <p14:xfrm>
              <a:off x="3872815" y="195820"/>
              <a:ext cx="123765" cy="142292"/>
            </p14:xfrm>
          </p:contentPart>
        </mc:Choice>
        <mc:Fallback>
          <p:sp>
            <p:nvSpPr>
              <p:cNvPr id="1049026" name=""/>
              <p:cNvSpPr/>
              <p:nvPr/>
            </p:nvSpPr>
            <p:spPr>
              <a:xfrm>
                <a:off x="3872815" y="195820"/>
                <a:ext cx="123765" cy="142292"/>
              </a:xfrm>
            </p:spPr>
          </p:sp>
        </mc:Fallback>
      </mc:AlternateContent>
      <mc:AlternateContent xmlns:mc="http://schemas.openxmlformats.org/markup-compatibility/2006">
        <mc:Choice xmlns:p14="http://schemas.microsoft.com/office/powerpoint/2010/main" Requires="p14">
          <p:contentPart p14:bwMode="auto" r:id="rId35">
            <p14:nvContentPartPr>
              <p14:cNvPr id="1049027" name=""/>
              <p14:cNvContentPartPr/>
              <p14:nvPr/>
            </p14:nvContentPartPr>
            <p14:xfrm>
              <a:off x="3990464" y="122801"/>
              <a:ext cx="65289" cy="304546"/>
            </p14:xfrm>
          </p:contentPart>
        </mc:Choice>
        <mc:Fallback>
          <p:sp>
            <p:nvSpPr>
              <p:cNvPr id="1049027" name=""/>
              <p:cNvSpPr/>
              <p:nvPr/>
            </p:nvSpPr>
            <p:spPr>
              <a:xfrm>
                <a:off x="3990464" y="122801"/>
                <a:ext cx="65289" cy="304546"/>
              </a:xfrm>
            </p:spPr>
          </p:sp>
        </mc:Fallback>
      </mc:AlternateContent>
      <mc:AlternateContent xmlns:mc="http://schemas.openxmlformats.org/markup-compatibility/2006">
        <mc:Choice xmlns:p14="http://schemas.microsoft.com/office/powerpoint/2010/main" Requires="p14">
          <p:contentPart p14:bwMode="auto" r:id="rId36">
            <p14:nvContentPartPr>
              <p14:cNvPr id="1049028" name=""/>
              <p14:cNvContentPartPr/>
              <p14:nvPr/>
            </p14:nvContentPartPr>
            <p14:xfrm>
              <a:off x="4146222" y="225656"/>
              <a:ext cx="221526" cy="26003"/>
            </p14:xfrm>
          </p:contentPart>
        </mc:Choice>
        <mc:Fallback>
          <p:sp>
            <p:nvSpPr>
              <p:cNvPr id="1049028" name=""/>
              <p:cNvSpPr/>
              <p:nvPr/>
            </p:nvSpPr>
            <p:spPr>
              <a:xfrm>
                <a:off x="4146222" y="225656"/>
                <a:ext cx="221526" cy="26003"/>
              </a:xfrm>
            </p:spPr>
          </p:sp>
        </mc:Fallback>
      </mc:AlternateContent>
      <mc:AlternateContent xmlns:mc="http://schemas.openxmlformats.org/markup-compatibility/2006">
        <mc:Choice xmlns:p14="http://schemas.microsoft.com/office/powerpoint/2010/main" Requires="p14">
          <p:contentPart p14:bwMode="auto" r:id="rId37">
            <p14:nvContentPartPr>
              <p14:cNvPr id="1049029" name=""/>
              <p14:cNvContentPartPr/>
              <p14:nvPr/>
            </p14:nvContentPartPr>
            <p14:xfrm>
              <a:off x="4278026" y="151081"/>
              <a:ext cx="98380" cy="179325"/>
            </p14:xfrm>
          </p:contentPart>
        </mc:Choice>
        <mc:Fallback>
          <p:sp>
            <p:nvSpPr>
              <p:cNvPr id="1049029" name=""/>
              <p:cNvSpPr/>
              <p:nvPr/>
            </p:nvSpPr>
            <p:spPr>
              <a:xfrm>
                <a:off x="4278026" y="151081"/>
                <a:ext cx="98380" cy="179325"/>
              </a:xfrm>
            </p:spPr>
          </p:sp>
        </mc:Fallback>
      </mc:AlternateContent>
      <mc:AlternateContent xmlns:mc="http://schemas.openxmlformats.org/markup-compatibility/2006">
        <mc:Choice xmlns:p14="http://schemas.microsoft.com/office/powerpoint/2010/main" Requires="p14">
          <p:contentPart p14:bwMode="auto" r:id="rId38">
            <p14:nvContentPartPr>
              <p14:cNvPr id="1049030" name=""/>
              <p14:cNvContentPartPr/>
              <p14:nvPr/>
            </p14:nvContentPartPr>
            <p14:xfrm>
              <a:off x="4390685" y="106292"/>
              <a:ext cx="140689" cy="318711"/>
            </p14:xfrm>
          </p:contentPart>
        </mc:Choice>
        <mc:Fallback>
          <p:sp>
            <p:nvSpPr>
              <p:cNvPr id="1049030" name=""/>
              <p:cNvSpPr/>
              <p:nvPr/>
            </p:nvSpPr>
            <p:spPr>
              <a:xfrm>
                <a:off x="4390685" y="106292"/>
                <a:ext cx="140689" cy="318711"/>
              </a:xfrm>
            </p:spPr>
          </p:sp>
        </mc:Fallback>
      </mc:AlternateContent>
      <mc:AlternateContent xmlns:mc="http://schemas.openxmlformats.org/markup-compatibility/2006">
        <mc:Choice xmlns:p14="http://schemas.microsoft.com/office/powerpoint/2010/main" Requires="p14">
          <p:contentPart p14:bwMode="auto" r:id="rId39">
            <p14:nvContentPartPr>
              <p14:cNvPr id="1049031" name=""/>
              <p14:cNvContentPartPr/>
              <p14:nvPr/>
            </p14:nvContentPartPr>
            <p14:xfrm>
              <a:off x="4565301" y="254236"/>
              <a:ext cx="16933" cy="93398"/>
            </p14:xfrm>
          </p:contentPart>
        </mc:Choice>
        <mc:Fallback>
          <p:sp>
            <p:nvSpPr>
              <p:cNvPr id="1049031" name=""/>
              <p:cNvSpPr/>
              <p:nvPr/>
            </p:nvSpPr>
            <p:spPr>
              <a:xfrm>
                <a:off x="4565301" y="254236"/>
                <a:ext cx="16933" cy="93398"/>
              </a:xfrm>
            </p:spPr>
          </p:sp>
        </mc:Fallback>
      </mc:AlternateContent>
      <mc:AlternateContent xmlns:mc="http://schemas.openxmlformats.org/markup-compatibility/2006">
        <mc:Choice xmlns:p14="http://schemas.microsoft.com/office/powerpoint/2010/main" Requires="p14">
          <p:contentPart p14:bwMode="auto" r:id="rId40">
            <p14:nvContentPartPr>
              <p14:cNvPr id="1049032" name=""/>
              <p14:cNvContentPartPr/>
              <p14:nvPr/>
            </p14:nvContentPartPr>
            <p14:xfrm>
              <a:off x="4612289" y="125449"/>
              <a:ext cx="58985" cy="3061"/>
            </p14:xfrm>
          </p:contentPart>
        </mc:Choice>
        <mc:Fallback>
          <p:sp>
            <p:nvSpPr>
              <p:cNvPr id="1049032" name=""/>
              <p:cNvSpPr/>
              <p:nvPr/>
            </p:nvSpPr>
            <p:spPr>
              <a:xfrm>
                <a:off x="4612289" y="125449"/>
                <a:ext cx="58985" cy="3061"/>
              </a:xfrm>
            </p:spPr>
          </p:sp>
        </mc:Fallback>
      </mc:AlternateContent>
      <mc:AlternateContent xmlns:mc="http://schemas.openxmlformats.org/markup-compatibility/2006">
        <mc:Choice xmlns:p14="http://schemas.microsoft.com/office/powerpoint/2010/main" Requires="p14">
          <p:contentPart p14:bwMode="auto" r:id="rId41">
            <p14:nvContentPartPr>
              <p14:cNvPr id="1049033" name=""/>
              <p14:cNvContentPartPr/>
              <p14:nvPr/>
            </p14:nvContentPartPr>
            <p14:xfrm>
              <a:off x="4601592" y="141215"/>
              <a:ext cx="94503" cy="173905"/>
            </p14:xfrm>
          </p:contentPart>
        </mc:Choice>
        <mc:Fallback>
          <p:sp>
            <p:nvSpPr>
              <p:cNvPr id="1049033" name=""/>
              <p:cNvSpPr/>
              <p:nvPr/>
            </p:nvSpPr>
            <p:spPr>
              <a:xfrm>
                <a:off x="4601592" y="141215"/>
                <a:ext cx="94503" cy="173905"/>
              </a:xfrm>
            </p:spPr>
          </p:sp>
        </mc:Fallback>
      </mc:AlternateContent>
      <mc:AlternateContent xmlns:mc="http://schemas.openxmlformats.org/markup-compatibility/2006">
        <mc:Choice xmlns:p14="http://schemas.microsoft.com/office/powerpoint/2010/main" Requires="p14">
          <p:contentPart p14:bwMode="auto" r:id="rId42">
            <p14:nvContentPartPr>
              <p14:cNvPr id="1049034" name=""/>
              <p14:cNvContentPartPr/>
              <p14:nvPr/>
            </p14:nvContentPartPr>
            <p14:xfrm>
              <a:off x="4684702" y="160491"/>
              <a:ext cx="103971" cy="155552"/>
            </p14:xfrm>
          </p:contentPart>
        </mc:Choice>
        <mc:Fallback>
          <p:sp>
            <p:nvSpPr>
              <p:cNvPr id="1049034" name=""/>
              <p:cNvSpPr/>
              <p:nvPr/>
            </p:nvSpPr>
            <p:spPr>
              <a:xfrm>
                <a:off x="4684702" y="160491"/>
                <a:ext cx="103971" cy="155552"/>
              </a:xfrm>
            </p:spPr>
          </p:sp>
        </mc:Fallback>
      </mc:AlternateContent>
      <mc:AlternateContent xmlns:mc="http://schemas.openxmlformats.org/markup-compatibility/2006">
        <mc:Choice xmlns:p14="http://schemas.microsoft.com/office/powerpoint/2010/main" Requires="p14">
          <p:contentPart p14:bwMode="auto" r:id="rId43">
            <p14:nvContentPartPr>
              <p14:cNvPr id="1049035" name=""/>
              <p14:cNvContentPartPr/>
              <p14:nvPr/>
            </p14:nvContentPartPr>
            <p14:xfrm>
              <a:off x="4805954" y="103857"/>
              <a:ext cx="70863" cy="264935"/>
            </p14:xfrm>
          </p:contentPart>
        </mc:Choice>
        <mc:Fallback>
          <p:sp>
            <p:nvSpPr>
              <p:cNvPr id="1049035" name=""/>
              <p:cNvSpPr/>
              <p:nvPr/>
            </p:nvSpPr>
            <p:spPr>
              <a:xfrm>
                <a:off x="4805954" y="103857"/>
                <a:ext cx="70863" cy="264935"/>
              </a:xfrm>
            </p:spPr>
          </p:sp>
        </mc:Fallback>
      </mc:AlternateContent>
      <mc:AlternateContent xmlns:mc="http://schemas.openxmlformats.org/markup-compatibility/2006">
        <mc:Choice xmlns:p14="http://schemas.microsoft.com/office/powerpoint/2010/main" Requires="p14">
          <p:contentPart p14:bwMode="auto" r:id="rId44">
            <p14:nvContentPartPr>
              <p14:cNvPr id="1049036" name=""/>
              <p14:cNvContentPartPr/>
              <p14:nvPr/>
            </p14:nvContentPartPr>
            <p14:xfrm>
              <a:off x="3551891" y="555202"/>
              <a:ext cx="150864" cy="162827"/>
            </p14:xfrm>
          </p:contentPart>
        </mc:Choice>
        <mc:Fallback>
          <p:sp>
            <p:nvSpPr>
              <p:cNvPr id="1049036" name=""/>
              <p:cNvSpPr/>
              <p:nvPr/>
            </p:nvSpPr>
            <p:spPr>
              <a:xfrm>
                <a:off x="3551891" y="555202"/>
                <a:ext cx="150864" cy="162827"/>
              </a:xfrm>
            </p:spPr>
          </p:sp>
        </mc:Fallback>
      </mc:AlternateContent>
      <mc:AlternateContent xmlns:mc="http://schemas.openxmlformats.org/markup-compatibility/2006">
        <mc:Choice xmlns:p14="http://schemas.microsoft.com/office/powerpoint/2010/main" Requires="p14">
          <p:contentPart p14:bwMode="auto" r:id="rId45">
            <p14:nvContentPartPr>
              <p14:cNvPr id="1049037" name=""/>
              <p14:cNvContentPartPr/>
              <p14:nvPr/>
            </p14:nvContentPartPr>
            <p14:xfrm>
              <a:off x="3592782" y="548853"/>
              <a:ext cx="65782" cy="126712"/>
            </p14:xfrm>
          </p:contentPart>
        </mc:Choice>
        <mc:Fallback>
          <p:sp>
            <p:nvSpPr>
              <p:cNvPr id="1049037" name=""/>
              <p:cNvSpPr/>
              <p:nvPr/>
            </p:nvSpPr>
            <p:spPr>
              <a:xfrm>
                <a:off x="3592782" y="548853"/>
                <a:ext cx="65782" cy="126712"/>
              </a:xfrm>
            </p:spPr>
          </p:sp>
        </mc:Fallback>
      </mc:AlternateContent>
      <mc:AlternateContent xmlns:mc="http://schemas.openxmlformats.org/markup-compatibility/2006">
        <mc:Choice xmlns:p14="http://schemas.microsoft.com/office/powerpoint/2010/main" Requires="p14">
          <p:contentPart p14:bwMode="auto" r:id="rId46">
            <p14:nvContentPartPr>
              <p14:cNvPr id="1049038" name=""/>
              <p14:cNvContentPartPr/>
              <p14:nvPr/>
            </p14:nvContentPartPr>
            <p14:xfrm>
              <a:off x="3710946" y="569806"/>
              <a:ext cx="100011" cy="67132"/>
            </p14:xfrm>
          </p:contentPart>
        </mc:Choice>
        <mc:Fallback>
          <p:sp>
            <p:nvSpPr>
              <p:cNvPr id="1049038" name=""/>
              <p:cNvSpPr/>
              <p:nvPr/>
            </p:nvSpPr>
            <p:spPr>
              <a:xfrm>
                <a:off x="3710946" y="569806"/>
                <a:ext cx="100011" cy="67132"/>
              </a:xfrm>
            </p:spPr>
          </p:sp>
        </mc:Fallback>
      </mc:AlternateContent>
      <mc:AlternateContent xmlns:mc="http://schemas.openxmlformats.org/markup-compatibility/2006">
        <mc:Choice xmlns:p14="http://schemas.microsoft.com/office/powerpoint/2010/main" Requires="p14">
          <p:contentPart p14:bwMode="auto" r:id="rId47">
            <p14:nvContentPartPr>
              <p14:cNvPr id="1049039" name=""/>
              <p14:cNvContentPartPr/>
              <p14:nvPr/>
            </p14:nvContentPartPr>
            <p14:xfrm>
              <a:off x="3818578" y="496152"/>
              <a:ext cx="94154" cy="9656"/>
            </p14:xfrm>
          </p:contentPart>
        </mc:Choice>
        <mc:Fallback>
          <p:sp>
            <p:nvSpPr>
              <p:cNvPr id="1049039" name=""/>
              <p:cNvSpPr/>
              <p:nvPr/>
            </p:nvSpPr>
            <p:spPr>
              <a:xfrm>
                <a:off x="3818578" y="496152"/>
                <a:ext cx="94154" cy="9656"/>
              </a:xfrm>
            </p:spPr>
          </p:sp>
        </mc:Fallback>
      </mc:AlternateContent>
      <mc:AlternateContent xmlns:mc="http://schemas.openxmlformats.org/markup-compatibility/2006">
        <mc:Choice xmlns:p14="http://schemas.microsoft.com/office/powerpoint/2010/main" Requires="p14">
          <p:contentPart p14:bwMode="auto" r:id="rId48">
            <p14:nvContentPartPr>
              <p14:cNvPr id="1049040" name=""/>
              <p14:cNvContentPartPr/>
              <p14:nvPr/>
            </p14:nvContentPartPr>
            <p14:xfrm>
              <a:off x="3806444" y="538059"/>
              <a:ext cx="79152" cy="146751"/>
            </p14:xfrm>
          </p:contentPart>
        </mc:Choice>
        <mc:Fallback>
          <p:sp>
            <p:nvSpPr>
              <p:cNvPr id="1049040" name=""/>
              <p:cNvSpPr/>
              <p:nvPr/>
            </p:nvSpPr>
            <p:spPr>
              <a:xfrm>
                <a:off x="3806444" y="538059"/>
                <a:ext cx="79152" cy="146751"/>
              </a:xfrm>
            </p:spPr>
          </p:sp>
        </mc:Fallback>
      </mc:AlternateContent>
      <mc:AlternateContent xmlns:mc="http://schemas.openxmlformats.org/markup-compatibility/2006">
        <mc:Choice xmlns:p14="http://schemas.microsoft.com/office/powerpoint/2010/main" Requires="p14">
          <p:contentPart p14:bwMode="auto" r:id="rId49">
            <p14:nvContentPartPr>
              <p14:cNvPr id="1049041" name=""/>
              <p14:cNvContentPartPr/>
              <p14:nvPr/>
            </p14:nvContentPartPr>
            <p14:xfrm>
              <a:off x="3870225" y="553565"/>
              <a:ext cx="116619" cy="112571"/>
            </p14:xfrm>
          </p:contentPart>
        </mc:Choice>
        <mc:Fallback>
          <p:sp>
            <p:nvSpPr>
              <p:cNvPr id="1049041" name=""/>
              <p:cNvSpPr/>
              <p:nvPr/>
            </p:nvSpPr>
            <p:spPr>
              <a:xfrm>
                <a:off x="3870225" y="553565"/>
                <a:ext cx="116619" cy="112571"/>
              </a:xfrm>
            </p:spPr>
          </p:sp>
        </mc:Fallback>
      </mc:AlternateContent>
      <mc:AlternateContent xmlns:mc="http://schemas.openxmlformats.org/markup-compatibility/2006">
        <mc:Choice xmlns:p14="http://schemas.microsoft.com/office/powerpoint/2010/main" Requires="p14">
          <p:contentPart p14:bwMode="auto" r:id="rId50">
            <p14:nvContentPartPr>
              <p14:cNvPr id="1049042" name=""/>
              <p14:cNvContentPartPr/>
              <p14:nvPr/>
            </p14:nvContentPartPr>
            <p14:xfrm>
              <a:off x="3988553" y="472716"/>
              <a:ext cx="54752" cy="259552"/>
            </p14:xfrm>
          </p:contentPart>
        </mc:Choice>
        <mc:Fallback>
          <p:sp>
            <p:nvSpPr>
              <p:cNvPr id="1049042" name=""/>
              <p:cNvSpPr/>
              <p:nvPr/>
            </p:nvSpPr>
            <p:spPr>
              <a:xfrm>
                <a:off x="3988553" y="472716"/>
                <a:ext cx="54752" cy="259552"/>
              </a:xfrm>
            </p:spPr>
          </p:sp>
        </mc:Fallback>
      </mc:AlternateContent>
      <mc:AlternateContent xmlns:mc="http://schemas.openxmlformats.org/markup-compatibility/2006">
        <mc:Choice xmlns:p14="http://schemas.microsoft.com/office/powerpoint/2010/main" Requires="p14">
          <p:contentPart p14:bwMode="auto" r:id="rId51">
            <p14:nvContentPartPr>
              <p14:cNvPr id="1049043" name=""/>
              <p14:cNvContentPartPr/>
              <p14:nvPr/>
            </p14:nvContentPartPr>
            <p14:xfrm>
              <a:off x="4198289" y="568536"/>
              <a:ext cx="144141" cy="4547"/>
            </p14:xfrm>
          </p:contentPart>
        </mc:Choice>
        <mc:Fallback>
          <p:sp>
            <p:nvSpPr>
              <p:cNvPr id="1049043" name=""/>
              <p:cNvSpPr/>
              <p:nvPr/>
            </p:nvSpPr>
            <p:spPr>
              <a:xfrm>
                <a:off x="4198289" y="568536"/>
                <a:ext cx="144141" cy="4547"/>
              </a:xfrm>
            </p:spPr>
          </p:sp>
        </mc:Fallback>
      </mc:AlternateContent>
      <mc:AlternateContent xmlns:mc="http://schemas.openxmlformats.org/markup-compatibility/2006">
        <mc:Choice xmlns:p14="http://schemas.microsoft.com/office/powerpoint/2010/main" Requires="p14">
          <p:contentPart p14:bwMode="auto" r:id="rId52">
            <p14:nvContentPartPr>
              <p14:cNvPr id="1049044" name=""/>
              <p14:cNvContentPartPr/>
              <p14:nvPr/>
            </p14:nvContentPartPr>
            <p14:xfrm>
              <a:off x="4265596" y="512026"/>
              <a:ext cx="76728" cy="114893"/>
            </p14:xfrm>
          </p:contentPart>
        </mc:Choice>
        <mc:Fallback>
          <p:sp>
            <p:nvSpPr>
              <p:cNvPr id="1049044" name=""/>
              <p:cNvSpPr/>
              <p:nvPr/>
            </p:nvSpPr>
            <p:spPr>
              <a:xfrm>
                <a:off x="4265596" y="512026"/>
                <a:ext cx="76728" cy="114893"/>
              </a:xfrm>
            </p:spPr>
          </p:sp>
        </mc:Fallback>
      </mc:AlternateContent>
      <mc:AlternateContent xmlns:mc="http://schemas.openxmlformats.org/markup-compatibility/2006">
        <mc:Choice xmlns:p14="http://schemas.microsoft.com/office/powerpoint/2010/main" Requires="p14">
          <p:contentPart p14:bwMode="auto" r:id="rId53">
            <p14:nvContentPartPr>
              <p14:cNvPr id="1049045" name=""/>
              <p14:cNvContentPartPr/>
              <p14:nvPr/>
            </p14:nvContentPartPr>
            <p14:xfrm>
              <a:off x="4456722" y="452573"/>
              <a:ext cx="78135" cy="354623"/>
            </p14:xfrm>
          </p:contentPart>
        </mc:Choice>
        <mc:Fallback>
          <p:sp>
            <p:nvSpPr>
              <p:cNvPr id="1049045" name=""/>
              <p:cNvSpPr/>
              <p:nvPr/>
            </p:nvSpPr>
            <p:spPr>
              <a:xfrm>
                <a:off x="4456722" y="452573"/>
                <a:ext cx="78135" cy="354623"/>
              </a:xfrm>
            </p:spPr>
          </p:sp>
        </mc:Fallback>
      </mc:AlternateContent>
      <mc:AlternateContent xmlns:mc="http://schemas.openxmlformats.org/markup-compatibility/2006">
        <mc:Choice xmlns:p14="http://schemas.microsoft.com/office/powerpoint/2010/main" Requires="p14">
          <p:contentPart p14:bwMode="auto" r:id="rId54">
            <p14:nvContentPartPr>
              <p14:cNvPr id="1049046" name=""/>
              <p14:cNvContentPartPr/>
              <p14:nvPr/>
            </p14:nvContentPartPr>
            <p14:xfrm>
              <a:off x="4540015" y="590124"/>
              <a:ext cx="99309" cy="72957"/>
            </p14:xfrm>
          </p:contentPart>
        </mc:Choice>
        <mc:Fallback>
          <p:sp>
            <p:nvSpPr>
              <p:cNvPr id="1049046" name=""/>
              <p:cNvSpPr/>
              <p:nvPr/>
            </p:nvSpPr>
            <p:spPr>
              <a:xfrm>
                <a:off x="4540015" y="590124"/>
                <a:ext cx="99309" cy="72957"/>
              </a:xfrm>
            </p:spPr>
          </p:sp>
        </mc:Fallback>
      </mc:AlternateContent>
      <mc:AlternateContent xmlns:mc="http://schemas.openxmlformats.org/markup-compatibility/2006">
        <mc:Choice xmlns:p14="http://schemas.microsoft.com/office/powerpoint/2010/main" Requires="p14">
          <p:contentPart p14:bwMode="auto" r:id="rId55">
            <p14:nvContentPartPr>
              <p14:cNvPr id="1049047" name=""/>
              <p14:cNvContentPartPr/>
              <p14:nvPr/>
            </p14:nvContentPartPr>
            <p14:xfrm>
              <a:off x="4616099" y="469694"/>
              <a:ext cx="116390" cy="19473"/>
            </p14:xfrm>
          </p:contentPart>
        </mc:Choice>
        <mc:Fallback>
          <p:sp>
            <p:nvSpPr>
              <p:cNvPr id="1049047" name=""/>
              <p:cNvSpPr/>
              <p:nvPr/>
            </p:nvSpPr>
            <p:spPr>
              <a:xfrm>
                <a:off x="4616099" y="469694"/>
                <a:ext cx="116390" cy="19473"/>
              </a:xfrm>
            </p:spPr>
          </p:sp>
        </mc:Fallback>
      </mc:AlternateContent>
      <mc:AlternateContent xmlns:mc="http://schemas.openxmlformats.org/markup-compatibility/2006">
        <mc:Choice xmlns:p14="http://schemas.microsoft.com/office/powerpoint/2010/main" Requires="p14">
          <p:contentPart p14:bwMode="auto" r:id="rId56">
            <p14:nvContentPartPr>
              <p14:cNvPr id="1049048" name=""/>
              <p14:cNvContentPartPr/>
              <p14:nvPr/>
            </p14:nvContentPartPr>
            <p14:xfrm>
              <a:off x="4639726" y="487262"/>
              <a:ext cx="100756" cy="178710"/>
            </p14:xfrm>
          </p:contentPart>
        </mc:Choice>
        <mc:Fallback>
          <p:sp>
            <p:nvSpPr>
              <p:cNvPr id="1049048" name=""/>
              <p:cNvSpPr/>
              <p:nvPr/>
            </p:nvSpPr>
            <p:spPr>
              <a:xfrm>
                <a:off x="4639726" y="487262"/>
                <a:ext cx="100756" cy="178710"/>
              </a:xfrm>
            </p:spPr>
          </p:sp>
        </mc:Fallback>
      </mc:AlternateContent>
      <mc:AlternateContent xmlns:mc="http://schemas.openxmlformats.org/markup-compatibility/2006">
        <mc:Choice xmlns:p14="http://schemas.microsoft.com/office/powerpoint/2010/main" Requires="p14">
          <p:contentPart p14:bwMode="auto" r:id="rId57">
            <p14:nvContentPartPr>
              <p14:cNvPr id="1049049" name=""/>
              <p14:cNvContentPartPr/>
              <p14:nvPr/>
            </p14:nvContentPartPr>
            <p14:xfrm>
              <a:off x="4731349" y="504406"/>
              <a:ext cx="77247" cy="152168"/>
            </p14:xfrm>
          </p:contentPart>
        </mc:Choice>
        <mc:Fallback>
          <p:sp>
            <p:nvSpPr>
              <p:cNvPr id="1049049" name=""/>
              <p:cNvSpPr/>
              <p:nvPr/>
            </p:nvSpPr>
            <p:spPr>
              <a:xfrm>
                <a:off x="4731349" y="504406"/>
                <a:ext cx="77247" cy="152168"/>
              </a:xfrm>
            </p:spPr>
          </p:sp>
        </mc:Fallback>
      </mc:AlternateContent>
      <mc:AlternateContent xmlns:mc="http://schemas.openxmlformats.org/markup-compatibility/2006">
        <mc:Choice xmlns:p14="http://schemas.microsoft.com/office/powerpoint/2010/main" Requires="p14">
          <p:contentPart p14:bwMode="auto" r:id="rId58">
            <p14:nvContentPartPr>
              <p14:cNvPr id="1049050" name=""/>
              <p14:cNvContentPartPr/>
              <p14:nvPr/>
            </p14:nvContentPartPr>
            <p14:xfrm>
              <a:off x="4815806" y="447261"/>
              <a:ext cx="84465" cy="332628"/>
            </p14:xfrm>
          </p:contentPart>
        </mc:Choice>
        <mc:Fallback>
          <p:sp>
            <p:nvSpPr>
              <p:cNvPr id="1049050" name=""/>
              <p:cNvSpPr/>
              <p:nvPr/>
            </p:nvSpPr>
            <p:spPr>
              <a:xfrm>
                <a:off x="4815806" y="447261"/>
                <a:ext cx="84465" cy="332628"/>
              </a:xfrm>
            </p:spPr>
          </p:sp>
        </mc:Fallback>
      </mc:AlternateContent>
      <mc:AlternateContent xmlns:mc="http://schemas.openxmlformats.org/markup-compatibility/2006">
        <mc:Choice xmlns:p14="http://schemas.microsoft.com/office/powerpoint/2010/main" Requires="p14">
          <p:contentPart p14:bwMode="auto" r:id="rId59">
            <p14:nvContentPartPr>
              <p14:cNvPr id="1049051" name=""/>
              <p14:cNvContentPartPr/>
              <p14:nvPr/>
            </p14:nvContentPartPr>
            <p14:xfrm>
              <a:off x="5235193" y="275496"/>
              <a:ext cx="196248" cy="224791"/>
            </p14:xfrm>
          </p:contentPart>
        </mc:Choice>
        <mc:Fallback>
          <p:sp>
            <p:nvSpPr>
              <p:cNvPr id="1049051" name=""/>
              <p:cNvSpPr/>
              <p:nvPr/>
            </p:nvSpPr>
            <p:spPr>
              <a:xfrm>
                <a:off x="5235193" y="275496"/>
                <a:ext cx="196248" cy="224791"/>
              </a:xfrm>
            </p:spPr>
          </p:sp>
        </mc:Fallback>
      </mc:AlternateContent>
      <mc:AlternateContent xmlns:mc="http://schemas.openxmlformats.org/markup-compatibility/2006">
        <mc:Choice xmlns:p14="http://schemas.microsoft.com/office/powerpoint/2010/main" Requires="p14">
          <p:contentPart p14:bwMode="auto" r:id="rId60">
            <p14:nvContentPartPr>
              <p14:cNvPr id="1049052" name=""/>
              <p14:cNvContentPartPr/>
              <p14:nvPr/>
            </p14:nvContentPartPr>
            <p14:xfrm>
              <a:off x="5305326" y="202805"/>
              <a:ext cx="82894" cy="291692"/>
            </p14:xfrm>
          </p:contentPart>
        </mc:Choice>
        <mc:Fallback>
          <p:sp>
            <p:nvSpPr>
              <p:cNvPr id="1049052" name=""/>
              <p:cNvSpPr/>
              <p:nvPr/>
            </p:nvSpPr>
            <p:spPr>
              <a:xfrm>
                <a:off x="5305326" y="202805"/>
                <a:ext cx="82894" cy="291692"/>
              </a:xfrm>
            </p:spPr>
          </p:sp>
        </mc:Fallback>
      </mc:AlternateContent>
      <mc:AlternateContent xmlns:mc="http://schemas.openxmlformats.org/markup-compatibility/2006">
        <mc:Choice xmlns:p14="http://schemas.microsoft.com/office/powerpoint/2010/main" Requires="p14">
          <p:contentPart p14:bwMode="auto" r:id="rId61">
            <p14:nvContentPartPr>
              <p14:cNvPr id="1049053" name=""/>
              <p14:cNvContentPartPr/>
              <p14:nvPr/>
            </p14:nvContentPartPr>
            <p14:xfrm>
              <a:off x="5414921" y="331700"/>
              <a:ext cx="136295" cy="116166"/>
            </p14:xfrm>
          </p:contentPart>
        </mc:Choice>
        <mc:Fallback>
          <p:sp>
            <p:nvSpPr>
              <p:cNvPr id="1049053" name=""/>
              <p:cNvSpPr/>
              <p:nvPr/>
            </p:nvSpPr>
            <p:spPr>
              <a:xfrm>
                <a:off x="5414921" y="331700"/>
                <a:ext cx="136295" cy="116166"/>
              </a:xfrm>
            </p:spPr>
          </p:sp>
        </mc:Fallback>
      </mc:AlternateContent>
      <mc:AlternateContent xmlns:mc="http://schemas.openxmlformats.org/markup-compatibility/2006">
        <mc:Choice xmlns:p14="http://schemas.microsoft.com/office/powerpoint/2010/main" Requires="p14">
          <p:contentPart p14:bwMode="auto" r:id="rId62">
            <p14:nvContentPartPr>
              <p14:cNvPr id="1049054" name=""/>
              <p14:cNvContentPartPr/>
              <p14:nvPr/>
            </p14:nvContentPartPr>
            <p14:xfrm>
              <a:off x="5490451" y="254827"/>
              <a:ext cx="132244" cy="14714"/>
            </p14:xfrm>
          </p:contentPart>
        </mc:Choice>
        <mc:Fallback>
          <p:sp>
            <p:nvSpPr>
              <p:cNvPr id="1049054" name=""/>
              <p:cNvSpPr/>
              <p:nvPr/>
            </p:nvSpPr>
            <p:spPr>
              <a:xfrm>
                <a:off x="5490451" y="254827"/>
                <a:ext cx="132244" cy="14714"/>
              </a:xfrm>
            </p:spPr>
          </p:sp>
        </mc:Fallback>
      </mc:AlternateContent>
      <mc:AlternateContent xmlns:mc="http://schemas.openxmlformats.org/markup-compatibility/2006">
        <mc:Choice xmlns:p14="http://schemas.microsoft.com/office/powerpoint/2010/main" Requires="p14">
          <p:contentPart p14:bwMode="auto" r:id="rId63">
            <p14:nvContentPartPr>
              <p14:cNvPr id="1049055" name=""/>
              <p14:cNvContentPartPr/>
              <p14:nvPr/>
            </p14:nvContentPartPr>
            <p14:xfrm>
              <a:off x="5534202" y="281539"/>
              <a:ext cx="87030" cy="140724"/>
            </p14:xfrm>
          </p:contentPart>
        </mc:Choice>
        <mc:Fallback>
          <p:sp>
            <p:nvSpPr>
              <p:cNvPr id="1049055" name=""/>
              <p:cNvSpPr/>
              <p:nvPr/>
            </p:nvSpPr>
            <p:spPr>
              <a:xfrm>
                <a:off x="5534202" y="281539"/>
                <a:ext cx="87030" cy="140724"/>
              </a:xfrm>
            </p:spPr>
          </p:sp>
        </mc:Fallback>
      </mc:AlternateContent>
      <mc:AlternateContent xmlns:mc="http://schemas.openxmlformats.org/markup-compatibility/2006">
        <mc:Choice xmlns:p14="http://schemas.microsoft.com/office/powerpoint/2010/main" Requires="p14">
          <p:contentPart p14:bwMode="auto" r:id="rId64">
            <p14:nvContentPartPr>
              <p14:cNvPr id="1049056" name=""/>
              <p14:cNvContentPartPr/>
              <p14:nvPr/>
            </p14:nvContentPartPr>
            <p14:xfrm>
              <a:off x="5620363" y="306937"/>
              <a:ext cx="51951" cy="122686"/>
            </p14:xfrm>
          </p:contentPart>
        </mc:Choice>
        <mc:Fallback>
          <p:sp>
            <p:nvSpPr>
              <p:cNvPr id="1049056" name=""/>
              <p:cNvSpPr/>
              <p:nvPr/>
            </p:nvSpPr>
            <p:spPr>
              <a:xfrm>
                <a:off x="5620363" y="306937"/>
                <a:ext cx="51951" cy="122686"/>
              </a:xfrm>
            </p:spPr>
          </p:sp>
        </mc:Fallback>
      </mc:AlternateContent>
      <mc:AlternateContent xmlns:mc="http://schemas.openxmlformats.org/markup-compatibility/2006">
        <mc:Choice xmlns:p14="http://schemas.microsoft.com/office/powerpoint/2010/main" Requires="p14">
          <p:contentPart p14:bwMode="auto" r:id="rId65">
            <p14:nvContentPartPr>
              <p14:cNvPr id="1049057" name=""/>
              <p14:cNvContentPartPr/>
              <p14:nvPr/>
            </p14:nvContentPartPr>
            <p14:xfrm>
              <a:off x="5663163" y="162230"/>
              <a:ext cx="95941" cy="348197"/>
            </p14:xfrm>
          </p:contentPart>
        </mc:Choice>
        <mc:Fallback>
          <p:sp>
            <p:nvSpPr>
              <p:cNvPr id="1049057" name=""/>
              <p:cNvSpPr/>
              <p:nvPr/>
            </p:nvSpPr>
            <p:spPr>
              <a:xfrm>
                <a:off x="5663163" y="162230"/>
                <a:ext cx="95941" cy="348197"/>
              </a:xfrm>
            </p:spPr>
          </p:sp>
        </mc:Fallback>
      </mc:AlternateContent>
      <mc:AlternateContent xmlns:mc="http://schemas.openxmlformats.org/markup-compatibility/2006">
        <mc:Choice xmlns:p14="http://schemas.microsoft.com/office/powerpoint/2010/main" Requires="p14">
          <p:contentPart p14:bwMode="auto" r:id="rId66">
            <p14:nvContentPartPr>
              <p14:cNvPr id="1049058" name=""/>
              <p14:cNvContentPartPr/>
              <p14:nvPr/>
            </p14:nvContentPartPr>
            <p14:xfrm>
              <a:off x="5818730" y="279634"/>
              <a:ext cx="101016" cy="12756"/>
            </p14:xfrm>
          </p:contentPart>
        </mc:Choice>
        <mc:Fallback>
          <p:sp>
            <p:nvSpPr>
              <p:cNvPr id="1049058" name=""/>
              <p:cNvSpPr/>
              <p:nvPr/>
            </p:nvSpPr>
            <p:spPr>
              <a:xfrm>
                <a:off x="5818730" y="279634"/>
                <a:ext cx="101016" cy="12756"/>
              </a:xfrm>
            </p:spPr>
          </p:sp>
        </mc:Fallback>
      </mc:AlternateContent>
      <mc:AlternateContent xmlns:mc="http://schemas.openxmlformats.org/markup-compatibility/2006">
        <mc:Choice xmlns:p14="http://schemas.microsoft.com/office/powerpoint/2010/main" Requires="p14">
          <p:contentPart p14:bwMode="auto" r:id="rId67">
            <p14:nvContentPartPr>
              <p14:cNvPr id="1049059" name=""/>
              <p14:cNvContentPartPr/>
              <p14:nvPr/>
            </p14:nvContentPartPr>
            <p14:xfrm>
              <a:off x="5826985" y="336779"/>
              <a:ext cx="90011" cy="41619"/>
            </p14:xfrm>
          </p:contentPart>
        </mc:Choice>
        <mc:Fallback>
          <p:sp>
            <p:nvSpPr>
              <p:cNvPr id="1049059" name=""/>
              <p:cNvSpPr/>
              <p:nvPr/>
            </p:nvSpPr>
            <p:spPr>
              <a:xfrm>
                <a:off x="5826985" y="336779"/>
                <a:ext cx="90011" cy="41619"/>
              </a:xfrm>
            </p:spPr>
          </p:sp>
        </mc:Fallback>
      </mc:AlternateContent>
      <mc:AlternateContent xmlns:mc="http://schemas.openxmlformats.org/markup-compatibility/2006">
        <mc:Choice xmlns:p14="http://schemas.microsoft.com/office/powerpoint/2010/main" Requires="p14">
          <p:contentPart p14:bwMode="auto" r:id="rId68">
            <p14:nvContentPartPr>
              <p14:cNvPr id="1049060" name=""/>
              <p14:cNvContentPartPr/>
              <p14:nvPr/>
            </p14:nvContentPartPr>
            <p14:xfrm>
              <a:off x="6007773" y="194384"/>
              <a:ext cx="180430" cy="182779"/>
            </p14:xfrm>
          </p:contentPart>
        </mc:Choice>
        <mc:Fallback>
          <p:sp>
            <p:nvSpPr>
              <p:cNvPr id="1049060" name=""/>
              <p:cNvSpPr/>
              <p:nvPr/>
            </p:nvSpPr>
            <p:spPr>
              <a:xfrm>
                <a:off x="6007773" y="194384"/>
                <a:ext cx="180430" cy="182779"/>
              </a:xfrm>
            </p:spPr>
          </p:sp>
        </mc:Fallback>
      </mc:AlternateContent>
      <mc:AlternateContent xmlns:mc="http://schemas.openxmlformats.org/markup-compatibility/2006">
        <mc:Choice xmlns:p14="http://schemas.microsoft.com/office/powerpoint/2010/main" Requires="p14">
          <p:contentPart p14:bwMode="auto" r:id="rId69">
            <p14:nvContentPartPr>
              <p14:cNvPr id="1049061" name=""/>
              <p14:cNvContentPartPr/>
              <p14:nvPr/>
            </p14:nvContentPartPr>
            <p14:xfrm>
              <a:off x="6185107" y="156785"/>
              <a:ext cx="168517" cy="202482"/>
            </p14:xfrm>
          </p:contentPart>
        </mc:Choice>
        <mc:Fallback>
          <p:sp>
            <p:nvSpPr>
              <p:cNvPr id="1049061" name=""/>
              <p:cNvSpPr/>
              <p:nvPr/>
            </p:nvSpPr>
            <p:spPr>
              <a:xfrm>
                <a:off x="6185107" y="156785"/>
                <a:ext cx="168517" cy="202482"/>
              </a:xfrm>
            </p:spPr>
          </p:sp>
        </mc:Fallback>
      </mc:AlternateContent>
      <mc:AlternateContent xmlns:mc="http://schemas.openxmlformats.org/markup-compatibility/2006">
        <mc:Choice xmlns:p14="http://schemas.microsoft.com/office/powerpoint/2010/main" Requires="p14">
          <p:contentPart p14:bwMode="auto" r:id="rId70">
            <p14:nvContentPartPr>
              <p14:cNvPr id="1049062" name=""/>
              <p14:cNvContentPartPr/>
              <p14:nvPr/>
            </p14:nvContentPartPr>
            <p14:xfrm>
              <a:off x="6216145" y="119626"/>
              <a:ext cx="81352" cy="225025"/>
            </p14:xfrm>
          </p:contentPart>
        </mc:Choice>
        <mc:Fallback>
          <p:sp>
            <p:nvSpPr>
              <p:cNvPr id="1049062" name=""/>
              <p:cNvSpPr/>
              <p:nvPr/>
            </p:nvSpPr>
            <p:spPr>
              <a:xfrm>
                <a:off x="6216145" y="119626"/>
                <a:ext cx="81352" cy="225025"/>
              </a:xfrm>
            </p:spPr>
          </p:sp>
        </mc:Fallback>
      </mc:AlternateContent>
      <mc:AlternateContent xmlns:mc="http://schemas.openxmlformats.org/markup-compatibility/2006">
        <mc:Choice xmlns:p14="http://schemas.microsoft.com/office/powerpoint/2010/main" Requires="p14">
          <p:contentPart p14:bwMode="auto" r:id="rId71">
            <p14:nvContentPartPr>
              <p14:cNvPr id="1049063" name=""/>
              <p14:cNvContentPartPr/>
              <p14:nvPr/>
            </p14:nvContentPartPr>
            <p14:xfrm>
              <a:off x="6358193" y="247886"/>
              <a:ext cx="11055" cy="105391"/>
            </p14:xfrm>
          </p:contentPart>
        </mc:Choice>
        <mc:Fallback>
          <p:sp>
            <p:nvSpPr>
              <p:cNvPr id="1049063" name=""/>
              <p:cNvSpPr/>
              <p:nvPr/>
            </p:nvSpPr>
            <p:spPr>
              <a:xfrm>
                <a:off x="6358193" y="247886"/>
                <a:ext cx="11055" cy="105391"/>
              </a:xfrm>
            </p:spPr>
          </p:sp>
        </mc:Fallback>
      </mc:AlternateContent>
      <mc:AlternateContent xmlns:mc="http://schemas.openxmlformats.org/markup-compatibility/2006">
        <mc:Choice xmlns:p14="http://schemas.microsoft.com/office/powerpoint/2010/main" Requires="p14">
          <p:contentPart p14:bwMode="auto" r:id="rId72">
            <p14:nvContentPartPr>
              <p14:cNvPr id="1049064" name=""/>
              <p14:cNvContentPartPr/>
              <p14:nvPr/>
            </p14:nvContentPartPr>
            <p14:xfrm>
              <a:off x="6411156" y="139945"/>
              <a:ext cx="48804" cy="13968"/>
            </p14:xfrm>
          </p:contentPart>
        </mc:Choice>
        <mc:Fallback>
          <p:sp>
            <p:nvSpPr>
              <p:cNvPr id="1049064" name=""/>
              <p:cNvSpPr/>
              <p:nvPr/>
            </p:nvSpPr>
            <p:spPr>
              <a:xfrm>
                <a:off x="6411156" y="139945"/>
                <a:ext cx="48804" cy="13968"/>
              </a:xfrm>
            </p:spPr>
          </p:sp>
        </mc:Fallback>
      </mc:AlternateContent>
      <mc:AlternateContent xmlns:mc="http://schemas.openxmlformats.org/markup-compatibility/2006">
        <mc:Choice xmlns:p14="http://schemas.microsoft.com/office/powerpoint/2010/main" Requires="p14">
          <p:contentPart p14:bwMode="auto" r:id="rId73">
            <p14:nvContentPartPr>
              <p14:cNvPr id="1049065" name=""/>
              <p14:cNvContentPartPr/>
              <p14:nvPr/>
            </p14:nvContentPartPr>
            <p14:xfrm>
              <a:off x="6394228" y="139945"/>
              <a:ext cx="95156" cy="203179"/>
            </p14:xfrm>
          </p:contentPart>
        </mc:Choice>
        <mc:Fallback>
          <p:sp>
            <p:nvSpPr>
              <p:cNvPr id="1049065" name=""/>
              <p:cNvSpPr/>
              <p:nvPr/>
            </p:nvSpPr>
            <p:spPr>
              <a:xfrm>
                <a:off x="6394228" y="139945"/>
                <a:ext cx="95156" cy="203179"/>
              </a:xfrm>
            </p:spPr>
          </p:sp>
        </mc:Fallback>
      </mc:AlternateContent>
      <mc:AlternateContent xmlns:mc="http://schemas.openxmlformats.org/markup-compatibility/2006">
        <mc:Choice xmlns:p14="http://schemas.microsoft.com/office/powerpoint/2010/main" Requires="p14">
          <p:contentPart p14:bwMode="auto" r:id="rId74">
            <p14:nvContentPartPr>
              <p14:cNvPr id="1049066" name=""/>
              <p14:cNvContentPartPr/>
              <p14:nvPr/>
            </p14:nvContentPartPr>
            <p14:xfrm>
              <a:off x="6487766" y="165978"/>
              <a:ext cx="109161" cy="162285"/>
            </p14:xfrm>
          </p:contentPart>
        </mc:Choice>
        <mc:Fallback>
          <p:sp>
            <p:nvSpPr>
              <p:cNvPr id="1049066" name=""/>
              <p:cNvSpPr/>
              <p:nvPr/>
            </p:nvSpPr>
            <p:spPr>
              <a:xfrm>
                <a:off x="6487766" y="165978"/>
                <a:ext cx="109161" cy="162285"/>
              </a:xfrm>
            </p:spPr>
          </p:sp>
        </mc:Fallback>
      </mc:AlternateContent>
      <mc:AlternateContent xmlns:mc="http://schemas.openxmlformats.org/markup-compatibility/2006">
        <mc:Choice xmlns:p14="http://schemas.microsoft.com/office/powerpoint/2010/main" Requires="p14">
          <p:contentPart p14:bwMode="auto" r:id="rId75">
            <p14:nvContentPartPr>
              <p14:cNvPr id="1049067" name=""/>
              <p14:cNvContentPartPr/>
              <p14:nvPr/>
            </p14:nvContentPartPr>
            <p14:xfrm>
              <a:off x="6483168" y="118356"/>
              <a:ext cx="192646" cy="289937"/>
            </p14:xfrm>
          </p:contentPart>
        </mc:Choice>
        <mc:Fallback>
          <p:sp>
            <p:nvSpPr>
              <p:cNvPr id="1049067" name=""/>
              <p:cNvSpPr/>
              <p:nvPr/>
            </p:nvSpPr>
            <p:spPr>
              <a:xfrm>
                <a:off x="6483168" y="118356"/>
                <a:ext cx="192646" cy="289937"/>
              </a:xfrm>
            </p:spPr>
          </p:sp>
        </mc:Fallback>
      </mc:AlternateContent>
      <mc:AlternateContent xmlns:mc="http://schemas.openxmlformats.org/markup-compatibility/2006">
        <mc:Choice xmlns:p14="http://schemas.microsoft.com/office/powerpoint/2010/main" Requires="p14">
          <p:contentPart p14:bwMode="auto" r:id="rId76">
            <p14:nvContentPartPr>
              <p14:cNvPr id="1049068" name=""/>
              <p14:cNvContentPartPr/>
              <p14:nvPr/>
            </p14:nvContentPartPr>
            <p14:xfrm>
              <a:off x="6143199" y="556472"/>
              <a:ext cx="40983" cy="324754"/>
            </p14:xfrm>
          </p:contentPart>
        </mc:Choice>
        <mc:Fallback>
          <p:sp>
            <p:nvSpPr>
              <p:cNvPr id="1049068" name=""/>
              <p:cNvSpPr/>
              <p:nvPr/>
            </p:nvSpPr>
            <p:spPr>
              <a:xfrm>
                <a:off x="6143199" y="556472"/>
                <a:ext cx="40983" cy="324754"/>
              </a:xfrm>
            </p:spPr>
          </p:sp>
        </mc:Fallback>
      </mc:AlternateContent>
      <mc:AlternateContent xmlns:mc="http://schemas.openxmlformats.org/markup-compatibility/2006">
        <mc:Choice xmlns:p14="http://schemas.microsoft.com/office/powerpoint/2010/main" Requires="p14">
          <p:contentPart p14:bwMode="auto" r:id="rId77">
            <p14:nvContentPartPr>
              <p14:cNvPr id="1049069" name=""/>
              <p14:cNvContentPartPr/>
              <p14:nvPr/>
            </p14:nvContentPartPr>
            <p14:xfrm>
              <a:off x="6124150" y="775775"/>
              <a:ext cx="101334" cy="83058"/>
            </p14:xfrm>
          </p:contentPart>
        </mc:Choice>
        <mc:Fallback>
          <p:sp>
            <p:nvSpPr>
              <p:cNvPr id="1049069" name=""/>
              <p:cNvSpPr/>
              <p:nvPr/>
            </p:nvSpPr>
            <p:spPr>
              <a:xfrm>
                <a:off x="6124150" y="775775"/>
                <a:ext cx="101334" cy="83058"/>
              </a:xfrm>
            </p:spPr>
          </p:sp>
        </mc:Fallback>
      </mc:AlternateContent>
      <mc:AlternateContent xmlns:mc="http://schemas.openxmlformats.org/markup-compatibility/2006">
        <mc:Choice xmlns:p14="http://schemas.microsoft.com/office/powerpoint/2010/main" Requires="p14">
          <p:contentPart p14:bwMode="auto" r:id="rId78">
            <p14:nvContentPartPr>
              <p14:cNvPr id="1049070" name=""/>
              <p14:cNvContentPartPr/>
              <p14:nvPr/>
            </p14:nvContentPartPr>
            <p14:xfrm>
              <a:off x="5948616" y="977444"/>
              <a:ext cx="176770" cy="406485"/>
            </p14:xfrm>
          </p:contentPart>
        </mc:Choice>
        <mc:Fallback>
          <p:sp>
            <p:nvSpPr>
              <p:cNvPr id="1049070" name=""/>
              <p:cNvSpPr/>
              <p:nvPr/>
            </p:nvSpPr>
            <p:spPr>
              <a:xfrm>
                <a:off x="5948616" y="977444"/>
                <a:ext cx="176770" cy="406485"/>
              </a:xfrm>
            </p:spPr>
          </p:sp>
        </mc:Fallback>
      </mc:AlternateContent>
      <mc:AlternateContent xmlns:mc="http://schemas.openxmlformats.org/markup-compatibility/2006">
        <mc:Choice xmlns:p14="http://schemas.microsoft.com/office/powerpoint/2010/main" Requires="p14">
          <p:contentPart p14:bwMode="auto" r:id="rId79">
            <p14:nvContentPartPr>
              <p14:cNvPr id="1049071" name=""/>
              <p14:cNvContentPartPr/>
              <p14:nvPr/>
            </p14:nvContentPartPr>
            <p14:xfrm>
              <a:off x="6153943" y="1136817"/>
              <a:ext cx="83362" cy="89616"/>
            </p14:xfrm>
          </p:contentPart>
        </mc:Choice>
        <mc:Fallback>
          <p:sp>
            <p:nvSpPr>
              <p:cNvPr id="1049071" name=""/>
              <p:cNvSpPr/>
              <p:nvPr/>
            </p:nvSpPr>
            <p:spPr>
              <a:xfrm>
                <a:off x="6153943" y="1136817"/>
                <a:ext cx="83362" cy="89616"/>
              </a:xfrm>
            </p:spPr>
          </p:sp>
        </mc:Fallback>
      </mc:AlternateContent>
      <mc:AlternateContent xmlns:mc="http://schemas.openxmlformats.org/markup-compatibility/2006">
        <mc:Choice xmlns:p14="http://schemas.microsoft.com/office/powerpoint/2010/main" Requires="p14">
          <p:contentPart p14:bwMode="auto" r:id="rId80">
            <p14:nvContentPartPr>
              <p14:cNvPr id="1049072" name=""/>
              <p14:cNvContentPartPr/>
              <p14:nvPr/>
            </p14:nvContentPartPr>
            <p14:xfrm>
              <a:off x="6270193" y="994404"/>
              <a:ext cx="129351" cy="38574"/>
            </p14:xfrm>
          </p:contentPart>
        </mc:Choice>
        <mc:Fallback>
          <p:sp>
            <p:nvSpPr>
              <p:cNvPr id="1049072" name=""/>
              <p:cNvSpPr/>
              <p:nvPr/>
            </p:nvSpPr>
            <p:spPr>
              <a:xfrm>
                <a:off x="6270193" y="994404"/>
                <a:ext cx="129351" cy="38574"/>
              </a:xfrm>
            </p:spPr>
          </p:sp>
        </mc:Fallback>
      </mc:AlternateContent>
      <mc:AlternateContent xmlns:mc="http://schemas.openxmlformats.org/markup-compatibility/2006">
        <mc:Choice xmlns:p14="http://schemas.microsoft.com/office/powerpoint/2010/main" Requires="p14">
          <p:contentPart p14:bwMode="auto" r:id="rId81">
            <p14:nvContentPartPr>
              <p14:cNvPr id="1049073" name=""/>
              <p14:cNvContentPartPr/>
              <p14:nvPr/>
            </p14:nvContentPartPr>
            <p14:xfrm>
              <a:off x="6261079" y="1025700"/>
              <a:ext cx="130273" cy="221037"/>
            </p14:xfrm>
          </p:contentPart>
        </mc:Choice>
        <mc:Fallback>
          <p:sp>
            <p:nvSpPr>
              <p:cNvPr id="1049073" name=""/>
              <p:cNvSpPr/>
              <p:nvPr/>
            </p:nvSpPr>
            <p:spPr>
              <a:xfrm>
                <a:off x="6261079" y="1025700"/>
                <a:ext cx="130273" cy="221037"/>
              </a:xfrm>
            </p:spPr>
          </p:sp>
        </mc:Fallback>
      </mc:AlternateContent>
      <mc:AlternateContent xmlns:mc="http://schemas.openxmlformats.org/markup-compatibility/2006">
        <mc:Choice xmlns:p14="http://schemas.microsoft.com/office/powerpoint/2010/main" Requires="p14">
          <p:contentPart p14:bwMode="auto" r:id="rId82">
            <p14:nvContentPartPr>
              <p14:cNvPr id="1049074" name=""/>
              <p14:cNvContentPartPr/>
              <p14:nvPr/>
            </p14:nvContentPartPr>
            <p14:xfrm>
              <a:off x="6389330" y="1057448"/>
              <a:ext cx="46552" cy="164644"/>
            </p14:xfrm>
          </p:contentPart>
        </mc:Choice>
        <mc:Fallback>
          <p:sp>
            <p:nvSpPr>
              <p:cNvPr id="1049074" name=""/>
              <p:cNvSpPr/>
              <p:nvPr/>
            </p:nvSpPr>
            <p:spPr>
              <a:xfrm>
                <a:off x="6389330" y="1057448"/>
                <a:ext cx="46552" cy="164644"/>
              </a:xfrm>
            </p:spPr>
          </p:sp>
        </mc:Fallback>
      </mc:AlternateContent>
      <mc:AlternateContent xmlns:mc="http://schemas.openxmlformats.org/markup-compatibility/2006">
        <mc:Choice xmlns:p14="http://schemas.microsoft.com/office/powerpoint/2010/main" Requires="p14">
          <p:contentPart p14:bwMode="auto" r:id="rId83">
            <p14:nvContentPartPr>
              <p14:cNvPr id="1049075" name=""/>
              <p14:cNvContentPartPr/>
              <p14:nvPr/>
            </p14:nvContentPartPr>
            <p14:xfrm>
              <a:off x="6461525" y="946332"/>
              <a:ext cx="61140" cy="372271"/>
            </p14:xfrm>
          </p:contentPart>
        </mc:Choice>
        <mc:Fallback>
          <p:sp>
            <p:nvSpPr>
              <p:cNvPr id="1049075" name=""/>
              <p:cNvSpPr/>
              <p:nvPr/>
            </p:nvSpPr>
            <p:spPr>
              <a:xfrm>
                <a:off x="6461525" y="946332"/>
                <a:ext cx="61140" cy="372271"/>
              </a:xfrm>
            </p:spPr>
          </p:sp>
        </mc:Fallback>
      </mc:AlternateContent>
      <mc:AlternateContent xmlns:mc="http://schemas.openxmlformats.org/markup-compatibility/2006">
        <mc:Choice xmlns:p14="http://schemas.microsoft.com/office/powerpoint/2010/main" Requires="p14">
          <p:contentPart p14:bwMode="auto" r:id="rId84">
            <p14:nvContentPartPr>
              <p14:cNvPr id="1049076" name=""/>
              <p14:cNvContentPartPr/>
              <p14:nvPr/>
            </p14:nvContentPartPr>
            <p14:xfrm>
              <a:off x="6599107" y="1017203"/>
              <a:ext cx="69979" cy="21904"/>
            </p14:xfrm>
          </p:contentPart>
        </mc:Choice>
        <mc:Fallback>
          <p:sp>
            <p:nvSpPr>
              <p:cNvPr id="1049076" name=""/>
              <p:cNvSpPr/>
              <p:nvPr/>
            </p:nvSpPr>
            <p:spPr>
              <a:xfrm>
                <a:off x="6599107" y="1017203"/>
                <a:ext cx="69979" cy="21904"/>
              </a:xfrm>
            </p:spPr>
          </p:sp>
        </mc:Fallback>
      </mc:AlternateContent>
      <mc:AlternateContent xmlns:mc="http://schemas.openxmlformats.org/markup-compatibility/2006">
        <mc:Choice xmlns:p14="http://schemas.microsoft.com/office/powerpoint/2010/main" Requires="p14">
          <p:contentPart p14:bwMode="auto" r:id="rId85">
            <p14:nvContentPartPr>
              <p14:cNvPr id="1049077" name=""/>
              <p14:cNvContentPartPr/>
              <p14:nvPr/>
            </p14:nvContentPartPr>
            <p14:xfrm>
              <a:off x="6540690" y="1104434"/>
              <a:ext cx="137826" cy="22178"/>
            </p14:xfrm>
          </p:contentPart>
        </mc:Choice>
        <mc:Fallback>
          <p:sp>
            <p:nvSpPr>
              <p:cNvPr id="1049077" name=""/>
              <p:cNvSpPr/>
              <p:nvPr/>
            </p:nvSpPr>
            <p:spPr>
              <a:xfrm>
                <a:off x="6540690" y="1104434"/>
                <a:ext cx="137826" cy="22178"/>
              </a:xfrm>
            </p:spPr>
          </p:sp>
        </mc:Fallback>
      </mc:AlternateContent>
      <mc:AlternateContent xmlns:mc="http://schemas.openxmlformats.org/markup-compatibility/2006">
        <mc:Choice xmlns:p14="http://schemas.microsoft.com/office/powerpoint/2010/main" Requires="p14">
          <p:contentPart p14:bwMode="auto" r:id="rId86">
            <p14:nvContentPartPr>
              <p14:cNvPr id="1049078" name=""/>
              <p14:cNvContentPartPr/>
              <p14:nvPr/>
            </p14:nvContentPartPr>
            <p14:xfrm>
              <a:off x="6798468" y="991196"/>
              <a:ext cx="210687" cy="181337"/>
            </p14:xfrm>
          </p:contentPart>
        </mc:Choice>
        <mc:Fallback>
          <p:sp>
            <p:nvSpPr>
              <p:cNvPr id="1049078" name=""/>
              <p:cNvSpPr/>
              <p:nvPr/>
            </p:nvSpPr>
            <p:spPr>
              <a:xfrm>
                <a:off x="6798468" y="991196"/>
                <a:ext cx="210687" cy="181337"/>
              </a:xfrm>
            </p:spPr>
          </p:sp>
        </mc:Fallback>
      </mc:AlternateContent>
      <mc:AlternateContent xmlns:mc="http://schemas.openxmlformats.org/markup-compatibility/2006">
        <mc:Choice xmlns:p14="http://schemas.microsoft.com/office/powerpoint/2010/main" Requires="p14">
          <p:contentPart p14:bwMode="auto" r:id="rId87">
            <p14:nvContentPartPr>
              <p14:cNvPr id="1049079" name=""/>
              <p14:cNvContentPartPr/>
              <p14:nvPr/>
            </p14:nvContentPartPr>
            <p14:xfrm>
              <a:off x="6984528" y="902606"/>
              <a:ext cx="170460" cy="457518"/>
            </p14:xfrm>
          </p:contentPart>
        </mc:Choice>
        <mc:Fallback>
          <p:sp>
            <p:nvSpPr>
              <p:cNvPr id="1049079" name=""/>
              <p:cNvSpPr/>
              <p:nvPr/>
            </p:nvSpPr>
            <p:spPr>
              <a:xfrm>
                <a:off x="6984528" y="902606"/>
                <a:ext cx="170460" cy="457518"/>
              </a:xfrm>
            </p:spPr>
          </p:sp>
        </mc:Fallback>
      </mc:AlternateContent>
      <mc:AlternateContent xmlns:mc="http://schemas.openxmlformats.org/markup-compatibility/2006">
        <mc:Choice xmlns:p14="http://schemas.microsoft.com/office/powerpoint/2010/main" Requires="p14">
          <p:contentPart p14:bwMode="auto" r:id="rId88">
            <p14:nvContentPartPr>
              <p14:cNvPr id="1049080" name=""/>
              <p14:cNvContentPartPr/>
              <p14:nvPr/>
            </p14:nvContentPartPr>
            <p14:xfrm>
              <a:off x="7187089" y="1099355"/>
              <a:ext cx="18746" cy="53765"/>
            </p14:xfrm>
          </p:contentPart>
        </mc:Choice>
        <mc:Fallback>
          <p:sp>
            <p:nvSpPr>
              <p:cNvPr id="1049080" name=""/>
              <p:cNvSpPr/>
              <p:nvPr/>
            </p:nvSpPr>
            <p:spPr>
              <a:xfrm>
                <a:off x="7187089" y="1099355"/>
                <a:ext cx="18746" cy="53765"/>
              </a:xfrm>
            </p:spPr>
          </p:sp>
        </mc:Fallback>
      </mc:AlternateContent>
      <mc:AlternateContent xmlns:mc="http://schemas.openxmlformats.org/markup-compatibility/2006">
        <mc:Choice xmlns:p14="http://schemas.microsoft.com/office/powerpoint/2010/main" Requires="p14">
          <p:contentPart p14:bwMode="auto" r:id="rId89">
            <p14:nvContentPartPr>
              <p14:cNvPr id="1049081" name=""/>
              <p14:cNvContentPartPr/>
              <p14:nvPr/>
            </p14:nvContentPartPr>
            <p14:xfrm>
              <a:off x="7214392" y="901528"/>
              <a:ext cx="106625" cy="18092"/>
            </p14:xfrm>
          </p:contentPart>
        </mc:Choice>
        <mc:Fallback>
          <p:sp>
            <p:nvSpPr>
              <p:cNvPr id="1049081" name=""/>
              <p:cNvSpPr/>
              <p:nvPr/>
            </p:nvSpPr>
            <p:spPr>
              <a:xfrm>
                <a:off x="7214392" y="901528"/>
                <a:ext cx="106625" cy="18092"/>
              </a:xfrm>
            </p:spPr>
          </p:sp>
        </mc:Fallback>
      </mc:AlternateContent>
      <mc:AlternateContent xmlns:mc="http://schemas.openxmlformats.org/markup-compatibility/2006">
        <mc:Choice xmlns:p14="http://schemas.microsoft.com/office/powerpoint/2010/main" Requires="p14">
          <p:contentPart p14:bwMode="auto" r:id="rId90">
            <p14:nvContentPartPr>
              <p14:cNvPr id="1049082" name=""/>
              <p14:cNvContentPartPr/>
              <p14:nvPr/>
            </p14:nvContentPartPr>
            <p14:xfrm>
              <a:off x="7242480" y="930458"/>
              <a:ext cx="74070" cy="192023"/>
            </p14:xfrm>
          </p:contentPart>
        </mc:Choice>
        <mc:Fallback>
          <p:sp>
            <p:nvSpPr>
              <p:cNvPr id="1049082" name=""/>
              <p:cNvSpPr/>
              <p:nvPr/>
            </p:nvSpPr>
            <p:spPr>
              <a:xfrm>
                <a:off x="7242480" y="930458"/>
                <a:ext cx="74070" cy="192023"/>
              </a:xfrm>
            </p:spPr>
          </p:sp>
        </mc:Fallback>
      </mc:AlternateContent>
      <mc:AlternateContent xmlns:mc="http://schemas.openxmlformats.org/markup-compatibility/2006">
        <mc:Choice xmlns:p14="http://schemas.microsoft.com/office/powerpoint/2010/main" Requires="p14">
          <p:contentPart p14:bwMode="auto" r:id="rId91">
            <p14:nvContentPartPr>
              <p14:cNvPr id="1049083" name=""/>
              <p14:cNvContentPartPr/>
              <p14:nvPr/>
            </p14:nvContentPartPr>
            <p14:xfrm>
              <a:off x="7311815" y="942522"/>
              <a:ext cx="82868" cy="171442"/>
            </p14:xfrm>
          </p:contentPart>
        </mc:Choice>
        <mc:Fallback>
          <p:sp>
            <p:nvSpPr>
              <p:cNvPr id="1049083" name=""/>
              <p:cNvSpPr/>
              <p:nvPr/>
            </p:nvSpPr>
            <p:spPr>
              <a:xfrm>
                <a:off x="7311815" y="942522"/>
                <a:ext cx="82868" cy="171442"/>
              </a:xfrm>
            </p:spPr>
          </p:sp>
        </mc:Fallback>
      </mc:AlternateContent>
      <mc:AlternateContent xmlns:mc="http://schemas.openxmlformats.org/markup-compatibility/2006">
        <mc:Choice xmlns:p14="http://schemas.microsoft.com/office/powerpoint/2010/main" Requires="p14">
          <p:contentPart p14:bwMode="auto" r:id="rId92">
            <p14:nvContentPartPr>
              <p14:cNvPr id="1049084" name=""/>
              <p14:cNvContentPartPr/>
              <p14:nvPr/>
            </p14:nvContentPartPr>
            <p14:xfrm>
              <a:off x="7399592" y="877757"/>
              <a:ext cx="75378" cy="320274"/>
            </p14:xfrm>
          </p:contentPart>
        </mc:Choice>
        <mc:Fallback>
          <p:sp>
            <p:nvSpPr>
              <p:cNvPr id="1049084" name=""/>
              <p:cNvSpPr/>
              <p:nvPr/>
            </p:nvSpPr>
            <p:spPr>
              <a:xfrm>
                <a:off x="7399592" y="877757"/>
                <a:ext cx="75378" cy="320274"/>
              </a:xfrm>
            </p:spPr>
          </p:sp>
        </mc:Fallback>
      </mc:AlternateContent>
      <mc:AlternateContent xmlns:mc="http://schemas.openxmlformats.org/markup-compatibility/2006">
        <mc:Choice xmlns:p14="http://schemas.microsoft.com/office/powerpoint/2010/main" Requires="p14">
          <p:contentPart p14:bwMode="auto" r:id="rId93">
            <p14:nvContentPartPr>
              <p14:cNvPr id="1049085" name=""/>
              <p14:cNvContentPartPr/>
              <p14:nvPr/>
            </p14:nvContentPartPr>
            <p14:xfrm>
              <a:off x="7729352" y="832689"/>
              <a:ext cx="133014" cy="237999"/>
            </p14:xfrm>
          </p:contentPart>
        </mc:Choice>
        <mc:Fallback>
          <p:sp>
            <p:nvSpPr>
              <p:cNvPr id="1049085" name=""/>
              <p:cNvSpPr/>
              <p:nvPr/>
            </p:nvSpPr>
            <p:spPr>
              <a:xfrm>
                <a:off x="7729352" y="832689"/>
                <a:ext cx="133014" cy="237999"/>
              </a:xfrm>
            </p:spPr>
          </p:sp>
        </mc:Fallback>
      </mc:AlternateContent>
      <mc:AlternateContent xmlns:mc="http://schemas.openxmlformats.org/markup-compatibility/2006">
        <mc:Choice xmlns:p14="http://schemas.microsoft.com/office/powerpoint/2010/main" Requires="p14">
          <p:contentPart p14:bwMode="auto" r:id="rId94">
            <p14:nvContentPartPr>
              <p14:cNvPr id="1049086" name=""/>
              <p14:cNvContentPartPr/>
              <p14:nvPr/>
            </p14:nvContentPartPr>
            <p14:xfrm>
              <a:off x="7837297" y="1101260"/>
              <a:ext cx="12862" cy="53958"/>
            </p14:xfrm>
          </p:contentPart>
        </mc:Choice>
        <mc:Fallback>
          <p:sp>
            <p:nvSpPr>
              <p:cNvPr id="1049086" name=""/>
              <p:cNvSpPr/>
              <p:nvPr/>
            </p:nvSpPr>
            <p:spPr>
              <a:xfrm>
                <a:off x="7837297" y="1101260"/>
                <a:ext cx="12862" cy="53958"/>
              </a:xfrm>
            </p:spPr>
          </p:sp>
        </mc:Fallback>
      </mc:AlternateContent>
    </p:spTree>
    <p:custDataLst>
      <p:tags r:id="rId9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38" name=""/>
        <p:cNvGrpSpPr/>
        <p:nvPr/>
      </p:nvGrpSpPr>
      <p:grpSpPr>
        <a:xfrm>
          <a:off x="0" y="0"/>
          <a:ext cx="0" cy="0"/>
          <a:chOff x="0" y="0"/>
          <a:chExt cx="0" cy="0"/>
        </a:xfrm>
      </p:grpSpPr>
      <p:sp>
        <p:nvSpPr>
          <p:cNvPr id="1049087"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088" name="灯片编号占位符 4"/>
          <p:cNvSpPr>
            <a:spLocks noGrp="1"/>
          </p:cNvSpPr>
          <p:nvPr>
            <p:ph type="sldNum" sz="quarter" idx="12"/>
          </p:nvPr>
        </p:nvSpPr>
        <p:spPr/>
        <p:txBody>
          <a:bodyPr/>
          <a:p>
            <a:fld id="{92BCE318-9B8C-4959-AA5F-B14B64145063}" type="slidenum">
              <a:rPr altLang="en-US" lang="zh-CN" smtClean="0"/>
              <a:t>16</a:t>
            </a:fld>
            <a:endParaRPr altLang="en-US" lang="zh-CN"/>
          </a:p>
        </p:txBody>
      </p:sp>
      <p:sp>
        <p:nvSpPr>
          <p:cNvPr id="1049089"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a causal system</a:t>
            </a:r>
            <a:endParaRPr altLang="en-US" dirty="0" sz="2600" lang="zh-CN">
              <a:solidFill>
                <a:srgbClr val="0000CC"/>
              </a:solidFill>
            </a:endParaRPr>
          </a:p>
        </p:txBody>
      </p:sp>
      <p:sp>
        <p:nvSpPr>
          <p:cNvPr id="1049090" name="圆角矩形 15"/>
          <p:cNvSpPr/>
          <p:nvPr>
            <p:custDataLst>
              <p:tags r:id="rId2"/>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091" name="矩形 19"/>
          <p:cNvSpPr>
            <a:spLocks noChangeAspect="1" noMove="1" noResize="1" noRot="1" noAdjustHandles="1" noEditPoints="1" noChangeArrowheads="1" noChangeShapeType="1" noTextEdit="1"/>
          </p:cNvSpPr>
          <p:nvPr>
            <p:custDataLst>
              <p:tags r:id="rId3"/>
            </p:custDataLst>
          </p:nvPr>
        </p:nvSpPr>
        <p:spPr>
          <a:xfrm>
            <a:off x="1828800" y="2132856"/>
            <a:ext cx="6400800" cy="642937"/>
          </a:xfrm>
          <a:prstGeom prst="rect"/>
          <a:blipFill rotWithShape="1">
            <a:blip xmlns:r="http://schemas.openxmlformats.org/officeDocument/2006/relationships" r:embed="rId4"/>
            <a:stretch>
              <a:fillRect/>
            </a:stretch>
          </a:blipFill>
          <a:ln w="25400" cap="flat" cmpd="sng" algn="ctr">
            <a:noFill/>
            <a:prstDash val="solid"/>
          </a:ln>
          <a:effectLst/>
        </p:spPr>
        <p:txBody>
          <a:bodyPr/>
          <a:p>
            <a:r>
              <a:rPr altLang="en-US" lang="zh-CN">
                <a:noFill/>
              </a:rPr>
              <a:t> </a:t>
            </a:r>
          </a:p>
        </p:txBody>
      </p:sp>
      <p:sp>
        <p:nvSpPr>
          <p:cNvPr id="1049092" name="矩形 20"/>
          <p:cNvSpPr>
            <a:spLocks noChangeAspect="1" noMove="1" noResize="1" noRot="1" noAdjustHandles="1" noEditPoints="1" noChangeArrowheads="1" noChangeShapeType="1" noTextEdit="1"/>
          </p:cNvSpPr>
          <p:nvPr>
            <p:custDataLst>
              <p:tags r:id="rId5"/>
            </p:custDataLst>
          </p:nvPr>
        </p:nvSpPr>
        <p:spPr>
          <a:xfrm>
            <a:off x="1828800" y="2818656"/>
            <a:ext cx="6400800" cy="642937"/>
          </a:xfrm>
          <a:prstGeom prst="rect"/>
          <a:blipFill rotWithShape="1">
            <a:blip xmlns:r="http://schemas.openxmlformats.org/officeDocument/2006/relationships" r:embed="rId6"/>
            <a:stretch>
              <a:fillRect/>
            </a:stretch>
          </a:blipFill>
          <a:ln w="25400" cap="flat" cmpd="sng" algn="ctr">
            <a:noFill/>
            <a:prstDash val="solid"/>
          </a:ln>
          <a:effectLst/>
        </p:spPr>
        <p:txBody>
          <a:bodyPr/>
          <a:p>
            <a:r>
              <a:rPr altLang="en-US" lang="zh-CN">
                <a:noFill/>
              </a:rPr>
              <a:t> </a:t>
            </a:r>
          </a:p>
        </p:txBody>
      </p:sp>
      <p:sp>
        <p:nvSpPr>
          <p:cNvPr id="1049093" name="矩形 21"/>
          <p:cNvSpPr>
            <a:spLocks noChangeAspect="1" noMove="1" noResize="1" noRot="1" noAdjustHandles="1" noEditPoints="1" noChangeArrowheads="1" noChangeShapeType="1" noTextEdit="1"/>
          </p:cNvSpPr>
          <p:nvPr>
            <p:custDataLst>
              <p:tags r:id="rId7"/>
            </p:custDataLst>
          </p:nvPr>
        </p:nvSpPr>
        <p:spPr>
          <a:xfrm>
            <a:off x="1828800" y="3504456"/>
            <a:ext cx="6400800" cy="642937"/>
          </a:xfrm>
          <a:prstGeom prst="rect"/>
          <a:blipFill rotWithShape="1">
            <a:blip xmlns:r="http://schemas.openxmlformats.org/officeDocument/2006/relationships" r:embed="rId8"/>
            <a:stretch>
              <a:fillRect/>
            </a:stretch>
          </a:blipFill>
          <a:ln w="25400" cap="flat" cmpd="sng" algn="ctr">
            <a:noFill/>
            <a:prstDash val="solid"/>
          </a:ln>
          <a:effectLst/>
        </p:spPr>
        <p:txBody>
          <a:bodyPr/>
          <a:p>
            <a:r>
              <a:rPr altLang="en-US" lang="zh-CN">
                <a:noFill/>
              </a:rPr>
              <a:t> </a:t>
            </a:r>
          </a:p>
        </p:txBody>
      </p:sp>
      <p:sp>
        <p:nvSpPr>
          <p:cNvPr id="1049094" name="矩形 22"/>
          <p:cNvSpPr>
            <a:spLocks noChangeAspect="1" noMove="1" noResize="1" noRot="1" noAdjustHandles="1" noEditPoints="1" noChangeArrowheads="1" noChangeShapeType="1" noTextEdit="1"/>
          </p:cNvSpPr>
          <p:nvPr>
            <p:custDataLst>
              <p:tags r:id="rId9"/>
            </p:custDataLst>
          </p:nvPr>
        </p:nvSpPr>
        <p:spPr>
          <a:xfrm>
            <a:off x="1828800" y="4190256"/>
            <a:ext cx="6400800" cy="642937"/>
          </a:xfrm>
          <a:prstGeom prst="rect"/>
          <a:blipFill rotWithShape="1">
            <a:blip xmlns:r="http://schemas.openxmlformats.org/officeDocument/2006/relationships" r:embed="rId10"/>
            <a:stretch>
              <a:fillRect/>
            </a:stretch>
          </a:blipFill>
          <a:ln w="25400" cap="flat" cmpd="sng" algn="ctr">
            <a:noFill/>
            <a:prstDash val="solid"/>
          </a:ln>
          <a:effectLst/>
        </p:spPr>
        <p:txBody>
          <a:bodyPr/>
          <a:p>
            <a:r>
              <a:rPr altLang="en-US" lang="zh-CN">
                <a:noFill/>
              </a:rPr>
              <a:t> </a:t>
            </a:r>
          </a:p>
        </p:txBody>
      </p:sp>
      <p:sp>
        <p:nvSpPr>
          <p:cNvPr id="1049095" name="矩形 23"/>
          <p:cNvSpPr>
            <a:spLocks noChangeAspect="1"/>
          </p:cNvSpPr>
          <p:nvPr>
            <p:custDataLst>
              <p:tags r:id="rId11"/>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096" name="矩形 24"/>
          <p:cNvSpPr>
            <a:spLocks noChangeAspect="1"/>
          </p:cNvSpPr>
          <p:nvPr>
            <p:custDataLst>
              <p:tags r:id="rId12"/>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097" name="矩形 25"/>
          <p:cNvSpPr>
            <a:spLocks noChangeAspect="1"/>
          </p:cNvSpPr>
          <p:nvPr>
            <p:custDataLst>
              <p:tags r:id="rId13"/>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098" name="矩形 26"/>
          <p:cNvSpPr>
            <a:spLocks noChangeAspect="1"/>
          </p:cNvSpPr>
          <p:nvPr>
            <p:custDataLst>
              <p:tags r:id="rId14"/>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099" name="矩形 27"/>
          <p:cNvSpPr>
            <a:spLocks noChangeAspect="1" noMove="1" noResize="1" noRot="1" noAdjustHandles="1" noEditPoints="1" noChangeArrowheads="1" noChangeShapeType="1" noTextEdit="1"/>
          </p:cNvSpPr>
          <p:nvPr>
            <p:custDataLst>
              <p:tags r:id="rId15"/>
            </p:custDataLst>
          </p:nvPr>
        </p:nvSpPr>
        <p:spPr>
          <a:xfrm>
            <a:off x="1828800" y="4689140"/>
            <a:ext cx="6400800" cy="1433264"/>
          </a:xfrm>
          <a:prstGeom prst="rect"/>
          <a:blipFill rotWithShape="1">
            <a:blip xmlns:r="http://schemas.openxmlformats.org/officeDocument/2006/relationships" r:embed="rId16"/>
            <a:stretch>
              <a:fillRect/>
            </a:stretch>
          </a:blipFill>
          <a:ln w="12700" cap="flat" cmpd="sng" algn="ctr">
            <a:noFill/>
            <a:prstDash val="solid"/>
          </a:ln>
          <a:effectLst/>
        </p:spPr>
        <p:txBody>
          <a:bodyPr/>
          <a:p>
            <a:r>
              <a:rPr altLang="en-US" lang="zh-CN">
                <a:noFill/>
              </a:rPr>
              <a:t> </a:t>
            </a:r>
          </a:p>
        </p:txBody>
      </p:sp>
      <p:sp>
        <p:nvSpPr>
          <p:cNvPr id="1049100" name="矩形 28"/>
          <p:cNvSpPr>
            <a:spLocks noChangeAspect="1"/>
          </p:cNvSpPr>
          <p:nvPr>
            <p:custDataLst>
              <p:tags r:id="rId17"/>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E</a:t>
            </a:r>
            <a:endParaRPr altLang="en-US" dirty="0" sz="1600" lang="zh-CN">
              <a:solidFill>
                <a:srgbClr val="FFFFFF"/>
              </a:solidFill>
            </a:endParaRPr>
          </a:p>
        </p:txBody>
      </p:sp>
      <p:grpSp>
        <p:nvGrpSpPr>
          <p:cNvPr id="139" name="组合 10"/>
          <p:cNvGrpSpPr/>
          <p:nvPr>
            <p:custDataLst>
              <p:tags r:id="rId18"/>
            </p:custDataLst>
          </p:nvPr>
        </p:nvGrpSpPr>
        <p:grpSpPr>
          <a:xfrm>
            <a:off x="0" y="0"/>
            <a:ext cx="9144000" cy="635000"/>
            <a:chOff x="0" y="0"/>
            <a:chExt cx="9144000" cy="635000"/>
          </a:xfrm>
        </p:grpSpPr>
        <p:sp>
          <p:nvSpPr>
            <p:cNvPr id="1049101"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2"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3"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104"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59" name="图片 7"/>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105"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106" name=""/>
              <p14:cNvContentPartPr/>
              <p14:nvPr/>
            </p14:nvContentPartPr>
            <p14:xfrm>
              <a:off x="4533799" y="2138395"/>
              <a:ext cx="104029" cy="282618"/>
            </p14:xfrm>
          </p:contentPart>
        </mc:Choice>
        <mc:Fallback>
          <p:sp>
            <p:nvSpPr>
              <p:cNvPr id="1049106" name=""/>
              <p:cNvSpPr/>
              <p:nvPr/>
            </p:nvSpPr>
            <p:spPr>
              <a:xfrm>
                <a:off x="4533799" y="2138395"/>
                <a:ext cx="104029" cy="282618"/>
              </a:xfrm>
            </p:spPr>
          </p:sp>
        </mc:Fallback>
      </mc:AlternateContent>
      <mc:AlternateContent xmlns:mc="http://schemas.openxmlformats.org/markup-compatibility/2006">
        <mc:Choice xmlns:p14="http://schemas.microsoft.com/office/powerpoint/2010/main" Requires="p14">
          <p:contentPart p14:bwMode="auto" r:id="rId27">
            <p14:nvContentPartPr>
              <p14:cNvPr id="1049107" name=""/>
              <p14:cNvContentPartPr/>
              <p14:nvPr/>
            </p14:nvContentPartPr>
            <p14:xfrm>
              <a:off x="4528704" y="2246402"/>
              <a:ext cx="226708" cy="164581"/>
            </p14:xfrm>
          </p:contentPart>
        </mc:Choice>
        <mc:Fallback>
          <p:sp>
            <p:nvSpPr>
              <p:cNvPr id="1049107" name=""/>
              <p:cNvSpPr/>
              <p:nvPr/>
            </p:nvSpPr>
            <p:spPr>
              <a:xfrm>
                <a:off x="4528704" y="2246402"/>
                <a:ext cx="226708" cy="164581"/>
              </a:xfrm>
            </p:spPr>
          </p:sp>
        </mc:Fallback>
      </mc:AlternateContent>
      <mc:AlternateContent xmlns:mc="http://schemas.openxmlformats.org/markup-compatibility/2006">
        <mc:Choice xmlns:p14="http://schemas.microsoft.com/office/powerpoint/2010/main" Requires="p14">
          <p:contentPart p14:bwMode="auto" r:id="rId28">
            <p14:nvContentPartPr>
              <p14:cNvPr id="1049108" name=""/>
              <p14:cNvContentPartPr/>
              <p14:nvPr/>
            </p14:nvContentPartPr>
            <p14:xfrm>
              <a:off x="5587213" y="2863085"/>
              <a:ext cx="118958" cy="283677"/>
            </p14:xfrm>
          </p:contentPart>
        </mc:Choice>
        <mc:Fallback>
          <p:sp>
            <p:nvSpPr>
              <p:cNvPr id="1049108" name=""/>
              <p:cNvSpPr/>
              <p:nvPr/>
            </p:nvSpPr>
            <p:spPr>
              <a:xfrm>
                <a:off x="5587213" y="2863085"/>
                <a:ext cx="118958" cy="283677"/>
              </a:xfrm>
            </p:spPr>
          </p:sp>
        </mc:Fallback>
      </mc:AlternateContent>
      <mc:AlternateContent xmlns:mc="http://schemas.openxmlformats.org/markup-compatibility/2006">
        <mc:Choice xmlns:p14="http://schemas.microsoft.com/office/powerpoint/2010/main" Requires="p14">
          <p:contentPart p14:bwMode="auto" r:id="rId29">
            <p14:nvContentPartPr>
              <p14:cNvPr id="1049109" name=""/>
              <p14:cNvContentPartPr/>
              <p14:nvPr/>
            </p14:nvContentPartPr>
            <p14:xfrm>
              <a:off x="5570069" y="2946752"/>
              <a:ext cx="235909" cy="171964"/>
            </p14:xfrm>
          </p:contentPart>
        </mc:Choice>
        <mc:Fallback>
          <p:sp>
            <p:nvSpPr>
              <p:cNvPr id="1049109" name=""/>
              <p:cNvSpPr/>
              <p:nvPr/>
            </p:nvSpPr>
            <p:spPr>
              <a:xfrm>
                <a:off x="5570069" y="2946752"/>
                <a:ext cx="235909" cy="171964"/>
              </a:xfrm>
            </p:spPr>
          </p:sp>
        </mc:Fallback>
      </mc:AlternateContent>
      <mc:AlternateContent xmlns:mc="http://schemas.openxmlformats.org/markup-compatibility/2006">
        <mc:Choice xmlns:p14="http://schemas.microsoft.com/office/powerpoint/2010/main" Requires="p14">
          <p:contentPart p14:bwMode="auto" r:id="rId30">
            <p14:nvContentPartPr>
              <p14:cNvPr id="1049110" name=""/>
              <p14:cNvContentPartPr/>
              <p14:nvPr/>
            </p14:nvContentPartPr>
            <p14:xfrm>
              <a:off x="3846128" y="3649942"/>
              <a:ext cx="155734" cy="381941"/>
            </p14:xfrm>
          </p:contentPart>
        </mc:Choice>
        <mc:Fallback>
          <p:sp>
            <p:nvSpPr>
              <p:cNvPr id="1049110" name=""/>
              <p:cNvSpPr/>
              <p:nvPr/>
            </p:nvSpPr>
            <p:spPr>
              <a:xfrm>
                <a:off x="3846128" y="3649942"/>
                <a:ext cx="155734" cy="381941"/>
              </a:xfrm>
            </p:spPr>
          </p:sp>
        </mc:Fallback>
      </mc:AlternateContent>
      <mc:AlternateContent xmlns:mc="http://schemas.openxmlformats.org/markup-compatibility/2006">
        <mc:Choice xmlns:p14="http://schemas.microsoft.com/office/powerpoint/2010/main" Requires="p14">
          <p:contentPart p14:bwMode="auto" r:id="rId31">
            <p14:nvContentPartPr>
              <p14:cNvPr id="1049111" name=""/>
              <p14:cNvContentPartPr/>
              <p14:nvPr/>
            </p14:nvContentPartPr>
            <p14:xfrm>
              <a:off x="3787711" y="3768379"/>
              <a:ext cx="318622" cy="125671"/>
            </p14:xfrm>
          </p:contentPart>
        </mc:Choice>
        <mc:Fallback>
          <p:sp>
            <p:nvSpPr>
              <p:cNvPr id="1049111" name=""/>
              <p:cNvSpPr/>
              <p:nvPr/>
            </p:nvSpPr>
            <p:spPr>
              <a:xfrm>
                <a:off x="3787711" y="3768379"/>
                <a:ext cx="318622" cy="125671"/>
              </a:xfrm>
            </p:spPr>
          </p:sp>
        </mc:Fallback>
      </mc:AlternateContent>
      <mc:AlternateContent xmlns:mc="http://schemas.openxmlformats.org/markup-compatibility/2006">
        <mc:Choice xmlns:p14="http://schemas.microsoft.com/office/powerpoint/2010/main" Requires="p14">
          <p:contentPart p14:bwMode="auto" r:id="rId32">
            <p14:nvContentPartPr>
              <p14:cNvPr id="1049112" name=""/>
              <p14:cNvContentPartPr/>
              <p14:nvPr/>
            </p14:nvContentPartPr>
            <p14:xfrm>
              <a:off x="3833428" y="4198930"/>
              <a:ext cx="243611" cy="340087"/>
            </p14:xfrm>
          </p:contentPart>
        </mc:Choice>
        <mc:Fallback>
          <p:sp>
            <p:nvSpPr>
              <p:cNvPr id="1049112" name=""/>
              <p:cNvSpPr/>
              <p:nvPr/>
            </p:nvSpPr>
            <p:spPr>
              <a:xfrm>
                <a:off x="3833428" y="4198930"/>
                <a:ext cx="243611" cy="340087"/>
              </a:xfrm>
            </p:spPr>
          </p:sp>
        </mc:Fallback>
      </mc:AlternateContent>
      <mc:AlternateContent xmlns:mc="http://schemas.openxmlformats.org/markup-compatibility/2006">
        <mc:Choice xmlns:p14="http://schemas.microsoft.com/office/powerpoint/2010/main" Requires="p14">
          <p:contentPart p14:bwMode="auto" r:id="rId33">
            <p14:nvContentPartPr>
              <p14:cNvPr id="1049113" name=""/>
              <p14:cNvContentPartPr/>
              <p14:nvPr/>
            </p14:nvContentPartPr>
            <p14:xfrm>
              <a:off x="3762230" y="5041014"/>
              <a:ext cx="229272" cy="554130"/>
            </p14:xfrm>
          </p:contentPart>
        </mc:Choice>
        <mc:Fallback>
          <p:sp>
            <p:nvSpPr>
              <p:cNvPr id="1049113" name=""/>
              <p:cNvSpPr/>
              <p:nvPr/>
            </p:nvSpPr>
            <p:spPr>
              <a:xfrm>
                <a:off x="3762230" y="5041014"/>
                <a:ext cx="229272" cy="554130"/>
              </a:xfrm>
            </p:spPr>
          </p:sp>
        </mc:Fallback>
      </mc:AlternateContent>
      <mc:AlternateContent xmlns:mc="http://schemas.openxmlformats.org/markup-compatibility/2006">
        <mc:Choice xmlns:p14="http://schemas.microsoft.com/office/powerpoint/2010/main" Requires="p14">
          <p:contentPart p14:bwMode="auto" r:id="rId34">
            <p14:nvContentPartPr>
              <p14:cNvPr id="1049114" name=""/>
              <p14:cNvContentPartPr/>
              <p14:nvPr/>
            </p14:nvContentPartPr>
            <p14:xfrm>
              <a:off x="3739453" y="5210312"/>
              <a:ext cx="404397" cy="482803"/>
            </p14:xfrm>
          </p:contentPart>
        </mc:Choice>
        <mc:Fallback>
          <p:sp>
            <p:nvSpPr>
              <p:cNvPr id="1049114" name=""/>
              <p:cNvSpPr/>
              <p:nvPr/>
            </p:nvSpPr>
            <p:spPr>
              <a:xfrm>
                <a:off x="3739453" y="5210312"/>
                <a:ext cx="404397" cy="482803"/>
              </a:xfrm>
            </p:spPr>
          </p:sp>
        </mc:Fallback>
      </mc:AlternateContent>
    </p:spTree>
    <p:custDataLst>
      <p:tags r:id="rId3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40" name=""/>
        <p:cNvGrpSpPr/>
        <p:nvPr/>
      </p:nvGrpSpPr>
      <p:grpSpPr>
        <a:xfrm>
          <a:off x="0" y="0"/>
          <a:ext cx="0" cy="0"/>
          <a:chOff x="0" y="0"/>
          <a:chExt cx="0" cy="0"/>
        </a:xfrm>
      </p:grpSpPr>
      <p:sp>
        <p:nvSpPr>
          <p:cNvPr id="1049115"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116" name="灯片编号占位符 4"/>
          <p:cNvSpPr>
            <a:spLocks noGrp="1"/>
          </p:cNvSpPr>
          <p:nvPr>
            <p:ph type="sldNum" sz="quarter" idx="12"/>
          </p:nvPr>
        </p:nvSpPr>
        <p:spPr/>
        <p:txBody>
          <a:bodyPr/>
          <a:p>
            <a:fld id="{92BCE318-9B8C-4959-AA5F-B14B64145063}" type="slidenum">
              <a:rPr altLang="en-US" lang="zh-CN" smtClean="0"/>
              <a:t>17</a:t>
            </a:fld>
            <a:endParaRPr altLang="en-US" lang="zh-CN"/>
          </a:p>
        </p:txBody>
      </p:sp>
      <p:sp>
        <p:nvSpPr>
          <p:cNvPr id="1049117"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a:t>
            </a:r>
            <a:r>
              <a:rPr altLang="zh-CN" dirty="0" sz="2600" lang="en-US" err="1">
                <a:solidFill>
                  <a:srgbClr val="0000CC"/>
                </a:solidFill>
              </a:rPr>
              <a:t>memoryless</a:t>
            </a:r>
            <a:r>
              <a:rPr altLang="zh-CN" dirty="0" sz="2600" lang="en-US">
                <a:solidFill>
                  <a:srgbClr val="0000CC"/>
                </a:solidFill>
              </a:rPr>
              <a:t>?</a:t>
            </a:r>
            <a:endParaRPr altLang="en-US" dirty="0" sz="2600" lang="zh-CN">
              <a:solidFill>
                <a:srgbClr val="0000CC"/>
              </a:solidFill>
            </a:endParaRPr>
          </a:p>
        </p:txBody>
      </p:sp>
      <p:sp>
        <p:nvSpPr>
          <p:cNvPr id="1049118" name="圆角矩形 15"/>
          <p:cNvSpPr/>
          <p:nvPr>
            <p:custDataLst>
              <p:tags r:id="rId2"/>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119" name="矩形 19"/>
          <p:cNvSpPr>
            <a:spLocks noChangeAspect="1" noMove="1" noResize="1" noRot="1" noAdjustHandles="1" noEditPoints="1" noChangeArrowheads="1" noChangeShapeType="1" noTextEdit="1"/>
          </p:cNvSpPr>
          <p:nvPr>
            <p:custDataLst>
              <p:tags r:id="rId3"/>
            </p:custDataLst>
          </p:nvPr>
        </p:nvSpPr>
        <p:spPr>
          <a:xfrm>
            <a:off x="1828800" y="2132856"/>
            <a:ext cx="6400800" cy="642937"/>
          </a:xfrm>
          <a:prstGeom prst="rect"/>
          <a:blipFill rotWithShape="1">
            <a:blip xmlns:r="http://schemas.openxmlformats.org/officeDocument/2006/relationships" r:embed="rId4"/>
            <a:stretch>
              <a:fillRect/>
            </a:stretch>
          </a:blipFill>
          <a:ln w="25400" cap="flat" cmpd="sng" algn="ctr">
            <a:noFill/>
            <a:prstDash val="solid"/>
          </a:ln>
          <a:effectLst/>
        </p:spPr>
        <p:txBody>
          <a:bodyPr/>
          <a:p>
            <a:r>
              <a:rPr altLang="en-US" lang="zh-CN">
                <a:noFill/>
              </a:rPr>
              <a:t> </a:t>
            </a:r>
          </a:p>
        </p:txBody>
      </p:sp>
      <p:sp>
        <p:nvSpPr>
          <p:cNvPr id="1049120" name="矩形 20"/>
          <p:cNvSpPr>
            <a:spLocks noChangeAspect="1" noMove="1" noResize="1" noRot="1" noAdjustHandles="1" noEditPoints="1" noChangeArrowheads="1" noChangeShapeType="1" noTextEdit="1"/>
          </p:cNvSpPr>
          <p:nvPr>
            <p:custDataLst>
              <p:tags r:id="rId5"/>
            </p:custDataLst>
          </p:nvPr>
        </p:nvSpPr>
        <p:spPr>
          <a:xfrm>
            <a:off x="1828800" y="2818656"/>
            <a:ext cx="6400800" cy="642937"/>
          </a:xfrm>
          <a:prstGeom prst="rect"/>
          <a:blipFill rotWithShape="1">
            <a:blip xmlns:r="http://schemas.openxmlformats.org/officeDocument/2006/relationships" r:embed="rId6"/>
            <a:stretch>
              <a:fillRect/>
            </a:stretch>
          </a:blipFill>
          <a:ln w="25400" cap="flat" cmpd="sng" algn="ctr">
            <a:noFill/>
            <a:prstDash val="solid"/>
          </a:ln>
          <a:effectLst/>
        </p:spPr>
        <p:txBody>
          <a:bodyPr/>
          <a:p>
            <a:r>
              <a:rPr altLang="en-US" lang="zh-CN">
                <a:noFill/>
              </a:rPr>
              <a:t> </a:t>
            </a:r>
          </a:p>
        </p:txBody>
      </p:sp>
      <p:sp>
        <p:nvSpPr>
          <p:cNvPr id="1049121" name="矩形 21"/>
          <p:cNvSpPr>
            <a:spLocks noChangeAspect="1" noMove="1" noResize="1" noRot="1" noAdjustHandles="1" noEditPoints="1" noChangeArrowheads="1" noChangeShapeType="1" noTextEdit="1"/>
          </p:cNvSpPr>
          <p:nvPr>
            <p:custDataLst>
              <p:tags r:id="rId7"/>
            </p:custDataLst>
          </p:nvPr>
        </p:nvSpPr>
        <p:spPr>
          <a:xfrm>
            <a:off x="1828800" y="3504456"/>
            <a:ext cx="6400800" cy="642937"/>
          </a:xfrm>
          <a:prstGeom prst="rect"/>
          <a:blipFill rotWithShape="1">
            <a:blip xmlns:r="http://schemas.openxmlformats.org/officeDocument/2006/relationships" r:embed="rId8"/>
            <a:stretch>
              <a:fillRect/>
            </a:stretch>
          </a:blipFill>
          <a:ln w="25400" cap="flat" cmpd="sng" algn="ctr">
            <a:noFill/>
            <a:prstDash val="solid"/>
          </a:ln>
          <a:effectLst/>
        </p:spPr>
        <p:txBody>
          <a:bodyPr/>
          <a:p>
            <a:r>
              <a:rPr altLang="en-US" lang="zh-CN">
                <a:noFill/>
              </a:rPr>
              <a:t> </a:t>
            </a:r>
          </a:p>
        </p:txBody>
      </p:sp>
      <p:sp>
        <p:nvSpPr>
          <p:cNvPr id="1049122" name="矩形 22"/>
          <p:cNvSpPr>
            <a:spLocks noChangeAspect="1" noMove="1" noResize="1" noRot="1" noAdjustHandles="1" noEditPoints="1" noChangeArrowheads="1" noChangeShapeType="1" noTextEdit="1"/>
          </p:cNvSpPr>
          <p:nvPr>
            <p:custDataLst>
              <p:tags r:id="rId9"/>
            </p:custDataLst>
          </p:nvPr>
        </p:nvSpPr>
        <p:spPr>
          <a:xfrm>
            <a:off x="1828800" y="4190256"/>
            <a:ext cx="6400800" cy="642937"/>
          </a:xfrm>
          <a:prstGeom prst="rect"/>
          <a:blipFill rotWithShape="1">
            <a:blip xmlns:r="http://schemas.openxmlformats.org/officeDocument/2006/relationships" r:embed="rId10"/>
            <a:stretch>
              <a:fillRect/>
            </a:stretch>
          </a:blipFill>
          <a:ln w="25400" cap="flat" cmpd="sng" algn="ctr">
            <a:noFill/>
            <a:prstDash val="solid"/>
          </a:ln>
          <a:effectLst/>
        </p:spPr>
        <p:txBody>
          <a:bodyPr/>
          <a:p>
            <a:r>
              <a:rPr altLang="en-US" lang="zh-CN">
                <a:noFill/>
              </a:rPr>
              <a:t> </a:t>
            </a:r>
          </a:p>
        </p:txBody>
      </p:sp>
      <p:sp>
        <p:nvSpPr>
          <p:cNvPr id="1049123" name="矩形 23"/>
          <p:cNvSpPr>
            <a:spLocks noChangeAspect="1"/>
          </p:cNvSpPr>
          <p:nvPr>
            <p:custDataLst>
              <p:tags r:id="rId11"/>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124" name="矩形 24"/>
          <p:cNvSpPr>
            <a:spLocks noChangeAspect="1"/>
          </p:cNvSpPr>
          <p:nvPr>
            <p:custDataLst>
              <p:tags r:id="rId12"/>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125" name="矩形 25"/>
          <p:cNvSpPr>
            <a:spLocks noChangeAspect="1"/>
          </p:cNvSpPr>
          <p:nvPr>
            <p:custDataLst>
              <p:tags r:id="rId13"/>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126" name="矩形 26"/>
          <p:cNvSpPr>
            <a:spLocks noChangeAspect="1"/>
          </p:cNvSpPr>
          <p:nvPr>
            <p:custDataLst>
              <p:tags r:id="rId14"/>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127" name="矩形 27"/>
          <p:cNvSpPr>
            <a:spLocks noChangeAspect="1" noMove="1" noResize="1" noRot="1" noAdjustHandles="1" noEditPoints="1" noChangeArrowheads="1" noChangeShapeType="1" noTextEdit="1"/>
          </p:cNvSpPr>
          <p:nvPr>
            <p:custDataLst>
              <p:tags r:id="rId15"/>
            </p:custDataLst>
          </p:nvPr>
        </p:nvSpPr>
        <p:spPr>
          <a:xfrm>
            <a:off x="1828800" y="4689140"/>
            <a:ext cx="6400800" cy="1433264"/>
          </a:xfrm>
          <a:prstGeom prst="rect"/>
          <a:blipFill rotWithShape="1">
            <a:blip xmlns:r="http://schemas.openxmlformats.org/officeDocument/2006/relationships" r:embed="rId16"/>
            <a:stretch>
              <a:fillRect/>
            </a:stretch>
          </a:blipFill>
          <a:ln w="12700" cap="flat" cmpd="sng" algn="ctr">
            <a:noFill/>
            <a:prstDash val="solid"/>
          </a:ln>
          <a:effectLst/>
        </p:spPr>
        <p:txBody>
          <a:bodyPr/>
          <a:p>
            <a:r>
              <a:rPr altLang="en-US" lang="zh-CN">
                <a:noFill/>
              </a:rPr>
              <a:t> </a:t>
            </a:r>
          </a:p>
        </p:txBody>
      </p:sp>
      <p:sp>
        <p:nvSpPr>
          <p:cNvPr id="1049128" name="矩形 28"/>
          <p:cNvSpPr>
            <a:spLocks noChangeAspect="1"/>
          </p:cNvSpPr>
          <p:nvPr>
            <p:custDataLst>
              <p:tags r:id="rId17"/>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E</a:t>
            </a:r>
            <a:endParaRPr altLang="en-US" dirty="0" sz="1600" lang="zh-CN">
              <a:solidFill>
                <a:srgbClr val="FFFFFF"/>
              </a:solidFill>
            </a:endParaRPr>
          </a:p>
        </p:txBody>
      </p:sp>
      <p:grpSp>
        <p:nvGrpSpPr>
          <p:cNvPr id="141" name="组合 10"/>
          <p:cNvGrpSpPr/>
          <p:nvPr>
            <p:custDataLst>
              <p:tags r:id="rId18"/>
            </p:custDataLst>
          </p:nvPr>
        </p:nvGrpSpPr>
        <p:grpSpPr>
          <a:xfrm>
            <a:off x="0" y="0"/>
            <a:ext cx="9144000" cy="635000"/>
            <a:chOff x="0" y="0"/>
            <a:chExt cx="9144000" cy="635000"/>
          </a:xfrm>
        </p:grpSpPr>
        <p:sp>
          <p:nvSpPr>
            <p:cNvPr id="1049129"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0"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1"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132"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0" name="图片 7"/>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133"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134" name=""/>
              <p14:cNvContentPartPr/>
              <p14:nvPr/>
            </p14:nvContentPartPr>
            <p14:xfrm>
              <a:off x="1049089" y="4194898"/>
              <a:ext cx="531385" cy="471450"/>
            </p14:xfrm>
          </p:contentPart>
        </mc:Choice>
        <mc:Fallback>
          <p:sp>
            <p:nvSpPr>
              <p:cNvPr id="1049134" name=""/>
              <p:cNvSpPr/>
              <p:nvPr/>
            </p:nvSpPr>
            <p:spPr>
              <a:xfrm>
                <a:off x="1049089" y="4194898"/>
                <a:ext cx="531385" cy="471450"/>
              </a:xfrm>
            </p:spPr>
          </p:sp>
        </mc:Fallback>
      </mc:AlternateContent>
    </p:spTree>
    <p:custDataLst>
      <p:tags r:id="rId2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42" name=""/>
        <p:cNvGrpSpPr/>
        <p:nvPr/>
      </p:nvGrpSpPr>
      <p:grpSpPr>
        <a:xfrm>
          <a:off x="0" y="0"/>
          <a:ext cx="0" cy="0"/>
          <a:chOff x="0" y="0"/>
          <a:chExt cx="0" cy="0"/>
        </a:xfrm>
      </p:grpSpPr>
      <p:sp>
        <p:nvSpPr>
          <p:cNvPr id="1049135"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136" name="灯片编号占位符 4"/>
          <p:cNvSpPr>
            <a:spLocks noGrp="1"/>
          </p:cNvSpPr>
          <p:nvPr>
            <p:ph type="sldNum" sz="quarter" idx="12"/>
          </p:nvPr>
        </p:nvSpPr>
        <p:spPr/>
        <p:txBody>
          <a:bodyPr/>
          <a:p>
            <a:fld id="{92BCE318-9B8C-4959-AA5F-B14B64145063}" type="slidenum">
              <a:rPr altLang="en-US" lang="zh-CN" smtClean="0"/>
              <a:t>18</a:t>
            </a:fld>
            <a:endParaRPr altLang="en-US" lang="zh-CN"/>
          </a:p>
        </p:txBody>
      </p:sp>
      <p:sp>
        <p:nvSpPr>
          <p:cNvPr id="1049137"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time-invariant?</a:t>
            </a:r>
            <a:endParaRPr altLang="en-US" dirty="0" sz="2600" lang="zh-CN">
              <a:solidFill>
                <a:srgbClr val="0000CC"/>
              </a:solidFill>
            </a:endParaRPr>
          </a:p>
        </p:txBody>
      </p:sp>
      <p:sp>
        <p:nvSpPr>
          <p:cNvPr id="1049138" name="圆角矩形 15"/>
          <p:cNvSpPr/>
          <p:nvPr>
            <p:custDataLst>
              <p:tags r:id="rId2"/>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139" name="矩形 19"/>
          <p:cNvSpPr>
            <a:spLocks noChangeAspect="1" noMove="1" noResize="1" noRot="1" noAdjustHandles="1" noEditPoints="1" noChangeArrowheads="1" noChangeShapeType="1" noTextEdit="1"/>
          </p:cNvSpPr>
          <p:nvPr>
            <p:custDataLst>
              <p:tags r:id="rId3"/>
            </p:custDataLst>
          </p:nvPr>
        </p:nvSpPr>
        <p:spPr>
          <a:xfrm>
            <a:off x="1828800" y="2132856"/>
            <a:ext cx="6400800" cy="642937"/>
          </a:xfrm>
          <a:prstGeom prst="rect"/>
          <a:blipFill rotWithShape="1">
            <a:blip xmlns:r="http://schemas.openxmlformats.org/officeDocument/2006/relationships" r:embed="rId4"/>
            <a:stretch>
              <a:fillRect/>
            </a:stretch>
          </a:blipFill>
          <a:ln w="25400" cap="flat" cmpd="sng" algn="ctr">
            <a:noFill/>
            <a:prstDash val="solid"/>
          </a:ln>
          <a:effectLst/>
        </p:spPr>
        <p:txBody>
          <a:bodyPr/>
          <a:p>
            <a:r>
              <a:rPr altLang="en-US" lang="zh-CN">
                <a:noFill/>
              </a:rPr>
              <a:t> </a:t>
            </a:r>
          </a:p>
        </p:txBody>
      </p:sp>
      <p:sp>
        <p:nvSpPr>
          <p:cNvPr id="1049140" name="矩形 21"/>
          <p:cNvSpPr>
            <a:spLocks noChangeAspect="1" noMove="1" noResize="1" noRot="1" noAdjustHandles="1" noEditPoints="1" noChangeArrowheads="1" noChangeShapeType="1" noTextEdit="1"/>
          </p:cNvSpPr>
          <p:nvPr>
            <p:custDataLst>
              <p:tags r:id="rId5"/>
            </p:custDataLst>
          </p:nvPr>
        </p:nvSpPr>
        <p:spPr>
          <a:xfrm>
            <a:off x="1828800" y="3504456"/>
            <a:ext cx="6400800" cy="642937"/>
          </a:xfrm>
          <a:prstGeom prst="rect"/>
          <a:blipFill rotWithShape="1">
            <a:blip xmlns:r="http://schemas.openxmlformats.org/officeDocument/2006/relationships" r:embed="rId6"/>
            <a:stretch>
              <a:fillRect/>
            </a:stretch>
          </a:blipFill>
          <a:ln w="25400" cap="flat" cmpd="sng" algn="ctr">
            <a:noFill/>
            <a:prstDash val="solid"/>
          </a:ln>
          <a:effectLst/>
        </p:spPr>
        <p:txBody>
          <a:bodyPr/>
          <a:p>
            <a:r>
              <a:rPr altLang="en-US" lang="zh-CN">
                <a:noFill/>
              </a:rPr>
              <a:t> </a:t>
            </a:r>
          </a:p>
        </p:txBody>
      </p:sp>
      <p:sp>
        <p:nvSpPr>
          <p:cNvPr id="1049141" name="矩形 22"/>
          <p:cNvSpPr>
            <a:spLocks noChangeAspect="1" noMove="1" noResize="1" noRot="1" noAdjustHandles="1" noEditPoints="1" noChangeArrowheads="1" noChangeShapeType="1" noTextEdit="1"/>
          </p:cNvSpPr>
          <p:nvPr>
            <p:custDataLst>
              <p:tags r:id="rId7"/>
            </p:custDataLst>
          </p:nvPr>
        </p:nvSpPr>
        <p:spPr>
          <a:xfrm>
            <a:off x="1828800" y="4190256"/>
            <a:ext cx="6400800" cy="642937"/>
          </a:xfrm>
          <a:prstGeom prst="rect"/>
          <a:blipFill rotWithShape="1">
            <a:blip xmlns:r="http://schemas.openxmlformats.org/officeDocument/2006/relationships" r:embed="rId8"/>
            <a:stretch>
              <a:fillRect/>
            </a:stretch>
          </a:blipFill>
          <a:ln w="25400" cap="flat" cmpd="sng" algn="ctr">
            <a:noFill/>
            <a:prstDash val="solid"/>
          </a:ln>
          <a:effectLst/>
        </p:spPr>
        <p:txBody>
          <a:bodyPr/>
          <a:p>
            <a:r>
              <a:rPr altLang="en-US" lang="zh-CN">
                <a:noFill/>
              </a:rPr>
              <a:t> </a:t>
            </a:r>
          </a:p>
        </p:txBody>
      </p:sp>
      <p:sp>
        <p:nvSpPr>
          <p:cNvPr id="1049142" name="矩形 23"/>
          <p:cNvSpPr>
            <a:spLocks noChangeAspect="1"/>
          </p:cNvSpPr>
          <p:nvPr>
            <p:custDataLst>
              <p:tags r:id="rId9"/>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143" name="矩形 24"/>
          <p:cNvSpPr>
            <a:spLocks noChangeAspect="1"/>
          </p:cNvSpPr>
          <p:nvPr>
            <p:custDataLst>
              <p:tags r:id="rId10"/>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144" name="矩形 25"/>
          <p:cNvSpPr>
            <a:spLocks noChangeAspect="1"/>
          </p:cNvSpPr>
          <p:nvPr>
            <p:custDataLst>
              <p:tags r:id="rId11"/>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145" name="矩形 26"/>
          <p:cNvSpPr>
            <a:spLocks noChangeAspect="1"/>
          </p:cNvSpPr>
          <p:nvPr>
            <p:custDataLst>
              <p:tags r:id="rId12"/>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146" name="矩形 27"/>
          <p:cNvSpPr>
            <a:spLocks noChangeAspect="1" noMove="1" noResize="1" noRot="1" noAdjustHandles="1" noEditPoints="1" noChangeArrowheads="1" noChangeShapeType="1" noTextEdit="1"/>
          </p:cNvSpPr>
          <p:nvPr>
            <p:custDataLst>
              <p:tags r:id="rId13"/>
            </p:custDataLst>
          </p:nvPr>
        </p:nvSpPr>
        <p:spPr>
          <a:xfrm>
            <a:off x="1828800" y="4689140"/>
            <a:ext cx="6400800" cy="1433264"/>
          </a:xfrm>
          <a:prstGeom prst="rect"/>
          <a:blipFill rotWithShape="1">
            <a:blip xmlns:r="http://schemas.openxmlformats.org/officeDocument/2006/relationships" r:embed="rId14"/>
            <a:stretch>
              <a:fillRect/>
            </a:stretch>
          </a:blipFill>
          <a:ln w="12700" cap="flat" cmpd="sng" algn="ctr">
            <a:noFill/>
            <a:prstDash val="solid"/>
          </a:ln>
          <a:effectLst/>
        </p:spPr>
        <p:txBody>
          <a:bodyPr/>
          <a:p>
            <a:r>
              <a:rPr altLang="en-US" lang="zh-CN">
                <a:noFill/>
              </a:rPr>
              <a:t> </a:t>
            </a:r>
          </a:p>
        </p:txBody>
      </p:sp>
      <p:sp>
        <p:nvSpPr>
          <p:cNvPr id="1049147" name="矩形 28"/>
          <p:cNvSpPr>
            <a:spLocks noChangeAspect="1"/>
          </p:cNvSpPr>
          <p:nvPr>
            <p:custDataLst>
              <p:tags r:id="rId15"/>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E</a:t>
            </a:r>
            <a:endParaRPr altLang="en-US" dirty="0" sz="1600" lang="zh-CN">
              <a:solidFill>
                <a:srgbClr val="FFFFFF"/>
              </a:solidFill>
            </a:endParaRPr>
          </a:p>
        </p:txBody>
      </p:sp>
      <p:sp>
        <p:nvSpPr>
          <p:cNvPr id="1049148" name="矩形 29"/>
          <p:cNvSpPr>
            <a:spLocks noChangeAspect="1" noMove="1" noResize="1" noRot="1" noAdjustHandles="1" noEditPoints="1" noChangeArrowheads="1" noChangeShapeType="1" noTextEdit="1"/>
          </p:cNvSpPr>
          <p:nvPr>
            <p:custDataLst>
              <p:tags r:id="rId16"/>
            </p:custDataLst>
          </p:nvPr>
        </p:nvSpPr>
        <p:spPr>
          <a:xfrm>
            <a:off x="1828800" y="2818656"/>
            <a:ext cx="6400800" cy="642937"/>
          </a:xfrm>
          <a:prstGeom prst="rect"/>
          <a:blipFill rotWithShape="1">
            <a:blip xmlns:r="http://schemas.openxmlformats.org/officeDocument/2006/relationships" r:embed="rId17"/>
            <a:stretch>
              <a:fillRect t="-2830" b="-10377"/>
            </a:stretch>
          </a:blipFill>
          <a:ln w="25400" cap="flat" cmpd="sng" algn="ctr">
            <a:noFill/>
            <a:prstDash val="solid"/>
          </a:ln>
          <a:effectLst/>
        </p:spPr>
        <p:txBody>
          <a:bodyPr/>
          <a:p>
            <a:r>
              <a:rPr altLang="en-US" lang="zh-CN">
                <a:noFill/>
              </a:rPr>
              <a:t> </a:t>
            </a:r>
          </a:p>
        </p:txBody>
      </p:sp>
      <p:grpSp>
        <p:nvGrpSpPr>
          <p:cNvPr id="143" name="组合 10"/>
          <p:cNvGrpSpPr/>
          <p:nvPr>
            <p:custDataLst>
              <p:tags r:id="rId18"/>
            </p:custDataLst>
          </p:nvPr>
        </p:nvGrpSpPr>
        <p:grpSpPr>
          <a:xfrm>
            <a:off x="0" y="0"/>
            <a:ext cx="9144000" cy="635000"/>
            <a:chOff x="0" y="0"/>
            <a:chExt cx="9144000" cy="635000"/>
          </a:xfrm>
        </p:grpSpPr>
        <p:sp>
          <p:nvSpPr>
            <p:cNvPr id="1049149"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0"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1"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152"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1" name="图片 7"/>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153"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154" name=""/>
              <p14:cNvContentPartPr/>
              <p14:nvPr/>
            </p14:nvContentPartPr>
            <p14:xfrm>
              <a:off x="0" y="0"/>
              <a:ext cx="0" cy="0"/>
            </p14:xfrm>
          </p:contentPart>
        </mc:Choice>
        <mc:Fallback>
          <p:sp>
            <p:nvSpPr>
              <p:cNvPr id="104915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7">
            <p14:nvContentPartPr>
              <p14:cNvPr id="1049155" name=""/>
              <p14:cNvContentPartPr/>
              <p14:nvPr/>
            </p14:nvContentPartPr>
            <p14:xfrm>
              <a:off x="1186031" y="2199815"/>
              <a:ext cx="499482" cy="570732"/>
            </p14:xfrm>
          </p:contentPart>
        </mc:Choice>
        <mc:Fallback>
          <p:sp>
            <p:nvSpPr>
              <p:cNvPr id="1049155" name=""/>
              <p:cNvSpPr/>
              <p:nvPr/>
            </p:nvSpPr>
            <p:spPr>
              <a:xfrm>
                <a:off x="1186031" y="2199815"/>
                <a:ext cx="499482" cy="570732"/>
              </a:xfrm>
            </p:spPr>
          </p:sp>
        </mc:Fallback>
      </mc:AlternateContent>
      <mc:AlternateContent xmlns:mc="http://schemas.openxmlformats.org/markup-compatibility/2006">
        <mc:Choice xmlns:p14="http://schemas.microsoft.com/office/powerpoint/2010/main" Requires="p14">
          <p:contentPart p14:bwMode="auto" r:id="rId28">
            <p14:nvContentPartPr>
              <p14:cNvPr id="1049156" name=""/>
              <p14:cNvContentPartPr/>
              <p14:nvPr/>
            </p14:nvContentPartPr>
            <p14:xfrm>
              <a:off x="1098617" y="2852981"/>
              <a:ext cx="535820" cy="696348"/>
            </p14:xfrm>
          </p:contentPart>
        </mc:Choice>
        <mc:Fallback>
          <p:sp>
            <p:nvSpPr>
              <p:cNvPr id="1049156" name=""/>
              <p:cNvSpPr/>
              <p:nvPr/>
            </p:nvSpPr>
            <p:spPr>
              <a:xfrm>
                <a:off x="1098617" y="2852981"/>
                <a:ext cx="535820" cy="696348"/>
              </a:xfrm>
            </p:spPr>
          </p:sp>
        </mc:Fallback>
      </mc:AlternateContent>
      <mc:AlternateContent xmlns:mc="http://schemas.openxmlformats.org/markup-compatibility/2006">
        <mc:Choice xmlns:p14="http://schemas.microsoft.com/office/powerpoint/2010/main" Requires="p14">
          <p:contentPart p14:bwMode="auto" r:id="rId29">
            <p14:nvContentPartPr>
              <p14:cNvPr id="1049157" name=""/>
              <p14:cNvContentPartPr/>
              <p14:nvPr/>
            </p14:nvContentPartPr>
            <p14:xfrm>
              <a:off x="1181163" y="4133317"/>
              <a:ext cx="474956" cy="610986"/>
            </p14:xfrm>
          </p:contentPart>
        </mc:Choice>
        <mc:Fallback>
          <p:sp>
            <p:nvSpPr>
              <p:cNvPr id="1049157" name=""/>
              <p:cNvSpPr/>
              <p:nvPr/>
            </p:nvSpPr>
            <p:spPr>
              <a:xfrm>
                <a:off x="1181163" y="4133317"/>
                <a:ext cx="474956" cy="610986"/>
              </a:xfrm>
            </p:spPr>
          </p:sp>
        </mc:Fallback>
      </mc:AlternateContent>
      <mc:AlternateContent xmlns:mc="http://schemas.openxmlformats.org/markup-compatibility/2006">
        <mc:Choice xmlns:p14="http://schemas.microsoft.com/office/powerpoint/2010/main" Requires="p14">
          <p:contentPart p14:bwMode="auto" r:id="rId30">
            <p14:nvContentPartPr>
              <p14:cNvPr id="1049158" name=""/>
              <p14:cNvContentPartPr/>
              <p14:nvPr/>
            </p14:nvContentPartPr>
            <p14:xfrm>
              <a:off x="0" y="0"/>
              <a:ext cx="0" cy="0"/>
            </p14:xfrm>
          </p:contentPart>
        </mc:Choice>
        <mc:Fallback>
          <p:sp>
            <p:nvSpPr>
              <p:cNvPr id="104915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1">
            <p14:nvContentPartPr>
              <p14:cNvPr id="1049159" name=""/>
              <p14:cNvContentPartPr/>
              <p14:nvPr/>
            </p14:nvContentPartPr>
            <p14:xfrm>
              <a:off x="6424737" y="3510767"/>
              <a:ext cx="22003" cy="7282"/>
            </p14:xfrm>
          </p:contentPart>
        </mc:Choice>
        <mc:Fallback>
          <p:sp>
            <p:nvSpPr>
              <p:cNvPr id="1049159" name=""/>
              <p:cNvSpPr/>
              <p:nvPr/>
            </p:nvSpPr>
            <p:spPr>
              <a:xfrm>
                <a:off x="6424737" y="3510767"/>
                <a:ext cx="22003" cy="7282"/>
              </a:xfrm>
            </p:spPr>
          </p:sp>
        </mc:Fallback>
      </mc:AlternateContent>
      <mc:AlternateContent xmlns:mc="http://schemas.openxmlformats.org/markup-compatibility/2006">
        <mc:Choice xmlns:p14="http://schemas.microsoft.com/office/powerpoint/2010/main" Requires="p14">
          <p:contentPart p14:bwMode="auto" r:id="rId32">
            <p14:nvContentPartPr>
              <p14:cNvPr id="1049160" name=""/>
              <p14:cNvContentPartPr/>
              <p14:nvPr/>
            </p14:nvContentPartPr>
            <p14:xfrm>
              <a:off x="0" y="0"/>
              <a:ext cx="0" cy="0"/>
            </p14:xfrm>
          </p:contentPart>
        </mc:Choice>
        <mc:Fallback>
          <p:sp>
            <p:nvSpPr>
              <p:cNvPr id="104916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3">
            <p14:nvContentPartPr>
              <p14:cNvPr id="1049161" name=""/>
              <p14:cNvContentPartPr/>
              <p14:nvPr/>
            </p14:nvContentPartPr>
            <p14:xfrm>
              <a:off x="2442670" y="273013"/>
              <a:ext cx="114947" cy="193051"/>
            </p14:xfrm>
          </p:contentPart>
        </mc:Choice>
        <mc:Fallback>
          <p:sp>
            <p:nvSpPr>
              <p:cNvPr id="1049161" name=""/>
              <p:cNvSpPr/>
              <p:nvPr/>
            </p:nvSpPr>
            <p:spPr>
              <a:xfrm>
                <a:off x="2442670" y="273013"/>
                <a:ext cx="114947" cy="193051"/>
              </a:xfrm>
            </p:spPr>
          </p:sp>
        </mc:Fallback>
      </mc:AlternateContent>
      <mc:AlternateContent xmlns:mc="http://schemas.openxmlformats.org/markup-compatibility/2006">
        <mc:Choice xmlns:p14="http://schemas.microsoft.com/office/powerpoint/2010/main" Requires="p14">
          <p:contentPart p14:bwMode="auto" r:id="rId34">
            <p14:nvContentPartPr>
              <p14:cNvPr id="1049162" name=""/>
              <p14:cNvContentPartPr/>
              <p14:nvPr/>
            </p14:nvContentPartPr>
            <p14:xfrm>
              <a:off x="2461123" y="164101"/>
              <a:ext cx="42619" cy="254684"/>
            </p14:xfrm>
          </p:contentPart>
        </mc:Choice>
        <mc:Fallback>
          <p:sp>
            <p:nvSpPr>
              <p:cNvPr id="1049162" name=""/>
              <p:cNvSpPr/>
              <p:nvPr/>
            </p:nvSpPr>
            <p:spPr>
              <a:xfrm>
                <a:off x="2461123" y="164101"/>
                <a:ext cx="42619" cy="254684"/>
              </a:xfrm>
            </p:spPr>
          </p:sp>
        </mc:Fallback>
      </mc:AlternateContent>
      <mc:AlternateContent xmlns:mc="http://schemas.openxmlformats.org/markup-compatibility/2006">
        <mc:Choice xmlns:p14="http://schemas.microsoft.com/office/powerpoint/2010/main" Requires="p14">
          <p:contentPart p14:bwMode="auto" r:id="rId35">
            <p14:nvContentPartPr>
              <p14:cNvPr id="1049163" name=""/>
              <p14:cNvContentPartPr/>
              <p14:nvPr/>
            </p14:nvContentPartPr>
            <p14:xfrm>
              <a:off x="2594428" y="324744"/>
              <a:ext cx="8597" cy="105936"/>
            </p14:xfrm>
          </p:contentPart>
        </mc:Choice>
        <mc:Fallback>
          <p:sp>
            <p:nvSpPr>
              <p:cNvPr id="1049163" name=""/>
              <p:cNvSpPr/>
              <p:nvPr/>
            </p:nvSpPr>
            <p:spPr>
              <a:xfrm>
                <a:off x="2594428" y="324744"/>
                <a:ext cx="8597" cy="105936"/>
              </a:xfrm>
            </p:spPr>
          </p:sp>
        </mc:Fallback>
      </mc:AlternateContent>
      <mc:AlternateContent xmlns:mc="http://schemas.openxmlformats.org/markup-compatibility/2006">
        <mc:Choice xmlns:p14="http://schemas.microsoft.com/office/powerpoint/2010/main" Requires="p14">
          <p:contentPart p14:bwMode="auto" r:id="rId36">
            <p14:nvContentPartPr>
              <p14:cNvPr id="1049164" name=""/>
              <p14:cNvContentPartPr/>
              <p14:nvPr/>
            </p14:nvContentPartPr>
            <p14:xfrm>
              <a:off x="2680784" y="172991"/>
              <a:ext cx="76792" cy="7370"/>
            </p14:xfrm>
          </p:contentPart>
        </mc:Choice>
        <mc:Fallback>
          <p:sp>
            <p:nvSpPr>
              <p:cNvPr id="1049164" name=""/>
              <p:cNvSpPr/>
              <p:nvPr/>
            </p:nvSpPr>
            <p:spPr>
              <a:xfrm>
                <a:off x="2680784" y="172991"/>
                <a:ext cx="76792" cy="7370"/>
              </a:xfrm>
            </p:spPr>
          </p:sp>
        </mc:Fallback>
      </mc:AlternateContent>
      <mc:AlternateContent xmlns:mc="http://schemas.openxmlformats.org/markup-compatibility/2006">
        <mc:Choice xmlns:p14="http://schemas.microsoft.com/office/powerpoint/2010/main" Requires="p14">
          <p:contentPart p14:bwMode="auto" r:id="rId37">
            <p14:nvContentPartPr>
              <p14:cNvPr id="1049165" name=""/>
              <p14:cNvContentPartPr/>
              <p14:nvPr/>
            </p14:nvContentPartPr>
            <p14:xfrm>
              <a:off x="2664909" y="243470"/>
              <a:ext cx="95125" cy="147051"/>
            </p14:xfrm>
          </p:contentPart>
        </mc:Choice>
        <mc:Fallback>
          <p:sp>
            <p:nvSpPr>
              <p:cNvPr id="1049165" name=""/>
              <p:cNvSpPr/>
              <p:nvPr/>
            </p:nvSpPr>
            <p:spPr>
              <a:xfrm>
                <a:off x="2664909" y="243470"/>
                <a:ext cx="95125" cy="147051"/>
              </a:xfrm>
            </p:spPr>
          </p:sp>
        </mc:Fallback>
      </mc:AlternateContent>
      <mc:AlternateContent xmlns:mc="http://schemas.openxmlformats.org/markup-compatibility/2006">
        <mc:Choice xmlns:p14="http://schemas.microsoft.com/office/powerpoint/2010/main" Requires="p14">
          <p:contentPart p14:bwMode="auto" r:id="rId38">
            <p14:nvContentPartPr>
              <p14:cNvPr id="1049166" name=""/>
              <p14:cNvContentPartPr/>
              <p14:nvPr/>
            </p14:nvContentPartPr>
            <p14:xfrm>
              <a:off x="2754580" y="268045"/>
              <a:ext cx="12526" cy="135009"/>
            </p14:xfrm>
          </p:contentPart>
        </mc:Choice>
        <mc:Fallback>
          <p:sp>
            <p:nvSpPr>
              <p:cNvPr id="1049166" name=""/>
              <p:cNvSpPr/>
              <p:nvPr/>
            </p:nvSpPr>
            <p:spPr>
              <a:xfrm>
                <a:off x="2754580" y="268045"/>
                <a:ext cx="12526" cy="135009"/>
              </a:xfrm>
            </p:spPr>
          </p:sp>
        </mc:Fallback>
      </mc:AlternateContent>
      <mc:AlternateContent xmlns:mc="http://schemas.openxmlformats.org/markup-compatibility/2006">
        <mc:Choice xmlns:p14="http://schemas.microsoft.com/office/powerpoint/2010/main" Requires="p14">
          <p:contentPart p14:bwMode="auto" r:id="rId39">
            <p14:nvContentPartPr>
              <p14:cNvPr id="1049167" name=""/>
              <p14:cNvContentPartPr/>
              <p14:nvPr/>
            </p14:nvContentPartPr>
            <p14:xfrm>
              <a:off x="2751416" y="237631"/>
              <a:ext cx="77390" cy="140515"/>
            </p14:xfrm>
          </p:contentPart>
        </mc:Choice>
        <mc:Fallback>
          <p:sp>
            <p:nvSpPr>
              <p:cNvPr id="1049167" name=""/>
              <p:cNvSpPr/>
              <p:nvPr/>
            </p:nvSpPr>
            <p:spPr>
              <a:xfrm>
                <a:off x="2751416" y="237631"/>
                <a:ext cx="77390" cy="140515"/>
              </a:xfrm>
            </p:spPr>
          </p:sp>
        </mc:Fallback>
      </mc:AlternateContent>
      <mc:AlternateContent xmlns:mc="http://schemas.openxmlformats.org/markup-compatibility/2006">
        <mc:Choice xmlns:p14="http://schemas.microsoft.com/office/powerpoint/2010/main" Requires="p14">
          <p:contentPart p14:bwMode="auto" r:id="rId40">
            <p14:nvContentPartPr>
              <p14:cNvPr id="1049168" name=""/>
              <p14:cNvContentPartPr/>
              <p14:nvPr/>
            </p14:nvContentPartPr>
            <p14:xfrm>
              <a:off x="2800375" y="172991"/>
              <a:ext cx="109173" cy="227597"/>
            </p14:xfrm>
          </p:contentPart>
        </mc:Choice>
        <mc:Fallback>
          <p:sp>
            <p:nvSpPr>
              <p:cNvPr id="1049168" name=""/>
              <p:cNvSpPr/>
              <p:nvPr/>
            </p:nvSpPr>
            <p:spPr>
              <a:xfrm>
                <a:off x="2800375" y="172991"/>
                <a:ext cx="109173" cy="227597"/>
              </a:xfrm>
            </p:spPr>
          </p:sp>
        </mc:Fallback>
      </mc:AlternateContent>
      <mc:AlternateContent xmlns:mc="http://schemas.openxmlformats.org/markup-compatibility/2006">
        <mc:Choice xmlns:p14="http://schemas.microsoft.com/office/powerpoint/2010/main" Requires="p14">
          <p:contentPart p14:bwMode="auto" r:id="rId41">
            <p14:nvContentPartPr>
              <p14:cNvPr id="1049169" name=""/>
              <p14:cNvContentPartPr/>
              <p14:nvPr/>
            </p14:nvContentPartPr>
            <p14:xfrm>
              <a:off x="2675342" y="174260"/>
              <a:ext cx="27446" cy="158017"/>
            </p14:xfrm>
          </p:contentPart>
        </mc:Choice>
        <mc:Fallback>
          <p:sp>
            <p:nvSpPr>
              <p:cNvPr id="1049169" name=""/>
              <p:cNvSpPr/>
              <p:nvPr/>
            </p:nvSpPr>
            <p:spPr>
              <a:xfrm>
                <a:off x="2675342" y="174260"/>
                <a:ext cx="27446" cy="158017"/>
              </a:xfrm>
            </p:spPr>
          </p:sp>
        </mc:Fallback>
      </mc:AlternateContent>
      <mc:AlternateContent xmlns:mc="http://schemas.openxmlformats.org/markup-compatibility/2006">
        <mc:Choice xmlns:p14="http://schemas.microsoft.com/office/powerpoint/2010/main" Requires="p14">
          <p:contentPart p14:bwMode="auto" r:id="rId42">
            <p14:nvContentPartPr>
              <p14:cNvPr id="1049170" name=""/>
              <p14:cNvContentPartPr/>
              <p14:nvPr/>
            </p14:nvContentPartPr>
            <p14:xfrm>
              <a:off x="2993823" y="223270"/>
              <a:ext cx="131467" cy="11297"/>
            </p14:xfrm>
          </p:contentPart>
        </mc:Choice>
        <mc:Fallback>
          <p:sp>
            <p:nvSpPr>
              <p:cNvPr id="1049170" name=""/>
              <p:cNvSpPr/>
              <p:nvPr/>
            </p:nvSpPr>
            <p:spPr>
              <a:xfrm>
                <a:off x="2993823" y="223270"/>
                <a:ext cx="131467" cy="11297"/>
              </a:xfrm>
            </p:spPr>
          </p:sp>
        </mc:Fallback>
      </mc:AlternateContent>
      <mc:AlternateContent xmlns:mc="http://schemas.openxmlformats.org/markup-compatibility/2006">
        <mc:Choice xmlns:p14="http://schemas.microsoft.com/office/powerpoint/2010/main" Requires="p14">
          <p:contentPart p14:bwMode="auto" r:id="rId43">
            <p14:nvContentPartPr>
              <p14:cNvPr id="1049171" name=""/>
              <p14:cNvContentPartPr/>
              <p14:nvPr/>
            </p14:nvContentPartPr>
            <p14:xfrm>
              <a:off x="3030017" y="141243"/>
              <a:ext cx="130148" cy="195389"/>
            </p14:xfrm>
          </p:contentPart>
        </mc:Choice>
        <mc:Fallback>
          <p:sp>
            <p:nvSpPr>
              <p:cNvPr id="1049171" name=""/>
              <p:cNvSpPr/>
              <p:nvPr/>
            </p:nvSpPr>
            <p:spPr>
              <a:xfrm>
                <a:off x="3030017" y="141243"/>
                <a:ext cx="130148" cy="195389"/>
              </a:xfrm>
            </p:spPr>
          </p:sp>
        </mc:Fallback>
      </mc:AlternateContent>
      <mc:AlternateContent xmlns:mc="http://schemas.openxmlformats.org/markup-compatibility/2006">
        <mc:Choice xmlns:p14="http://schemas.microsoft.com/office/powerpoint/2010/main" Requires="p14">
          <p:contentPart p14:bwMode="auto" r:id="rId44">
            <p14:nvContentPartPr>
              <p14:cNvPr id="1049172" name=""/>
              <p14:cNvContentPartPr/>
              <p14:nvPr/>
            </p14:nvContentPartPr>
            <p14:xfrm>
              <a:off x="3265467" y="92987"/>
              <a:ext cx="146951" cy="375893"/>
            </p14:xfrm>
          </p:contentPart>
        </mc:Choice>
        <mc:Fallback>
          <p:sp>
            <p:nvSpPr>
              <p:cNvPr id="1049172" name=""/>
              <p:cNvSpPr/>
              <p:nvPr/>
            </p:nvSpPr>
            <p:spPr>
              <a:xfrm>
                <a:off x="3265467" y="92987"/>
                <a:ext cx="146951" cy="375893"/>
              </a:xfrm>
            </p:spPr>
          </p:sp>
        </mc:Fallback>
      </mc:AlternateContent>
      <mc:AlternateContent xmlns:mc="http://schemas.openxmlformats.org/markup-compatibility/2006">
        <mc:Choice xmlns:p14="http://schemas.microsoft.com/office/powerpoint/2010/main" Requires="p14">
          <p:contentPart p14:bwMode="auto" r:id="rId45">
            <p14:nvContentPartPr>
              <p14:cNvPr id="1049173" name=""/>
              <p14:cNvContentPartPr/>
              <p14:nvPr/>
            </p14:nvContentPartPr>
            <p14:xfrm>
              <a:off x="3474030" y="232041"/>
              <a:ext cx="4961" cy="143703"/>
            </p14:xfrm>
          </p:contentPart>
        </mc:Choice>
        <mc:Fallback>
          <p:sp>
            <p:nvSpPr>
              <p:cNvPr id="1049173" name=""/>
              <p:cNvSpPr/>
              <p:nvPr/>
            </p:nvSpPr>
            <p:spPr>
              <a:xfrm>
                <a:off x="3474030" y="232041"/>
                <a:ext cx="4961" cy="143703"/>
              </a:xfrm>
            </p:spPr>
          </p:sp>
        </mc:Fallback>
      </mc:AlternateContent>
      <mc:AlternateContent xmlns:mc="http://schemas.openxmlformats.org/markup-compatibility/2006">
        <mc:Choice xmlns:p14="http://schemas.microsoft.com/office/powerpoint/2010/main" Requires="p14">
          <p:contentPart p14:bwMode="auto" r:id="rId46">
            <p14:nvContentPartPr>
              <p14:cNvPr id="1049174" name=""/>
              <p14:cNvContentPartPr/>
              <p14:nvPr/>
            </p14:nvContentPartPr>
            <p14:xfrm>
              <a:off x="3518308" y="111034"/>
              <a:ext cx="60470" cy="9792"/>
            </p14:xfrm>
          </p:contentPart>
        </mc:Choice>
        <mc:Fallback>
          <p:sp>
            <p:nvSpPr>
              <p:cNvPr id="1049174" name=""/>
              <p:cNvSpPr/>
              <p:nvPr/>
            </p:nvSpPr>
            <p:spPr>
              <a:xfrm>
                <a:off x="3518308" y="111034"/>
                <a:ext cx="60470" cy="9792"/>
              </a:xfrm>
            </p:spPr>
          </p:sp>
        </mc:Fallback>
      </mc:AlternateContent>
      <mc:AlternateContent xmlns:mc="http://schemas.openxmlformats.org/markup-compatibility/2006">
        <mc:Choice xmlns:p14="http://schemas.microsoft.com/office/powerpoint/2010/main" Requires="p14">
          <p:contentPart p14:bwMode="auto" r:id="rId47">
            <p14:nvContentPartPr>
              <p14:cNvPr id="1049175" name=""/>
              <p14:cNvContentPartPr/>
              <p14:nvPr/>
            </p14:nvContentPartPr>
            <p14:xfrm>
              <a:off x="3496485" y="118385"/>
              <a:ext cx="92984" cy="224117"/>
            </p14:xfrm>
          </p:contentPart>
        </mc:Choice>
        <mc:Fallback>
          <p:sp>
            <p:nvSpPr>
              <p:cNvPr id="1049175" name=""/>
              <p:cNvSpPr/>
              <p:nvPr/>
            </p:nvSpPr>
            <p:spPr>
              <a:xfrm>
                <a:off x="3496485" y="118385"/>
                <a:ext cx="92984" cy="224117"/>
              </a:xfrm>
            </p:spPr>
          </p:sp>
        </mc:Fallback>
      </mc:AlternateContent>
      <mc:AlternateContent xmlns:mc="http://schemas.openxmlformats.org/markup-compatibility/2006">
        <mc:Choice xmlns:p14="http://schemas.microsoft.com/office/powerpoint/2010/main" Requires="p14">
          <p:contentPart p14:bwMode="auto" r:id="rId48">
            <p14:nvContentPartPr>
              <p14:cNvPr id="1049176" name=""/>
              <p14:cNvContentPartPr/>
              <p14:nvPr/>
            </p14:nvContentPartPr>
            <p14:xfrm>
              <a:off x="3554783" y="120925"/>
              <a:ext cx="108667" cy="220256"/>
            </p14:xfrm>
          </p:contentPart>
        </mc:Choice>
        <mc:Fallback>
          <p:sp>
            <p:nvSpPr>
              <p:cNvPr id="1049176" name=""/>
              <p:cNvSpPr/>
              <p:nvPr/>
            </p:nvSpPr>
            <p:spPr>
              <a:xfrm>
                <a:off x="3554783" y="120925"/>
                <a:ext cx="108667" cy="220256"/>
              </a:xfrm>
            </p:spPr>
          </p:sp>
        </mc:Fallback>
      </mc:AlternateContent>
      <mc:AlternateContent xmlns:mc="http://schemas.openxmlformats.org/markup-compatibility/2006">
        <mc:Choice xmlns:p14="http://schemas.microsoft.com/office/powerpoint/2010/main" Requires="p14">
          <p:contentPart p14:bwMode="auto" r:id="rId49">
            <p14:nvContentPartPr>
              <p14:cNvPr id="1049177" name=""/>
              <p14:cNvContentPartPr/>
              <p14:nvPr/>
            </p14:nvContentPartPr>
            <p14:xfrm>
              <a:off x="3665769" y="87671"/>
              <a:ext cx="108403" cy="262197"/>
            </p14:xfrm>
          </p:contentPart>
        </mc:Choice>
        <mc:Fallback>
          <p:sp>
            <p:nvSpPr>
              <p:cNvPr id="1049177" name=""/>
              <p:cNvSpPr/>
              <p:nvPr/>
            </p:nvSpPr>
            <p:spPr>
              <a:xfrm>
                <a:off x="3665769" y="87671"/>
                <a:ext cx="108403" cy="262197"/>
              </a:xfrm>
            </p:spPr>
          </p:sp>
        </mc:Fallback>
      </mc:AlternateContent>
      <mc:AlternateContent xmlns:mc="http://schemas.openxmlformats.org/markup-compatibility/2006">
        <mc:Choice xmlns:p14="http://schemas.microsoft.com/office/powerpoint/2010/main" Requires="p14">
          <p:contentPart p14:bwMode="auto" r:id="rId50">
            <p14:nvContentPartPr>
              <p14:cNvPr id="1049178" name=""/>
              <p14:cNvContentPartPr/>
              <p14:nvPr/>
            </p14:nvContentPartPr>
            <p14:xfrm>
              <a:off x="2507437" y="913343"/>
              <a:ext cx="35447" cy="47610"/>
            </p14:xfrm>
          </p:contentPart>
        </mc:Choice>
        <mc:Fallback>
          <p:sp>
            <p:nvSpPr>
              <p:cNvPr id="1049178" name=""/>
              <p:cNvSpPr/>
              <p:nvPr/>
            </p:nvSpPr>
            <p:spPr>
              <a:xfrm>
                <a:off x="2507437" y="913343"/>
                <a:ext cx="35447" cy="47610"/>
              </a:xfrm>
            </p:spPr>
          </p:sp>
        </mc:Fallback>
      </mc:AlternateContent>
      <mc:AlternateContent xmlns:mc="http://schemas.openxmlformats.org/markup-compatibility/2006">
        <mc:Choice xmlns:p14="http://schemas.microsoft.com/office/powerpoint/2010/main" Requires="p14">
          <p:contentPart p14:bwMode="auto" r:id="rId51">
            <p14:nvContentPartPr>
              <p14:cNvPr id="1049179" name=""/>
              <p14:cNvContentPartPr/>
              <p14:nvPr/>
            </p14:nvContentPartPr>
            <p14:xfrm>
              <a:off x="2467596" y="740001"/>
              <a:ext cx="30951" cy="205385"/>
            </p14:xfrm>
          </p:contentPart>
        </mc:Choice>
        <mc:Fallback>
          <p:sp>
            <p:nvSpPr>
              <p:cNvPr id="1049179" name=""/>
              <p:cNvSpPr/>
              <p:nvPr/>
            </p:nvSpPr>
            <p:spPr>
              <a:xfrm>
                <a:off x="2467596" y="740001"/>
                <a:ext cx="30951" cy="205385"/>
              </a:xfrm>
            </p:spPr>
          </p:sp>
        </mc:Fallback>
      </mc:AlternateContent>
      <mc:AlternateContent xmlns:mc="http://schemas.openxmlformats.org/markup-compatibility/2006">
        <mc:Choice xmlns:p14="http://schemas.microsoft.com/office/powerpoint/2010/main" Requires="p14">
          <p:contentPart p14:bwMode="auto" r:id="rId52">
            <p14:nvContentPartPr>
              <p14:cNvPr id="1049180" name=""/>
              <p14:cNvContentPartPr/>
              <p14:nvPr/>
            </p14:nvContentPartPr>
            <p14:xfrm>
              <a:off x="2557603" y="835244"/>
              <a:ext cx="134380" cy="102197"/>
            </p14:xfrm>
          </p:contentPart>
        </mc:Choice>
        <mc:Fallback>
          <p:sp>
            <p:nvSpPr>
              <p:cNvPr id="1049180" name=""/>
              <p:cNvSpPr/>
              <p:nvPr/>
            </p:nvSpPr>
            <p:spPr>
              <a:xfrm>
                <a:off x="2557603" y="835244"/>
                <a:ext cx="134380" cy="102197"/>
              </a:xfrm>
            </p:spPr>
          </p:sp>
        </mc:Fallback>
      </mc:AlternateContent>
      <mc:AlternateContent xmlns:mc="http://schemas.openxmlformats.org/markup-compatibility/2006">
        <mc:Choice xmlns:p14="http://schemas.microsoft.com/office/powerpoint/2010/main" Requires="p14">
          <p:contentPart p14:bwMode="auto" r:id="rId53">
            <p14:nvContentPartPr>
              <p14:cNvPr id="1049181" name=""/>
              <p14:cNvContentPartPr/>
              <p14:nvPr/>
            </p14:nvContentPartPr>
            <p14:xfrm>
              <a:off x="2353140" y="799052"/>
              <a:ext cx="186604" cy="136994"/>
            </p14:xfrm>
          </p:contentPart>
        </mc:Choice>
        <mc:Fallback>
          <p:sp>
            <p:nvSpPr>
              <p:cNvPr id="1049181" name=""/>
              <p:cNvSpPr/>
              <p:nvPr/>
            </p:nvSpPr>
            <p:spPr>
              <a:xfrm>
                <a:off x="2353140" y="799052"/>
                <a:ext cx="186604" cy="136994"/>
              </a:xfrm>
            </p:spPr>
          </p:sp>
        </mc:Fallback>
      </mc:AlternateContent>
      <mc:AlternateContent xmlns:mc="http://schemas.openxmlformats.org/markup-compatibility/2006">
        <mc:Choice xmlns:p14="http://schemas.microsoft.com/office/powerpoint/2010/main" Requires="p14">
          <p:contentPart p14:bwMode="auto" r:id="rId54">
            <p14:nvContentPartPr>
              <p14:cNvPr id="1049182" name=""/>
              <p14:cNvContentPartPr/>
              <p14:nvPr/>
            </p14:nvContentPartPr>
            <p14:xfrm>
              <a:off x="2441112" y="762225"/>
              <a:ext cx="39657" cy="226545"/>
            </p14:xfrm>
          </p:contentPart>
        </mc:Choice>
        <mc:Fallback>
          <p:sp>
            <p:nvSpPr>
              <p:cNvPr id="1049182" name=""/>
              <p:cNvSpPr/>
              <p:nvPr/>
            </p:nvSpPr>
            <p:spPr>
              <a:xfrm>
                <a:off x="2441112" y="762225"/>
                <a:ext cx="39657" cy="226545"/>
              </a:xfrm>
            </p:spPr>
          </p:sp>
        </mc:Fallback>
      </mc:AlternateContent>
      <mc:AlternateContent xmlns:mc="http://schemas.openxmlformats.org/markup-compatibility/2006">
        <mc:Choice xmlns:p14="http://schemas.microsoft.com/office/powerpoint/2010/main" Requires="p14">
          <p:contentPart p14:bwMode="auto" r:id="rId55">
            <p14:nvContentPartPr>
              <p14:cNvPr id="1049183" name=""/>
              <p14:cNvContentPartPr/>
              <p14:nvPr/>
            </p14:nvContentPartPr>
            <p14:xfrm>
              <a:off x="2685864" y="729842"/>
              <a:ext cx="71417" cy="45338"/>
            </p14:xfrm>
          </p:contentPart>
        </mc:Choice>
        <mc:Fallback>
          <p:sp>
            <p:nvSpPr>
              <p:cNvPr id="1049183" name=""/>
              <p:cNvSpPr/>
              <p:nvPr/>
            </p:nvSpPr>
            <p:spPr>
              <a:xfrm>
                <a:off x="2685864" y="729842"/>
                <a:ext cx="71417" cy="45338"/>
              </a:xfrm>
            </p:spPr>
          </p:sp>
        </mc:Fallback>
      </mc:AlternateContent>
      <mc:AlternateContent xmlns:mc="http://schemas.openxmlformats.org/markup-compatibility/2006">
        <mc:Choice xmlns:p14="http://schemas.microsoft.com/office/powerpoint/2010/main" Requires="p14">
          <p:contentPart p14:bwMode="auto" r:id="rId56">
            <p14:nvContentPartPr>
              <p14:cNvPr id="1049184" name=""/>
              <p14:cNvContentPartPr/>
              <p14:nvPr/>
            </p14:nvContentPartPr>
            <p14:xfrm>
              <a:off x="2723495" y="795877"/>
              <a:ext cx="68439" cy="86524"/>
            </p14:xfrm>
          </p:contentPart>
        </mc:Choice>
        <mc:Fallback>
          <p:sp>
            <p:nvSpPr>
              <p:cNvPr id="1049184" name=""/>
              <p:cNvSpPr/>
              <p:nvPr/>
            </p:nvSpPr>
            <p:spPr>
              <a:xfrm>
                <a:off x="2723495" y="795877"/>
                <a:ext cx="68439" cy="86524"/>
              </a:xfrm>
            </p:spPr>
          </p:sp>
        </mc:Fallback>
      </mc:AlternateContent>
      <mc:AlternateContent xmlns:mc="http://schemas.openxmlformats.org/markup-compatibility/2006">
        <mc:Choice xmlns:p14="http://schemas.microsoft.com/office/powerpoint/2010/main" Requires="p14">
          <p:contentPart p14:bwMode="auto" r:id="rId57">
            <p14:nvContentPartPr>
              <p14:cNvPr id="1049185" name=""/>
              <p14:cNvContentPartPr/>
              <p14:nvPr/>
            </p14:nvContentPartPr>
            <p14:xfrm>
              <a:off x="2783175" y="757780"/>
              <a:ext cx="105400" cy="123123"/>
            </p14:xfrm>
          </p:contentPart>
        </mc:Choice>
        <mc:Fallback>
          <p:sp>
            <p:nvSpPr>
              <p:cNvPr id="1049185" name=""/>
              <p:cNvSpPr/>
              <p:nvPr/>
            </p:nvSpPr>
            <p:spPr>
              <a:xfrm>
                <a:off x="2783175" y="757780"/>
                <a:ext cx="105400" cy="123123"/>
              </a:xfrm>
            </p:spPr>
          </p:sp>
        </mc:Fallback>
      </mc:AlternateContent>
      <mc:AlternateContent xmlns:mc="http://schemas.openxmlformats.org/markup-compatibility/2006">
        <mc:Choice xmlns:p14="http://schemas.microsoft.com/office/powerpoint/2010/main" Requires="p14">
          <p:contentPart p14:bwMode="auto" r:id="rId58">
            <p14:nvContentPartPr>
              <p14:cNvPr id="1049186" name=""/>
              <p14:cNvContentPartPr/>
              <p14:nvPr/>
            </p14:nvContentPartPr>
            <p14:xfrm>
              <a:off x="2890959" y="637139"/>
              <a:ext cx="70407" cy="326467"/>
            </p14:xfrm>
          </p:contentPart>
        </mc:Choice>
        <mc:Fallback>
          <p:sp>
            <p:nvSpPr>
              <p:cNvPr id="1049186" name=""/>
              <p:cNvSpPr/>
              <p:nvPr/>
            </p:nvSpPr>
            <p:spPr>
              <a:xfrm>
                <a:off x="2890959" y="637139"/>
                <a:ext cx="70407" cy="326467"/>
              </a:xfrm>
            </p:spPr>
          </p:sp>
        </mc:Fallback>
      </mc:AlternateContent>
      <mc:AlternateContent xmlns:mc="http://schemas.openxmlformats.org/markup-compatibility/2006">
        <mc:Choice xmlns:p14="http://schemas.microsoft.com/office/powerpoint/2010/main" Requires="p14">
          <p:contentPart p14:bwMode="auto" r:id="rId59">
            <p14:nvContentPartPr>
              <p14:cNvPr id="1049187" name=""/>
              <p14:cNvContentPartPr/>
              <p14:nvPr/>
            </p14:nvContentPartPr>
            <p14:xfrm>
              <a:off x="3010332" y="749004"/>
              <a:ext cx="222520" cy="15327"/>
            </p14:xfrm>
          </p:contentPart>
        </mc:Choice>
        <mc:Fallback>
          <p:sp>
            <p:nvSpPr>
              <p:cNvPr id="1049187" name=""/>
              <p:cNvSpPr/>
              <p:nvPr/>
            </p:nvSpPr>
            <p:spPr>
              <a:xfrm>
                <a:off x="3010332" y="749004"/>
                <a:ext cx="222520" cy="15327"/>
              </a:xfrm>
            </p:spPr>
          </p:sp>
        </mc:Fallback>
      </mc:AlternateContent>
      <mc:AlternateContent xmlns:mc="http://schemas.openxmlformats.org/markup-compatibility/2006">
        <mc:Choice xmlns:p14="http://schemas.microsoft.com/office/powerpoint/2010/main" Requires="p14">
          <p:contentPart p14:bwMode="auto" r:id="rId60">
            <p14:nvContentPartPr>
              <p14:cNvPr id="1049188" name=""/>
              <p14:cNvContentPartPr/>
              <p14:nvPr/>
            </p14:nvContentPartPr>
            <p14:xfrm>
              <a:off x="3120817" y="632695"/>
              <a:ext cx="118046" cy="217429"/>
            </p14:xfrm>
          </p:contentPart>
        </mc:Choice>
        <mc:Fallback>
          <p:sp>
            <p:nvSpPr>
              <p:cNvPr id="1049188" name=""/>
              <p:cNvSpPr/>
              <p:nvPr/>
            </p:nvSpPr>
            <p:spPr>
              <a:xfrm>
                <a:off x="3120817" y="632695"/>
                <a:ext cx="118046" cy="217429"/>
              </a:xfrm>
            </p:spPr>
          </p:sp>
        </mc:Fallback>
      </mc:AlternateContent>
      <mc:AlternateContent xmlns:mc="http://schemas.openxmlformats.org/markup-compatibility/2006">
        <mc:Choice xmlns:p14="http://schemas.microsoft.com/office/powerpoint/2010/main" Requires="p14">
          <p:contentPart p14:bwMode="auto" r:id="rId61">
            <p14:nvContentPartPr>
              <p14:cNvPr id="1049189" name=""/>
              <p14:cNvContentPartPr/>
              <p14:nvPr/>
            </p14:nvContentPartPr>
            <p14:xfrm>
              <a:off x="3315913" y="560025"/>
              <a:ext cx="151544" cy="466893"/>
            </p14:xfrm>
          </p:contentPart>
        </mc:Choice>
        <mc:Fallback>
          <p:sp>
            <p:nvSpPr>
              <p:cNvPr id="1049189" name=""/>
              <p:cNvSpPr/>
              <p:nvPr/>
            </p:nvSpPr>
            <p:spPr>
              <a:xfrm>
                <a:off x="3315913" y="560025"/>
                <a:ext cx="151544" cy="466893"/>
              </a:xfrm>
            </p:spPr>
          </p:sp>
        </mc:Fallback>
      </mc:AlternateContent>
      <mc:AlternateContent xmlns:mc="http://schemas.openxmlformats.org/markup-compatibility/2006">
        <mc:Choice xmlns:p14="http://schemas.microsoft.com/office/powerpoint/2010/main" Requires="p14">
          <p:contentPart p14:bwMode="auto" r:id="rId62">
            <p14:nvContentPartPr>
              <p14:cNvPr id="1049190" name=""/>
              <p14:cNvContentPartPr/>
              <p14:nvPr/>
            </p14:nvContentPartPr>
            <p14:xfrm>
              <a:off x="3471355" y="741906"/>
              <a:ext cx="107510" cy="91076"/>
            </p14:xfrm>
          </p:contentPart>
        </mc:Choice>
        <mc:Fallback>
          <p:sp>
            <p:nvSpPr>
              <p:cNvPr id="1049190" name=""/>
              <p:cNvSpPr/>
              <p:nvPr/>
            </p:nvSpPr>
            <p:spPr>
              <a:xfrm>
                <a:off x="3471355" y="741906"/>
                <a:ext cx="107510" cy="91076"/>
              </a:xfrm>
            </p:spPr>
          </p:sp>
        </mc:Fallback>
      </mc:AlternateContent>
      <mc:AlternateContent xmlns:mc="http://schemas.openxmlformats.org/markup-compatibility/2006">
        <mc:Choice xmlns:p14="http://schemas.microsoft.com/office/powerpoint/2010/main" Requires="p14">
          <p:contentPart p14:bwMode="auto" r:id="rId63">
            <p14:nvContentPartPr>
              <p14:cNvPr id="1049191" name=""/>
              <p14:cNvContentPartPr/>
              <p14:nvPr/>
            </p14:nvContentPartPr>
            <p14:xfrm>
              <a:off x="3544341" y="588057"/>
              <a:ext cx="133727" cy="10985"/>
            </p14:xfrm>
          </p:contentPart>
        </mc:Choice>
        <mc:Fallback>
          <p:sp>
            <p:nvSpPr>
              <p:cNvPr id="1049191" name=""/>
              <p:cNvSpPr/>
              <p:nvPr/>
            </p:nvSpPr>
            <p:spPr>
              <a:xfrm>
                <a:off x="3544341" y="588057"/>
                <a:ext cx="133727" cy="10985"/>
              </a:xfrm>
            </p:spPr>
          </p:sp>
        </mc:Fallback>
      </mc:AlternateContent>
      <mc:AlternateContent xmlns:mc="http://schemas.openxmlformats.org/markup-compatibility/2006">
        <mc:Choice xmlns:p14="http://schemas.microsoft.com/office/powerpoint/2010/main" Requires="p14">
          <p:contentPart p14:bwMode="auto" r:id="rId64">
            <p14:nvContentPartPr>
              <p14:cNvPr id="1049192" name=""/>
              <p14:cNvContentPartPr/>
              <p14:nvPr/>
            </p14:nvContentPartPr>
            <p14:xfrm>
              <a:off x="3565098" y="616821"/>
              <a:ext cx="141525" cy="201636"/>
            </p14:xfrm>
          </p:contentPart>
        </mc:Choice>
        <mc:Fallback>
          <p:sp>
            <p:nvSpPr>
              <p:cNvPr id="1049192" name=""/>
              <p:cNvSpPr/>
              <p:nvPr/>
            </p:nvSpPr>
            <p:spPr>
              <a:xfrm>
                <a:off x="3565098" y="616821"/>
                <a:ext cx="141525" cy="201636"/>
              </a:xfrm>
            </p:spPr>
          </p:sp>
        </mc:Fallback>
      </mc:AlternateContent>
      <mc:AlternateContent xmlns:mc="http://schemas.openxmlformats.org/markup-compatibility/2006">
        <mc:Choice xmlns:p14="http://schemas.microsoft.com/office/powerpoint/2010/main" Requires="p14">
          <p:contentPart p14:bwMode="auto" r:id="rId65">
            <p14:nvContentPartPr>
              <p14:cNvPr id="1049193" name=""/>
              <p14:cNvContentPartPr/>
              <p14:nvPr/>
            </p14:nvContentPartPr>
            <p14:xfrm>
              <a:off x="3679561" y="653298"/>
              <a:ext cx="81530" cy="154770"/>
            </p14:xfrm>
          </p:contentPart>
        </mc:Choice>
        <mc:Fallback>
          <p:sp>
            <p:nvSpPr>
              <p:cNvPr id="1049193" name=""/>
              <p:cNvSpPr/>
              <p:nvPr/>
            </p:nvSpPr>
            <p:spPr>
              <a:xfrm>
                <a:off x="3679561" y="653298"/>
                <a:ext cx="81530" cy="154770"/>
              </a:xfrm>
            </p:spPr>
          </p:sp>
        </mc:Fallback>
      </mc:AlternateContent>
      <mc:AlternateContent xmlns:mc="http://schemas.openxmlformats.org/markup-compatibility/2006">
        <mc:Choice xmlns:p14="http://schemas.microsoft.com/office/powerpoint/2010/main" Requires="p14">
          <p:contentPart p14:bwMode="auto" r:id="rId66">
            <p14:nvContentPartPr>
              <p14:cNvPr id="1049194" name=""/>
              <p14:cNvContentPartPr/>
              <p14:nvPr/>
            </p14:nvContentPartPr>
            <p14:xfrm>
              <a:off x="3685044" y="557352"/>
              <a:ext cx="176480" cy="325400"/>
            </p14:xfrm>
          </p:contentPart>
        </mc:Choice>
        <mc:Fallback>
          <p:sp>
            <p:nvSpPr>
              <p:cNvPr id="1049194" name=""/>
              <p:cNvSpPr/>
              <p:nvPr/>
            </p:nvSpPr>
            <p:spPr>
              <a:xfrm>
                <a:off x="3685044" y="557352"/>
                <a:ext cx="176480" cy="325400"/>
              </a:xfrm>
            </p:spPr>
          </p:sp>
        </mc:Fallback>
      </mc:AlternateContent>
      <mc:AlternateContent xmlns:mc="http://schemas.openxmlformats.org/markup-compatibility/2006">
        <mc:Choice xmlns:p14="http://schemas.microsoft.com/office/powerpoint/2010/main" Requires="p14">
          <p:contentPart p14:bwMode="auto" r:id="rId67">
            <p14:nvContentPartPr>
              <p14:cNvPr id="1049195" name=""/>
              <p14:cNvContentPartPr/>
              <p14:nvPr/>
            </p14:nvContentPartPr>
            <p14:xfrm>
              <a:off x="4564102" y="347981"/>
              <a:ext cx="227058" cy="205387"/>
            </p14:xfrm>
          </p:contentPart>
        </mc:Choice>
        <mc:Fallback>
          <p:sp>
            <p:nvSpPr>
              <p:cNvPr id="1049195" name=""/>
              <p:cNvSpPr/>
              <p:nvPr/>
            </p:nvSpPr>
            <p:spPr>
              <a:xfrm>
                <a:off x="4564102" y="347981"/>
                <a:ext cx="227058" cy="205387"/>
              </a:xfrm>
            </p:spPr>
          </p:sp>
        </mc:Fallback>
      </mc:AlternateContent>
      <mc:AlternateContent xmlns:mc="http://schemas.openxmlformats.org/markup-compatibility/2006">
        <mc:Choice xmlns:p14="http://schemas.microsoft.com/office/powerpoint/2010/main" Requires="p14">
          <p:contentPart p14:bwMode="auto" r:id="rId68">
            <p14:nvContentPartPr>
              <p14:cNvPr id="1049196" name=""/>
              <p14:cNvContentPartPr/>
              <p14:nvPr/>
            </p14:nvContentPartPr>
            <p14:xfrm>
              <a:off x="4625900" y="315219"/>
              <a:ext cx="84879" cy="198436"/>
            </p14:xfrm>
          </p:contentPart>
        </mc:Choice>
        <mc:Fallback>
          <p:sp>
            <p:nvSpPr>
              <p:cNvPr id="1049196" name=""/>
              <p:cNvSpPr/>
              <p:nvPr/>
            </p:nvSpPr>
            <p:spPr>
              <a:xfrm>
                <a:off x="4625900" y="315219"/>
                <a:ext cx="84879" cy="198436"/>
              </a:xfrm>
            </p:spPr>
          </p:sp>
        </mc:Fallback>
      </mc:AlternateContent>
      <mc:AlternateContent xmlns:mc="http://schemas.openxmlformats.org/markup-compatibility/2006">
        <mc:Choice xmlns:p14="http://schemas.microsoft.com/office/powerpoint/2010/main" Requires="p14">
          <p:contentPart p14:bwMode="auto" r:id="rId69">
            <p14:nvContentPartPr>
              <p14:cNvPr id="1049197" name=""/>
              <p14:cNvContentPartPr/>
              <p14:nvPr/>
            </p14:nvContentPartPr>
            <p14:xfrm>
              <a:off x="4778249" y="382524"/>
              <a:ext cx="96318" cy="143090"/>
            </p14:xfrm>
          </p:contentPart>
        </mc:Choice>
        <mc:Fallback>
          <p:sp>
            <p:nvSpPr>
              <p:cNvPr id="1049197" name=""/>
              <p:cNvSpPr/>
              <p:nvPr/>
            </p:nvSpPr>
            <p:spPr>
              <a:xfrm>
                <a:off x="4778249" y="382524"/>
                <a:ext cx="96318" cy="143090"/>
              </a:xfrm>
            </p:spPr>
          </p:sp>
        </mc:Fallback>
      </mc:AlternateContent>
      <mc:AlternateContent xmlns:mc="http://schemas.openxmlformats.org/markup-compatibility/2006">
        <mc:Choice xmlns:p14="http://schemas.microsoft.com/office/powerpoint/2010/main" Requires="p14">
          <p:contentPart p14:bwMode="auto" r:id="rId70">
            <p14:nvContentPartPr>
              <p14:cNvPr id="1049198" name=""/>
              <p14:cNvContentPartPr/>
              <p14:nvPr/>
            </p14:nvContentPartPr>
            <p14:xfrm>
              <a:off x="4873331" y="253696"/>
              <a:ext cx="168735" cy="34545"/>
            </p14:xfrm>
          </p:contentPart>
        </mc:Choice>
        <mc:Fallback>
          <p:sp>
            <p:nvSpPr>
              <p:cNvPr id="1049198" name=""/>
              <p:cNvSpPr/>
              <p:nvPr/>
            </p:nvSpPr>
            <p:spPr>
              <a:xfrm>
                <a:off x="4873331" y="253696"/>
                <a:ext cx="168735" cy="34545"/>
              </a:xfrm>
            </p:spPr>
          </p:sp>
        </mc:Fallback>
      </mc:AlternateContent>
      <mc:AlternateContent xmlns:mc="http://schemas.openxmlformats.org/markup-compatibility/2006">
        <mc:Choice xmlns:p14="http://schemas.microsoft.com/office/powerpoint/2010/main" Requires="p14">
          <p:contentPart p14:bwMode="auto" r:id="rId71">
            <p14:nvContentPartPr>
              <p14:cNvPr id="1049199" name=""/>
              <p14:cNvContentPartPr/>
              <p14:nvPr/>
            </p14:nvContentPartPr>
            <p14:xfrm>
              <a:off x="4876175" y="297441"/>
              <a:ext cx="134604" cy="226471"/>
            </p14:xfrm>
          </p:contentPart>
        </mc:Choice>
        <mc:Fallback>
          <p:sp>
            <p:nvSpPr>
              <p:cNvPr id="1049199" name=""/>
              <p:cNvSpPr/>
              <p:nvPr/>
            </p:nvSpPr>
            <p:spPr>
              <a:xfrm>
                <a:off x="4876175" y="297441"/>
                <a:ext cx="134604" cy="226471"/>
              </a:xfrm>
            </p:spPr>
          </p:sp>
        </mc:Fallback>
      </mc:AlternateContent>
      <mc:AlternateContent xmlns:mc="http://schemas.openxmlformats.org/markup-compatibility/2006">
        <mc:Choice xmlns:p14="http://schemas.microsoft.com/office/powerpoint/2010/main" Requires="p14">
          <p:contentPart p14:bwMode="auto" r:id="rId72">
            <p14:nvContentPartPr>
              <p14:cNvPr id="1049200" name=""/>
              <p14:cNvContentPartPr/>
              <p14:nvPr/>
            </p14:nvContentPartPr>
            <p14:xfrm>
              <a:off x="4983889" y="343262"/>
              <a:ext cx="87589" cy="151940"/>
            </p14:xfrm>
          </p:contentPart>
        </mc:Choice>
        <mc:Fallback>
          <p:sp>
            <p:nvSpPr>
              <p:cNvPr id="1049200" name=""/>
              <p:cNvSpPr/>
              <p:nvPr/>
            </p:nvSpPr>
            <p:spPr>
              <a:xfrm>
                <a:off x="4983889" y="343262"/>
                <a:ext cx="87589" cy="151940"/>
              </a:xfrm>
            </p:spPr>
          </p:sp>
        </mc:Fallback>
      </mc:AlternateContent>
      <mc:AlternateContent xmlns:mc="http://schemas.openxmlformats.org/markup-compatibility/2006">
        <mc:Choice xmlns:p14="http://schemas.microsoft.com/office/powerpoint/2010/main" Requires="p14">
          <p:contentPart p14:bwMode="auto" r:id="rId73">
            <p14:nvContentPartPr>
              <p14:cNvPr id="1049201" name=""/>
              <p14:cNvContentPartPr/>
              <p14:nvPr/>
            </p14:nvContentPartPr>
            <p14:xfrm>
              <a:off x="5106365" y="223787"/>
              <a:ext cx="56782" cy="321800"/>
            </p14:xfrm>
          </p:contentPart>
        </mc:Choice>
        <mc:Fallback>
          <p:sp>
            <p:nvSpPr>
              <p:cNvPr id="1049201" name=""/>
              <p:cNvSpPr/>
              <p:nvPr/>
            </p:nvSpPr>
            <p:spPr>
              <a:xfrm>
                <a:off x="5106365" y="223787"/>
                <a:ext cx="56782" cy="321800"/>
              </a:xfrm>
            </p:spPr>
          </p:sp>
        </mc:Fallback>
      </mc:AlternateContent>
      <mc:AlternateContent xmlns:mc="http://schemas.openxmlformats.org/markup-compatibility/2006">
        <mc:Choice xmlns:p14="http://schemas.microsoft.com/office/powerpoint/2010/main" Requires="p14">
          <p:contentPart p14:bwMode="auto" r:id="rId74">
            <p14:nvContentPartPr>
              <p14:cNvPr id="1049202" name=""/>
              <p14:cNvContentPartPr/>
              <p14:nvPr/>
            </p14:nvContentPartPr>
            <p14:xfrm>
              <a:off x="5212405" y="293979"/>
              <a:ext cx="150262" cy="7738"/>
            </p14:xfrm>
          </p:contentPart>
        </mc:Choice>
        <mc:Fallback>
          <p:sp>
            <p:nvSpPr>
              <p:cNvPr id="1049202" name=""/>
              <p:cNvSpPr/>
              <p:nvPr/>
            </p:nvSpPr>
            <p:spPr>
              <a:xfrm>
                <a:off x="5212405" y="293979"/>
                <a:ext cx="150262" cy="7738"/>
              </a:xfrm>
            </p:spPr>
          </p:sp>
        </mc:Fallback>
      </mc:AlternateContent>
      <mc:AlternateContent xmlns:mc="http://schemas.openxmlformats.org/markup-compatibility/2006">
        <mc:Choice xmlns:p14="http://schemas.microsoft.com/office/powerpoint/2010/main" Requires="p14">
          <p:contentPart p14:bwMode="auto" r:id="rId75">
            <p14:nvContentPartPr>
              <p14:cNvPr id="1049203" name=""/>
              <p14:cNvContentPartPr/>
              <p14:nvPr/>
            </p14:nvContentPartPr>
            <p14:xfrm>
              <a:off x="5199706" y="364006"/>
              <a:ext cx="163410" cy="9629"/>
            </p14:xfrm>
          </p:contentPart>
        </mc:Choice>
        <mc:Fallback>
          <p:sp>
            <p:nvSpPr>
              <p:cNvPr id="1049203" name=""/>
              <p:cNvSpPr/>
              <p:nvPr/>
            </p:nvSpPr>
            <p:spPr>
              <a:xfrm>
                <a:off x="5199706" y="364006"/>
                <a:ext cx="163410" cy="9629"/>
              </a:xfrm>
            </p:spPr>
          </p:sp>
        </mc:Fallback>
      </mc:AlternateContent>
      <mc:AlternateContent xmlns:mc="http://schemas.openxmlformats.org/markup-compatibility/2006">
        <mc:Choice xmlns:p14="http://schemas.microsoft.com/office/powerpoint/2010/main" Requires="p14">
          <p:contentPart p14:bwMode="auto" r:id="rId76">
            <p14:nvContentPartPr>
              <p14:cNvPr id="1049204" name=""/>
              <p14:cNvContentPartPr/>
              <p14:nvPr/>
            </p14:nvContentPartPr>
            <p14:xfrm>
              <a:off x="5432104" y="298711"/>
              <a:ext cx="131935" cy="210738"/>
            </p14:xfrm>
          </p:contentPart>
        </mc:Choice>
        <mc:Fallback>
          <p:sp>
            <p:nvSpPr>
              <p:cNvPr id="1049204" name=""/>
              <p:cNvSpPr/>
              <p:nvPr/>
            </p:nvSpPr>
            <p:spPr>
              <a:xfrm>
                <a:off x="5432104" y="298711"/>
                <a:ext cx="131935" cy="210738"/>
              </a:xfrm>
            </p:spPr>
          </p:sp>
        </mc:Fallback>
      </mc:AlternateContent>
      <mc:AlternateContent xmlns:mc="http://schemas.openxmlformats.org/markup-compatibility/2006">
        <mc:Choice xmlns:p14="http://schemas.microsoft.com/office/powerpoint/2010/main" Requires="p14">
          <p:contentPart p14:bwMode="auto" r:id="rId77">
            <p14:nvContentPartPr>
              <p14:cNvPr id="1049205" name=""/>
              <p14:cNvContentPartPr/>
              <p14:nvPr/>
            </p14:nvContentPartPr>
            <p14:xfrm>
              <a:off x="5442504" y="251090"/>
              <a:ext cx="97544" cy="195154"/>
            </p14:xfrm>
          </p:contentPart>
        </mc:Choice>
        <mc:Fallback>
          <p:sp>
            <p:nvSpPr>
              <p:cNvPr id="1049205" name=""/>
              <p:cNvSpPr/>
              <p:nvPr/>
            </p:nvSpPr>
            <p:spPr>
              <a:xfrm>
                <a:off x="5442504" y="251090"/>
                <a:ext cx="97544" cy="195154"/>
              </a:xfrm>
            </p:spPr>
          </p:sp>
        </mc:Fallback>
      </mc:AlternateContent>
      <mc:AlternateContent xmlns:mc="http://schemas.openxmlformats.org/markup-compatibility/2006">
        <mc:Choice xmlns:p14="http://schemas.microsoft.com/office/powerpoint/2010/main" Requires="p14">
          <p:contentPart p14:bwMode="auto" r:id="rId78">
            <p14:nvContentPartPr>
              <p14:cNvPr id="1049206" name=""/>
              <p14:cNvContentPartPr/>
              <p14:nvPr/>
            </p14:nvContentPartPr>
            <p14:xfrm>
              <a:off x="5610530" y="371095"/>
              <a:ext cx="8251" cy="143904"/>
            </p14:xfrm>
          </p:contentPart>
        </mc:Choice>
        <mc:Fallback>
          <p:sp>
            <p:nvSpPr>
              <p:cNvPr id="1049206" name=""/>
              <p:cNvSpPr/>
              <p:nvPr/>
            </p:nvSpPr>
            <p:spPr>
              <a:xfrm>
                <a:off x="5610530" y="371095"/>
                <a:ext cx="8251" cy="143904"/>
              </a:xfrm>
            </p:spPr>
          </p:sp>
        </mc:Fallback>
      </mc:AlternateContent>
      <mc:AlternateContent xmlns:mc="http://schemas.openxmlformats.org/markup-compatibility/2006">
        <mc:Choice xmlns:p14="http://schemas.microsoft.com/office/powerpoint/2010/main" Requires="p14">
          <p:contentPart p14:bwMode="auto" r:id="rId79">
            <p14:nvContentPartPr>
              <p14:cNvPr id="1049207" name=""/>
              <p14:cNvContentPartPr/>
              <p14:nvPr/>
            </p14:nvContentPartPr>
            <p14:xfrm>
              <a:off x="5623230" y="268862"/>
              <a:ext cx="141873" cy="34065"/>
            </p14:xfrm>
          </p:contentPart>
        </mc:Choice>
        <mc:Fallback>
          <p:sp>
            <p:nvSpPr>
              <p:cNvPr id="1049207" name=""/>
              <p:cNvSpPr/>
              <p:nvPr/>
            </p:nvSpPr>
            <p:spPr>
              <a:xfrm>
                <a:off x="5623230" y="268862"/>
                <a:ext cx="141873" cy="34065"/>
              </a:xfrm>
            </p:spPr>
          </p:sp>
        </mc:Fallback>
      </mc:AlternateContent>
      <mc:AlternateContent xmlns:mc="http://schemas.openxmlformats.org/markup-compatibility/2006">
        <mc:Choice xmlns:p14="http://schemas.microsoft.com/office/powerpoint/2010/main" Requires="p14">
          <p:contentPart p14:bwMode="auto" r:id="rId80">
            <p14:nvContentPartPr>
              <p14:cNvPr id="1049208" name=""/>
              <p14:cNvContentPartPr/>
              <p14:nvPr/>
            </p14:nvContentPartPr>
            <p14:xfrm>
              <a:off x="5664439" y="306965"/>
              <a:ext cx="122578" cy="196599"/>
            </p14:xfrm>
          </p:contentPart>
        </mc:Choice>
        <mc:Fallback>
          <p:sp>
            <p:nvSpPr>
              <p:cNvPr id="1049208" name=""/>
              <p:cNvSpPr/>
              <p:nvPr/>
            </p:nvSpPr>
            <p:spPr>
              <a:xfrm>
                <a:off x="5664439" y="306965"/>
                <a:ext cx="122578" cy="196599"/>
              </a:xfrm>
            </p:spPr>
          </p:sp>
        </mc:Fallback>
      </mc:AlternateContent>
      <mc:AlternateContent xmlns:mc="http://schemas.openxmlformats.org/markup-compatibility/2006">
        <mc:Choice xmlns:p14="http://schemas.microsoft.com/office/powerpoint/2010/main" Requires="p14">
          <p:contentPart p14:bwMode="auto" r:id="rId81">
            <p14:nvContentPartPr>
              <p14:cNvPr id="1049209" name=""/>
              <p14:cNvContentPartPr/>
              <p14:nvPr/>
            </p14:nvContentPartPr>
            <p14:xfrm>
              <a:off x="5770635" y="326649"/>
              <a:ext cx="97396" cy="161147"/>
            </p14:xfrm>
          </p:contentPart>
        </mc:Choice>
        <mc:Fallback>
          <p:sp>
            <p:nvSpPr>
              <p:cNvPr id="1049209" name=""/>
              <p:cNvSpPr/>
              <p:nvPr/>
            </p:nvSpPr>
            <p:spPr>
              <a:xfrm>
                <a:off x="5770635" y="326649"/>
                <a:ext cx="97396" cy="161147"/>
              </a:xfrm>
            </p:spPr>
          </p:sp>
        </mc:Fallback>
      </mc:AlternateContent>
      <mc:AlternateContent xmlns:mc="http://schemas.openxmlformats.org/markup-compatibility/2006">
        <mc:Choice xmlns:p14="http://schemas.microsoft.com/office/powerpoint/2010/main" Requires="p14">
          <p:contentPart p14:bwMode="auto" r:id="rId82">
            <p14:nvContentPartPr>
              <p14:cNvPr id="1049210" name=""/>
              <p14:cNvContentPartPr/>
              <p14:nvPr/>
            </p14:nvContentPartPr>
            <p14:xfrm>
              <a:off x="5919126" y="357274"/>
              <a:ext cx="98378" cy="15403"/>
            </p14:xfrm>
          </p:contentPart>
        </mc:Choice>
        <mc:Fallback>
          <p:sp>
            <p:nvSpPr>
              <p:cNvPr id="1049210" name=""/>
              <p:cNvSpPr/>
              <p:nvPr/>
            </p:nvSpPr>
            <p:spPr>
              <a:xfrm>
                <a:off x="5919126" y="357274"/>
                <a:ext cx="98378" cy="15403"/>
              </a:xfrm>
            </p:spPr>
          </p:sp>
        </mc:Fallback>
      </mc:AlternateContent>
      <mc:AlternateContent xmlns:mc="http://schemas.openxmlformats.org/markup-compatibility/2006">
        <mc:Choice xmlns:p14="http://schemas.microsoft.com/office/powerpoint/2010/main" Requires="p14">
          <p:contentPart p14:bwMode="auto" r:id="rId83">
            <p14:nvContentPartPr>
              <p14:cNvPr id="1049211" name=""/>
              <p14:cNvContentPartPr/>
              <p14:nvPr/>
            </p14:nvContentPartPr>
            <p14:xfrm>
              <a:off x="6048659" y="275160"/>
              <a:ext cx="145610" cy="19472"/>
            </p14:xfrm>
          </p:contentPart>
        </mc:Choice>
        <mc:Fallback>
          <p:sp>
            <p:nvSpPr>
              <p:cNvPr id="1049211" name=""/>
              <p:cNvSpPr/>
              <p:nvPr/>
            </p:nvSpPr>
            <p:spPr>
              <a:xfrm>
                <a:off x="6048659" y="275160"/>
                <a:ext cx="145610" cy="19472"/>
              </a:xfrm>
            </p:spPr>
          </p:sp>
        </mc:Fallback>
      </mc:AlternateContent>
      <mc:AlternateContent xmlns:mc="http://schemas.openxmlformats.org/markup-compatibility/2006">
        <mc:Choice xmlns:p14="http://schemas.microsoft.com/office/powerpoint/2010/main" Requires="p14">
          <p:contentPart p14:bwMode="auto" r:id="rId84">
            <p14:nvContentPartPr>
              <p14:cNvPr id="1049212" name=""/>
              <p14:cNvContentPartPr/>
              <p14:nvPr/>
            </p14:nvContentPartPr>
            <p14:xfrm>
              <a:off x="6106349" y="175530"/>
              <a:ext cx="89464" cy="243211"/>
            </p14:xfrm>
          </p:contentPart>
        </mc:Choice>
        <mc:Fallback>
          <p:sp>
            <p:nvSpPr>
              <p:cNvPr id="1049212" name=""/>
              <p:cNvSpPr/>
              <p:nvPr/>
            </p:nvSpPr>
            <p:spPr>
              <a:xfrm>
                <a:off x="6106349" y="175530"/>
                <a:ext cx="89464" cy="243211"/>
              </a:xfrm>
            </p:spPr>
          </p:sp>
        </mc:Fallback>
      </mc:AlternateContent>
      <mc:AlternateContent xmlns:mc="http://schemas.openxmlformats.org/markup-compatibility/2006">
        <mc:Choice xmlns:p14="http://schemas.microsoft.com/office/powerpoint/2010/main" Requires="p14">
          <p:contentPart p14:bwMode="auto" r:id="rId85">
            <p14:nvContentPartPr>
              <p14:cNvPr id="1049213" name=""/>
              <p14:cNvContentPartPr/>
              <p14:nvPr/>
            </p14:nvContentPartPr>
            <p14:xfrm>
              <a:off x="6183700" y="172982"/>
              <a:ext cx="122456" cy="337544"/>
            </p14:xfrm>
          </p:contentPart>
        </mc:Choice>
        <mc:Fallback>
          <p:sp>
            <p:nvSpPr>
              <p:cNvPr id="1049213" name=""/>
              <p:cNvSpPr/>
              <p:nvPr/>
            </p:nvSpPr>
            <p:spPr>
              <a:xfrm>
                <a:off x="6183700" y="172982"/>
                <a:ext cx="122456" cy="337544"/>
              </a:xfrm>
            </p:spPr>
          </p:sp>
        </mc:Fallback>
      </mc:AlternateContent>
      <mc:AlternateContent xmlns:mc="http://schemas.openxmlformats.org/markup-compatibility/2006">
        <mc:Choice xmlns:p14="http://schemas.microsoft.com/office/powerpoint/2010/main" Requires="p14">
          <p:contentPart p14:bwMode="auto" r:id="rId86">
            <p14:nvContentPartPr>
              <p14:cNvPr id="1049214" name=""/>
              <p14:cNvContentPartPr/>
              <p14:nvPr/>
            </p14:nvContentPartPr>
            <p14:xfrm>
              <a:off x="5618934" y="546976"/>
              <a:ext cx="40970" cy="417694"/>
            </p14:xfrm>
          </p:contentPart>
        </mc:Choice>
        <mc:Fallback>
          <p:sp>
            <p:nvSpPr>
              <p:cNvPr id="1049214" name=""/>
              <p:cNvSpPr/>
              <p:nvPr/>
            </p:nvSpPr>
            <p:spPr>
              <a:xfrm>
                <a:off x="5618934" y="546976"/>
                <a:ext cx="40970" cy="417694"/>
              </a:xfrm>
            </p:spPr>
          </p:sp>
        </mc:Fallback>
      </mc:AlternateContent>
      <mc:AlternateContent xmlns:mc="http://schemas.openxmlformats.org/markup-compatibility/2006">
        <mc:Choice xmlns:p14="http://schemas.microsoft.com/office/powerpoint/2010/main" Requires="p14">
          <p:contentPart p14:bwMode="auto" r:id="rId87">
            <p14:nvContentPartPr>
              <p14:cNvPr id="1049215" name=""/>
              <p14:cNvContentPartPr/>
              <p14:nvPr/>
            </p14:nvContentPartPr>
            <p14:xfrm>
              <a:off x="5580052" y="830196"/>
              <a:ext cx="141122" cy="95834"/>
            </p14:xfrm>
          </p:contentPart>
        </mc:Choice>
        <mc:Fallback>
          <p:sp>
            <p:nvSpPr>
              <p:cNvPr id="1049215" name=""/>
              <p:cNvSpPr/>
              <p:nvPr/>
            </p:nvSpPr>
            <p:spPr>
              <a:xfrm>
                <a:off x="5580052" y="830196"/>
                <a:ext cx="141122" cy="95834"/>
              </a:xfrm>
            </p:spPr>
          </p:sp>
        </mc:Fallback>
      </mc:AlternateContent>
      <mc:AlternateContent xmlns:mc="http://schemas.openxmlformats.org/markup-compatibility/2006">
        <mc:Choice xmlns:p14="http://schemas.microsoft.com/office/powerpoint/2010/main" Requires="p14">
          <p:contentPart p14:bwMode="auto" r:id="rId88">
            <p14:nvContentPartPr>
              <p14:cNvPr id="1049216" name=""/>
              <p14:cNvContentPartPr/>
              <p14:nvPr/>
            </p14:nvContentPartPr>
            <p14:xfrm>
              <a:off x="5470446" y="1023019"/>
              <a:ext cx="155799" cy="361272"/>
            </p14:xfrm>
          </p:contentPart>
        </mc:Choice>
        <mc:Fallback>
          <p:sp>
            <p:nvSpPr>
              <p:cNvPr id="1049216" name=""/>
              <p:cNvSpPr/>
              <p:nvPr/>
            </p:nvSpPr>
            <p:spPr>
              <a:xfrm>
                <a:off x="5470446" y="1023019"/>
                <a:ext cx="155799" cy="361272"/>
              </a:xfrm>
            </p:spPr>
          </p:sp>
        </mc:Fallback>
      </mc:AlternateContent>
      <mc:AlternateContent xmlns:mc="http://schemas.openxmlformats.org/markup-compatibility/2006">
        <mc:Choice xmlns:p14="http://schemas.microsoft.com/office/powerpoint/2010/main" Requires="p14">
          <p:contentPart p14:bwMode="auto" r:id="rId89">
            <p14:nvContentPartPr>
              <p14:cNvPr id="1049217" name=""/>
              <p14:cNvContentPartPr/>
              <p14:nvPr/>
            </p14:nvContentPartPr>
            <p14:xfrm>
              <a:off x="5659392" y="1164783"/>
              <a:ext cx="105255" cy="89441"/>
            </p14:xfrm>
          </p:contentPart>
        </mc:Choice>
        <mc:Fallback>
          <p:sp>
            <p:nvSpPr>
              <p:cNvPr id="1049217" name=""/>
              <p:cNvSpPr/>
              <p:nvPr/>
            </p:nvSpPr>
            <p:spPr>
              <a:xfrm>
                <a:off x="5659392" y="1164783"/>
                <a:ext cx="105255" cy="89441"/>
              </a:xfrm>
            </p:spPr>
          </p:sp>
        </mc:Fallback>
      </mc:AlternateContent>
      <mc:AlternateContent xmlns:mc="http://schemas.openxmlformats.org/markup-compatibility/2006">
        <mc:Choice xmlns:p14="http://schemas.microsoft.com/office/powerpoint/2010/main" Requires="p14">
          <p:contentPart p14:bwMode="auto" r:id="rId90">
            <p14:nvContentPartPr>
              <p14:cNvPr id="1049218" name=""/>
              <p14:cNvContentPartPr/>
              <p14:nvPr/>
            </p14:nvContentPartPr>
            <p14:xfrm>
              <a:off x="5775622" y="1033862"/>
              <a:ext cx="106403" cy="23578"/>
            </p14:xfrm>
          </p:contentPart>
        </mc:Choice>
        <mc:Fallback>
          <p:sp>
            <p:nvSpPr>
              <p:cNvPr id="1049218" name=""/>
              <p:cNvSpPr/>
              <p:nvPr/>
            </p:nvSpPr>
            <p:spPr>
              <a:xfrm>
                <a:off x="5775622" y="1033862"/>
                <a:ext cx="106403" cy="23578"/>
              </a:xfrm>
            </p:spPr>
          </p:sp>
        </mc:Fallback>
      </mc:AlternateContent>
      <mc:AlternateContent xmlns:mc="http://schemas.openxmlformats.org/markup-compatibility/2006">
        <mc:Choice xmlns:p14="http://schemas.microsoft.com/office/powerpoint/2010/main" Requires="p14">
          <p:contentPart p14:bwMode="auto" r:id="rId91">
            <p14:nvContentPartPr>
              <p14:cNvPr id="1049219" name=""/>
              <p14:cNvContentPartPr/>
              <p14:nvPr/>
            </p14:nvContentPartPr>
            <p14:xfrm>
              <a:off x="5796246" y="1079700"/>
              <a:ext cx="89181" cy="186359"/>
            </p14:xfrm>
          </p:contentPart>
        </mc:Choice>
        <mc:Fallback>
          <p:sp>
            <p:nvSpPr>
              <p:cNvPr id="1049219" name=""/>
              <p:cNvSpPr/>
              <p:nvPr/>
            </p:nvSpPr>
            <p:spPr>
              <a:xfrm>
                <a:off x="5796246" y="1079700"/>
                <a:ext cx="89181" cy="186359"/>
              </a:xfrm>
            </p:spPr>
          </p:sp>
        </mc:Fallback>
      </mc:AlternateContent>
      <mc:AlternateContent xmlns:mc="http://schemas.openxmlformats.org/markup-compatibility/2006">
        <mc:Choice xmlns:p14="http://schemas.microsoft.com/office/powerpoint/2010/main" Requires="p14">
          <p:contentPart p14:bwMode="auto" r:id="rId92">
            <p14:nvContentPartPr>
              <p14:cNvPr id="1049220" name=""/>
              <p14:cNvContentPartPr/>
              <p14:nvPr/>
            </p14:nvContentPartPr>
            <p14:xfrm>
              <a:off x="5899393" y="1082187"/>
              <a:ext cx="55404" cy="116244"/>
            </p14:xfrm>
          </p:contentPart>
        </mc:Choice>
        <mc:Fallback>
          <p:sp>
            <p:nvSpPr>
              <p:cNvPr id="1049220" name=""/>
              <p:cNvSpPr/>
              <p:nvPr/>
            </p:nvSpPr>
            <p:spPr>
              <a:xfrm>
                <a:off x="5899393" y="1082187"/>
                <a:ext cx="55404" cy="116244"/>
              </a:xfrm>
            </p:spPr>
          </p:sp>
        </mc:Fallback>
      </mc:AlternateContent>
      <mc:AlternateContent xmlns:mc="http://schemas.openxmlformats.org/markup-compatibility/2006">
        <mc:Choice xmlns:p14="http://schemas.microsoft.com/office/powerpoint/2010/main" Requires="p14">
          <p:contentPart p14:bwMode="auto" r:id="rId93">
            <p14:nvContentPartPr>
              <p14:cNvPr id="1049221" name=""/>
              <p14:cNvContentPartPr/>
              <p14:nvPr/>
            </p14:nvContentPartPr>
            <p14:xfrm>
              <a:off x="5945055" y="976006"/>
              <a:ext cx="111025" cy="334861"/>
            </p14:xfrm>
          </p:contentPart>
        </mc:Choice>
        <mc:Fallback>
          <p:sp>
            <p:nvSpPr>
              <p:cNvPr id="1049221" name=""/>
              <p:cNvSpPr/>
              <p:nvPr/>
            </p:nvSpPr>
            <p:spPr>
              <a:xfrm>
                <a:off x="5945055" y="976006"/>
                <a:ext cx="111025" cy="334861"/>
              </a:xfrm>
            </p:spPr>
          </p:sp>
        </mc:Fallback>
      </mc:AlternateContent>
      <mc:AlternateContent xmlns:mc="http://schemas.openxmlformats.org/markup-compatibility/2006">
        <mc:Choice xmlns:p14="http://schemas.microsoft.com/office/powerpoint/2010/main" Requires="p14">
          <p:contentPart p14:bwMode="auto" r:id="rId94">
            <p14:nvContentPartPr>
              <p14:cNvPr id="1049222" name=""/>
              <p14:cNvContentPartPr/>
              <p14:nvPr/>
            </p14:nvContentPartPr>
            <p14:xfrm>
              <a:off x="6105171" y="1055572"/>
              <a:ext cx="81540" cy="34823"/>
            </p14:xfrm>
          </p:contentPart>
        </mc:Choice>
        <mc:Fallback>
          <p:sp>
            <p:nvSpPr>
              <p:cNvPr id="1049222" name=""/>
              <p:cNvSpPr/>
              <p:nvPr/>
            </p:nvSpPr>
            <p:spPr>
              <a:xfrm>
                <a:off x="6105171" y="1055572"/>
                <a:ext cx="81540" cy="34823"/>
              </a:xfrm>
            </p:spPr>
          </p:sp>
        </mc:Fallback>
      </mc:AlternateContent>
      <mc:AlternateContent xmlns:mc="http://schemas.openxmlformats.org/markup-compatibility/2006">
        <mc:Choice xmlns:p14="http://schemas.microsoft.com/office/powerpoint/2010/main" Requires="p14">
          <p:contentPart p14:bwMode="auto" r:id="rId95">
            <p14:nvContentPartPr>
              <p14:cNvPr id="1049223" name=""/>
              <p14:cNvContentPartPr/>
              <p14:nvPr/>
            </p14:nvContentPartPr>
            <p14:xfrm>
              <a:off x="6123586" y="1134306"/>
              <a:ext cx="72646" cy="15471"/>
            </p14:xfrm>
          </p:contentPart>
        </mc:Choice>
        <mc:Fallback>
          <p:sp>
            <p:nvSpPr>
              <p:cNvPr id="1049223" name=""/>
              <p:cNvSpPr/>
              <p:nvPr/>
            </p:nvSpPr>
            <p:spPr>
              <a:xfrm>
                <a:off x="6123586" y="1134306"/>
                <a:ext cx="72646" cy="15471"/>
              </a:xfrm>
            </p:spPr>
          </p:sp>
        </mc:Fallback>
      </mc:AlternateContent>
      <mc:AlternateContent xmlns:mc="http://schemas.openxmlformats.org/markup-compatibility/2006">
        <mc:Choice xmlns:p14="http://schemas.microsoft.com/office/powerpoint/2010/main" Requires="p14">
          <p:contentPart p14:bwMode="auto" r:id="rId96">
            <p14:nvContentPartPr>
              <p14:cNvPr id="1049224" name=""/>
              <p14:cNvContentPartPr/>
              <p14:nvPr/>
            </p14:nvContentPartPr>
            <p14:xfrm>
              <a:off x="6069613" y="550353"/>
              <a:ext cx="161584" cy="234696"/>
            </p14:xfrm>
          </p:contentPart>
        </mc:Choice>
        <mc:Fallback>
          <p:sp>
            <p:nvSpPr>
              <p:cNvPr id="1049224" name=""/>
              <p:cNvSpPr/>
              <p:nvPr/>
            </p:nvSpPr>
            <p:spPr>
              <a:xfrm>
                <a:off x="6069613" y="550353"/>
                <a:ext cx="161584" cy="234696"/>
              </a:xfrm>
            </p:spPr>
          </p:sp>
        </mc:Fallback>
      </mc:AlternateContent>
      <mc:AlternateContent xmlns:mc="http://schemas.openxmlformats.org/markup-compatibility/2006">
        <mc:Choice xmlns:p14="http://schemas.microsoft.com/office/powerpoint/2010/main" Requires="p14">
          <p:contentPart p14:bwMode="auto" r:id="rId97">
            <p14:nvContentPartPr>
              <p14:cNvPr id="1049225" name=""/>
              <p14:cNvContentPartPr/>
              <p14:nvPr/>
            </p14:nvContentPartPr>
            <p14:xfrm>
              <a:off x="6189623" y="830164"/>
              <a:ext cx="77767" cy="74512"/>
            </p14:xfrm>
          </p:contentPart>
        </mc:Choice>
        <mc:Fallback>
          <p:sp>
            <p:nvSpPr>
              <p:cNvPr id="1049225" name=""/>
              <p:cNvSpPr/>
              <p:nvPr/>
            </p:nvSpPr>
            <p:spPr>
              <a:xfrm>
                <a:off x="6189623" y="830164"/>
                <a:ext cx="77767" cy="74512"/>
              </a:xfrm>
            </p:spPr>
          </p:sp>
        </mc:Fallback>
      </mc:AlternateContent>
      <mc:AlternateContent xmlns:mc="http://schemas.openxmlformats.org/markup-compatibility/2006">
        <mc:Choice xmlns:p14="http://schemas.microsoft.com/office/powerpoint/2010/main" Requires="p14">
          <p:contentPart p14:bwMode="auto" r:id="rId98">
            <p14:nvContentPartPr>
              <p14:cNvPr id="1049226" name=""/>
              <p14:cNvContentPartPr/>
              <p14:nvPr/>
            </p14:nvContentPartPr>
            <p14:xfrm>
              <a:off x="6232247" y="986362"/>
              <a:ext cx="171780" cy="393229"/>
            </p14:xfrm>
          </p:contentPart>
        </mc:Choice>
        <mc:Fallback>
          <p:sp>
            <p:nvSpPr>
              <p:cNvPr id="1049226" name=""/>
              <p:cNvSpPr/>
              <p:nvPr/>
            </p:nvSpPr>
            <p:spPr>
              <a:xfrm>
                <a:off x="6232247" y="986362"/>
                <a:ext cx="171780" cy="393229"/>
              </a:xfrm>
            </p:spPr>
          </p:sp>
        </mc:Fallback>
      </mc:AlternateContent>
      <mc:AlternateContent xmlns:mc="http://schemas.openxmlformats.org/markup-compatibility/2006">
        <mc:Choice xmlns:p14="http://schemas.microsoft.com/office/powerpoint/2010/main" Requires="p14">
          <p:contentPart p14:bwMode="auto" r:id="rId99">
            <p14:nvContentPartPr>
              <p14:cNvPr id="1049227" name=""/>
              <p14:cNvContentPartPr/>
              <p14:nvPr/>
            </p14:nvContentPartPr>
            <p14:xfrm>
              <a:off x="6415671" y="1108907"/>
              <a:ext cx="23122" cy="139994"/>
            </p14:xfrm>
          </p:contentPart>
        </mc:Choice>
        <mc:Fallback>
          <p:sp>
            <p:nvSpPr>
              <p:cNvPr id="1049227" name=""/>
              <p:cNvSpPr/>
              <p:nvPr/>
            </p:nvSpPr>
            <p:spPr>
              <a:xfrm>
                <a:off x="6415671" y="1108907"/>
                <a:ext cx="23122" cy="139994"/>
              </a:xfrm>
            </p:spPr>
          </p:sp>
        </mc:Fallback>
      </mc:AlternateContent>
      <mc:AlternateContent xmlns:mc="http://schemas.openxmlformats.org/markup-compatibility/2006">
        <mc:Choice xmlns:p14="http://schemas.microsoft.com/office/powerpoint/2010/main" Requires="p14">
          <p:contentPart p14:bwMode="auto" r:id="rId100">
            <p14:nvContentPartPr>
              <p14:cNvPr id="1049228" name=""/>
              <p14:cNvContentPartPr/>
              <p14:nvPr/>
            </p14:nvContentPartPr>
            <p14:xfrm>
              <a:off x="6452500" y="981283"/>
              <a:ext cx="91409" cy="14566"/>
            </p14:xfrm>
          </p:contentPart>
        </mc:Choice>
        <mc:Fallback>
          <p:sp>
            <p:nvSpPr>
              <p:cNvPr id="1049228" name=""/>
              <p:cNvSpPr/>
              <p:nvPr/>
            </p:nvSpPr>
            <p:spPr>
              <a:xfrm>
                <a:off x="6452500" y="981283"/>
                <a:ext cx="91409" cy="14566"/>
              </a:xfrm>
            </p:spPr>
          </p:sp>
        </mc:Fallback>
      </mc:AlternateContent>
      <mc:AlternateContent xmlns:mc="http://schemas.openxmlformats.org/markup-compatibility/2006">
        <mc:Choice xmlns:p14="http://schemas.microsoft.com/office/powerpoint/2010/main" Requires="p14">
          <p:contentPart p14:bwMode="auto" r:id="rId101">
            <p14:nvContentPartPr>
              <p14:cNvPr id="1049229" name=""/>
              <p14:cNvContentPartPr/>
              <p14:nvPr/>
            </p14:nvContentPartPr>
            <p14:xfrm>
              <a:off x="6464527" y="997156"/>
              <a:ext cx="126013" cy="186931"/>
            </p14:xfrm>
          </p:contentPart>
        </mc:Choice>
        <mc:Fallback>
          <p:sp>
            <p:nvSpPr>
              <p:cNvPr id="1049229" name=""/>
              <p:cNvSpPr/>
              <p:nvPr/>
            </p:nvSpPr>
            <p:spPr>
              <a:xfrm>
                <a:off x="6464527" y="997156"/>
                <a:ext cx="126013" cy="186931"/>
              </a:xfrm>
            </p:spPr>
          </p:sp>
        </mc:Fallback>
      </mc:AlternateContent>
      <mc:AlternateContent xmlns:mc="http://schemas.openxmlformats.org/markup-compatibility/2006">
        <mc:Choice xmlns:p14="http://schemas.microsoft.com/office/powerpoint/2010/main" Requires="p14">
          <p:contentPart p14:bwMode="auto" r:id="rId102">
            <p14:nvContentPartPr>
              <p14:cNvPr id="1049230" name=""/>
              <p14:cNvContentPartPr/>
              <p14:nvPr/>
            </p14:nvContentPartPr>
            <p14:xfrm>
              <a:off x="6583700" y="1053032"/>
              <a:ext cx="116975" cy="208292"/>
            </p14:xfrm>
          </p:contentPart>
        </mc:Choice>
        <mc:Fallback>
          <p:sp>
            <p:nvSpPr>
              <p:cNvPr id="1049230" name=""/>
              <p:cNvSpPr/>
              <p:nvPr/>
            </p:nvSpPr>
            <p:spPr>
              <a:xfrm>
                <a:off x="6583700" y="1053032"/>
                <a:ext cx="116975" cy="208292"/>
              </a:xfrm>
            </p:spPr>
          </p:sp>
        </mc:Fallback>
      </mc:AlternateContent>
      <mc:AlternateContent xmlns:mc="http://schemas.openxmlformats.org/markup-compatibility/2006">
        <mc:Choice xmlns:p14="http://schemas.microsoft.com/office/powerpoint/2010/main" Requires="p14">
          <p:contentPart p14:bwMode="auto" r:id="rId103">
            <p14:nvContentPartPr>
              <p14:cNvPr id="1049231" name=""/>
              <p14:cNvContentPartPr/>
              <p14:nvPr/>
            </p14:nvContentPartPr>
            <p14:xfrm>
              <a:off x="6713472" y="1097072"/>
              <a:ext cx="70142" cy="4441"/>
            </p14:xfrm>
          </p:contentPart>
        </mc:Choice>
        <mc:Fallback>
          <p:sp>
            <p:nvSpPr>
              <p:cNvPr id="1049231" name=""/>
              <p:cNvSpPr/>
              <p:nvPr/>
            </p:nvSpPr>
            <p:spPr>
              <a:xfrm>
                <a:off x="6713472" y="1097072"/>
                <a:ext cx="70142" cy="4441"/>
              </a:xfrm>
            </p:spPr>
          </p:sp>
        </mc:Fallback>
      </mc:AlternateContent>
      <mc:AlternateContent xmlns:mc="http://schemas.openxmlformats.org/markup-compatibility/2006">
        <mc:Choice xmlns:p14="http://schemas.microsoft.com/office/powerpoint/2010/main" Requires="p14">
          <p:contentPart p14:bwMode="auto" r:id="rId104">
            <p14:nvContentPartPr>
              <p14:cNvPr id="1049232" name=""/>
              <p14:cNvContentPartPr/>
              <p14:nvPr/>
            </p14:nvContentPartPr>
            <p14:xfrm>
              <a:off x="0" y="0"/>
              <a:ext cx="0" cy="0"/>
            </p14:xfrm>
          </p:contentPart>
        </mc:Choice>
        <mc:Fallback>
          <p:sp>
            <p:nvSpPr>
              <p:cNvPr id="104923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05">
            <p14:nvContentPartPr>
              <p14:cNvPr id="1049233" name=""/>
              <p14:cNvContentPartPr/>
              <p14:nvPr/>
            </p14:nvContentPartPr>
            <p14:xfrm>
              <a:off x="6818008" y="1030789"/>
              <a:ext cx="116826" cy="34307"/>
            </p14:xfrm>
          </p:contentPart>
        </mc:Choice>
        <mc:Fallback>
          <p:sp>
            <p:nvSpPr>
              <p:cNvPr id="1049233" name=""/>
              <p:cNvSpPr/>
              <p:nvPr/>
            </p:nvSpPr>
            <p:spPr>
              <a:xfrm>
                <a:off x="6818008" y="1030789"/>
                <a:ext cx="116826" cy="34307"/>
              </a:xfrm>
            </p:spPr>
          </p:sp>
        </mc:Fallback>
      </mc:AlternateContent>
      <mc:AlternateContent xmlns:mc="http://schemas.openxmlformats.org/markup-compatibility/2006">
        <mc:Choice xmlns:p14="http://schemas.microsoft.com/office/powerpoint/2010/main" Requires="p14">
          <p:contentPart p14:bwMode="auto" r:id="rId106">
            <p14:nvContentPartPr>
              <p14:cNvPr id="1049234" name=""/>
              <p14:cNvContentPartPr/>
              <p14:nvPr/>
            </p14:nvContentPartPr>
            <p14:xfrm>
              <a:off x="6876714" y="936201"/>
              <a:ext cx="99163" cy="220985"/>
            </p14:xfrm>
          </p:contentPart>
        </mc:Choice>
        <mc:Fallback>
          <p:sp>
            <p:nvSpPr>
              <p:cNvPr id="1049234" name=""/>
              <p:cNvSpPr/>
              <p:nvPr/>
            </p:nvSpPr>
            <p:spPr>
              <a:xfrm>
                <a:off x="6876714" y="936201"/>
                <a:ext cx="99163" cy="220985"/>
              </a:xfrm>
            </p:spPr>
          </p:sp>
        </mc:Fallback>
      </mc:AlternateContent>
      <mc:AlternateContent xmlns:mc="http://schemas.openxmlformats.org/markup-compatibility/2006">
        <mc:Choice xmlns:p14="http://schemas.microsoft.com/office/powerpoint/2010/main" Requires="p14">
          <p:contentPart p14:bwMode="auto" r:id="rId107">
            <p14:nvContentPartPr>
              <p14:cNvPr id="1049235" name=""/>
              <p14:cNvContentPartPr/>
              <p14:nvPr/>
            </p14:nvContentPartPr>
            <p14:xfrm>
              <a:off x="6940689" y="889215"/>
              <a:ext cx="95091" cy="338420"/>
            </p14:xfrm>
          </p:contentPart>
        </mc:Choice>
        <mc:Fallback>
          <p:sp>
            <p:nvSpPr>
              <p:cNvPr id="1049235" name=""/>
              <p:cNvSpPr/>
              <p:nvPr/>
            </p:nvSpPr>
            <p:spPr>
              <a:xfrm>
                <a:off x="6940689" y="889215"/>
                <a:ext cx="95091" cy="338420"/>
              </a:xfrm>
            </p:spPr>
          </p:sp>
        </mc:Fallback>
      </mc:AlternateContent>
    </p:spTree>
    <p:custDataLst>
      <p:tags r:id="rId108"/>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44" name=""/>
        <p:cNvGrpSpPr/>
        <p:nvPr/>
      </p:nvGrpSpPr>
      <p:grpSpPr>
        <a:xfrm>
          <a:off x="0" y="0"/>
          <a:ext cx="0" cy="0"/>
          <a:chOff x="0" y="0"/>
          <a:chExt cx="0" cy="0"/>
        </a:xfrm>
      </p:grpSpPr>
      <p:sp>
        <p:nvSpPr>
          <p:cNvPr id="1049236"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237" name="灯片编号占位符 4"/>
          <p:cNvSpPr>
            <a:spLocks noGrp="1"/>
          </p:cNvSpPr>
          <p:nvPr>
            <p:ph type="sldNum" sz="quarter" idx="12"/>
          </p:nvPr>
        </p:nvSpPr>
        <p:spPr/>
        <p:txBody>
          <a:bodyPr/>
          <a:p>
            <a:fld id="{92BCE318-9B8C-4959-AA5F-B14B64145063}" type="slidenum">
              <a:rPr altLang="en-US" lang="zh-CN" smtClean="0"/>
              <a:t>19</a:t>
            </a:fld>
            <a:endParaRPr altLang="en-US" lang="zh-CN"/>
          </a:p>
        </p:txBody>
      </p:sp>
      <p:sp>
        <p:nvSpPr>
          <p:cNvPr id="1049238"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BIBO?</a:t>
            </a:r>
            <a:endParaRPr altLang="en-US" dirty="0" sz="2600" lang="zh-CN">
              <a:solidFill>
                <a:srgbClr val="0000CC"/>
              </a:solidFill>
            </a:endParaRPr>
          </a:p>
        </p:txBody>
      </p:sp>
      <p:sp>
        <p:nvSpPr>
          <p:cNvPr id="1049239" name="圆角矩形 15"/>
          <p:cNvSpPr/>
          <p:nvPr>
            <p:custDataLst>
              <p:tags r:id="rId2"/>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240" name="矩形 19"/>
          <p:cNvSpPr>
            <a:spLocks noChangeAspect="1" noMove="1" noResize="1" noRot="1" noAdjustHandles="1" noEditPoints="1" noChangeArrowheads="1" noChangeShapeType="1" noTextEdit="1"/>
          </p:cNvSpPr>
          <p:nvPr>
            <p:custDataLst>
              <p:tags r:id="rId3"/>
            </p:custDataLst>
          </p:nvPr>
        </p:nvSpPr>
        <p:spPr>
          <a:xfrm>
            <a:off x="1828800" y="2132856"/>
            <a:ext cx="6400800" cy="642937"/>
          </a:xfrm>
          <a:prstGeom prst="rect"/>
          <a:blipFill rotWithShape="1">
            <a:blip xmlns:r="http://schemas.openxmlformats.org/officeDocument/2006/relationships" r:embed="rId4"/>
            <a:stretch>
              <a:fillRect/>
            </a:stretch>
          </a:blipFill>
          <a:ln w="25400" cap="flat" cmpd="sng" algn="ctr">
            <a:noFill/>
            <a:prstDash val="solid"/>
          </a:ln>
          <a:effectLst/>
        </p:spPr>
        <p:txBody>
          <a:bodyPr/>
          <a:p>
            <a:r>
              <a:rPr altLang="en-US" lang="zh-CN">
                <a:noFill/>
              </a:rPr>
              <a:t> </a:t>
            </a:r>
          </a:p>
        </p:txBody>
      </p:sp>
      <p:sp>
        <p:nvSpPr>
          <p:cNvPr id="1049241" name="矩形 20"/>
          <p:cNvSpPr>
            <a:spLocks noChangeAspect="1" noMove="1" noResize="1" noRot="1" noAdjustHandles="1" noEditPoints="1" noChangeArrowheads="1" noChangeShapeType="1" noTextEdit="1"/>
          </p:cNvSpPr>
          <p:nvPr>
            <p:custDataLst>
              <p:tags r:id="rId5"/>
            </p:custDataLst>
          </p:nvPr>
        </p:nvSpPr>
        <p:spPr>
          <a:xfrm>
            <a:off x="1828800" y="2818656"/>
            <a:ext cx="6400800" cy="642937"/>
          </a:xfrm>
          <a:prstGeom prst="rect"/>
          <a:blipFill rotWithShape="1">
            <a:blip xmlns:r="http://schemas.openxmlformats.org/officeDocument/2006/relationships" r:embed="rId6"/>
            <a:stretch>
              <a:fillRect t="-2830" b="-10377"/>
            </a:stretch>
          </a:blipFill>
          <a:ln w="25400" cap="flat" cmpd="sng" algn="ctr">
            <a:noFill/>
            <a:prstDash val="solid"/>
          </a:ln>
          <a:effectLst/>
        </p:spPr>
        <p:txBody>
          <a:bodyPr/>
          <a:p>
            <a:r>
              <a:rPr altLang="en-US" lang="zh-CN">
                <a:noFill/>
              </a:rPr>
              <a:t> </a:t>
            </a:r>
          </a:p>
        </p:txBody>
      </p:sp>
      <p:sp>
        <p:nvSpPr>
          <p:cNvPr id="1049242" name="矩形 21"/>
          <p:cNvSpPr>
            <a:spLocks noChangeAspect="1" noMove="1" noResize="1" noRot="1" noAdjustHandles="1" noEditPoints="1" noChangeArrowheads="1" noChangeShapeType="1" noTextEdit="1"/>
          </p:cNvSpPr>
          <p:nvPr>
            <p:custDataLst>
              <p:tags r:id="rId7"/>
            </p:custDataLst>
          </p:nvPr>
        </p:nvSpPr>
        <p:spPr>
          <a:xfrm>
            <a:off x="1828800" y="3504456"/>
            <a:ext cx="6400800" cy="642937"/>
          </a:xfrm>
          <a:prstGeom prst="rect"/>
          <a:blipFill rotWithShape="1">
            <a:blip xmlns:r="http://schemas.openxmlformats.org/officeDocument/2006/relationships" r:embed="rId8"/>
            <a:stretch>
              <a:fillRect/>
            </a:stretch>
          </a:blipFill>
          <a:ln w="25400" cap="flat" cmpd="sng" algn="ctr">
            <a:noFill/>
            <a:prstDash val="solid"/>
          </a:ln>
          <a:effectLst/>
        </p:spPr>
        <p:txBody>
          <a:bodyPr/>
          <a:p>
            <a:r>
              <a:rPr altLang="en-US" lang="zh-CN">
                <a:noFill/>
              </a:rPr>
              <a:t> </a:t>
            </a:r>
          </a:p>
        </p:txBody>
      </p:sp>
      <p:sp>
        <p:nvSpPr>
          <p:cNvPr id="1049243" name="矩形 22"/>
          <p:cNvSpPr>
            <a:spLocks noChangeAspect="1" noMove="1" noResize="1" noRot="1" noAdjustHandles="1" noEditPoints="1" noChangeArrowheads="1" noChangeShapeType="1" noTextEdit="1"/>
          </p:cNvSpPr>
          <p:nvPr>
            <p:custDataLst>
              <p:tags r:id="rId9"/>
            </p:custDataLst>
          </p:nvPr>
        </p:nvSpPr>
        <p:spPr>
          <a:xfrm>
            <a:off x="1828800" y="4190256"/>
            <a:ext cx="6400800" cy="642937"/>
          </a:xfrm>
          <a:prstGeom prst="rect"/>
          <a:blipFill rotWithShape="1">
            <a:blip xmlns:r="http://schemas.openxmlformats.org/officeDocument/2006/relationships" r:embed="rId10"/>
            <a:stretch>
              <a:fillRect/>
            </a:stretch>
          </a:blipFill>
          <a:ln w="25400" cap="flat" cmpd="sng" algn="ctr">
            <a:noFill/>
            <a:prstDash val="solid"/>
          </a:ln>
          <a:effectLst/>
        </p:spPr>
        <p:txBody>
          <a:bodyPr/>
          <a:p>
            <a:r>
              <a:rPr altLang="en-US" lang="zh-CN">
                <a:noFill/>
              </a:rPr>
              <a:t> </a:t>
            </a:r>
          </a:p>
        </p:txBody>
      </p:sp>
      <p:sp>
        <p:nvSpPr>
          <p:cNvPr id="1049244" name="矩形 23"/>
          <p:cNvSpPr>
            <a:spLocks noChangeAspect="1"/>
          </p:cNvSpPr>
          <p:nvPr>
            <p:custDataLst>
              <p:tags r:id="rId11"/>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245" name="矩形 24"/>
          <p:cNvSpPr>
            <a:spLocks noChangeAspect="1"/>
          </p:cNvSpPr>
          <p:nvPr>
            <p:custDataLst>
              <p:tags r:id="rId12"/>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246" name="矩形 25"/>
          <p:cNvSpPr>
            <a:spLocks noChangeAspect="1"/>
          </p:cNvSpPr>
          <p:nvPr>
            <p:custDataLst>
              <p:tags r:id="rId13"/>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247" name="矩形 26"/>
          <p:cNvSpPr>
            <a:spLocks noChangeAspect="1"/>
          </p:cNvSpPr>
          <p:nvPr>
            <p:custDataLst>
              <p:tags r:id="rId14"/>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248" name="矩形 27"/>
          <p:cNvSpPr>
            <a:spLocks noChangeAspect="1" noMove="1" noResize="1" noRot="1" noAdjustHandles="1" noEditPoints="1" noChangeArrowheads="1" noChangeShapeType="1" noTextEdit="1"/>
          </p:cNvSpPr>
          <p:nvPr>
            <p:custDataLst>
              <p:tags r:id="rId15"/>
            </p:custDataLst>
          </p:nvPr>
        </p:nvSpPr>
        <p:spPr>
          <a:xfrm>
            <a:off x="1828800" y="4689140"/>
            <a:ext cx="6400800" cy="1433264"/>
          </a:xfrm>
          <a:prstGeom prst="rect"/>
          <a:blipFill rotWithShape="1">
            <a:blip xmlns:r="http://schemas.openxmlformats.org/officeDocument/2006/relationships" r:embed="rId16"/>
            <a:stretch>
              <a:fillRect/>
            </a:stretch>
          </a:blipFill>
          <a:ln w="12700" cap="flat" cmpd="sng" algn="ctr">
            <a:noFill/>
            <a:prstDash val="solid"/>
          </a:ln>
          <a:effectLst/>
        </p:spPr>
        <p:txBody>
          <a:bodyPr/>
          <a:p>
            <a:r>
              <a:rPr altLang="en-US" lang="zh-CN">
                <a:noFill/>
              </a:rPr>
              <a:t> </a:t>
            </a:r>
          </a:p>
        </p:txBody>
      </p:sp>
      <p:sp>
        <p:nvSpPr>
          <p:cNvPr id="1049249" name="矩形 28"/>
          <p:cNvSpPr>
            <a:spLocks noChangeAspect="1"/>
          </p:cNvSpPr>
          <p:nvPr>
            <p:custDataLst>
              <p:tags r:id="rId17"/>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E</a:t>
            </a:r>
            <a:endParaRPr altLang="en-US" dirty="0" sz="1600" lang="zh-CN">
              <a:solidFill>
                <a:srgbClr val="FFFFFF"/>
              </a:solidFill>
            </a:endParaRPr>
          </a:p>
        </p:txBody>
      </p:sp>
      <p:grpSp>
        <p:nvGrpSpPr>
          <p:cNvPr id="145" name="组合 10"/>
          <p:cNvGrpSpPr/>
          <p:nvPr>
            <p:custDataLst>
              <p:tags r:id="rId18"/>
            </p:custDataLst>
          </p:nvPr>
        </p:nvGrpSpPr>
        <p:grpSpPr>
          <a:xfrm>
            <a:off x="0" y="0"/>
            <a:ext cx="9144000" cy="635000"/>
            <a:chOff x="0" y="0"/>
            <a:chExt cx="9144000" cy="635000"/>
          </a:xfrm>
        </p:grpSpPr>
        <p:sp>
          <p:nvSpPr>
            <p:cNvPr id="1049250"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1"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52"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253"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2" name="图片 7"/>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254"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255" name=""/>
              <p14:cNvContentPartPr/>
              <p14:nvPr/>
            </p14:nvContentPartPr>
            <p14:xfrm>
              <a:off x="1299006" y="2080591"/>
              <a:ext cx="470053" cy="546170"/>
            </p14:xfrm>
          </p:contentPart>
        </mc:Choice>
        <mc:Fallback>
          <p:sp>
            <p:nvSpPr>
              <p:cNvPr id="1049255" name=""/>
              <p:cNvSpPr/>
              <p:nvPr/>
            </p:nvSpPr>
            <p:spPr>
              <a:xfrm>
                <a:off x="1299006" y="2080591"/>
                <a:ext cx="470053" cy="546170"/>
              </a:xfrm>
            </p:spPr>
          </p:sp>
        </mc:Fallback>
      </mc:AlternateContent>
      <mc:AlternateContent xmlns:mc="http://schemas.openxmlformats.org/markup-compatibility/2006">
        <mc:Choice xmlns:p14="http://schemas.microsoft.com/office/powerpoint/2010/main" Requires="p14">
          <p:contentPart p14:bwMode="auto" r:id="rId27">
            <p14:nvContentPartPr>
              <p14:cNvPr id="1049256" name=""/>
              <p14:cNvContentPartPr/>
              <p14:nvPr/>
            </p14:nvContentPartPr>
            <p14:xfrm>
              <a:off x="1206301" y="3320797"/>
              <a:ext cx="449355" cy="536443"/>
            </p14:xfrm>
          </p:contentPart>
        </mc:Choice>
        <mc:Fallback>
          <p:sp>
            <p:nvSpPr>
              <p:cNvPr id="1049256" name=""/>
              <p:cNvSpPr/>
              <p:nvPr/>
            </p:nvSpPr>
            <p:spPr>
              <a:xfrm>
                <a:off x="1206301" y="3320797"/>
                <a:ext cx="449355" cy="536443"/>
              </a:xfrm>
            </p:spPr>
          </p:sp>
        </mc:Fallback>
      </mc:AlternateContent>
      <mc:AlternateContent xmlns:mc="http://schemas.openxmlformats.org/markup-compatibility/2006">
        <mc:Choice xmlns:p14="http://schemas.microsoft.com/office/powerpoint/2010/main" Requires="p14">
          <p:contentPart p14:bwMode="auto" r:id="rId28">
            <p14:nvContentPartPr>
              <p14:cNvPr id="1049257" name=""/>
              <p14:cNvContentPartPr/>
              <p14:nvPr/>
            </p14:nvContentPartPr>
            <p14:xfrm>
              <a:off x="1206936" y="4858519"/>
              <a:ext cx="330089" cy="517036"/>
            </p14:xfrm>
          </p:contentPart>
        </mc:Choice>
        <mc:Fallback>
          <p:sp>
            <p:nvSpPr>
              <p:cNvPr id="1049257" name=""/>
              <p:cNvSpPr/>
              <p:nvPr/>
            </p:nvSpPr>
            <p:spPr>
              <a:xfrm>
                <a:off x="1206936" y="4858519"/>
                <a:ext cx="330089" cy="517036"/>
              </a:xfrm>
            </p:spPr>
          </p:sp>
        </mc:Fallback>
      </mc:AlternateContent>
      <mc:AlternateContent xmlns:mc="http://schemas.openxmlformats.org/markup-compatibility/2006">
        <mc:Choice xmlns:p14="http://schemas.microsoft.com/office/powerpoint/2010/main" Requires="p14">
          <p:contentPart p14:bwMode="auto" r:id="rId29">
            <p14:nvContentPartPr>
              <p14:cNvPr id="1049258" name=""/>
              <p14:cNvContentPartPr/>
              <p14:nvPr/>
            </p14:nvContentPartPr>
            <p14:xfrm>
              <a:off x="1102166" y="3878173"/>
              <a:ext cx="595611" cy="797327"/>
            </p14:xfrm>
          </p:contentPart>
        </mc:Choice>
        <mc:Fallback>
          <p:sp>
            <p:nvSpPr>
              <p:cNvPr id="1049258" name=""/>
              <p:cNvSpPr/>
              <p:nvPr/>
            </p:nvSpPr>
            <p:spPr>
              <a:xfrm>
                <a:off x="1102166" y="3878173"/>
                <a:ext cx="595611" cy="797327"/>
              </a:xfrm>
            </p:spPr>
          </p:sp>
        </mc:Fallback>
      </mc:AlternateContent>
    </p:spTree>
    <p:custDataLst>
      <p:tags r:id="rId3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13" name=""/>
        <p:cNvGrpSpPr/>
        <p:nvPr/>
      </p:nvGrpSpPr>
      <p:grpSpPr>
        <a:xfrm>
          <a:off x="0" y="0"/>
          <a:ext cx="0" cy="0"/>
          <a:chOff x="0" y="0"/>
          <a:chExt cx="0" cy="0"/>
        </a:xfrm>
      </p:grpSpPr>
      <p:sp>
        <p:nvSpPr>
          <p:cNvPr id="1048769" name="Title 1"/>
          <p:cNvSpPr>
            <a:spLocks noGrp="1"/>
          </p:cNvSpPr>
          <p:nvPr>
            <p:ph type="title"/>
          </p:nvPr>
        </p:nvSpPr>
        <p:spPr>
          <a:xfrm>
            <a:off x="457200" y="440668"/>
            <a:ext cx="8229600" cy="1143000"/>
          </a:xfrm>
        </p:spPr>
        <p:txBody>
          <a:bodyPr/>
          <a:p>
            <a:r>
              <a:rPr altLang="zh-CN" b="1" dirty="0" lang="en-US"/>
              <a:t>Discrete Time System</a:t>
            </a:r>
            <a:endParaRPr altLang="en-US" b="1" dirty="0" lang="zh-CN"/>
          </a:p>
        </p:txBody>
      </p:sp>
      <p:sp>
        <p:nvSpPr>
          <p:cNvPr id="1048770" name="Content Placeholder 2"/>
          <p:cNvSpPr>
            <a:spLocks noGrp="1"/>
          </p:cNvSpPr>
          <p:nvPr>
            <p:ph idx="1"/>
          </p:nvPr>
        </p:nvSpPr>
        <p:spPr>
          <a:xfrm>
            <a:off x="467544" y="3356992"/>
            <a:ext cx="8229600" cy="3096344"/>
          </a:xfrm>
        </p:spPr>
        <p:txBody>
          <a:bodyPr>
            <a:normAutofit/>
          </a:bodyPr>
          <a:p>
            <a:r>
              <a:rPr altLang="zh-CN" dirty="0" lang="en-US"/>
              <a:t>The function of </a:t>
            </a:r>
            <a:r>
              <a:rPr altLang="zh-CN" b="1" dirty="0" lang="en-US">
                <a:solidFill>
                  <a:srgbClr val="FF0000"/>
                </a:solidFill>
              </a:rPr>
              <a:t>discrete-time system</a:t>
            </a:r>
            <a:r>
              <a:rPr altLang="zh-CN" dirty="0" lang="en-US"/>
              <a:t> is to process a given sequence, called the </a:t>
            </a:r>
            <a:r>
              <a:rPr altLang="zh-CN" b="1" dirty="0" lang="en-US">
                <a:solidFill>
                  <a:srgbClr val="FF0000"/>
                </a:solidFill>
              </a:rPr>
              <a:t>input sequence</a:t>
            </a:r>
            <a:r>
              <a:rPr altLang="zh-CN" dirty="0" lang="en-US"/>
              <a:t>, to generate another sequence, called the </a:t>
            </a:r>
            <a:r>
              <a:rPr altLang="zh-CN" b="1" dirty="0" lang="en-US">
                <a:solidFill>
                  <a:srgbClr val="FF0000"/>
                </a:solidFill>
              </a:rPr>
              <a:t>output sequence</a:t>
            </a:r>
            <a:r>
              <a:rPr altLang="zh-CN" dirty="0" lang="en-US"/>
              <a:t>, with more desirable properties or to extract certain information about the input signal. </a:t>
            </a:r>
            <a:endParaRPr altLang="en-US" dirty="0" lang="zh-CN"/>
          </a:p>
        </p:txBody>
      </p:sp>
      <p:sp>
        <p:nvSpPr>
          <p:cNvPr id="1048771" name="Slide Number Placeholder 3"/>
          <p:cNvSpPr>
            <a:spLocks noGrp="1"/>
          </p:cNvSpPr>
          <p:nvPr>
            <p:ph type="sldNum" sz="quarter" idx="12"/>
          </p:nvPr>
        </p:nvSpPr>
        <p:spPr/>
        <p:txBody>
          <a:bodyPr/>
          <a:p>
            <a:fld id="{92BCE318-9B8C-4959-AA5F-B14B64145063}" type="slidenum">
              <a:rPr altLang="en-US" lang="zh-CN" smtClean="0"/>
              <a:t>2</a:t>
            </a:fld>
            <a:endParaRPr altLang="en-US" lang="zh-CN"/>
          </a:p>
        </p:txBody>
      </p:sp>
      <p:sp>
        <p:nvSpPr>
          <p:cNvPr id="1048772" name="Rounded Rectangle 5"/>
          <p:cNvSpPr/>
          <p:nvPr/>
        </p:nvSpPr>
        <p:spPr>
          <a:xfrm>
            <a:off x="2915816" y="2060848"/>
            <a:ext cx="1872208" cy="1008112"/>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i="1" lang="en-US">
                <a:solidFill>
                  <a:schemeClr val="tx1"/>
                </a:solidFill>
              </a:rPr>
              <a:t>T</a:t>
            </a:r>
            <a:r>
              <a:rPr altLang="zh-CN" dirty="0" sz="2800" lang="en-US">
                <a:solidFill>
                  <a:schemeClr val="tx1"/>
                </a:solidFill>
              </a:rPr>
              <a:t>( </a:t>
            </a:r>
            <a:r>
              <a:rPr altLang="zh-CN" dirty="0" sz="2800" lang="en-US">
                <a:solidFill>
                  <a:schemeClr val="tx1"/>
                </a:solidFill>
                <a:sym typeface="Symbol"/>
              </a:rPr>
              <a:t> )</a:t>
            </a:r>
            <a:endParaRPr altLang="en-US" dirty="0" sz="2800" lang="zh-CN">
              <a:solidFill>
                <a:schemeClr val="tx1"/>
              </a:solidFill>
            </a:endParaRPr>
          </a:p>
        </p:txBody>
      </p:sp>
      <p:cxnSp>
        <p:nvCxnSpPr>
          <p:cNvPr id="3145751" name="Straight Arrow Connector 7"/>
          <p:cNvCxnSpPr>
            <a:cxnSpLocks/>
          </p:cNvCxnSpPr>
          <p:nvPr/>
        </p:nvCxnSpPr>
        <p:spPr>
          <a:xfrm>
            <a:off x="1835696" y="2564904"/>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52" name="Straight Arrow Connector 8"/>
          <p:cNvCxnSpPr>
            <a:cxnSpLocks/>
          </p:cNvCxnSpPr>
          <p:nvPr/>
        </p:nvCxnSpPr>
        <p:spPr>
          <a:xfrm>
            <a:off x="4788024" y="2564904"/>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73" name="TextBox 9"/>
          <p:cNvSpPr txBox="1"/>
          <p:nvPr/>
        </p:nvSpPr>
        <p:spPr>
          <a:xfrm>
            <a:off x="1907704" y="2103239"/>
            <a:ext cx="720069" cy="461665"/>
          </a:xfrm>
          <a:prstGeom prst="rect"/>
          <a:noFill/>
        </p:spPr>
        <p:txBody>
          <a:bodyPr rtlCol="0" wrap="none">
            <a:spAutoFit/>
          </a:bodyPr>
          <a:p>
            <a:r>
              <a:rPr altLang="zh-CN" dirty="0" sz="2400" i="1" lang="en-US"/>
              <a:t>x</a:t>
            </a:r>
            <a:r>
              <a:rPr altLang="zh-CN" dirty="0" sz="2400" lang="en-US"/>
              <a:t>[</a:t>
            </a:r>
            <a:r>
              <a:rPr altLang="zh-CN" dirty="0" sz="2400" i="1" lang="en-US"/>
              <a:t>n</a:t>
            </a:r>
            <a:r>
              <a:rPr altLang="zh-CN" dirty="0" sz="2400" lang="en-US"/>
              <a:t>]</a:t>
            </a:r>
            <a:endParaRPr altLang="en-US" dirty="0" sz="2400" lang="zh-CN"/>
          </a:p>
        </p:txBody>
      </p:sp>
      <p:sp>
        <p:nvSpPr>
          <p:cNvPr id="1048774" name="TextBox 10"/>
          <p:cNvSpPr txBox="1"/>
          <p:nvPr/>
        </p:nvSpPr>
        <p:spPr>
          <a:xfrm>
            <a:off x="5184068" y="2103239"/>
            <a:ext cx="1808480" cy="447041"/>
          </a:xfrm>
          <a:prstGeom prst="rect"/>
          <a:noFill/>
        </p:spPr>
        <p:txBody>
          <a:bodyPr rtlCol="0" wrap="none">
            <a:spAutoFit/>
          </a:bodyPr>
          <a:p>
            <a:r>
              <a:rPr altLang="zh-CN" dirty="0" sz="2400" i="1" lang="en-US"/>
              <a:t>y</a:t>
            </a:r>
            <a:r>
              <a:rPr altLang="zh-CN" dirty="0" sz="2400" lang="en-US"/>
              <a:t>[</a:t>
            </a:r>
            <a:r>
              <a:rPr altLang="zh-CN" dirty="0" sz="2400" i="1" lang="en-US"/>
              <a:t>n</a:t>
            </a:r>
            <a:r>
              <a:rPr altLang="zh-CN" dirty="0" sz="2400" lang="en-US"/>
              <a:t>]=</a:t>
            </a:r>
            <a:r>
              <a:rPr altLang="zh-CN" dirty="0" sz="2400" i="1" lang="en-US"/>
              <a:t>T</a:t>
            </a:r>
            <a:r>
              <a:rPr altLang="zh-CN" dirty="0" sz="2400" lang="en-US"/>
              <a:t>(</a:t>
            </a:r>
            <a:r>
              <a:rPr altLang="zh-CN" dirty="0" sz="2400" i="1" lang="en-US"/>
              <a:t>x</a:t>
            </a:r>
            <a:r>
              <a:rPr altLang="zh-CN" dirty="0" sz="2400" lang="en-US"/>
              <a:t>[</a:t>
            </a:r>
            <a:r>
              <a:rPr altLang="zh-CN" dirty="0" sz="2400" i="1" lang="en-US"/>
              <a:t>n</a:t>
            </a:r>
            <a:r>
              <a:rPr altLang="zh-CN" dirty="0" sz="2400" lang="en-US"/>
              <a:t>])</a:t>
            </a:r>
            <a:endParaRPr altLang="en-US" dirty="0" sz="2400" lang="zh-CN"/>
          </a:p>
        </p:txBody>
      </p:sp>
      <p:sp>
        <p:nvSpPr>
          <p:cNvPr id="1048775"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46" name=""/>
        <p:cNvGrpSpPr/>
        <p:nvPr/>
      </p:nvGrpSpPr>
      <p:grpSpPr>
        <a:xfrm>
          <a:off x="0" y="0"/>
          <a:ext cx="0" cy="0"/>
          <a:chOff x="0" y="0"/>
          <a:chExt cx="0" cy="0"/>
        </a:xfrm>
      </p:grpSpPr>
      <p:sp>
        <p:nvSpPr>
          <p:cNvPr id="1049259"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49260" name="灯片编号占位符 4"/>
          <p:cNvSpPr>
            <a:spLocks noGrp="1"/>
          </p:cNvSpPr>
          <p:nvPr>
            <p:ph type="sldNum" sz="quarter" idx="12"/>
          </p:nvPr>
        </p:nvSpPr>
        <p:spPr/>
        <p:txBody>
          <a:bodyPr/>
          <a:p>
            <a:fld id="{92BCE318-9B8C-4959-AA5F-B14B64145063}" type="slidenum">
              <a:rPr altLang="en-US" lang="zh-CN" smtClean="0"/>
              <a:t>20</a:t>
            </a:fld>
            <a:endParaRPr altLang="en-US" lang="zh-CN"/>
          </a:p>
        </p:txBody>
      </p:sp>
      <p:sp>
        <p:nvSpPr>
          <p:cNvPr id="1049261" name="矩形 6"/>
          <p:cNvSpPr/>
          <p:nvPr>
            <p:custDataLst>
              <p:tags r:id="rId1"/>
            </p:custDataLst>
          </p:nvPr>
        </p:nvSpPr>
        <p:spPr>
          <a:xfrm>
            <a:off x="914400" y="428625"/>
            <a:ext cx="7315200" cy="2143125"/>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zh-CN" dirty="0" sz="2600" lang="en-US">
                <a:solidFill>
                  <a:srgbClr val="0000CC"/>
                </a:solidFill>
              </a:rPr>
              <a:t>Which of the following is passive?</a:t>
            </a:r>
            <a:endParaRPr altLang="en-US" dirty="0" sz="2600" lang="zh-CN">
              <a:solidFill>
                <a:srgbClr val="0000CC"/>
              </a:solidFill>
            </a:endParaRPr>
          </a:p>
        </p:txBody>
      </p:sp>
      <p:sp>
        <p:nvSpPr>
          <p:cNvPr id="1049262" name="圆角矩形 15"/>
          <p:cNvSpPr/>
          <p:nvPr>
            <p:custDataLst>
              <p:tags r:id="rId2"/>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提交</a:t>
            </a:r>
          </a:p>
        </p:txBody>
      </p:sp>
      <p:sp>
        <p:nvSpPr>
          <p:cNvPr id="1049263" name="矩形 19"/>
          <p:cNvSpPr>
            <a:spLocks noChangeAspect="1" noMove="1" noResize="1" noRot="1" noAdjustHandles="1" noEditPoints="1" noChangeArrowheads="1" noChangeShapeType="1" noTextEdit="1"/>
          </p:cNvSpPr>
          <p:nvPr>
            <p:custDataLst>
              <p:tags r:id="rId3"/>
            </p:custDataLst>
          </p:nvPr>
        </p:nvSpPr>
        <p:spPr>
          <a:xfrm>
            <a:off x="1828800" y="2132856"/>
            <a:ext cx="6400800" cy="642937"/>
          </a:xfrm>
          <a:prstGeom prst="rect"/>
          <a:blipFill rotWithShape="1">
            <a:blip xmlns:r="http://schemas.openxmlformats.org/officeDocument/2006/relationships" r:embed="rId4"/>
            <a:stretch>
              <a:fillRect/>
            </a:stretch>
          </a:blipFill>
          <a:ln w="25400" cap="flat" cmpd="sng" algn="ctr">
            <a:noFill/>
            <a:prstDash val="solid"/>
          </a:ln>
          <a:effectLst/>
        </p:spPr>
        <p:txBody>
          <a:bodyPr/>
          <a:p>
            <a:r>
              <a:rPr altLang="en-US" lang="zh-CN">
                <a:noFill/>
              </a:rPr>
              <a:t> </a:t>
            </a:r>
          </a:p>
        </p:txBody>
      </p:sp>
      <p:sp>
        <p:nvSpPr>
          <p:cNvPr id="1049264" name="矩形 20"/>
          <p:cNvSpPr>
            <a:spLocks noChangeAspect="1" noMove="1" noResize="1" noRot="1" noAdjustHandles="1" noEditPoints="1" noChangeArrowheads="1" noChangeShapeType="1" noTextEdit="1"/>
          </p:cNvSpPr>
          <p:nvPr>
            <p:custDataLst>
              <p:tags r:id="rId5"/>
            </p:custDataLst>
          </p:nvPr>
        </p:nvSpPr>
        <p:spPr>
          <a:xfrm>
            <a:off x="1828800" y="2818656"/>
            <a:ext cx="6400800" cy="642937"/>
          </a:xfrm>
          <a:prstGeom prst="rect"/>
          <a:blipFill rotWithShape="1">
            <a:blip xmlns:r="http://schemas.openxmlformats.org/officeDocument/2006/relationships" r:embed="rId6"/>
            <a:stretch>
              <a:fillRect t="-2830" b="-10377"/>
            </a:stretch>
          </a:blipFill>
          <a:ln w="25400" cap="flat" cmpd="sng" algn="ctr">
            <a:noFill/>
            <a:prstDash val="solid"/>
          </a:ln>
          <a:effectLst/>
        </p:spPr>
        <p:txBody>
          <a:bodyPr/>
          <a:p>
            <a:r>
              <a:rPr altLang="en-US" lang="zh-CN">
                <a:noFill/>
              </a:rPr>
              <a:t> </a:t>
            </a:r>
          </a:p>
        </p:txBody>
      </p:sp>
      <p:sp>
        <p:nvSpPr>
          <p:cNvPr id="1049265" name="矩形 21"/>
          <p:cNvSpPr>
            <a:spLocks noChangeAspect="1" noMove="1" noResize="1" noRot="1" noAdjustHandles="1" noEditPoints="1" noChangeArrowheads="1" noChangeShapeType="1" noTextEdit="1"/>
          </p:cNvSpPr>
          <p:nvPr>
            <p:custDataLst>
              <p:tags r:id="rId7"/>
            </p:custDataLst>
          </p:nvPr>
        </p:nvSpPr>
        <p:spPr>
          <a:xfrm>
            <a:off x="1828800" y="3504456"/>
            <a:ext cx="6400800" cy="642937"/>
          </a:xfrm>
          <a:prstGeom prst="rect"/>
          <a:blipFill rotWithShape="1">
            <a:blip xmlns:r="http://schemas.openxmlformats.org/officeDocument/2006/relationships" r:embed="rId8"/>
            <a:stretch>
              <a:fillRect/>
            </a:stretch>
          </a:blipFill>
          <a:ln w="25400" cap="flat" cmpd="sng" algn="ctr">
            <a:noFill/>
            <a:prstDash val="solid"/>
          </a:ln>
          <a:effectLst/>
        </p:spPr>
        <p:txBody>
          <a:bodyPr/>
          <a:p>
            <a:r>
              <a:rPr altLang="en-US" lang="zh-CN">
                <a:noFill/>
              </a:rPr>
              <a:t> </a:t>
            </a:r>
          </a:p>
        </p:txBody>
      </p:sp>
      <p:sp>
        <p:nvSpPr>
          <p:cNvPr id="1049266" name="矩形 22"/>
          <p:cNvSpPr>
            <a:spLocks noChangeAspect="1" noMove="1" noResize="1" noRot="1" noAdjustHandles="1" noEditPoints="1" noChangeArrowheads="1" noChangeShapeType="1" noTextEdit="1"/>
          </p:cNvSpPr>
          <p:nvPr>
            <p:custDataLst>
              <p:tags r:id="rId9"/>
            </p:custDataLst>
          </p:nvPr>
        </p:nvSpPr>
        <p:spPr>
          <a:xfrm>
            <a:off x="1828800" y="4190256"/>
            <a:ext cx="6400800" cy="642937"/>
          </a:xfrm>
          <a:prstGeom prst="rect"/>
          <a:blipFill rotWithShape="1">
            <a:blip xmlns:r="http://schemas.openxmlformats.org/officeDocument/2006/relationships" r:embed="rId10"/>
            <a:stretch>
              <a:fillRect/>
            </a:stretch>
          </a:blipFill>
          <a:ln w="25400" cap="flat" cmpd="sng" algn="ctr">
            <a:noFill/>
            <a:prstDash val="solid"/>
          </a:ln>
          <a:effectLst/>
        </p:spPr>
        <p:txBody>
          <a:bodyPr/>
          <a:p>
            <a:r>
              <a:rPr altLang="en-US" lang="zh-CN">
                <a:noFill/>
              </a:rPr>
              <a:t> </a:t>
            </a:r>
          </a:p>
        </p:txBody>
      </p:sp>
      <p:sp>
        <p:nvSpPr>
          <p:cNvPr id="1049267" name="矩形 23"/>
          <p:cNvSpPr>
            <a:spLocks noChangeAspect="1"/>
          </p:cNvSpPr>
          <p:nvPr>
            <p:custDataLst>
              <p:tags r:id="rId11"/>
            </p:custDataLst>
          </p:nvPr>
        </p:nvSpPr>
        <p:spPr>
          <a:xfrm>
            <a:off x="1114425" y="21971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A</a:t>
            </a:r>
            <a:endParaRPr altLang="en-US" dirty="0" sz="1600" lang="zh-CN">
              <a:solidFill>
                <a:srgbClr val="FFFFFF"/>
              </a:solidFill>
            </a:endParaRPr>
          </a:p>
        </p:txBody>
      </p:sp>
      <p:sp>
        <p:nvSpPr>
          <p:cNvPr id="1049268" name="矩形 24"/>
          <p:cNvSpPr>
            <a:spLocks noChangeAspect="1"/>
          </p:cNvSpPr>
          <p:nvPr>
            <p:custDataLst>
              <p:tags r:id="rId12"/>
            </p:custDataLst>
          </p:nvPr>
        </p:nvSpPr>
        <p:spPr>
          <a:xfrm>
            <a:off x="1114425" y="28829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B</a:t>
            </a:r>
            <a:endParaRPr altLang="en-US" sz="1600" lang="zh-CN">
              <a:solidFill>
                <a:srgbClr val="FFFFFF"/>
              </a:solidFill>
            </a:endParaRPr>
          </a:p>
        </p:txBody>
      </p:sp>
      <p:sp>
        <p:nvSpPr>
          <p:cNvPr id="1049269" name="矩形 25"/>
          <p:cNvSpPr>
            <a:spLocks noChangeAspect="1"/>
          </p:cNvSpPr>
          <p:nvPr>
            <p:custDataLst>
              <p:tags r:id="rId13"/>
            </p:custDataLst>
          </p:nvPr>
        </p:nvSpPr>
        <p:spPr>
          <a:xfrm>
            <a:off x="1114425" y="35687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C</a:t>
            </a:r>
            <a:endParaRPr altLang="en-US" sz="1600" lang="zh-CN">
              <a:solidFill>
                <a:srgbClr val="FFFFFF"/>
              </a:solidFill>
            </a:endParaRPr>
          </a:p>
        </p:txBody>
      </p:sp>
      <p:sp>
        <p:nvSpPr>
          <p:cNvPr id="1049270" name="矩形 26"/>
          <p:cNvSpPr>
            <a:spLocks noChangeAspect="1"/>
          </p:cNvSpPr>
          <p:nvPr>
            <p:custDataLst>
              <p:tags r:id="rId14"/>
            </p:custDataLst>
          </p:nvPr>
        </p:nvSpPr>
        <p:spPr>
          <a:xfrm>
            <a:off x="1114425" y="4254549"/>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sz="1600" lang="en-US">
                <a:solidFill>
                  <a:srgbClr val="FFFFFF"/>
                </a:solidFill>
              </a:rPr>
              <a:t>D</a:t>
            </a:r>
            <a:endParaRPr altLang="en-US" sz="1600" lang="zh-CN">
              <a:solidFill>
                <a:srgbClr val="FFFFFF"/>
              </a:solidFill>
            </a:endParaRPr>
          </a:p>
        </p:txBody>
      </p:sp>
      <p:sp>
        <p:nvSpPr>
          <p:cNvPr id="1049271" name="矩形 27"/>
          <p:cNvSpPr>
            <a:spLocks noChangeAspect="1" noMove="1" noResize="1" noRot="1" noAdjustHandles="1" noEditPoints="1" noChangeArrowheads="1" noChangeShapeType="1" noTextEdit="1"/>
          </p:cNvSpPr>
          <p:nvPr>
            <p:custDataLst>
              <p:tags r:id="rId15"/>
            </p:custDataLst>
          </p:nvPr>
        </p:nvSpPr>
        <p:spPr>
          <a:xfrm>
            <a:off x="1828800" y="4689140"/>
            <a:ext cx="6400800" cy="1433264"/>
          </a:xfrm>
          <a:prstGeom prst="rect"/>
          <a:blipFill rotWithShape="1">
            <a:blip xmlns:r="http://schemas.openxmlformats.org/officeDocument/2006/relationships" r:embed="rId16"/>
            <a:stretch>
              <a:fillRect/>
            </a:stretch>
          </a:blipFill>
          <a:ln w="12700" cap="flat" cmpd="sng" algn="ctr">
            <a:noFill/>
            <a:prstDash val="solid"/>
          </a:ln>
          <a:effectLst/>
        </p:spPr>
        <p:txBody>
          <a:bodyPr/>
          <a:p>
            <a:r>
              <a:rPr altLang="en-US" lang="zh-CN">
                <a:noFill/>
              </a:rPr>
              <a:t> </a:t>
            </a:r>
          </a:p>
        </p:txBody>
      </p:sp>
      <p:sp>
        <p:nvSpPr>
          <p:cNvPr id="1049272" name="矩形 28"/>
          <p:cNvSpPr>
            <a:spLocks noChangeAspect="1"/>
          </p:cNvSpPr>
          <p:nvPr>
            <p:custDataLst>
              <p:tags r:id="rId17"/>
            </p:custDataLst>
          </p:nvPr>
        </p:nvSpPr>
        <p:spPr>
          <a:xfrm>
            <a:off x="1114425" y="4966878"/>
            <a:ext cx="514350" cy="514350"/>
          </a:xfrm>
          <a:prstGeom prst="rect"/>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zh-CN" dirty="0" sz="1600" lang="en-US">
                <a:solidFill>
                  <a:srgbClr val="FFFFFF"/>
                </a:solidFill>
              </a:rPr>
              <a:t>E</a:t>
            </a:r>
            <a:endParaRPr altLang="en-US" dirty="0" sz="1600" lang="zh-CN">
              <a:solidFill>
                <a:srgbClr val="FFFFFF"/>
              </a:solidFill>
            </a:endParaRPr>
          </a:p>
        </p:txBody>
      </p:sp>
      <p:grpSp>
        <p:nvGrpSpPr>
          <p:cNvPr id="147" name="组合 10"/>
          <p:cNvGrpSpPr/>
          <p:nvPr>
            <p:custDataLst>
              <p:tags r:id="rId18"/>
            </p:custDataLst>
          </p:nvPr>
        </p:nvGrpSpPr>
        <p:grpSpPr>
          <a:xfrm>
            <a:off x="0" y="0"/>
            <a:ext cx="9144000" cy="635000"/>
            <a:chOff x="0" y="0"/>
            <a:chExt cx="9144000" cy="635000"/>
          </a:xfrm>
        </p:grpSpPr>
        <p:sp>
          <p:nvSpPr>
            <p:cNvPr id="1049273" name="TitleBackground"/>
            <p:cNvSpPr/>
            <p:nvPr>
              <p:custDataLst>
                <p:tags r:id="rId1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4" name="ColorBlock"/>
            <p:cNvSpPr/>
            <p:nvPr>
              <p:custDataLst>
                <p:tags r:id="rId2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75" name="TypeText"/>
            <p:cNvSpPr/>
            <p:nvPr>
              <p:custDataLst>
                <p:tags r:id="rId2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多选题</a:t>
              </a:r>
            </a:p>
          </p:txBody>
        </p:sp>
        <p:sp>
          <p:nvSpPr>
            <p:cNvPr id="1049276" name="TipText"/>
            <p:cNvSpPr txBox="1"/>
            <p:nvPr>
              <p:custDataLst>
                <p:tags r:id="rId2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3" name="图片 7"/>
          <p:cNvPicPr>
            <a:picLocks/>
          </p:cNvPicPr>
          <p:nvPr>
            <p:custDataLst>
              <p:tags r:id="rId23"/>
            </p:custDataLst>
          </p:nvPr>
        </p:nvPicPr>
        <p:blipFill>
          <a:blip xmlns:r="http://schemas.openxmlformats.org/officeDocument/2006/relationships" r:embed="rId24"/>
          <a:stretch>
            <a:fillRect/>
          </a:stretch>
        </p:blipFill>
        <p:spPr>
          <a:xfrm>
            <a:off x="7594600" y="63500"/>
            <a:ext cx="1422400" cy="508000"/>
          </a:xfrm>
          <a:prstGeom prst="rect"/>
        </p:spPr>
      </p:pic>
      <p:sp>
        <p:nvSpPr>
          <p:cNvPr id="1049277" name="文本框 1"/>
          <p:cNvSpPr txBox="1"/>
          <p:nvPr>
            <p:custDataLst>
              <p:tags r:id="rId25"/>
            </p:custDataLst>
          </p:nvPr>
        </p:nvSpPr>
        <p:spPr>
          <a:xfrm>
            <a:off x="914400" y="635000"/>
            <a:ext cx="7315200" cy="365760"/>
          </a:xfrm>
          <a:prstGeom prst="rect"/>
          <a:solidFill>
            <a:srgbClr val="FBFAEF">
              <a:alpha val="90000"/>
            </a:srgbClr>
          </a:solidFill>
        </p:spPr>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mc:AlternateContent xmlns:mc="http://schemas.openxmlformats.org/markup-compatibility/2006">
        <mc:Choice xmlns:p14="http://schemas.microsoft.com/office/powerpoint/2010/main" Requires="p14">
          <p:contentPart p14:bwMode="auto" r:id="rId26">
            <p14:nvContentPartPr>
              <p14:cNvPr id="1049278" name=""/>
              <p14:cNvContentPartPr/>
              <p14:nvPr/>
            </p14:nvContentPartPr>
            <p14:xfrm>
              <a:off x="6356161" y="1069464"/>
              <a:ext cx="245999" cy="19437"/>
            </p14:xfrm>
          </p:contentPart>
        </mc:Choice>
        <mc:Fallback>
          <p:sp>
            <p:nvSpPr>
              <p:cNvPr id="1049278" name=""/>
              <p:cNvSpPr/>
              <p:nvPr/>
            </p:nvSpPr>
            <p:spPr>
              <a:xfrm>
                <a:off x="6356161" y="1069464"/>
                <a:ext cx="245999" cy="19437"/>
              </a:xfrm>
            </p:spPr>
          </p:sp>
        </mc:Fallback>
      </mc:AlternateContent>
      <mc:AlternateContent xmlns:mc="http://schemas.openxmlformats.org/markup-compatibility/2006">
        <mc:Choice xmlns:p14="http://schemas.microsoft.com/office/powerpoint/2010/main" Requires="p14">
          <p:contentPart p14:bwMode="auto" r:id="rId27">
            <p14:nvContentPartPr>
              <p14:cNvPr id="1049279" name=""/>
              <p14:cNvContentPartPr/>
              <p14:nvPr/>
            </p14:nvContentPartPr>
            <p14:xfrm>
              <a:off x="6380529" y="1107748"/>
              <a:ext cx="216547" cy="171920"/>
            </p14:xfrm>
          </p:contentPart>
        </mc:Choice>
        <mc:Fallback>
          <p:sp>
            <p:nvSpPr>
              <p:cNvPr id="1049279" name=""/>
              <p:cNvSpPr/>
              <p:nvPr/>
            </p:nvSpPr>
            <p:spPr>
              <a:xfrm>
                <a:off x="6380529" y="1107748"/>
                <a:ext cx="216547" cy="171920"/>
              </a:xfrm>
            </p:spPr>
          </p:sp>
        </mc:Fallback>
      </mc:AlternateContent>
      <mc:AlternateContent xmlns:mc="http://schemas.openxmlformats.org/markup-compatibility/2006">
        <mc:Choice xmlns:p14="http://schemas.microsoft.com/office/powerpoint/2010/main" Requires="p14">
          <p:contentPart p14:bwMode="auto" r:id="rId28">
            <p14:nvContentPartPr>
              <p14:cNvPr id="1049280" name=""/>
              <p14:cNvContentPartPr/>
              <p14:nvPr/>
            </p14:nvContentPartPr>
            <p14:xfrm>
              <a:off x="0" y="0"/>
              <a:ext cx="0" cy="0"/>
            </p14:xfrm>
          </p:contentPart>
        </mc:Choice>
        <mc:Fallback>
          <p:sp>
            <p:nvSpPr>
              <p:cNvPr id="104928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9">
            <p14:nvContentPartPr>
              <p14:cNvPr id="1049281" name=""/>
              <p14:cNvContentPartPr/>
              <p14:nvPr/>
            </p14:nvContentPartPr>
            <p14:xfrm>
              <a:off x="6675150" y="1051237"/>
              <a:ext cx="126188" cy="488007"/>
            </p14:xfrm>
          </p:contentPart>
        </mc:Choice>
        <mc:Fallback>
          <p:sp>
            <p:nvSpPr>
              <p:cNvPr id="1049281" name=""/>
              <p:cNvSpPr/>
              <p:nvPr/>
            </p:nvSpPr>
            <p:spPr>
              <a:xfrm>
                <a:off x="6675150" y="1051237"/>
                <a:ext cx="126188" cy="488007"/>
              </a:xfrm>
            </p:spPr>
          </p:sp>
        </mc:Fallback>
      </mc:AlternateContent>
      <mc:AlternateContent xmlns:mc="http://schemas.openxmlformats.org/markup-compatibility/2006">
        <mc:Choice xmlns:p14="http://schemas.microsoft.com/office/powerpoint/2010/main" Requires="p14">
          <p:contentPart p14:bwMode="auto" r:id="rId30">
            <p14:nvContentPartPr>
              <p14:cNvPr id="1049282" name=""/>
              <p14:cNvContentPartPr/>
              <p14:nvPr/>
            </p14:nvContentPartPr>
            <p14:xfrm>
              <a:off x="6882791" y="921275"/>
              <a:ext cx="116792" cy="138709"/>
            </p14:xfrm>
          </p:contentPart>
        </mc:Choice>
        <mc:Fallback>
          <p:sp>
            <p:nvSpPr>
              <p:cNvPr id="1049282" name=""/>
              <p:cNvSpPr/>
              <p:nvPr/>
            </p:nvSpPr>
            <p:spPr>
              <a:xfrm>
                <a:off x="6882791" y="921275"/>
                <a:ext cx="116792" cy="138709"/>
              </a:xfrm>
            </p:spPr>
          </p:sp>
        </mc:Fallback>
      </mc:AlternateContent>
      <mc:AlternateContent xmlns:mc="http://schemas.openxmlformats.org/markup-compatibility/2006">
        <mc:Choice xmlns:p14="http://schemas.microsoft.com/office/powerpoint/2010/main" Requires="p14">
          <p:contentPart p14:bwMode="auto" r:id="rId31">
            <p14:nvContentPartPr>
              <p14:cNvPr id="1049283" name=""/>
              <p14:cNvContentPartPr/>
              <p14:nvPr/>
            </p14:nvContentPartPr>
            <p14:xfrm>
              <a:off x="6980335" y="1135113"/>
              <a:ext cx="114760" cy="9461"/>
            </p14:xfrm>
          </p:contentPart>
        </mc:Choice>
        <mc:Fallback>
          <p:sp>
            <p:nvSpPr>
              <p:cNvPr id="1049283" name=""/>
              <p:cNvSpPr/>
              <p:nvPr/>
            </p:nvSpPr>
            <p:spPr>
              <a:xfrm>
                <a:off x="6980335" y="1135113"/>
                <a:ext cx="114760" cy="9461"/>
              </a:xfrm>
            </p:spPr>
          </p:sp>
        </mc:Fallback>
      </mc:AlternateContent>
      <mc:AlternateContent xmlns:mc="http://schemas.openxmlformats.org/markup-compatibility/2006">
        <mc:Choice xmlns:p14="http://schemas.microsoft.com/office/powerpoint/2010/main" Requires="p14">
          <p:contentPart p14:bwMode="auto" r:id="rId32">
            <p14:nvContentPartPr>
              <p14:cNvPr id="1049284" name=""/>
              <p14:cNvContentPartPr/>
              <p14:nvPr/>
            </p14:nvContentPartPr>
            <p14:xfrm>
              <a:off x="6949546" y="1173783"/>
              <a:ext cx="95692" cy="171068"/>
            </p14:xfrm>
          </p:contentPart>
        </mc:Choice>
        <mc:Fallback>
          <p:sp>
            <p:nvSpPr>
              <p:cNvPr id="1049284" name=""/>
              <p:cNvSpPr/>
              <p:nvPr/>
            </p:nvSpPr>
            <p:spPr>
              <a:xfrm>
                <a:off x="6949546" y="1173783"/>
                <a:ext cx="95692" cy="171068"/>
              </a:xfrm>
            </p:spPr>
          </p:sp>
        </mc:Fallback>
      </mc:AlternateContent>
      <mc:AlternateContent xmlns:mc="http://schemas.openxmlformats.org/markup-compatibility/2006">
        <mc:Choice xmlns:p14="http://schemas.microsoft.com/office/powerpoint/2010/main" Requires="p14">
          <p:contentPart p14:bwMode="auto" r:id="rId33">
            <p14:nvContentPartPr>
              <p14:cNvPr id="1049285" name=""/>
              <p14:cNvContentPartPr/>
              <p14:nvPr/>
            </p14:nvContentPartPr>
            <p14:xfrm>
              <a:off x="7084968" y="1176322"/>
              <a:ext cx="89039" cy="198478"/>
            </p14:xfrm>
          </p:contentPart>
        </mc:Choice>
        <mc:Fallback>
          <p:sp>
            <p:nvSpPr>
              <p:cNvPr id="1049285" name=""/>
              <p:cNvSpPr/>
              <p:nvPr/>
            </p:nvSpPr>
            <p:spPr>
              <a:xfrm>
                <a:off x="7084968" y="1176322"/>
                <a:ext cx="89039" cy="198478"/>
              </a:xfrm>
            </p:spPr>
          </p:sp>
        </mc:Fallback>
      </mc:AlternateContent>
      <mc:AlternateContent xmlns:mc="http://schemas.openxmlformats.org/markup-compatibility/2006">
        <mc:Choice xmlns:p14="http://schemas.microsoft.com/office/powerpoint/2010/main" Requires="p14">
          <p:contentPart p14:bwMode="auto" r:id="rId34">
            <p14:nvContentPartPr>
              <p14:cNvPr id="1049286" name=""/>
              <p14:cNvContentPartPr/>
              <p14:nvPr/>
            </p14:nvContentPartPr>
            <p14:xfrm>
              <a:off x="7168884" y="1128333"/>
              <a:ext cx="124669" cy="268422"/>
            </p14:xfrm>
          </p:contentPart>
        </mc:Choice>
        <mc:Fallback>
          <p:sp>
            <p:nvSpPr>
              <p:cNvPr id="1049286" name=""/>
              <p:cNvSpPr/>
              <p:nvPr/>
            </p:nvSpPr>
            <p:spPr>
              <a:xfrm>
                <a:off x="7168884" y="1128333"/>
                <a:ext cx="124669" cy="268422"/>
              </a:xfrm>
            </p:spPr>
          </p:sp>
        </mc:Fallback>
      </mc:AlternateContent>
      <mc:AlternateContent xmlns:mc="http://schemas.openxmlformats.org/markup-compatibility/2006">
        <mc:Choice xmlns:p14="http://schemas.microsoft.com/office/powerpoint/2010/main" Requires="p14">
          <p:contentPart p14:bwMode="auto" r:id="rId35">
            <p14:nvContentPartPr>
              <p14:cNvPr id="1049287" name=""/>
              <p14:cNvContentPartPr/>
              <p14:nvPr/>
            </p14:nvContentPartPr>
            <p14:xfrm>
              <a:off x="7419995" y="1135051"/>
              <a:ext cx="125462" cy="66787"/>
            </p14:xfrm>
          </p:contentPart>
        </mc:Choice>
        <mc:Fallback>
          <p:sp>
            <p:nvSpPr>
              <p:cNvPr id="1049287" name=""/>
              <p:cNvSpPr/>
              <p:nvPr/>
            </p:nvSpPr>
            <p:spPr>
              <a:xfrm>
                <a:off x="7419995" y="1135051"/>
                <a:ext cx="125462" cy="66787"/>
              </a:xfrm>
            </p:spPr>
          </p:sp>
        </mc:Fallback>
      </mc:AlternateContent>
      <mc:AlternateContent xmlns:mc="http://schemas.openxmlformats.org/markup-compatibility/2006">
        <mc:Choice xmlns:p14="http://schemas.microsoft.com/office/powerpoint/2010/main" Requires="p14">
          <p:contentPart p14:bwMode="auto" r:id="rId36">
            <p14:nvContentPartPr>
              <p14:cNvPr id="1049288" name=""/>
              <p14:cNvContentPartPr/>
              <p14:nvPr/>
            </p14:nvContentPartPr>
            <p14:xfrm>
              <a:off x="7385445" y="1273470"/>
              <a:ext cx="246805" cy="20863"/>
            </p14:xfrm>
          </p:contentPart>
        </mc:Choice>
        <mc:Fallback>
          <p:sp>
            <p:nvSpPr>
              <p:cNvPr id="1049288" name=""/>
              <p:cNvSpPr/>
              <p:nvPr/>
            </p:nvSpPr>
            <p:spPr>
              <a:xfrm>
                <a:off x="7385445" y="1273470"/>
                <a:ext cx="246805" cy="20863"/>
              </a:xfrm>
            </p:spPr>
          </p:sp>
        </mc:Fallback>
      </mc:AlternateContent>
      <mc:AlternateContent xmlns:mc="http://schemas.openxmlformats.org/markup-compatibility/2006">
        <mc:Choice xmlns:p14="http://schemas.microsoft.com/office/powerpoint/2010/main" Requires="p14">
          <p:contentPart p14:bwMode="auto" r:id="rId37">
            <p14:nvContentPartPr>
              <p14:cNvPr id="1049289" name=""/>
              <p14:cNvContentPartPr/>
              <p14:nvPr/>
            </p14:nvContentPartPr>
            <p14:xfrm>
              <a:off x="7733409" y="1142670"/>
              <a:ext cx="129398" cy="228953"/>
            </p14:xfrm>
          </p:contentPart>
        </mc:Choice>
        <mc:Fallback>
          <p:sp>
            <p:nvSpPr>
              <p:cNvPr id="1049289" name=""/>
              <p:cNvSpPr/>
              <p:nvPr/>
            </p:nvSpPr>
            <p:spPr>
              <a:xfrm>
                <a:off x="7733409" y="1142670"/>
                <a:ext cx="129398" cy="228953"/>
              </a:xfrm>
            </p:spPr>
          </p:sp>
        </mc:Fallback>
      </mc:AlternateContent>
      <mc:AlternateContent xmlns:mc="http://schemas.openxmlformats.org/markup-compatibility/2006">
        <mc:Choice xmlns:p14="http://schemas.microsoft.com/office/powerpoint/2010/main" Requires="p14">
          <p:contentPart p14:bwMode="auto" r:id="rId38">
            <p14:nvContentPartPr>
              <p14:cNvPr id="1049290" name=""/>
              <p14:cNvContentPartPr/>
              <p14:nvPr/>
            </p14:nvContentPartPr>
            <p14:xfrm>
              <a:off x="7721033" y="1109287"/>
              <a:ext cx="173022" cy="239509"/>
            </p14:xfrm>
          </p:contentPart>
        </mc:Choice>
        <mc:Fallback>
          <p:sp>
            <p:nvSpPr>
              <p:cNvPr id="1049290" name=""/>
              <p:cNvSpPr/>
              <p:nvPr/>
            </p:nvSpPr>
            <p:spPr>
              <a:xfrm>
                <a:off x="7721033" y="1109287"/>
                <a:ext cx="173022" cy="239509"/>
              </a:xfrm>
            </p:spPr>
          </p:sp>
        </mc:Fallback>
      </mc:AlternateContent>
      <mc:AlternateContent xmlns:mc="http://schemas.openxmlformats.org/markup-compatibility/2006">
        <mc:Choice xmlns:p14="http://schemas.microsoft.com/office/powerpoint/2010/main" Requires="p14">
          <p:contentPart p14:bwMode="auto" r:id="rId39">
            <p14:nvContentPartPr>
              <p14:cNvPr id="1049291" name=""/>
              <p14:cNvContentPartPr/>
              <p14:nvPr/>
            </p14:nvContentPartPr>
            <p14:xfrm>
              <a:off x="7967711" y="1070921"/>
              <a:ext cx="157025" cy="21253"/>
            </p14:xfrm>
          </p:contentPart>
        </mc:Choice>
        <mc:Fallback>
          <p:sp>
            <p:nvSpPr>
              <p:cNvPr id="1049291" name=""/>
              <p:cNvSpPr/>
              <p:nvPr/>
            </p:nvSpPr>
            <p:spPr>
              <a:xfrm>
                <a:off x="7967711" y="1070921"/>
                <a:ext cx="157025" cy="21253"/>
              </a:xfrm>
            </p:spPr>
          </p:sp>
        </mc:Fallback>
      </mc:AlternateContent>
      <mc:AlternateContent xmlns:mc="http://schemas.openxmlformats.org/markup-compatibility/2006">
        <mc:Choice xmlns:p14="http://schemas.microsoft.com/office/powerpoint/2010/main" Requires="p14">
          <p:contentPart p14:bwMode="auto" r:id="rId40">
            <p14:nvContentPartPr>
              <p14:cNvPr id="1049292" name=""/>
              <p14:cNvContentPartPr/>
              <p14:nvPr/>
            </p14:nvContentPartPr>
            <p14:xfrm>
              <a:off x="7981540" y="1091239"/>
              <a:ext cx="116363" cy="256582"/>
            </p14:xfrm>
          </p:contentPart>
        </mc:Choice>
        <mc:Fallback>
          <p:sp>
            <p:nvSpPr>
              <p:cNvPr id="1049292" name=""/>
              <p:cNvSpPr/>
              <p:nvPr/>
            </p:nvSpPr>
            <p:spPr>
              <a:xfrm>
                <a:off x="7981540" y="1091239"/>
                <a:ext cx="116363" cy="256582"/>
              </a:xfrm>
            </p:spPr>
          </p:sp>
        </mc:Fallback>
      </mc:AlternateContent>
      <mc:AlternateContent xmlns:mc="http://schemas.openxmlformats.org/markup-compatibility/2006">
        <mc:Choice xmlns:p14="http://schemas.microsoft.com/office/powerpoint/2010/main" Requires="p14">
          <p:contentPart p14:bwMode="auto" r:id="rId41">
            <p14:nvContentPartPr>
              <p14:cNvPr id="1049293" name=""/>
              <p14:cNvContentPartPr/>
              <p14:nvPr/>
            </p14:nvContentPartPr>
            <p14:xfrm>
              <a:off x="8079363" y="1144008"/>
              <a:ext cx="209461" cy="189732"/>
            </p14:xfrm>
          </p:contentPart>
        </mc:Choice>
        <mc:Fallback>
          <p:sp>
            <p:nvSpPr>
              <p:cNvPr id="1049293" name=""/>
              <p:cNvSpPr/>
              <p:nvPr/>
            </p:nvSpPr>
            <p:spPr>
              <a:xfrm>
                <a:off x="8079363" y="1144008"/>
                <a:ext cx="209461" cy="189732"/>
              </a:xfrm>
            </p:spPr>
          </p:sp>
        </mc:Fallback>
      </mc:AlternateContent>
      <mc:AlternateContent xmlns:mc="http://schemas.openxmlformats.org/markup-compatibility/2006">
        <mc:Choice xmlns:p14="http://schemas.microsoft.com/office/powerpoint/2010/main" Requires="p14">
          <p:contentPart p14:bwMode="auto" r:id="rId42">
            <p14:nvContentPartPr>
              <p14:cNvPr id="1049294" name=""/>
              <p14:cNvContentPartPr/>
              <p14:nvPr/>
            </p14:nvContentPartPr>
            <p14:xfrm>
              <a:off x="8231633" y="1042983"/>
              <a:ext cx="209980" cy="389205"/>
            </p14:xfrm>
          </p:contentPart>
        </mc:Choice>
        <mc:Fallback>
          <p:sp>
            <p:nvSpPr>
              <p:cNvPr id="1049294" name=""/>
              <p:cNvSpPr/>
              <p:nvPr/>
            </p:nvSpPr>
            <p:spPr>
              <a:xfrm>
                <a:off x="8231633" y="1042983"/>
                <a:ext cx="209980" cy="389205"/>
              </a:xfrm>
            </p:spPr>
          </p:sp>
        </mc:Fallback>
      </mc:AlternateContent>
      <mc:AlternateContent xmlns:mc="http://schemas.openxmlformats.org/markup-compatibility/2006">
        <mc:Choice xmlns:p14="http://schemas.microsoft.com/office/powerpoint/2010/main" Requires="p14">
          <p:contentPart p14:bwMode="auto" r:id="rId43">
            <p14:nvContentPartPr>
              <p14:cNvPr id="1049295" name=""/>
              <p14:cNvContentPartPr/>
              <p14:nvPr/>
            </p14:nvContentPartPr>
            <p14:xfrm>
              <a:off x="7832464" y="908321"/>
              <a:ext cx="193104" cy="147944"/>
            </p14:xfrm>
          </p:contentPart>
        </mc:Choice>
        <mc:Fallback>
          <p:sp>
            <p:nvSpPr>
              <p:cNvPr id="1049295" name=""/>
              <p:cNvSpPr/>
              <p:nvPr/>
            </p:nvSpPr>
            <p:spPr>
              <a:xfrm>
                <a:off x="7832464" y="908321"/>
                <a:ext cx="193104" cy="147944"/>
              </a:xfrm>
            </p:spPr>
          </p:sp>
        </mc:Fallback>
      </mc:AlternateContent>
      <mc:AlternateContent xmlns:mc="http://schemas.openxmlformats.org/markup-compatibility/2006">
        <mc:Choice xmlns:p14="http://schemas.microsoft.com/office/powerpoint/2010/main" Requires="p14">
          <p:contentPart p14:bwMode="auto" r:id="rId44">
            <p14:nvContentPartPr>
              <p14:cNvPr id="1049296" name=""/>
              <p14:cNvContentPartPr/>
              <p14:nvPr/>
            </p14:nvContentPartPr>
            <p14:xfrm>
              <a:off x="1263074" y="1735134"/>
              <a:ext cx="541548" cy="924293"/>
            </p14:xfrm>
          </p:contentPart>
        </mc:Choice>
        <mc:Fallback>
          <p:sp>
            <p:nvSpPr>
              <p:cNvPr id="1049296" name=""/>
              <p:cNvSpPr/>
              <p:nvPr/>
            </p:nvSpPr>
            <p:spPr>
              <a:xfrm>
                <a:off x="1263074" y="1735134"/>
                <a:ext cx="541548" cy="924293"/>
              </a:xfrm>
            </p:spPr>
          </p:sp>
        </mc:Fallback>
      </mc:AlternateContent>
      <mc:AlternateContent xmlns:mc="http://schemas.openxmlformats.org/markup-compatibility/2006">
        <mc:Choice xmlns:p14="http://schemas.microsoft.com/office/powerpoint/2010/main" Requires="p14">
          <p:contentPart p14:bwMode="auto" r:id="rId45">
            <p14:nvContentPartPr>
              <p14:cNvPr id="1049297" name=""/>
              <p14:cNvContentPartPr/>
              <p14:nvPr/>
            </p14:nvContentPartPr>
            <p14:xfrm>
              <a:off x="1313236" y="3516672"/>
              <a:ext cx="366253" cy="431933"/>
            </p14:xfrm>
          </p:contentPart>
        </mc:Choice>
        <mc:Fallback>
          <p:sp>
            <p:nvSpPr>
              <p:cNvPr id="1049297" name=""/>
              <p:cNvSpPr/>
              <p:nvPr/>
            </p:nvSpPr>
            <p:spPr>
              <a:xfrm>
                <a:off x="1313236" y="3516672"/>
                <a:ext cx="366253" cy="431933"/>
              </a:xfrm>
            </p:spPr>
          </p:sp>
        </mc:Fallback>
      </mc:AlternateContent>
      <mc:AlternateContent xmlns:mc="http://schemas.openxmlformats.org/markup-compatibility/2006">
        <mc:Choice xmlns:p14="http://schemas.microsoft.com/office/powerpoint/2010/main" Requires="p14">
          <p:contentPart p14:bwMode="auto" r:id="rId46">
            <p14:nvContentPartPr>
              <p14:cNvPr id="1049298" name=""/>
              <p14:cNvContentPartPr/>
              <p14:nvPr/>
            </p14:nvContentPartPr>
            <p14:xfrm>
              <a:off x="1225610" y="4643786"/>
              <a:ext cx="255496" cy="560686"/>
            </p14:xfrm>
          </p:contentPart>
        </mc:Choice>
        <mc:Fallback>
          <p:sp>
            <p:nvSpPr>
              <p:cNvPr id="1049298" name=""/>
              <p:cNvSpPr/>
              <p:nvPr/>
            </p:nvSpPr>
            <p:spPr>
              <a:xfrm>
                <a:off x="1225610" y="4643786"/>
                <a:ext cx="255496" cy="560686"/>
              </a:xfrm>
            </p:spPr>
          </p:sp>
        </mc:Fallback>
      </mc:AlternateContent>
      <mc:AlternateContent xmlns:mc="http://schemas.openxmlformats.org/markup-compatibility/2006">
        <mc:Choice xmlns:p14="http://schemas.microsoft.com/office/powerpoint/2010/main" Requires="p14">
          <p:contentPart p14:bwMode="auto" r:id="rId47">
            <p14:nvContentPartPr>
              <p14:cNvPr id="1049299" name=""/>
              <p14:cNvContentPartPr/>
              <p14:nvPr/>
            </p14:nvContentPartPr>
            <p14:xfrm>
              <a:off x="7571619" y="1121762"/>
              <a:ext cx="181456" cy="93365"/>
            </p14:xfrm>
          </p:contentPart>
        </mc:Choice>
        <mc:Fallback>
          <p:sp>
            <p:nvSpPr>
              <p:cNvPr id="1049299" name=""/>
              <p:cNvSpPr/>
              <p:nvPr/>
            </p:nvSpPr>
            <p:spPr>
              <a:xfrm>
                <a:off x="7571619" y="1121762"/>
                <a:ext cx="181456" cy="93365"/>
              </a:xfrm>
            </p:spPr>
          </p:sp>
        </mc:Fallback>
      </mc:AlternateContent>
      <mc:AlternateContent xmlns:mc="http://schemas.openxmlformats.org/markup-compatibility/2006">
        <mc:Choice xmlns:p14="http://schemas.microsoft.com/office/powerpoint/2010/main" Requires="p14">
          <p:contentPart p14:bwMode="auto" r:id="rId48">
            <p14:nvContentPartPr>
              <p14:cNvPr id="1049300" name=""/>
              <p14:cNvContentPartPr/>
              <p14:nvPr/>
            </p14:nvContentPartPr>
            <p14:xfrm>
              <a:off x="0" y="0"/>
              <a:ext cx="0" cy="0"/>
            </p14:xfrm>
          </p:contentPart>
        </mc:Choice>
        <mc:Fallback>
          <p:sp>
            <p:nvSpPr>
              <p:cNvPr id="104930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9">
            <p14:nvContentPartPr>
              <p14:cNvPr id="1049301" name=""/>
              <p14:cNvContentPartPr/>
              <p14:nvPr/>
            </p14:nvContentPartPr>
            <p14:xfrm>
              <a:off x="7580770" y="1107292"/>
              <a:ext cx="172536" cy="55319"/>
            </p14:xfrm>
          </p:contentPart>
        </mc:Choice>
        <mc:Fallback>
          <p:sp>
            <p:nvSpPr>
              <p:cNvPr id="1049301" name=""/>
              <p:cNvSpPr/>
              <p:nvPr/>
            </p:nvSpPr>
            <p:spPr>
              <a:xfrm>
                <a:off x="7580770" y="1107292"/>
                <a:ext cx="172536" cy="55319"/>
              </a:xfrm>
            </p:spPr>
          </p:sp>
        </mc:Fallback>
      </mc:AlternateContent>
      <mc:AlternateContent xmlns:mc="http://schemas.openxmlformats.org/markup-compatibility/2006">
        <mc:Choice xmlns:p14="http://schemas.microsoft.com/office/powerpoint/2010/main" Requires="p14">
          <p:contentPart p14:bwMode="auto" r:id="rId50">
            <p14:nvContentPartPr>
              <p14:cNvPr id="1049302" name=""/>
              <p14:cNvContentPartPr/>
              <p14:nvPr/>
            </p14:nvContentPartPr>
            <p14:xfrm>
              <a:off x="7596714" y="1140279"/>
              <a:ext cx="153158" cy="278179"/>
            </p14:xfrm>
          </p:contentPart>
        </mc:Choice>
        <mc:Fallback>
          <p:sp>
            <p:nvSpPr>
              <p:cNvPr id="1049302" name=""/>
              <p:cNvSpPr/>
              <p:nvPr/>
            </p:nvSpPr>
            <p:spPr>
              <a:xfrm>
                <a:off x="7596714" y="1140279"/>
                <a:ext cx="153158" cy="278179"/>
              </a:xfrm>
            </p:spPr>
          </p:sp>
        </mc:Fallback>
      </mc:AlternateContent>
    </p:spTree>
    <p:custDataLst>
      <p:tags r:id="rId5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48" name=""/>
        <p:cNvGrpSpPr/>
        <p:nvPr/>
      </p:nvGrpSpPr>
      <p:grpSpPr>
        <a:xfrm>
          <a:off x="0" y="0"/>
          <a:ext cx="0" cy="0"/>
          <a:chOff x="0" y="0"/>
          <a:chExt cx="0" cy="0"/>
        </a:xfrm>
      </p:grpSpPr>
      <p:sp>
        <p:nvSpPr>
          <p:cNvPr id="1049303" name="Title 1"/>
          <p:cNvSpPr>
            <a:spLocks noGrp="1"/>
          </p:cNvSpPr>
          <p:nvPr>
            <p:ph type="title"/>
          </p:nvPr>
        </p:nvSpPr>
        <p:spPr>
          <a:xfrm>
            <a:off x="457200" y="440668"/>
            <a:ext cx="8229600" cy="1143000"/>
          </a:xfrm>
        </p:spPr>
        <p:txBody>
          <a:bodyPr>
            <a:normAutofit/>
          </a:bodyPr>
          <a:p>
            <a:r>
              <a:rPr altLang="zh-CN" b="1" dirty="0" lang="en-US"/>
              <a:t>Properties of DT System</a:t>
            </a:r>
            <a:endParaRPr altLang="en-US" b="1" dirty="0" lang="zh-CN"/>
          </a:p>
        </p:txBody>
      </p:sp>
      <p:sp>
        <p:nvSpPr>
          <p:cNvPr id="1049304" name="Content Placeholder 2"/>
          <p:cNvSpPr>
            <a:spLocks noGrp="1"/>
          </p:cNvSpPr>
          <p:nvPr>
            <p:ph idx="1"/>
          </p:nvPr>
        </p:nvSpPr>
        <p:spPr/>
        <p:txBody>
          <a:bodyPr>
            <a:normAutofit lnSpcReduction="10000"/>
          </a:bodyPr>
          <a:p>
            <a:r>
              <a:rPr altLang="zh-CN" b="1" dirty="0" lang="en-US">
                <a:solidFill>
                  <a:srgbClr val="C00000"/>
                </a:solidFill>
              </a:rPr>
              <a:t>Linearity:</a:t>
            </a:r>
          </a:p>
          <a:p>
            <a:pPr indent="0" marL="0">
              <a:buNone/>
            </a:pPr>
            <a:r>
              <a:rPr altLang="zh-CN" dirty="0" lang="en-US"/>
              <a:t>     If </a:t>
            </a:r>
            <a:r>
              <a:rPr altLang="zh-CN" dirty="0" i="1" lang="pt-BR"/>
              <a:t>y</a:t>
            </a:r>
            <a:r>
              <a:rPr altLang="zh-CN" baseline="-25000" dirty="0" lang="pt-BR">
                <a:latin typeface="Times New Roman" panose="02020603050405020304" pitchFamily="18" charset="0"/>
                <a:cs typeface="Times New Roman" panose="02020603050405020304" pitchFamily="18" charset="0"/>
              </a:rPr>
              <a:t>1</a:t>
            </a:r>
            <a:r>
              <a:rPr altLang="zh-CN" dirty="0" lang="pt-BR"/>
              <a:t>[</a:t>
            </a:r>
            <a:r>
              <a:rPr altLang="zh-CN" dirty="0" i="1" lang="pt-BR"/>
              <a:t>n</a:t>
            </a:r>
            <a:r>
              <a:rPr altLang="zh-CN" dirty="0" lang="pt-BR"/>
              <a:t>] = </a:t>
            </a:r>
            <a:r>
              <a:rPr altLang="zh-CN" dirty="0" i="1" lang="pt-BR"/>
              <a:t>T</a:t>
            </a:r>
            <a:r>
              <a:rPr altLang="zh-CN" dirty="0" lang="pt-BR"/>
              <a:t>{</a:t>
            </a:r>
            <a:r>
              <a:rPr altLang="zh-CN" dirty="0" i="1" lang="pt-BR"/>
              <a:t>x</a:t>
            </a:r>
            <a:r>
              <a:rPr altLang="zh-CN" baseline="-25000" dirty="0" lang="pt-BR">
                <a:latin typeface="Times New Roman" panose="02020603050405020304" pitchFamily="18" charset="0"/>
                <a:cs typeface="Times New Roman" panose="02020603050405020304" pitchFamily="18" charset="0"/>
              </a:rPr>
              <a:t>1</a:t>
            </a:r>
            <a:r>
              <a:rPr altLang="zh-CN" dirty="0" lang="pt-BR"/>
              <a:t>[</a:t>
            </a:r>
            <a:r>
              <a:rPr altLang="zh-CN" dirty="0" i="1" lang="pt-BR"/>
              <a:t>n</a:t>
            </a:r>
            <a:r>
              <a:rPr altLang="zh-CN" dirty="0" lang="pt-BR"/>
              <a:t>]}, and </a:t>
            </a:r>
            <a:r>
              <a:rPr altLang="zh-CN" dirty="0" i="1" lang="pt-BR"/>
              <a:t>y</a:t>
            </a:r>
            <a:r>
              <a:rPr altLang="zh-CN" baseline="-25000" dirty="0" lang="pt-BR">
                <a:latin typeface="Times New Roman" panose="02020603050405020304" pitchFamily="18" charset="0"/>
                <a:cs typeface="Times New Roman" panose="02020603050405020304" pitchFamily="18" charset="0"/>
              </a:rPr>
              <a:t>2</a:t>
            </a:r>
            <a:r>
              <a:rPr altLang="zh-CN" dirty="0" lang="pt-BR"/>
              <a:t>[</a:t>
            </a:r>
            <a:r>
              <a:rPr altLang="zh-CN" dirty="0" i="1" lang="pt-BR"/>
              <a:t>n</a:t>
            </a:r>
            <a:r>
              <a:rPr altLang="zh-CN" dirty="0" lang="pt-BR"/>
              <a:t>] = </a:t>
            </a:r>
            <a:r>
              <a:rPr altLang="zh-CN" dirty="0" i="1" lang="pt-BR"/>
              <a:t>T</a:t>
            </a:r>
            <a:r>
              <a:rPr altLang="zh-CN" dirty="0" lang="pt-BR"/>
              <a:t>{</a:t>
            </a:r>
            <a:r>
              <a:rPr altLang="zh-CN" dirty="0" i="1" lang="pt-BR"/>
              <a:t>x</a:t>
            </a:r>
            <a:r>
              <a:rPr altLang="zh-CN" baseline="-25000" dirty="0" lang="pt-BR">
                <a:latin typeface="Times New Roman" panose="02020603050405020304" pitchFamily="18" charset="0"/>
                <a:cs typeface="Times New Roman" panose="02020603050405020304" pitchFamily="18" charset="0"/>
              </a:rPr>
              <a:t>2</a:t>
            </a:r>
            <a:r>
              <a:rPr altLang="zh-CN" dirty="0" lang="pt-BR"/>
              <a:t>[</a:t>
            </a:r>
            <a:r>
              <a:rPr altLang="zh-CN" dirty="0" i="1" lang="pt-BR"/>
              <a:t>n</a:t>
            </a:r>
            <a:r>
              <a:rPr altLang="zh-CN" dirty="0" lang="pt-BR"/>
              <a:t>]}</a:t>
            </a:r>
            <a:endParaRPr altLang="zh-CN" dirty="0" lang="en-US"/>
          </a:p>
          <a:p>
            <a:pPr lvl="1"/>
            <a:r>
              <a:rPr altLang="zh-CN" dirty="0" lang="en-US"/>
              <a:t>Superposition:</a:t>
            </a:r>
          </a:p>
          <a:p>
            <a:pPr indent="0" lvl="1" marL="393192">
              <a:buNone/>
            </a:pPr>
            <a:r>
              <a:rPr altLang="zh-CN" dirty="0" i="1" lang="pt-BR">
                <a:solidFill>
                  <a:srgbClr val="3333CC"/>
                </a:solidFill>
              </a:rPr>
              <a:t>T</a:t>
            </a:r>
            <a:r>
              <a:rPr altLang="zh-CN" dirty="0" lang="pt-BR">
                <a:solidFill>
                  <a:srgbClr val="3333CC"/>
                </a:solidFill>
              </a:rPr>
              <a:t>{</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T</a:t>
            </a:r>
            <a:r>
              <a:rPr altLang="zh-CN" dirty="0" lang="pt-BR">
                <a:solidFill>
                  <a:srgbClr val="3333CC"/>
                </a:solidFill>
              </a:rPr>
              <a:t>{</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T</a:t>
            </a:r>
            <a:r>
              <a:rPr altLang="zh-CN" dirty="0" lang="pt-BR">
                <a:solidFill>
                  <a:srgbClr val="3333CC"/>
                </a:solidFill>
              </a:rPr>
              <a:t>{</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y</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y</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lang="pt-BR">
                <a:solidFill>
                  <a:srgbClr val="3333CC"/>
                </a:solidFill>
              </a:rPr>
              <a:t>[</a:t>
            </a:r>
            <a:r>
              <a:rPr altLang="zh-CN" dirty="0" i="1" lang="pt-BR">
                <a:solidFill>
                  <a:srgbClr val="3333CC"/>
                </a:solidFill>
              </a:rPr>
              <a:t>n</a:t>
            </a:r>
            <a:r>
              <a:rPr altLang="zh-CN" dirty="0" lang="pt-BR">
                <a:solidFill>
                  <a:srgbClr val="3333CC"/>
                </a:solidFill>
              </a:rPr>
              <a:t>] </a:t>
            </a:r>
          </a:p>
          <a:p>
            <a:pPr lvl="1"/>
            <a:r>
              <a:rPr altLang="zh-CN" dirty="0" lang="en-US"/>
              <a:t>Homogeneity:</a:t>
            </a:r>
          </a:p>
          <a:p>
            <a:pPr indent="0" lvl="1" marL="393192">
              <a:buNone/>
            </a:pPr>
            <a:r>
              <a:rPr altLang="zh-CN" dirty="0" i="1" lang="en-US">
                <a:solidFill>
                  <a:srgbClr val="3333CC"/>
                </a:solidFill>
              </a:rPr>
              <a:t>T</a:t>
            </a:r>
            <a:r>
              <a:rPr altLang="zh-CN" dirty="0" lang="en-US">
                <a:solidFill>
                  <a:srgbClr val="3333CC"/>
                </a:solidFill>
              </a:rPr>
              <a:t>{</a:t>
            </a:r>
            <a:r>
              <a:rPr altLang="zh-CN" dirty="0" i="1" lang="en-US">
                <a:solidFill>
                  <a:srgbClr val="3333CC"/>
                </a:solidFill>
              </a:rPr>
              <a:t>ax</a:t>
            </a:r>
            <a:r>
              <a:rPr altLang="zh-CN" baseline="-25000" dirty="0" lang="en-US">
                <a:solidFill>
                  <a:srgbClr val="3333CC"/>
                </a:solidFill>
                <a:latin typeface="Times New Roman" panose="02020603050405020304" pitchFamily="18" charset="0"/>
                <a:cs typeface="Times New Roman" panose="02020603050405020304" pitchFamily="18" charset="0"/>
              </a:rPr>
              <a:t>1</a:t>
            </a:r>
            <a:r>
              <a:rPr altLang="zh-CN" dirty="0" lang="en-US">
                <a:solidFill>
                  <a:srgbClr val="3333CC"/>
                </a:solidFill>
              </a:rPr>
              <a:t>[</a:t>
            </a:r>
            <a:r>
              <a:rPr altLang="zh-CN" dirty="0" i="1" lang="en-US">
                <a:solidFill>
                  <a:srgbClr val="3333CC"/>
                </a:solidFill>
              </a:rPr>
              <a:t>n</a:t>
            </a:r>
            <a:r>
              <a:rPr altLang="zh-CN" dirty="0" lang="en-US">
                <a:solidFill>
                  <a:srgbClr val="3333CC"/>
                </a:solidFill>
              </a:rPr>
              <a:t>]} = </a:t>
            </a:r>
            <a:r>
              <a:rPr altLang="zh-CN" dirty="0" i="1" lang="en-US" err="1">
                <a:solidFill>
                  <a:srgbClr val="3333CC"/>
                </a:solidFill>
              </a:rPr>
              <a:t>aT</a:t>
            </a:r>
            <a:r>
              <a:rPr altLang="zh-CN" dirty="0" lang="en-US">
                <a:solidFill>
                  <a:srgbClr val="3333CC"/>
                </a:solidFill>
              </a:rPr>
              <a:t>{</a:t>
            </a:r>
            <a:r>
              <a:rPr altLang="zh-CN" dirty="0" i="1" lang="en-US">
                <a:solidFill>
                  <a:srgbClr val="3333CC"/>
                </a:solidFill>
              </a:rPr>
              <a:t>x</a:t>
            </a:r>
            <a:r>
              <a:rPr altLang="zh-CN" baseline="-25000" dirty="0" lang="en-US">
                <a:solidFill>
                  <a:srgbClr val="3333CC"/>
                </a:solidFill>
                <a:latin typeface="Times New Roman" panose="02020603050405020304" pitchFamily="18" charset="0"/>
                <a:cs typeface="Times New Roman" panose="02020603050405020304" pitchFamily="18" charset="0"/>
              </a:rPr>
              <a:t>1 </a:t>
            </a:r>
            <a:r>
              <a:rPr altLang="zh-CN" dirty="0" lang="en-US">
                <a:solidFill>
                  <a:srgbClr val="3333CC"/>
                </a:solidFill>
              </a:rPr>
              <a:t>[</a:t>
            </a:r>
            <a:r>
              <a:rPr altLang="zh-CN" dirty="0" i="1" lang="en-US">
                <a:solidFill>
                  <a:srgbClr val="3333CC"/>
                </a:solidFill>
              </a:rPr>
              <a:t>n</a:t>
            </a:r>
            <a:r>
              <a:rPr altLang="zh-CN" dirty="0" lang="en-US">
                <a:solidFill>
                  <a:srgbClr val="3333CC"/>
                </a:solidFill>
              </a:rPr>
              <a:t>]} = </a:t>
            </a:r>
            <a:r>
              <a:rPr altLang="zh-CN" dirty="0" i="1" lang="en-US">
                <a:solidFill>
                  <a:srgbClr val="3333CC"/>
                </a:solidFill>
              </a:rPr>
              <a:t>ay</a:t>
            </a:r>
            <a:r>
              <a:rPr altLang="zh-CN" baseline="-25000" dirty="0" lang="en-US">
                <a:solidFill>
                  <a:srgbClr val="3333CC"/>
                </a:solidFill>
                <a:latin typeface="Times New Roman" panose="02020603050405020304" pitchFamily="18" charset="0"/>
                <a:cs typeface="Times New Roman" panose="02020603050405020304" pitchFamily="18" charset="0"/>
              </a:rPr>
              <a:t>1</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p>
          <a:p>
            <a:pPr indent="0" lvl="1" marL="393192">
              <a:buNone/>
            </a:pPr>
            <a:r>
              <a:rPr altLang="zh-CN" dirty="0" lang="en-US"/>
              <a:t>Overall: </a:t>
            </a:r>
            <a:r>
              <a:rPr altLang="zh-CN" dirty="0" i="1" lang="pt-BR">
                <a:solidFill>
                  <a:srgbClr val="3333CC"/>
                </a:solidFill>
              </a:rPr>
              <a:t>T</a:t>
            </a:r>
            <a:r>
              <a:rPr altLang="zh-CN" dirty="0" lang="pt-BR">
                <a:solidFill>
                  <a:srgbClr val="3333CC"/>
                </a:solidFill>
              </a:rPr>
              <a:t>{</a:t>
            </a:r>
            <a:r>
              <a:rPr altLang="zh-CN" dirty="0" i="1" lang="pt-BR">
                <a:solidFill>
                  <a:srgbClr val="3333CC"/>
                </a:solidFill>
              </a:rPr>
              <a:t>a</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a</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i="1" lang="pt-BR">
                <a:solidFill>
                  <a:srgbClr val="3333CC"/>
                </a:solidFill>
              </a:rPr>
              <a:t>x</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lang="pt-BR">
                <a:solidFill>
                  <a:srgbClr val="3333CC"/>
                </a:solidFill>
              </a:rPr>
              <a:t>[</a:t>
            </a:r>
            <a:r>
              <a:rPr altLang="zh-CN" dirty="0" i="1" lang="pt-BR">
                <a:solidFill>
                  <a:srgbClr val="3333CC"/>
                </a:solidFill>
              </a:rPr>
              <a:t>n</a:t>
            </a:r>
            <a:r>
              <a:rPr altLang="zh-CN" dirty="0" lang="pt-BR">
                <a:solidFill>
                  <a:srgbClr val="3333CC"/>
                </a:solidFill>
              </a:rPr>
              <a:t>]} =</a:t>
            </a:r>
            <a:r>
              <a:rPr altLang="zh-CN" dirty="0" i="1" lang="pt-BR">
                <a:solidFill>
                  <a:srgbClr val="3333CC"/>
                </a:solidFill>
              </a:rPr>
              <a:t> a</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i="1" lang="pt-BR">
                <a:solidFill>
                  <a:srgbClr val="3333CC"/>
                </a:solidFill>
              </a:rPr>
              <a:t>y</a:t>
            </a:r>
            <a:r>
              <a:rPr altLang="zh-CN" baseline="-25000" dirty="0" lang="pt-BR">
                <a:solidFill>
                  <a:srgbClr val="3333CC"/>
                </a:solidFill>
                <a:latin typeface="Times New Roman" panose="02020603050405020304" pitchFamily="18" charset="0"/>
                <a:cs typeface="Times New Roman" panose="02020603050405020304" pitchFamily="18" charset="0"/>
              </a:rPr>
              <a:t>1</a:t>
            </a:r>
            <a:r>
              <a:rPr altLang="zh-CN" dirty="0" lang="pt-BR">
                <a:solidFill>
                  <a:srgbClr val="3333CC"/>
                </a:solidFill>
              </a:rPr>
              <a:t>[</a:t>
            </a:r>
            <a:r>
              <a:rPr altLang="zh-CN" dirty="0" i="1" lang="pt-BR">
                <a:solidFill>
                  <a:srgbClr val="3333CC"/>
                </a:solidFill>
              </a:rPr>
              <a:t>n</a:t>
            </a:r>
            <a:r>
              <a:rPr altLang="zh-CN" dirty="0" lang="pt-BR">
                <a:solidFill>
                  <a:srgbClr val="3333CC"/>
                </a:solidFill>
              </a:rPr>
              <a:t>]  + </a:t>
            </a:r>
            <a:r>
              <a:rPr altLang="zh-CN" dirty="0" i="1" lang="pt-BR">
                <a:solidFill>
                  <a:srgbClr val="3333CC"/>
                </a:solidFill>
              </a:rPr>
              <a:t>a</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i="1" lang="pt-BR">
                <a:solidFill>
                  <a:srgbClr val="3333CC"/>
                </a:solidFill>
              </a:rPr>
              <a:t>y</a:t>
            </a:r>
            <a:r>
              <a:rPr altLang="zh-CN" baseline="-25000" dirty="0" lang="pt-BR">
                <a:solidFill>
                  <a:srgbClr val="3333CC"/>
                </a:solidFill>
                <a:latin typeface="Times New Roman" panose="02020603050405020304" pitchFamily="18" charset="0"/>
                <a:cs typeface="Times New Roman" panose="02020603050405020304" pitchFamily="18" charset="0"/>
              </a:rPr>
              <a:t>2</a:t>
            </a:r>
            <a:r>
              <a:rPr altLang="zh-CN" dirty="0" lang="pt-BR">
                <a:solidFill>
                  <a:srgbClr val="3333CC"/>
                </a:solidFill>
              </a:rPr>
              <a:t>[</a:t>
            </a:r>
            <a:r>
              <a:rPr altLang="zh-CN" dirty="0" i="1" lang="pt-BR">
                <a:solidFill>
                  <a:srgbClr val="3333CC"/>
                </a:solidFill>
              </a:rPr>
              <a:t>n</a:t>
            </a:r>
            <a:r>
              <a:rPr altLang="zh-CN" dirty="0" lang="pt-BR">
                <a:solidFill>
                  <a:srgbClr val="3333CC"/>
                </a:solidFill>
              </a:rPr>
              <a:t>] </a:t>
            </a:r>
          </a:p>
          <a:p>
            <a:endParaRPr altLang="zh-CN" dirty="0" lang="en-US">
              <a:solidFill>
                <a:srgbClr val="C00000"/>
              </a:solidFill>
            </a:endParaRPr>
          </a:p>
          <a:p>
            <a:r>
              <a:rPr altLang="zh-CN" dirty="0" lang="en-US">
                <a:solidFill>
                  <a:srgbClr val="C00000"/>
                </a:solidFill>
              </a:rPr>
              <a:t>The above property must hold for arbitrary constant </a:t>
            </a:r>
            <a:r>
              <a:rPr altLang="zh-CN" dirty="0" i="1" lang="pt-BR">
                <a:solidFill>
                  <a:srgbClr val="C00000"/>
                </a:solidFill>
              </a:rPr>
              <a:t>a</a:t>
            </a:r>
            <a:r>
              <a:rPr altLang="zh-CN" baseline="-25000" dirty="0" lang="pt-BR">
                <a:solidFill>
                  <a:srgbClr val="C00000"/>
                </a:solidFill>
                <a:latin typeface="Times New Roman" panose="02020603050405020304" pitchFamily="18" charset="0"/>
                <a:cs typeface="Times New Roman" panose="02020603050405020304" pitchFamily="18" charset="0"/>
              </a:rPr>
              <a:t>1 </a:t>
            </a:r>
            <a:r>
              <a:rPr altLang="zh-CN" dirty="0" lang="pt-BR">
                <a:solidFill>
                  <a:srgbClr val="C00000"/>
                </a:solidFill>
                <a:latin typeface="Times New Roman" panose="02020603050405020304" pitchFamily="18" charset="0"/>
                <a:cs typeface="Times New Roman" panose="02020603050405020304" pitchFamily="18" charset="0"/>
              </a:rPr>
              <a:t>and </a:t>
            </a:r>
            <a:r>
              <a:rPr altLang="zh-CN" dirty="0" i="1" lang="pt-BR">
                <a:solidFill>
                  <a:srgbClr val="C00000"/>
                </a:solidFill>
              </a:rPr>
              <a:t>a</a:t>
            </a:r>
            <a:r>
              <a:rPr altLang="zh-CN" baseline="-25000" dirty="0" lang="pt-BR">
                <a:solidFill>
                  <a:srgbClr val="C00000"/>
                </a:solidFill>
                <a:latin typeface="Times New Roman" panose="02020603050405020304" pitchFamily="18" charset="0"/>
                <a:cs typeface="Times New Roman" panose="02020603050405020304" pitchFamily="18" charset="0"/>
              </a:rPr>
              <a:t>2</a:t>
            </a:r>
            <a:r>
              <a:rPr altLang="zh-CN" dirty="0" lang="pt-BR">
                <a:solidFill>
                  <a:srgbClr val="C00000"/>
                </a:solidFill>
                <a:latin typeface="Times New Roman" panose="02020603050405020304" pitchFamily="18" charset="0"/>
                <a:cs typeface="Times New Roman" panose="02020603050405020304" pitchFamily="18" charset="0"/>
              </a:rPr>
              <a:t>, and for all possilbe input </a:t>
            </a:r>
            <a:r>
              <a:rPr altLang="zh-CN" dirty="0" i="1" lang="pt-BR">
                <a:solidFill>
                  <a:srgbClr val="C00000"/>
                </a:solidFill>
              </a:rPr>
              <a:t>x</a:t>
            </a:r>
            <a:r>
              <a:rPr altLang="zh-CN" baseline="-25000" dirty="0" lang="pt-BR">
                <a:solidFill>
                  <a:srgbClr val="C00000"/>
                </a:solidFill>
                <a:latin typeface="Times New Roman" panose="02020603050405020304" pitchFamily="18" charset="0"/>
                <a:cs typeface="Times New Roman" panose="02020603050405020304" pitchFamily="18" charset="0"/>
              </a:rPr>
              <a:t>1</a:t>
            </a:r>
            <a:r>
              <a:rPr altLang="zh-CN" dirty="0" lang="pt-BR">
                <a:solidFill>
                  <a:srgbClr val="C00000"/>
                </a:solidFill>
              </a:rPr>
              <a:t>[</a:t>
            </a:r>
            <a:r>
              <a:rPr altLang="zh-CN" dirty="0" i="1" lang="pt-BR">
                <a:solidFill>
                  <a:srgbClr val="C00000"/>
                </a:solidFill>
              </a:rPr>
              <a:t>n</a:t>
            </a:r>
            <a:r>
              <a:rPr altLang="zh-CN" dirty="0" lang="pt-BR">
                <a:solidFill>
                  <a:srgbClr val="C00000"/>
                </a:solidFill>
              </a:rPr>
              <a:t>] and </a:t>
            </a:r>
            <a:r>
              <a:rPr altLang="zh-CN" dirty="0" i="1" lang="pt-BR">
                <a:solidFill>
                  <a:srgbClr val="C00000"/>
                </a:solidFill>
              </a:rPr>
              <a:t>x</a:t>
            </a:r>
            <a:r>
              <a:rPr altLang="zh-CN" baseline="-25000" dirty="0" lang="pt-BR">
                <a:solidFill>
                  <a:srgbClr val="C00000"/>
                </a:solidFill>
                <a:latin typeface="Times New Roman" panose="02020603050405020304" pitchFamily="18" charset="0"/>
                <a:cs typeface="Times New Roman" panose="02020603050405020304" pitchFamily="18" charset="0"/>
              </a:rPr>
              <a:t>2</a:t>
            </a:r>
            <a:r>
              <a:rPr altLang="zh-CN" dirty="0" lang="pt-BR">
                <a:solidFill>
                  <a:srgbClr val="C00000"/>
                </a:solidFill>
              </a:rPr>
              <a:t>[</a:t>
            </a:r>
            <a:r>
              <a:rPr altLang="zh-CN" dirty="0" i="1" lang="pt-BR">
                <a:solidFill>
                  <a:srgbClr val="C00000"/>
                </a:solidFill>
              </a:rPr>
              <a:t>n</a:t>
            </a:r>
            <a:r>
              <a:rPr altLang="zh-CN" dirty="0" lang="pt-BR">
                <a:solidFill>
                  <a:srgbClr val="C00000"/>
                </a:solidFill>
              </a:rPr>
              <a:t>].</a:t>
            </a:r>
            <a:r>
              <a:rPr altLang="zh-CN" dirty="0" lang="pt-BR">
                <a:solidFill>
                  <a:srgbClr val="3333CC"/>
                </a:solidFill>
              </a:rPr>
              <a:t> </a:t>
            </a:r>
            <a:r>
              <a:rPr altLang="zh-CN" dirty="0" lang="en-US"/>
              <a:t> 	</a:t>
            </a:r>
            <a:endParaRPr altLang="en-US" dirty="0" lang="zh-CN"/>
          </a:p>
        </p:txBody>
      </p:sp>
      <p:sp>
        <p:nvSpPr>
          <p:cNvPr id="1049305" name="Slide Number Placeholder 3"/>
          <p:cNvSpPr>
            <a:spLocks noGrp="1"/>
          </p:cNvSpPr>
          <p:nvPr>
            <p:ph type="sldNum" sz="quarter" idx="12"/>
          </p:nvPr>
        </p:nvSpPr>
        <p:spPr/>
        <p:txBody>
          <a:bodyPr/>
          <a:p>
            <a:fld id="{92BCE318-9B8C-4959-AA5F-B14B64145063}" type="slidenum">
              <a:rPr altLang="en-US" lang="zh-CN" smtClean="0"/>
              <a:t>21</a:t>
            </a:fld>
            <a:endParaRPr altLang="en-US" lang="zh-CN"/>
          </a:p>
        </p:txBody>
      </p:sp>
      <p:sp>
        <p:nvSpPr>
          <p:cNvPr id="1049306" name="页脚占位符 4"/>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9307" name=""/>
              <p14:cNvContentPartPr/>
              <p14:nvPr/>
            </p14:nvContentPartPr>
            <p14:xfrm>
              <a:off x="285340" y="140887"/>
              <a:ext cx="120721" cy="397316"/>
            </p14:xfrm>
          </p:contentPart>
        </mc:Choice>
        <mc:Fallback>
          <p:sp>
            <p:nvSpPr>
              <p:cNvPr id="1049307" name=""/>
              <p:cNvSpPr/>
              <p:nvPr/>
            </p:nvSpPr>
            <p:spPr>
              <a:xfrm>
                <a:off x="285340" y="140887"/>
                <a:ext cx="120721" cy="397316"/>
              </a:xfrm>
            </p:spPr>
          </p:sp>
        </mc:Fallback>
      </mc:AlternateContent>
      <mc:AlternateContent xmlns:mc="http://schemas.openxmlformats.org/markup-compatibility/2006">
        <mc:Choice xmlns:p14="http://schemas.microsoft.com/office/powerpoint/2010/main" Requires="p14">
          <p:contentPart p14:bwMode="auto" r:id="rId2">
            <p14:nvContentPartPr>
              <p14:cNvPr id="1049308" name=""/>
              <p14:cNvContentPartPr/>
              <p14:nvPr/>
            </p14:nvContentPartPr>
            <p14:xfrm>
              <a:off x="444981" y="347245"/>
              <a:ext cx="15866" cy="138549"/>
            </p14:xfrm>
          </p:contentPart>
        </mc:Choice>
        <mc:Fallback>
          <p:sp>
            <p:nvSpPr>
              <p:cNvPr id="1049308" name=""/>
              <p:cNvSpPr/>
              <p:nvPr/>
            </p:nvSpPr>
            <p:spPr>
              <a:xfrm>
                <a:off x="444981" y="347245"/>
                <a:ext cx="15866" cy="138549"/>
              </a:xfrm>
            </p:spPr>
          </p:sp>
        </mc:Fallback>
      </mc:AlternateContent>
      <mc:AlternateContent xmlns:mc="http://schemas.openxmlformats.org/markup-compatibility/2006">
        <mc:Choice xmlns:p14="http://schemas.microsoft.com/office/powerpoint/2010/main" Requires="p14">
          <p:contentPart p14:bwMode="auto" r:id="rId3">
            <p14:nvContentPartPr>
              <p14:cNvPr id="1049309" name=""/>
              <p14:cNvContentPartPr/>
              <p14:nvPr/>
            </p14:nvContentPartPr>
            <p14:xfrm>
              <a:off x="501485" y="228438"/>
              <a:ext cx="141825" cy="16670"/>
            </p14:xfrm>
          </p:contentPart>
        </mc:Choice>
        <mc:Fallback>
          <p:sp>
            <p:nvSpPr>
              <p:cNvPr id="1049309" name=""/>
              <p:cNvSpPr/>
              <p:nvPr/>
            </p:nvSpPr>
            <p:spPr>
              <a:xfrm>
                <a:off x="501485" y="228438"/>
                <a:ext cx="141825" cy="16670"/>
              </a:xfrm>
            </p:spPr>
          </p:sp>
        </mc:Fallback>
      </mc:AlternateContent>
      <mc:AlternateContent xmlns:mc="http://schemas.openxmlformats.org/markup-compatibility/2006">
        <mc:Choice xmlns:p14="http://schemas.microsoft.com/office/powerpoint/2010/main" Requires="p14">
          <p:contentPart p14:bwMode="auto" r:id="rId4">
            <p14:nvContentPartPr>
              <p14:cNvPr id="1049310" name=""/>
              <p14:cNvContentPartPr/>
              <p14:nvPr/>
            </p14:nvContentPartPr>
            <p14:xfrm>
              <a:off x="491960" y="262162"/>
              <a:ext cx="134249" cy="184010"/>
            </p14:xfrm>
          </p:contentPart>
        </mc:Choice>
        <mc:Fallback>
          <p:sp>
            <p:nvSpPr>
              <p:cNvPr id="1049310" name=""/>
              <p:cNvSpPr/>
              <p:nvPr/>
            </p:nvSpPr>
            <p:spPr>
              <a:xfrm>
                <a:off x="491960" y="262162"/>
                <a:ext cx="134249" cy="184010"/>
              </a:xfrm>
            </p:spPr>
          </p:sp>
        </mc:Fallback>
      </mc:AlternateContent>
      <mc:AlternateContent xmlns:mc="http://schemas.openxmlformats.org/markup-compatibility/2006">
        <mc:Choice xmlns:p14="http://schemas.microsoft.com/office/powerpoint/2010/main" Requires="p14">
          <p:contentPart p14:bwMode="auto" r:id="rId5">
            <p14:nvContentPartPr>
              <p14:cNvPr id="1049311" name=""/>
              <p14:cNvContentPartPr/>
              <p14:nvPr/>
            </p14:nvContentPartPr>
            <p14:xfrm>
              <a:off x="650166" y="286290"/>
              <a:ext cx="57831" cy="144404"/>
            </p14:xfrm>
          </p:contentPart>
        </mc:Choice>
        <mc:Fallback>
          <p:sp>
            <p:nvSpPr>
              <p:cNvPr id="1049311" name=""/>
              <p:cNvSpPr/>
              <p:nvPr/>
            </p:nvSpPr>
            <p:spPr>
              <a:xfrm>
                <a:off x="650166" y="286290"/>
                <a:ext cx="57831" cy="144404"/>
              </a:xfrm>
            </p:spPr>
          </p:sp>
        </mc:Fallback>
      </mc:AlternateContent>
      <mc:AlternateContent xmlns:mc="http://schemas.openxmlformats.org/markup-compatibility/2006">
        <mc:Choice xmlns:p14="http://schemas.microsoft.com/office/powerpoint/2010/main" Requires="p14">
          <p:contentPart p14:bwMode="auto" r:id="rId6">
            <p14:nvContentPartPr>
              <p14:cNvPr id="1049312" name=""/>
              <p14:cNvContentPartPr/>
              <p14:nvPr/>
            </p14:nvContentPartPr>
            <p14:xfrm>
              <a:off x="709386" y="217716"/>
              <a:ext cx="114156" cy="262480"/>
            </p14:xfrm>
          </p:contentPart>
        </mc:Choice>
        <mc:Fallback>
          <p:sp>
            <p:nvSpPr>
              <p:cNvPr id="1049312" name=""/>
              <p:cNvSpPr/>
              <p:nvPr/>
            </p:nvSpPr>
            <p:spPr>
              <a:xfrm>
                <a:off x="709386" y="217716"/>
                <a:ext cx="114156" cy="262480"/>
              </a:xfrm>
            </p:spPr>
          </p:sp>
        </mc:Fallback>
      </mc:AlternateContent>
      <mc:AlternateContent xmlns:mc="http://schemas.openxmlformats.org/markup-compatibility/2006">
        <mc:Choice xmlns:p14="http://schemas.microsoft.com/office/powerpoint/2010/main" Requires="p14">
          <p:contentPart p14:bwMode="auto" r:id="rId7">
            <p14:nvContentPartPr>
              <p14:cNvPr id="1049313" name=""/>
              <p14:cNvContentPartPr/>
              <p14:nvPr/>
            </p14:nvContentPartPr>
            <p14:xfrm>
              <a:off x="0" y="0"/>
              <a:ext cx="0" cy="0"/>
            </p14:xfrm>
          </p:contentPart>
        </mc:Choice>
        <mc:Fallback>
          <p:sp>
            <p:nvSpPr>
              <p:cNvPr id="104931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8">
            <p14:nvContentPartPr>
              <p14:cNvPr id="1049314" name=""/>
              <p14:cNvContentPartPr/>
              <p14:nvPr/>
            </p14:nvContentPartPr>
            <p14:xfrm>
              <a:off x="880562" y="279225"/>
              <a:ext cx="79195" cy="13414"/>
            </p14:xfrm>
          </p:contentPart>
        </mc:Choice>
        <mc:Fallback>
          <p:sp>
            <p:nvSpPr>
              <p:cNvPr id="1049314" name=""/>
              <p:cNvSpPr/>
              <p:nvPr/>
            </p:nvSpPr>
            <p:spPr>
              <a:xfrm>
                <a:off x="880562" y="279225"/>
                <a:ext cx="79195" cy="13414"/>
              </a:xfrm>
            </p:spPr>
          </p:sp>
        </mc:Fallback>
      </mc:AlternateContent>
      <mc:AlternateContent xmlns:mc="http://schemas.openxmlformats.org/markup-compatibility/2006">
        <mc:Choice xmlns:p14="http://schemas.microsoft.com/office/powerpoint/2010/main" Requires="p14">
          <p:contentPart p14:bwMode="auto" r:id="rId9">
            <p14:nvContentPartPr>
              <p14:cNvPr id="1049315" name=""/>
              <p14:cNvContentPartPr/>
              <p14:nvPr/>
            </p14:nvContentPartPr>
            <p14:xfrm>
              <a:off x="879927" y="352964"/>
              <a:ext cx="73607" cy="3170"/>
            </p14:xfrm>
          </p:contentPart>
        </mc:Choice>
        <mc:Fallback>
          <p:sp>
            <p:nvSpPr>
              <p:cNvPr id="1049315" name=""/>
              <p:cNvSpPr/>
              <p:nvPr/>
            </p:nvSpPr>
            <p:spPr>
              <a:xfrm>
                <a:off x="879927" y="352964"/>
                <a:ext cx="73607" cy="3170"/>
              </a:xfrm>
            </p:spPr>
          </p:sp>
        </mc:Fallback>
      </mc:AlternateContent>
      <mc:AlternateContent xmlns:mc="http://schemas.openxmlformats.org/markup-compatibility/2006">
        <mc:Choice xmlns:p14="http://schemas.microsoft.com/office/powerpoint/2010/main" Requires="p14">
          <p:contentPart p14:bwMode="auto" r:id="rId10">
            <p14:nvContentPartPr>
              <p14:cNvPr id="1049316" name=""/>
              <p14:cNvContentPartPr/>
              <p14:nvPr/>
            </p14:nvContentPartPr>
            <p14:xfrm>
              <a:off x="1082482" y="238034"/>
              <a:ext cx="123426" cy="179416"/>
            </p14:xfrm>
          </p:contentPart>
        </mc:Choice>
        <mc:Fallback>
          <p:sp>
            <p:nvSpPr>
              <p:cNvPr id="1049316" name=""/>
              <p:cNvSpPr/>
              <p:nvPr/>
            </p:nvSpPr>
            <p:spPr>
              <a:xfrm>
                <a:off x="1082482" y="238034"/>
                <a:ext cx="123426" cy="179416"/>
              </a:xfrm>
            </p:spPr>
          </p:sp>
        </mc:Fallback>
      </mc:AlternateContent>
      <mc:AlternateContent xmlns:mc="http://schemas.openxmlformats.org/markup-compatibility/2006">
        <mc:Choice xmlns:p14="http://schemas.microsoft.com/office/powerpoint/2010/main" Requires="p14">
          <p:contentPart p14:bwMode="auto" r:id="rId11">
            <p14:nvContentPartPr>
              <p14:cNvPr id="1049317" name=""/>
              <p14:cNvContentPartPr/>
              <p14:nvPr/>
            </p14:nvContentPartPr>
            <p14:xfrm>
              <a:off x="1091080" y="201207"/>
              <a:ext cx="84107" cy="245672"/>
            </p14:xfrm>
          </p:contentPart>
        </mc:Choice>
        <mc:Fallback>
          <p:sp>
            <p:nvSpPr>
              <p:cNvPr id="1049317" name=""/>
              <p:cNvSpPr/>
              <p:nvPr/>
            </p:nvSpPr>
            <p:spPr>
              <a:xfrm>
                <a:off x="1091080" y="201207"/>
                <a:ext cx="84107" cy="245672"/>
              </a:xfrm>
            </p:spPr>
          </p:sp>
        </mc:Fallback>
      </mc:AlternateContent>
      <mc:AlternateContent xmlns:mc="http://schemas.openxmlformats.org/markup-compatibility/2006">
        <mc:Choice xmlns:p14="http://schemas.microsoft.com/office/powerpoint/2010/main" Requires="p14">
          <p:contentPart p14:bwMode="auto" r:id="rId12">
            <p14:nvContentPartPr>
              <p14:cNvPr id="1049318" name=""/>
              <p14:cNvContentPartPr/>
              <p14:nvPr/>
            </p14:nvContentPartPr>
            <p14:xfrm>
              <a:off x="1220270" y="324387"/>
              <a:ext cx="11956" cy="125843"/>
            </p14:xfrm>
          </p:contentPart>
        </mc:Choice>
        <mc:Fallback>
          <p:sp>
            <p:nvSpPr>
              <p:cNvPr id="1049318" name=""/>
              <p:cNvSpPr/>
              <p:nvPr/>
            </p:nvSpPr>
            <p:spPr>
              <a:xfrm>
                <a:off x="1220270" y="324387"/>
                <a:ext cx="11956" cy="125843"/>
              </a:xfrm>
            </p:spPr>
          </p:sp>
        </mc:Fallback>
      </mc:AlternateContent>
      <mc:AlternateContent xmlns:mc="http://schemas.openxmlformats.org/markup-compatibility/2006">
        <mc:Choice xmlns:p14="http://schemas.microsoft.com/office/powerpoint/2010/main" Requires="p14">
          <p:contentPart p14:bwMode="auto" r:id="rId13">
            <p14:nvContentPartPr>
              <p14:cNvPr id="1049319" name=""/>
              <p14:cNvContentPartPr/>
              <p14:nvPr/>
            </p14:nvContentPartPr>
            <p14:xfrm>
              <a:off x="1332025" y="215996"/>
              <a:ext cx="98000" cy="23308"/>
            </p14:xfrm>
          </p:contentPart>
        </mc:Choice>
        <mc:Fallback>
          <p:sp>
            <p:nvSpPr>
              <p:cNvPr id="1049319" name=""/>
              <p:cNvSpPr/>
              <p:nvPr/>
            </p:nvSpPr>
            <p:spPr>
              <a:xfrm>
                <a:off x="1332025" y="215996"/>
                <a:ext cx="98000" cy="23308"/>
              </a:xfrm>
            </p:spPr>
          </p:sp>
        </mc:Fallback>
      </mc:AlternateContent>
      <mc:AlternateContent xmlns:mc="http://schemas.openxmlformats.org/markup-compatibility/2006">
        <mc:Choice xmlns:p14="http://schemas.microsoft.com/office/powerpoint/2010/main" Requires="p14">
          <p:contentPart p14:bwMode="auto" r:id="rId14">
            <p14:nvContentPartPr>
              <p14:cNvPr id="1049320" name=""/>
              <p14:cNvContentPartPr/>
              <p14:nvPr/>
            </p14:nvContentPartPr>
            <p14:xfrm>
              <a:off x="1314880" y="239939"/>
              <a:ext cx="140114" cy="219002"/>
            </p14:xfrm>
          </p:contentPart>
        </mc:Choice>
        <mc:Fallback>
          <p:sp>
            <p:nvSpPr>
              <p:cNvPr id="1049320" name=""/>
              <p:cNvSpPr/>
              <p:nvPr/>
            </p:nvSpPr>
            <p:spPr>
              <a:xfrm>
                <a:off x="1314880" y="239939"/>
                <a:ext cx="140114" cy="219002"/>
              </a:xfrm>
            </p:spPr>
          </p:sp>
        </mc:Fallback>
      </mc:AlternateContent>
      <mc:AlternateContent xmlns:mc="http://schemas.openxmlformats.org/markup-compatibility/2006">
        <mc:Choice xmlns:p14="http://schemas.microsoft.com/office/powerpoint/2010/main" Requires="p14">
          <p:contentPart p14:bwMode="auto" r:id="rId15">
            <p14:nvContentPartPr>
              <p14:cNvPr id="1049321" name=""/>
              <p14:cNvContentPartPr/>
              <p14:nvPr/>
            </p14:nvContentPartPr>
            <p14:xfrm>
              <a:off x="1443144" y="241238"/>
              <a:ext cx="132939" cy="162780"/>
            </p14:xfrm>
          </p:contentPart>
        </mc:Choice>
        <mc:Fallback>
          <p:sp>
            <p:nvSpPr>
              <p:cNvPr id="1049321" name=""/>
              <p:cNvSpPr/>
              <p:nvPr/>
            </p:nvSpPr>
            <p:spPr>
              <a:xfrm>
                <a:off x="1443144" y="241238"/>
                <a:ext cx="132939" cy="162780"/>
              </a:xfrm>
            </p:spPr>
          </p:sp>
        </mc:Fallback>
      </mc:AlternateContent>
      <mc:AlternateContent xmlns:mc="http://schemas.openxmlformats.org/markup-compatibility/2006">
        <mc:Choice xmlns:p14="http://schemas.microsoft.com/office/powerpoint/2010/main" Requires="p14">
          <p:contentPart p14:bwMode="auto" r:id="rId16">
            <p14:nvContentPartPr>
              <p14:cNvPr id="1049322" name=""/>
              <p14:cNvContentPartPr/>
              <p14:nvPr/>
            </p14:nvContentPartPr>
            <p14:xfrm>
              <a:off x="373856" y="658549"/>
              <a:ext cx="83321" cy="405120"/>
            </p14:xfrm>
          </p:contentPart>
        </mc:Choice>
        <mc:Fallback>
          <p:sp>
            <p:nvSpPr>
              <p:cNvPr id="1049322" name=""/>
              <p:cNvSpPr/>
              <p:nvPr/>
            </p:nvSpPr>
            <p:spPr>
              <a:xfrm>
                <a:off x="373856" y="658549"/>
                <a:ext cx="83321" cy="405120"/>
              </a:xfrm>
            </p:spPr>
          </p:sp>
        </mc:Fallback>
      </mc:AlternateContent>
      <mc:AlternateContent xmlns:mc="http://schemas.openxmlformats.org/markup-compatibility/2006">
        <mc:Choice xmlns:p14="http://schemas.microsoft.com/office/powerpoint/2010/main" Requires="p14">
          <p:contentPart p14:bwMode="auto" r:id="rId17">
            <p14:nvContentPartPr>
              <p14:cNvPr id="1049323" name=""/>
              <p14:cNvContentPartPr/>
              <p14:nvPr/>
            </p14:nvContentPartPr>
            <p14:xfrm>
              <a:off x="489165" y="808855"/>
              <a:ext cx="169244" cy="114283"/>
            </p14:xfrm>
          </p:contentPart>
        </mc:Choice>
        <mc:Fallback>
          <p:sp>
            <p:nvSpPr>
              <p:cNvPr id="1049323" name=""/>
              <p:cNvSpPr/>
              <p:nvPr/>
            </p:nvSpPr>
            <p:spPr>
              <a:xfrm>
                <a:off x="489165" y="808855"/>
                <a:ext cx="169244" cy="114283"/>
              </a:xfrm>
            </p:spPr>
          </p:sp>
        </mc:Fallback>
      </mc:AlternateContent>
      <mc:AlternateContent xmlns:mc="http://schemas.openxmlformats.org/markup-compatibility/2006">
        <mc:Choice xmlns:p14="http://schemas.microsoft.com/office/powerpoint/2010/main" Requires="p14">
          <p:contentPart p14:bwMode="auto" r:id="rId18">
            <p14:nvContentPartPr>
              <p14:cNvPr id="1049324" name=""/>
              <p14:cNvContentPartPr/>
              <p14:nvPr/>
            </p14:nvContentPartPr>
            <p14:xfrm>
              <a:off x="669117" y="690754"/>
              <a:ext cx="115210" cy="18454"/>
            </p14:xfrm>
          </p:contentPart>
        </mc:Choice>
        <mc:Fallback>
          <p:sp>
            <p:nvSpPr>
              <p:cNvPr id="1049324" name=""/>
              <p:cNvSpPr/>
              <p:nvPr/>
            </p:nvSpPr>
            <p:spPr>
              <a:xfrm>
                <a:off x="669117" y="690754"/>
                <a:ext cx="115210" cy="18454"/>
              </a:xfrm>
            </p:spPr>
          </p:sp>
        </mc:Fallback>
      </mc:AlternateContent>
      <mc:AlternateContent xmlns:mc="http://schemas.openxmlformats.org/markup-compatibility/2006">
        <mc:Choice xmlns:p14="http://schemas.microsoft.com/office/powerpoint/2010/main" Requires="p14">
          <p:contentPart p14:bwMode="auto" r:id="rId19">
            <p14:nvContentPartPr>
              <p14:cNvPr id="1049325" name=""/>
              <p14:cNvContentPartPr/>
              <p14:nvPr/>
            </p14:nvContentPartPr>
            <p14:xfrm>
              <a:off x="682483" y="686944"/>
              <a:ext cx="97114" cy="244134"/>
            </p14:xfrm>
          </p:contentPart>
        </mc:Choice>
        <mc:Fallback>
          <p:sp>
            <p:nvSpPr>
              <p:cNvPr id="1049325" name=""/>
              <p:cNvSpPr/>
              <p:nvPr/>
            </p:nvSpPr>
            <p:spPr>
              <a:xfrm>
                <a:off x="682483" y="686944"/>
                <a:ext cx="97114" cy="244134"/>
              </a:xfrm>
            </p:spPr>
          </p:sp>
        </mc:Fallback>
      </mc:AlternateContent>
      <mc:AlternateContent xmlns:mc="http://schemas.openxmlformats.org/markup-compatibility/2006">
        <mc:Choice xmlns:p14="http://schemas.microsoft.com/office/powerpoint/2010/main" Requires="p14">
          <p:contentPart p14:bwMode="auto" r:id="rId20">
            <p14:nvContentPartPr>
              <p14:cNvPr id="1049326" name=""/>
              <p14:cNvContentPartPr/>
              <p14:nvPr/>
            </p14:nvContentPartPr>
            <p14:xfrm>
              <a:off x="805000" y="745918"/>
              <a:ext cx="93428" cy="172929"/>
            </p14:xfrm>
          </p:contentPart>
        </mc:Choice>
        <mc:Fallback>
          <p:sp>
            <p:nvSpPr>
              <p:cNvPr id="1049326" name=""/>
              <p:cNvSpPr/>
              <p:nvPr/>
            </p:nvSpPr>
            <p:spPr>
              <a:xfrm>
                <a:off x="805000" y="745918"/>
                <a:ext cx="93428" cy="172929"/>
              </a:xfrm>
            </p:spPr>
          </p:sp>
        </mc:Fallback>
      </mc:AlternateContent>
      <mc:AlternateContent xmlns:mc="http://schemas.openxmlformats.org/markup-compatibility/2006">
        <mc:Choice xmlns:p14="http://schemas.microsoft.com/office/powerpoint/2010/main" Requires="p14">
          <p:contentPart p14:bwMode="auto" r:id="rId21">
            <p14:nvContentPartPr>
              <p14:cNvPr id="1049327" name=""/>
              <p14:cNvContentPartPr/>
              <p14:nvPr/>
            </p14:nvContentPartPr>
            <p14:xfrm>
              <a:off x="938979" y="676429"/>
              <a:ext cx="89106" cy="371570"/>
            </p14:xfrm>
          </p:contentPart>
        </mc:Choice>
        <mc:Fallback>
          <p:sp>
            <p:nvSpPr>
              <p:cNvPr id="1049327" name=""/>
              <p:cNvSpPr/>
              <p:nvPr/>
            </p:nvSpPr>
            <p:spPr>
              <a:xfrm>
                <a:off x="938979" y="676429"/>
                <a:ext cx="89106" cy="371570"/>
              </a:xfrm>
            </p:spPr>
          </p:sp>
        </mc:Fallback>
      </mc:AlternateContent>
      <mc:AlternateContent xmlns:mc="http://schemas.openxmlformats.org/markup-compatibility/2006">
        <mc:Choice xmlns:p14="http://schemas.microsoft.com/office/powerpoint/2010/main" Requires="p14">
          <p:contentPart p14:bwMode="auto" r:id="rId22">
            <p14:nvContentPartPr>
              <p14:cNvPr id="1049328" name=""/>
              <p14:cNvContentPartPr/>
              <p14:nvPr/>
            </p14:nvContentPartPr>
            <p14:xfrm>
              <a:off x="1165028" y="816032"/>
              <a:ext cx="113247" cy="8782"/>
            </p14:xfrm>
          </p:contentPart>
        </mc:Choice>
        <mc:Fallback>
          <p:sp>
            <p:nvSpPr>
              <p:cNvPr id="1049328" name=""/>
              <p:cNvSpPr/>
              <p:nvPr/>
            </p:nvSpPr>
            <p:spPr>
              <a:xfrm>
                <a:off x="1165028" y="816032"/>
                <a:ext cx="113247" cy="8782"/>
              </a:xfrm>
            </p:spPr>
          </p:sp>
        </mc:Fallback>
      </mc:AlternateContent>
      <mc:AlternateContent xmlns:mc="http://schemas.openxmlformats.org/markup-compatibility/2006">
        <mc:Choice xmlns:p14="http://schemas.microsoft.com/office/powerpoint/2010/main" Requires="p14">
          <p:contentPart p14:bwMode="auto" r:id="rId23">
            <p14:nvContentPartPr>
              <p14:cNvPr id="1049329" name=""/>
              <p14:cNvContentPartPr/>
              <p14:nvPr/>
            </p14:nvContentPartPr>
            <p14:xfrm>
              <a:off x="1151693" y="876440"/>
              <a:ext cx="115333" cy="6068"/>
            </p14:xfrm>
          </p:contentPart>
        </mc:Choice>
        <mc:Fallback>
          <p:sp>
            <p:nvSpPr>
              <p:cNvPr id="1049329" name=""/>
              <p:cNvSpPr/>
              <p:nvPr/>
            </p:nvSpPr>
            <p:spPr>
              <a:xfrm>
                <a:off x="1151693" y="876440"/>
                <a:ext cx="115333" cy="6068"/>
              </a:xfrm>
            </p:spPr>
          </p:sp>
        </mc:Fallback>
      </mc:AlternateContent>
      <mc:AlternateContent xmlns:mc="http://schemas.openxmlformats.org/markup-compatibility/2006">
        <mc:Choice xmlns:p14="http://schemas.microsoft.com/office/powerpoint/2010/main" Requires="p14">
          <p:contentPart p14:bwMode="auto" r:id="rId24">
            <p14:nvContentPartPr>
              <p14:cNvPr id="1049330" name=""/>
              <p14:cNvContentPartPr/>
              <p14:nvPr/>
            </p14:nvContentPartPr>
            <p14:xfrm>
              <a:off x="1431080" y="770122"/>
              <a:ext cx="101832" cy="211535"/>
            </p14:xfrm>
          </p:contentPart>
        </mc:Choice>
        <mc:Fallback>
          <p:sp>
            <p:nvSpPr>
              <p:cNvPr id="1049330" name=""/>
              <p:cNvSpPr/>
              <p:nvPr/>
            </p:nvSpPr>
            <p:spPr>
              <a:xfrm>
                <a:off x="1431080" y="770122"/>
                <a:ext cx="101832" cy="211535"/>
              </a:xfrm>
            </p:spPr>
          </p:sp>
        </mc:Fallback>
      </mc:AlternateContent>
      <mc:AlternateContent xmlns:mc="http://schemas.openxmlformats.org/markup-compatibility/2006">
        <mc:Choice xmlns:p14="http://schemas.microsoft.com/office/powerpoint/2010/main" Requires="p14">
          <p:contentPart p14:bwMode="auto" r:id="rId25">
            <p14:nvContentPartPr>
              <p14:cNvPr id="1049331" name=""/>
              <p14:cNvContentPartPr/>
              <p14:nvPr/>
            </p14:nvContentPartPr>
            <p14:xfrm>
              <a:off x="1406860" y="754884"/>
              <a:ext cx="92161" cy="236461"/>
            </p14:xfrm>
          </p:contentPart>
        </mc:Choice>
        <mc:Fallback>
          <p:sp>
            <p:nvSpPr>
              <p:cNvPr id="1049331" name=""/>
              <p:cNvSpPr/>
              <p:nvPr/>
            </p:nvSpPr>
            <p:spPr>
              <a:xfrm>
                <a:off x="1406860" y="754884"/>
                <a:ext cx="92161" cy="236461"/>
              </a:xfrm>
            </p:spPr>
          </p:sp>
        </mc:Fallback>
      </mc:AlternateContent>
      <mc:AlternateContent xmlns:mc="http://schemas.openxmlformats.org/markup-compatibility/2006">
        <mc:Choice xmlns:p14="http://schemas.microsoft.com/office/powerpoint/2010/main" Requires="p14">
          <p:contentPart p14:bwMode="auto" r:id="rId26">
            <p14:nvContentPartPr>
              <p14:cNvPr id="1049332" name=""/>
              <p14:cNvContentPartPr/>
              <p14:nvPr/>
            </p14:nvContentPartPr>
            <p14:xfrm>
              <a:off x="1513233" y="864095"/>
              <a:ext cx="145955" cy="129516"/>
            </p14:xfrm>
          </p:contentPart>
        </mc:Choice>
        <mc:Fallback>
          <p:sp>
            <p:nvSpPr>
              <p:cNvPr id="1049332" name=""/>
              <p:cNvSpPr/>
              <p:nvPr/>
            </p:nvSpPr>
            <p:spPr>
              <a:xfrm>
                <a:off x="1513233" y="864095"/>
                <a:ext cx="145955" cy="129516"/>
              </a:xfrm>
            </p:spPr>
          </p:sp>
        </mc:Fallback>
      </mc:AlternateContent>
      <mc:AlternateContent xmlns:mc="http://schemas.openxmlformats.org/markup-compatibility/2006">
        <mc:Choice xmlns:p14="http://schemas.microsoft.com/office/powerpoint/2010/main" Requires="p14">
          <p:contentPart p14:bwMode="auto" r:id="rId27">
            <p14:nvContentPartPr>
              <p14:cNvPr id="1049333" name=""/>
              <p14:cNvContentPartPr/>
              <p14:nvPr/>
            </p14:nvContentPartPr>
            <p14:xfrm>
              <a:off x="1733325" y="742820"/>
              <a:ext cx="121099" cy="69243"/>
            </p14:xfrm>
          </p:contentPart>
        </mc:Choice>
        <mc:Fallback>
          <p:sp>
            <p:nvSpPr>
              <p:cNvPr id="1049333" name=""/>
              <p:cNvSpPr/>
              <p:nvPr/>
            </p:nvSpPr>
            <p:spPr>
              <a:xfrm>
                <a:off x="1733325" y="742820"/>
                <a:ext cx="121099" cy="69243"/>
              </a:xfrm>
            </p:spPr>
          </p:sp>
        </mc:Fallback>
      </mc:AlternateContent>
      <mc:AlternateContent xmlns:mc="http://schemas.openxmlformats.org/markup-compatibility/2006">
        <mc:Choice xmlns:p14="http://schemas.microsoft.com/office/powerpoint/2010/main" Requires="p14">
          <p:contentPart p14:bwMode="auto" r:id="rId28">
            <p14:nvContentPartPr>
              <p14:cNvPr id="1049334" name=""/>
              <p14:cNvContentPartPr/>
              <p14:nvPr/>
            </p14:nvContentPartPr>
            <p14:xfrm>
              <a:off x="1711176" y="791711"/>
              <a:ext cx="108173" cy="231287"/>
            </p14:xfrm>
          </p:contentPart>
        </mc:Choice>
        <mc:Fallback>
          <p:sp>
            <p:nvSpPr>
              <p:cNvPr id="1049334" name=""/>
              <p:cNvSpPr/>
              <p:nvPr/>
            </p:nvSpPr>
            <p:spPr>
              <a:xfrm>
                <a:off x="1711176" y="791711"/>
                <a:ext cx="108173" cy="231287"/>
              </a:xfrm>
            </p:spPr>
          </p:sp>
        </mc:Fallback>
      </mc:AlternateContent>
      <mc:AlternateContent xmlns:mc="http://schemas.openxmlformats.org/markup-compatibility/2006">
        <mc:Choice xmlns:p14="http://schemas.microsoft.com/office/powerpoint/2010/main" Requires="p14">
          <p:contentPart p14:bwMode="auto" r:id="rId29">
            <p14:nvContentPartPr>
              <p14:cNvPr id="1049335" name=""/>
              <p14:cNvContentPartPr/>
              <p14:nvPr/>
            </p14:nvContentPartPr>
            <p14:xfrm>
              <a:off x="1507080" y="147499"/>
              <a:ext cx="122562" cy="268434"/>
            </p14:xfrm>
          </p:contentPart>
        </mc:Choice>
        <mc:Fallback>
          <p:sp>
            <p:nvSpPr>
              <p:cNvPr id="1049335" name=""/>
              <p:cNvSpPr/>
              <p:nvPr/>
            </p:nvSpPr>
            <p:spPr>
              <a:xfrm>
                <a:off x="1507080" y="147499"/>
                <a:ext cx="122562" cy="268434"/>
              </a:xfrm>
            </p:spPr>
          </p:sp>
        </mc:Fallback>
      </mc:AlternateContent>
      <mc:AlternateContent xmlns:mc="http://schemas.openxmlformats.org/markup-compatibility/2006">
        <mc:Choice xmlns:p14="http://schemas.microsoft.com/office/powerpoint/2010/main" Requires="p14">
          <p:contentPart p14:bwMode="auto" r:id="rId30">
            <p14:nvContentPartPr>
              <p14:cNvPr id="1049336" name=""/>
              <p14:cNvContentPartPr/>
              <p14:nvPr/>
            </p14:nvContentPartPr>
            <p14:xfrm>
              <a:off x="1858651" y="807584"/>
              <a:ext cx="89400" cy="202708"/>
            </p14:xfrm>
          </p:contentPart>
        </mc:Choice>
        <mc:Fallback>
          <p:sp>
            <p:nvSpPr>
              <p:cNvPr id="1049336" name=""/>
              <p:cNvSpPr/>
              <p:nvPr/>
            </p:nvSpPr>
            <p:spPr>
              <a:xfrm>
                <a:off x="1858651" y="807584"/>
                <a:ext cx="89400" cy="202708"/>
              </a:xfrm>
            </p:spPr>
          </p:sp>
        </mc:Fallback>
      </mc:AlternateContent>
      <mc:AlternateContent xmlns:mc="http://schemas.openxmlformats.org/markup-compatibility/2006">
        <mc:Choice xmlns:p14="http://schemas.microsoft.com/office/powerpoint/2010/main" Requires="p14">
          <p:contentPart p14:bwMode="auto" r:id="rId31">
            <p14:nvContentPartPr>
              <p14:cNvPr id="1049337" name=""/>
              <p14:cNvContentPartPr/>
              <p14:nvPr/>
            </p14:nvContentPartPr>
            <p14:xfrm>
              <a:off x="1937785" y="750439"/>
              <a:ext cx="97903" cy="321447"/>
            </p14:xfrm>
          </p:contentPart>
        </mc:Choice>
        <mc:Fallback>
          <p:sp>
            <p:nvSpPr>
              <p:cNvPr id="1049337" name=""/>
              <p:cNvSpPr/>
              <p:nvPr/>
            </p:nvSpPr>
            <p:spPr>
              <a:xfrm>
                <a:off x="1937785" y="750439"/>
                <a:ext cx="97903" cy="321447"/>
              </a:xfrm>
            </p:spPr>
          </p:sp>
        </mc:Fallback>
      </mc:AlternateContent>
      <mc:AlternateContent xmlns:mc="http://schemas.openxmlformats.org/markup-compatibility/2006">
        <mc:Choice xmlns:p14="http://schemas.microsoft.com/office/powerpoint/2010/main" Requires="p14">
          <p:contentPart p14:bwMode="auto" r:id="rId32">
            <p14:nvContentPartPr>
              <p14:cNvPr id="1049338" name=""/>
              <p14:cNvContentPartPr/>
              <p14:nvPr/>
            </p14:nvContentPartPr>
            <p14:xfrm>
              <a:off x="1864129" y="272126"/>
              <a:ext cx="114425" cy="21149"/>
            </p14:xfrm>
          </p:contentPart>
        </mc:Choice>
        <mc:Fallback>
          <p:sp>
            <p:nvSpPr>
              <p:cNvPr id="1049338" name=""/>
              <p:cNvSpPr/>
              <p:nvPr/>
            </p:nvSpPr>
            <p:spPr>
              <a:xfrm>
                <a:off x="1864129" y="272126"/>
                <a:ext cx="114425" cy="21149"/>
              </a:xfrm>
            </p:spPr>
          </p:sp>
        </mc:Fallback>
      </mc:AlternateContent>
      <mc:AlternateContent xmlns:mc="http://schemas.openxmlformats.org/markup-compatibility/2006">
        <mc:Choice xmlns:p14="http://schemas.microsoft.com/office/powerpoint/2010/main" Requires="p14">
          <p:contentPart p14:bwMode="auto" r:id="rId33">
            <p14:nvContentPartPr>
              <p14:cNvPr id="1049339" name=""/>
              <p14:cNvContentPartPr/>
              <p14:nvPr/>
            </p14:nvContentPartPr>
            <p14:xfrm>
              <a:off x="1904132" y="229145"/>
              <a:ext cx="11999" cy="173547"/>
            </p14:xfrm>
          </p:contentPart>
        </mc:Choice>
        <mc:Fallback>
          <p:sp>
            <p:nvSpPr>
              <p:cNvPr id="1049339" name=""/>
              <p:cNvSpPr/>
              <p:nvPr/>
            </p:nvSpPr>
            <p:spPr>
              <a:xfrm>
                <a:off x="1904132" y="229145"/>
                <a:ext cx="11999" cy="173547"/>
              </a:xfrm>
            </p:spPr>
          </p:sp>
        </mc:Fallback>
      </mc:AlternateContent>
      <mc:AlternateContent xmlns:mc="http://schemas.openxmlformats.org/markup-compatibility/2006">
        <mc:Choice xmlns:p14="http://schemas.microsoft.com/office/powerpoint/2010/main" Requires="p14">
          <p:contentPart p14:bwMode="auto" r:id="rId34">
            <p14:nvContentPartPr>
              <p14:cNvPr id="1049340" name=""/>
              <p14:cNvContentPartPr/>
              <p14:nvPr/>
            </p14:nvContentPartPr>
            <p14:xfrm>
              <a:off x="1989232" y="120568"/>
              <a:ext cx="185345" cy="277577"/>
            </p14:xfrm>
          </p:contentPart>
        </mc:Choice>
        <mc:Fallback>
          <p:sp>
            <p:nvSpPr>
              <p:cNvPr id="1049340" name=""/>
              <p:cNvSpPr/>
              <p:nvPr/>
            </p:nvSpPr>
            <p:spPr>
              <a:xfrm>
                <a:off x="1989232" y="120568"/>
                <a:ext cx="185345" cy="277577"/>
              </a:xfrm>
            </p:spPr>
          </p:sp>
        </mc:Fallback>
      </mc:AlternateContent>
      <mc:AlternateContent xmlns:mc="http://schemas.openxmlformats.org/markup-compatibility/2006">
        <mc:Choice xmlns:p14="http://schemas.microsoft.com/office/powerpoint/2010/main" Requires="p14">
          <p:contentPart p14:bwMode="auto" r:id="rId35">
            <p14:nvContentPartPr>
              <p14:cNvPr id="1049341" name=""/>
              <p14:cNvContentPartPr/>
              <p14:nvPr/>
            </p14:nvContentPartPr>
            <p14:xfrm>
              <a:off x="2124466" y="820753"/>
              <a:ext cx="127058" cy="9054"/>
            </p14:xfrm>
          </p:contentPart>
        </mc:Choice>
        <mc:Fallback>
          <p:sp>
            <p:nvSpPr>
              <p:cNvPr id="1049341" name=""/>
              <p:cNvSpPr/>
              <p:nvPr/>
            </p:nvSpPr>
            <p:spPr>
              <a:xfrm>
                <a:off x="2124466" y="820753"/>
                <a:ext cx="127058" cy="9054"/>
              </a:xfrm>
            </p:spPr>
          </p:sp>
        </mc:Fallback>
      </mc:AlternateContent>
      <mc:AlternateContent xmlns:mc="http://schemas.openxmlformats.org/markup-compatibility/2006">
        <mc:Choice xmlns:p14="http://schemas.microsoft.com/office/powerpoint/2010/main" Requires="p14">
          <p:contentPart p14:bwMode="auto" r:id="rId36">
            <p14:nvContentPartPr>
              <p14:cNvPr id="1049342" name=""/>
              <p14:cNvContentPartPr/>
              <p14:nvPr/>
            </p14:nvContentPartPr>
            <p14:xfrm>
              <a:off x="2187328" y="681864"/>
              <a:ext cx="36655" cy="286729"/>
            </p14:xfrm>
          </p:contentPart>
        </mc:Choice>
        <mc:Fallback>
          <p:sp>
            <p:nvSpPr>
              <p:cNvPr id="1049342" name=""/>
              <p:cNvSpPr/>
              <p:nvPr/>
            </p:nvSpPr>
            <p:spPr>
              <a:xfrm>
                <a:off x="2187328" y="681864"/>
                <a:ext cx="36655" cy="286729"/>
              </a:xfrm>
            </p:spPr>
          </p:sp>
        </mc:Fallback>
      </mc:AlternateContent>
      <mc:AlternateContent xmlns:mc="http://schemas.openxmlformats.org/markup-compatibility/2006">
        <mc:Choice xmlns:p14="http://schemas.microsoft.com/office/powerpoint/2010/main" Requires="p14">
          <p:contentPart p14:bwMode="auto" r:id="rId37">
            <p14:nvContentPartPr>
              <p14:cNvPr id="1049343" name=""/>
              <p14:cNvContentPartPr/>
              <p14:nvPr/>
            </p14:nvContentPartPr>
            <p14:xfrm>
              <a:off x="2242240" y="690754"/>
              <a:ext cx="215969" cy="283748"/>
            </p14:xfrm>
          </p:contentPart>
        </mc:Choice>
        <mc:Fallback>
          <p:sp>
            <p:nvSpPr>
              <p:cNvPr id="1049343" name=""/>
              <p:cNvSpPr/>
              <p:nvPr/>
            </p:nvSpPr>
            <p:spPr>
              <a:xfrm>
                <a:off x="2242240" y="690754"/>
                <a:ext cx="215969" cy="283748"/>
              </a:xfrm>
            </p:spPr>
          </p:sp>
        </mc:Fallback>
      </mc:AlternateContent>
      <mc:AlternateContent xmlns:mc="http://schemas.openxmlformats.org/markup-compatibility/2006">
        <mc:Choice xmlns:p14="http://schemas.microsoft.com/office/powerpoint/2010/main" Requires="p14">
          <p:contentPart p14:bwMode="auto" r:id="rId38">
            <p14:nvContentPartPr>
              <p14:cNvPr id="1049344" name=""/>
              <p14:cNvContentPartPr/>
              <p14:nvPr/>
            </p14:nvContentPartPr>
            <p14:xfrm>
              <a:off x="1208247" y="300894"/>
              <a:ext cx="10118" cy="67444"/>
            </p14:xfrm>
          </p:contentPart>
        </mc:Choice>
        <mc:Fallback>
          <p:sp>
            <p:nvSpPr>
              <p:cNvPr id="1049344" name=""/>
              <p:cNvSpPr/>
              <p:nvPr/>
            </p:nvSpPr>
            <p:spPr>
              <a:xfrm>
                <a:off x="1208247" y="300894"/>
                <a:ext cx="10118" cy="67444"/>
              </a:xfrm>
            </p:spPr>
          </p:sp>
        </mc:Fallback>
      </mc:AlternateContent>
      <mc:AlternateContent xmlns:mc="http://schemas.openxmlformats.org/markup-compatibility/2006">
        <mc:Choice xmlns:p14="http://schemas.microsoft.com/office/powerpoint/2010/main" Requires="p14">
          <p:contentPart p14:bwMode="auto" r:id="rId39">
            <p14:nvContentPartPr>
              <p14:cNvPr id="1049345" name=""/>
              <p14:cNvContentPartPr/>
              <p14:nvPr/>
            </p14:nvContentPartPr>
            <p14:xfrm>
              <a:off x="0" y="0"/>
              <a:ext cx="0" cy="0"/>
            </p14:xfrm>
          </p:contentPart>
        </mc:Choice>
        <mc:Fallback>
          <p:sp>
            <p:nvSpPr>
              <p:cNvPr id="104934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0">
            <p14:nvContentPartPr>
              <p14:cNvPr id="1049346" name=""/>
              <p14:cNvContentPartPr/>
              <p14:nvPr/>
            </p14:nvContentPartPr>
            <p14:xfrm>
              <a:off x="3268680" y="190413"/>
              <a:ext cx="186318" cy="249566"/>
            </p14:xfrm>
          </p:contentPart>
        </mc:Choice>
        <mc:Fallback>
          <p:sp>
            <p:nvSpPr>
              <p:cNvPr id="1049346" name=""/>
              <p:cNvSpPr/>
              <p:nvPr/>
            </p:nvSpPr>
            <p:spPr>
              <a:xfrm>
                <a:off x="3268680" y="190413"/>
                <a:ext cx="186318" cy="249566"/>
              </a:xfrm>
            </p:spPr>
          </p:sp>
        </mc:Fallback>
      </mc:AlternateContent>
      <mc:AlternateContent xmlns:mc="http://schemas.openxmlformats.org/markup-compatibility/2006">
        <mc:Choice xmlns:p14="http://schemas.microsoft.com/office/powerpoint/2010/main" Requires="p14">
          <p:contentPart p14:bwMode="auto" r:id="rId41">
            <p14:nvContentPartPr>
              <p14:cNvPr id="1049347" name=""/>
              <p14:cNvContentPartPr/>
              <p14:nvPr/>
            </p14:nvContentPartPr>
            <p14:xfrm>
              <a:off x="3261758" y="171999"/>
              <a:ext cx="137725" cy="235643"/>
            </p14:xfrm>
          </p:contentPart>
        </mc:Choice>
        <mc:Fallback>
          <p:sp>
            <p:nvSpPr>
              <p:cNvPr id="1049347" name=""/>
              <p:cNvSpPr/>
              <p:nvPr/>
            </p:nvSpPr>
            <p:spPr>
              <a:xfrm>
                <a:off x="3261758" y="171999"/>
                <a:ext cx="137725" cy="235643"/>
              </a:xfrm>
            </p:spPr>
          </p:sp>
        </mc:Fallback>
      </mc:AlternateContent>
      <mc:AlternateContent xmlns:mc="http://schemas.openxmlformats.org/markup-compatibility/2006">
        <mc:Choice xmlns:p14="http://schemas.microsoft.com/office/powerpoint/2010/main" Requires="p14">
          <p:contentPart p14:bwMode="auto" r:id="rId42">
            <p14:nvContentPartPr>
              <p14:cNvPr id="1049348" name=""/>
              <p14:cNvContentPartPr/>
              <p14:nvPr/>
            </p14:nvContentPartPr>
            <p14:xfrm>
              <a:off x="3423613" y="129674"/>
              <a:ext cx="147213" cy="9942"/>
            </p14:xfrm>
          </p:contentPart>
        </mc:Choice>
        <mc:Fallback>
          <p:sp>
            <p:nvSpPr>
              <p:cNvPr id="1049348" name=""/>
              <p:cNvSpPr/>
              <p:nvPr/>
            </p:nvSpPr>
            <p:spPr>
              <a:xfrm>
                <a:off x="3423613" y="129674"/>
                <a:ext cx="147213" cy="9942"/>
              </a:xfrm>
            </p:spPr>
          </p:sp>
        </mc:Fallback>
      </mc:AlternateContent>
      <mc:AlternateContent xmlns:mc="http://schemas.openxmlformats.org/markup-compatibility/2006">
        <mc:Choice xmlns:p14="http://schemas.microsoft.com/office/powerpoint/2010/main" Requires="p14">
          <p:contentPart p14:bwMode="auto" r:id="rId43">
            <p14:nvContentPartPr>
              <p14:cNvPr id="1049349" name=""/>
              <p14:cNvContentPartPr/>
              <p14:nvPr/>
            </p14:nvContentPartPr>
            <p14:xfrm>
              <a:off x="3456631" y="171364"/>
              <a:ext cx="83774" cy="161371"/>
            </p14:xfrm>
          </p:contentPart>
        </mc:Choice>
        <mc:Fallback>
          <p:sp>
            <p:nvSpPr>
              <p:cNvPr id="1049349" name=""/>
              <p:cNvSpPr/>
              <p:nvPr/>
            </p:nvSpPr>
            <p:spPr>
              <a:xfrm>
                <a:off x="3456631" y="171364"/>
                <a:ext cx="83774" cy="161371"/>
              </a:xfrm>
            </p:spPr>
          </p:sp>
        </mc:Fallback>
      </mc:AlternateContent>
      <mc:AlternateContent xmlns:mc="http://schemas.openxmlformats.org/markup-compatibility/2006">
        <mc:Choice xmlns:p14="http://schemas.microsoft.com/office/powerpoint/2010/main" Requires="p14">
          <p:contentPart p14:bwMode="auto" r:id="rId44">
            <p14:nvContentPartPr>
              <p14:cNvPr id="1049350" name=""/>
              <p14:cNvContentPartPr/>
              <p14:nvPr/>
            </p14:nvContentPartPr>
            <p14:xfrm>
              <a:off x="3565654" y="151046"/>
              <a:ext cx="9224" cy="184612"/>
            </p14:xfrm>
          </p:contentPart>
        </mc:Choice>
        <mc:Fallback>
          <p:sp>
            <p:nvSpPr>
              <p:cNvPr id="1049350" name=""/>
              <p:cNvSpPr/>
              <p:nvPr/>
            </p:nvSpPr>
            <p:spPr>
              <a:xfrm>
                <a:off x="3565654" y="151046"/>
                <a:ext cx="9224" cy="184612"/>
              </a:xfrm>
            </p:spPr>
          </p:sp>
        </mc:Fallback>
      </mc:AlternateContent>
      <mc:AlternateContent xmlns:mc="http://schemas.openxmlformats.org/markup-compatibility/2006">
        <mc:Choice xmlns:p14="http://schemas.microsoft.com/office/powerpoint/2010/main" Requires="p14">
          <p:contentPart p14:bwMode="auto" r:id="rId45">
            <p14:nvContentPartPr>
              <p14:cNvPr id="1049351" name=""/>
              <p14:cNvContentPartPr/>
              <p14:nvPr/>
            </p14:nvContentPartPr>
            <p14:xfrm>
              <a:off x="3579968" y="108000"/>
              <a:ext cx="58004" cy="196716"/>
            </p14:xfrm>
          </p:contentPart>
        </mc:Choice>
        <mc:Fallback>
          <p:sp>
            <p:nvSpPr>
              <p:cNvPr id="1049351" name=""/>
              <p:cNvSpPr/>
              <p:nvPr/>
            </p:nvSpPr>
            <p:spPr>
              <a:xfrm>
                <a:off x="3579968" y="108000"/>
                <a:ext cx="58004" cy="196716"/>
              </a:xfrm>
            </p:spPr>
          </p:sp>
        </mc:Fallback>
      </mc:AlternateContent>
      <mc:AlternateContent xmlns:mc="http://schemas.openxmlformats.org/markup-compatibility/2006">
        <mc:Choice xmlns:p14="http://schemas.microsoft.com/office/powerpoint/2010/main" Requires="p14">
          <p:contentPart p14:bwMode="auto" r:id="rId46">
            <p14:nvContentPartPr>
              <p14:cNvPr id="1049352" name=""/>
              <p14:cNvContentPartPr/>
              <p14:nvPr/>
            </p14:nvContentPartPr>
            <p14:xfrm>
              <a:off x="3641407" y="105034"/>
              <a:ext cx="104817" cy="378911"/>
            </p14:xfrm>
          </p:contentPart>
        </mc:Choice>
        <mc:Fallback>
          <p:sp>
            <p:nvSpPr>
              <p:cNvPr id="1049352" name=""/>
              <p:cNvSpPr/>
              <p:nvPr/>
            </p:nvSpPr>
            <p:spPr>
              <a:xfrm>
                <a:off x="3641407" y="105034"/>
                <a:ext cx="104817" cy="378911"/>
              </a:xfrm>
            </p:spPr>
          </p:sp>
        </mc:Fallback>
      </mc:AlternateContent>
      <mc:AlternateContent xmlns:mc="http://schemas.openxmlformats.org/markup-compatibility/2006">
        <mc:Choice xmlns:p14="http://schemas.microsoft.com/office/powerpoint/2010/main" Requires="p14">
          <p:contentPart p14:bwMode="auto" r:id="rId47">
            <p14:nvContentPartPr>
              <p14:cNvPr id="1049353" name=""/>
              <p14:cNvContentPartPr/>
              <p14:nvPr/>
            </p14:nvContentPartPr>
            <p14:xfrm>
              <a:off x="3811578" y="236129"/>
              <a:ext cx="143470" cy="29069"/>
            </p14:xfrm>
          </p:contentPart>
        </mc:Choice>
        <mc:Fallback>
          <p:sp>
            <p:nvSpPr>
              <p:cNvPr id="1049353" name=""/>
              <p:cNvSpPr/>
              <p:nvPr/>
            </p:nvSpPr>
            <p:spPr>
              <a:xfrm>
                <a:off x="3811578" y="236129"/>
                <a:ext cx="143470" cy="29069"/>
              </a:xfrm>
            </p:spPr>
          </p:sp>
        </mc:Fallback>
      </mc:AlternateContent>
      <mc:AlternateContent xmlns:mc="http://schemas.openxmlformats.org/markup-compatibility/2006">
        <mc:Choice xmlns:p14="http://schemas.microsoft.com/office/powerpoint/2010/main" Requires="p14">
          <p:contentPart p14:bwMode="auto" r:id="rId48">
            <p14:nvContentPartPr>
              <p14:cNvPr id="1049354" name=""/>
              <p14:cNvContentPartPr/>
              <p14:nvPr/>
            </p14:nvContentPartPr>
            <p14:xfrm>
              <a:off x="3845232" y="335816"/>
              <a:ext cx="146023" cy="29399"/>
            </p14:xfrm>
          </p:contentPart>
        </mc:Choice>
        <mc:Fallback>
          <p:sp>
            <p:nvSpPr>
              <p:cNvPr id="1049354" name=""/>
              <p:cNvSpPr/>
              <p:nvPr/>
            </p:nvSpPr>
            <p:spPr>
              <a:xfrm>
                <a:off x="3845232" y="335816"/>
                <a:ext cx="146023" cy="29399"/>
              </a:xfrm>
            </p:spPr>
          </p:sp>
        </mc:Fallback>
      </mc:AlternateContent>
      <mc:AlternateContent xmlns:mc="http://schemas.openxmlformats.org/markup-compatibility/2006">
        <mc:Choice xmlns:p14="http://schemas.microsoft.com/office/powerpoint/2010/main" Requires="p14">
          <p:contentPart p14:bwMode="auto" r:id="rId49">
            <p14:nvContentPartPr>
              <p14:cNvPr id="1049355" name=""/>
              <p14:cNvContentPartPr/>
              <p14:nvPr/>
            </p14:nvContentPartPr>
            <p14:xfrm>
              <a:off x="4044613" y="266607"/>
              <a:ext cx="165002" cy="181838"/>
            </p14:xfrm>
          </p:contentPart>
        </mc:Choice>
        <mc:Fallback>
          <p:sp>
            <p:nvSpPr>
              <p:cNvPr id="1049355" name=""/>
              <p:cNvSpPr/>
              <p:nvPr/>
            </p:nvSpPr>
            <p:spPr>
              <a:xfrm>
                <a:off x="4044613" y="266607"/>
                <a:ext cx="165002" cy="181838"/>
              </a:xfrm>
            </p:spPr>
          </p:sp>
        </mc:Fallback>
      </mc:AlternateContent>
      <mc:AlternateContent xmlns:mc="http://schemas.openxmlformats.org/markup-compatibility/2006">
        <mc:Choice xmlns:p14="http://schemas.microsoft.com/office/powerpoint/2010/main" Requires="p14">
          <p:contentPart p14:bwMode="auto" r:id="rId50">
            <p14:nvContentPartPr>
              <p14:cNvPr id="1049356" name=""/>
              <p14:cNvContentPartPr/>
              <p14:nvPr/>
            </p14:nvContentPartPr>
            <p14:xfrm>
              <a:off x="4084432" y="179619"/>
              <a:ext cx="84634" cy="256752"/>
            </p14:xfrm>
          </p:contentPart>
        </mc:Choice>
        <mc:Fallback>
          <p:sp>
            <p:nvSpPr>
              <p:cNvPr id="1049356" name=""/>
              <p:cNvSpPr/>
              <p:nvPr/>
            </p:nvSpPr>
            <p:spPr>
              <a:xfrm>
                <a:off x="4084432" y="179619"/>
                <a:ext cx="84634" cy="256752"/>
              </a:xfrm>
            </p:spPr>
          </p:sp>
        </mc:Fallback>
      </mc:AlternateContent>
      <mc:AlternateContent xmlns:mc="http://schemas.openxmlformats.org/markup-compatibility/2006">
        <mc:Choice xmlns:p14="http://schemas.microsoft.com/office/powerpoint/2010/main" Requires="p14">
          <p:contentPart p14:bwMode="auto" r:id="rId51">
            <p14:nvContentPartPr>
              <p14:cNvPr id="1049357" name=""/>
              <p14:cNvContentPartPr/>
              <p14:nvPr/>
            </p14:nvContentPartPr>
            <p14:xfrm>
              <a:off x="4230024" y="286925"/>
              <a:ext cx="27425" cy="166557"/>
            </p14:xfrm>
          </p:contentPart>
        </mc:Choice>
        <mc:Fallback>
          <p:sp>
            <p:nvSpPr>
              <p:cNvPr id="1049357" name=""/>
              <p:cNvSpPr/>
              <p:nvPr/>
            </p:nvSpPr>
            <p:spPr>
              <a:xfrm>
                <a:off x="4230024" y="286925"/>
                <a:ext cx="27425" cy="166557"/>
              </a:xfrm>
            </p:spPr>
          </p:sp>
        </mc:Fallback>
      </mc:AlternateContent>
      <mc:AlternateContent xmlns:mc="http://schemas.openxmlformats.org/markup-compatibility/2006">
        <mc:Choice xmlns:p14="http://schemas.microsoft.com/office/powerpoint/2010/main" Requires="p14">
          <p:contentPart p14:bwMode="auto" r:id="rId52">
            <p14:nvContentPartPr>
              <p14:cNvPr id="1049358" name=""/>
              <p14:cNvContentPartPr/>
              <p14:nvPr/>
            </p14:nvContentPartPr>
            <p14:xfrm>
              <a:off x="4284631" y="163931"/>
              <a:ext cx="119682" cy="31627"/>
            </p14:xfrm>
          </p:contentPart>
        </mc:Choice>
        <mc:Fallback>
          <p:sp>
            <p:nvSpPr>
              <p:cNvPr id="1049358" name=""/>
              <p:cNvSpPr/>
              <p:nvPr/>
            </p:nvSpPr>
            <p:spPr>
              <a:xfrm>
                <a:off x="4284631" y="163931"/>
                <a:ext cx="119682" cy="31627"/>
              </a:xfrm>
            </p:spPr>
          </p:sp>
        </mc:Fallback>
      </mc:AlternateContent>
      <mc:AlternateContent xmlns:mc="http://schemas.openxmlformats.org/markup-compatibility/2006">
        <mc:Choice xmlns:p14="http://schemas.microsoft.com/office/powerpoint/2010/main" Requires="p14">
          <p:contentPart p14:bwMode="auto" r:id="rId53">
            <p14:nvContentPartPr>
              <p14:cNvPr id="1049359" name=""/>
              <p14:cNvContentPartPr/>
              <p14:nvPr/>
            </p14:nvContentPartPr>
            <p14:xfrm>
              <a:off x="4291650" y="199937"/>
              <a:ext cx="98267" cy="232684"/>
            </p14:xfrm>
          </p:contentPart>
        </mc:Choice>
        <mc:Fallback>
          <p:sp>
            <p:nvSpPr>
              <p:cNvPr id="1049359" name=""/>
              <p:cNvSpPr/>
              <p:nvPr/>
            </p:nvSpPr>
            <p:spPr>
              <a:xfrm>
                <a:off x="4291650" y="199937"/>
                <a:ext cx="98267" cy="232684"/>
              </a:xfrm>
            </p:spPr>
          </p:sp>
        </mc:Fallback>
      </mc:AlternateContent>
      <mc:AlternateContent xmlns:mc="http://schemas.openxmlformats.org/markup-compatibility/2006">
        <mc:Choice xmlns:p14="http://schemas.microsoft.com/office/powerpoint/2010/main" Requires="p14">
          <p:contentPart p14:bwMode="auto" r:id="rId54">
            <p14:nvContentPartPr>
              <p14:cNvPr id="1049360" name=""/>
              <p14:cNvContentPartPr/>
              <p14:nvPr/>
            </p14:nvContentPartPr>
            <p14:xfrm>
              <a:off x="4399053" y="219182"/>
              <a:ext cx="98860" cy="216551"/>
            </p14:xfrm>
          </p:contentPart>
        </mc:Choice>
        <mc:Fallback>
          <p:sp>
            <p:nvSpPr>
              <p:cNvPr id="1049360" name=""/>
              <p:cNvSpPr/>
              <p:nvPr/>
            </p:nvSpPr>
            <p:spPr>
              <a:xfrm>
                <a:off x="4399053" y="219182"/>
                <a:ext cx="98860" cy="216551"/>
              </a:xfrm>
            </p:spPr>
          </p:sp>
        </mc:Fallback>
      </mc:AlternateContent>
      <mc:AlternateContent xmlns:mc="http://schemas.openxmlformats.org/markup-compatibility/2006">
        <mc:Choice xmlns:p14="http://schemas.microsoft.com/office/powerpoint/2010/main" Requires="p14">
          <p:contentPart p14:bwMode="auto" r:id="rId55">
            <p14:nvContentPartPr>
              <p14:cNvPr id="1049361" name=""/>
              <p14:cNvContentPartPr/>
              <p14:nvPr/>
            </p14:nvContentPartPr>
            <p14:xfrm>
              <a:off x="4506869" y="128798"/>
              <a:ext cx="104685" cy="420797"/>
            </p14:xfrm>
          </p:contentPart>
        </mc:Choice>
        <mc:Fallback>
          <p:sp>
            <p:nvSpPr>
              <p:cNvPr id="1049361" name=""/>
              <p:cNvSpPr/>
              <p:nvPr/>
            </p:nvSpPr>
            <p:spPr>
              <a:xfrm>
                <a:off x="4506869" y="128798"/>
                <a:ext cx="104685" cy="420797"/>
              </a:xfrm>
            </p:spPr>
          </p:sp>
        </mc:Fallback>
      </mc:AlternateContent>
      <mc:AlternateContent xmlns:mc="http://schemas.openxmlformats.org/markup-compatibility/2006">
        <mc:Choice xmlns:p14="http://schemas.microsoft.com/office/powerpoint/2010/main" Requires="p14">
          <p:contentPart p14:bwMode="auto" r:id="rId56">
            <p14:nvContentPartPr>
              <p14:cNvPr id="1049362" name=""/>
              <p14:cNvContentPartPr/>
              <p14:nvPr/>
            </p14:nvContentPartPr>
            <p14:xfrm>
              <a:off x="4678311" y="202372"/>
              <a:ext cx="167546" cy="211527"/>
            </p14:xfrm>
          </p:contentPart>
        </mc:Choice>
        <mc:Fallback>
          <p:sp>
            <p:nvSpPr>
              <p:cNvPr id="1049362" name=""/>
              <p:cNvSpPr/>
              <p:nvPr/>
            </p:nvSpPr>
            <p:spPr>
              <a:xfrm>
                <a:off x="4678311" y="202372"/>
                <a:ext cx="167546" cy="211527"/>
              </a:xfrm>
            </p:spPr>
          </p:sp>
        </mc:Fallback>
      </mc:AlternateContent>
      <mc:AlternateContent xmlns:mc="http://schemas.openxmlformats.org/markup-compatibility/2006">
        <mc:Choice xmlns:p14="http://schemas.microsoft.com/office/powerpoint/2010/main" Requires="p14">
          <p:contentPart p14:bwMode="auto" r:id="rId57">
            <p14:nvContentPartPr>
              <p14:cNvPr id="1049363" name=""/>
              <p14:cNvContentPartPr/>
              <p14:nvPr/>
            </p14:nvContentPartPr>
            <p14:xfrm>
              <a:off x="4851658" y="162475"/>
              <a:ext cx="100490" cy="244969"/>
            </p14:xfrm>
          </p:contentPart>
        </mc:Choice>
        <mc:Fallback>
          <p:sp>
            <p:nvSpPr>
              <p:cNvPr id="1049363" name=""/>
              <p:cNvSpPr/>
              <p:nvPr/>
            </p:nvSpPr>
            <p:spPr>
              <a:xfrm>
                <a:off x="4851658" y="162475"/>
                <a:ext cx="100490" cy="244969"/>
              </a:xfrm>
            </p:spPr>
          </p:sp>
        </mc:Fallback>
      </mc:AlternateContent>
      <mc:AlternateContent xmlns:mc="http://schemas.openxmlformats.org/markup-compatibility/2006">
        <mc:Choice xmlns:p14="http://schemas.microsoft.com/office/powerpoint/2010/main" Requires="p14">
          <p:contentPart p14:bwMode="auto" r:id="rId58">
            <p14:nvContentPartPr>
              <p14:cNvPr id="1049364" name=""/>
              <p14:cNvContentPartPr/>
              <p14:nvPr/>
            </p14:nvContentPartPr>
            <p14:xfrm>
              <a:off x="4854903" y="153586"/>
              <a:ext cx="90730" cy="313892"/>
            </p14:xfrm>
          </p:contentPart>
        </mc:Choice>
        <mc:Fallback>
          <p:sp>
            <p:nvSpPr>
              <p:cNvPr id="1049364" name=""/>
              <p:cNvSpPr/>
              <p:nvPr/>
            </p:nvSpPr>
            <p:spPr>
              <a:xfrm>
                <a:off x="4854903" y="153586"/>
                <a:ext cx="90730" cy="313892"/>
              </a:xfrm>
            </p:spPr>
          </p:sp>
        </mc:Fallback>
      </mc:AlternateContent>
      <mc:AlternateContent xmlns:mc="http://schemas.openxmlformats.org/markup-compatibility/2006">
        <mc:Choice xmlns:p14="http://schemas.microsoft.com/office/powerpoint/2010/main" Requires="p14">
          <p:contentPart p14:bwMode="auto" r:id="rId59">
            <p14:nvContentPartPr>
              <p14:cNvPr id="1049365" name=""/>
              <p14:cNvContentPartPr/>
              <p14:nvPr/>
            </p14:nvContentPartPr>
            <p14:xfrm>
              <a:off x="4954788" y="287751"/>
              <a:ext cx="160382" cy="127101"/>
            </p14:xfrm>
          </p:contentPart>
        </mc:Choice>
        <mc:Fallback>
          <p:sp>
            <p:nvSpPr>
              <p:cNvPr id="1049365" name=""/>
              <p:cNvSpPr/>
              <p:nvPr/>
            </p:nvSpPr>
            <p:spPr>
              <a:xfrm>
                <a:off x="4954788" y="287751"/>
                <a:ext cx="160382" cy="127101"/>
              </a:xfrm>
            </p:spPr>
          </p:sp>
        </mc:Fallback>
      </mc:AlternateContent>
      <mc:AlternateContent xmlns:mc="http://schemas.openxmlformats.org/markup-compatibility/2006">
        <mc:Choice xmlns:p14="http://schemas.microsoft.com/office/powerpoint/2010/main" Requires="p14">
          <p:contentPart p14:bwMode="auto" r:id="rId60">
            <p14:nvContentPartPr>
              <p14:cNvPr id="1049366" name=""/>
              <p14:cNvContentPartPr/>
              <p14:nvPr/>
            </p14:nvContentPartPr>
            <p14:xfrm>
              <a:off x="5075802" y="90726"/>
              <a:ext cx="127853" cy="344758"/>
            </p14:xfrm>
          </p:contentPart>
        </mc:Choice>
        <mc:Fallback>
          <p:sp>
            <p:nvSpPr>
              <p:cNvPr id="1049366" name=""/>
              <p:cNvSpPr/>
              <p:nvPr/>
            </p:nvSpPr>
            <p:spPr>
              <a:xfrm>
                <a:off x="5075802" y="90726"/>
                <a:ext cx="127853" cy="344758"/>
              </a:xfrm>
            </p:spPr>
          </p:sp>
        </mc:Fallback>
      </mc:AlternateContent>
      <mc:AlternateContent xmlns:mc="http://schemas.openxmlformats.org/markup-compatibility/2006">
        <mc:Choice xmlns:p14="http://schemas.microsoft.com/office/powerpoint/2010/main" Requires="p14">
          <p:contentPart p14:bwMode="auto" r:id="rId61">
            <p14:nvContentPartPr>
              <p14:cNvPr id="1049367" name=""/>
              <p14:cNvContentPartPr/>
              <p14:nvPr/>
            </p14:nvContentPartPr>
            <p14:xfrm>
              <a:off x="5177606" y="151046"/>
              <a:ext cx="112377" cy="239679"/>
            </p14:xfrm>
          </p:contentPart>
        </mc:Choice>
        <mc:Fallback>
          <p:sp>
            <p:nvSpPr>
              <p:cNvPr id="1049367" name=""/>
              <p:cNvSpPr/>
              <p:nvPr/>
            </p:nvSpPr>
            <p:spPr>
              <a:xfrm>
                <a:off x="5177606" y="151046"/>
                <a:ext cx="112377" cy="239679"/>
              </a:xfrm>
            </p:spPr>
          </p:sp>
        </mc:Fallback>
      </mc:AlternateContent>
      <mc:AlternateContent xmlns:mc="http://schemas.openxmlformats.org/markup-compatibility/2006">
        <mc:Choice xmlns:p14="http://schemas.microsoft.com/office/powerpoint/2010/main" Requires="p14">
          <p:contentPart p14:bwMode="auto" r:id="rId62">
            <p14:nvContentPartPr>
              <p14:cNvPr id="1049368" name=""/>
              <p14:cNvContentPartPr/>
              <p14:nvPr/>
            </p14:nvContentPartPr>
            <p14:xfrm>
              <a:off x="5271126" y="123108"/>
              <a:ext cx="121892" cy="347529"/>
            </p14:xfrm>
          </p:contentPart>
        </mc:Choice>
        <mc:Fallback>
          <p:sp>
            <p:nvSpPr>
              <p:cNvPr id="1049368" name=""/>
              <p:cNvSpPr/>
              <p:nvPr/>
            </p:nvSpPr>
            <p:spPr>
              <a:xfrm>
                <a:off x="5271126" y="123108"/>
                <a:ext cx="121892" cy="347529"/>
              </a:xfrm>
            </p:spPr>
          </p:sp>
        </mc:Fallback>
      </mc:AlternateContent>
      <mc:AlternateContent xmlns:mc="http://schemas.openxmlformats.org/markup-compatibility/2006">
        <mc:Choice xmlns:p14="http://schemas.microsoft.com/office/powerpoint/2010/main" Requires="p14">
          <p:contentPart p14:bwMode="auto" r:id="rId63">
            <p14:nvContentPartPr>
              <p14:cNvPr id="1049369" name=""/>
              <p14:cNvContentPartPr/>
              <p14:nvPr/>
            </p14:nvContentPartPr>
            <p14:xfrm>
              <a:off x="5439004" y="266193"/>
              <a:ext cx="224765" cy="34066"/>
            </p14:xfrm>
          </p:contentPart>
        </mc:Choice>
        <mc:Fallback>
          <p:sp>
            <p:nvSpPr>
              <p:cNvPr id="1049369" name=""/>
              <p:cNvSpPr/>
              <p:nvPr/>
            </p:nvSpPr>
            <p:spPr>
              <a:xfrm>
                <a:off x="5439004" y="266193"/>
                <a:ext cx="224765" cy="34066"/>
              </a:xfrm>
            </p:spPr>
          </p:sp>
        </mc:Fallback>
      </mc:AlternateContent>
      <mc:AlternateContent xmlns:mc="http://schemas.openxmlformats.org/markup-compatibility/2006">
        <mc:Choice xmlns:p14="http://schemas.microsoft.com/office/powerpoint/2010/main" Requires="p14">
          <p:contentPart p14:bwMode="auto" r:id="rId64">
            <p14:nvContentPartPr>
              <p14:cNvPr id="1049370" name=""/>
              <p14:cNvContentPartPr/>
              <p14:nvPr/>
            </p14:nvContentPartPr>
            <p14:xfrm>
              <a:off x="5532345" y="170094"/>
              <a:ext cx="183239" cy="218615"/>
            </p14:xfrm>
          </p:contentPart>
        </mc:Choice>
        <mc:Fallback>
          <p:sp>
            <p:nvSpPr>
              <p:cNvPr id="1049370" name=""/>
              <p:cNvSpPr/>
              <p:nvPr/>
            </p:nvSpPr>
            <p:spPr>
              <a:xfrm>
                <a:off x="5532345" y="170094"/>
                <a:ext cx="183239" cy="218615"/>
              </a:xfrm>
            </p:spPr>
          </p:sp>
        </mc:Fallback>
      </mc:AlternateContent>
      <mc:AlternateContent xmlns:mc="http://schemas.openxmlformats.org/markup-compatibility/2006">
        <mc:Choice xmlns:p14="http://schemas.microsoft.com/office/powerpoint/2010/main" Requires="p14">
          <p:contentPart p14:bwMode="auto" r:id="rId65">
            <p14:nvContentPartPr>
              <p14:cNvPr id="1049371" name=""/>
              <p14:cNvContentPartPr/>
              <p14:nvPr/>
            </p14:nvContentPartPr>
            <p14:xfrm>
              <a:off x="5684608" y="113555"/>
              <a:ext cx="190009" cy="565541"/>
            </p14:xfrm>
          </p:contentPart>
        </mc:Choice>
        <mc:Fallback>
          <p:sp>
            <p:nvSpPr>
              <p:cNvPr id="1049371" name=""/>
              <p:cNvSpPr/>
              <p:nvPr/>
            </p:nvSpPr>
            <p:spPr>
              <a:xfrm>
                <a:off x="5684608" y="113555"/>
                <a:ext cx="190009" cy="565541"/>
              </a:xfrm>
            </p:spPr>
          </p:sp>
        </mc:Fallback>
      </mc:AlternateContent>
      <mc:AlternateContent xmlns:mc="http://schemas.openxmlformats.org/markup-compatibility/2006">
        <mc:Choice xmlns:p14="http://schemas.microsoft.com/office/powerpoint/2010/main" Requires="p14">
          <p:contentPart p14:bwMode="auto" r:id="rId66">
            <p14:nvContentPartPr>
              <p14:cNvPr id="1049372" name=""/>
              <p14:cNvContentPartPr/>
              <p14:nvPr/>
            </p14:nvContentPartPr>
            <p14:xfrm>
              <a:off x="5894912" y="139635"/>
              <a:ext cx="151545" cy="207858"/>
            </p14:xfrm>
          </p:contentPart>
        </mc:Choice>
        <mc:Fallback>
          <p:sp>
            <p:nvSpPr>
              <p:cNvPr id="1049372" name=""/>
              <p:cNvSpPr/>
              <p:nvPr/>
            </p:nvSpPr>
            <p:spPr>
              <a:xfrm>
                <a:off x="5894912" y="139635"/>
                <a:ext cx="151545" cy="207858"/>
              </a:xfrm>
            </p:spPr>
          </p:sp>
        </mc:Fallback>
      </mc:AlternateContent>
      <mc:AlternateContent xmlns:mc="http://schemas.openxmlformats.org/markup-compatibility/2006">
        <mc:Choice xmlns:p14="http://schemas.microsoft.com/office/powerpoint/2010/main" Requires="p14">
          <p:contentPart p14:bwMode="auto" r:id="rId67">
            <p14:nvContentPartPr>
              <p14:cNvPr id="1049373" name=""/>
              <p14:cNvContentPartPr/>
              <p14:nvPr/>
            </p14:nvContentPartPr>
            <p14:xfrm>
              <a:off x="6071630" y="148506"/>
              <a:ext cx="88464" cy="222702"/>
            </p14:xfrm>
          </p:contentPart>
        </mc:Choice>
        <mc:Fallback>
          <p:sp>
            <p:nvSpPr>
              <p:cNvPr id="1049373" name=""/>
              <p:cNvSpPr/>
              <p:nvPr/>
            </p:nvSpPr>
            <p:spPr>
              <a:xfrm>
                <a:off x="6071630" y="148506"/>
                <a:ext cx="88464" cy="222702"/>
              </a:xfrm>
            </p:spPr>
          </p:sp>
        </mc:Fallback>
      </mc:AlternateContent>
      <mc:AlternateContent xmlns:mc="http://schemas.openxmlformats.org/markup-compatibility/2006">
        <mc:Choice xmlns:p14="http://schemas.microsoft.com/office/powerpoint/2010/main" Requires="p14">
          <p:contentPart p14:bwMode="auto" r:id="rId68">
            <p14:nvContentPartPr>
              <p14:cNvPr id="1049374" name=""/>
              <p14:cNvContentPartPr/>
              <p14:nvPr/>
            </p14:nvContentPartPr>
            <p14:xfrm>
              <a:off x="6182941" y="102624"/>
              <a:ext cx="98861" cy="427001"/>
            </p14:xfrm>
          </p:contentPart>
        </mc:Choice>
        <mc:Fallback>
          <p:sp>
            <p:nvSpPr>
              <p:cNvPr id="1049374" name=""/>
              <p:cNvSpPr/>
              <p:nvPr/>
            </p:nvSpPr>
            <p:spPr>
              <a:xfrm>
                <a:off x="6182941" y="102624"/>
                <a:ext cx="98861" cy="427001"/>
              </a:xfrm>
            </p:spPr>
          </p:sp>
        </mc:Fallback>
      </mc:AlternateContent>
      <mc:AlternateContent xmlns:mc="http://schemas.openxmlformats.org/markup-compatibility/2006">
        <mc:Choice xmlns:p14="http://schemas.microsoft.com/office/powerpoint/2010/main" Requires="p14">
          <p:contentPart p14:bwMode="auto" r:id="rId69">
            <p14:nvContentPartPr>
              <p14:cNvPr id="1049375" name=""/>
              <p14:cNvContentPartPr/>
              <p14:nvPr/>
            </p14:nvContentPartPr>
            <p14:xfrm>
              <a:off x="6449240" y="251952"/>
              <a:ext cx="141739" cy="20369"/>
            </p14:xfrm>
          </p:contentPart>
        </mc:Choice>
        <mc:Fallback>
          <p:sp>
            <p:nvSpPr>
              <p:cNvPr id="1049375" name=""/>
              <p:cNvSpPr/>
              <p:nvPr/>
            </p:nvSpPr>
            <p:spPr>
              <a:xfrm>
                <a:off x="6449240" y="251952"/>
                <a:ext cx="141739" cy="20369"/>
              </a:xfrm>
            </p:spPr>
          </p:sp>
        </mc:Fallback>
      </mc:AlternateContent>
      <mc:AlternateContent xmlns:mc="http://schemas.openxmlformats.org/markup-compatibility/2006">
        <mc:Choice xmlns:p14="http://schemas.microsoft.com/office/powerpoint/2010/main" Requires="p14">
          <p:contentPart p14:bwMode="auto" r:id="rId70">
            <p14:nvContentPartPr>
              <p14:cNvPr id="1049376" name=""/>
              <p14:cNvContentPartPr/>
              <p14:nvPr/>
            </p14:nvContentPartPr>
            <p14:xfrm>
              <a:off x="6407967" y="333125"/>
              <a:ext cx="129386" cy="17295"/>
            </p14:xfrm>
          </p:contentPart>
        </mc:Choice>
        <mc:Fallback>
          <p:sp>
            <p:nvSpPr>
              <p:cNvPr id="1049376" name=""/>
              <p:cNvSpPr/>
              <p:nvPr/>
            </p:nvSpPr>
            <p:spPr>
              <a:xfrm>
                <a:off x="6407967" y="333125"/>
                <a:ext cx="129386" cy="17295"/>
              </a:xfrm>
            </p:spPr>
          </p:sp>
        </mc:Fallback>
      </mc:AlternateContent>
      <mc:AlternateContent xmlns:mc="http://schemas.openxmlformats.org/markup-compatibility/2006">
        <mc:Choice xmlns:p14="http://schemas.microsoft.com/office/powerpoint/2010/main" Requires="p14">
          <p:contentPart p14:bwMode="auto" r:id="rId71">
            <p14:nvContentPartPr>
              <p14:cNvPr id="1049377" name=""/>
              <p14:cNvContentPartPr/>
              <p14:nvPr/>
            </p14:nvContentPartPr>
            <p14:xfrm>
              <a:off x="6635285" y="164380"/>
              <a:ext cx="87448" cy="203399"/>
            </p14:xfrm>
          </p:contentPart>
        </mc:Choice>
        <mc:Fallback>
          <p:sp>
            <p:nvSpPr>
              <p:cNvPr id="1049377" name=""/>
              <p:cNvSpPr/>
              <p:nvPr/>
            </p:nvSpPr>
            <p:spPr>
              <a:xfrm>
                <a:off x="6635285" y="164380"/>
                <a:ext cx="87448" cy="203399"/>
              </a:xfrm>
            </p:spPr>
          </p:sp>
        </mc:Fallback>
      </mc:AlternateContent>
      <mc:AlternateContent xmlns:mc="http://schemas.openxmlformats.org/markup-compatibility/2006">
        <mc:Choice xmlns:p14="http://schemas.microsoft.com/office/powerpoint/2010/main" Requires="p14">
          <p:contentPart p14:bwMode="auto" r:id="rId72">
            <p14:nvContentPartPr>
              <p14:cNvPr id="1049378" name=""/>
              <p14:cNvContentPartPr/>
              <p14:nvPr/>
            </p14:nvContentPartPr>
            <p14:xfrm>
              <a:off x="6618672" y="150411"/>
              <a:ext cx="97255" cy="198883"/>
            </p14:xfrm>
          </p:contentPart>
        </mc:Choice>
        <mc:Fallback>
          <p:sp>
            <p:nvSpPr>
              <p:cNvPr id="1049378" name=""/>
              <p:cNvSpPr/>
              <p:nvPr/>
            </p:nvSpPr>
            <p:spPr>
              <a:xfrm>
                <a:off x="6618672" y="150411"/>
                <a:ext cx="97255" cy="198883"/>
              </a:xfrm>
            </p:spPr>
          </p:sp>
        </mc:Fallback>
      </mc:AlternateContent>
      <mc:AlternateContent xmlns:mc="http://schemas.openxmlformats.org/markup-compatibility/2006">
        <mc:Choice xmlns:p14="http://schemas.microsoft.com/office/powerpoint/2010/main" Requires="p14">
          <p:contentPart p14:bwMode="auto" r:id="rId73">
            <p14:nvContentPartPr>
              <p14:cNvPr id="1049379" name=""/>
              <p14:cNvContentPartPr/>
              <p14:nvPr/>
            </p14:nvContentPartPr>
            <p14:xfrm>
              <a:off x="6746405" y="151681"/>
              <a:ext cx="116185" cy="5954"/>
            </p14:xfrm>
          </p:contentPart>
        </mc:Choice>
        <mc:Fallback>
          <p:sp>
            <p:nvSpPr>
              <p:cNvPr id="1049379" name=""/>
              <p:cNvSpPr/>
              <p:nvPr/>
            </p:nvSpPr>
            <p:spPr>
              <a:xfrm>
                <a:off x="6746405" y="151681"/>
                <a:ext cx="116185" cy="5954"/>
              </a:xfrm>
            </p:spPr>
          </p:sp>
        </mc:Fallback>
      </mc:AlternateContent>
      <mc:AlternateContent xmlns:mc="http://schemas.openxmlformats.org/markup-compatibility/2006">
        <mc:Choice xmlns:p14="http://schemas.microsoft.com/office/powerpoint/2010/main" Requires="p14">
          <p:contentPart p14:bwMode="auto" r:id="rId74">
            <p14:nvContentPartPr>
              <p14:cNvPr id="1049380" name=""/>
              <p14:cNvContentPartPr/>
              <p14:nvPr/>
            </p14:nvContentPartPr>
            <p14:xfrm>
              <a:off x="6737713" y="162475"/>
              <a:ext cx="123609" cy="166955"/>
            </p14:xfrm>
          </p:contentPart>
        </mc:Choice>
        <mc:Fallback>
          <p:sp>
            <p:nvSpPr>
              <p:cNvPr id="1049380" name=""/>
              <p:cNvSpPr/>
              <p:nvPr/>
            </p:nvSpPr>
            <p:spPr>
              <a:xfrm>
                <a:off x="6737713" y="162475"/>
                <a:ext cx="123609" cy="166955"/>
              </a:xfrm>
            </p:spPr>
          </p:sp>
        </mc:Fallback>
      </mc:AlternateContent>
      <mc:AlternateContent xmlns:mc="http://schemas.openxmlformats.org/markup-compatibility/2006">
        <mc:Choice xmlns:p14="http://schemas.microsoft.com/office/powerpoint/2010/main" Requires="p14">
          <p:contentPart p14:bwMode="auto" r:id="rId75">
            <p14:nvContentPartPr>
              <p14:cNvPr id="1049381" name=""/>
              <p14:cNvContentPartPr/>
              <p14:nvPr/>
            </p14:nvContentPartPr>
            <p14:xfrm>
              <a:off x="6859176" y="166782"/>
              <a:ext cx="86330" cy="153998"/>
            </p14:xfrm>
          </p:contentPart>
        </mc:Choice>
        <mc:Fallback>
          <p:sp>
            <p:nvSpPr>
              <p:cNvPr id="1049381" name=""/>
              <p:cNvSpPr/>
              <p:nvPr/>
            </p:nvSpPr>
            <p:spPr>
              <a:xfrm>
                <a:off x="6859176" y="166782"/>
                <a:ext cx="86330" cy="153998"/>
              </a:xfrm>
            </p:spPr>
          </p:sp>
        </mc:Fallback>
      </mc:AlternateContent>
      <mc:AlternateContent xmlns:mc="http://schemas.openxmlformats.org/markup-compatibility/2006">
        <mc:Choice xmlns:p14="http://schemas.microsoft.com/office/powerpoint/2010/main" Requires="p14">
          <p:contentPart p14:bwMode="auto" r:id="rId76">
            <p14:nvContentPartPr>
              <p14:cNvPr id="1049382" name=""/>
              <p14:cNvContentPartPr/>
              <p14:nvPr/>
            </p14:nvContentPartPr>
            <p14:xfrm>
              <a:off x="6934145" y="117394"/>
              <a:ext cx="71288" cy="261509"/>
            </p14:xfrm>
          </p:contentPart>
        </mc:Choice>
        <mc:Fallback>
          <p:sp>
            <p:nvSpPr>
              <p:cNvPr id="1049382" name=""/>
              <p:cNvSpPr/>
              <p:nvPr/>
            </p:nvSpPr>
            <p:spPr>
              <a:xfrm>
                <a:off x="6934145" y="117394"/>
                <a:ext cx="71288" cy="261509"/>
              </a:xfrm>
            </p:spPr>
          </p:sp>
        </mc:Fallback>
      </mc:AlternateContent>
      <mc:AlternateContent xmlns:mc="http://schemas.openxmlformats.org/markup-compatibility/2006">
        <mc:Choice xmlns:p14="http://schemas.microsoft.com/office/powerpoint/2010/main" Requires="p14">
          <p:contentPart p14:bwMode="auto" r:id="rId77">
            <p14:nvContentPartPr>
              <p14:cNvPr id="1049383" name=""/>
              <p14:cNvContentPartPr/>
              <p14:nvPr/>
            </p14:nvContentPartPr>
            <p14:xfrm>
              <a:off x="7054365" y="190913"/>
              <a:ext cx="122106" cy="21723"/>
            </p14:xfrm>
          </p:contentPart>
        </mc:Choice>
        <mc:Fallback>
          <p:sp>
            <p:nvSpPr>
              <p:cNvPr id="1049383" name=""/>
              <p:cNvSpPr/>
              <p:nvPr/>
            </p:nvSpPr>
            <p:spPr>
              <a:xfrm>
                <a:off x="7054365" y="190913"/>
                <a:ext cx="122106" cy="21723"/>
              </a:xfrm>
            </p:spPr>
          </p:sp>
        </mc:Fallback>
      </mc:AlternateContent>
      <mc:AlternateContent xmlns:mc="http://schemas.openxmlformats.org/markup-compatibility/2006">
        <mc:Choice xmlns:p14="http://schemas.microsoft.com/office/powerpoint/2010/main" Requires="p14">
          <p:contentPart p14:bwMode="auto" r:id="rId78">
            <p14:nvContentPartPr>
              <p14:cNvPr id="1049384" name=""/>
              <p14:cNvContentPartPr/>
              <p14:nvPr/>
            </p14:nvContentPartPr>
            <p14:xfrm>
              <a:off x="7088654" y="142791"/>
              <a:ext cx="15790" cy="235827"/>
            </p14:xfrm>
          </p:contentPart>
        </mc:Choice>
        <mc:Fallback>
          <p:sp>
            <p:nvSpPr>
              <p:cNvPr id="1049384" name=""/>
              <p:cNvSpPr/>
              <p:nvPr/>
            </p:nvSpPr>
            <p:spPr>
              <a:xfrm>
                <a:off x="7088654" y="142791"/>
                <a:ext cx="15790" cy="235827"/>
              </a:xfrm>
            </p:spPr>
          </p:sp>
        </mc:Fallback>
      </mc:AlternateContent>
      <mc:AlternateContent xmlns:mc="http://schemas.openxmlformats.org/markup-compatibility/2006">
        <mc:Choice xmlns:p14="http://schemas.microsoft.com/office/powerpoint/2010/main" Requires="p14">
          <p:contentPart p14:bwMode="auto" r:id="rId79">
            <p14:nvContentPartPr>
              <p14:cNvPr id="1049385" name=""/>
              <p14:cNvContentPartPr/>
              <p14:nvPr/>
            </p14:nvContentPartPr>
            <p14:xfrm>
              <a:off x="7180724" y="129116"/>
              <a:ext cx="95619" cy="217272"/>
            </p14:xfrm>
          </p:contentPart>
        </mc:Choice>
        <mc:Fallback>
          <p:sp>
            <p:nvSpPr>
              <p:cNvPr id="1049385" name=""/>
              <p:cNvSpPr/>
              <p:nvPr/>
            </p:nvSpPr>
            <p:spPr>
              <a:xfrm>
                <a:off x="7180724" y="129116"/>
                <a:ext cx="95619" cy="217272"/>
              </a:xfrm>
            </p:spPr>
          </p:sp>
        </mc:Fallback>
      </mc:AlternateContent>
      <mc:AlternateContent xmlns:mc="http://schemas.openxmlformats.org/markup-compatibility/2006">
        <mc:Choice xmlns:p14="http://schemas.microsoft.com/office/powerpoint/2010/main" Requires="p14">
          <p:contentPart p14:bwMode="auto" r:id="rId80">
            <p14:nvContentPartPr>
              <p14:cNvPr id="1049386" name=""/>
              <p14:cNvContentPartPr/>
              <p14:nvPr/>
            </p14:nvContentPartPr>
            <p14:xfrm>
              <a:off x="7302639" y="189715"/>
              <a:ext cx="151451" cy="14666"/>
            </p14:xfrm>
          </p:contentPart>
        </mc:Choice>
        <mc:Fallback>
          <p:sp>
            <p:nvSpPr>
              <p:cNvPr id="1049386" name=""/>
              <p:cNvSpPr/>
              <p:nvPr/>
            </p:nvSpPr>
            <p:spPr>
              <a:xfrm>
                <a:off x="7302639" y="189715"/>
                <a:ext cx="151451" cy="14666"/>
              </a:xfrm>
            </p:spPr>
          </p:sp>
        </mc:Fallback>
      </mc:AlternateContent>
      <mc:AlternateContent xmlns:mc="http://schemas.openxmlformats.org/markup-compatibility/2006">
        <mc:Choice xmlns:p14="http://schemas.microsoft.com/office/powerpoint/2010/main" Requires="p14">
          <p:contentPart p14:bwMode="auto" r:id="rId81">
            <p14:nvContentPartPr>
              <p14:cNvPr id="1049387" name=""/>
              <p14:cNvContentPartPr/>
              <p14:nvPr/>
            </p14:nvContentPartPr>
            <p14:xfrm>
              <a:off x="7267715" y="258122"/>
              <a:ext cx="161221" cy="37057"/>
            </p14:xfrm>
          </p:contentPart>
        </mc:Choice>
        <mc:Fallback>
          <p:sp>
            <p:nvSpPr>
              <p:cNvPr id="1049387" name=""/>
              <p:cNvSpPr/>
              <p:nvPr/>
            </p:nvSpPr>
            <p:spPr>
              <a:xfrm>
                <a:off x="7267715" y="258122"/>
                <a:ext cx="161221" cy="37057"/>
              </a:xfrm>
            </p:spPr>
          </p:sp>
        </mc:Fallback>
      </mc:AlternateContent>
      <mc:AlternateContent xmlns:mc="http://schemas.openxmlformats.org/markup-compatibility/2006">
        <mc:Choice xmlns:p14="http://schemas.microsoft.com/office/powerpoint/2010/main" Requires="p14">
          <p:contentPart p14:bwMode="auto" r:id="rId82">
            <p14:nvContentPartPr>
              <p14:cNvPr id="1049388" name=""/>
              <p14:cNvContentPartPr/>
              <p14:nvPr/>
            </p14:nvContentPartPr>
            <p14:xfrm>
              <a:off x="7463921" y="184063"/>
              <a:ext cx="74009" cy="149324"/>
            </p14:xfrm>
          </p:contentPart>
        </mc:Choice>
        <mc:Fallback>
          <p:sp>
            <p:nvSpPr>
              <p:cNvPr id="1049388" name=""/>
              <p:cNvSpPr/>
              <p:nvPr/>
            </p:nvSpPr>
            <p:spPr>
              <a:xfrm>
                <a:off x="7463921" y="184063"/>
                <a:ext cx="74009" cy="149324"/>
              </a:xfrm>
            </p:spPr>
          </p:sp>
        </mc:Fallback>
      </mc:AlternateContent>
      <mc:AlternateContent xmlns:mc="http://schemas.openxmlformats.org/markup-compatibility/2006">
        <mc:Choice xmlns:p14="http://schemas.microsoft.com/office/powerpoint/2010/main" Requires="p14">
          <p:contentPart p14:bwMode="auto" r:id="rId83">
            <p14:nvContentPartPr>
              <p14:cNvPr id="1049389" name=""/>
              <p14:cNvContentPartPr/>
              <p14:nvPr/>
            </p14:nvContentPartPr>
            <p14:xfrm>
              <a:off x="7450759" y="141522"/>
              <a:ext cx="82372" cy="200175"/>
            </p14:xfrm>
          </p:contentPart>
        </mc:Choice>
        <mc:Fallback>
          <p:sp>
            <p:nvSpPr>
              <p:cNvPr id="1049389" name=""/>
              <p:cNvSpPr/>
              <p:nvPr/>
            </p:nvSpPr>
            <p:spPr>
              <a:xfrm>
                <a:off x="7450759" y="141522"/>
                <a:ext cx="82372" cy="200175"/>
              </a:xfrm>
            </p:spPr>
          </p:sp>
        </mc:Fallback>
      </mc:AlternateContent>
      <mc:AlternateContent xmlns:mc="http://schemas.openxmlformats.org/markup-compatibility/2006">
        <mc:Choice xmlns:p14="http://schemas.microsoft.com/office/powerpoint/2010/main" Requires="p14">
          <p:contentPart p14:bwMode="auto" r:id="rId84">
            <p14:nvContentPartPr>
              <p14:cNvPr id="1049390" name=""/>
              <p14:cNvContentPartPr/>
              <p14:nvPr/>
            </p14:nvContentPartPr>
            <p14:xfrm>
              <a:off x="7539481" y="226605"/>
              <a:ext cx="16009" cy="87752"/>
            </p14:xfrm>
          </p:contentPart>
        </mc:Choice>
        <mc:Fallback>
          <p:sp>
            <p:nvSpPr>
              <p:cNvPr id="1049390" name=""/>
              <p:cNvSpPr/>
              <p:nvPr/>
            </p:nvSpPr>
            <p:spPr>
              <a:xfrm>
                <a:off x="7539481" y="226605"/>
                <a:ext cx="16009" cy="87752"/>
              </a:xfrm>
            </p:spPr>
          </p:sp>
        </mc:Fallback>
      </mc:AlternateContent>
      <mc:AlternateContent xmlns:mc="http://schemas.openxmlformats.org/markup-compatibility/2006">
        <mc:Choice xmlns:p14="http://schemas.microsoft.com/office/powerpoint/2010/main" Requires="p14">
          <p:contentPart p14:bwMode="auto" r:id="rId85">
            <p14:nvContentPartPr>
              <p14:cNvPr id="1049391" name=""/>
              <p14:cNvContentPartPr/>
              <p14:nvPr/>
            </p14:nvContentPartPr>
            <p14:xfrm>
              <a:off x="7605518" y="122524"/>
              <a:ext cx="100023" cy="4293"/>
            </p14:xfrm>
          </p:contentPart>
        </mc:Choice>
        <mc:Fallback>
          <p:sp>
            <p:nvSpPr>
              <p:cNvPr id="1049391" name=""/>
              <p:cNvSpPr/>
              <p:nvPr/>
            </p:nvSpPr>
            <p:spPr>
              <a:xfrm>
                <a:off x="7605518" y="122524"/>
                <a:ext cx="100023" cy="4293"/>
              </a:xfrm>
            </p:spPr>
          </p:sp>
        </mc:Fallback>
      </mc:AlternateContent>
      <mc:AlternateContent xmlns:mc="http://schemas.openxmlformats.org/markup-compatibility/2006">
        <mc:Choice xmlns:p14="http://schemas.microsoft.com/office/powerpoint/2010/main" Requires="p14">
          <p:contentPart p14:bwMode="auto" r:id="rId86">
            <p14:nvContentPartPr>
              <p14:cNvPr id="1049392" name=""/>
              <p14:cNvContentPartPr/>
              <p14:nvPr/>
            </p14:nvContentPartPr>
            <p14:xfrm>
              <a:off x="7577217" y="155490"/>
              <a:ext cx="90652" cy="147798"/>
            </p14:xfrm>
          </p:contentPart>
        </mc:Choice>
        <mc:Fallback>
          <p:sp>
            <p:nvSpPr>
              <p:cNvPr id="1049392" name=""/>
              <p:cNvSpPr/>
              <p:nvPr/>
            </p:nvSpPr>
            <p:spPr>
              <a:xfrm>
                <a:off x="7577217" y="155490"/>
                <a:ext cx="90652" cy="147798"/>
              </a:xfrm>
            </p:spPr>
          </p:sp>
        </mc:Fallback>
      </mc:AlternateContent>
      <mc:AlternateContent xmlns:mc="http://schemas.openxmlformats.org/markup-compatibility/2006">
        <mc:Choice xmlns:p14="http://schemas.microsoft.com/office/powerpoint/2010/main" Requires="p14">
          <p:contentPart p14:bwMode="auto" r:id="rId87">
            <p14:nvContentPartPr>
              <p14:cNvPr id="1049393" name=""/>
              <p14:cNvContentPartPr/>
              <p14:nvPr/>
            </p14:nvContentPartPr>
            <p14:xfrm>
              <a:off x="7680445" y="165650"/>
              <a:ext cx="52799" cy="119737"/>
            </p14:xfrm>
          </p:contentPart>
        </mc:Choice>
        <mc:Fallback>
          <p:sp>
            <p:nvSpPr>
              <p:cNvPr id="1049393" name=""/>
              <p:cNvSpPr/>
              <p:nvPr/>
            </p:nvSpPr>
            <p:spPr>
              <a:xfrm>
                <a:off x="7680445" y="165650"/>
                <a:ext cx="52799" cy="119737"/>
              </a:xfrm>
            </p:spPr>
          </p:sp>
        </mc:Fallback>
      </mc:AlternateContent>
      <mc:AlternateContent xmlns:mc="http://schemas.openxmlformats.org/markup-compatibility/2006">
        <mc:Choice xmlns:p14="http://schemas.microsoft.com/office/powerpoint/2010/main" Requires="p14">
          <p:contentPart p14:bwMode="auto" r:id="rId88">
            <p14:nvContentPartPr>
              <p14:cNvPr id="1049394" name=""/>
              <p14:cNvContentPartPr/>
              <p14:nvPr/>
            </p14:nvContentPartPr>
            <p14:xfrm>
              <a:off x="7738920" y="116462"/>
              <a:ext cx="49845" cy="220064"/>
            </p14:xfrm>
          </p:contentPart>
        </mc:Choice>
        <mc:Fallback>
          <p:sp>
            <p:nvSpPr>
              <p:cNvPr id="1049394" name=""/>
              <p:cNvSpPr/>
              <p:nvPr/>
            </p:nvSpPr>
            <p:spPr>
              <a:xfrm>
                <a:off x="7738920" y="116462"/>
                <a:ext cx="49845" cy="220064"/>
              </a:xfrm>
            </p:spPr>
          </p:sp>
        </mc:Fallback>
      </mc:AlternateContent>
      <mc:AlternateContent xmlns:mc="http://schemas.openxmlformats.org/markup-compatibility/2006">
        <mc:Choice xmlns:p14="http://schemas.microsoft.com/office/powerpoint/2010/main" Requires="p14">
          <p:contentPart p14:bwMode="auto" r:id="rId89">
            <p14:nvContentPartPr>
              <p14:cNvPr id="1049395" name=""/>
              <p14:cNvContentPartPr/>
              <p14:nvPr/>
            </p14:nvContentPartPr>
            <p14:xfrm>
              <a:off x="7800454" y="166853"/>
              <a:ext cx="104962" cy="22289"/>
            </p14:xfrm>
          </p:contentPart>
        </mc:Choice>
        <mc:Fallback>
          <p:sp>
            <p:nvSpPr>
              <p:cNvPr id="1049395" name=""/>
              <p:cNvSpPr/>
              <p:nvPr/>
            </p:nvSpPr>
            <p:spPr>
              <a:xfrm>
                <a:off x="7800454" y="166853"/>
                <a:ext cx="104962" cy="22289"/>
              </a:xfrm>
            </p:spPr>
          </p:sp>
        </mc:Fallback>
      </mc:AlternateContent>
      <mc:AlternateContent xmlns:mc="http://schemas.openxmlformats.org/markup-compatibility/2006">
        <mc:Choice xmlns:p14="http://schemas.microsoft.com/office/powerpoint/2010/main" Requires="p14">
          <p:contentPart p14:bwMode="auto" r:id="rId90">
            <p14:nvContentPartPr>
              <p14:cNvPr id="1049396" name=""/>
              <p14:cNvContentPartPr/>
              <p14:nvPr/>
            </p14:nvContentPartPr>
            <p14:xfrm>
              <a:off x="7844288" y="137077"/>
              <a:ext cx="6964" cy="187469"/>
            </p14:xfrm>
          </p:contentPart>
        </mc:Choice>
        <mc:Fallback>
          <p:sp>
            <p:nvSpPr>
              <p:cNvPr id="1049396" name=""/>
              <p:cNvSpPr/>
              <p:nvPr/>
            </p:nvSpPr>
            <p:spPr>
              <a:xfrm>
                <a:off x="7844288" y="137077"/>
                <a:ext cx="6964" cy="187469"/>
              </a:xfrm>
            </p:spPr>
          </p:sp>
        </mc:Fallback>
      </mc:AlternateContent>
      <mc:AlternateContent xmlns:mc="http://schemas.openxmlformats.org/markup-compatibility/2006">
        <mc:Choice xmlns:p14="http://schemas.microsoft.com/office/powerpoint/2010/main" Requires="p14">
          <p:contentPart p14:bwMode="auto" r:id="rId91">
            <p14:nvContentPartPr>
              <p14:cNvPr id="1049397" name=""/>
              <p14:cNvContentPartPr/>
              <p14:nvPr/>
            </p14:nvContentPartPr>
            <p14:xfrm>
              <a:off x="7937607" y="163110"/>
              <a:ext cx="54785" cy="189655"/>
            </p14:xfrm>
          </p:contentPart>
        </mc:Choice>
        <mc:Fallback>
          <p:sp>
            <p:nvSpPr>
              <p:cNvPr id="1049397" name=""/>
              <p:cNvSpPr/>
              <p:nvPr/>
            </p:nvSpPr>
            <p:spPr>
              <a:xfrm>
                <a:off x="7937607" y="163110"/>
                <a:ext cx="54785" cy="189655"/>
              </a:xfrm>
            </p:spPr>
          </p:sp>
        </mc:Fallback>
      </mc:AlternateContent>
      <mc:AlternateContent xmlns:mc="http://schemas.openxmlformats.org/markup-compatibility/2006">
        <mc:Choice xmlns:p14="http://schemas.microsoft.com/office/powerpoint/2010/main" Requires="p14">
          <p:contentPart p14:bwMode="auto" r:id="rId92">
            <p14:nvContentPartPr>
              <p14:cNvPr id="1049398" name=""/>
              <p14:cNvContentPartPr/>
              <p14:nvPr/>
            </p14:nvContentPartPr>
            <p14:xfrm>
              <a:off x="7937833" y="189143"/>
              <a:ext cx="61365" cy="123217"/>
            </p14:xfrm>
          </p:contentPart>
        </mc:Choice>
        <mc:Fallback>
          <p:sp>
            <p:nvSpPr>
              <p:cNvPr id="1049398" name=""/>
              <p:cNvSpPr/>
              <p:nvPr/>
            </p:nvSpPr>
            <p:spPr>
              <a:xfrm>
                <a:off x="7937833" y="189143"/>
                <a:ext cx="61365" cy="123217"/>
              </a:xfrm>
            </p:spPr>
          </p:sp>
        </mc:Fallback>
      </mc:AlternateContent>
      <mc:AlternateContent xmlns:mc="http://schemas.openxmlformats.org/markup-compatibility/2006">
        <mc:Choice xmlns:p14="http://schemas.microsoft.com/office/powerpoint/2010/main" Requires="p14">
          <p:contentPart p14:bwMode="auto" r:id="rId93">
            <p14:nvContentPartPr>
              <p14:cNvPr id="1049399" name=""/>
              <p14:cNvContentPartPr/>
              <p14:nvPr/>
            </p14:nvContentPartPr>
            <p14:xfrm>
              <a:off x="7994754" y="232319"/>
              <a:ext cx="65629" cy="88169"/>
            </p14:xfrm>
          </p:contentPart>
        </mc:Choice>
        <mc:Fallback>
          <p:sp>
            <p:nvSpPr>
              <p:cNvPr id="1049399" name=""/>
              <p:cNvSpPr/>
              <p:nvPr/>
            </p:nvSpPr>
            <p:spPr>
              <a:xfrm>
                <a:off x="7994754" y="232319"/>
                <a:ext cx="65629" cy="88169"/>
              </a:xfrm>
            </p:spPr>
          </p:sp>
        </mc:Fallback>
      </mc:AlternateContent>
      <mc:AlternateContent xmlns:mc="http://schemas.openxmlformats.org/markup-compatibility/2006">
        <mc:Choice xmlns:p14="http://schemas.microsoft.com/office/powerpoint/2010/main" Requires="p14">
          <p:contentPart p14:bwMode="auto" r:id="rId94">
            <p14:nvContentPartPr>
              <p14:cNvPr id="1049400" name=""/>
              <p14:cNvContentPartPr/>
              <p14:nvPr/>
            </p14:nvContentPartPr>
            <p14:xfrm>
              <a:off x="8128733" y="91995"/>
              <a:ext cx="77942" cy="24290"/>
            </p14:xfrm>
          </p:contentPart>
        </mc:Choice>
        <mc:Fallback>
          <p:sp>
            <p:nvSpPr>
              <p:cNvPr id="1049400" name=""/>
              <p:cNvSpPr/>
              <p:nvPr/>
            </p:nvSpPr>
            <p:spPr>
              <a:xfrm>
                <a:off x="8128733" y="91995"/>
                <a:ext cx="77942" cy="24290"/>
              </a:xfrm>
            </p:spPr>
          </p:sp>
        </mc:Fallback>
      </mc:AlternateContent>
      <mc:AlternateContent xmlns:mc="http://schemas.openxmlformats.org/markup-compatibility/2006">
        <mc:Choice xmlns:p14="http://schemas.microsoft.com/office/powerpoint/2010/main" Requires="p14">
          <p:contentPart p14:bwMode="auto" r:id="rId95">
            <p14:nvContentPartPr>
              <p14:cNvPr id="1049401" name=""/>
              <p14:cNvContentPartPr/>
              <p14:nvPr/>
            </p14:nvContentPartPr>
            <p14:xfrm>
              <a:off x="8081589" y="119933"/>
              <a:ext cx="123598" cy="197113"/>
            </p14:xfrm>
          </p:contentPart>
        </mc:Choice>
        <mc:Fallback>
          <p:sp>
            <p:nvSpPr>
              <p:cNvPr id="1049401" name=""/>
              <p:cNvSpPr/>
              <p:nvPr/>
            </p:nvSpPr>
            <p:spPr>
              <a:xfrm>
                <a:off x="8081589" y="119933"/>
                <a:ext cx="123598" cy="197113"/>
              </a:xfrm>
            </p:spPr>
          </p:sp>
        </mc:Fallback>
      </mc:AlternateContent>
      <mc:AlternateContent xmlns:mc="http://schemas.openxmlformats.org/markup-compatibility/2006">
        <mc:Choice xmlns:p14="http://schemas.microsoft.com/office/powerpoint/2010/main" Requires="p14">
          <p:contentPart p14:bwMode="auto" r:id="rId96">
            <p14:nvContentPartPr>
              <p14:cNvPr id="1049402" name=""/>
              <p14:cNvContentPartPr/>
              <p14:nvPr/>
            </p14:nvContentPartPr>
            <p14:xfrm>
              <a:off x="8196637" y="147856"/>
              <a:ext cx="66917" cy="148484"/>
            </p14:xfrm>
          </p:contentPart>
        </mc:Choice>
        <mc:Fallback>
          <p:sp>
            <p:nvSpPr>
              <p:cNvPr id="1049402" name=""/>
              <p:cNvSpPr/>
              <p:nvPr/>
            </p:nvSpPr>
            <p:spPr>
              <a:xfrm>
                <a:off x="8196637" y="147856"/>
                <a:ext cx="66917" cy="148484"/>
              </a:xfrm>
            </p:spPr>
          </p:sp>
        </mc:Fallback>
      </mc:AlternateContent>
      <mc:AlternateContent xmlns:mc="http://schemas.openxmlformats.org/markup-compatibility/2006">
        <mc:Choice xmlns:p14="http://schemas.microsoft.com/office/powerpoint/2010/main" Requires="p14">
          <p:contentPart p14:bwMode="auto" r:id="rId97">
            <p14:nvContentPartPr>
              <p14:cNvPr id="1049403" name=""/>
              <p14:cNvContentPartPr/>
              <p14:nvPr/>
            </p14:nvContentPartPr>
            <p14:xfrm>
              <a:off x="8261469" y="99243"/>
              <a:ext cx="65725" cy="244569"/>
            </p14:xfrm>
          </p:contentPart>
        </mc:Choice>
        <mc:Fallback>
          <p:sp>
            <p:nvSpPr>
              <p:cNvPr id="1049403" name=""/>
              <p:cNvSpPr/>
              <p:nvPr/>
            </p:nvSpPr>
            <p:spPr>
              <a:xfrm>
                <a:off x="8261469" y="99243"/>
                <a:ext cx="65725" cy="244569"/>
              </a:xfrm>
            </p:spPr>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49" name=""/>
        <p:cNvGrpSpPr/>
        <p:nvPr/>
      </p:nvGrpSpPr>
      <p:grpSpPr>
        <a:xfrm>
          <a:off x="0" y="0"/>
          <a:ext cx="0" cy="0"/>
          <a:chOff x="0" y="0"/>
          <a:chExt cx="0" cy="0"/>
        </a:xfrm>
      </p:grpSpPr>
      <p:sp>
        <p:nvSpPr>
          <p:cNvPr id="1049404" name="Title 1"/>
          <p:cNvSpPr>
            <a:spLocks noGrp="1"/>
          </p:cNvSpPr>
          <p:nvPr>
            <p:ph type="title"/>
          </p:nvPr>
        </p:nvSpPr>
        <p:spPr>
          <a:xfrm>
            <a:off x="457200" y="440668"/>
            <a:ext cx="8229600" cy="1143000"/>
          </a:xfrm>
        </p:spPr>
        <p:txBody>
          <a:bodyPr/>
          <a:p>
            <a:r>
              <a:rPr altLang="zh-CN" b="1" dirty="0" lang="en-US"/>
              <a:t>Linearity of Accumulator</a:t>
            </a:r>
            <a:endParaRPr altLang="en-US" b="1" dirty="0" lang="zh-CN"/>
          </a:p>
        </p:txBody>
      </p:sp>
      <p:sp>
        <p:nvSpPr>
          <p:cNvPr id="1049405" name="Content Placeholder 2"/>
          <p:cNvSpPr>
            <a:spLocks noChangeAspect="1" noMove="1" noResize="1" noRot="1" noGrp="1" noAdjustHandles="1" noEditPoints="1" noChangeArrowheads="1" noChangeShapeType="1" noTextEdit="1"/>
          </p:cNvSpPr>
          <p:nvPr>
            <p:ph idx="1"/>
          </p:nvPr>
        </p:nvSpPr>
        <p:spPr>
          <a:xfrm>
            <a:off x="457200" y="1935480"/>
            <a:ext cx="8229600" cy="4661872"/>
          </a:xfrm>
          <a:blipFill rotWithShape="1">
            <a:blip xmlns:r="http://schemas.openxmlformats.org/officeDocument/2006/relationships" r:embed="rId1"/>
            <a:stretch>
              <a:fillRect l="-889" t="-1047"/>
            </a:stretch>
          </a:blipFill>
        </p:spPr>
        <p:txBody>
          <a:bodyPr/>
          <a:p>
            <a:r>
              <a:rPr altLang="en-US" lang="zh-CN">
                <a:noFill/>
              </a:rPr>
              <a:t> </a:t>
            </a:r>
          </a:p>
        </p:txBody>
      </p:sp>
      <p:sp>
        <p:nvSpPr>
          <p:cNvPr id="1049406" name="Slide Number Placeholder 3"/>
          <p:cNvSpPr>
            <a:spLocks noGrp="1"/>
          </p:cNvSpPr>
          <p:nvPr>
            <p:ph type="sldNum" sz="quarter" idx="12"/>
          </p:nvPr>
        </p:nvSpPr>
        <p:spPr/>
        <p:txBody>
          <a:bodyPr/>
          <a:p>
            <a:fld id="{92BCE318-9B8C-4959-AA5F-B14B64145063}" type="slidenum">
              <a:rPr altLang="en-US" lang="zh-CN" smtClean="0"/>
              <a:t>22</a:t>
            </a:fld>
            <a:endParaRPr altLang="en-US" lang="zh-CN"/>
          </a:p>
        </p:txBody>
      </p:sp>
      <p:sp>
        <p:nvSpPr>
          <p:cNvPr id="1049407" name="页脚占位符 4"/>
          <p:cNvSpPr>
            <a:spLocks noGrp="1"/>
          </p:cNvSpPr>
          <p:nvPr>
            <p:ph type="ftr" sz="quarter" idx="11"/>
          </p:nvPr>
        </p:nvSpPr>
        <p:spPr/>
        <p:txBody>
          <a:bodyPr/>
          <a:p>
            <a:r>
              <a:rPr altLang="zh-CN" lang="en-US"/>
              <a:t>Digital Signal Processing by Yu Yajun @ SUSTech</a:t>
            </a:r>
            <a:endParaRPr altLang="en-US" lang="zh-CN"/>
          </a:p>
        </p:txBody>
      </p:sp>
      <p:sp>
        <p:nvSpPr>
          <p:cNvPr id="1049408" name="矩形 5"/>
          <p:cNvSpPr>
            <a:spLocks noChangeAspect="1" noMove="1" noResize="1" noRot="1" noAdjustHandles="1" noEditPoints="1" noChangeArrowheads="1" noChangeShapeType="1" noTextEdit="1"/>
          </p:cNvSpPr>
          <p:nvPr/>
        </p:nvSpPr>
        <p:spPr>
          <a:xfrm>
            <a:off x="6328506" y="-1441"/>
            <a:ext cx="2808820" cy="1268552"/>
          </a:xfrm>
          <a:prstGeom prst="rect"/>
          <a:blipFill rotWithShape="1">
            <a:blip xmlns:r="http://schemas.openxmlformats.org/officeDocument/2006/relationships" r:embed="rId2"/>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9408"/>
                                        </p:tgtEl>
                                        <p:attrNameLst>
                                          <p:attrName>style.visibility</p:attrName>
                                        </p:attrNameLst>
                                      </p:cBhvr>
                                      <p:to>
                                        <p:strVal val="visible"/>
                                      </p:to>
                                    </p:set>
                                    <p:animEffect transition="in" filter="wipe(up)">
                                      <p:cBhvr>
                                        <p:cTn dur="500" id="7"/>
                                        <p:tgtEl>
                                          <p:spTgt spid="104940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49405">
                                            <p:txEl>
                                              <p:pRg st="0" end="0"/>
                                            </p:txEl>
                                          </p:spTgt>
                                        </p:tgtEl>
                                        <p:attrNameLst>
                                          <p:attrName>style.visibility</p:attrName>
                                        </p:attrNameLst>
                                      </p:cBhvr>
                                      <p:to>
                                        <p:strVal val="visible"/>
                                      </p:to>
                                    </p:set>
                                    <p:animEffect transition="in" filter="wipe(left)">
                                      <p:cBhvr>
                                        <p:cTn dur="500" id="12"/>
                                        <p:tgtEl>
                                          <p:spTgt spid="1049405">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1049405">
                                            <p:txEl>
                                              <p:pRg st="1" end="1"/>
                                            </p:txEl>
                                          </p:spTgt>
                                        </p:tgtEl>
                                        <p:attrNameLst>
                                          <p:attrName>style.visibility</p:attrName>
                                        </p:attrNameLst>
                                      </p:cBhvr>
                                      <p:to>
                                        <p:strVal val="visible"/>
                                      </p:to>
                                    </p:set>
                                    <p:animEffect transition="in" filter="wipe(left)">
                                      <p:cBhvr>
                                        <p:cTn dur="500" id="17"/>
                                        <p:tgtEl>
                                          <p:spTgt spid="1049405">
                                            <p:txEl>
                                              <p:pRg st="1" end="1"/>
                                            </p:txEl>
                                          </p:spTgt>
                                        </p:tgtEl>
                                      </p:cBhvr>
                                    </p:animEffect>
                                  </p:childTnLst>
                                </p:cTn>
                              </p:par>
                            </p:childTnLst>
                          </p:cTn>
                        </p:par>
                        <p:par>
                          <p:cTn fill="hold" id="18">
                            <p:stCondLst>
                              <p:cond delay="500"/>
                            </p:stCondLst>
                            <p:childTnLst>
                              <p:par>
                                <p:cTn fill="hold" id="19" nodeType="afterEffect" presetClass="entr" presetID="22" presetSubtype="8">
                                  <p:stCondLst>
                                    <p:cond delay="0"/>
                                  </p:stCondLst>
                                  <p:childTnLst>
                                    <p:set>
                                      <p:cBhvr>
                                        <p:cTn dur="1" fill="hold" id="20">
                                          <p:stCondLst>
                                            <p:cond delay="0"/>
                                          </p:stCondLst>
                                        </p:cTn>
                                        <p:tgtEl>
                                          <p:spTgt spid="1049405">
                                            <p:txEl>
                                              <p:pRg st="2" end="2"/>
                                            </p:txEl>
                                          </p:spTgt>
                                        </p:tgtEl>
                                        <p:attrNameLst>
                                          <p:attrName>style.visibility</p:attrName>
                                        </p:attrNameLst>
                                      </p:cBhvr>
                                      <p:to>
                                        <p:strVal val="visible"/>
                                      </p:to>
                                    </p:set>
                                    <p:animEffect transition="in" filter="wipe(left)">
                                      <p:cBhvr>
                                        <p:cTn dur="500" id="21"/>
                                        <p:tgtEl>
                                          <p:spTgt spid="1049405">
                                            <p:txEl>
                                              <p:pRg st="2" end="2"/>
                                            </p:txEl>
                                          </p:spTgt>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1049405">
                                            <p:txEl>
                                              <p:pRg st="3" end="3"/>
                                            </p:txEl>
                                          </p:spTgt>
                                        </p:tgtEl>
                                        <p:attrNameLst>
                                          <p:attrName>style.visibility</p:attrName>
                                        </p:attrNameLst>
                                      </p:cBhvr>
                                      <p:to>
                                        <p:strVal val="visible"/>
                                      </p:to>
                                    </p:set>
                                    <p:animEffect transition="in" filter="wipe(left)">
                                      <p:cBhvr>
                                        <p:cTn dur="500" id="26"/>
                                        <p:tgtEl>
                                          <p:spTgt spid="1049405">
                                            <p:txEl>
                                              <p:pRg st="3" end="3"/>
                                            </p:txEl>
                                          </p:spTgt>
                                        </p:tgtEl>
                                      </p:cBhvr>
                                    </p:animEffect>
                                  </p:childTnLst>
                                </p:cTn>
                              </p:par>
                            </p:childTnLst>
                          </p:cTn>
                        </p:par>
                        <p:par>
                          <p:cTn fill="hold" id="27">
                            <p:stCondLst>
                              <p:cond delay="500"/>
                            </p:stCondLst>
                            <p:childTnLst>
                              <p:par>
                                <p:cTn fill="hold" id="28" nodeType="afterEffect" presetClass="entr" presetID="22" presetSubtype="8">
                                  <p:stCondLst>
                                    <p:cond delay="0"/>
                                  </p:stCondLst>
                                  <p:childTnLst>
                                    <p:set>
                                      <p:cBhvr>
                                        <p:cTn dur="1" fill="hold" id="29">
                                          <p:stCondLst>
                                            <p:cond delay="0"/>
                                          </p:stCondLst>
                                        </p:cTn>
                                        <p:tgtEl>
                                          <p:spTgt spid="1049405">
                                            <p:txEl>
                                              <p:pRg st="4" end="4"/>
                                            </p:txEl>
                                          </p:spTgt>
                                        </p:tgtEl>
                                        <p:attrNameLst>
                                          <p:attrName>style.visibility</p:attrName>
                                        </p:attrNameLst>
                                      </p:cBhvr>
                                      <p:to>
                                        <p:strVal val="visible"/>
                                      </p:to>
                                    </p:set>
                                    <p:animEffect transition="in" filter="wipe(left)">
                                      <p:cBhvr>
                                        <p:cTn dur="500" id="30"/>
                                        <p:tgtEl>
                                          <p:spTgt spid="1049405">
                                            <p:txEl>
                                              <p:pRg st="4" end="4"/>
                                            </p:txEl>
                                          </p:spTgt>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2" presetSubtype="8">
                                  <p:stCondLst>
                                    <p:cond delay="0"/>
                                  </p:stCondLst>
                                  <p:childTnLst>
                                    <p:set>
                                      <p:cBhvr>
                                        <p:cTn dur="1" fill="hold" id="34">
                                          <p:stCondLst>
                                            <p:cond delay="0"/>
                                          </p:stCondLst>
                                        </p:cTn>
                                        <p:tgtEl>
                                          <p:spTgt spid="1049405">
                                            <p:txEl>
                                              <p:pRg st="5" end="5"/>
                                            </p:txEl>
                                          </p:spTgt>
                                        </p:tgtEl>
                                        <p:attrNameLst>
                                          <p:attrName>style.visibility</p:attrName>
                                        </p:attrNameLst>
                                      </p:cBhvr>
                                      <p:to>
                                        <p:strVal val="visible"/>
                                      </p:to>
                                    </p:set>
                                    <p:animEffect transition="in" filter="wipe(left)">
                                      <p:cBhvr>
                                        <p:cTn dur="500" id="35"/>
                                        <p:tgtEl>
                                          <p:spTgt spid="1049405">
                                            <p:txEl>
                                              <p:pRg st="5" end="5"/>
                                            </p:txEl>
                                          </p:spTgt>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8">
                                  <p:stCondLst>
                                    <p:cond delay="0"/>
                                  </p:stCondLst>
                                  <p:childTnLst>
                                    <p:set>
                                      <p:cBhvr>
                                        <p:cTn dur="1" fill="hold" id="39">
                                          <p:stCondLst>
                                            <p:cond delay="0"/>
                                          </p:stCondLst>
                                        </p:cTn>
                                        <p:tgtEl>
                                          <p:spTgt spid="1049405">
                                            <p:txEl>
                                              <p:pRg st="6" end="6"/>
                                            </p:txEl>
                                          </p:spTgt>
                                        </p:tgtEl>
                                        <p:attrNameLst>
                                          <p:attrName>style.visibility</p:attrName>
                                        </p:attrNameLst>
                                      </p:cBhvr>
                                      <p:to>
                                        <p:strVal val="visible"/>
                                      </p:to>
                                    </p:set>
                                    <p:animEffect transition="in" filter="wipe(left)">
                                      <p:cBhvr>
                                        <p:cTn dur="500" id="40"/>
                                        <p:tgtEl>
                                          <p:spTgt spid="10494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08"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50" name=""/>
        <p:cNvGrpSpPr/>
        <p:nvPr/>
      </p:nvGrpSpPr>
      <p:grpSpPr>
        <a:xfrm>
          <a:off x="0" y="0"/>
          <a:ext cx="0" cy="0"/>
          <a:chOff x="0" y="0"/>
          <a:chExt cx="0" cy="0"/>
        </a:xfrm>
      </p:grpSpPr>
      <p:sp>
        <p:nvSpPr>
          <p:cNvPr id="1049409" name="Content Placeholder 2"/>
          <p:cNvSpPr>
            <a:spLocks noGrp="1"/>
          </p:cNvSpPr>
          <p:nvPr>
            <p:ph idx="1"/>
          </p:nvPr>
        </p:nvSpPr>
        <p:spPr>
          <a:xfrm>
            <a:off x="460974" y="1805540"/>
            <a:ext cx="8229600" cy="4389120"/>
          </a:xfrm>
        </p:spPr>
        <p:txBody>
          <a:bodyPr/>
          <a:p>
            <a:r>
              <a:rPr altLang="zh-CN" dirty="0" lang="en-US">
                <a:solidFill>
                  <a:srgbClr val="FF0000"/>
                </a:solidFill>
              </a:rPr>
              <a:t>The median filter is a non-linear DT system</a:t>
            </a:r>
          </a:p>
          <a:p>
            <a:r>
              <a:rPr altLang="zh-CN" dirty="0" i="1" lang="en-US"/>
              <a:t>y</a:t>
            </a:r>
            <a:r>
              <a:rPr altLang="zh-CN" dirty="0" lang="en-US"/>
              <a:t>[</a:t>
            </a:r>
            <a:r>
              <a:rPr altLang="zh-CN" dirty="0" i="1" lang="en-US"/>
              <a:t>n</a:t>
            </a:r>
            <a:r>
              <a:rPr altLang="zh-CN" dirty="0" lang="en-US"/>
              <a:t>] = MED{</a:t>
            </a:r>
            <a:r>
              <a:rPr altLang="zh-CN" dirty="0" i="1" lang="en-US"/>
              <a:t>x</a:t>
            </a:r>
            <a:r>
              <a:rPr altLang="zh-CN" dirty="0" lang="en-US"/>
              <a:t>[</a:t>
            </a:r>
            <a:r>
              <a:rPr altLang="zh-CN" dirty="0" i="1" lang="en-US"/>
              <a:t>n</a:t>
            </a:r>
            <a:r>
              <a:rPr altLang="zh-CN" dirty="0" lang="en-US"/>
              <a:t> – </a:t>
            </a:r>
            <a:r>
              <a:rPr altLang="zh-CN" dirty="0" i="1" lang="en-US"/>
              <a:t>k</a:t>
            </a:r>
            <a:r>
              <a:rPr altLang="zh-CN" dirty="0" lang="en-US"/>
              <a:t>], …, x[</a:t>
            </a:r>
            <a:r>
              <a:rPr altLang="zh-CN" dirty="0" i="1" lang="en-US"/>
              <a:t>n</a:t>
            </a:r>
            <a:r>
              <a:rPr altLang="zh-CN" dirty="0" lang="en-US"/>
              <a:t> + </a:t>
            </a:r>
            <a:r>
              <a:rPr altLang="zh-CN" dirty="0" i="1" lang="en-US"/>
              <a:t>k</a:t>
            </a:r>
            <a:r>
              <a:rPr altLang="zh-CN" dirty="0" lang="en-US"/>
              <a:t>]}.  </a:t>
            </a:r>
          </a:p>
        </p:txBody>
      </p:sp>
      <p:sp>
        <p:nvSpPr>
          <p:cNvPr id="1049410" name="Slide Number Placeholder 3"/>
          <p:cNvSpPr>
            <a:spLocks noGrp="1"/>
          </p:cNvSpPr>
          <p:nvPr>
            <p:ph type="sldNum" sz="quarter" idx="12"/>
          </p:nvPr>
        </p:nvSpPr>
        <p:spPr/>
        <p:txBody>
          <a:bodyPr/>
          <a:p>
            <a:fld id="{92BCE318-9B8C-4959-AA5F-B14B64145063}" type="slidenum">
              <a:rPr altLang="en-US" lang="zh-CN" smtClean="0"/>
              <a:t>23</a:t>
            </a:fld>
            <a:endParaRPr altLang="en-US" lang="zh-CN"/>
          </a:p>
        </p:txBody>
      </p:sp>
      <p:sp>
        <p:nvSpPr>
          <p:cNvPr id="1049411" name="Rectangle 22"/>
          <p:cNvSpPr/>
          <p:nvPr/>
        </p:nvSpPr>
        <p:spPr>
          <a:xfrm>
            <a:off x="71500" y="3340150"/>
            <a:ext cx="1554480" cy="447041"/>
          </a:xfrm>
          <a:prstGeom prst="rect"/>
        </p:spPr>
        <p:txBody>
          <a:bodyPr wrap="none">
            <a:spAutoFit/>
          </a:bodyPr>
          <a:p>
            <a:r>
              <a:rPr altLang="zh-CN" dirty="0" sz="2400" lang="en-US"/>
              <a:t>Take </a:t>
            </a:r>
            <a:r>
              <a:rPr altLang="zh-CN" dirty="0" sz="2400" i="1" lang="en-US"/>
              <a:t>k </a:t>
            </a:r>
            <a:r>
              <a:rPr altLang="zh-CN" dirty="0" sz="2400" lang="en-US"/>
              <a:t>= </a:t>
            </a:r>
            <a:r>
              <a:rPr altLang="zh-CN" dirty="0" sz="2400" lang="en-US">
                <a:latin typeface="Times New Roman" panose="02020603050405020304" pitchFamily="18" charset="0"/>
                <a:cs typeface="Times New Roman" panose="02020603050405020304" pitchFamily="18" charset="0"/>
              </a:rPr>
              <a:t>1</a:t>
            </a:r>
            <a:endParaRPr altLang="en-US" dirty="0" sz="2400" lang="zh-CN">
              <a:latin typeface="Times New Roman" panose="02020603050405020304" pitchFamily="18" charset="0"/>
              <a:cs typeface="Times New Roman" panose="02020603050405020304" pitchFamily="18" charset="0"/>
            </a:endParaRPr>
          </a:p>
        </p:txBody>
      </p:sp>
      <p:grpSp>
        <p:nvGrpSpPr>
          <p:cNvPr id="151" name="组合 6"/>
          <p:cNvGrpSpPr/>
          <p:nvPr/>
        </p:nvGrpSpPr>
        <p:grpSpPr>
          <a:xfrm>
            <a:off x="1697665" y="2766990"/>
            <a:ext cx="2622307" cy="1336794"/>
            <a:chOff x="1697665" y="2766990"/>
            <a:chExt cx="2622307" cy="1336794"/>
          </a:xfrm>
        </p:grpSpPr>
        <p:cxnSp>
          <p:nvCxnSpPr>
            <p:cNvPr id="3145803" name="Straight Connector 4"/>
            <p:cNvCxnSpPr>
              <a:cxnSpLocks/>
            </p:cNvCxnSpPr>
            <p:nvPr/>
          </p:nvCxnSpPr>
          <p:spPr>
            <a:xfrm>
              <a:off x="2339752" y="2951656"/>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04" name="Straight Connector 5"/>
            <p:cNvCxnSpPr>
              <a:cxnSpLocks/>
            </p:cNvCxnSpPr>
            <p:nvPr/>
          </p:nvCxnSpPr>
          <p:spPr>
            <a:xfrm>
              <a:off x="1697665" y="3707740"/>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12" name="Oval 7"/>
            <p:cNvSpPr/>
            <p:nvPr/>
          </p:nvSpPr>
          <p:spPr>
            <a:xfrm>
              <a:off x="1745098"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3" name="Oval 9"/>
            <p:cNvSpPr/>
            <p:nvPr/>
          </p:nvSpPr>
          <p:spPr>
            <a:xfrm>
              <a:off x="2015716"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05" name="Straight Connector 12"/>
            <p:cNvCxnSpPr>
              <a:cxnSpLocks/>
            </p:cNvCxnSpPr>
            <p:nvPr/>
          </p:nvCxnSpPr>
          <p:spPr>
            <a:xfrm>
              <a:off x="2627784" y="3203684"/>
              <a:ext cx="0" cy="50405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06" name="Straight Connector 15"/>
            <p:cNvCxnSpPr>
              <a:cxnSpLocks/>
            </p:cNvCxnSpPr>
            <p:nvPr/>
          </p:nvCxnSpPr>
          <p:spPr>
            <a:xfrm>
              <a:off x="2339752" y="3340150"/>
              <a:ext cx="0" cy="36759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07" name="Straight Connector 18"/>
            <p:cNvCxnSpPr>
              <a:cxnSpLocks/>
            </p:cNvCxnSpPr>
            <p:nvPr/>
          </p:nvCxnSpPr>
          <p:spPr>
            <a:xfrm>
              <a:off x="2915816" y="3059668"/>
              <a:ext cx="0" cy="64807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14" name="TextBox 19"/>
            <p:cNvSpPr txBox="1"/>
            <p:nvPr/>
          </p:nvSpPr>
          <p:spPr>
            <a:xfrm>
              <a:off x="3941342" y="3611341"/>
              <a:ext cx="378630" cy="492443"/>
            </a:xfrm>
            <a:prstGeom prst="rect"/>
            <a:noFill/>
          </p:spPr>
          <p:txBody>
            <a:bodyPr rtlCol="0" wrap="none">
              <a:spAutoFit/>
            </a:bodyPr>
            <a:p>
              <a:r>
                <a:rPr altLang="zh-CN" dirty="0" sz="2600" i="1" lang="en-US"/>
                <a:t>n</a:t>
              </a:r>
              <a:endParaRPr altLang="en-US" dirty="0" sz="2600" i="1" lang="zh-CN"/>
            </a:p>
          </p:txBody>
        </p:sp>
        <p:sp>
          <p:nvSpPr>
            <p:cNvPr id="1049415" name="Oval 20"/>
            <p:cNvSpPr/>
            <p:nvPr/>
          </p:nvSpPr>
          <p:spPr>
            <a:xfrm>
              <a:off x="3455876"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6" name="Oval 21"/>
            <p:cNvSpPr/>
            <p:nvPr/>
          </p:nvSpPr>
          <p:spPr>
            <a:xfrm>
              <a:off x="3167844"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7" name="Oval 27"/>
            <p:cNvSpPr/>
            <p:nvPr/>
          </p:nvSpPr>
          <p:spPr>
            <a:xfrm>
              <a:off x="2303748" y="3293433"/>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8" name="Oval 28"/>
            <p:cNvSpPr/>
            <p:nvPr/>
          </p:nvSpPr>
          <p:spPr>
            <a:xfrm>
              <a:off x="2591780" y="313167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9" name="Oval 29"/>
            <p:cNvSpPr/>
            <p:nvPr/>
          </p:nvSpPr>
          <p:spPr>
            <a:xfrm>
              <a:off x="2879812" y="29876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0" name="TextBox 30"/>
            <p:cNvSpPr txBox="1"/>
            <p:nvPr/>
          </p:nvSpPr>
          <p:spPr>
            <a:xfrm>
              <a:off x="2051720" y="313167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sp>
          <p:nvSpPr>
            <p:cNvPr id="1049421" name="TextBox 31"/>
            <p:cNvSpPr txBox="1"/>
            <p:nvPr/>
          </p:nvSpPr>
          <p:spPr>
            <a:xfrm>
              <a:off x="2375756" y="291474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sp>
          <p:nvSpPr>
            <p:cNvPr id="1049422" name="TextBox 32"/>
            <p:cNvSpPr txBox="1"/>
            <p:nvPr/>
          </p:nvSpPr>
          <p:spPr>
            <a:xfrm>
              <a:off x="2663788" y="276699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5</a:t>
              </a:r>
              <a:endParaRPr altLang="en-US" dirty="0" lang="zh-CN">
                <a:latin typeface="Times New Roman" panose="02020603050405020304" pitchFamily="18" charset="0"/>
                <a:cs typeface="Times New Roman" panose="02020603050405020304" pitchFamily="18" charset="0"/>
              </a:endParaRPr>
            </a:p>
          </p:txBody>
        </p:sp>
        <p:sp>
          <p:nvSpPr>
            <p:cNvPr id="1049423" name="TextBox 57"/>
            <p:cNvSpPr txBox="1"/>
            <p:nvPr/>
          </p:nvSpPr>
          <p:spPr>
            <a:xfrm>
              <a:off x="3311860" y="3099410"/>
              <a:ext cx="670376" cy="369332"/>
            </a:xfrm>
            <a:prstGeom prst="rect"/>
            <a:noFill/>
          </p:spPr>
          <p:txBody>
            <a:bodyPr rtlCol="0" wrap="none">
              <a:spAutoFit/>
            </a:bodyPr>
            <a:p>
              <a:r>
                <a:rPr altLang="zh-CN" dirty="0" i="1" lang="en-US"/>
                <a:t>x</a:t>
              </a:r>
              <a:r>
                <a:rPr altLang="zh-CN" baseline="-25000" dirty="0" lang="en-US">
                  <a:latin typeface="Times New Roman" panose="02020603050405020304" pitchFamily="18" charset="0"/>
                  <a:cs typeface="Times New Roman" panose="02020603050405020304" pitchFamily="18" charset="0"/>
                </a:rPr>
                <a:t>1</a:t>
              </a:r>
              <a:r>
                <a:rPr altLang="zh-CN" dirty="0" lang="en-US"/>
                <a:t>[</a:t>
              </a:r>
              <a:r>
                <a:rPr altLang="zh-CN" dirty="0" i="1" lang="en-US"/>
                <a:t>n</a:t>
              </a:r>
              <a:r>
                <a:rPr altLang="zh-CN" dirty="0" lang="en-US"/>
                <a:t>]</a:t>
              </a:r>
              <a:endParaRPr altLang="en-US" dirty="0" lang="zh-CN"/>
            </a:p>
          </p:txBody>
        </p:sp>
      </p:grpSp>
      <p:grpSp>
        <p:nvGrpSpPr>
          <p:cNvPr id="152" name="组合 8"/>
          <p:cNvGrpSpPr/>
          <p:nvPr/>
        </p:nvGrpSpPr>
        <p:grpSpPr>
          <a:xfrm>
            <a:off x="1691680" y="3995772"/>
            <a:ext cx="2622307" cy="1332148"/>
            <a:chOff x="1691680" y="3995772"/>
            <a:chExt cx="2622307" cy="1332148"/>
          </a:xfrm>
        </p:grpSpPr>
        <p:cxnSp>
          <p:nvCxnSpPr>
            <p:cNvPr id="3145808" name="Straight Connector 33"/>
            <p:cNvCxnSpPr>
              <a:cxnSpLocks/>
            </p:cNvCxnSpPr>
            <p:nvPr/>
          </p:nvCxnSpPr>
          <p:spPr>
            <a:xfrm>
              <a:off x="2333767" y="3995772"/>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09" name="Straight Connector 34"/>
            <p:cNvCxnSpPr>
              <a:cxnSpLocks/>
            </p:cNvCxnSpPr>
            <p:nvPr/>
          </p:nvCxnSpPr>
          <p:spPr>
            <a:xfrm>
              <a:off x="1691680" y="4751856"/>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24" name="Oval 35"/>
            <p:cNvSpPr/>
            <p:nvPr/>
          </p:nvSpPr>
          <p:spPr>
            <a:xfrm>
              <a:off x="1739113" y="471585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5" name="Oval 36"/>
            <p:cNvSpPr/>
            <p:nvPr/>
          </p:nvSpPr>
          <p:spPr>
            <a:xfrm>
              <a:off x="2009731" y="471585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0" name="Straight Connector 37"/>
            <p:cNvCxnSpPr>
              <a:cxnSpLocks/>
            </p:cNvCxnSpPr>
            <p:nvPr/>
          </p:nvCxnSpPr>
          <p:spPr>
            <a:xfrm>
              <a:off x="2621799" y="4751856"/>
              <a:ext cx="0" cy="14982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11" name="Straight Connector 38"/>
            <p:cNvCxnSpPr>
              <a:cxnSpLocks/>
            </p:cNvCxnSpPr>
            <p:nvPr/>
          </p:nvCxnSpPr>
          <p:spPr>
            <a:xfrm>
              <a:off x="2333767" y="4499828"/>
              <a:ext cx="0" cy="252028"/>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26" name="TextBox 40"/>
            <p:cNvSpPr txBox="1"/>
            <p:nvPr/>
          </p:nvSpPr>
          <p:spPr>
            <a:xfrm>
              <a:off x="3935357" y="4655457"/>
              <a:ext cx="378630" cy="492443"/>
            </a:xfrm>
            <a:prstGeom prst="rect"/>
            <a:noFill/>
          </p:spPr>
          <p:txBody>
            <a:bodyPr rtlCol="0" wrap="none">
              <a:spAutoFit/>
            </a:bodyPr>
            <a:p>
              <a:r>
                <a:rPr altLang="zh-CN" dirty="0" sz="2600" i="1" lang="en-US"/>
                <a:t>n</a:t>
              </a:r>
              <a:endParaRPr altLang="en-US" dirty="0" sz="2600" i="1" lang="zh-CN"/>
            </a:p>
          </p:txBody>
        </p:sp>
        <p:sp>
          <p:nvSpPr>
            <p:cNvPr id="1049427" name="Oval 41"/>
            <p:cNvSpPr/>
            <p:nvPr/>
          </p:nvSpPr>
          <p:spPr>
            <a:xfrm>
              <a:off x="3449891" y="471585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8" name="Oval 42"/>
            <p:cNvSpPr/>
            <p:nvPr/>
          </p:nvSpPr>
          <p:spPr>
            <a:xfrm>
              <a:off x="3161859" y="471585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9" name="Oval 43"/>
            <p:cNvSpPr/>
            <p:nvPr/>
          </p:nvSpPr>
          <p:spPr>
            <a:xfrm>
              <a:off x="2297763" y="442782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0" name="Oval 44"/>
            <p:cNvSpPr/>
            <p:nvPr/>
          </p:nvSpPr>
          <p:spPr>
            <a:xfrm>
              <a:off x="2585795" y="489587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1" name="TextBox 46"/>
            <p:cNvSpPr txBox="1"/>
            <p:nvPr/>
          </p:nvSpPr>
          <p:spPr>
            <a:xfrm>
              <a:off x="2045735" y="4175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432" name="TextBox 47"/>
            <p:cNvSpPr txBox="1"/>
            <p:nvPr/>
          </p:nvSpPr>
          <p:spPr>
            <a:xfrm>
              <a:off x="2369771" y="4958588"/>
              <a:ext cx="426720" cy="369332"/>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cxnSp>
          <p:nvCxnSpPr>
            <p:cNvPr id="3145812" name="Straight Connector 54"/>
            <p:cNvCxnSpPr>
              <a:cxnSpLocks/>
            </p:cNvCxnSpPr>
            <p:nvPr/>
          </p:nvCxnSpPr>
          <p:spPr>
            <a:xfrm>
              <a:off x="2915816" y="4751856"/>
              <a:ext cx="0" cy="14982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33" name="Oval 55"/>
            <p:cNvSpPr/>
            <p:nvPr/>
          </p:nvSpPr>
          <p:spPr>
            <a:xfrm>
              <a:off x="2879812" y="489587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4" name="TextBox 56"/>
            <p:cNvSpPr txBox="1"/>
            <p:nvPr/>
          </p:nvSpPr>
          <p:spPr>
            <a:xfrm>
              <a:off x="2705120" y="4958588"/>
              <a:ext cx="426720" cy="369332"/>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49435" name="TextBox 58"/>
            <p:cNvSpPr txBox="1"/>
            <p:nvPr/>
          </p:nvSpPr>
          <p:spPr>
            <a:xfrm>
              <a:off x="3347864" y="4103784"/>
              <a:ext cx="663964" cy="369332"/>
            </a:xfrm>
            <a:prstGeom prst="rect"/>
            <a:noFill/>
          </p:spPr>
          <p:txBody>
            <a:bodyPr rtlCol="0" wrap="none">
              <a:spAutoFit/>
            </a:bodyPr>
            <a:p>
              <a:r>
                <a:rPr altLang="zh-CN" dirty="0" i="1" lang="en-US"/>
                <a:t>x</a:t>
              </a:r>
              <a:r>
                <a:rPr altLang="zh-CN" baseline="-25000" dirty="0" lang="en-US">
                  <a:latin typeface="Times New Roman" panose="02020603050405020304" pitchFamily="18" charset="0"/>
                  <a:cs typeface="Times New Roman" panose="02020603050405020304" pitchFamily="18" charset="0"/>
                </a:rPr>
                <a:t>2</a:t>
              </a:r>
              <a:r>
                <a:rPr altLang="zh-CN" dirty="0" lang="en-US"/>
                <a:t>[</a:t>
              </a:r>
              <a:r>
                <a:rPr altLang="zh-CN" dirty="0" i="1" lang="en-US"/>
                <a:t>n</a:t>
              </a:r>
              <a:r>
                <a:rPr altLang="zh-CN" dirty="0" lang="en-US"/>
                <a:t>]</a:t>
              </a:r>
              <a:endParaRPr altLang="en-US" dirty="0" lang="zh-CN"/>
            </a:p>
          </p:txBody>
        </p:sp>
      </p:grpSp>
      <p:grpSp>
        <p:nvGrpSpPr>
          <p:cNvPr id="153" name="组合 10"/>
          <p:cNvGrpSpPr/>
          <p:nvPr/>
        </p:nvGrpSpPr>
        <p:grpSpPr>
          <a:xfrm>
            <a:off x="1691680" y="5255912"/>
            <a:ext cx="2884094" cy="1336794"/>
            <a:chOff x="1691680" y="5255912"/>
            <a:chExt cx="2884094" cy="1336794"/>
          </a:xfrm>
        </p:grpSpPr>
        <p:cxnSp>
          <p:nvCxnSpPr>
            <p:cNvPr id="3145813" name="Straight Connector 59"/>
            <p:cNvCxnSpPr>
              <a:cxnSpLocks/>
            </p:cNvCxnSpPr>
            <p:nvPr/>
          </p:nvCxnSpPr>
          <p:spPr>
            <a:xfrm>
              <a:off x="2339752" y="5440578"/>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14" name="Straight Connector 60"/>
            <p:cNvCxnSpPr>
              <a:cxnSpLocks/>
            </p:cNvCxnSpPr>
            <p:nvPr/>
          </p:nvCxnSpPr>
          <p:spPr>
            <a:xfrm>
              <a:off x="1691680" y="6196662"/>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36" name="Oval 61"/>
            <p:cNvSpPr/>
            <p:nvPr/>
          </p:nvSpPr>
          <p:spPr>
            <a:xfrm>
              <a:off x="1739113" y="616065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7" name="Oval 62"/>
            <p:cNvSpPr/>
            <p:nvPr/>
          </p:nvSpPr>
          <p:spPr>
            <a:xfrm>
              <a:off x="2009731" y="616065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15" name="Straight Connector 63"/>
            <p:cNvCxnSpPr>
              <a:cxnSpLocks/>
            </p:cNvCxnSpPr>
            <p:nvPr/>
          </p:nvCxnSpPr>
          <p:spPr>
            <a:xfrm>
              <a:off x="2903766" y="5692606"/>
              <a:ext cx="0" cy="50405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16" name="Straight Connector 64"/>
            <p:cNvCxnSpPr>
              <a:cxnSpLocks/>
            </p:cNvCxnSpPr>
            <p:nvPr/>
          </p:nvCxnSpPr>
          <p:spPr>
            <a:xfrm>
              <a:off x="2615734" y="5829072"/>
              <a:ext cx="0" cy="36759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17" name="Straight Connector 65"/>
            <p:cNvCxnSpPr>
              <a:cxnSpLocks/>
            </p:cNvCxnSpPr>
            <p:nvPr/>
          </p:nvCxnSpPr>
          <p:spPr>
            <a:xfrm>
              <a:off x="2339752" y="5548590"/>
              <a:ext cx="0" cy="64807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38" name="TextBox 66"/>
            <p:cNvSpPr txBox="1"/>
            <p:nvPr/>
          </p:nvSpPr>
          <p:spPr>
            <a:xfrm>
              <a:off x="3935357" y="6100263"/>
              <a:ext cx="378630" cy="492443"/>
            </a:xfrm>
            <a:prstGeom prst="rect"/>
            <a:noFill/>
          </p:spPr>
          <p:txBody>
            <a:bodyPr rtlCol="0" wrap="none">
              <a:spAutoFit/>
            </a:bodyPr>
            <a:p>
              <a:r>
                <a:rPr altLang="zh-CN" dirty="0" sz="2600" i="1" lang="en-US"/>
                <a:t>n</a:t>
              </a:r>
              <a:endParaRPr altLang="en-US" dirty="0" sz="2600" i="1" lang="zh-CN"/>
            </a:p>
          </p:txBody>
        </p:sp>
        <p:sp>
          <p:nvSpPr>
            <p:cNvPr id="1049439" name="Oval 67"/>
            <p:cNvSpPr/>
            <p:nvPr/>
          </p:nvSpPr>
          <p:spPr>
            <a:xfrm>
              <a:off x="3449891" y="616065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0" name="Oval 68"/>
            <p:cNvSpPr/>
            <p:nvPr/>
          </p:nvSpPr>
          <p:spPr>
            <a:xfrm>
              <a:off x="3161859" y="616065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1" name="Oval 69"/>
            <p:cNvSpPr/>
            <p:nvPr/>
          </p:nvSpPr>
          <p:spPr>
            <a:xfrm>
              <a:off x="2579730" y="5782355"/>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2" name="Oval 70"/>
            <p:cNvSpPr/>
            <p:nvPr/>
          </p:nvSpPr>
          <p:spPr>
            <a:xfrm>
              <a:off x="2867762" y="562059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3" name="Oval 71"/>
            <p:cNvSpPr/>
            <p:nvPr/>
          </p:nvSpPr>
          <p:spPr>
            <a:xfrm>
              <a:off x="2303748" y="547658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4" name="TextBox 72"/>
            <p:cNvSpPr txBox="1"/>
            <p:nvPr/>
          </p:nvSpPr>
          <p:spPr>
            <a:xfrm>
              <a:off x="2327702" y="5620598"/>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sp>
          <p:nvSpPr>
            <p:cNvPr id="1049445" name="TextBox 73"/>
            <p:cNvSpPr txBox="1"/>
            <p:nvPr/>
          </p:nvSpPr>
          <p:spPr>
            <a:xfrm>
              <a:off x="2651738" y="540366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sp>
          <p:nvSpPr>
            <p:cNvPr id="1049446" name="TextBox 74"/>
            <p:cNvSpPr txBox="1"/>
            <p:nvPr/>
          </p:nvSpPr>
          <p:spPr>
            <a:xfrm>
              <a:off x="2087724" y="525591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5</a:t>
              </a:r>
              <a:endParaRPr altLang="en-US" dirty="0" lang="zh-CN">
                <a:latin typeface="Times New Roman" panose="02020603050405020304" pitchFamily="18" charset="0"/>
                <a:cs typeface="Times New Roman" panose="02020603050405020304" pitchFamily="18" charset="0"/>
              </a:endParaRPr>
            </a:p>
          </p:txBody>
        </p:sp>
        <p:sp>
          <p:nvSpPr>
            <p:cNvPr id="1049447" name="TextBox 75"/>
            <p:cNvSpPr txBox="1"/>
            <p:nvPr/>
          </p:nvSpPr>
          <p:spPr>
            <a:xfrm>
              <a:off x="3305875" y="5588332"/>
              <a:ext cx="1269899" cy="369332"/>
            </a:xfrm>
            <a:prstGeom prst="rect"/>
            <a:noFill/>
          </p:spPr>
          <p:txBody>
            <a:bodyPr rtlCol="0" wrap="none">
              <a:spAutoFit/>
            </a:bodyPr>
            <a:p>
              <a:r>
                <a:rPr altLang="zh-CN" dirty="0" i="1" lang="en-US"/>
                <a:t>x</a:t>
              </a:r>
              <a:r>
                <a:rPr altLang="zh-CN" baseline="-25000" dirty="0" lang="en-US">
                  <a:latin typeface="Times New Roman" panose="02020603050405020304" pitchFamily="18" charset="0"/>
                  <a:cs typeface="Times New Roman" panose="02020603050405020304" pitchFamily="18" charset="0"/>
                </a:rPr>
                <a:t>1</a:t>
              </a:r>
              <a:r>
                <a:rPr altLang="zh-CN" dirty="0" lang="en-US"/>
                <a:t>[</a:t>
              </a:r>
              <a:r>
                <a:rPr altLang="zh-CN" dirty="0" i="1" lang="en-US"/>
                <a:t>n</a:t>
              </a:r>
              <a:r>
                <a:rPr altLang="zh-CN" dirty="0" lang="en-US"/>
                <a:t>]+</a:t>
              </a:r>
              <a:r>
                <a:rPr altLang="zh-CN" dirty="0" i="1" lang="en-US"/>
                <a:t>x</a:t>
              </a:r>
              <a:r>
                <a:rPr altLang="zh-CN" baseline="-25000" dirty="0" lang="en-US">
                  <a:latin typeface="Times New Roman" panose="02020603050405020304" pitchFamily="18" charset="0"/>
                  <a:cs typeface="Times New Roman" panose="02020603050405020304" pitchFamily="18" charset="0"/>
                </a:rPr>
                <a:t>2</a:t>
              </a:r>
              <a:r>
                <a:rPr altLang="zh-CN" dirty="0" lang="en-US"/>
                <a:t>[</a:t>
              </a:r>
              <a:r>
                <a:rPr altLang="zh-CN" dirty="0" i="1" lang="en-US"/>
                <a:t>n</a:t>
              </a:r>
              <a:r>
                <a:rPr altLang="zh-CN" dirty="0" lang="en-US"/>
                <a:t>]</a:t>
              </a:r>
              <a:endParaRPr altLang="en-US" dirty="0" lang="zh-CN"/>
            </a:p>
          </p:txBody>
        </p:sp>
      </p:grpSp>
      <p:sp>
        <p:nvSpPr>
          <p:cNvPr id="1049448" name="Right Arrow 76"/>
          <p:cNvSpPr/>
          <p:nvPr/>
        </p:nvSpPr>
        <p:spPr>
          <a:xfrm>
            <a:off x="4575774" y="3579983"/>
            <a:ext cx="684076" cy="288032"/>
          </a:xfrm>
          <a:prstGeom prst="rightArrow">
            <a:avLst>
              <a:gd name="adj1" fmla="val 28836"/>
              <a:gd name="adj2" fmla="val 5705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54" name="组合 11"/>
          <p:cNvGrpSpPr/>
          <p:nvPr/>
        </p:nvGrpSpPr>
        <p:grpSpPr>
          <a:xfrm>
            <a:off x="5514089" y="2911006"/>
            <a:ext cx="2622307" cy="1192778"/>
            <a:chOff x="5514089" y="2911006"/>
            <a:chExt cx="2622307" cy="1192778"/>
          </a:xfrm>
        </p:grpSpPr>
        <p:cxnSp>
          <p:nvCxnSpPr>
            <p:cNvPr id="3145818" name="Straight Connector 77"/>
            <p:cNvCxnSpPr>
              <a:cxnSpLocks/>
            </p:cNvCxnSpPr>
            <p:nvPr/>
          </p:nvCxnSpPr>
          <p:spPr>
            <a:xfrm>
              <a:off x="6156176" y="2951656"/>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19" name="Straight Connector 78"/>
            <p:cNvCxnSpPr>
              <a:cxnSpLocks/>
            </p:cNvCxnSpPr>
            <p:nvPr/>
          </p:nvCxnSpPr>
          <p:spPr>
            <a:xfrm>
              <a:off x="5514089" y="3707740"/>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49" name="Oval 79"/>
            <p:cNvSpPr/>
            <p:nvPr/>
          </p:nvSpPr>
          <p:spPr>
            <a:xfrm>
              <a:off x="5561522"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0" name="Oval 80"/>
            <p:cNvSpPr/>
            <p:nvPr/>
          </p:nvSpPr>
          <p:spPr>
            <a:xfrm>
              <a:off x="5832140"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0" name="Straight Connector 81"/>
            <p:cNvCxnSpPr>
              <a:cxnSpLocks/>
            </p:cNvCxnSpPr>
            <p:nvPr/>
          </p:nvCxnSpPr>
          <p:spPr>
            <a:xfrm>
              <a:off x="6444208" y="3203684"/>
              <a:ext cx="0" cy="50405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21" name="Straight Connector 82"/>
            <p:cNvCxnSpPr>
              <a:cxnSpLocks/>
            </p:cNvCxnSpPr>
            <p:nvPr/>
          </p:nvCxnSpPr>
          <p:spPr>
            <a:xfrm>
              <a:off x="6156176" y="3340150"/>
              <a:ext cx="0" cy="36759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22" name="Straight Connector 83"/>
            <p:cNvCxnSpPr>
              <a:cxnSpLocks/>
            </p:cNvCxnSpPr>
            <p:nvPr/>
          </p:nvCxnSpPr>
          <p:spPr>
            <a:xfrm>
              <a:off x="6732240" y="3203684"/>
              <a:ext cx="0" cy="50405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51" name="TextBox 84"/>
            <p:cNvSpPr txBox="1"/>
            <p:nvPr/>
          </p:nvSpPr>
          <p:spPr>
            <a:xfrm>
              <a:off x="7757766" y="3611341"/>
              <a:ext cx="378630" cy="492443"/>
            </a:xfrm>
            <a:prstGeom prst="rect"/>
            <a:noFill/>
          </p:spPr>
          <p:txBody>
            <a:bodyPr rtlCol="0" wrap="none">
              <a:spAutoFit/>
            </a:bodyPr>
            <a:p>
              <a:r>
                <a:rPr altLang="zh-CN" dirty="0" sz="2600" i="1" lang="en-US"/>
                <a:t>n</a:t>
              </a:r>
              <a:endParaRPr altLang="en-US" dirty="0" sz="2600" i="1" lang="zh-CN"/>
            </a:p>
          </p:txBody>
        </p:sp>
        <p:sp>
          <p:nvSpPr>
            <p:cNvPr id="1049452" name="Oval 85"/>
            <p:cNvSpPr/>
            <p:nvPr/>
          </p:nvSpPr>
          <p:spPr>
            <a:xfrm>
              <a:off x="7272300"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3" name="Oval 86"/>
            <p:cNvSpPr/>
            <p:nvPr/>
          </p:nvSpPr>
          <p:spPr>
            <a:xfrm>
              <a:off x="6984268" y="367173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4" name="Oval 87"/>
            <p:cNvSpPr/>
            <p:nvPr/>
          </p:nvSpPr>
          <p:spPr>
            <a:xfrm>
              <a:off x="6120172" y="3293433"/>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5" name="Oval 88"/>
            <p:cNvSpPr/>
            <p:nvPr/>
          </p:nvSpPr>
          <p:spPr>
            <a:xfrm>
              <a:off x="6408204" y="313167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6" name="Oval 89"/>
            <p:cNvSpPr/>
            <p:nvPr/>
          </p:nvSpPr>
          <p:spPr>
            <a:xfrm>
              <a:off x="6696236" y="312703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7" name="TextBox 90"/>
            <p:cNvSpPr txBox="1"/>
            <p:nvPr/>
          </p:nvSpPr>
          <p:spPr>
            <a:xfrm>
              <a:off x="5868144" y="313167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sp>
          <p:nvSpPr>
            <p:cNvPr id="1049458" name="TextBox 91"/>
            <p:cNvSpPr txBox="1"/>
            <p:nvPr/>
          </p:nvSpPr>
          <p:spPr>
            <a:xfrm>
              <a:off x="6192180" y="291474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sp>
          <p:nvSpPr>
            <p:cNvPr id="1049459" name="TextBox 92"/>
            <p:cNvSpPr txBox="1"/>
            <p:nvPr/>
          </p:nvSpPr>
          <p:spPr>
            <a:xfrm>
              <a:off x="6480212" y="291100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sp>
          <p:nvSpPr>
            <p:cNvPr id="1049460" name="TextBox 93"/>
            <p:cNvSpPr txBox="1"/>
            <p:nvPr/>
          </p:nvSpPr>
          <p:spPr>
            <a:xfrm>
              <a:off x="7128284" y="3099410"/>
              <a:ext cx="660758" cy="369332"/>
            </a:xfrm>
            <a:prstGeom prst="rect"/>
            <a:noFill/>
          </p:spPr>
          <p:txBody>
            <a:bodyPr rtlCol="0" wrap="none">
              <a:spAutoFit/>
            </a:bodyPr>
            <a:p>
              <a:r>
                <a:rPr altLang="zh-CN" dirty="0" i="1" lang="en-US"/>
                <a:t>y</a:t>
              </a:r>
              <a:r>
                <a:rPr altLang="zh-CN" baseline="-25000" dirty="0" lang="en-US">
                  <a:latin typeface="Times New Roman" panose="02020603050405020304" pitchFamily="18" charset="0"/>
                  <a:cs typeface="Times New Roman" panose="02020603050405020304" pitchFamily="18" charset="0"/>
                </a:rPr>
                <a:t>1</a:t>
              </a:r>
              <a:r>
                <a:rPr altLang="zh-CN" dirty="0" lang="en-US"/>
                <a:t>[</a:t>
              </a:r>
              <a:r>
                <a:rPr altLang="zh-CN" dirty="0" i="1" lang="en-US"/>
                <a:t>n</a:t>
              </a:r>
              <a:r>
                <a:rPr altLang="zh-CN" dirty="0" lang="en-US"/>
                <a:t>]</a:t>
              </a:r>
              <a:endParaRPr altLang="en-US" dirty="0" lang="zh-CN"/>
            </a:p>
          </p:txBody>
        </p:sp>
      </p:grpSp>
      <p:grpSp>
        <p:nvGrpSpPr>
          <p:cNvPr id="155" name="组合 13"/>
          <p:cNvGrpSpPr/>
          <p:nvPr/>
        </p:nvGrpSpPr>
        <p:grpSpPr>
          <a:xfrm>
            <a:off x="5508104" y="4031776"/>
            <a:ext cx="2622307" cy="1332148"/>
            <a:chOff x="5508104" y="4031776"/>
            <a:chExt cx="2622307" cy="1332148"/>
          </a:xfrm>
        </p:grpSpPr>
        <p:cxnSp>
          <p:nvCxnSpPr>
            <p:cNvPr id="3145823" name="Straight Connector 95"/>
            <p:cNvCxnSpPr>
              <a:cxnSpLocks/>
            </p:cNvCxnSpPr>
            <p:nvPr/>
          </p:nvCxnSpPr>
          <p:spPr>
            <a:xfrm>
              <a:off x="6150191" y="4031776"/>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24" name="Straight Connector 96"/>
            <p:cNvCxnSpPr>
              <a:cxnSpLocks/>
            </p:cNvCxnSpPr>
            <p:nvPr/>
          </p:nvCxnSpPr>
          <p:spPr>
            <a:xfrm>
              <a:off x="5508104" y="4787860"/>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61" name="Oval 97"/>
            <p:cNvSpPr/>
            <p:nvPr/>
          </p:nvSpPr>
          <p:spPr>
            <a:xfrm>
              <a:off x="5555537" y="475185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2" name="Oval 98"/>
            <p:cNvSpPr/>
            <p:nvPr/>
          </p:nvSpPr>
          <p:spPr>
            <a:xfrm>
              <a:off x="5826155" y="475185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5" name="Straight Connector 99"/>
            <p:cNvCxnSpPr>
              <a:cxnSpLocks/>
            </p:cNvCxnSpPr>
            <p:nvPr/>
          </p:nvCxnSpPr>
          <p:spPr>
            <a:xfrm>
              <a:off x="6438223" y="4787860"/>
              <a:ext cx="0" cy="14982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63" name="TextBox 101"/>
            <p:cNvSpPr txBox="1"/>
            <p:nvPr/>
          </p:nvSpPr>
          <p:spPr>
            <a:xfrm>
              <a:off x="7751781" y="4691461"/>
              <a:ext cx="378630" cy="492443"/>
            </a:xfrm>
            <a:prstGeom prst="rect"/>
            <a:noFill/>
          </p:spPr>
          <p:txBody>
            <a:bodyPr rtlCol="0" wrap="none">
              <a:spAutoFit/>
            </a:bodyPr>
            <a:p>
              <a:r>
                <a:rPr altLang="zh-CN" dirty="0" sz="2600" i="1" lang="en-US"/>
                <a:t>n</a:t>
              </a:r>
              <a:endParaRPr altLang="en-US" dirty="0" sz="2600" i="1" lang="zh-CN"/>
            </a:p>
          </p:txBody>
        </p:sp>
        <p:sp>
          <p:nvSpPr>
            <p:cNvPr id="1049464" name="Oval 102"/>
            <p:cNvSpPr/>
            <p:nvPr/>
          </p:nvSpPr>
          <p:spPr>
            <a:xfrm>
              <a:off x="7266315" y="475185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5" name="Oval 103"/>
            <p:cNvSpPr/>
            <p:nvPr/>
          </p:nvSpPr>
          <p:spPr>
            <a:xfrm>
              <a:off x="6978283" y="475185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6" name="Oval 104"/>
            <p:cNvSpPr/>
            <p:nvPr/>
          </p:nvSpPr>
          <p:spPr>
            <a:xfrm>
              <a:off x="6114187" y="474256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7" name="Oval 105"/>
            <p:cNvSpPr/>
            <p:nvPr/>
          </p:nvSpPr>
          <p:spPr>
            <a:xfrm>
              <a:off x="6402219" y="493187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68" name="TextBox 106"/>
            <p:cNvSpPr txBox="1"/>
            <p:nvPr/>
          </p:nvSpPr>
          <p:spPr>
            <a:xfrm>
              <a:off x="5862159" y="449053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0</a:t>
              </a:r>
              <a:endParaRPr altLang="en-US" dirty="0" lang="zh-CN">
                <a:latin typeface="Times New Roman" panose="02020603050405020304" pitchFamily="18" charset="0"/>
                <a:cs typeface="Times New Roman" panose="02020603050405020304" pitchFamily="18" charset="0"/>
              </a:endParaRPr>
            </a:p>
          </p:txBody>
        </p:sp>
        <p:sp>
          <p:nvSpPr>
            <p:cNvPr id="1049469" name="TextBox 107"/>
            <p:cNvSpPr txBox="1"/>
            <p:nvPr/>
          </p:nvSpPr>
          <p:spPr>
            <a:xfrm>
              <a:off x="6186195" y="4994592"/>
              <a:ext cx="426720" cy="369332"/>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cxnSp>
          <p:nvCxnSpPr>
            <p:cNvPr id="3145826" name="Straight Connector 108"/>
            <p:cNvCxnSpPr>
              <a:cxnSpLocks/>
            </p:cNvCxnSpPr>
            <p:nvPr/>
          </p:nvCxnSpPr>
          <p:spPr>
            <a:xfrm>
              <a:off x="6732240" y="4787860"/>
              <a:ext cx="0" cy="14982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70" name="Oval 109"/>
            <p:cNvSpPr/>
            <p:nvPr/>
          </p:nvSpPr>
          <p:spPr>
            <a:xfrm>
              <a:off x="6696236" y="493187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1" name="TextBox 110"/>
            <p:cNvSpPr txBox="1"/>
            <p:nvPr/>
          </p:nvSpPr>
          <p:spPr>
            <a:xfrm>
              <a:off x="6521544" y="4994592"/>
              <a:ext cx="426720" cy="369332"/>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49472" name="TextBox 111"/>
            <p:cNvSpPr txBox="1"/>
            <p:nvPr/>
          </p:nvSpPr>
          <p:spPr>
            <a:xfrm>
              <a:off x="7164288" y="4139788"/>
              <a:ext cx="660758" cy="369332"/>
            </a:xfrm>
            <a:prstGeom prst="rect"/>
            <a:noFill/>
          </p:spPr>
          <p:txBody>
            <a:bodyPr rtlCol="0" wrap="none">
              <a:spAutoFit/>
            </a:bodyPr>
            <a:p>
              <a:r>
                <a:rPr altLang="zh-CN" dirty="0" i="1" lang="en-US"/>
                <a:t>y</a:t>
              </a:r>
              <a:r>
                <a:rPr altLang="zh-CN" baseline="-25000" dirty="0" lang="en-US">
                  <a:latin typeface="Times New Roman" panose="02020603050405020304" pitchFamily="18" charset="0"/>
                  <a:cs typeface="Times New Roman" panose="02020603050405020304" pitchFamily="18" charset="0"/>
                </a:rPr>
                <a:t>2</a:t>
              </a:r>
              <a:r>
                <a:rPr altLang="zh-CN" dirty="0" lang="en-US"/>
                <a:t>[</a:t>
              </a:r>
              <a:r>
                <a:rPr altLang="zh-CN" dirty="0" i="1" lang="en-US"/>
                <a:t>n</a:t>
              </a:r>
              <a:r>
                <a:rPr altLang="zh-CN" dirty="0" lang="en-US"/>
                <a:t>]</a:t>
              </a:r>
              <a:endParaRPr altLang="en-US" dirty="0" lang="zh-CN"/>
            </a:p>
          </p:txBody>
        </p:sp>
      </p:grpSp>
      <p:sp>
        <p:nvSpPr>
          <p:cNvPr id="1049473" name="Right Arrow 112"/>
          <p:cNvSpPr/>
          <p:nvPr/>
        </p:nvSpPr>
        <p:spPr>
          <a:xfrm>
            <a:off x="4575774" y="4616196"/>
            <a:ext cx="684076" cy="288032"/>
          </a:xfrm>
          <a:prstGeom prst="rightArrow">
            <a:avLst>
              <a:gd name="adj1" fmla="val 28836"/>
              <a:gd name="adj2" fmla="val 5705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4" name="Right Arrow 113"/>
          <p:cNvSpPr/>
          <p:nvPr/>
        </p:nvSpPr>
        <p:spPr>
          <a:xfrm>
            <a:off x="4608004" y="6052646"/>
            <a:ext cx="684076" cy="288032"/>
          </a:xfrm>
          <a:prstGeom prst="rightArrow">
            <a:avLst>
              <a:gd name="adj1" fmla="val 28836"/>
              <a:gd name="adj2" fmla="val 5705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5" name="TextBox 130"/>
          <p:cNvSpPr txBox="1"/>
          <p:nvPr/>
        </p:nvSpPr>
        <p:spPr>
          <a:xfrm>
            <a:off x="7190533" y="5592978"/>
            <a:ext cx="1447832" cy="369332"/>
          </a:xfrm>
          <a:prstGeom prst="rect"/>
          <a:noFill/>
        </p:spPr>
        <p:txBody>
          <a:bodyPr rtlCol="0" wrap="none">
            <a:spAutoFit/>
          </a:bodyPr>
          <a:p>
            <a:r>
              <a:rPr altLang="zh-CN" dirty="0" i="1" lang="en-US">
                <a:solidFill>
                  <a:srgbClr val="FF0000"/>
                </a:solidFill>
                <a:sym typeface="Symbol"/>
              </a:rPr>
              <a:t> y</a:t>
            </a:r>
            <a:r>
              <a:rPr altLang="zh-CN" baseline="-25000" dirty="0" lang="en-US">
                <a:solidFill>
                  <a:srgbClr val="FF0000"/>
                </a:solidFill>
                <a:latin typeface="Times New Roman" panose="02020603050405020304" pitchFamily="18" charset="0"/>
                <a:cs typeface="Times New Roman" panose="02020603050405020304" pitchFamily="18" charset="0"/>
              </a:rPr>
              <a:t>1</a:t>
            </a:r>
            <a:r>
              <a:rPr altLang="zh-CN" dirty="0" lang="en-US">
                <a:solidFill>
                  <a:srgbClr val="FF0000"/>
                </a:solidFill>
              </a:rPr>
              <a:t>[</a:t>
            </a:r>
            <a:r>
              <a:rPr altLang="zh-CN" dirty="0" i="1" lang="en-US">
                <a:solidFill>
                  <a:srgbClr val="FF0000"/>
                </a:solidFill>
              </a:rPr>
              <a:t>n</a:t>
            </a:r>
            <a:r>
              <a:rPr altLang="zh-CN" dirty="0" lang="en-US">
                <a:solidFill>
                  <a:srgbClr val="FF0000"/>
                </a:solidFill>
              </a:rPr>
              <a:t>]+</a:t>
            </a:r>
            <a:r>
              <a:rPr altLang="zh-CN" dirty="0" i="1" lang="en-US">
                <a:solidFill>
                  <a:srgbClr val="FF0000"/>
                </a:solidFill>
              </a:rPr>
              <a:t>y</a:t>
            </a:r>
            <a:r>
              <a:rPr altLang="zh-CN" baseline="-25000" dirty="0" lang="en-US">
                <a:solidFill>
                  <a:srgbClr val="FF0000"/>
                </a:solidFill>
                <a:latin typeface="Times New Roman" panose="02020603050405020304" pitchFamily="18" charset="0"/>
                <a:cs typeface="Times New Roman" panose="02020603050405020304" pitchFamily="18" charset="0"/>
              </a:rPr>
              <a:t>2</a:t>
            </a:r>
            <a:r>
              <a:rPr altLang="zh-CN" dirty="0" lang="en-US">
                <a:solidFill>
                  <a:srgbClr val="FF0000"/>
                </a:solidFill>
              </a:rPr>
              <a:t>[</a:t>
            </a:r>
            <a:r>
              <a:rPr altLang="zh-CN" dirty="0" i="1" lang="en-US">
                <a:solidFill>
                  <a:srgbClr val="FF0000"/>
                </a:solidFill>
              </a:rPr>
              <a:t>n</a:t>
            </a:r>
            <a:r>
              <a:rPr altLang="zh-CN" dirty="0" lang="en-US">
                <a:solidFill>
                  <a:srgbClr val="FF0000"/>
                </a:solidFill>
              </a:rPr>
              <a:t>]</a:t>
            </a:r>
            <a:endParaRPr altLang="en-US" dirty="0" lang="zh-CN">
              <a:solidFill>
                <a:srgbClr val="FF0000"/>
              </a:solidFill>
            </a:endParaRPr>
          </a:p>
        </p:txBody>
      </p:sp>
      <p:grpSp>
        <p:nvGrpSpPr>
          <p:cNvPr id="156" name="组合 16"/>
          <p:cNvGrpSpPr/>
          <p:nvPr/>
        </p:nvGrpSpPr>
        <p:grpSpPr>
          <a:xfrm>
            <a:off x="5576338" y="5435932"/>
            <a:ext cx="2622307" cy="1161420"/>
            <a:chOff x="5576338" y="5435932"/>
            <a:chExt cx="2622307" cy="1161420"/>
          </a:xfrm>
        </p:grpSpPr>
        <p:cxnSp>
          <p:nvCxnSpPr>
            <p:cNvPr id="3145827" name="Straight Connector 114"/>
            <p:cNvCxnSpPr>
              <a:cxnSpLocks/>
            </p:cNvCxnSpPr>
            <p:nvPr/>
          </p:nvCxnSpPr>
          <p:spPr>
            <a:xfrm>
              <a:off x="6224410" y="5445224"/>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28" name="Straight Connector 115"/>
            <p:cNvCxnSpPr>
              <a:cxnSpLocks/>
            </p:cNvCxnSpPr>
            <p:nvPr/>
          </p:nvCxnSpPr>
          <p:spPr>
            <a:xfrm>
              <a:off x="5576338" y="6201308"/>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476" name="Oval 116"/>
            <p:cNvSpPr/>
            <p:nvPr/>
          </p:nvSpPr>
          <p:spPr>
            <a:xfrm>
              <a:off x="5623771" y="61653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77" name="Oval 117"/>
            <p:cNvSpPr/>
            <p:nvPr/>
          </p:nvSpPr>
          <p:spPr>
            <a:xfrm>
              <a:off x="5894389" y="61653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29" name="Straight Connector 118"/>
            <p:cNvCxnSpPr>
              <a:cxnSpLocks/>
            </p:cNvCxnSpPr>
            <p:nvPr/>
          </p:nvCxnSpPr>
          <p:spPr>
            <a:xfrm>
              <a:off x="6788424" y="5860430"/>
              <a:ext cx="0" cy="340878"/>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30" name="Straight Connector 119"/>
            <p:cNvCxnSpPr>
              <a:cxnSpLocks/>
            </p:cNvCxnSpPr>
            <p:nvPr/>
          </p:nvCxnSpPr>
          <p:spPr>
            <a:xfrm>
              <a:off x="6500392" y="5671961"/>
              <a:ext cx="0" cy="529347"/>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478" name="TextBox 121"/>
            <p:cNvSpPr txBox="1"/>
            <p:nvPr/>
          </p:nvSpPr>
          <p:spPr>
            <a:xfrm>
              <a:off x="7820015" y="6104909"/>
              <a:ext cx="378630" cy="492443"/>
            </a:xfrm>
            <a:prstGeom prst="rect"/>
            <a:noFill/>
          </p:spPr>
          <p:txBody>
            <a:bodyPr rtlCol="0" wrap="none">
              <a:spAutoFit/>
            </a:bodyPr>
            <a:p>
              <a:r>
                <a:rPr altLang="zh-CN" dirty="0" sz="2600" i="1" lang="en-US"/>
                <a:t>n</a:t>
              </a:r>
              <a:endParaRPr altLang="en-US" dirty="0" sz="2600" i="1" lang="zh-CN"/>
            </a:p>
          </p:txBody>
        </p:sp>
        <p:sp>
          <p:nvSpPr>
            <p:cNvPr id="1049479" name="Oval 122"/>
            <p:cNvSpPr/>
            <p:nvPr/>
          </p:nvSpPr>
          <p:spPr>
            <a:xfrm>
              <a:off x="7334549" y="61653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0" name="Oval 123"/>
            <p:cNvSpPr/>
            <p:nvPr/>
          </p:nvSpPr>
          <p:spPr>
            <a:xfrm>
              <a:off x="7046517" y="61653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1" name="Oval 124"/>
            <p:cNvSpPr/>
            <p:nvPr/>
          </p:nvSpPr>
          <p:spPr>
            <a:xfrm>
              <a:off x="6464388" y="562524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2" name="Oval 125"/>
            <p:cNvSpPr/>
            <p:nvPr/>
          </p:nvSpPr>
          <p:spPr>
            <a:xfrm>
              <a:off x="6752420" y="579597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3" name="Oval 126"/>
            <p:cNvSpPr/>
            <p:nvPr/>
          </p:nvSpPr>
          <p:spPr>
            <a:xfrm>
              <a:off x="6188406" y="579597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4" name="TextBox 127"/>
            <p:cNvSpPr txBox="1"/>
            <p:nvPr/>
          </p:nvSpPr>
          <p:spPr>
            <a:xfrm>
              <a:off x="6212360" y="543593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sp>
          <p:nvSpPr>
            <p:cNvPr id="1049485" name="TextBox 128"/>
            <p:cNvSpPr txBox="1"/>
            <p:nvPr/>
          </p:nvSpPr>
          <p:spPr>
            <a:xfrm>
              <a:off x="6536396" y="564266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sp>
          <p:nvSpPr>
            <p:cNvPr id="1049486" name="TextBox 129"/>
            <p:cNvSpPr txBox="1"/>
            <p:nvPr/>
          </p:nvSpPr>
          <p:spPr>
            <a:xfrm>
              <a:off x="5972382" y="561595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cxnSp>
          <p:nvCxnSpPr>
            <p:cNvPr id="3145831" name="Straight Connector 135"/>
            <p:cNvCxnSpPr>
              <a:cxnSpLocks/>
            </p:cNvCxnSpPr>
            <p:nvPr/>
          </p:nvCxnSpPr>
          <p:spPr>
            <a:xfrm>
              <a:off x="6228184" y="5860430"/>
              <a:ext cx="0" cy="340878"/>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487" name="Title 1"/>
          <p:cNvSpPr>
            <a:spLocks noGrp="1"/>
          </p:cNvSpPr>
          <p:nvPr>
            <p:ph type="title"/>
          </p:nvPr>
        </p:nvSpPr>
        <p:spPr>
          <a:xfrm>
            <a:off x="457200" y="440668"/>
            <a:ext cx="8229600" cy="1143000"/>
          </a:xfrm>
        </p:spPr>
        <p:txBody>
          <a:bodyPr/>
          <a:p>
            <a:r>
              <a:rPr altLang="zh-CN" b="1" dirty="0" lang="en-US"/>
              <a:t>Linearity of Median Filter</a:t>
            </a:r>
            <a:endParaRPr altLang="en-US" b="1" dirty="0" lang="zh-CN"/>
          </a:p>
        </p:txBody>
      </p:sp>
      <p:sp>
        <p:nvSpPr>
          <p:cNvPr id="1049488"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9489" name=""/>
              <p14:cNvContentPartPr/>
              <p14:nvPr/>
            </p14:nvContentPartPr>
            <p14:xfrm>
              <a:off x="7958326" y="1260663"/>
              <a:ext cx="284070" cy="241009"/>
            </p14:xfrm>
          </p:contentPart>
        </mc:Choice>
        <mc:Fallback>
          <p:sp>
            <p:nvSpPr>
              <p:cNvPr id="1049489" name=""/>
              <p:cNvSpPr/>
              <p:nvPr/>
            </p:nvSpPr>
            <p:spPr>
              <a:xfrm>
                <a:off x="7958326" y="1260663"/>
                <a:ext cx="284070" cy="241009"/>
              </a:xfrm>
            </p:spPr>
          </p:sp>
        </mc:Fallback>
      </mc:AlternateContent>
      <mc:AlternateContent xmlns:mc="http://schemas.openxmlformats.org/markup-compatibility/2006">
        <mc:Choice xmlns:p14="http://schemas.microsoft.com/office/powerpoint/2010/main" Requires="p14">
          <p:contentPart p14:bwMode="auto" r:id="rId2">
            <p14:nvContentPartPr>
              <p14:cNvPr id="1049490" name=""/>
              <p14:cNvContentPartPr/>
              <p14:nvPr/>
            </p14:nvContentPartPr>
            <p14:xfrm>
              <a:off x="8172516" y="1603802"/>
              <a:ext cx="17793" cy="75206"/>
            </p14:xfrm>
          </p:contentPart>
        </mc:Choice>
        <mc:Fallback>
          <p:sp>
            <p:nvSpPr>
              <p:cNvPr id="1049490" name=""/>
              <p:cNvSpPr/>
              <p:nvPr/>
            </p:nvSpPr>
            <p:spPr>
              <a:xfrm>
                <a:off x="8172516" y="1603802"/>
                <a:ext cx="17793" cy="75206"/>
              </a:xfrm>
            </p:spPr>
          </p:sp>
        </mc:Fallback>
      </mc:AlternateContent>
      <mc:AlternateContent xmlns:mc="http://schemas.openxmlformats.org/markup-compatibility/2006">
        <mc:Choice xmlns:p14="http://schemas.microsoft.com/office/powerpoint/2010/main" Requires="p14">
          <p:contentPart p14:bwMode="auto" r:id="rId3">
            <p14:nvContentPartPr>
              <p14:cNvPr id="1049491" name=""/>
              <p14:cNvContentPartPr/>
              <p14:nvPr/>
            </p14:nvContentPartPr>
            <p14:xfrm>
              <a:off x="7863569" y="1144765"/>
              <a:ext cx="586987" cy="744489"/>
            </p14:xfrm>
          </p:contentPart>
        </mc:Choice>
        <mc:Fallback>
          <p:sp>
            <p:nvSpPr>
              <p:cNvPr id="1049491" name=""/>
              <p:cNvSpPr/>
              <p:nvPr/>
            </p:nvSpPr>
            <p:spPr>
              <a:xfrm>
                <a:off x="7863569" y="1144765"/>
                <a:ext cx="586987" cy="744489"/>
              </a:xfrm>
            </p:spPr>
          </p:sp>
        </mc:Fallback>
      </mc:AlternateContent>
      <mc:AlternateContent xmlns:mc="http://schemas.openxmlformats.org/markup-compatibility/2006">
        <mc:Choice xmlns:p14="http://schemas.microsoft.com/office/powerpoint/2010/main" Requires="p14">
          <p:contentPart p14:bwMode="auto" r:id="rId4">
            <p14:nvContentPartPr>
              <p14:cNvPr id="1049492" name=""/>
              <p14:cNvContentPartPr/>
              <p14:nvPr/>
            </p14:nvContentPartPr>
            <p14:xfrm>
              <a:off x="5801685" y="2470291"/>
              <a:ext cx="198131" cy="13729"/>
            </p14:xfrm>
          </p:contentPart>
        </mc:Choice>
        <mc:Fallback>
          <p:sp>
            <p:nvSpPr>
              <p:cNvPr id="1049492" name=""/>
              <p:cNvSpPr/>
              <p:nvPr/>
            </p:nvSpPr>
            <p:spPr>
              <a:xfrm>
                <a:off x="5801685" y="2470291"/>
                <a:ext cx="198131" cy="13729"/>
              </a:xfrm>
            </p:spPr>
          </p:sp>
        </mc:Fallback>
      </mc:AlternateContent>
      <mc:AlternateContent xmlns:mc="http://schemas.openxmlformats.org/markup-compatibility/2006">
        <mc:Choice xmlns:p14="http://schemas.microsoft.com/office/powerpoint/2010/main" Requires="p14">
          <p:contentPart p14:bwMode="auto" r:id="rId5">
            <p14:nvContentPartPr>
              <p14:cNvPr id="1049493" name=""/>
              <p14:cNvContentPartPr/>
              <p14:nvPr/>
            </p14:nvContentPartPr>
            <p14:xfrm>
              <a:off x="5885437" y="2399663"/>
              <a:ext cx="158562" cy="151842"/>
            </p14:xfrm>
          </p:contentPart>
        </mc:Choice>
        <mc:Fallback>
          <p:sp>
            <p:nvSpPr>
              <p:cNvPr id="1049493" name=""/>
              <p:cNvSpPr/>
              <p:nvPr/>
            </p:nvSpPr>
            <p:spPr>
              <a:xfrm>
                <a:off x="5885437" y="2399663"/>
                <a:ext cx="158562" cy="151842"/>
              </a:xfrm>
            </p:spPr>
          </p:sp>
        </mc:Fallback>
      </mc:AlternateContent>
      <mc:AlternateContent xmlns:mc="http://schemas.openxmlformats.org/markup-compatibility/2006">
        <mc:Choice xmlns:p14="http://schemas.microsoft.com/office/powerpoint/2010/main" Requires="p14">
          <p:contentPart p14:bwMode="auto" r:id="rId6">
            <p14:nvContentPartPr>
              <p14:cNvPr id="1049494" name=""/>
              <p14:cNvContentPartPr/>
              <p14:nvPr/>
            </p14:nvContentPartPr>
            <p14:xfrm>
              <a:off x="6090570" y="2298849"/>
              <a:ext cx="82572" cy="223766"/>
            </p14:xfrm>
          </p:contentPart>
        </mc:Choice>
        <mc:Fallback>
          <p:sp>
            <p:nvSpPr>
              <p:cNvPr id="1049494" name=""/>
              <p:cNvSpPr/>
              <p:nvPr/>
            </p:nvSpPr>
            <p:spPr>
              <a:xfrm>
                <a:off x="6090570" y="2298849"/>
                <a:ext cx="82572" cy="223766"/>
              </a:xfrm>
            </p:spPr>
          </p:sp>
        </mc:Fallback>
      </mc:AlternateContent>
      <mc:AlternateContent xmlns:mc="http://schemas.openxmlformats.org/markup-compatibility/2006">
        <mc:Choice xmlns:p14="http://schemas.microsoft.com/office/powerpoint/2010/main" Requires="p14">
          <p:contentPart p14:bwMode="auto" r:id="rId7">
            <p14:nvContentPartPr>
              <p14:cNvPr id="1049495" name=""/>
              <p14:cNvContentPartPr/>
              <p14:nvPr/>
            </p14:nvContentPartPr>
            <p14:xfrm>
              <a:off x="6079646" y="2422234"/>
              <a:ext cx="78282" cy="19539"/>
            </p14:xfrm>
          </p:contentPart>
        </mc:Choice>
        <mc:Fallback>
          <p:sp>
            <p:nvSpPr>
              <p:cNvPr id="1049495" name=""/>
              <p:cNvSpPr/>
              <p:nvPr/>
            </p:nvSpPr>
            <p:spPr>
              <a:xfrm>
                <a:off x="6079646" y="2422234"/>
                <a:ext cx="78282" cy="19539"/>
              </a:xfrm>
            </p:spPr>
          </p:sp>
        </mc:Fallback>
      </mc:AlternateContent>
      <mc:AlternateContent xmlns:mc="http://schemas.openxmlformats.org/markup-compatibility/2006">
        <mc:Choice xmlns:p14="http://schemas.microsoft.com/office/powerpoint/2010/main" Requires="p14">
          <p:contentPart p14:bwMode="auto" r:id="rId8">
            <p14:nvContentPartPr>
              <p14:cNvPr id="1049496" name=""/>
              <p14:cNvContentPartPr/>
              <p14:nvPr/>
            </p14:nvContentPartPr>
            <p14:xfrm>
              <a:off x="6081467" y="2442461"/>
              <a:ext cx="150658" cy="88895"/>
            </p14:xfrm>
          </p:contentPart>
        </mc:Choice>
        <mc:Fallback>
          <p:sp>
            <p:nvSpPr>
              <p:cNvPr id="1049496" name=""/>
              <p:cNvSpPr/>
              <p:nvPr/>
            </p:nvSpPr>
            <p:spPr>
              <a:xfrm>
                <a:off x="6081467" y="2442461"/>
                <a:ext cx="150658" cy="88895"/>
              </a:xfrm>
            </p:spPr>
          </p:sp>
        </mc:Fallback>
      </mc:AlternateContent>
      <mc:AlternateContent xmlns:mc="http://schemas.openxmlformats.org/markup-compatibility/2006">
        <mc:Choice xmlns:p14="http://schemas.microsoft.com/office/powerpoint/2010/main" Requires="p14">
          <p:contentPart p14:bwMode="auto" r:id="rId9">
            <p14:nvContentPartPr>
              <p14:cNvPr id="1049497" name=""/>
              <p14:cNvContentPartPr/>
              <p14:nvPr/>
            </p14:nvContentPartPr>
            <p14:xfrm>
              <a:off x="6179785" y="2266755"/>
              <a:ext cx="29944" cy="168040"/>
            </p14:xfrm>
          </p:contentPart>
        </mc:Choice>
        <mc:Fallback>
          <p:sp>
            <p:nvSpPr>
              <p:cNvPr id="1049497" name=""/>
              <p:cNvSpPr/>
              <p:nvPr/>
            </p:nvSpPr>
            <p:spPr>
              <a:xfrm>
                <a:off x="6179785" y="2266755"/>
                <a:ext cx="29944" cy="168040"/>
              </a:xfrm>
            </p:spPr>
          </p:sp>
        </mc:Fallback>
      </mc:AlternateContent>
      <mc:AlternateContent xmlns:mc="http://schemas.openxmlformats.org/markup-compatibility/2006">
        <mc:Choice xmlns:p14="http://schemas.microsoft.com/office/powerpoint/2010/main" Requires="p14">
          <p:contentPart p14:bwMode="auto" r:id="rId10">
            <p14:nvContentPartPr>
              <p14:cNvPr id="1049498" name=""/>
              <p14:cNvContentPartPr/>
              <p14:nvPr/>
            </p14:nvContentPartPr>
            <p14:xfrm>
              <a:off x="6214985" y="2244679"/>
              <a:ext cx="127908" cy="162001"/>
            </p14:xfrm>
          </p:contentPart>
        </mc:Choice>
        <mc:Fallback>
          <p:sp>
            <p:nvSpPr>
              <p:cNvPr id="1049498" name=""/>
              <p:cNvSpPr/>
              <p:nvPr/>
            </p:nvSpPr>
            <p:spPr>
              <a:xfrm>
                <a:off x="6214985" y="2244679"/>
                <a:ext cx="127908" cy="162001"/>
              </a:xfrm>
            </p:spPr>
          </p:sp>
        </mc:Fallback>
      </mc:AlternateContent>
      <mc:AlternateContent xmlns:mc="http://schemas.openxmlformats.org/markup-compatibility/2006">
        <mc:Choice xmlns:p14="http://schemas.microsoft.com/office/powerpoint/2010/main" Requires="p14">
          <p:contentPart p14:bwMode="auto" r:id="rId11">
            <p14:nvContentPartPr>
              <p14:cNvPr id="1049499" name=""/>
              <p14:cNvContentPartPr/>
              <p14:nvPr/>
            </p14:nvContentPartPr>
            <p14:xfrm>
              <a:off x="6198598" y="2279756"/>
              <a:ext cx="135554" cy="213117"/>
            </p14:xfrm>
          </p:contentPart>
        </mc:Choice>
        <mc:Fallback>
          <p:sp>
            <p:nvSpPr>
              <p:cNvPr id="1049499" name=""/>
              <p:cNvSpPr/>
              <p:nvPr/>
            </p:nvSpPr>
            <p:spPr>
              <a:xfrm>
                <a:off x="6198598" y="2279756"/>
                <a:ext cx="135554" cy="213117"/>
              </a:xfrm>
            </p:spPr>
          </p:sp>
        </mc:Fallback>
      </mc:AlternateContent>
      <mc:AlternateContent xmlns:mc="http://schemas.openxmlformats.org/markup-compatibility/2006">
        <mc:Choice xmlns:p14="http://schemas.microsoft.com/office/powerpoint/2010/main" Requires="p14">
          <p:contentPart p14:bwMode="auto" r:id="rId12">
            <p14:nvContentPartPr>
              <p14:cNvPr id="1049500" name=""/>
              <p14:cNvContentPartPr/>
              <p14:nvPr/>
            </p14:nvContentPartPr>
            <p14:xfrm>
              <a:off x="6197991" y="2433014"/>
              <a:ext cx="140858" cy="14592"/>
            </p14:xfrm>
          </p:contentPart>
        </mc:Choice>
        <mc:Fallback>
          <p:sp>
            <p:nvSpPr>
              <p:cNvPr id="1049500" name=""/>
              <p:cNvSpPr/>
              <p:nvPr/>
            </p:nvSpPr>
            <p:spPr>
              <a:xfrm>
                <a:off x="6197991" y="2433014"/>
                <a:ext cx="140858" cy="14592"/>
              </a:xfrm>
            </p:spPr>
          </p:sp>
        </mc:Fallback>
      </mc:AlternateContent>
      <mc:AlternateContent xmlns:mc="http://schemas.openxmlformats.org/markup-compatibility/2006">
        <mc:Choice xmlns:p14="http://schemas.microsoft.com/office/powerpoint/2010/main" Requires="p14">
          <p:contentPart p14:bwMode="auto" r:id="rId13">
            <p14:nvContentPartPr>
              <p14:cNvPr id="1049501" name=""/>
              <p14:cNvContentPartPr/>
              <p14:nvPr/>
            </p14:nvContentPartPr>
            <p14:xfrm>
              <a:off x="6160443" y="2450770"/>
              <a:ext cx="226197" cy="47208"/>
            </p14:xfrm>
          </p:contentPart>
        </mc:Choice>
        <mc:Fallback>
          <p:sp>
            <p:nvSpPr>
              <p:cNvPr id="1049501" name=""/>
              <p:cNvSpPr/>
              <p:nvPr/>
            </p:nvSpPr>
            <p:spPr>
              <a:xfrm>
                <a:off x="6160443" y="2450770"/>
                <a:ext cx="226197" cy="47208"/>
              </a:xfrm>
            </p:spPr>
          </p:sp>
        </mc:Fallback>
      </mc:AlternateContent>
      <mc:AlternateContent xmlns:mc="http://schemas.openxmlformats.org/markup-compatibility/2006">
        <mc:Choice xmlns:p14="http://schemas.microsoft.com/office/powerpoint/2010/main" Requires="p14">
          <p:contentPart p14:bwMode="auto" r:id="rId14">
            <p14:nvContentPartPr>
              <p14:cNvPr id="1049502" name=""/>
              <p14:cNvContentPartPr/>
              <p14:nvPr/>
            </p14:nvContentPartPr>
            <p14:xfrm>
              <a:off x="6350481" y="2186040"/>
              <a:ext cx="86630" cy="164330"/>
            </p14:xfrm>
          </p:contentPart>
        </mc:Choice>
        <mc:Fallback>
          <p:sp>
            <p:nvSpPr>
              <p:cNvPr id="1049502" name=""/>
              <p:cNvSpPr/>
              <p:nvPr/>
            </p:nvSpPr>
            <p:spPr>
              <a:xfrm>
                <a:off x="6350481" y="2186040"/>
                <a:ext cx="86630" cy="164330"/>
              </a:xfrm>
            </p:spPr>
          </p:sp>
        </mc:Fallback>
      </mc:AlternateContent>
      <mc:AlternateContent xmlns:mc="http://schemas.openxmlformats.org/markup-compatibility/2006">
        <mc:Choice xmlns:p14="http://schemas.microsoft.com/office/powerpoint/2010/main" Requires="p14">
          <p:contentPart p14:bwMode="auto" r:id="rId15">
            <p14:nvContentPartPr>
              <p14:cNvPr id="1049503" name=""/>
              <p14:cNvContentPartPr/>
              <p14:nvPr/>
            </p14:nvContentPartPr>
            <p14:xfrm>
              <a:off x="6371240" y="2259933"/>
              <a:ext cx="141966" cy="303726"/>
            </p14:xfrm>
          </p:contentPart>
        </mc:Choice>
        <mc:Fallback>
          <p:sp>
            <p:nvSpPr>
              <p:cNvPr id="1049503" name=""/>
              <p:cNvSpPr/>
              <p:nvPr/>
            </p:nvSpPr>
            <p:spPr>
              <a:xfrm>
                <a:off x="6371240" y="2259933"/>
                <a:ext cx="141966" cy="303726"/>
              </a:xfrm>
            </p:spPr>
          </p:sp>
        </mc:Fallback>
      </mc:AlternateContent>
      <mc:AlternateContent xmlns:mc="http://schemas.openxmlformats.org/markup-compatibility/2006">
        <mc:Choice xmlns:p14="http://schemas.microsoft.com/office/powerpoint/2010/main" Requires="p14">
          <p:contentPart p14:bwMode="auto" r:id="rId16">
            <p14:nvContentPartPr>
              <p14:cNvPr id="1049504" name=""/>
              <p14:cNvContentPartPr/>
              <p14:nvPr/>
            </p14:nvContentPartPr>
            <p14:xfrm>
              <a:off x="6387345" y="2326282"/>
              <a:ext cx="150005" cy="223326"/>
            </p14:xfrm>
          </p:contentPart>
        </mc:Choice>
        <mc:Fallback>
          <p:sp>
            <p:nvSpPr>
              <p:cNvPr id="1049504" name=""/>
              <p:cNvSpPr/>
              <p:nvPr/>
            </p:nvSpPr>
            <p:spPr>
              <a:xfrm>
                <a:off x="6387345" y="2326282"/>
                <a:ext cx="150005" cy="223326"/>
              </a:xfrm>
            </p:spPr>
          </p:sp>
        </mc:Fallback>
      </mc:AlternateContent>
      <mc:AlternateContent xmlns:mc="http://schemas.openxmlformats.org/markup-compatibility/2006">
        <mc:Choice xmlns:p14="http://schemas.microsoft.com/office/powerpoint/2010/main" Requires="p14">
          <p:contentPart p14:bwMode="auto" r:id="rId17">
            <p14:nvContentPartPr>
              <p14:cNvPr id="1049505" name=""/>
              <p14:cNvContentPartPr/>
              <p14:nvPr/>
            </p14:nvContentPartPr>
            <p14:xfrm>
              <a:off x="6390379" y="2385408"/>
              <a:ext cx="124415" cy="43062"/>
            </p14:xfrm>
          </p:contentPart>
        </mc:Choice>
        <mc:Fallback>
          <p:sp>
            <p:nvSpPr>
              <p:cNvPr id="1049505" name=""/>
              <p:cNvSpPr/>
              <p:nvPr/>
            </p:nvSpPr>
            <p:spPr>
              <a:xfrm>
                <a:off x="6390379" y="2385408"/>
                <a:ext cx="124415" cy="43062"/>
              </a:xfrm>
            </p:spPr>
          </p:sp>
        </mc:Fallback>
      </mc:AlternateContent>
      <mc:AlternateContent xmlns:mc="http://schemas.openxmlformats.org/markup-compatibility/2006">
        <mc:Choice xmlns:p14="http://schemas.microsoft.com/office/powerpoint/2010/main" Requires="p14">
          <p:contentPart p14:bwMode="auto" r:id="rId18">
            <p14:nvContentPartPr>
              <p14:cNvPr id="1049506" name=""/>
              <p14:cNvContentPartPr/>
              <p14:nvPr/>
            </p14:nvContentPartPr>
            <p14:xfrm>
              <a:off x="6435493" y="2345043"/>
              <a:ext cx="28377" cy="223354"/>
            </p14:xfrm>
          </p:contentPart>
        </mc:Choice>
        <mc:Fallback>
          <p:sp>
            <p:nvSpPr>
              <p:cNvPr id="1049506" name=""/>
              <p:cNvSpPr/>
              <p:nvPr/>
            </p:nvSpPr>
            <p:spPr>
              <a:xfrm>
                <a:off x="6435493" y="2345043"/>
                <a:ext cx="28377" cy="223354"/>
              </a:xfrm>
            </p:spPr>
          </p:sp>
        </mc:Fallback>
      </mc:AlternateContent>
      <mc:AlternateContent xmlns:mc="http://schemas.openxmlformats.org/markup-compatibility/2006">
        <mc:Choice xmlns:p14="http://schemas.microsoft.com/office/powerpoint/2010/main" Requires="p14">
          <p:contentPart p14:bwMode="auto" r:id="rId19">
            <p14:nvContentPartPr>
              <p14:cNvPr id="1049507" name=""/>
              <p14:cNvContentPartPr/>
              <p14:nvPr/>
            </p14:nvContentPartPr>
            <p14:xfrm>
              <a:off x="6444643" y="2236476"/>
              <a:ext cx="208946" cy="242971"/>
            </p14:xfrm>
          </p:contentPart>
        </mc:Choice>
        <mc:Fallback>
          <p:sp>
            <p:nvSpPr>
              <p:cNvPr id="1049507" name=""/>
              <p:cNvSpPr/>
              <p:nvPr/>
            </p:nvSpPr>
            <p:spPr>
              <a:xfrm>
                <a:off x="6444643" y="2236476"/>
                <a:ext cx="208946" cy="242971"/>
              </a:xfrm>
            </p:spPr>
          </p:sp>
        </mc:Fallback>
      </mc:AlternateContent>
      <mc:AlternateContent xmlns:mc="http://schemas.openxmlformats.org/markup-compatibility/2006">
        <mc:Choice xmlns:p14="http://schemas.microsoft.com/office/powerpoint/2010/main" Requires="p14">
          <p:contentPart p14:bwMode="auto" r:id="rId20">
            <p14:nvContentPartPr>
              <p14:cNvPr id="1049508" name=""/>
              <p14:cNvContentPartPr/>
              <p14:nvPr/>
            </p14:nvContentPartPr>
            <p14:xfrm>
              <a:off x="6581512" y="2378422"/>
              <a:ext cx="16139" cy="321912"/>
            </p14:xfrm>
          </p:contentPart>
        </mc:Choice>
        <mc:Fallback>
          <p:sp>
            <p:nvSpPr>
              <p:cNvPr id="1049508" name=""/>
              <p:cNvSpPr/>
              <p:nvPr/>
            </p:nvSpPr>
            <p:spPr>
              <a:xfrm>
                <a:off x="6581512" y="2378422"/>
                <a:ext cx="16139" cy="321912"/>
              </a:xfrm>
            </p:spPr>
          </p:sp>
        </mc:Fallback>
      </mc:AlternateContent>
      <mc:AlternateContent xmlns:mc="http://schemas.openxmlformats.org/markup-compatibility/2006">
        <mc:Choice xmlns:p14="http://schemas.microsoft.com/office/powerpoint/2010/main" Requires="p14">
          <p:contentPart p14:bwMode="auto" r:id="rId21">
            <p14:nvContentPartPr>
              <p14:cNvPr id="1049509" name=""/>
              <p14:cNvContentPartPr/>
              <p14:nvPr/>
            </p14:nvContentPartPr>
            <p14:xfrm>
              <a:off x="6667680" y="2201212"/>
              <a:ext cx="218559" cy="249958"/>
            </p14:xfrm>
          </p:contentPart>
        </mc:Choice>
        <mc:Fallback>
          <p:sp>
            <p:nvSpPr>
              <p:cNvPr id="1049509" name=""/>
              <p:cNvSpPr/>
              <p:nvPr/>
            </p:nvSpPr>
            <p:spPr>
              <a:xfrm>
                <a:off x="6667680" y="2201212"/>
                <a:ext cx="218559" cy="249958"/>
              </a:xfrm>
            </p:spPr>
          </p:sp>
        </mc:Fallback>
      </mc:AlternateContent>
      <mc:AlternateContent xmlns:mc="http://schemas.openxmlformats.org/markup-compatibility/2006">
        <mc:Choice xmlns:p14="http://schemas.microsoft.com/office/powerpoint/2010/main" Requires="p14">
          <p:contentPart p14:bwMode="auto" r:id="rId22">
            <p14:nvContentPartPr>
              <p14:cNvPr id="1049510" name=""/>
              <p14:cNvContentPartPr/>
              <p14:nvPr/>
            </p14:nvContentPartPr>
            <p14:xfrm>
              <a:off x="6713049" y="2400270"/>
              <a:ext cx="47226" cy="195801"/>
            </p14:xfrm>
          </p:contentPart>
        </mc:Choice>
        <mc:Fallback>
          <p:sp>
            <p:nvSpPr>
              <p:cNvPr id="1049510" name=""/>
              <p:cNvSpPr/>
              <p:nvPr/>
            </p:nvSpPr>
            <p:spPr>
              <a:xfrm>
                <a:off x="6713049" y="2400270"/>
                <a:ext cx="47226" cy="195801"/>
              </a:xfrm>
            </p:spPr>
          </p:sp>
        </mc:Fallback>
      </mc:AlternateContent>
      <mc:AlternateContent xmlns:mc="http://schemas.openxmlformats.org/markup-compatibility/2006">
        <mc:Choice xmlns:p14="http://schemas.microsoft.com/office/powerpoint/2010/main" Requires="p14">
          <p:contentPart p14:bwMode="auto" r:id="rId23">
            <p14:nvContentPartPr>
              <p14:cNvPr id="1049511" name=""/>
              <p14:cNvContentPartPr/>
              <p14:nvPr/>
            </p14:nvContentPartPr>
            <p14:xfrm>
              <a:off x="6757555" y="2360290"/>
              <a:ext cx="118903" cy="241375"/>
            </p14:xfrm>
          </p:contentPart>
        </mc:Choice>
        <mc:Fallback>
          <p:sp>
            <p:nvSpPr>
              <p:cNvPr id="1049511" name=""/>
              <p:cNvSpPr/>
              <p:nvPr/>
            </p:nvSpPr>
            <p:spPr>
              <a:xfrm>
                <a:off x="6757555" y="2360290"/>
                <a:ext cx="118903" cy="241375"/>
              </a:xfrm>
            </p:spPr>
          </p:sp>
        </mc:Fallback>
      </mc:AlternateContent>
      <mc:AlternateContent xmlns:mc="http://schemas.openxmlformats.org/markup-compatibility/2006">
        <mc:Choice xmlns:p14="http://schemas.microsoft.com/office/powerpoint/2010/main" Requires="p14">
          <p:contentPart p14:bwMode="auto" r:id="rId24">
            <p14:nvContentPartPr>
              <p14:cNvPr id="1049512" name=""/>
              <p14:cNvContentPartPr/>
              <p14:nvPr/>
            </p14:nvContentPartPr>
            <p14:xfrm>
              <a:off x="6896377" y="2232163"/>
              <a:ext cx="173125" cy="339009"/>
            </p14:xfrm>
          </p:contentPart>
        </mc:Choice>
        <mc:Fallback>
          <p:sp>
            <p:nvSpPr>
              <p:cNvPr id="1049512" name=""/>
              <p:cNvSpPr/>
              <p:nvPr/>
            </p:nvSpPr>
            <p:spPr>
              <a:xfrm>
                <a:off x="6896377" y="2232163"/>
                <a:ext cx="173125" cy="339009"/>
              </a:xfrm>
            </p:spPr>
          </p:sp>
        </mc:Fallback>
      </mc:AlternateContent>
      <mc:AlternateContent xmlns:mc="http://schemas.openxmlformats.org/markup-compatibility/2006">
        <mc:Choice xmlns:p14="http://schemas.microsoft.com/office/powerpoint/2010/main" Requires="p14">
          <p:contentPart p14:bwMode="auto" r:id="rId25">
            <p14:nvContentPartPr>
              <p14:cNvPr id="1049513" name=""/>
              <p14:cNvContentPartPr/>
              <p14:nvPr/>
            </p14:nvContentPartPr>
            <p14:xfrm>
              <a:off x="6957832" y="2317349"/>
              <a:ext cx="152365" cy="25873"/>
            </p14:xfrm>
          </p:contentPart>
        </mc:Choice>
        <mc:Fallback>
          <p:sp>
            <p:nvSpPr>
              <p:cNvPr id="1049513" name=""/>
              <p:cNvSpPr/>
              <p:nvPr/>
            </p:nvSpPr>
            <p:spPr>
              <a:xfrm>
                <a:off x="6957832" y="2317349"/>
                <a:ext cx="152365" cy="25873"/>
              </a:xfrm>
            </p:spPr>
          </p:sp>
        </mc:Fallback>
      </mc:AlternateContent>
      <mc:AlternateContent xmlns:mc="http://schemas.openxmlformats.org/markup-compatibility/2006">
        <mc:Choice xmlns:p14="http://schemas.microsoft.com/office/powerpoint/2010/main" Requires="p14">
          <p:contentPart p14:bwMode="auto" r:id="rId26">
            <p14:nvContentPartPr>
              <p14:cNvPr id="1049514" name=""/>
              <p14:cNvContentPartPr/>
              <p14:nvPr/>
            </p14:nvContentPartPr>
            <p14:xfrm>
              <a:off x="7003507" y="2409138"/>
              <a:ext cx="71962" cy="122008"/>
            </p14:xfrm>
          </p:contentPart>
        </mc:Choice>
        <mc:Fallback>
          <p:sp>
            <p:nvSpPr>
              <p:cNvPr id="1049514" name=""/>
              <p:cNvSpPr/>
              <p:nvPr/>
            </p:nvSpPr>
            <p:spPr>
              <a:xfrm>
                <a:off x="7003507" y="2409138"/>
                <a:ext cx="71962" cy="122008"/>
              </a:xfrm>
            </p:spPr>
          </p:sp>
        </mc:Fallback>
      </mc:AlternateContent>
      <mc:AlternateContent xmlns:mc="http://schemas.openxmlformats.org/markup-compatibility/2006">
        <mc:Choice xmlns:p14="http://schemas.microsoft.com/office/powerpoint/2010/main" Requires="p14">
          <p:contentPart p14:bwMode="auto" r:id="rId27">
            <p14:nvContentPartPr>
              <p14:cNvPr id="1049515" name=""/>
              <p14:cNvContentPartPr/>
              <p14:nvPr/>
            </p14:nvContentPartPr>
            <p14:xfrm>
              <a:off x="7127591" y="2204523"/>
              <a:ext cx="159170" cy="415695"/>
            </p14:xfrm>
          </p:contentPart>
        </mc:Choice>
        <mc:Fallback>
          <p:sp>
            <p:nvSpPr>
              <p:cNvPr id="1049515" name=""/>
              <p:cNvSpPr/>
              <p:nvPr/>
            </p:nvSpPr>
            <p:spPr>
              <a:xfrm>
                <a:off x="7127591" y="2204523"/>
                <a:ext cx="159170" cy="415695"/>
              </a:xfrm>
            </p:spPr>
          </p:sp>
        </mc:Fallback>
      </mc:AlternateContent>
      <mc:AlternateContent xmlns:mc="http://schemas.openxmlformats.org/markup-compatibility/2006">
        <mc:Choice xmlns:p14="http://schemas.microsoft.com/office/powerpoint/2010/main" Requires="p14">
          <p:contentPart p14:bwMode="auto" r:id="rId28">
            <p14:nvContentPartPr>
              <p14:cNvPr id="1049516" name=""/>
              <p14:cNvContentPartPr/>
              <p14:nvPr/>
            </p14:nvContentPartPr>
            <p14:xfrm>
              <a:off x="7190600" y="2217598"/>
              <a:ext cx="110739" cy="222084"/>
            </p14:xfrm>
          </p:contentPart>
        </mc:Choice>
        <mc:Fallback>
          <p:sp>
            <p:nvSpPr>
              <p:cNvPr id="1049516" name=""/>
              <p:cNvSpPr/>
              <p:nvPr/>
            </p:nvSpPr>
            <p:spPr>
              <a:xfrm>
                <a:off x="7190600" y="2217598"/>
                <a:ext cx="110739" cy="222084"/>
              </a:xfrm>
            </p:spPr>
          </p:sp>
        </mc:Fallback>
      </mc:AlternateContent>
      <mc:AlternateContent xmlns:mc="http://schemas.openxmlformats.org/markup-compatibility/2006">
        <mc:Choice xmlns:p14="http://schemas.microsoft.com/office/powerpoint/2010/main" Requires="p14">
          <p:contentPart p14:bwMode="auto" r:id="rId29">
            <p14:nvContentPartPr>
              <p14:cNvPr id="1049517" name=""/>
              <p14:cNvContentPartPr/>
              <p14:nvPr/>
            </p14:nvContentPartPr>
            <p14:xfrm>
              <a:off x="7238828" y="2245674"/>
              <a:ext cx="85801" cy="205538"/>
            </p14:xfrm>
          </p:contentPart>
        </mc:Choice>
        <mc:Fallback>
          <p:sp>
            <p:nvSpPr>
              <p:cNvPr id="1049517" name=""/>
              <p:cNvSpPr/>
              <p:nvPr/>
            </p:nvSpPr>
            <p:spPr>
              <a:xfrm>
                <a:off x="7238828" y="2245674"/>
                <a:ext cx="85801" cy="205538"/>
              </a:xfrm>
            </p:spPr>
          </p:sp>
        </mc:Fallback>
      </mc:AlternateContent>
      <mc:AlternateContent xmlns:mc="http://schemas.openxmlformats.org/markup-compatibility/2006">
        <mc:Choice xmlns:p14="http://schemas.microsoft.com/office/powerpoint/2010/main" Requires="p14">
          <p:contentPart p14:bwMode="auto" r:id="rId30">
            <p14:nvContentPartPr>
              <p14:cNvPr id="1049518" name=""/>
              <p14:cNvContentPartPr/>
              <p14:nvPr/>
            </p14:nvContentPartPr>
            <p14:xfrm>
              <a:off x="7155428" y="2329552"/>
              <a:ext cx="153012" cy="243104"/>
            </p14:xfrm>
          </p:contentPart>
        </mc:Choice>
        <mc:Fallback>
          <p:sp>
            <p:nvSpPr>
              <p:cNvPr id="1049518" name=""/>
              <p:cNvSpPr/>
              <p:nvPr/>
            </p:nvSpPr>
            <p:spPr>
              <a:xfrm>
                <a:off x="7155428" y="2329552"/>
                <a:ext cx="153012" cy="243104"/>
              </a:xfrm>
            </p:spPr>
          </p:sp>
        </mc:Fallback>
      </mc:AlternateContent>
      <mc:AlternateContent xmlns:mc="http://schemas.openxmlformats.org/markup-compatibility/2006">
        <mc:Choice xmlns:p14="http://schemas.microsoft.com/office/powerpoint/2010/main" Requires="p14">
          <p:contentPart p14:bwMode="auto" r:id="rId31">
            <p14:nvContentPartPr>
              <p14:cNvPr id="1049519" name=""/>
              <p14:cNvContentPartPr/>
              <p14:nvPr/>
            </p14:nvContentPartPr>
            <p14:xfrm>
              <a:off x="7299518" y="2474916"/>
              <a:ext cx="71845" cy="42629"/>
            </p14:xfrm>
          </p:contentPart>
        </mc:Choice>
        <mc:Fallback>
          <p:sp>
            <p:nvSpPr>
              <p:cNvPr id="1049519" name=""/>
              <p:cNvSpPr/>
              <p:nvPr/>
            </p:nvSpPr>
            <p:spPr>
              <a:xfrm>
                <a:off x="7299518" y="2474916"/>
                <a:ext cx="71845" cy="42629"/>
              </a:xfrm>
            </p:spPr>
          </p:sp>
        </mc:Fallback>
      </mc:AlternateContent>
      <mc:AlternateContent xmlns:mc="http://schemas.openxmlformats.org/markup-compatibility/2006">
        <mc:Choice xmlns:p14="http://schemas.microsoft.com/office/powerpoint/2010/main" Requires="p14">
          <p:contentPart p14:bwMode="auto" r:id="rId32">
            <p14:nvContentPartPr>
              <p14:cNvPr id="1049520" name=""/>
              <p14:cNvContentPartPr/>
              <p14:nvPr/>
            </p14:nvContentPartPr>
            <p14:xfrm>
              <a:off x="7379022" y="2240659"/>
              <a:ext cx="132023" cy="12051"/>
            </p14:xfrm>
          </p:contentPart>
        </mc:Choice>
        <mc:Fallback>
          <p:sp>
            <p:nvSpPr>
              <p:cNvPr id="1049520" name=""/>
              <p:cNvSpPr/>
              <p:nvPr/>
            </p:nvSpPr>
            <p:spPr>
              <a:xfrm>
                <a:off x="7379022" y="2240659"/>
                <a:ext cx="132023" cy="12051"/>
              </a:xfrm>
            </p:spPr>
          </p:sp>
        </mc:Fallback>
      </mc:AlternateContent>
      <mc:AlternateContent xmlns:mc="http://schemas.openxmlformats.org/markup-compatibility/2006">
        <mc:Choice xmlns:p14="http://schemas.microsoft.com/office/powerpoint/2010/main" Requires="p14">
          <p:contentPart p14:bwMode="auto" r:id="rId33">
            <p14:nvContentPartPr>
              <p14:cNvPr id="1049521" name=""/>
              <p14:cNvContentPartPr/>
              <p14:nvPr/>
            </p14:nvContentPartPr>
            <p14:xfrm>
              <a:off x="7401937" y="2295886"/>
              <a:ext cx="24671" cy="268270"/>
            </p14:xfrm>
          </p:contentPart>
        </mc:Choice>
        <mc:Fallback>
          <p:sp>
            <p:nvSpPr>
              <p:cNvPr id="1049521" name=""/>
              <p:cNvSpPr/>
              <p:nvPr/>
            </p:nvSpPr>
            <p:spPr>
              <a:xfrm>
                <a:off x="7401937" y="2295886"/>
                <a:ext cx="24671" cy="268270"/>
              </a:xfrm>
            </p:spPr>
          </p:sp>
        </mc:Fallback>
      </mc:AlternateContent>
      <mc:AlternateContent xmlns:mc="http://schemas.openxmlformats.org/markup-compatibility/2006">
        <mc:Choice xmlns:p14="http://schemas.microsoft.com/office/powerpoint/2010/main" Requires="p14">
          <p:contentPart p14:bwMode="auto" r:id="rId34">
            <p14:nvContentPartPr>
              <p14:cNvPr id="1049522" name=""/>
              <p14:cNvContentPartPr/>
              <p14:nvPr/>
            </p14:nvContentPartPr>
            <p14:xfrm>
              <a:off x="7383271" y="2391658"/>
              <a:ext cx="90283" cy="22841"/>
            </p14:xfrm>
          </p:contentPart>
        </mc:Choice>
        <mc:Fallback>
          <p:sp>
            <p:nvSpPr>
              <p:cNvPr id="1049522" name=""/>
              <p:cNvSpPr/>
              <p:nvPr/>
            </p:nvSpPr>
            <p:spPr>
              <a:xfrm>
                <a:off x="7383271" y="2391658"/>
                <a:ext cx="90283" cy="22841"/>
              </a:xfrm>
            </p:spPr>
          </p:sp>
        </mc:Fallback>
      </mc:AlternateContent>
      <mc:AlternateContent xmlns:mc="http://schemas.openxmlformats.org/markup-compatibility/2006">
        <mc:Choice xmlns:p14="http://schemas.microsoft.com/office/powerpoint/2010/main" Requires="p14">
          <p:contentPart p14:bwMode="auto" r:id="rId35">
            <p14:nvContentPartPr>
              <p14:cNvPr id="1049523" name=""/>
              <p14:cNvContentPartPr/>
              <p14:nvPr/>
            </p14:nvContentPartPr>
            <p14:xfrm>
              <a:off x="7362588" y="2426042"/>
              <a:ext cx="171684" cy="82553"/>
            </p14:xfrm>
          </p:contentPart>
        </mc:Choice>
        <mc:Fallback>
          <p:sp>
            <p:nvSpPr>
              <p:cNvPr id="1049523" name=""/>
              <p:cNvSpPr/>
              <p:nvPr/>
            </p:nvSpPr>
            <p:spPr>
              <a:xfrm>
                <a:off x="7362588" y="2426042"/>
                <a:ext cx="171684" cy="82553"/>
              </a:xfrm>
            </p:spPr>
          </p:sp>
        </mc:Fallback>
      </mc:AlternateContent>
      <mc:AlternateContent xmlns:mc="http://schemas.openxmlformats.org/markup-compatibility/2006">
        <mc:Choice xmlns:p14="http://schemas.microsoft.com/office/powerpoint/2010/main" Requires="p14">
          <p:contentPart p14:bwMode="auto" r:id="rId36">
            <p14:nvContentPartPr>
              <p14:cNvPr id="1049524" name=""/>
              <p14:cNvContentPartPr/>
              <p14:nvPr/>
            </p14:nvContentPartPr>
            <p14:xfrm>
              <a:off x="7516182" y="2191502"/>
              <a:ext cx="17772" cy="179808"/>
            </p14:xfrm>
          </p:contentPart>
        </mc:Choice>
        <mc:Fallback>
          <p:sp>
            <p:nvSpPr>
              <p:cNvPr id="1049524" name=""/>
              <p:cNvSpPr/>
              <p:nvPr/>
            </p:nvSpPr>
            <p:spPr>
              <a:xfrm>
                <a:off x="7516182" y="2191502"/>
                <a:ext cx="17772" cy="179808"/>
              </a:xfrm>
            </p:spPr>
          </p:sp>
        </mc:Fallback>
      </mc:AlternateContent>
      <mc:AlternateContent xmlns:mc="http://schemas.openxmlformats.org/markup-compatibility/2006">
        <mc:Choice xmlns:p14="http://schemas.microsoft.com/office/powerpoint/2010/main" Requires="p14">
          <p:contentPart p14:bwMode="auto" r:id="rId37">
            <p14:nvContentPartPr>
              <p14:cNvPr id="1049525" name=""/>
              <p14:cNvContentPartPr/>
              <p14:nvPr/>
            </p14:nvContentPartPr>
            <p14:xfrm>
              <a:off x="7541672" y="2187562"/>
              <a:ext cx="94721" cy="187515"/>
            </p14:xfrm>
          </p:contentPart>
        </mc:Choice>
        <mc:Fallback>
          <p:sp>
            <p:nvSpPr>
              <p:cNvPr id="1049525" name=""/>
              <p:cNvSpPr/>
              <p:nvPr/>
            </p:nvSpPr>
            <p:spPr>
              <a:xfrm>
                <a:off x="7541672" y="2187562"/>
                <a:ext cx="94721" cy="187515"/>
              </a:xfrm>
            </p:spPr>
          </p:sp>
        </mc:Fallback>
      </mc:AlternateContent>
      <mc:AlternateContent xmlns:mc="http://schemas.openxmlformats.org/markup-compatibility/2006">
        <mc:Choice xmlns:p14="http://schemas.microsoft.com/office/powerpoint/2010/main" Requires="p14">
          <p:contentPart p14:bwMode="auto" r:id="rId38">
            <p14:nvContentPartPr>
              <p14:cNvPr id="1049526" name=""/>
              <p14:cNvContentPartPr/>
              <p14:nvPr/>
            </p14:nvContentPartPr>
            <p14:xfrm>
              <a:off x="7543566" y="2245222"/>
              <a:ext cx="88454" cy="108903"/>
            </p14:xfrm>
          </p:contentPart>
        </mc:Choice>
        <mc:Fallback>
          <p:sp>
            <p:nvSpPr>
              <p:cNvPr id="1049526" name=""/>
              <p:cNvSpPr/>
              <p:nvPr/>
            </p:nvSpPr>
            <p:spPr>
              <a:xfrm>
                <a:off x="7543566" y="2245222"/>
                <a:ext cx="88454" cy="108903"/>
              </a:xfrm>
            </p:spPr>
          </p:sp>
        </mc:Fallback>
      </mc:AlternateContent>
      <mc:AlternateContent xmlns:mc="http://schemas.openxmlformats.org/markup-compatibility/2006">
        <mc:Choice xmlns:p14="http://schemas.microsoft.com/office/powerpoint/2010/main" Requires="p14">
          <p:contentPart p14:bwMode="auto" r:id="rId39">
            <p14:nvContentPartPr>
              <p14:cNvPr id="1049527" name=""/>
              <p14:cNvContentPartPr/>
              <p14:nvPr/>
            </p14:nvContentPartPr>
            <p14:xfrm>
              <a:off x="7572893" y="2252797"/>
              <a:ext cx="20651" cy="251668"/>
            </p14:xfrm>
          </p:contentPart>
        </mc:Choice>
        <mc:Fallback>
          <p:sp>
            <p:nvSpPr>
              <p:cNvPr id="1049527" name=""/>
              <p:cNvSpPr/>
              <p:nvPr/>
            </p:nvSpPr>
            <p:spPr>
              <a:xfrm>
                <a:off x="7572893" y="2252797"/>
                <a:ext cx="20651" cy="251668"/>
              </a:xfrm>
            </p:spPr>
          </p:sp>
        </mc:Fallback>
      </mc:AlternateContent>
      <mc:AlternateContent xmlns:mc="http://schemas.openxmlformats.org/markup-compatibility/2006">
        <mc:Choice xmlns:p14="http://schemas.microsoft.com/office/powerpoint/2010/main" Requires="p14">
          <p:contentPart p14:bwMode="auto" r:id="rId40">
            <p14:nvContentPartPr>
              <p14:cNvPr id="1049528" name=""/>
              <p14:cNvContentPartPr/>
              <p14:nvPr/>
            </p14:nvContentPartPr>
            <p14:xfrm>
              <a:off x="7518610" y="2416427"/>
              <a:ext cx="119941" cy="10434"/>
            </p14:xfrm>
          </p:contentPart>
        </mc:Choice>
        <mc:Fallback>
          <p:sp>
            <p:nvSpPr>
              <p:cNvPr id="1049528" name=""/>
              <p:cNvSpPr/>
              <p:nvPr/>
            </p:nvSpPr>
            <p:spPr>
              <a:xfrm>
                <a:off x="7518610" y="2416427"/>
                <a:ext cx="119941" cy="10434"/>
              </a:xfrm>
            </p:spPr>
          </p:sp>
        </mc:Fallback>
      </mc:AlternateContent>
      <mc:AlternateContent xmlns:mc="http://schemas.openxmlformats.org/markup-compatibility/2006">
        <mc:Choice xmlns:p14="http://schemas.microsoft.com/office/powerpoint/2010/main" Requires="p14">
          <p:contentPart p14:bwMode="auto" r:id="rId41">
            <p14:nvContentPartPr>
              <p14:cNvPr id="1049529" name=""/>
              <p14:cNvContentPartPr/>
              <p14:nvPr/>
            </p14:nvContentPartPr>
            <p14:xfrm>
              <a:off x="7464595" y="2457457"/>
              <a:ext cx="230259" cy="34452"/>
            </p14:xfrm>
          </p:contentPart>
        </mc:Choice>
        <mc:Fallback>
          <p:sp>
            <p:nvSpPr>
              <p:cNvPr id="1049529" name=""/>
              <p:cNvSpPr/>
              <p:nvPr/>
            </p:nvSpPr>
            <p:spPr>
              <a:xfrm>
                <a:off x="7464595" y="2457457"/>
                <a:ext cx="230259" cy="3445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1049409">
                                            <p:txEl>
                                              <p:pRg st="1" end="1"/>
                                            </p:txEl>
                                          </p:spTgt>
                                        </p:tgtEl>
                                        <p:attrNameLst>
                                          <p:attrName>style.visibility</p:attrName>
                                        </p:attrNameLst>
                                      </p:cBhvr>
                                      <p:to>
                                        <p:strVal val="visible"/>
                                      </p:to>
                                    </p:set>
                                    <p:animEffect transition="in" filter="wipe(left)">
                                      <p:cBhvr>
                                        <p:cTn dur="500" id="7"/>
                                        <p:tgtEl>
                                          <p:spTgt spid="1049409">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411"/>
                                        </p:tgtEl>
                                        <p:attrNameLst>
                                          <p:attrName>style.visibility</p:attrName>
                                        </p:attrNameLst>
                                      </p:cBhvr>
                                      <p:to>
                                        <p:strVal val="visible"/>
                                      </p:to>
                                    </p:set>
                                    <p:animEffect transition="in" filter="wipe(left)">
                                      <p:cBhvr>
                                        <p:cTn dur="500" id="12"/>
                                        <p:tgtEl>
                                          <p:spTgt spid="104941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151"/>
                                        </p:tgtEl>
                                        <p:attrNameLst>
                                          <p:attrName>style.visibility</p:attrName>
                                        </p:attrNameLst>
                                      </p:cBhvr>
                                      <p:to>
                                        <p:strVal val="visible"/>
                                      </p:to>
                                    </p:set>
                                    <p:animEffect transition="in" filter="wipe(left)">
                                      <p:cBhvr>
                                        <p:cTn dur="500" id="17"/>
                                        <p:tgtEl>
                                          <p:spTgt spid="15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448"/>
                                        </p:tgtEl>
                                        <p:attrNameLst>
                                          <p:attrName>style.visibility</p:attrName>
                                        </p:attrNameLst>
                                      </p:cBhvr>
                                      <p:to>
                                        <p:strVal val="visible"/>
                                      </p:to>
                                    </p:set>
                                    <p:animEffect transition="in" filter="wipe(left)">
                                      <p:cBhvr>
                                        <p:cTn dur="500" id="22"/>
                                        <p:tgtEl>
                                          <p:spTgt spid="1049448"/>
                                        </p:tgtEl>
                                      </p:cBhvr>
                                    </p:animEffect>
                                  </p:childTnLst>
                                </p:cTn>
                              </p:par>
                            </p:childTnLst>
                          </p:cTn>
                        </p:par>
                        <p:par>
                          <p:cTn fill="hold" id="23">
                            <p:stCondLst>
                              <p:cond delay="500"/>
                            </p:stCondLst>
                            <p:childTnLst>
                              <p:par>
                                <p:cTn fill="hold" id="24" nodeType="afterEffect" presetClass="entr" presetID="22" presetSubtype="8">
                                  <p:stCondLst>
                                    <p:cond delay="0"/>
                                  </p:stCondLst>
                                  <p:childTnLst>
                                    <p:set>
                                      <p:cBhvr>
                                        <p:cTn dur="1" fill="hold" id="25">
                                          <p:stCondLst>
                                            <p:cond delay="0"/>
                                          </p:stCondLst>
                                        </p:cTn>
                                        <p:tgtEl>
                                          <p:spTgt spid="154"/>
                                        </p:tgtEl>
                                        <p:attrNameLst>
                                          <p:attrName>style.visibility</p:attrName>
                                        </p:attrNameLst>
                                      </p:cBhvr>
                                      <p:to>
                                        <p:strVal val="visible"/>
                                      </p:to>
                                    </p:set>
                                    <p:animEffect transition="in" filter="wipe(left)">
                                      <p:cBhvr>
                                        <p:cTn dur="500" id="26"/>
                                        <p:tgtEl>
                                          <p:spTgt spid="154"/>
                                        </p:tgtEl>
                                      </p:cBhvr>
                                    </p:animEffec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22" presetSubtype="8">
                                  <p:stCondLst>
                                    <p:cond delay="0"/>
                                  </p:stCondLst>
                                  <p:childTnLst>
                                    <p:set>
                                      <p:cBhvr>
                                        <p:cTn dur="1" fill="hold" id="30">
                                          <p:stCondLst>
                                            <p:cond delay="0"/>
                                          </p:stCondLst>
                                        </p:cTn>
                                        <p:tgtEl>
                                          <p:spTgt spid="152"/>
                                        </p:tgtEl>
                                        <p:attrNameLst>
                                          <p:attrName>style.visibility</p:attrName>
                                        </p:attrNameLst>
                                      </p:cBhvr>
                                      <p:to>
                                        <p:strVal val="visible"/>
                                      </p:to>
                                    </p:set>
                                    <p:animEffect transition="in" filter="wipe(left)">
                                      <p:cBhvr>
                                        <p:cTn dur="500" id="31"/>
                                        <p:tgtEl>
                                          <p:spTgt spid="152"/>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9473"/>
                                        </p:tgtEl>
                                        <p:attrNameLst>
                                          <p:attrName>style.visibility</p:attrName>
                                        </p:attrNameLst>
                                      </p:cBhvr>
                                      <p:to>
                                        <p:strVal val="visible"/>
                                      </p:to>
                                    </p:set>
                                    <p:animEffect transition="in" filter="wipe(left)">
                                      <p:cBhvr>
                                        <p:cTn dur="500" id="36"/>
                                        <p:tgtEl>
                                          <p:spTgt spid="1049473"/>
                                        </p:tgtEl>
                                      </p:cBhvr>
                                    </p:animEffect>
                                  </p:childTnLst>
                                </p:cTn>
                              </p:par>
                            </p:childTnLst>
                          </p:cTn>
                        </p:par>
                        <p:par>
                          <p:cTn fill="hold" id="37">
                            <p:stCondLst>
                              <p:cond delay="500"/>
                            </p:stCondLst>
                            <p:childTnLst>
                              <p:par>
                                <p:cTn fill="hold" id="38" nodeType="afterEffect" presetClass="entr" presetID="22" presetSubtype="8">
                                  <p:stCondLst>
                                    <p:cond delay="0"/>
                                  </p:stCondLst>
                                  <p:childTnLst>
                                    <p:set>
                                      <p:cBhvr>
                                        <p:cTn dur="1" fill="hold" id="39">
                                          <p:stCondLst>
                                            <p:cond delay="0"/>
                                          </p:stCondLst>
                                        </p:cTn>
                                        <p:tgtEl>
                                          <p:spTgt spid="155"/>
                                        </p:tgtEl>
                                        <p:attrNameLst>
                                          <p:attrName>style.visibility</p:attrName>
                                        </p:attrNameLst>
                                      </p:cBhvr>
                                      <p:to>
                                        <p:strVal val="visible"/>
                                      </p:to>
                                    </p:set>
                                    <p:animEffect transition="in" filter="wipe(left)">
                                      <p:cBhvr>
                                        <p:cTn dur="500" id="40"/>
                                        <p:tgtEl>
                                          <p:spTgt spid="155"/>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8">
                                  <p:stCondLst>
                                    <p:cond delay="0"/>
                                  </p:stCondLst>
                                  <p:childTnLst>
                                    <p:set>
                                      <p:cBhvr>
                                        <p:cTn dur="1" fill="hold" id="44">
                                          <p:stCondLst>
                                            <p:cond delay="0"/>
                                          </p:stCondLst>
                                        </p:cTn>
                                        <p:tgtEl>
                                          <p:spTgt spid="153"/>
                                        </p:tgtEl>
                                        <p:attrNameLst>
                                          <p:attrName>style.visibility</p:attrName>
                                        </p:attrNameLst>
                                      </p:cBhvr>
                                      <p:to>
                                        <p:strVal val="visible"/>
                                      </p:to>
                                    </p:set>
                                    <p:animEffect transition="in" filter="wipe(left)">
                                      <p:cBhvr>
                                        <p:cTn dur="500" id="45"/>
                                        <p:tgtEl>
                                          <p:spTgt spid="153"/>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childTnLst>
                                    <p:set>
                                      <p:cBhvr>
                                        <p:cTn dur="1" fill="hold" id="49">
                                          <p:stCondLst>
                                            <p:cond delay="0"/>
                                          </p:stCondLst>
                                        </p:cTn>
                                        <p:tgtEl>
                                          <p:spTgt spid="1049474"/>
                                        </p:tgtEl>
                                        <p:attrNameLst>
                                          <p:attrName>style.visibility</p:attrName>
                                        </p:attrNameLst>
                                      </p:cBhvr>
                                      <p:to>
                                        <p:strVal val="visible"/>
                                      </p:to>
                                    </p:set>
                                    <p:animEffect transition="in" filter="wipe(left)">
                                      <p:cBhvr>
                                        <p:cTn dur="500" id="50"/>
                                        <p:tgtEl>
                                          <p:spTgt spid="1049474"/>
                                        </p:tgtEl>
                                      </p:cBhvr>
                                    </p:animEffect>
                                  </p:childTnLst>
                                </p:cTn>
                              </p:par>
                            </p:childTnLst>
                          </p:cTn>
                        </p:par>
                        <p:par>
                          <p:cTn fill="hold" id="51">
                            <p:stCondLst>
                              <p:cond delay="500"/>
                            </p:stCondLst>
                            <p:childTnLst>
                              <p:par>
                                <p:cTn fill="hold" id="52" nodeType="afterEffect" presetClass="entr" presetID="22" presetSubtype="8">
                                  <p:stCondLst>
                                    <p:cond delay="0"/>
                                  </p:stCondLst>
                                  <p:childTnLst>
                                    <p:set>
                                      <p:cBhvr>
                                        <p:cTn dur="1" fill="hold" id="53">
                                          <p:stCondLst>
                                            <p:cond delay="0"/>
                                          </p:stCondLst>
                                        </p:cTn>
                                        <p:tgtEl>
                                          <p:spTgt spid="156"/>
                                        </p:tgtEl>
                                        <p:attrNameLst>
                                          <p:attrName>style.visibility</p:attrName>
                                        </p:attrNameLst>
                                      </p:cBhvr>
                                      <p:to>
                                        <p:strVal val="visible"/>
                                      </p:to>
                                    </p:set>
                                    <p:animEffect transition="in" filter="wipe(left)">
                                      <p:cBhvr>
                                        <p:cTn dur="500" id="54"/>
                                        <p:tgtEl>
                                          <p:spTgt spid="156"/>
                                        </p:tgtEl>
                                      </p:cBhvr>
                                    </p:animEffect>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22" presetSubtype="8">
                                  <p:stCondLst>
                                    <p:cond delay="0"/>
                                  </p:stCondLst>
                                  <p:childTnLst>
                                    <p:set>
                                      <p:cBhvr>
                                        <p:cTn dur="1" fill="hold" id="58">
                                          <p:stCondLst>
                                            <p:cond delay="0"/>
                                          </p:stCondLst>
                                        </p:cTn>
                                        <p:tgtEl>
                                          <p:spTgt spid="1049475"/>
                                        </p:tgtEl>
                                        <p:attrNameLst>
                                          <p:attrName>style.visibility</p:attrName>
                                        </p:attrNameLst>
                                      </p:cBhvr>
                                      <p:to>
                                        <p:strVal val="visible"/>
                                      </p:to>
                                    </p:set>
                                    <p:animEffect transition="in" filter="wipe(left)">
                                      <p:cBhvr>
                                        <p:cTn dur="500" id="59"/>
                                        <p:tgtEl>
                                          <p:spTgt spid="1049475"/>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16" presetSubtype="21">
                                  <p:stCondLst>
                                    <p:cond delay="0"/>
                                  </p:stCondLst>
                                  <p:childTnLst>
                                    <p:set>
                                      <p:cBhvr>
                                        <p:cTn dur="1" fill="hold" id="63">
                                          <p:stCondLst>
                                            <p:cond delay="0"/>
                                          </p:stCondLst>
                                        </p:cTn>
                                        <p:tgtEl>
                                          <p:spTgt spid="1049409">
                                            <p:txEl>
                                              <p:pRg st="0" end="0"/>
                                            </p:txEl>
                                          </p:spTgt>
                                        </p:tgtEl>
                                        <p:attrNameLst>
                                          <p:attrName>style.visibility</p:attrName>
                                        </p:attrNameLst>
                                      </p:cBhvr>
                                      <p:to>
                                        <p:strVal val="visible"/>
                                      </p:to>
                                    </p:set>
                                    <p:animEffect transition="in" filter="barn(inVertical)">
                                      <p:cBhvr>
                                        <p:cTn dur="500" id="64"/>
                                        <p:tgtEl>
                                          <p:spTgt spid="10494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1" grpId="0"/>
      <p:bldP spid="1049448" grpId="0" animBg="1"/>
      <p:bldP spid="1049473" grpId="0" animBg="1"/>
      <p:bldP spid="1049474" grpId="0" animBg="1"/>
      <p:bldP spid="104947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57" name=""/>
        <p:cNvGrpSpPr/>
        <p:nvPr/>
      </p:nvGrpSpPr>
      <p:grpSpPr>
        <a:xfrm>
          <a:off x="0" y="0"/>
          <a:ext cx="0" cy="0"/>
          <a:chOff x="0" y="0"/>
          <a:chExt cx="0" cy="0"/>
        </a:xfrm>
      </p:grpSpPr>
      <p:sp>
        <p:nvSpPr>
          <p:cNvPr id="1049530" name="Content Placeholder 2"/>
          <p:cNvSpPr>
            <a:spLocks noGrp="1"/>
          </p:cNvSpPr>
          <p:nvPr>
            <p:ph idx="1"/>
          </p:nvPr>
        </p:nvSpPr>
        <p:spPr>
          <a:xfrm>
            <a:off x="467544" y="1736812"/>
            <a:ext cx="8229600" cy="4464496"/>
          </a:xfrm>
        </p:spPr>
        <p:txBody>
          <a:bodyPr>
            <a:normAutofit/>
          </a:bodyPr>
          <a:p>
            <a:r>
              <a:rPr altLang="zh-CN" b="1" dirty="0" lang="en-US">
                <a:solidFill>
                  <a:srgbClr val="0000CC"/>
                </a:solidFill>
              </a:rPr>
              <a:t>Causality:</a:t>
            </a:r>
            <a:r>
              <a:rPr altLang="zh-CN" dirty="0" lang="en-US"/>
              <a:t> </a:t>
            </a:r>
          </a:p>
          <a:p>
            <a:pPr lvl="1"/>
            <a:r>
              <a:rPr altLang="zh-CN" dirty="0" i="1" lang="en-US"/>
              <a:t>y</a:t>
            </a:r>
            <a:r>
              <a:rPr altLang="zh-CN" dirty="0" lang="en-US"/>
              <a:t>[</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t>] depends only on </a:t>
            </a:r>
            <a:r>
              <a:rPr altLang="zh-CN" dirty="0" i="1" lang="en-US"/>
              <a:t>x</a:t>
            </a:r>
            <a:r>
              <a:rPr altLang="zh-CN" dirty="0" lang="en-US"/>
              <a:t>[</a:t>
            </a:r>
            <a:r>
              <a:rPr altLang="zh-CN" dirty="0" i="1" lang="en-US"/>
              <a:t>n</a:t>
            </a:r>
            <a:r>
              <a:rPr altLang="zh-CN" dirty="0" lang="en-US"/>
              <a:t>] for </a:t>
            </a:r>
            <a:r>
              <a:rPr altLang="zh-CN" dirty="0" lang="en-US">
                <a:latin typeface="Symbol" panose="05050102010706020507" pitchFamily="18" charset="2"/>
              </a:rPr>
              <a:t>-</a:t>
            </a:r>
            <a:r>
              <a:rPr altLang="zh-CN" dirty="0" lang="en-US">
                <a:sym typeface="Symbol"/>
              </a:rPr>
              <a:t> &lt; </a:t>
            </a:r>
            <a:r>
              <a:rPr altLang="zh-CN" dirty="0" i="1" lang="en-US">
                <a:sym typeface="Symbol"/>
              </a:rPr>
              <a:t>n</a:t>
            </a:r>
            <a:r>
              <a:rPr altLang="zh-CN" dirty="0" lang="en-US">
                <a:sym typeface="Symbol"/>
              </a:rPr>
              <a:t> 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latin typeface="Times New Roman" panose="02020603050405020304" pitchFamily="18" charset="0"/>
                <a:cs typeface="Times New Roman" panose="02020603050405020304" pitchFamily="18" charset="0"/>
              </a:rPr>
              <a:t>, and does not depends on input samples </a:t>
            </a:r>
            <a:r>
              <a:rPr altLang="zh-CN" dirty="0" i="1" lang="en-US">
                <a:sym typeface="Symbol"/>
              </a:rPr>
              <a:t>n</a:t>
            </a:r>
            <a:r>
              <a:rPr altLang="zh-CN" dirty="0" lang="en-US">
                <a:sym typeface="Symbol"/>
              </a:rPr>
              <a:t> &gt;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latin typeface="Times New Roman" panose="02020603050405020304" pitchFamily="18" charset="0"/>
                <a:cs typeface="Times New Roman" panose="02020603050405020304" pitchFamily="18" charset="0"/>
              </a:rPr>
              <a:t>. </a:t>
            </a:r>
          </a:p>
          <a:p>
            <a:pPr indent="0" marL="0">
              <a:buNone/>
            </a:pPr>
            <a:endParaRPr altLang="zh-CN" dirty="0" lang="en-US">
              <a:latin typeface="Times New Roman" panose="02020603050405020304" pitchFamily="18" charset="0"/>
              <a:cs typeface="Times New Roman" panose="02020603050405020304" pitchFamily="18" charset="0"/>
            </a:endParaRPr>
          </a:p>
          <a:p>
            <a:r>
              <a:rPr altLang="zh-CN" dirty="0" lang="en-US">
                <a:solidFill>
                  <a:srgbClr val="C00000"/>
                </a:solidFill>
                <a:latin typeface="Times New Roman" panose="02020603050405020304" pitchFamily="18" charset="0"/>
                <a:cs typeface="Times New Roman" panose="02020603050405020304" pitchFamily="18" charset="0"/>
              </a:rPr>
              <a:t>A non-causal system cannot be implemented because it uses future input signal to generate the current output signal.</a:t>
            </a:r>
          </a:p>
          <a:p>
            <a:pPr lvl="1"/>
            <a:endParaRPr altLang="en-US" dirty="0" lang="zh-CN"/>
          </a:p>
        </p:txBody>
      </p:sp>
      <p:sp>
        <p:nvSpPr>
          <p:cNvPr id="1049531" name="Slide Number Placeholder 3"/>
          <p:cNvSpPr>
            <a:spLocks noGrp="1"/>
          </p:cNvSpPr>
          <p:nvPr>
            <p:ph type="sldNum" sz="quarter" idx="12"/>
          </p:nvPr>
        </p:nvSpPr>
        <p:spPr/>
        <p:txBody>
          <a:bodyPr/>
          <a:p>
            <a:fld id="{92BCE318-9B8C-4959-AA5F-B14B64145063}" type="slidenum">
              <a:rPr altLang="en-US" lang="zh-CN" smtClean="0"/>
              <a:t>24</a:t>
            </a:fld>
            <a:endParaRPr altLang="en-US" lang="zh-CN"/>
          </a:p>
        </p:txBody>
      </p:sp>
      <p:sp>
        <p:nvSpPr>
          <p:cNvPr id="1049532" name="Title 1"/>
          <p:cNvSpPr txBox="1"/>
          <p:nvPr/>
        </p:nvSpPr>
        <p:spPr>
          <a:xfrm>
            <a:off x="457200" y="440668"/>
            <a:ext cx="8229600" cy="1143000"/>
          </a:xfrm>
          <a:prstGeom prst="rect"/>
        </p:spPr>
        <p:txBody>
          <a:bodyPr anchor="b" bIns="0" lIns="0" rIns="0" vert="horz">
            <a:normAutofit fontScale="94000" lnSpcReduction="20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Properties of DT System (Cont.)</a:t>
            </a:r>
            <a:endParaRPr altLang="en-US" b="1" dirty="0" lang="zh-CN"/>
          </a:p>
        </p:txBody>
      </p:sp>
      <p:sp>
        <p:nvSpPr>
          <p:cNvPr id="1049533"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58" name=""/>
        <p:cNvGrpSpPr/>
        <p:nvPr/>
      </p:nvGrpSpPr>
      <p:grpSpPr>
        <a:xfrm>
          <a:off x="0" y="0"/>
          <a:ext cx="0" cy="0"/>
          <a:chOff x="0" y="0"/>
          <a:chExt cx="0" cy="0"/>
        </a:xfrm>
      </p:grpSpPr>
      <p:sp>
        <p:nvSpPr>
          <p:cNvPr id="1049534" name="Content Placeholder 2"/>
          <p:cNvSpPr>
            <a:spLocks noChangeAspect="1" noMove="1" noResize="1" noRot="1" noGrp="1" noAdjustHandles="1" noEditPoints="1" noChangeArrowheads="1" noChangeShapeType="1" noTextEdit="1"/>
          </p:cNvSpPr>
          <p:nvPr>
            <p:ph idx="1"/>
          </p:nvPr>
        </p:nvSpPr>
        <p:spPr>
          <a:xfrm>
            <a:off x="457200" y="1304764"/>
            <a:ext cx="8229600" cy="5019836"/>
          </a:xfrm>
          <a:blipFill rotWithShape="1">
            <a:blip xmlns:r="http://schemas.openxmlformats.org/officeDocument/2006/relationships" r:embed="rId1"/>
            <a:stretch>
              <a:fillRect l="-889" t="-1092"/>
            </a:stretch>
          </a:blipFill>
        </p:spPr>
        <p:txBody>
          <a:bodyPr/>
          <a:p>
            <a:r>
              <a:rPr altLang="en-US" lang="zh-CN">
                <a:noFill/>
              </a:rPr>
              <a:t> </a:t>
            </a:r>
          </a:p>
        </p:txBody>
      </p:sp>
      <p:sp>
        <p:nvSpPr>
          <p:cNvPr id="1049535" name="Slide Number Placeholder 3"/>
          <p:cNvSpPr>
            <a:spLocks noGrp="1"/>
          </p:cNvSpPr>
          <p:nvPr>
            <p:ph type="sldNum" sz="quarter" idx="12"/>
          </p:nvPr>
        </p:nvSpPr>
        <p:spPr/>
        <p:txBody>
          <a:bodyPr/>
          <a:p>
            <a:fld id="{92BCE318-9B8C-4959-AA5F-B14B64145063}" type="slidenum">
              <a:rPr altLang="en-US" lang="zh-CN" smtClean="0"/>
              <a:t>25</a:t>
            </a:fld>
            <a:endParaRPr altLang="en-US" lang="zh-CN"/>
          </a:p>
        </p:txBody>
      </p:sp>
      <p:sp>
        <p:nvSpPr>
          <p:cNvPr id="1049536"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59" name=""/>
        <p:cNvGrpSpPr/>
        <p:nvPr/>
      </p:nvGrpSpPr>
      <p:grpSpPr>
        <a:xfrm>
          <a:off x="0" y="0"/>
          <a:ext cx="0" cy="0"/>
          <a:chOff x="0" y="0"/>
          <a:chExt cx="0" cy="0"/>
        </a:xfrm>
      </p:grpSpPr>
      <p:sp>
        <p:nvSpPr>
          <p:cNvPr id="1049537" name="Content Placeholder 2"/>
          <p:cNvSpPr>
            <a:spLocks noChangeAspect="1" noMove="1" noResize="1" noRot="1" noGrp="1" noAdjustHandles="1" noEditPoints="1" noChangeArrowheads="1" noChangeShapeType="1" noTextEdit="1"/>
          </p:cNvSpPr>
          <p:nvPr>
            <p:ph idx="1"/>
          </p:nvPr>
        </p:nvSpPr>
        <p:spPr>
          <a:xfrm>
            <a:off x="457200" y="1901552"/>
            <a:ext cx="8229600" cy="4623792"/>
          </a:xfrm>
          <a:blipFill rotWithShape="1">
            <a:blip xmlns:r="http://schemas.openxmlformats.org/officeDocument/2006/relationships" r:embed="rId1"/>
            <a:stretch>
              <a:fillRect l="-889" t="-1055"/>
            </a:stretch>
          </a:blipFill>
        </p:spPr>
        <p:txBody>
          <a:bodyPr/>
          <a:p>
            <a:r>
              <a:rPr altLang="en-US" lang="zh-CN">
                <a:noFill/>
              </a:rPr>
              <a:t> </a:t>
            </a:r>
          </a:p>
        </p:txBody>
      </p:sp>
      <p:sp>
        <p:nvSpPr>
          <p:cNvPr id="1049538" name="Slide Number Placeholder 3"/>
          <p:cNvSpPr>
            <a:spLocks noGrp="1"/>
          </p:cNvSpPr>
          <p:nvPr>
            <p:ph type="sldNum" sz="quarter" idx="12"/>
          </p:nvPr>
        </p:nvSpPr>
        <p:spPr/>
        <p:txBody>
          <a:bodyPr/>
          <a:p>
            <a:fld id="{92BCE318-9B8C-4959-AA5F-B14B64145063}" type="slidenum">
              <a:rPr altLang="en-US" lang="zh-CN" smtClean="0"/>
              <a:t>26</a:t>
            </a:fld>
            <a:endParaRPr altLang="en-US" lang="zh-CN"/>
          </a:p>
        </p:txBody>
      </p:sp>
      <p:sp>
        <p:nvSpPr>
          <p:cNvPr id="1049539" name="Rectangle 4"/>
          <p:cNvSpPr/>
          <p:nvPr/>
        </p:nvSpPr>
        <p:spPr>
          <a:xfrm>
            <a:off x="755576" y="4781872"/>
            <a:ext cx="7668852" cy="1296144"/>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0" name="Title 1"/>
          <p:cNvSpPr>
            <a:spLocks noGrp="1"/>
          </p:cNvSpPr>
          <p:nvPr>
            <p:ph type="title"/>
          </p:nvPr>
        </p:nvSpPr>
        <p:spPr>
          <a:xfrm>
            <a:off x="457200" y="701824"/>
            <a:ext cx="8229600" cy="1143000"/>
          </a:xfrm>
        </p:spPr>
        <p:txBody>
          <a:bodyPr>
            <a:normAutofit fontScale="90000"/>
          </a:bodyPr>
          <a:p>
            <a:r>
              <a:rPr altLang="zh-CN" b="1" dirty="0" lang="en-US"/>
              <a:t>Implementation of non-causal system</a:t>
            </a:r>
            <a:endParaRPr altLang="en-US" b="1" dirty="0" lang="zh-CN"/>
          </a:p>
        </p:txBody>
      </p:sp>
      <p:sp>
        <p:nvSpPr>
          <p:cNvPr id="1049541"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2" presetSubtype="0">
                                  <p:stCondLst>
                                    <p:cond delay="0"/>
                                  </p:stCondLst>
                                  <p:childTnLst>
                                    <p:set>
                                      <p:cBhvr>
                                        <p:cTn dur="1" fill="hold" id="6">
                                          <p:stCondLst>
                                            <p:cond delay="0"/>
                                          </p:stCondLst>
                                        </p:cTn>
                                        <p:tgtEl>
                                          <p:spTgt spid="1049537">
                                            <p:txEl>
                                              <p:pRg st="3" end="3"/>
                                            </p:txEl>
                                          </p:spTgt>
                                        </p:tgtEl>
                                        <p:attrNameLst>
                                          <p:attrName>style.visibility</p:attrName>
                                        </p:attrNameLst>
                                      </p:cBhvr>
                                      <p:to>
                                        <p:strVal val="visible"/>
                                      </p:to>
                                    </p:set>
                                    <p:animEffect transition="in" filter="fade">
                                      <p:cBhvr>
                                        <p:cTn dur="1000" id="7"/>
                                        <p:tgtEl>
                                          <p:spTgt spid="1049537">
                                            <p:txEl>
                                              <p:pRg st="3" end="3"/>
                                            </p:txEl>
                                          </p:spTgt>
                                        </p:tgtEl>
                                      </p:cBhvr>
                                    </p:animEffect>
                                    <p:anim calcmode="lin" valueType="num">
                                      <p:cBhvr>
                                        <p:cTn dur="1000" fill="hold" id="8"/>
                                        <p:tgtEl>
                                          <p:spTgt spid="1049537">
                                            <p:txEl>
                                              <p:pRg st="3" end="3"/>
                                            </p:txEl>
                                          </p:spTgt>
                                        </p:tgtEl>
                                        <p:attrNameLst>
                                          <p:attrName>ppt_x</p:attrName>
                                        </p:attrNameLst>
                                      </p:cBhvr>
                                      <p:tavLst>
                                        <p:tav tm="0">
                                          <p:val>
                                            <p:strVal val="#ppt_x"/>
                                          </p:val>
                                        </p:tav>
                                        <p:tav tm="100000">
                                          <p:val>
                                            <p:strVal val="#ppt_x"/>
                                          </p:val>
                                        </p:tav>
                                      </p:tavLst>
                                    </p:anim>
                                    <p:anim calcmode="lin" valueType="num">
                                      <p:cBhvr>
                                        <p:cTn dur="1000" fill="hold" id="9"/>
                                        <p:tgtEl>
                                          <p:spTgt spid="1049537">
                                            <p:txEl>
                                              <p:pRg st="3" end="3"/>
                                            </p:txEl>
                                          </p:spTgt>
                                        </p:tgtEl>
                                        <p:attrNameLst>
                                          <p:attrName>ppt_y</p:attrName>
                                        </p:attrNameLst>
                                      </p:cBhvr>
                                      <p:tavLst>
                                        <p:tav tm="0">
                                          <p:val>
                                            <p:strVal val="#ppt_y+.1"/>
                                          </p:val>
                                        </p:tav>
                                        <p:tav tm="100000">
                                          <p:val>
                                            <p:strVal val="#ppt_y"/>
                                          </p:val>
                                        </p:tav>
                                      </p:tavLst>
                                    </p:anim>
                                  </p:childTnLst>
                                </p:cTn>
                              </p:par>
                              <p:par>
                                <p:cTn fill="hold" id="10" nodeType="withEffect" presetClass="entr" presetID="42" presetSubtype="0">
                                  <p:stCondLst>
                                    <p:cond delay="0"/>
                                  </p:stCondLst>
                                  <p:childTnLst>
                                    <p:set>
                                      <p:cBhvr>
                                        <p:cTn dur="1" fill="hold" id="11">
                                          <p:stCondLst>
                                            <p:cond delay="0"/>
                                          </p:stCondLst>
                                        </p:cTn>
                                        <p:tgtEl>
                                          <p:spTgt spid="1049537">
                                            <p:txEl>
                                              <p:pRg st="4" end="4"/>
                                            </p:txEl>
                                          </p:spTgt>
                                        </p:tgtEl>
                                        <p:attrNameLst>
                                          <p:attrName>style.visibility</p:attrName>
                                        </p:attrNameLst>
                                      </p:cBhvr>
                                      <p:to>
                                        <p:strVal val="visible"/>
                                      </p:to>
                                    </p:set>
                                    <p:animEffect transition="in" filter="fade">
                                      <p:cBhvr>
                                        <p:cTn dur="1000" id="12"/>
                                        <p:tgtEl>
                                          <p:spTgt spid="1049537">
                                            <p:txEl>
                                              <p:pRg st="4" end="4"/>
                                            </p:txEl>
                                          </p:spTgt>
                                        </p:tgtEl>
                                      </p:cBhvr>
                                    </p:animEffect>
                                    <p:anim calcmode="lin" valueType="num">
                                      <p:cBhvr>
                                        <p:cTn dur="1000" fill="hold" id="13"/>
                                        <p:tgtEl>
                                          <p:spTgt spid="1049537">
                                            <p:txEl>
                                              <p:pRg st="4" end="4"/>
                                            </p:txEl>
                                          </p:spTgt>
                                        </p:tgtEl>
                                        <p:attrNameLst>
                                          <p:attrName>ppt_x</p:attrName>
                                        </p:attrNameLst>
                                      </p:cBhvr>
                                      <p:tavLst>
                                        <p:tav tm="0">
                                          <p:val>
                                            <p:strVal val="#ppt_x"/>
                                          </p:val>
                                        </p:tav>
                                        <p:tav tm="100000">
                                          <p:val>
                                            <p:strVal val="#ppt_x"/>
                                          </p:val>
                                        </p:tav>
                                      </p:tavLst>
                                    </p:anim>
                                    <p:anim calcmode="lin" valueType="num">
                                      <p:cBhvr>
                                        <p:cTn dur="1000" fill="hold" id="14"/>
                                        <p:tgtEl>
                                          <p:spTgt spid="1049537">
                                            <p:txEl>
                                              <p:pRg st="4" end="4"/>
                                            </p:txEl>
                                          </p:spTgt>
                                        </p:tgtEl>
                                        <p:attrNameLst>
                                          <p:attrName>ppt_y</p:attrName>
                                        </p:attrNameLst>
                                      </p:cBhvr>
                                      <p:tavLst>
                                        <p:tav tm="0">
                                          <p:val>
                                            <p:strVal val="#ppt_y+.1"/>
                                          </p:val>
                                        </p:tav>
                                        <p:tav tm="100000">
                                          <p:val>
                                            <p:strVal val="#ppt_y"/>
                                          </p:val>
                                        </p:tav>
                                      </p:tavLst>
                                    </p:anim>
                                  </p:childTnLst>
                                </p:cTn>
                              </p:par>
                              <p:par>
                                <p:cTn fill="hold" grpId="0" id="15" nodeType="withEffect" presetClass="entr" presetID="10" presetSubtype="0">
                                  <p:stCondLst>
                                    <p:cond delay="0"/>
                                  </p:stCondLst>
                                  <p:childTnLst>
                                    <p:set>
                                      <p:cBhvr>
                                        <p:cTn dur="1" fill="hold" id="16">
                                          <p:stCondLst>
                                            <p:cond delay="0"/>
                                          </p:stCondLst>
                                        </p:cTn>
                                        <p:tgtEl>
                                          <p:spTgt spid="1049539"/>
                                        </p:tgtEl>
                                        <p:attrNameLst>
                                          <p:attrName>style.visibility</p:attrName>
                                        </p:attrNameLst>
                                      </p:cBhvr>
                                      <p:to>
                                        <p:strVal val="visible"/>
                                      </p:to>
                                    </p:set>
                                    <p:animEffect transition="in" filter="fade">
                                      <p:cBhvr>
                                        <p:cTn dur="500" id="17"/>
                                        <p:tgtEl>
                                          <p:spTgt spid="1049539"/>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1049537">
                                            <p:txEl>
                                              <p:pRg st="1" end="1"/>
                                            </p:txEl>
                                          </p:spTgt>
                                        </p:tgtEl>
                                        <p:attrNameLst>
                                          <p:attrName>style.visibility</p:attrName>
                                        </p:attrNameLst>
                                      </p:cBhvr>
                                      <p:to>
                                        <p:strVal val="visible"/>
                                      </p:to>
                                    </p:set>
                                    <p:animEffect transition="in" filter="wipe(left)">
                                      <p:cBhvr>
                                        <p:cTn dur="500" id="22"/>
                                        <p:tgtEl>
                                          <p:spTgt spid="1049537">
                                            <p:txEl>
                                              <p:pRg st="1" end="1"/>
                                            </p:txEl>
                                          </p:spTgt>
                                        </p:tgtEl>
                                      </p:cBhvr>
                                    </p:animEffect>
                                  </p:childTnLst>
                                </p:cTn>
                              </p:par>
                              <p:par>
                                <p:cTn fill="hold" id="23" nodeType="withEffect" presetClass="entr" presetID="22" presetSubtype="8">
                                  <p:stCondLst>
                                    <p:cond delay="0"/>
                                  </p:stCondLst>
                                  <p:childTnLst>
                                    <p:set>
                                      <p:cBhvr>
                                        <p:cTn dur="1" fill="hold" id="24">
                                          <p:stCondLst>
                                            <p:cond delay="0"/>
                                          </p:stCondLst>
                                        </p:cTn>
                                        <p:tgtEl>
                                          <p:spTgt spid="1049537">
                                            <p:txEl>
                                              <p:pRg st="2" end="2"/>
                                            </p:txEl>
                                          </p:spTgt>
                                        </p:tgtEl>
                                        <p:attrNameLst>
                                          <p:attrName>style.visibility</p:attrName>
                                        </p:attrNameLst>
                                      </p:cBhvr>
                                      <p:to>
                                        <p:strVal val="visible"/>
                                      </p:to>
                                    </p:set>
                                    <p:animEffect transition="in" filter="wipe(left)">
                                      <p:cBhvr>
                                        <p:cTn dur="500" id="25"/>
                                        <p:tgtEl>
                                          <p:spTgt spid="10495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60" name=""/>
        <p:cNvGrpSpPr/>
        <p:nvPr/>
      </p:nvGrpSpPr>
      <p:grpSpPr>
        <a:xfrm>
          <a:off x="0" y="0"/>
          <a:ext cx="0" cy="0"/>
          <a:chOff x="0" y="0"/>
          <a:chExt cx="0" cy="0"/>
        </a:xfrm>
      </p:grpSpPr>
      <p:sp>
        <p:nvSpPr>
          <p:cNvPr id="1049542" name="Slide Number Placeholder 3"/>
          <p:cNvSpPr>
            <a:spLocks noGrp="1"/>
          </p:cNvSpPr>
          <p:nvPr>
            <p:ph type="sldNum" sz="quarter" idx="12"/>
          </p:nvPr>
        </p:nvSpPr>
        <p:spPr/>
        <p:txBody>
          <a:bodyPr/>
          <a:p>
            <a:fld id="{92BCE318-9B8C-4959-AA5F-B14B64145063}" type="slidenum">
              <a:rPr altLang="en-US" lang="zh-CN" smtClean="0"/>
              <a:t>27</a:t>
            </a:fld>
            <a:endParaRPr altLang="en-US" lang="zh-CN"/>
          </a:p>
        </p:txBody>
      </p:sp>
      <p:grpSp>
        <p:nvGrpSpPr>
          <p:cNvPr id="161" name="Group 4"/>
          <p:cNvGrpSpPr/>
          <p:nvPr/>
        </p:nvGrpSpPr>
        <p:grpSpPr>
          <a:xfrm>
            <a:off x="251520" y="2398864"/>
            <a:ext cx="4240480" cy="1560904"/>
            <a:chOff x="550300" y="3537012"/>
            <a:chExt cx="4240480" cy="1560904"/>
          </a:xfrm>
        </p:grpSpPr>
        <p:cxnSp>
          <p:nvCxnSpPr>
            <p:cNvPr id="3145832" name="Straight Connector 5"/>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33" name="Straight Connector 6"/>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34" name="Straight Connector 7"/>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35" name="Straight Connector 8"/>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36" name="Straight Connector 9"/>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9543" name="TextBox 10"/>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9544" name="TextBox 11"/>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9545" name="TextBox 12"/>
            <p:cNvSpPr txBox="1"/>
            <p:nvPr/>
          </p:nvSpPr>
          <p:spPr>
            <a:xfrm>
              <a:off x="1057944"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a:t>
              </a:r>
              <a:endParaRPr altLang="en-US" dirty="0" sz="1600" lang="zh-SG">
                <a:latin typeface="Times New Roman" panose="02020603050405020304" pitchFamily="18" charset="0"/>
                <a:cs typeface="Times New Roman" panose="02020603050405020304" pitchFamily="18" charset="0"/>
              </a:endParaRPr>
            </a:p>
          </p:txBody>
        </p:sp>
        <p:sp>
          <p:nvSpPr>
            <p:cNvPr id="1049546" name="TextBox 13"/>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1</a:t>
              </a:r>
              <a:endParaRPr altLang="en-US" dirty="0" sz="1600" lang="zh-SG">
                <a:latin typeface="Times New Roman" panose="02020603050405020304" pitchFamily="18" charset="0"/>
                <a:cs typeface="Times New Roman" panose="02020603050405020304" pitchFamily="18" charset="0"/>
              </a:endParaRPr>
            </a:p>
          </p:txBody>
        </p:sp>
        <p:sp>
          <p:nvSpPr>
            <p:cNvPr id="1049547" name="TextBox 14"/>
            <p:cNvSpPr txBox="1"/>
            <p:nvPr/>
          </p:nvSpPr>
          <p:spPr>
            <a:xfrm>
              <a:off x="2976990"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2</a:t>
              </a:r>
              <a:endParaRPr altLang="en-US" dirty="0" sz="1600" lang="zh-SG">
                <a:latin typeface="Times New Roman" panose="02020603050405020304" pitchFamily="18" charset="0"/>
                <a:cs typeface="Times New Roman" panose="02020603050405020304" pitchFamily="18" charset="0"/>
              </a:endParaRPr>
            </a:p>
          </p:txBody>
        </p:sp>
        <p:sp>
          <p:nvSpPr>
            <p:cNvPr id="1049548" name="TextBox 15"/>
            <p:cNvSpPr txBox="1"/>
            <p:nvPr/>
          </p:nvSpPr>
          <p:spPr>
            <a:xfrm>
              <a:off x="3949098"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3</a:t>
              </a:r>
              <a:endParaRPr altLang="en-US" dirty="0" sz="1600" lang="zh-SG">
                <a:latin typeface="Times New Roman" panose="02020603050405020304" pitchFamily="18" charset="0"/>
                <a:cs typeface="Times New Roman" panose="02020603050405020304" pitchFamily="18" charset="0"/>
              </a:endParaRPr>
            </a:p>
          </p:txBody>
        </p:sp>
        <p:sp>
          <p:nvSpPr>
            <p:cNvPr id="1049549" name="TextBox 16"/>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9550" name="TextBox 17"/>
            <p:cNvSpPr txBox="1"/>
            <p:nvPr/>
          </p:nvSpPr>
          <p:spPr>
            <a:xfrm>
              <a:off x="3675141" y="3537012"/>
              <a:ext cx="569387"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x</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grpSp>
        <p:nvGrpSpPr>
          <p:cNvPr id="162" name="Group 35"/>
          <p:cNvGrpSpPr/>
          <p:nvPr/>
        </p:nvGrpSpPr>
        <p:grpSpPr>
          <a:xfrm>
            <a:off x="4463988" y="2398864"/>
            <a:ext cx="4356484" cy="1560904"/>
            <a:chOff x="550300" y="3537012"/>
            <a:chExt cx="4356484" cy="1560904"/>
          </a:xfrm>
        </p:grpSpPr>
        <p:cxnSp>
          <p:nvCxnSpPr>
            <p:cNvPr id="3145837" name="Straight Connector 37"/>
            <p:cNvCxnSpPr>
              <a:cxnSpLocks/>
            </p:cNvCxnSpPr>
            <p:nvPr/>
          </p:nvCxnSpPr>
          <p:spPr>
            <a:xfrm>
              <a:off x="827584" y="4689140"/>
              <a:ext cx="4044936"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38" name="Straight Connector 38"/>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39" name="Straight Connector 39"/>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40" name="Straight Connector 40"/>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41" name="Straight Connector 41"/>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9551" name="TextBox 42"/>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9552" name="TextBox 43"/>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9553" name="TextBox 44"/>
            <p:cNvSpPr txBox="1"/>
            <p:nvPr/>
          </p:nvSpPr>
          <p:spPr>
            <a:xfrm>
              <a:off x="1057944" y="4652374"/>
              <a:ext cx="1723549"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0       1                 3</a:t>
              </a:r>
              <a:endParaRPr altLang="en-US" dirty="0" sz="1600" lang="zh-SG">
                <a:latin typeface="Times New Roman" panose="02020603050405020304" pitchFamily="18" charset="0"/>
                <a:cs typeface="Times New Roman" panose="02020603050405020304" pitchFamily="18" charset="0"/>
              </a:endParaRPr>
            </a:p>
          </p:txBody>
        </p:sp>
        <p:sp>
          <p:nvSpPr>
            <p:cNvPr id="1049554" name="TextBox 45"/>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2</a:t>
              </a:r>
              <a:endParaRPr altLang="en-US" dirty="0" sz="1600" lang="zh-SG">
                <a:latin typeface="Times New Roman" panose="02020603050405020304" pitchFamily="18" charset="0"/>
                <a:cs typeface="Times New Roman" panose="02020603050405020304" pitchFamily="18" charset="0"/>
              </a:endParaRPr>
            </a:p>
          </p:txBody>
        </p:sp>
        <p:sp>
          <p:nvSpPr>
            <p:cNvPr id="1049555" name="TextBox 46"/>
            <p:cNvSpPr txBox="1"/>
            <p:nvPr/>
          </p:nvSpPr>
          <p:spPr>
            <a:xfrm>
              <a:off x="2976990" y="4653136"/>
              <a:ext cx="800219"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4        5</a:t>
              </a:r>
              <a:endParaRPr altLang="en-US" dirty="0" sz="1600" lang="zh-SG">
                <a:latin typeface="Times New Roman" panose="02020603050405020304" pitchFamily="18" charset="0"/>
                <a:cs typeface="Times New Roman" panose="02020603050405020304" pitchFamily="18" charset="0"/>
              </a:endParaRPr>
            </a:p>
          </p:txBody>
        </p:sp>
        <p:sp>
          <p:nvSpPr>
            <p:cNvPr id="1049556" name="TextBox 47"/>
            <p:cNvSpPr txBox="1"/>
            <p:nvPr/>
          </p:nvSpPr>
          <p:spPr>
            <a:xfrm>
              <a:off x="3949098"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6</a:t>
              </a:r>
              <a:endParaRPr altLang="en-US" dirty="0" sz="1600" lang="zh-SG">
                <a:latin typeface="Times New Roman" panose="02020603050405020304" pitchFamily="18" charset="0"/>
                <a:cs typeface="Times New Roman" panose="02020603050405020304" pitchFamily="18" charset="0"/>
              </a:endParaRPr>
            </a:p>
          </p:txBody>
        </p:sp>
        <p:sp>
          <p:nvSpPr>
            <p:cNvPr id="1049557" name="TextBox 48"/>
            <p:cNvSpPr txBox="1"/>
            <p:nvPr/>
          </p:nvSpPr>
          <p:spPr>
            <a:xfrm>
              <a:off x="4606702"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9558" name="TextBox 49"/>
            <p:cNvSpPr txBox="1"/>
            <p:nvPr/>
          </p:nvSpPr>
          <p:spPr>
            <a:xfrm>
              <a:off x="3675141" y="3537012"/>
              <a:ext cx="569387" cy="369332"/>
            </a:xfrm>
            <a:prstGeom prst="rect"/>
            <a:noFill/>
          </p:spPr>
          <p:txBody>
            <a:bodyPr rtlCol="0" wrap="none">
              <a:spAutoFit/>
            </a:bodyPr>
            <a:p>
              <a:r>
                <a:rPr altLang="zh-CN" dirty="0" i="1" lang="en-US">
                  <a:latin typeface="Times New Roman" panose="02020603050405020304" pitchFamily="18" charset="0"/>
                  <a:cs typeface="Times New Roman" panose="02020603050405020304" pitchFamily="18" charset="0"/>
                </a:rPr>
                <a:t>y</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cxnSp>
        <p:nvCxnSpPr>
          <p:cNvPr id="3145842" name="Straight Connector 50"/>
          <p:cNvCxnSpPr>
            <a:cxnSpLocks/>
          </p:cNvCxnSpPr>
          <p:nvPr/>
        </p:nvCxnSpPr>
        <p:spPr>
          <a:xfrm>
            <a:off x="5101312" y="2902920"/>
            <a:ext cx="978096" cy="972108"/>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43" name="Straight Connector 51"/>
          <p:cNvCxnSpPr>
            <a:cxnSpLocks/>
          </p:cNvCxnSpPr>
          <p:nvPr/>
        </p:nvCxnSpPr>
        <p:spPr>
          <a:xfrm flipV="1">
            <a:off x="6074756" y="2398864"/>
            <a:ext cx="970772" cy="1476164"/>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44" name="Straight Connector 52"/>
          <p:cNvCxnSpPr>
            <a:cxnSpLocks/>
          </p:cNvCxnSpPr>
          <p:nvPr/>
        </p:nvCxnSpPr>
        <p:spPr>
          <a:xfrm>
            <a:off x="7052526" y="2398864"/>
            <a:ext cx="965110" cy="828092"/>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45" name="Straight Connector 54"/>
          <p:cNvCxnSpPr>
            <a:cxnSpLocks/>
          </p:cNvCxnSpPr>
          <p:nvPr/>
        </p:nvCxnSpPr>
        <p:spPr>
          <a:xfrm flipV="1">
            <a:off x="5590360" y="3390381"/>
            <a:ext cx="0" cy="169277"/>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846" name="Straight Connector 56"/>
          <p:cNvCxnSpPr>
            <a:cxnSpLocks/>
          </p:cNvCxnSpPr>
          <p:nvPr/>
        </p:nvCxnSpPr>
        <p:spPr>
          <a:xfrm flipV="1">
            <a:off x="6510240" y="3226956"/>
            <a:ext cx="0" cy="313294"/>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847" name="Straight Connector 59"/>
          <p:cNvCxnSpPr>
            <a:cxnSpLocks/>
          </p:cNvCxnSpPr>
          <p:nvPr/>
        </p:nvCxnSpPr>
        <p:spPr>
          <a:xfrm flipV="1">
            <a:off x="7535081" y="2815986"/>
            <a:ext cx="0" cy="726795"/>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grpSp>
        <p:nvGrpSpPr>
          <p:cNvPr id="163" name="Group 61"/>
          <p:cNvGrpSpPr/>
          <p:nvPr/>
        </p:nvGrpSpPr>
        <p:grpSpPr>
          <a:xfrm>
            <a:off x="4741272" y="4532392"/>
            <a:ext cx="4436495" cy="1560904"/>
            <a:chOff x="354285" y="3537012"/>
            <a:chExt cx="4436495" cy="1560904"/>
          </a:xfrm>
        </p:grpSpPr>
        <p:cxnSp>
          <p:nvCxnSpPr>
            <p:cNvPr id="3145848" name="Straight Connector 62"/>
            <p:cNvCxnSpPr>
              <a:cxnSpLocks/>
            </p:cNvCxnSpPr>
            <p:nvPr/>
          </p:nvCxnSpPr>
          <p:spPr>
            <a:xfrm>
              <a:off x="354285" y="4689140"/>
              <a:ext cx="4001691"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49" name="Straight Connector 63"/>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50" name="Straight Connector 64"/>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51" name="Straight Connector 65"/>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52" name="Straight Connector 66"/>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9559" name="TextBox 67"/>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9560" name="TextBox 68"/>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9561" name="TextBox 69"/>
            <p:cNvSpPr txBox="1"/>
            <p:nvPr/>
          </p:nvSpPr>
          <p:spPr>
            <a:xfrm>
              <a:off x="575556" y="4652374"/>
              <a:ext cx="1287779" cy="332740"/>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0       1        2</a:t>
              </a:r>
              <a:endParaRPr altLang="en-US" dirty="0" sz="1600" lang="zh-SG">
                <a:latin typeface="Times New Roman" panose="02020603050405020304" pitchFamily="18" charset="0"/>
                <a:cs typeface="Times New Roman" panose="02020603050405020304" pitchFamily="18" charset="0"/>
              </a:endParaRPr>
            </a:p>
          </p:txBody>
        </p:sp>
        <p:sp>
          <p:nvSpPr>
            <p:cNvPr id="1049562" name="TextBox 70"/>
            <p:cNvSpPr txBox="1"/>
            <p:nvPr/>
          </p:nvSpPr>
          <p:spPr>
            <a:xfrm>
              <a:off x="2016490"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3</a:t>
              </a:r>
              <a:endParaRPr altLang="en-US" dirty="0" sz="1600" lang="zh-SG">
                <a:latin typeface="Times New Roman" panose="02020603050405020304" pitchFamily="18" charset="0"/>
                <a:cs typeface="Times New Roman" panose="02020603050405020304" pitchFamily="18" charset="0"/>
              </a:endParaRPr>
            </a:p>
          </p:txBody>
        </p:sp>
        <p:sp>
          <p:nvSpPr>
            <p:cNvPr id="1049563" name="TextBox 71"/>
            <p:cNvSpPr txBox="1"/>
            <p:nvPr/>
          </p:nvSpPr>
          <p:spPr>
            <a:xfrm>
              <a:off x="2494602" y="4653136"/>
              <a:ext cx="800219"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4        5</a:t>
              </a:r>
              <a:endParaRPr altLang="en-US" dirty="0" sz="1600" lang="zh-SG">
                <a:latin typeface="Times New Roman" panose="02020603050405020304" pitchFamily="18" charset="0"/>
                <a:cs typeface="Times New Roman" panose="02020603050405020304" pitchFamily="18" charset="0"/>
              </a:endParaRPr>
            </a:p>
          </p:txBody>
        </p:sp>
        <p:sp>
          <p:nvSpPr>
            <p:cNvPr id="1049564" name="TextBox 72"/>
            <p:cNvSpPr txBox="1"/>
            <p:nvPr/>
          </p:nvSpPr>
          <p:spPr>
            <a:xfrm>
              <a:off x="3466710" y="4653136"/>
              <a:ext cx="800219"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6        7</a:t>
              </a:r>
              <a:endParaRPr altLang="en-US" dirty="0" sz="1600" lang="zh-SG">
                <a:latin typeface="Times New Roman" panose="02020603050405020304" pitchFamily="18" charset="0"/>
                <a:cs typeface="Times New Roman" panose="02020603050405020304" pitchFamily="18" charset="0"/>
              </a:endParaRPr>
            </a:p>
          </p:txBody>
        </p:sp>
        <p:sp>
          <p:nvSpPr>
            <p:cNvPr id="1049565" name="TextBox 73"/>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9566" name="TextBox 74"/>
            <p:cNvSpPr txBox="1"/>
            <p:nvPr/>
          </p:nvSpPr>
          <p:spPr>
            <a:xfrm>
              <a:off x="3675141" y="3537012"/>
              <a:ext cx="569387" cy="369332"/>
            </a:xfrm>
            <a:prstGeom prst="rect"/>
            <a:noFill/>
          </p:spPr>
          <p:txBody>
            <a:bodyPr rtlCol="0" wrap="none">
              <a:spAutoFit/>
            </a:bodyPr>
            <a:p>
              <a:r>
                <a:rPr altLang="zh-CN" dirty="0" i="1" lang="en-US">
                  <a:latin typeface="Times New Roman" panose="02020603050405020304" pitchFamily="18" charset="0"/>
                  <a:cs typeface="Times New Roman" panose="02020603050405020304" pitchFamily="18" charset="0"/>
                </a:rPr>
                <a:t>y</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cxnSp>
        <p:nvCxnSpPr>
          <p:cNvPr id="3145853" name="Straight Connector 75"/>
          <p:cNvCxnSpPr>
            <a:cxnSpLocks/>
          </p:cNvCxnSpPr>
          <p:nvPr/>
        </p:nvCxnSpPr>
        <p:spPr>
          <a:xfrm>
            <a:off x="5574611" y="5036448"/>
            <a:ext cx="978096" cy="972108"/>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54" name="Straight Connector 76"/>
          <p:cNvCxnSpPr>
            <a:cxnSpLocks/>
          </p:cNvCxnSpPr>
          <p:nvPr/>
        </p:nvCxnSpPr>
        <p:spPr>
          <a:xfrm flipV="1">
            <a:off x="6548055" y="4532392"/>
            <a:ext cx="970772" cy="1476164"/>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55" name="Straight Connector 77"/>
          <p:cNvCxnSpPr>
            <a:cxnSpLocks/>
          </p:cNvCxnSpPr>
          <p:nvPr/>
        </p:nvCxnSpPr>
        <p:spPr>
          <a:xfrm>
            <a:off x="7525825" y="4532392"/>
            <a:ext cx="965110" cy="828092"/>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856" name="Straight Connector 78"/>
          <p:cNvCxnSpPr>
            <a:cxnSpLocks/>
          </p:cNvCxnSpPr>
          <p:nvPr/>
        </p:nvCxnSpPr>
        <p:spPr>
          <a:xfrm flipV="1">
            <a:off x="6063659" y="5523909"/>
            <a:ext cx="0" cy="169277"/>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857" name="Straight Connector 79"/>
          <p:cNvCxnSpPr>
            <a:cxnSpLocks/>
          </p:cNvCxnSpPr>
          <p:nvPr/>
        </p:nvCxnSpPr>
        <p:spPr>
          <a:xfrm flipV="1">
            <a:off x="6983539" y="5360484"/>
            <a:ext cx="0" cy="313294"/>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858" name="Straight Connector 80"/>
          <p:cNvCxnSpPr>
            <a:cxnSpLocks/>
          </p:cNvCxnSpPr>
          <p:nvPr/>
        </p:nvCxnSpPr>
        <p:spPr>
          <a:xfrm flipV="1">
            <a:off x="8008380" y="4949514"/>
            <a:ext cx="0" cy="726795"/>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grpSp>
        <p:nvGrpSpPr>
          <p:cNvPr id="164" name="Group 101"/>
          <p:cNvGrpSpPr/>
          <p:nvPr/>
        </p:nvGrpSpPr>
        <p:grpSpPr>
          <a:xfrm>
            <a:off x="251520" y="4568396"/>
            <a:ext cx="4240480" cy="1560904"/>
            <a:chOff x="4714654" y="3573016"/>
            <a:chExt cx="4240480" cy="1560904"/>
          </a:xfrm>
        </p:grpSpPr>
        <p:grpSp>
          <p:nvGrpSpPr>
            <p:cNvPr id="165" name="Group 102"/>
            <p:cNvGrpSpPr/>
            <p:nvPr/>
          </p:nvGrpSpPr>
          <p:grpSpPr>
            <a:xfrm>
              <a:off x="4714654" y="3573016"/>
              <a:ext cx="4240480" cy="1560904"/>
              <a:chOff x="550300" y="3537012"/>
              <a:chExt cx="4240480" cy="1560904"/>
            </a:xfrm>
          </p:grpSpPr>
          <p:cxnSp>
            <p:nvCxnSpPr>
              <p:cNvPr id="3145859" name="Straight Connector 115"/>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60" name="Straight Connector 116"/>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61" name="Straight Connector 117"/>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62" name="Straight Connector 118"/>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863" name="Straight Connector 119"/>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9567" name="TextBox 120"/>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9568" name="TextBox 121"/>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9569" name="TextBox 122"/>
              <p:cNvSpPr txBox="1"/>
              <p:nvPr/>
            </p:nvSpPr>
            <p:spPr>
              <a:xfrm>
                <a:off x="1057944" y="4653136"/>
                <a:ext cx="33070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a:t>
                </a:r>
                <a:r>
                  <a:rPr altLang="zh-CN" dirty="0" sz="1600" lang="en-US">
                    <a:latin typeface="Times New Roman" panose="02020603050405020304" pitchFamily="18" charset="0"/>
                    <a:cs typeface="Times New Roman" panose="02020603050405020304" pitchFamily="18" charset="0"/>
                  </a:rPr>
                  <a:t>3        4       </a:t>
                </a:r>
                <a:r>
                  <a:rPr altLang="zh-SG" dirty="0" sz="1600" lang="en-US">
                    <a:latin typeface="Times New Roman" panose="02020603050405020304" pitchFamily="18" charset="0"/>
                    <a:cs typeface="Times New Roman" panose="02020603050405020304" pitchFamily="18" charset="0"/>
                  </a:rPr>
                  <a:t>5        6 </a:t>
                </a:r>
                <a:endParaRPr altLang="en-US" dirty="0" sz="1600" lang="zh-SG">
                  <a:latin typeface="Times New Roman" panose="02020603050405020304" pitchFamily="18" charset="0"/>
                  <a:cs typeface="Times New Roman" panose="02020603050405020304" pitchFamily="18" charset="0"/>
                </a:endParaRPr>
              </a:p>
            </p:txBody>
          </p:sp>
          <p:sp>
            <p:nvSpPr>
              <p:cNvPr id="1049570" name="TextBox 123"/>
              <p:cNvSpPr txBox="1"/>
              <p:nvPr/>
            </p:nvSpPr>
            <p:spPr>
              <a:xfrm>
                <a:off x="2013404" y="4359252"/>
                <a:ext cx="287258" cy="338554"/>
              </a:xfrm>
              <a:prstGeom prst="rect"/>
              <a:noFill/>
            </p:spPr>
            <p:txBody>
              <a:bodyPr rtlCol="0" wrap="none">
                <a:spAutoFit/>
              </a:bodyPr>
              <a:p>
                <a:r>
                  <a:rPr altLang="zh-CN" dirty="0" sz="1600" lang="en-US">
                    <a:latin typeface="Times New Roman" panose="02020603050405020304" pitchFamily="18" charset="0"/>
                    <a:cs typeface="Times New Roman" panose="02020603050405020304" pitchFamily="18" charset="0"/>
                  </a:rPr>
                  <a:t>2</a:t>
                </a:r>
                <a:endParaRPr altLang="en-US" dirty="0" sz="1600" lang="zh-SG">
                  <a:latin typeface="Times New Roman" panose="02020603050405020304" pitchFamily="18" charset="0"/>
                  <a:cs typeface="Times New Roman" panose="02020603050405020304" pitchFamily="18" charset="0"/>
                </a:endParaRPr>
              </a:p>
            </p:txBody>
          </p:sp>
          <p:sp>
            <p:nvSpPr>
              <p:cNvPr id="1049571" name="TextBox 126"/>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9572" name="TextBox 127"/>
              <p:cNvSpPr txBox="1"/>
              <p:nvPr/>
            </p:nvSpPr>
            <p:spPr>
              <a:xfrm>
                <a:off x="3675141" y="3537012"/>
                <a:ext cx="633507" cy="369332"/>
              </a:xfrm>
              <a:prstGeom prst="rect"/>
              <a:noFill/>
            </p:spPr>
            <p:txBody>
              <a:bodyPr rtlCol="0" wrap="none">
                <a:spAutoFit/>
              </a:bodyPr>
              <a:p>
                <a:r>
                  <a:rPr altLang="zh-SG" dirty="0" i="1" lang="en-US" err="1">
                    <a:latin typeface="Times New Roman" panose="02020603050405020304" pitchFamily="18" charset="0"/>
                    <a:cs typeface="Times New Roman" panose="02020603050405020304" pitchFamily="18" charset="0"/>
                  </a:rPr>
                  <a:t>x</a:t>
                </a:r>
                <a:r>
                  <a:rPr altLang="zh-SG" baseline="-25000" dirty="0" i="1" lang="en-US" err="1">
                    <a:latin typeface="Times New Roman" panose="02020603050405020304" pitchFamily="18" charset="0"/>
                    <a:cs typeface="Times New Roman" panose="02020603050405020304" pitchFamily="18" charset="0"/>
                  </a:rPr>
                  <a:t>u</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sp>
          <p:nvSpPr>
            <p:cNvPr id="1049573" name="Oval 113"/>
            <p:cNvSpPr/>
            <p:nvPr/>
          </p:nvSpPr>
          <p:spPr>
            <a:xfrm>
              <a:off x="5784826"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9574" name="Oval 110"/>
            <p:cNvSpPr/>
            <p:nvPr/>
          </p:nvSpPr>
          <p:spPr>
            <a:xfrm>
              <a:off x="6758529" y="4698432"/>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9575" name="Oval 107"/>
            <p:cNvSpPr/>
            <p:nvPr/>
          </p:nvSpPr>
          <p:spPr>
            <a:xfrm>
              <a:off x="7730637" y="4698432"/>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sp>
        <p:nvSpPr>
          <p:cNvPr id="1049576" name="Title 1"/>
          <p:cNvSpPr txBox="1"/>
          <p:nvPr/>
        </p:nvSpPr>
        <p:spPr>
          <a:xfrm>
            <a:off x="457200" y="692696"/>
            <a:ext cx="8229600" cy="1143000"/>
          </a:xfrm>
          <a:prstGeom prst="rect"/>
        </p:spPr>
        <p:txBody>
          <a:bodyPr anchor="b" bIns="0" lIns="0" rIns="0" vert="horz">
            <a:normAutofit/>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Numerical Example</a:t>
            </a:r>
            <a:endParaRPr altLang="en-US" b="1" dirty="0" lang="zh-CN"/>
          </a:p>
        </p:txBody>
      </p:sp>
      <p:sp>
        <p:nvSpPr>
          <p:cNvPr id="1049577" name="TextBox 131"/>
          <p:cNvSpPr txBox="1"/>
          <p:nvPr/>
        </p:nvSpPr>
        <p:spPr>
          <a:xfrm>
            <a:off x="5375697" y="2204864"/>
            <a:ext cx="1376680" cy="358141"/>
          </a:xfrm>
          <a:prstGeom prst="rect"/>
          <a:noFill/>
        </p:spPr>
        <p:txBody>
          <a:bodyPr rtlCol="0" wrap="none">
            <a:spAutoFit/>
          </a:bodyPr>
          <a:p>
            <a:r>
              <a:rPr altLang="zh-CN" dirty="0" lang="en-US">
                <a:solidFill>
                  <a:srgbClr val="FF0000"/>
                </a:solidFill>
              </a:rPr>
              <a:t>Non-causal</a:t>
            </a:r>
            <a:endParaRPr altLang="en-US" dirty="0" lang="zh-CN">
              <a:solidFill>
                <a:srgbClr val="FF0000"/>
              </a:solidFill>
            </a:endParaRPr>
          </a:p>
        </p:txBody>
      </p:sp>
      <p:sp>
        <p:nvSpPr>
          <p:cNvPr id="1049578" name="TextBox 132"/>
          <p:cNvSpPr txBox="1"/>
          <p:nvPr/>
        </p:nvSpPr>
        <p:spPr>
          <a:xfrm>
            <a:off x="6266134" y="4350451"/>
            <a:ext cx="845103" cy="369332"/>
          </a:xfrm>
          <a:prstGeom prst="rect"/>
          <a:noFill/>
        </p:spPr>
        <p:txBody>
          <a:bodyPr rtlCol="0" wrap="none">
            <a:spAutoFit/>
          </a:bodyPr>
          <a:p>
            <a:r>
              <a:rPr altLang="zh-CN" dirty="0" lang="en-US">
                <a:solidFill>
                  <a:srgbClr val="FF0000"/>
                </a:solidFill>
              </a:rPr>
              <a:t>Causal</a:t>
            </a:r>
            <a:endParaRPr altLang="en-US" dirty="0" lang="zh-CN">
              <a:solidFill>
                <a:srgbClr val="FF0000"/>
              </a:solidFill>
            </a:endParaRPr>
          </a:p>
        </p:txBody>
      </p:sp>
      <p:sp>
        <p:nvSpPr>
          <p:cNvPr id="1049579"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66" name=""/>
        <p:cNvGrpSpPr/>
        <p:nvPr/>
      </p:nvGrpSpPr>
      <p:grpSpPr>
        <a:xfrm>
          <a:off x="0" y="0"/>
          <a:ext cx="0" cy="0"/>
          <a:chOff x="0" y="0"/>
          <a:chExt cx="0" cy="0"/>
        </a:xfrm>
      </p:grpSpPr>
      <p:sp>
        <p:nvSpPr>
          <p:cNvPr id="1049580" name="Content Placeholder 2"/>
          <p:cNvSpPr>
            <a:spLocks noChangeAspect="1" noMove="1" noResize="1" noRot="1" noGrp="1" noAdjustHandles="1" noEditPoints="1" noChangeArrowheads="1" noChangeShapeType="1" noTextEdit="1"/>
          </p:cNvSpPr>
          <p:nvPr>
            <p:ph idx="1"/>
          </p:nvPr>
        </p:nvSpPr>
        <p:spPr>
          <a:xfrm>
            <a:off x="467544" y="1736812"/>
            <a:ext cx="8229600" cy="3816424"/>
          </a:xfrm>
          <a:blipFill rotWithShape="1">
            <a:blip xmlns:r="http://schemas.openxmlformats.org/officeDocument/2006/relationships" r:embed="rId1"/>
            <a:stretch>
              <a:fillRect l="-963" t="-1438"/>
            </a:stretch>
          </a:blipFill>
        </p:spPr>
        <p:txBody>
          <a:bodyPr/>
          <a:p>
            <a:r>
              <a:rPr altLang="en-US" lang="zh-CN">
                <a:noFill/>
              </a:rPr>
              <a:t> </a:t>
            </a:r>
          </a:p>
        </p:txBody>
      </p:sp>
      <p:sp>
        <p:nvSpPr>
          <p:cNvPr id="1049581" name="Slide Number Placeholder 3"/>
          <p:cNvSpPr>
            <a:spLocks noGrp="1"/>
          </p:cNvSpPr>
          <p:nvPr>
            <p:ph type="sldNum" sz="quarter" idx="12"/>
          </p:nvPr>
        </p:nvSpPr>
        <p:spPr/>
        <p:txBody>
          <a:bodyPr/>
          <a:p>
            <a:fld id="{92BCE318-9B8C-4959-AA5F-B14B64145063}" type="slidenum">
              <a:rPr altLang="en-US" lang="zh-CN" smtClean="0"/>
              <a:t>28</a:t>
            </a:fld>
            <a:endParaRPr altLang="en-US" lang="zh-CN"/>
          </a:p>
        </p:txBody>
      </p:sp>
      <p:sp>
        <p:nvSpPr>
          <p:cNvPr id="1049582" name="Title 1"/>
          <p:cNvSpPr txBox="1"/>
          <p:nvPr/>
        </p:nvSpPr>
        <p:spPr>
          <a:xfrm>
            <a:off x="457200" y="440668"/>
            <a:ext cx="8229600" cy="1143000"/>
          </a:xfrm>
          <a:prstGeom prst="rect"/>
        </p:spPr>
        <p:txBody>
          <a:bodyPr anchor="b" bIns="0" lIns="0" rIns="0" vert="horz">
            <a:normAutofit fontScale="94000" lnSpcReduction="20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Properties of DT System (Cont.)</a:t>
            </a:r>
            <a:endParaRPr altLang="en-US" b="1" dirty="0" lang="zh-CN"/>
          </a:p>
        </p:txBody>
      </p:sp>
      <p:sp>
        <p:nvSpPr>
          <p:cNvPr id="1049583"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67" name=""/>
        <p:cNvGrpSpPr/>
        <p:nvPr/>
      </p:nvGrpSpPr>
      <p:grpSpPr>
        <a:xfrm>
          <a:off x="0" y="0"/>
          <a:ext cx="0" cy="0"/>
          <a:chOff x="0" y="0"/>
          <a:chExt cx="0" cy="0"/>
        </a:xfrm>
      </p:grpSpPr>
      <p:sp>
        <p:nvSpPr>
          <p:cNvPr id="1049584" name="Content Placeholder 2"/>
          <p:cNvSpPr>
            <a:spLocks noGrp="1"/>
          </p:cNvSpPr>
          <p:nvPr>
            <p:ph idx="1"/>
          </p:nvPr>
        </p:nvSpPr>
        <p:spPr/>
        <p:txBody>
          <a:bodyPr/>
          <a:p>
            <a:r>
              <a:rPr altLang="zh-CN" b="1" dirty="0" lang="en-US">
                <a:solidFill>
                  <a:srgbClr val="0000CC"/>
                </a:solidFill>
              </a:rPr>
              <a:t>Time invariance:</a:t>
            </a:r>
          </a:p>
          <a:p>
            <a:pPr indent="0" marL="0">
              <a:buNone/>
            </a:pPr>
            <a:r>
              <a:rPr altLang="zh-CN" dirty="0" lang="en-US"/>
              <a:t>	If:	 </a:t>
            </a:r>
            <a:r>
              <a:rPr altLang="zh-CN" dirty="0" i="1" lang="pt-BR"/>
              <a:t>y</a:t>
            </a:r>
            <a:r>
              <a:rPr altLang="zh-CN" dirty="0" lang="pt-BR"/>
              <a:t>[</a:t>
            </a:r>
            <a:r>
              <a:rPr altLang="zh-CN" dirty="0" i="1" lang="pt-BR"/>
              <a:t>n</a:t>
            </a:r>
            <a:r>
              <a:rPr altLang="zh-CN" dirty="0" lang="pt-BR"/>
              <a:t>] = </a:t>
            </a:r>
            <a:r>
              <a:rPr altLang="zh-CN" dirty="0" i="1" lang="pt-BR"/>
              <a:t>T</a:t>
            </a:r>
            <a:r>
              <a:rPr altLang="zh-CN" dirty="0" lang="pt-BR"/>
              <a:t>{</a:t>
            </a:r>
            <a:r>
              <a:rPr altLang="zh-CN" dirty="0" i="1" lang="pt-BR"/>
              <a:t>x</a:t>
            </a:r>
            <a:r>
              <a:rPr altLang="zh-CN" dirty="0" lang="pt-BR"/>
              <a:t>[</a:t>
            </a:r>
            <a:r>
              <a:rPr altLang="zh-CN" dirty="0" i="1" lang="pt-BR"/>
              <a:t>n</a:t>
            </a:r>
            <a:r>
              <a:rPr altLang="zh-CN" dirty="0" lang="pt-BR"/>
              <a:t>]} </a:t>
            </a:r>
          </a:p>
          <a:p>
            <a:pPr indent="0" marL="0">
              <a:buNone/>
            </a:pPr>
            <a:r>
              <a:rPr altLang="zh-CN" dirty="0" lang="pt-BR"/>
              <a:t>	Then:	</a:t>
            </a:r>
            <a:r>
              <a:rPr altLang="zh-CN" dirty="0" i="1" lang="pt-BR"/>
              <a:t> y</a:t>
            </a:r>
            <a:r>
              <a:rPr altLang="zh-CN" dirty="0" lang="pt-BR"/>
              <a:t>[</a:t>
            </a:r>
            <a:r>
              <a:rPr altLang="zh-CN" dirty="0" i="1" lang="pt-BR"/>
              <a:t>n</a:t>
            </a:r>
            <a:r>
              <a:rPr altLang="zh-CN" dirty="0" i="1" lang="pt-BR">
                <a:latin typeface="Symbol" panose="05050102010706020507" pitchFamily="18" charset="2"/>
              </a:rPr>
              <a:t>-</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pt-BR"/>
              <a:t>] = </a:t>
            </a:r>
            <a:r>
              <a:rPr altLang="zh-CN" dirty="0" i="1" lang="pt-BR"/>
              <a:t>T</a:t>
            </a:r>
            <a:r>
              <a:rPr altLang="zh-CN" dirty="0" lang="pt-BR"/>
              <a:t>{</a:t>
            </a:r>
            <a:r>
              <a:rPr altLang="zh-CN" dirty="0" i="1" lang="pt-BR"/>
              <a:t>x</a:t>
            </a:r>
            <a:r>
              <a:rPr altLang="zh-CN" dirty="0" lang="pt-BR"/>
              <a:t>[</a:t>
            </a:r>
            <a:r>
              <a:rPr altLang="zh-CN" dirty="0" i="1" lang="pt-BR"/>
              <a:t>n</a:t>
            </a:r>
            <a:r>
              <a:rPr altLang="zh-CN" dirty="0" i="1" lang="pt-BR">
                <a:latin typeface="Symbol" panose="05050102010706020507" pitchFamily="18" charset="2"/>
              </a:rPr>
              <a:t>-</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pt-BR"/>
              <a:t>]} for all integer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pt-BR"/>
              <a:t> </a:t>
            </a:r>
          </a:p>
          <a:p>
            <a:r>
              <a:rPr altLang="zh-CN" dirty="0" lang="en-US">
                <a:solidFill>
                  <a:srgbClr val="C00000"/>
                </a:solidFill>
              </a:rPr>
              <a:t>The above relation must hold for arbitrary input and its corresponding output.</a:t>
            </a:r>
          </a:p>
          <a:p>
            <a:r>
              <a:rPr altLang="zh-CN" dirty="0" lang="en-US">
                <a:solidFill>
                  <a:srgbClr val="0000CC"/>
                </a:solidFill>
              </a:rPr>
              <a:t>Time-invariance property ensures that for a specified input, the output is independent of the time the input is being applied.</a:t>
            </a:r>
          </a:p>
          <a:p>
            <a:endParaRPr altLang="en-US" dirty="0" lang="zh-CN">
              <a:solidFill>
                <a:srgbClr val="0000CC"/>
              </a:solidFill>
            </a:endParaRPr>
          </a:p>
        </p:txBody>
      </p:sp>
      <p:sp>
        <p:nvSpPr>
          <p:cNvPr id="1049585" name="Slide Number Placeholder 3"/>
          <p:cNvSpPr>
            <a:spLocks noGrp="1"/>
          </p:cNvSpPr>
          <p:nvPr>
            <p:ph type="sldNum" sz="quarter" idx="12"/>
          </p:nvPr>
        </p:nvSpPr>
        <p:spPr/>
        <p:txBody>
          <a:bodyPr/>
          <a:p>
            <a:fld id="{92BCE318-9B8C-4959-AA5F-B14B64145063}" type="slidenum">
              <a:rPr altLang="en-US" lang="zh-CN" smtClean="0"/>
              <a:t>29</a:t>
            </a:fld>
            <a:endParaRPr altLang="en-US" lang="zh-CN"/>
          </a:p>
        </p:txBody>
      </p:sp>
      <p:sp>
        <p:nvSpPr>
          <p:cNvPr id="1049586" name="Title 1"/>
          <p:cNvSpPr txBox="1"/>
          <p:nvPr/>
        </p:nvSpPr>
        <p:spPr>
          <a:xfrm>
            <a:off x="457200" y="440668"/>
            <a:ext cx="8229600" cy="1143000"/>
          </a:xfrm>
          <a:prstGeom prst="rect"/>
        </p:spPr>
        <p:txBody>
          <a:bodyPr anchor="b" bIns="0" lIns="0" rIns="0" vert="horz">
            <a:normAutofit fontScale="94000" lnSpcReduction="20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lang="en-US"/>
              <a:t>Properties of DT System (Cont.)</a:t>
            </a:r>
            <a:endParaRPr altLang="en-US" b="1" dirty="0" lang="zh-CN"/>
          </a:p>
        </p:txBody>
      </p:sp>
      <p:sp>
        <p:nvSpPr>
          <p:cNvPr id="1049587"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14" name=""/>
        <p:cNvGrpSpPr/>
        <p:nvPr/>
      </p:nvGrpSpPr>
      <p:grpSpPr>
        <a:xfrm>
          <a:off x="0" y="0"/>
          <a:ext cx="0" cy="0"/>
          <a:chOff x="0" y="0"/>
          <a:chExt cx="0" cy="0"/>
        </a:xfrm>
      </p:grpSpPr>
      <p:sp>
        <p:nvSpPr>
          <p:cNvPr id="1048776" name="Title 1"/>
          <p:cNvSpPr>
            <a:spLocks noGrp="1"/>
          </p:cNvSpPr>
          <p:nvPr>
            <p:ph type="title"/>
          </p:nvPr>
        </p:nvSpPr>
        <p:spPr>
          <a:xfrm>
            <a:off x="457200" y="440668"/>
            <a:ext cx="8229600" cy="1143000"/>
          </a:xfrm>
        </p:spPr>
        <p:txBody>
          <a:bodyPr/>
          <a:p>
            <a:r>
              <a:rPr altLang="zh-SG" b="1" dirty="0" lang="en-US"/>
              <a:t>Examples</a:t>
            </a:r>
            <a:endParaRPr altLang="en-US" b="1" dirty="0" lang="zh-SG"/>
          </a:p>
        </p:txBody>
      </p:sp>
      <p:sp>
        <p:nvSpPr>
          <p:cNvPr id="1048777" name="Content Placeholder 2"/>
          <p:cNvSpPr>
            <a:spLocks noChangeAspect="1" noMove="1" noResize="1" noRot="1" noGrp="1" noAdjustHandles="1" noEditPoints="1" noChangeArrowheads="1" noChangeShapeType="1" noTextEdit="1"/>
          </p:cNvSpPr>
          <p:nvPr>
            <p:ph idx="1"/>
          </p:nvPr>
        </p:nvSpPr>
        <p:spPr>
          <a:xfrm>
            <a:off x="457200" y="1952836"/>
            <a:ext cx="8229600" cy="4032448"/>
          </a:xfrm>
          <a:blipFill rotWithShape="1">
            <a:blip xmlns:r="http://schemas.openxmlformats.org/officeDocument/2006/relationships" r:embed="rId1"/>
            <a:stretch>
              <a:fillRect l="-889" t="-1208"/>
            </a:stretch>
          </a:blipFill>
        </p:spPr>
        <p:txBody>
          <a:bodyPr/>
          <a:p>
            <a:r>
              <a:rPr altLang="en-US" lang="zh-CN">
                <a:noFill/>
              </a:rPr>
              <a:t> </a:t>
            </a:r>
          </a:p>
        </p:txBody>
      </p:sp>
      <p:sp>
        <p:nvSpPr>
          <p:cNvPr id="1048778" name="Slide Number Placeholder 3"/>
          <p:cNvSpPr>
            <a:spLocks noGrp="1"/>
          </p:cNvSpPr>
          <p:nvPr>
            <p:ph type="sldNum" sz="quarter" idx="12"/>
          </p:nvPr>
        </p:nvSpPr>
        <p:spPr/>
        <p:txBody>
          <a:bodyPr/>
          <a:p>
            <a:fld id="{92BCE318-9B8C-4959-AA5F-B14B64145063}" type="slidenum">
              <a:rPr altLang="en-US" lang="zh-CN" smtClean="0"/>
              <a:t>3</a:t>
            </a:fld>
            <a:endParaRPr altLang="en-US" lang="zh-CN"/>
          </a:p>
        </p:txBody>
      </p:sp>
      <p:sp>
        <p:nvSpPr>
          <p:cNvPr id="1048779"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777">
                                            <p:txEl>
                                              <p:pRg st="4" end="4"/>
                                            </p:txEl>
                                          </p:spTgt>
                                        </p:tgtEl>
                                        <p:attrNameLst>
                                          <p:attrName>style.visibility</p:attrName>
                                        </p:attrNameLst>
                                      </p:cBhvr>
                                      <p:to>
                                        <p:strVal val="visible"/>
                                      </p:to>
                                    </p:set>
                                    <p:animEffect transition="in" filter="wipe(left)">
                                      <p:cBhvr>
                                        <p:cTn dur="500" id="7"/>
                                        <p:tgtEl>
                                          <p:spTgt spid="1048777">
                                            <p:txEl>
                                              <p:pRg st="4" end="4"/>
                                            </p:txEl>
                                          </p:spTgt>
                                        </p:tgtEl>
                                      </p:cBhvr>
                                    </p:animEffect>
                                  </p:childTnLst>
                                </p:cTn>
                              </p:par>
                              <p:par>
                                <p:cTn fill="hold" id="8" nodeType="withEffect" presetClass="entr" presetID="22" presetSubtype="8">
                                  <p:stCondLst>
                                    <p:cond delay="0"/>
                                  </p:stCondLst>
                                  <p:childTnLst>
                                    <p:set>
                                      <p:cBhvr>
                                        <p:cTn dur="1" fill="hold" id="9">
                                          <p:stCondLst>
                                            <p:cond delay="0"/>
                                          </p:stCondLst>
                                        </p:cTn>
                                        <p:tgtEl>
                                          <p:spTgt spid="1048777">
                                            <p:txEl>
                                              <p:pRg st="5" end="5"/>
                                            </p:txEl>
                                          </p:spTgt>
                                        </p:tgtEl>
                                        <p:attrNameLst>
                                          <p:attrName>style.visibility</p:attrName>
                                        </p:attrNameLst>
                                      </p:cBhvr>
                                      <p:to>
                                        <p:strVal val="visible"/>
                                      </p:to>
                                    </p:set>
                                    <p:animEffect transition="in" filter="wipe(left)">
                                      <p:cBhvr>
                                        <p:cTn dur="500" id="10"/>
                                        <p:tgtEl>
                                          <p:spTgt spid="1048777">
                                            <p:txEl>
                                              <p:pRg st="5" end="5"/>
                                            </p:txEl>
                                          </p:spTgt>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1048777">
                                            <p:txEl>
                                              <p:pRg st="3" end="3"/>
                                            </p:txEl>
                                          </p:spTgt>
                                        </p:tgtEl>
                                        <p:attrNameLst>
                                          <p:attrName>style.visibility</p:attrName>
                                        </p:attrNameLst>
                                      </p:cBhvr>
                                      <p:to>
                                        <p:strVal val="visible"/>
                                      </p:to>
                                    </p:set>
                                    <p:animEffect transition="in" filter="wipe(left)">
                                      <p:cBhvr>
                                        <p:cTn dur="500" id="15"/>
                                        <p:tgtEl>
                                          <p:spTgt spid="10487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68" name=""/>
        <p:cNvGrpSpPr/>
        <p:nvPr/>
      </p:nvGrpSpPr>
      <p:grpSpPr>
        <a:xfrm>
          <a:off x="0" y="0"/>
          <a:ext cx="0" cy="0"/>
          <a:chOff x="0" y="0"/>
          <a:chExt cx="0" cy="0"/>
        </a:xfrm>
      </p:grpSpPr>
      <p:sp>
        <p:nvSpPr>
          <p:cNvPr id="1049588" name="Title 1"/>
          <p:cNvSpPr>
            <a:spLocks noGrp="1"/>
          </p:cNvSpPr>
          <p:nvPr>
            <p:ph type="title"/>
          </p:nvPr>
        </p:nvSpPr>
        <p:spPr>
          <a:xfrm>
            <a:off x="457200" y="440668"/>
            <a:ext cx="8229600" cy="1143000"/>
          </a:xfrm>
        </p:spPr>
        <p:txBody>
          <a:bodyPr>
            <a:normAutofit fontScale="90000"/>
          </a:bodyPr>
          <a:p>
            <a:r>
              <a:rPr altLang="zh-CN" b="1" dirty="0" lang="en-US"/>
              <a:t>Compressor is time-invariant or not?  -- Numerical Example</a:t>
            </a:r>
            <a:endParaRPr altLang="en-US" b="1" dirty="0" lang="zh-CN"/>
          </a:p>
        </p:txBody>
      </p:sp>
      <p:sp>
        <p:nvSpPr>
          <p:cNvPr id="1049589"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389"/>
            </a:stretch>
          </a:blipFill>
        </p:spPr>
        <p:txBody>
          <a:bodyPr/>
          <a:p>
            <a:r>
              <a:rPr altLang="en-US" lang="zh-CN">
                <a:noFill/>
              </a:rPr>
              <a:t> </a:t>
            </a:r>
          </a:p>
        </p:txBody>
      </p:sp>
      <p:sp>
        <p:nvSpPr>
          <p:cNvPr id="1049590" name="Slide Number Placeholder 3"/>
          <p:cNvSpPr>
            <a:spLocks noGrp="1"/>
          </p:cNvSpPr>
          <p:nvPr>
            <p:ph type="sldNum" sz="quarter" idx="12"/>
          </p:nvPr>
        </p:nvSpPr>
        <p:spPr/>
        <p:txBody>
          <a:bodyPr/>
          <a:p>
            <a:fld id="{92BCE318-9B8C-4959-AA5F-B14B64145063}" type="slidenum">
              <a:rPr altLang="en-US" lang="zh-CN" smtClean="0"/>
              <a:t>30</a:t>
            </a:fld>
            <a:endParaRPr altLang="en-US" lang="zh-CN"/>
          </a:p>
        </p:txBody>
      </p:sp>
      <p:sp>
        <p:nvSpPr>
          <p:cNvPr id="1049591" name="Right Arrow 5"/>
          <p:cNvSpPr/>
          <p:nvPr/>
        </p:nvSpPr>
        <p:spPr>
          <a:xfrm>
            <a:off x="4145937" y="2564904"/>
            <a:ext cx="684076" cy="288032"/>
          </a:xfrm>
          <a:prstGeom prst="rightArrow">
            <a:avLst>
              <a:gd name="adj1" fmla="val 28836"/>
              <a:gd name="adj2" fmla="val 5705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92" name="页脚占位符 4"/>
          <p:cNvSpPr>
            <a:spLocks noGrp="1"/>
          </p:cNvSpPr>
          <p:nvPr>
            <p:ph type="ftr" sz="quarter" idx="11"/>
          </p:nvPr>
        </p:nvSpPr>
        <p:spPr/>
        <p:txBody>
          <a:bodyPr/>
          <a:p>
            <a:r>
              <a:rPr altLang="zh-CN" lang="en-US"/>
              <a:t>Digital Signal Processing by Yu Yajun @ SUSTech</a:t>
            </a:r>
            <a:endParaRPr altLang="en-US" lang="zh-CN"/>
          </a:p>
        </p:txBody>
      </p:sp>
      <p:grpSp>
        <p:nvGrpSpPr>
          <p:cNvPr id="169" name="组合 81"/>
          <p:cNvGrpSpPr/>
          <p:nvPr/>
        </p:nvGrpSpPr>
        <p:grpSpPr>
          <a:xfrm>
            <a:off x="1367644" y="2996952"/>
            <a:ext cx="6012668" cy="3096344"/>
            <a:chOff x="1367644" y="2996952"/>
            <a:chExt cx="6012668" cy="3096344"/>
          </a:xfrm>
        </p:grpSpPr>
        <p:grpSp>
          <p:nvGrpSpPr>
            <p:cNvPr id="170" name="组合 79"/>
            <p:cNvGrpSpPr/>
            <p:nvPr/>
          </p:nvGrpSpPr>
          <p:grpSpPr>
            <a:xfrm>
              <a:off x="1367644" y="2996952"/>
              <a:ext cx="6012668" cy="3096344"/>
              <a:chOff x="1367644" y="2996952"/>
              <a:chExt cx="6012668" cy="3096344"/>
            </a:xfrm>
          </p:grpSpPr>
          <p:cxnSp>
            <p:nvCxnSpPr>
              <p:cNvPr id="3145864" name="Straight Connector 6"/>
              <p:cNvCxnSpPr>
                <a:cxnSpLocks/>
              </p:cNvCxnSpPr>
              <p:nvPr/>
            </p:nvCxnSpPr>
            <p:spPr>
              <a:xfrm>
                <a:off x="1457066" y="2996952"/>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65" name="Straight Connector 7"/>
              <p:cNvCxnSpPr>
                <a:cxnSpLocks/>
              </p:cNvCxnSpPr>
              <p:nvPr/>
            </p:nvCxnSpPr>
            <p:spPr>
              <a:xfrm>
                <a:off x="1373629" y="3753036"/>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1" name="Group 8"/>
              <p:cNvGrpSpPr/>
              <p:nvPr/>
            </p:nvGrpSpPr>
            <p:grpSpPr>
              <a:xfrm>
                <a:off x="1421062" y="3284984"/>
                <a:ext cx="72008" cy="468052"/>
                <a:chOff x="1331640" y="5265204"/>
                <a:chExt cx="72008" cy="468052"/>
              </a:xfrm>
            </p:grpSpPr>
            <p:sp>
              <p:nvSpPr>
                <p:cNvPr id="1049593" name="Oval 9"/>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6" name="Straight Connector 10"/>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594" name="Oval 11"/>
              <p:cNvSpPr/>
              <p:nvPr/>
            </p:nvSpPr>
            <p:spPr>
              <a:xfrm>
                <a:off x="1691680" y="371703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72" name="Group 12"/>
              <p:cNvGrpSpPr/>
              <p:nvPr/>
            </p:nvGrpSpPr>
            <p:grpSpPr>
              <a:xfrm>
                <a:off x="2573190" y="3284984"/>
                <a:ext cx="72008" cy="468052"/>
                <a:chOff x="1331640" y="5265204"/>
                <a:chExt cx="72008" cy="468052"/>
              </a:xfrm>
            </p:grpSpPr>
            <p:sp>
              <p:nvSpPr>
                <p:cNvPr id="1049595" name="Oval 13"/>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7" name="Straight Connector 14"/>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73" name="Group 15"/>
              <p:cNvGrpSpPr/>
              <p:nvPr/>
            </p:nvGrpSpPr>
            <p:grpSpPr>
              <a:xfrm flipV="1">
                <a:off x="1979712" y="3753036"/>
                <a:ext cx="72008" cy="468052"/>
                <a:chOff x="1331640" y="5265204"/>
                <a:chExt cx="72008" cy="468052"/>
              </a:xfrm>
            </p:grpSpPr>
            <p:sp>
              <p:nvSpPr>
                <p:cNvPr id="1049596" name="Oval 16"/>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8" name="Straight Connector 17"/>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74" name="Group 18"/>
              <p:cNvGrpSpPr/>
              <p:nvPr/>
            </p:nvGrpSpPr>
            <p:grpSpPr>
              <a:xfrm flipV="1">
                <a:off x="3146576" y="3753036"/>
                <a:ext cx="72008" cy="468052"/>
                <a:chOff x="1331640" y="5265204"/>
                <a:chExt cx="72008" cy="468052"/>
              </a:xfrm>
            </p:grpSpPr>
            <p:sp>
              <p:nvSpPr>
                <p:cNvPr id="1049597" name="Oval 19"/>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69" name="Straight Connector 20"/>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598" name="TextBox 21"/>
              <p:cNvSpPr txBox="1"/>
              <p:nvPr/>
            </p:nvSpPr>
            <p:spPr>
              <a:xfrm>
                <a:off x="3617306" y="3656637"/>
                <a:ext cx="378630" cy="492443"/>
              </a:xfrm>
              <a:prstGeom prst="rect"/>
              <a:noFill/>
            </p:spPr>
            <p:txBody>
              <a:bodyPr rtlCol="0" wrap="none">
                <a:spAutoFit/>
              </a:bodyPr>
              <a:p>
                <a:r>
                  <a:rPr altLang="zh-CN" dirty="0" sz="2600" i="1" lang="en-US"/>
                  <a:t>n</a:t>
                </a:r>
                <a:endParaRPr altLang="en-US" dirty="0" sz="2600" i="1" lang="zh-CN"/>
              </a:p>
            </p:txBody>
          </p:sp>
          <p:sp>
            <p:nvSpPr>
              <p:cNvPr id="1049599" name="Oval 22"/>
              <p:cNvSpPr/>
              <p:nvPr/>
            </p:nvSpPr>
            <p:spPr>
              <a:xfrm>
                <a:off x="2267744" y="371703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00" name="Oval 23"/>
              <p:cNvSpPr/>
              <p:nvPr/>
            </p:nvSpPr>
            <p:spPr>
              <a:xfrm>
                <a:off x="2843808" y="3717032"/>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0" name="Straight Connector 24"/>
              <p:cNvCxnSpPr>
                <a:cxnSpLocks/>
              </p:cNvCxnSpPr>
              <p:nvPr/>
            </p:nvCxnSpPr>
            <p:spPr>
              <a:xfrm>
                <a:off x="4841442" y="2996952"/>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71" name="Straight Connector 25"/>
              <p:cNvCxnSpPr>
                <a:cxnSpLocks/>
              </p:cNvCxnSpPr>
              <p:nvPr/>
            </p:nvCxnSpPr>
            <p:spPr>
              <a:xfrm>
                <a:off x="4758005" y="3753036"/>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75" name="Group 26"/>
              <p:cNvGrpSpPr/>
              <p:nvPr/>
            </p:nvGrpSpPr>
            <p:grpSpPr>
              <a:xfrm>
                <a:off x="4805438" y="3284984"/>
                <a:ext cx="72008" cy="468052"/>
                <a:chOff x="1331640" y="5265204"/>
                <a:chExt cx="72008" cy="468052"/>
              </a:xfrm>
            </p:grpSpPr>
            <p:sp>
              <p:nvSpPr>
                <p:cNvPr id="1049601" name="Oval 27"/>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2" name="Straight Connector 28"/>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76" name="Group 30"/>
              <p:cNvGrpSpPr/>
              <p:nvPr/>
            </p:nvGrpSpPr>
            <p:grpSpPr>
              <a:xfrm>
                <a:off x="5364088" y="3284984"/>
                <a:ext cx="72008" cy="468052"/>
                <a:chOff x="1331640" y="5265204"/>
                <a:chExt cx="72008" cy="468052"/>
              </a:xfrm>
            </p:grpSpPr>
            <p:sp>
              <p:nvSpPr>
                <p:cNvPr id="1049602" name="Oval 31"/>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3" name="Straight Connector 32"/>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77" name="Group 33"/>
              <p:cNvGrpSpPr/>
              <p:nvPr/>
            </p:nvGrpSpPr>
            <p:grpSpPr>
              <a:xfrm flipV="1">
                <a:off x="5076056" y="3753036"/>
                <a:ext cx="72008" cy="468052"/>
                <a:chOff x="1331640" y="5265204"/>
                <a:chExt cx="72008" cy="468052"/>
              </a:xfrm>
            </p:grpSpPr>
            <p:sp>
              <p:nvSpPr>
                <p:cNvPr id="1049603" name="Oval 34"/>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4" name="Straight Connector 35"/>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78" name="Group 36"/>
              <p:cNvGrpSpPr/>
              <p:nvPr/>
            </p:nvGrpSpPr>
            <p:grpSpPr>
              <a:xfrm flipV="1">
                <a:off x="5688124" y="3753036"/>
                <a:ext cx="72008" cy="468052"/>
                <a:chOff x="1331640" y="5265204"/>
                <a:chExt cx="72008" cy="468052"/>
              </a:xfrm>
            </p:grpSpPr>
            <p:sp>
              <p:nvSpPr>
                <p:cNvPr id="1049604" name="Oval 37"/>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5" name="Straight Connector 38"/>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605" name="TextBox 39"/>
              <p:cNvSpPr txBox="1"/>
              <p:nvPr/>
            </p:nvSpPr>
            <p:spPr>
              <a:xfrm>
                <a:off x="7001682" y="3656637"/>
                <a:ext cx="378630" cy="492443"/>
              </a:xfrm>
              <a:prstGeom prst="rect"/>
              <a:noFill/>
            </p:spPr>
            <p:txBody>
              <a:bodyPr rtlCol="0" wrap="none">
                <a:spAutoFit/>
              </a:bodyPr>
              <a:p>
                <a:r>
                  <a:rPr altLang="zh-CN" dirty="0" sz="2600" i="1" lang="en-US"/>
                  <a:t>n</a:t>
                </a:r>
                <a:endParaRPr altLang="en-US" dirty="0" sz="2600" i="1" lang="zh-CN"/>
              </a:p>
            </p:txBody>
          </p:sp>
          <p:grpSp>
            <p:nvGrpSpPr>
              <p:cNvPr id="179" name="Group 42"/>
              <p:cNvGrpSpPr/>
              <p:nvPr/>
            </p:nvGrpSpPr>
            <p:grpSpPr>
              <a:xfrm>
                <a:off x="5957566" y="3284984"/>
                <a:ext cx="72008" cy="468052"/>
                <a:chOff x="1331640" y="5265204"/>
                <a:chExt cx="72008" cy="468052"/>
              </a:xfrm>
            </p:grpSpPr>
            <p:sp>
              <p:nvSpPr>
                <p:cNvPr id="1049606" name="Oval 43"/>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6" name="Straight Connector 44"/>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80" name="Group 45"/>
              <p:cNvGrpSpPr/>
              <p:nvPr/>
            </p:nvGrpSpPr>
            <p:grpSpPr>
              <a:xfrm>
                <a:off x="6516216" y="3284984"/>
                <a:ext cx="72008" cy="468052"/>
                <a:chOff x="1331640" y="5265204"/>
                <a:chExt cx="72008" cy="468052"/>
              </a:xfrm>
            </p:grpSpPr>
            <p:sp>
              <p:nvSpPr>
                <p:cNvPr id="1049607" name="Oval 46"/>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7" name="Straight Connector 47"/>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81" name="Group 48"/>
              <p:cNvGrpSpPr/>
              <p:nvPr/>
            </p:nvGrpSpPr>
            <p:grpSpPr>
              <a:xfrm flipV="1">
                <a:off x="6228184" y="3753036"/>
                <a:ext cx="72008" cy="468052"/>
                <a:chOff x="1331640" y="5265204"/>
                <a:chExt cx="72008" cy="468052"/>
              </a:xfrm>
            </p:grpSpPr>
            <p:sp>
              <p:nvSpPr>
                <p:cNvPr id="1049608" name="Oval 49"/>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8" name="Straight Connector 50"/>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82" name="Group 51"/>
              <p:cNvGrpSpPr/>
              <p:nvPr/>
            </p:nvGrpSpPr>
            <p:grpSpPr>
              <a:xfrm flipV="1">
                <a:off x="6840252" y="3753036"/>
                <a:ext cx="72008" cy="468052"/>
                <a:chOff x="1331640" y="5265204"/>
                <a:chExt cx="72008" cy="468052"/>
              </a:xfrm>
            </p:grpSpPr>
            <p:sp>
              <p:nvSpPr>
                <p:cNvPr id="1049609" name="Oval 52"/>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79" name="Straight Connector 53"/>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cxnSp>
            <p:nvCxnSpPr>
              <p:cNvPr id="3145880" name="Straight Connector 54"/>
              <p:cNvCxnSpPr>
                <a:cxnSpLocks/>
              </p:cNvCxnSpPr>
              <p:nvPr/>
            </p:nvCxnSpPr>
            <p:spPr>
              <a:xfrm>
                <a:off x="1451081" y="4869160"/>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81" name="Straight Connector 55"/>
              <p:cNvCxnSpPr>
                <a:cxnSpLocks/>
              </p:cNvCxnSpPr>
              <p:nvPr/>
            </p:nvCxnSpPr>
            <p:spPr>
              <a:xfrm>
                <a:off x="1367644" y="5625244"/>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83" name="Group 56"/>
              <p:cNvGrpSpPr/>
              <p:nvPr/>
            </p:nvGrpSpPr>
            <p:grpSpPr>
              <a:xfrm>
                <a:off x="1709094" y="5157192"/>
                <a:ext cx="72008" cy="468052"/>
                <a:chOff x="1331640" y="5265204"/>
                <a:chExt cx="72008" cy="468052"/>
              </a:xfrm>
            </p:grpSpPr>
            <p:sp>
              <p:nvSpPr>
                <p:cNvPr id="1049610" name="Oval 57"/>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2" name="Straight Connector 58"/>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611" name="Oval 59"/>
              <p:cNvSpPr/>
              <p:nvPr/>
            </p:nvSpPr>
            <p:spPr>
              <a:xfrm>
                <a:off x="1979712"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84" name="Group 60"/>
              <p:cNvGrpSpPr/>
              <p:nvPr/>
            </p:nvGrpSpPr>
            <p:grpSpPr>
              <a:xfrm>
                <a:off x="2861222" y="5157192"/>
                <a:ext cx="72008" cy="468052"/>
                <a:chOff x="1331640" y="5265204"/>
                <a:chExt cx="72008" cy="468052"/>
              </a:xfrm>
            </p:grpSpPr>
            <p:sp>
              <p:nvSpPr>
                <p:cNvPr id="1049612" name="Oval 61"/>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3" name="Straight Connector 62"/>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185" name="Group 63"/>
              <p:cNvGrpSpPr/>
              <p:nvPr/>
            </p:nvGrpSpPr>
            <p:grpSpPr>
              <a:xfrm flipV="1">
                <a:off x="2267744" y="5625244"/>
                <a:ext cx="72008" cy="468052"/>
                <a:chOff x="1331640" y="5265204"/>
                <a:chExt cx="72008" cy="468052"/>
              </a:xfrm>
            </p:grpSpPr>
            <p:sp>
              <p:nvSpPr>
                <p:cNvPr id="1049613" name="Oval 64"/>
                <p:cNvSpPr/>
                <p:nvPr/>
              </p:nvSpPr>
              <p:spPr>
                <a:xfrm>
                  <a:off x="1331640" y="526520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4" name="Straight Connector 65"/>
                <p:cNvCxnSpPr>
                  <a:cxnSpLocks/>
                </p:cNvCxnSpPr>
                <p:nvPr/>
              </p:nvCxnSpPr>
              <p:spPr>
                <a:xfrm>
                  <a:off x="1367644" y="5316306"/>
                  <a:ext cx="0" cy="416950"/>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49614" name="Oval 67"/>
              <p:cNvSpPr/>
              <p:nvPr/>
            </p:nvSpPr>
            <p:spPr>
              <a:xfrm flipV="1">
                <a:off x="1403648"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5" name="TextBox 69"/>
              <p:cNvSpPr txBox="1"/>
              <p:nvPr/>
            </p:nvSpPr>
            <p:spPr>
              <a:xfrm>
                <a:off x="3611321" y="5528845"/>
                <a:ext cx="378630" cy="492443"/>
              </a:xfrm>
              <a:prstGeom prst="rect"/>
              <a:noFill/>
            </p:spPr>
            <p:txBody>
              <a:bodyPr rtlCol="0" wrap="none">
                <a:spAutoFit/>
              </a:bodyPr>
              <a:p>
                <a:r>
                  <a:rPr altLang="zh-CN" dirty="0" sz="2600" i="1" lang="en-US"/>
                  <a:t>n</a:t>
                </a:r>
                <a:endParaRPr altLang="en-US" dirty="0" sz="2600" i="1" lang="zh-CN"/>
              </a:p>
            </p:txBody>
          </p:sp>
          <p:sp>
            <p:nvSpPr>
              <p:cNvPr id="1049616" name="Oval 70"/>
              <p:cNvSpPr/>
              <p:nvPr/>
            </p:nvSpPr>
            <p:spPr>
              <a:xfrm>
                <a:off x="2555776"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7" name="Oval 71"/>
              <p:cNvSpPr/>
              <p:nvPr/>
            </p:nvSpPr>
            <p:spPr>
              <a:xfrm>
                <a:off x="3131840"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85" name="Straight Connector 72"/>
              <p:cNvCxnSpPr>
                <a:cxnSpLocks/>
              </p:cNvCxnSpPr>
              <p:nvPr/>
            </p:nvCxnSpPr>
            <p:spPr>
              <a:xfrm>
                <a:off x="4841442" y="4869160"/>
                <a:ext cx="0" cy="85828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86" name="Straight Connector 73"/>
              <p:cNvCxnSpPr>
                <a:cxnSpLocks/>
              </p:cNvCxnSpPr>
              <p:nvPr/>
            </p:nvCxnSpPr>
            <p:spPr>
              <a:xfrm>
                <a:off x="4758005" y="5625244"/>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618" name="Oval 77"/>
              <p:cNvSpPr/>
              <p:nvPr/>
            </p:nvSpPr>
            <p:spPr>
              <a:xfrm>
                <a:off x="5370073"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9" name="Oval 84"/>
              <p:cNvSpPr/>
              <p:nvPr/>
            </p:nvSpPr>
            <p:spPr>
              <a:xfrm flipV="1">
                <a:off x="4794009"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0" name="TextBox 85"/>
              <p:cNvSpPr txBox="1"/>
              <p:nvPr/>
            </p:nvSpPr>
            <p:spPr>
              <a:xfrm>
                <a:off x="7001682" y="5528845"/>
                <a:ext cx="378630" cy="492443"/>
              </a:xfrm>
              <a:prstGeom prst="rect"/>
              <a:noFill/>
            </p:spPr>
            <p:txBody>
              <a:bodyPr rtlCol="0" wrap="none">
                <a:spAutoFit/>
              </a:bodyPr>
              <a:p>
                <a:r>
                  <a:rPr altLang="zh-CN" dirty="0" sz="2600" i="1" lang="en-US"/>
                  <a:t>n</a:t>
                </a:r>
                <a:endParaRPr altLang="en-US" dirty="0" sz="2600" i="1" lang="zh-CN"/>
              </a:p>
            </p:txBody>
          </p:sp>
          <p:sp>
            <p:nvSpPr>
              <p:cNvPr id="1049621" name="Oval 86"/>
              <p:cNvSpPr/>
              <p:nvPr/>
            </p:nvSpPr>
            <p:spPr>
              <a:xfrm>
                <a:off x="5946137"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2" name="Oval 87"/>
              <p:cNvSpPr/>
              <p:nvPr/>
            </p:nvSpPr>
            <p:spPr>
              <a:xfrm>
                <a:off x="6522201"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3" name="Oval 88"/>
              <p:cNvSpPr/>
              <p:nvPr/>
            </p:nvSpPr>
            <p:spPr>
              <a:xfrm>
                <a:off x="5076056"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4" name="Oval 89"/>
              <p:cNvSpPr/>
              <p:nvPr/>
            </p:nvSpPr>
            <p:spPr>
              <a:xfrm>
                <a:off x="5652120"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5" name="Oval 90"/>
              <p:cNvSpPr/>
              <p:nvPr/>
            </p:nvSpPr>
            <p:spPr>
              <a:xfrm>
                <a:off x="6228184" y="55892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6" name="TextBox 91"/>
              <p:cNvSpPr txBox="1"/>
              <p:nvPr/>
            </p:nvSpPr>
            <p:spPr>
              <a:xfrm>
                <a:off x="5150336" y="4437112"/>
                <a:ext cx="1630680" cy="472440"/>
              </a:xfrm>
              <a:prstGeom prst="rect"/>
              <a:noFill/>
            </p:spPr>
            <p:txBody>
              <a:bodyPr rtlCol="0" wrap="none">
                <a:spAutoFit/>
              </a:bodyPr>
              <a:p>
                <a:r>
                  <a:rPr altLang="en-US" dirty="0" sz="2600" lang="zh-CN">
                    <a:sym typeface="Symbol"/>
                  </a:rPr>
                  <a:t></a:t>
                </a:r>
                <a:r>
                  <a:rPr altLang="zh-CN" dirty="0" sz="2600" i="1" lang="en-US">
                    <a:sym typeface="Symbol"/>
                  </a:rPr>
                  <a:t>y</a:t>
                </a:r>
                <a:r>
                  <a:rPr altLang="zh-CN" dirty="0" sz="2600" lang="en-US">
                    <a:sym typeface="Symbol"/>
                  </a:rPr>
                  <a:t>[</a:t>
                </a:r>
                <a:r>
                  <a:rPr altLang="zh-CN" dirty="0" sz="2600" i="1" lang="en-US">
                    <a:sym typeface="Symbol"/>
                  </a:rPr>
                  <a:t>n</a:t>
                </a:r>
                <a:r>
                  <a:rPr altLang="zh-CN" dirty="0" sz="2600" lang="en-US">
                    <a:latin typeface="Symbol" panose="05050102010706020507" pitchFamily="18" charset="2"/>
                    <a:sym typeface="Symbol"/>
                  </a:rPr>
                  <a:t>-</a:t>
                </a:r>
                <a:r>
                  <a:rPr altLang="zh-CN" dirty="0" sz="2600" lang="en-US">
                    <a:latin typeface="Times New Roman" panose="02020603050405020304" pitchFamily="18" charset="0"/>
                    <a:cs typeface="Times New Roman" panose="02020603050405020304" pitchFamily="18" charset="0"/>
                    <a:sym typeface="Symbol"/>
                  </a:rPr>
                  <a:t>1</a:t>
                </a:r>
                <a:r>
                  <a:rPr altLang="zh-CN" dirty="0" sz="2600" lang="en-US">
                    <a:sym typeface="Symbol"/>
                  </a:rPr>
                  <a:t>]</a:t>
                </a:r>
                <a:endParaRPr altLang="en-US" dirty="0" sz="2600" lang="zh-CN"/>
              </a:p>
            </p:txBody>
          </p:sp>
        </p:grpSp>
        <p:sp>
          <p:nvSpPr>
            <p:cNvPr id="1049627" name="TextBox 80"/>
            <p:cNvSpPr txBox="1">
              <a:spLocks noChangeAspect="1" noMove="1" noResize="1" noRot="1" noAdjustHandles="1" noEditPoints="1" noChangeArrowheads="1" noChangeShapeType="1" noTextEdit="1"/>
            </p:cNvSpPr>
            <p:nvPr/>
          </p:nvSpPr>
          <p:spPr>
            <a:xfrm>
              <a:off x="1580057" y="4437112"/>
              <a:ext cx="1367426" cy="461665"/>
            </a:xfrm>
            <a:prstGeom prst="rect"/>
            <a:blipFill rotWithShape="1">
              <a:blip xmlns:r="http://schemas.openxmlformats.org/officeDocument/2006/relationships" r:embed="rId2"/>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9589">
                                            <p:txEl>
                                              <p:pRg st="1" end="1"/>
                                            </p:txEl>
                                          </p:spTgt>
                                        </p:tgtEl>
                                        <p:attrNameLst>
                                          <p:attrName>style.visibility</p:attrName>
                                        </p:attrNameLst>
                                      </p:cBhvr>
                                      <p:to>
                                        <p:strVal val="visible"/>
                                      </p:to>
                                    </p:set>
                                    <p:animEffect transition="in" filter="wipe(left)">
                                      <p:cBhvr>
                                        <p:cTn dur="500" id="7"/>
                                        <p:tgtEl>
                                          <p:spTgt spid="1049589">
                                            <p:txEl>
                                              <p:pRg st="1" end="1"/>
                                            </p:txEl>
                                          </p:spTgt>
                                        </p:tgtEl>
                                      </p:cBhvr>
                                    </p:animEffect>
                                  </p:childTnLst>
                                </p:cTn>
                              </p:par>
                              <p:par>
                                <p:cTn fill="hold" grpId="0" id="8" nodeType="withEffect" presetClass="entr" presetID="22" presetSubtype="8">
                                  <p:stCondLst>
                                    <p:cond delay="0"/>
                                  </p:stCondLst>
                                  <p:childTnLst>
                                    <p:set>
                                      <p:cBhvr>
                                        <p:cTn dur="1" fill="hold" id="9">
                                          <p:stCondLst>
                                            <p:cond delay="0"/>
                                          </p:stCondLst>
                                        </p:cTn>
                                        <p:tgtEl>
                                          <p:spTgt spid="1049591"/>
                                        </p:tgtEl>
                                        <p:attrNameLst>
                                          <p:attrName>style.visibility</p:attrName>
                                        </p:attrNameLst>
                                      </p:cBhvr>
                                      <p:to>
                                        <p:strVal val="visible"/>
                                      </p:to>
                                    </p:set>
                                    <p:animEffect transition="in" filter="wipe(left)">
                                      <p:cBhvr>
                                        <p:cTn dur="500" id="10"/>
                                        <p:tgtEl>
                                          <p:spTgt spid="1049591"/>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169"/>
                                        </p:tgtEl>
                                        <p:attrNameLst>
                                          <p:attrName>style.visibility</p:attrName>
                                        </p:attrNameLst>
                                      </p:cBhvr>
                                      <p:to>
                                        <p:strVal val="visible"/>
                                      </p:to>
                                    </p:set>
                                    <p:animEffect transition="in" filter="wipe(left)">
                                      <p:cBhvr>
                                        <p:cTn dur="500" id="15"/>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88" name=""/>
        <p:cNvGrpSpPr/>
        <p:nvPr/>
      </p:nvGrpSpPr>
      <p:grpSpPr>
        <a:xfrm>
          <a:off x="0" y="0"/>
          <a:ext cx="0" cy="0"/>
          <a:chOff x="0" y="0"/>
          <a:chExt cx="0" cy="0"/>
        </a:xfrm>
      </p:grpSpPr>
      <p:sp>
        <p:nvSpPr>
          <p:cNvPr id="1049631" name="Content Placeholder 2"/>
          <p:cNvSpPr>
            <a:spLocks noGrp="1"/>
          </p:cNvSpPr>
          <p:nvPr>
            <p:ph idx="1"/>
          </p:nvPr>
        </p:nvSpPr>
        <p:spPr>
          <a:xfrm>
            <a:off x="457200" y="1016732"/>
            <a:ext cx="8229600" cy="5307868"/>
          </a:xfrm>
        </p:spPr>
        <p:txBody>
          <a:bodyPr>
            <a:normAutofit/>
          </a:bodyPr>
          <a:p>
            <a:r>
              <a:rPr altLang="zh-CN" dirty="0" lang="en-US"/>
              <a:t>Proof:</a:t>
            </a:r>
          </a:p>
          <a:p>
            <a:pPr lvl="1"/>
            <a:r>
              <a:rPr altLang="zh-CN" dirty="0" lang="en-US"/>
              <a:t>If an input {</a:t>
            </a:r>
            <a:r>
              <a:rPr altLang="zh-CN" dirty="0" i="1" lang="en-US"/>
              <a:t>x</a:t>
            </a:r>
            <a:r>
              <a:rPr altLang="zh-CN" dirty="0" lang="en-US"/>
              <a:t>[</a:t>
            </a:r>
            <a:r>
              <a:rPr altLang="zh-CN" dirty="0" i="1" lang="en-US"/>
              <a:t>n</a:t>
            </a:r>
            <a:r>
              <a:rPr altLang="zh-CN" dirty="0" lang="en-US"/>
              <a:t>]} at time </a:t>
            </a:r>
            <a:r>
              <a:rPr altLang="zh-CN" dirty="0" i="1" lang="en-US"/>
              <a:t>n</a:t>
            </a:r>
            <a:r>
              <a:rPr altLang="zh-CN" dirty="0" lang="en-US"/>
              <a:t> produces an output </a:t>
            </a:r>
            <a:r>
              <a:rPr altLang="zh-CN" dirty="0" i="1" lang="en-US"/>
              <a:t>y</a:t>
            </a:r>
            <a:r>
              <a:rPr altLang="zh-CN" dirty="0" lang="en-US"/>
              <a:t>[</a:t>
            </a:r>
            <a:r>
              <a:rPr altLang="zh-CN" dirty="0" i="1" lang="en-US"/>
              <a:t>n</a:t>
            </a:r>
            <a:r>
              <a:rPr altLang="zh-CN" dirty="0" lang="en-US"/>
              <a:t>], the system is time invariant if a time shifted input </a:t>
            </a:r>
            <a:r>
              <a:rPr altLang="zh-CN" dirty="0" i="1" lang="en-US"/>
              <a:t>x</a:t>
            </a:r>
            <a:r>
              <a:rPr altLang="zh-CN" dirty="0" lang="en-US"/>
              <a:t>[</a:t>
            </a:r>
            <a:r>
              <a:rPr altLang="zh-CN" dirty="0" i="1" lang="en-US"/>
              <a:t>n</a:t>
            </a:r>
            <a:r>
              <a:rPr altLang="zh-CN" dirty="0" lang="en-US"/>
              <a:t>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t>] produces a time shifted output </a:t>
            </a:r>
            <a:r>
              <a:rPr altLang="zh-CN" dirty="0" i="1" lang="en-US"/>
              <a:t>y</a:t>
            </a:r>
            <a:r>
              <a:rPr altLang="zh-CN" dirty="0" lang="en-US"/>
              <a:t>[</a:t>
            </a:r>
            <a:r>
              <a:rPr altLang="zh-CN" dirty="0" i="1" lang="en-US"/>
              <a:t>n</a:t>
            </a:r>
            <a:r>
              <a:rPr altLang="zh-CN" dirty="0" lang="en-US"/>
              <a:t>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t>], i.e. if</a:t>
            </a:r>
            <a:endParaRPr altLang="zh-CN" dirty="0" lang="zh-CN"/>
          </a:p>
          <a:p>
            <a:pPr indent="0" marL="0">
              <a:buNone/>
            </a:pPr>
            <a:r>
              <a:rPr altLang="zh-CN" dirty="0" lang="en-US"/>
              <a:t>                  </a:t>
            </a:r>
            <a:r>
              <a:rPr altLang="zh-CN" dirty="0" i="1" lang="en-US"/>
              <a:t>x</a:t>
            </a:r>
            <a:r>
              <a:rPr altLang="zh-CN" dirty="0" lang="en-US"/>
              <a:t>[</a:t>
            </a:r>
            <a:r>
              <a:rPr altLang="zh-CN" dirty="0" i="1" lang="en-US"/>
              <a:t>n</a:t>
            </a:r>
            <a:r>
              <a:rPr altLang="zh-CN" dirty="0" lang="en-US"/>
              <a:t>] </a:t>
            </a:r>
            <a:r>
              <a:rPr altLang="zh-CN" dirty="0" lang="en-US">
                <a:sym typeface="Symbol"/>
              </a:rPr>
              <a:t> </a:t>
            </a:r>
            <a:r>
              <a:rPr altLang="zh-CN" dirty="0" i="1" lang="en-US"/>
              <a:t>y</a:t>
            </a:r>
            <a:r>
              <a:rPr altLang="zh-CN" dirty="0" lang="en-US"/>
              <a:t>[</a:t>
            </a:r>
            <a:r>
              <a:rPr altLang="zh-CN" dirty="0" i="1" lang="en-US"/>
              <a:t>n</a:t>
            </a:r>
            <a:r>
              <a:rPr altLang="zh-CN" dirty="0" lang="en-US"/>
              <a:t>]</a:t>
            </a:r>
            <a:endParaRPr altLang="zh-CN" dirty="0" lang="zh-CN"/>
          </a:p>
          <a:p>
            <a:pPr indent="0" marL="0">
              <a:buNone/>
            </a:pPr>
            <a:r>
              <a:rPr altLang="zh-CN" dirty="0" lang="en-US"/>
              <a:t>        then  </a:t>
            </a:r>
            <a:r>
              <a:rPr altLang="zh-CN" dirty="0" i="1" lang="en-US"/>
              <a:t>x</a:t>
            </a:r>
            <a:r>
              <a:rPr altLang="zh-CN" dirty="0" lang="en-US"/>
              <a:t>[</a:t>
            </a:r>
            <a:r>
              <a:rPr altLang="zh-CN" dirty="0" i="1" lang="en-US"/>
              <a:t>n</a:t>
            </a:r>
            <a:r>
              <a:rPr altLang="zh-CN" dirty="0" lang="en-US"/>
              <a:t>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t>] </a:t>
            </a:r>
            <a:r>
              <a:rPr altLang="zh-CN" dirty="0" lang="en-US">
                <a:sym typeface="Symbol"/>
              </a:rPr>
              <a:t> </a:t>
            </a:r>
            <a:r>
              <a:rPr altLang="zh-CN" dirty="0" i="1" lang="en-US"/>
              <a:t>y’</a:t>
            </a:r>
            <a:r>
              <a:rPr altLang="zh-CN" dirty="0" lang="en-US"/>
              <a:t>[</a:t>
            </a:r>
            <a:r>
              <a:rPr altLang="zh-CN" dirty="0" i="1" lang="en-US"/>
              <a:t>n</a:t>
            </a:r>
            <a:r>
              <a:rPr altLang="zh-CN" dirty="0" lang="en-US"/>
              <a:t>] =</a:t>
            </a:r>
            <a:r>
              <a:rPr altLang="zh-CN" dirty="0" i="1" lang="en-US"/>
              <a:t>y</a:t>
            </a:r>
            <a:r>
              <a:rPr altLang="zh-CN" dirty="0" lang="en-US"/>
              <a:t>[</a:t>
            </a:r>
            <a:r>
              <a:rPr altLang="zh-CN" dirty="0" i="1" lang="en-US"/>
              <a:t>n</a:t>
            </a:r>
            <a:r>
              <a:rPr altLang="zh-CN" dirty="0" lang="en-US"/>
              <a:t> –</a:t>
            </a:r>
            <a:r>
              <a:rPr altLang="zh-CN" dirty="0" i="1" lang="en-US"/>
              <a:t>n</a:t>
            </a:r>
            <a:r>
              <a:rPr altLang="zh-CN" baseline="-25000" dirty="0" lang="en-US">
                <a:latin typeface="Times New Roman" panose="02020603050405020304" pitchFamily="18" charset="0"/>
                <a:cs typeface="Times New Roman" panose="02020603050405020304" pitchFamily="18" charset="0"/>
              </a:rPr>
              <a:t>0</a:t>
            </a:r>
            <a:r>
              <a:rPr altLang="zh-CN" dirty="0" lang="en-US"/>
              <a:t>]. </a:t>
            </a:r>
          </a:p>
          <a:p>
            <a:pPr lvl="1"/>
            <a:r>
              <a:rPr altLang="zh-CN" dirty="0" lang="en-US">
                <a:solidFill>
                  <a:srgbClr val="0000CC"/>
                </a:solidFill>
              </a:rPr>
              <a:t>Consider the system </a:t>
            </a:r>
            <a:r>
              <a:rPr altLang="zh-CN" dirty="0" i="1" lang="en-US">
                <a:solidFill>
                  <a:srgbClr val="0000CC"/>
                </a:solidFill>
              </a:rPr>
              <a:t>y</a:t>
            </a:r>
            <a:r>
              <a:rPr altLang="zh-CN" dirty="0" lang="en-US">
                <a:solidFill>
                  <a:srgbClr val="0000CC"/>
                </a:solidFill>
              </a:rPr>
              <a:t>[</a:t>
            </a:r>
            <a:r>
              <a:rPr altLang="zh-CN" dirty="0" i="1" lang="en-US">
                <a:solidFill>
                  <a:srgbClr val="0000CC"/>
                </a:solidFill>
              </a:rPr>
              <a:t>n</a:t>
            </a:r>
            <a:r>
              <a:rPr altLang="zh-CN" dirty="0" lang="en-US">
                <a:solidFill>
                  <a:srgbClr val="0000CC"/>
                </a:solidFill>
              </a:rPr>
              <a:t>] = </a:t>
            </a:r>
            <a:r>
              <a:rPr altLang="zh-CN" dirty="0" i="1" lang="en-US">
                <a:solidFill>
                  <a:srgbClr val="0000CC"/>
                </a:solidFill>
              </a:rPr>
              <a:t>x</a:t>
            </a:r>
            <a:r>
              <a:rPr altLang="zh-CN" dirty="0" lang="en-US">
                <a:solidFill>
                  <a:srgbClr val="0000CC"/>
                </a:solidFill>
              </a:rPr>
              <a:t>[</a:t>
            </a:r>
            <a:r>
              <a:rPr altLang="zh-CN" dirty="0" i="1" lang="en-US" err="1">
                <a:solidFill>
                  <a:srgbClr val="0000CC"/>
                </a:solidFill>
              </a:rPr>
              <a:t>Mn</a:t>
            </a:r>
            <a:r>
              <a:rPr altLang="zh-CN" dirty="0" lang="en-US">
                <a:solidFill>
                  <a:srgbClr val="0000CC"/>
                </a:solidFill>
              </a:rPr>
              <a:t>], we have </a:t>
            </a:r>
          </a:p>
          <a:p>
            <a:pPr indent="0" lvl="1" marL="393192">
              <a:buNone/>
            </a:pPr>
            <a:r>
              <a:rPr altLang="zh-CN" dirty="0" i="1" lang="en-US">
                <a:solidFill>
                  <a:srgbClr val="0000CC"/>
                </a:solidFill>
              </a:rPr>
              <a:t>		x</a:t>
            </a:r>
            <a:r>
              <a:rPr altLang="zh-CN" dirty="0" lang="en-US">
                <a:solidFill>
                  <a:srgbClr val="0000CC"/>
                </a:solidFill>
              </a:rPr>
              <a:t>[</a:t>
            </a:r>
            <a:r>
              <a:rPr altLang="zh-CN" dirty="0" i="1" lang="en-US">
                <a:solidFill>
                  <a:srgbClr val="0000CC"/>
                </a:solidFill>
              </a:rPr>
              <a:t>n</a:t>
            </a:r>
            <a:r>
              <a:rPr altLang="zh-CN" dirty="0" lang="en-US">
                <a:solidFill>
                  <a:srgbClr val="0000CC"/>
                </a:solidFill>
              </a:rPr>
              <a:t>] </a:t>
            </a:r>
            <a:r>
              <a:rPr altLang="zh-CN" dirty="0" lang="en-US">
                <a:solidFill>
                  <a:srgbClr val="0000CC"/>
                </a:solidFill>
                <a:sym typeface="Symbol"/>
              </a:rPr>
              <a:t> </a:t>
            </a:r>
            <a:r>
              <a:rPr altLang="zh-CN" dirty="0" i="1" lang="en-US">
                <a:solidFill>
                  <a:srgbClr val="0000CC"/>
                </a:solidFill>
              </a:rPr>
              <a:t>x</a:t>
            </a:r>
            <a:r>
              <a:rPr altLang="zh-CN" dirty="0" lang="en-US">
                <a:solidFill>
                  <a:srgbClr val="0000CC"/>
                </a:solidFill>
              </a:rPr>
              <a:t>[</a:t>
            </a:r>
            <a:r>
              <a:rPr altLang="zh-CN" dirty="0" i="1" lang="en-US" err="1">
                <a:solidFill>
                  <a:srgbClr val="0000CC"/>
                </a:solidFill>
              </a:rPr>
              <a:t>Mn</a:t>
            </a:r>
            <a:r>
              <a:rPr altLang="zh-CN" dirty="0" lang="en-US">
                <a:solidFill>
                  <a:srgbClr val="0000CC"/>
                </a:solidFill>
              </a:rPr>
              <a:t>]=</a:t>
            </a:r>
            <a:r>
              <a:rPr altLang="zh-CN" dirty="0" i="1" lang="en-US">
                <a:solidFill>
                  <a:srgbClr val="0000CC"/>
                </a:solidFill>
              </a:rPr>
              <a:t> y</a:t>
            </a:r>
            <a:r>
              <a:rPr altLang="zh-CN" dirty="0" lang="en-US">
                <a:solidFill>
                  <a:srgbClr val="0000CC"/>
                </a:solidFill>
              </a:rPr>
              <a:t>[</a:t>
            </a:r>
            <a:r>
              <a:rPr altLang="zh-CN" dirty="0" i="1" lang="en-US">
                <a:solidFill>
                  <a:srgbClr val="0000CC"/>
                </a:solidFill>
              </a:rPr>
              <a:t>n</a:t>
            </a:r>
            <a:r>
              <a:rPr altLang="zh-CN" dirty="0" lang="en-US">
                <a:solidFill>
                  <a:srgbClr val="0000CC"/>
                </a:solidFill>
              </a:rPr>
              <a:t>],</a:t>
            </a:r>
          </a:p>
          <a:p>
            <a:pPr indent="0" lvl="1" marL="393192">
              <a:buNone/>
            </a:pPr>
            <a:r>
              <a:rPr altLang="zh-CN" dirty="0" i="1" lang="en-US"/>
              <a:t>		</a:t>
            </a:r>
            <a:r>
              <a:rPr altLang="zh-CN" dirty="0" i="1" lang="en-US">
                <a:solidFill>
                  <a:srgbClr val="FF0000"/>
                </a:solidFill>
              </a:rPr>
              <a:t>x</a:t>
            </a:r>
            <a:r>
              <a:rPr altLang="zh-CN" dirty="0" lang="en-US">
                <a:solidFill>
                  <a:srgbClr val="FF0000"/>
                </a:solidFill>
              </a:rPr>
              <a:t>[</a:t>
            </a:r>
            <a:r>
              <a:rPr altLang="zh-CN" dirty="0" i="1" lang="en-US">
                <a:solidFill>
                  <a:srgbClr val="FF0000"/>
                </a:solidFill>
              </a:rPr>
              <a:t>n</a:t>
            </a:r>
            <a:r>
              <a:rPr altLang="zh-CN" dirty="0" lang="en-US">
                <a:solidFill>
                  <a:srgbClr val="FF0000"/>
                </a:solidFill>
              </a:rPr>
              <a:t> –</a:t>
            </a:r>
            <a:r>
              <a:rPr altLang="zh-CN" dirty="0" i="1" lang="en-US">
                <a:solidFill>
                  <a:srgbClr val="FF0000"/>
                </a:solidFill>
              </a:rPr>
              <a:t>n</a:t>
            </a:r>
            <a:r>
              <a:rPr altLang="zh-CN" baseline="-25000" dirty="0" lang="en-US">
                <a:solidFill>
                  <a:srgbClr val="FF0000"/>
                </a:solidFill>
                <a:latin typeface="Times New Roman" panose="02020603050405020304" pitchFamily="18" charset="0"/>
                <a:cs typeface="Times New Roman" panose="02020603050405020304" pitchFamily="18" charset="0"/>
              </a:rPr>
              <a:t>0</a:t>
            </a:r>
            <a:r>
              <a:rPr altLang="zh-CN" dirty="0" lang="en-US">
                <a:solidFill>
                  <a:srgbClr val="FF0000"/>
                </a:solidFill>
              </a:rPr>
              <a:t>] </a:t>
            </a:r>
            <a:r>
              <a:rPr altLang="zh-CN" dirty="0" lang="en-US">
                <a:solidFill>
                  <a:srgbClr val="FF0000"/>
                </a:solidFill>
                <a:sym typeface="Symbol"/>
              </a:rPr>
              <a:t> </a:t>
            </a:r>
            <a:r>
              <a:rPr altLang="zh-CN" dirty="0" i="1" lang="en-US">
                <a:solidFill>
                  <a:srgbClr val="FF0000"/>
                </a:solidFill>
              </a:rPr>
              <a:t>x</a:t>
            </a:r>
            <a:r>
              <a:rPr altLang="zh-CN" dirty="0" lang="en-US">
                <a:solidFill>
                  <a:srgbClr val="FF0000"/>
                </a:solidFill>
              </a:rPr>
              <a:t>[</a:t>
            </a:r>
            <a:r>
              <a:rPr altLang="zh-CN" dirty="0" i="1" lang="en-US" err="1">
                <a:solidFill>
                  <a:srgbClr val="FF0000"/>
                </a:solidFill>
              </a:rPr>
              <a:t>Mn</a:t>
            </a:r>
            <a:r>
              <a:rPr altLang="zh-CN" dirty="0" lang="en-US">
                <a:solidFill>
                  <a:srgbClr val="FF0000"/>
                </a:solidFill>
              </a:rPr>
              <a:t>–</a:t>
            </a:r>
            <a:r>
              <a:rPr altLang="zh-CN" dirty="0" i="1" lang="en-US">
                <a:solidFill>
                  <a:srgbClr val="FF0000"/>
                </a:solidFill>
              </a:rPr>
              <a:t>n</a:t>
            </a:r>
            <a:r>
              <a:rPr altLang="zh-CN" baseline="-25000" dirty="0" lang="en-US">
                <a:solidFill>
                  <a:srgbClr val="FF0000"/>
                </a:solidFill>
                <a:latin typeface="Times New Roman" panose="02020603050405020304" pitchFamily="18" charset="0"/>
                <a:cs typeface="Times New Roman" panose="02020603050405020304" pitchFamily="18" charset="0"/>
              </a:rPr>
              <a:t>0</a:t>
            </a:r>
            <a:r>
              <a:rPr altLang="zh-CN" dirty="0" lang="en-US">
                <a:solidFill>
                  <a:srgbClr val="FF0000"/>
                </a:solidFill>
              </a:rPr>
              <a:t>]=</a:t>
            </a:r>
            <a:r>
              <a:rPr altLang="zh-CN" dirty="0" i="1" lang="en-US">
                <a:solidFill>
                  <a:srgbClr val="FF0000"/>
                </a:solidFill>
              </a:rPr>
              <a:t> y’</a:t>
            </a:r>
            <a:r>
              <a:rPr altLang="zh-CN" dirty="0" lang="en-US">
                <a:solidFill>
                  <a:srgbClr val="FF0000"/>
                </a:solidFill>
              </a:rPr>
              <a:t>[</a:t>
            </a:r>
            <a:r>
              <a:rPr altLang="zh-CN" dirty="0" i="1" lang="en-US">
                <a:solidFill>
                  <a:srgbClr val="FF0000"/>
                </a:solidFill>
              </a:rPr>
              <a:t>n</a:t>
            </a:r>
            <a:r>
              <a:rPr altLang="zh-CN" dirty="0" lang="en-US">
                <a:solidFill>
                  <a:srgbClr val="FF0000"/>
                </a:solidFill>
              </a:rPr>
              <a:t>].</a:t>
            </a:r>
            <a:endParaRPr altLang="zh-CN" dirty="0" lang="zh-CN">
              <a:solidFill>
                <a:srgbClr val="FF0000"/>
              </a:solidFill>
            </a:endParaRPr>
          </a:p>
          <a:p>
            <a:pPr lvl="1"/>
            <a:r>
              <a:rPr altLang="zh-CN" dirty="0" i="1" lang="en-US">
                <a:solidFill>
                  <a:srgbClr val="0000CC"/>
                </a:solidFill>
              </a:rPr>
              <a:t>y</a:t>
            </a:r>
            <a:r>
              <a:rPr altLang="zh-CN" dirty="0" lang="en-US">
                <a:solidFill>
                  <a:srgbClr val="0000CC"/>
                </a:solidFill>
              </a:rPr>
              <a:t>[</a:t>
            </a:r>
            <a:r>
              <a:rPr altLang="zh-CN" dirty="0" i="1" lang="en-US">
                <a:solidFill>
                  <a:srgbClr val="0000CC"/>
                </a:solidFill>
              </a:rPr>
              <a:t>n</a:t>
            </a:r>
            <a:r>
              <a:rPr altLang="zh-CN" dirty="0" lang="en-US">
                <a:solidFill>
                  <a:srgbClr val="0000CC"/>
                </a:solidFill>
              </a:rPr>
              <a:t>] shifted by </a:t>
            </a:r>
            <a:r>
              <a:rPr altLang="zh-CN" dirty="0" i="1" lang="en-US">
                <a:solidFill>
                  <a:srgbClr val="0000CC"/>
                </a:solidFill>
              </a:rPr>
              <a:t>n</a:t>
            </a:r>
            <a:r>
              <a:rPr altLang="zh-CN" baseline="-25000" dirty="0" lang="en-US">
                <a:solidFill>
                  <a:srgbClr val="0000CC"/>
                </a:solidFill>
                <a:latin typeface="Times New Roman" panose="02020603050405020304" pitchFamily="18" charset="0"/>
                <a:cs typeface="Times New Roman" panose="02020603050405020304" pitchFamily="18" charset="0"/>
              </a:rPr>
              <a:t>0</a:t>
            </a:r>
            <a:r>
              <a:rPr altLang="zh-CN" dirty="0" lang="en-US">
                <a:solidFill>
                  <a:srgbClr val="0000CC"/>
                </a:solidFill>
              </a:rPr>
              <a:t> is </a:t>
            </a:r>
            <a:r>
              <a:rPr altLang="zh-CN" dirty="0" i="1" lang="en-US">
                <a:solidFill>
                  <a:srgbClr val="0000CC"/>
                </a:solidFill>
              </a:rPr>
              <a:t>y</a:t>
            </a:r>
            <a:r>
              <a:rPr altLang="zh-CN" dirty="0" lang="en-US">
                <a:solidFill>
                  <a:srgbClr val="0000CC"/>
                </a:solidFill>
              </a:rPr>
              <a:t>[</a:t>
            </a:r>
            <a:r>
              <a:rPr altLang="zh-CN" dirty="0" i="1" lang="en-US">
                <a:solidFill>
                  <a:srgbClr val="0000CC"/>
                </a:solidFill>
              </a:rPr>
              <a:t>n</a:t>
            </a:r>
            <a:r>
              <a:rPr altLang="zh-CN" dirty="0" lang="en-US">
                <a:solidFill>
                  <a:srgbClr val="0000CC"/>
                </a:solidFill>
              </a:rPr>
              <a:t> –</a:t>
            </a:r>
            <a:r>
              <a:rPr altLang="zh-CN" dirty="0" i="1" lang="en-US">
                <a:solidFill>
                  <a:srgbClr val="0000CC"/>
                </a:solidFill>
              </a:rPr>
              <a:t>n</a:t>
            </a:r>
            <a:r>
              <a:rPr altLang="zh-CN" baseline="-25000" dirty="0" lang="en-US">
                <a:solidFill>
                  <a:srgbClr val="0000CC"/>
                </a:solidFill>
                <a:latin typeface="Times New Roman" panose="02020603050405020304" pitchFamily="18" charset="0"/>
                <a:cs typeface="Times New Roman" panose="02020603050405020304" pitchFamily="18" charset="0"/>
              </a:rPr>
              <a:t>0</a:t>
            </a:r>
            <a:r>
              <a:rPr altLang="zh-CN" dirty="0" lang="en-US">
                <a:solidFill>
                  <a:srgbClr val="0000CC"/>
                </a:solidFill>
              </a:rPr>
              <a:t>] = </a:t>
            </a:r>
            <a:r>
              <a:rPr altLang="zh-CN" dirty="0" i="1" lang="en-US">
                <a:solidFill>
                  <a:srgbClr val="0000CC"/>
                </a:solidFill>
              </a:rPr>
              <a:t>x</a:t>
            </a:r>
            <a:r>
              <a:rPr altLang="zh-CN" dirty="0" lang="en-US">
                <a:solidFill>
                  <a:srgbClr val="0000CC"/>
                </a:solidFill>
              </a:rPr>
              <a:t>[</a:t>
            </a:r>
            <a:r>
              <a:rPr altLang="zh-CN" dirty="0" i="1" lang="en-US">
                <a:solidFill>
                  <a:srgbClr val="0000CC"/>
                </a:solidFill>
              </a:rPr>
              <a:t>M(n</a:t>
            </a:r>
            <a:r>
              <a:rPr altLang="zh-CN" dirty="0" lang="en-US">
                <a:solidFill>
                  <a:srgbClr val="0000CC"/>
                </a:solidFill>
              </a:rPr>
              <a:t> –</a:t>
            </a:r>
            <a:r>
              <a:rPr altLang="zh-CN" dirty="0" i="1" lang="en-US">
                <a:solidFill>
                  <a:srgbClr val="0000CC"/>
                </a:solidFill>
              </a:rPr>
              <a:t>n</a:t>
            </a:r>
            <a:r>
              <a:rPr altLang="zh-CN" baseline="-25000" dirty="0" lang="en-US">
                <a:solidFill>
                  <a:srgbClr val="0000CC"/>
                </a:solidFill>
                <a:latin typeface="Times New Roman" panose="02020603050405020304" pitchFamily="18" charset="0"/>
                <a:cs typeface="Times New Roman" panose="02020603050405020304" pitchFamily="18" charset="0"/>
              </a:rPr>
              <a:t>0</a:t>
            </a:r>
            <a:r>
              <a:rPr altLang="zh-CN" dirty="0" lang="en-US">
                <a:solidFill>
                  <a:srgbClr val="0000CC"/>
                </a:solidFill>
                <a:latin typeface="Times New Roman" panose="02020603050405020304" pitchFamily="18" charset="0"/>
                <a:cs typeface="Times New Roman" panose="02020603050405020304" pitchFamily="18" charset="0"/>
              </a:rPr>
              <a:t>)</a:t>
            </a:r>
            <a:r>
              <a:rPr altLang="zh-CN" dirty="0" lang="en-US">
                <a:solidFill>
                  <a:srgbClr val="0000CC"/>
                </a:solidFill>
              </a:rPr>
              <a:t>] </a:t>
            </a:r>
            <a:r>
              <a:rPr altLang="zh-CN" dirty="0" lang="en-US">
                <a:solidFill>
                  <a:srgbClr val="0000CC"/>
                </a:solidFill>
                <a:sym typeface="Symbol"/>
              </a:rPr>
              <a:t></a:t>
            </a:r>
            <a:r>
              <a:rPr altLang="zh-CN" dirty="0" lang="en-US">
                <a:solidFill>
                  <a:srgbClr val="0000CC"/>
                </a:solidFill>
              </a:rPr>
              <a:t> </a:t>
            </a:r>
            <a:r>
              <a:rPr altLang="zh-CN" dirty="0" i="1" lang="en-US">
                <a:solidFill>
                  <a:srgbClr val="0000CC"/>
                </a:solidFill>
              </a:rPr>
              <a:t>x</a:t>
            </a:r>
            <a:r>
              <a:rPr altLang="zh-CN" dirty="0" lang="en-US">
                <a:solidFill>
                  <a:srgbClr val="0000CC"/>
                </a:solidFill>
              </a:rPr>
              <a:t>[</a:t>
            </a:r>
            <a:r>
              <a:rPr altLang="zh-CN" dirty="0" i="1" lang="en-US" err="1">
                <a:solidFill>
                  <a:srgbClr val="0000CC"/>
                </a:solidFill>
              </a:rPr>
              <a:t>Mn</a:t>
            </a:r>
            <a:r>
              <a:rPr altLang="zh-CN" dirty="0" lang="en-US">
                <a:solidFill>
                  <a:srgbClr val="0000CC"/>
                </a:solidFill>
              </a:rPr>
              <a:t> –</a:t>
            </a:r>
            <a:r>
              <a:rPr altLang="zh-CN" dirty="0" i="1" lang="en-US">
                <a:solidFill>
                  <a:srgbClr val="0000CC"/>
                </a:solidFill>
              </a:rPr>
              <a:t>n</a:t>
            </a:r>
            <a:r>
              <a:rPr altLang="zh-CN" baseline="-25000" dirty="0" lang="en-US">
                <a:solidFill>
                  <a:srgbClr val="0000CC"/>
                </a:solidFill>
                <a:latin typeface="Times New Roman" panose="02020603050405020304" pitchFamily="18" charset="0"/>
                <a:cs typeface="Times New Roman" panose="02020603050405020304" pitchFamily="18" charset="0"/>
              </a:rPr>
              <a:t>0</a:t>
            </a:r>
            <a:r>
              <a:rPr altLang="zh-CN" dirty="0" lang="en-US">
                <a:solidFill>
                  <a:srgbClr val="0000CC"/>
                </a:solidFill>
              </a:rPr>
              <a:t>]</a:t>
            </a:r>
            <a:r>
              <a:rPr altLang="zh-CN" dirty="0" i="1" lang="en-US">
                <a:solidFill>
                  <a:srgbClr val="0000CC"/>
                </a:solidFill>
              </a:rPr>
              <a:t> y’</a:t>
            </a:r>
            <a:r>
              <a:rPr altLang="zh-CN" dirty="0" lang="en-US">
                <a:solidFill>
                  <a:srgbClr val="0000CC"/>
                </a:solidFill>
              </a:rPr>
              <a:t>[</a:t>
            </a:r>
            <a:r>
              <a:rPr altLang="zh-CN" dirty="0" i="1" lang="en-US">
                <a:solidFill>
                  <a:srgbClr val="0000CC"/>
                </a:solidFill>
              </a:rPr>
              <a:t>n</a:t>
            </a:r>
            <a:r>
              <a:rPr altLang="zh-CN" dirty="0" lang="en-US">
                <a:solidFill>
                  <a:srgbClr val="0000CC"/>
                </a:solidFill>
              </a:rPr>
              <a:t>].  </a:t>
            </a:r>
          </a:p>
          <a:p>
            <a:pPr lvl="1"/>
            <a:r>
              <a:rPr altLang="zh-CN" dirty="0" lang="en-US">
                <a:solidFill>
                  <a:srgbClr val="0000CC"/>
                </a:solidFill>
              </a:rPr>
              <a:t>Therefor, </a:t>
            </a:r>
            <a:r>
              <a:rPr altLang="zh-CN" dirty="0" i="1" lang="en-US">
                <a:solidFill>
                  <a:srgbClr val="0000CC"/>
                </a:solidFill>
              </a:rPr>
              <a:t>y</a:t>
            </a:r>
            <a:r>
              <a:rPr altLang="zh-CN" dirty="0" lang="en-US">
                <a:solidFill>
                  <a:srgbClr val="0000CC"/>
                </a:solidFill>
              </a:rPr>
              <a:t>[</a:t>
            </a:r>
            <a:r>
              <a:rPr altLang="zh-CN" dirty="0" i="1" lang="en-US">
                <a:solidFill>
                  <a:srgbClr val="0000CC"/>
                </a:solidFill>
              </a:rPr>
              <a:t>n</a:t>
            </a:r>
            <a:r>
              <a:rPr altLang="zh-CN" dirty="0" lang="en-US">
                <a:solidFill>
                  <a:srgbClr val="0000CC"/>
                </a:solidFill>
              </a:rPr>
              <a:t>] = </a:t>
            </a:r>
            <a:r>
              <a:rPr altLang="zh-CN" dirty="0" i="1" lang="en-US">
                <a:solidFill>
                  <a:srgbClr val="0000CC"/>
                </a:solidFill>
              </a:rPr>
              <a:t>x</a:t>
            </a:r>
            <a:r>
              <a:rPr altLang="zh-CN" dirty="0" lang="en-US">
                <a:solidFill>
                  <a:srgbClr val="0000CC"/>
                </a:solidFill>
              </a:rPr>
              <a:t>[</a:t>
            </a:r>
            <a:r>
              <a:rPr altLang="zh-CN" dirty="0" i="1" lang="en-US" err="1">
                <a:solidFill>
                  <a:srgbClr val="0000CC"/>
                </a:solidFill>
              </a:rPr>
              <a:t>Mn</a:t>
            </a:r>
            <a:r>
              <a:rPr altLang="zh-CN" dirty="0" lang="en-US">
                <a:solidFill>
                  <a:srgbClr val="0000CC"/>
                </a:solidFill>
              </a:rPr>
              <a:t>] is not time invariant if </a:t>
            </a:r>
            <a:r>
              <a:rPr altLang="zh-CN" dirty="0" i="1" lang="en-US">
                <a:solidFill>
                  <a:srgbClr val="0000CC"/>
                </a:solidFill>
              </a:rPr>
              <a:t>M</a:t>
            </a:r>
            <a:r>
              <a:rPr altLang="zh-CN" dirty="0" lang="en-US">
                <a:solidFill>
                  <a:srgbClr val="0000CC"/>
                </a:solidFill>
              </a:rPr>
              <a:t> </a:t>
            </a:r>
            <a:r>
              <a:rPr altLang="zh-CN" dirty="0" lang="en-US">
                <a:solidFill>
                  <a:srgbClr val="0000CC"/>
                </a:solidFill>
                <a:sym typeface="Symbol"/>
              </a:rPr>
              <a:t></a:t>
            </a:r>
            <a:r>
              <a:rPr altLang="zh-CN" dirty="0" lang="en-US">
                <a:solidFill>
                  <a:srgbClr val="0000CC"/>
                </a:solidFill>
              </a:rPr>
              <a:t> </a:t>
            </a:r>
            <a:r>
              <a:rPr altLang="zh-CN" dirty="0" lang="en-US">
                <a:solidFill>
                  <a:srgbClr val="0000CC"/>
                </a:solidFill>
                <a:latin typeface="Times New Roman" panose="02020603050405020304" pitchFamily="18" charset="0"/>
                <a:cs typeface="Times New Roman" panose="02020603050405020304" pitchFamily="18" charset="0"/>
              </a:rPr>
              <a:t>1</a:t>
            </a:r>
            <a:r>
              <a:rPr altLang="zh-CN" dirty="0" lang="en-US">
                <a:solidFill>
                  <a:srgbClr val="0000CC"/>
                </a:solidFill>
              </a:rPr>
              <a:t>.</a:t>
            </a:r>
            <a:endParaRPr altLang="zh-CN" dirty="0" lang="zh-CN">
              <a:solidFill>
                <a:srgbClr val="0000CC"/>
              </a:solidFill>
            </a:endParaRPr>
          </a:p>
          <a:p>
            <a:pPr indent="0" marL="0">
              <a:buNone/>
            </a:pPr>
            <a:endParaRPr altLang="en-US" dirty="0" lang="zh-CN"/>
          </a:p>
        </p:txBody>
      </p:sp>
      <p:sp>
        <p:nvSpPr>
          <p:cNvPr id="1049632" name="Slide Number Placeholder 3"/>
          <p:cNvSpPr>
            <a:spLocks noGrp="1"/>
          </p:cNvSpPr>
          <p:nvPr>
            <p:ph type="sldNum" sz="quarter" idx="12"/>
          </p:nvPr>
        </p:nvSpPr>
        <p:spPr/>
        <p:txBody>
          <a:bodyPr/>
          <a:p>
            <a:fld id="{92BCE318-9B8C-4959-AA5F-B14B64145063}" type="slidenum">
              <a:rPr altLang="en-US" lang="zh-CN" smtClean="0"/>
              <a:t>31</a:t>
            </a:fld>
            <a:endParaRPr altLang="en-US" lang="zh-CN"/>
          </a:p>
        </p:txBody>
      </p:sp>
      <p:sp>
        <p:nvSpPr>
          <p:cNvPr id="1049633"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9634" name=""/>
              <p14:cNvContentPartPr/>
              <p14:nvPr/>
            </p14:nvContentPartPr>
            <p14:xfrm>
              <a:off x="2040886" y="4161460"/>
              <a:ext cx="200606" cy="514082"/>
            </p14:xfrm>
          </p:contentPart>
        </mc:Choice>
        <mc:Fallback>
          <p:sp>
            <p:nvSpPr>
              <p:cNvPr id="1049634" name=""/>
              <p:cNvSpPr/>
              <p:nvPr/>
            </p:nvSpPr>
            <p:spPr>
              <a:xfrm>
                <a:off x="2040886" y="4161460"/>
                <a:ext cx="200606" cy="514082"/>
              </a:xfrm>
            </p:spPr>
          </p:sp>
        </mc:Fallback>
      </mc:AlternateContent>
      <mc:AlternateContent xmlns:mc="http://schemas.openxmlformats.org/markup-compatibility/2006">
        <mc:Choice xmlns:p14="http://schemas.microsoft.com/office/powerpoint/2010/main" Requires="p14">
          <p:contentPart p14:bwMode="auto" r:id="rId2">
            <p14:nvContentPartPr>
              <p14:cNvPr id="1049635" name=""/>
              <p14:cNvContentPartPr/>
              <p14:nvPr/>
            </p14:nvContentPartPr>
            <p14:xfrm>
              <a:off x="2214031" y="4125452"/>
              <a:ext cx="136072" cy="500232"/>
            </p14:xfrm>
          </p:contentPart>
        </mc:Choice>
        <mc:Fallback>
          <p:sp>
            <p:nvSpPr>
              <p:cNvPr id="1049635" name=""/>
              <p:cNvSpPr/>
              <p:nvPr/>
            </p:nvSpPr>
            <p:spPr>
              <a:xfrm>
                <a:off x="2214031" y="4125452"/>
                <a:ext cx="136072" cy="500232"/>
              </a:xfrm>
            </p:spPr>
          </p:sp>
        </mc:Fallback>
      </mc:AlternateContent>
      <mc:AlternateContent xmlns:mc="http://schemas.openxmlformats.org/markup-compatibility/2006">
        <mc:Choice xmlns:p14="http://schemas.microsoft.com/office/powerpoint/2010/main" Requires="p14">
          <p:contentPart p14:bwMode="auto" r:id="rId3">
            <p14:nvContentPartPr>
              <p14:cNvPr id="1049636" name=""/>
              <p14:cNvContentPartPr/>
              <p14:nvPr/>
            </p14:nvContentPartPr>
            <p14:xfrm>
              <a:off x="1980723" y="4274560"/>
              <a:ext cx="418348" cy="370600"/>
            </p14:xfrm>
          </p:contentPart>
        </mc:Choice>
        <mc:Fallback>
          <p:sp>
            <p:nvSpPr>
              <p:cNvPr id="1049636" name=""/>
              <p:cNvSpPr/>
              <p:nvPr/>
            </p:nvSpPr>
            <p:spPr>
              <a:xfrm>
                <a:off x="1980723" y="4274560"/>
                <a:ext cx="418348" cy="370600"/>
              </a:xfrm>
            </p:spPr>
          </p:sp>
        </mc:Fallback>
      </mc:AlternateContent>
      <mc:AlternateContent xmlns:mc="http://schemas.openxmlformats.org/markup-compatibility/2006">
        <mc:Choice xmlns:p14="http://schemas.microsoft.com/office/powerpoint/2010/main" Requires="p14">
          <p:contentPart p14:bwMode="auto" r:id="rId4">
            <p14:nvContentPartPr>
              <p14:cNvPr id="1049637" name=""/>
              <p14:cNvContentPartPr/>
              <p14:nvPr/>
            </p14:nvContentPartPr>
            <p14:xfrm>
              <a:off x="2090634" y="4405225"/>
              <a:ext cx="318261" cy="235151"/>
            </p14:xfrm>
          </p:contentPart>
        </mc:Choice>
        <mc:Fallback>
          <p:sp>
            <p:nvSpPr>
              <p:cNvPr id="1049637" name=""/>
              <p:cNvSpPr/>
              <p:nvPr/>
            </p:nvSpPr>
            <p:spPr>
              <a:xfrm>
                <a:off x="2090634" y="4405225"/>
                <a:ext cx="318261" cy="235151"/>
              </a:xfrm>
            </p:spPr>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89" name=""/>
        <p:cNvGrpSpPr/>
        <p:nvPr/>
      </p:nvGrpSpPr>
      <p:grpSpPr>
        <a:xfrm>
          <a:off x="0" y="0"/>
          <a:ext cx="0" cy="0"/>
          <a:chOff x="0" y="0"/>
          <a:chExt cx="0" cy="0"/>
        </a:xfrm>
      </p:grpSpPr>
      <p:sp>
        <p:nvSpPr>
          <p:cNvPr id="1049638"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111"/>
            </a:stretch>
          </a:blipFill>
        </p:spPr>
        <p:txBody>
          <a:bodyPr/>
          <a:p>
            <a:r>
              <a:rPr altLang="en-US" lang="zh-CN">
                <a:noFill/>
              </a:rPr>
              <a:t> </a:t>
            </a:r>
          </a:p>
        </p:txBody>
      </p:sp>
      <p:sp>
        <p:nvSpPr>
          <p:cNvPr id="1049639" name="Slide Number Placeholder 3"/>
          <p:cNvSpPr>
            <a:spLocks noGrp="1"/>
          </p:cNvSpPr>
          <p:nvPr>
            <p:ph type="sldNum" sz="quarter" idx="12"/>
          </p:nvPr>
        </p:nvSpPr>
        <p:spPr/>
        <p:txBody>
          <a:bodyPr/>
          <a:p>
            <a:fld id="{92BCE318-9B8C-4959-AA5F-B14B64145063}" type="slidenum">
              <a:rPr altLang="en-US" lang="zh-CN" smtClean="0"/>
              <a:t>32</a:t>
            </a:fld>
            <a:endParaRPr altLang="en-US" lang="zh-CN"/>
          </a:p>
        </p:txBody>
      </p:sp>
      <p:sp>
        <p:nvSpPr>
          <p:cNvPr id="1049640" name="Title 1"/>
          <p:cNvSpPr txBox="1"/>
          <p:nvPr/>
        </p:nvSpPr>
        <p:spPr>
          <a:xfrm>
            <a:off x="457200" y="440668"/>
            <a:ext cx="8229600" cy="1143000"/>
          </a:xfrm>
          <a:prstGeom prst="rect"/>
        </p:spPr>
        <p:txBody>
          <a:bodyPr anchor="b" bIns="0" lIns="0" rIns="0" vert="horz">
            <a:normAutofit fontScale="94000" lnSpcReduction="20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Properties of DT System (Cont.)</a:t>
            </a:r>
            <a:endParaRPr altLang="en-US" b="1" dirty="0" lang="zh-CN"/>
          </a:p>
        </p:txBody>
      </p:sp>
      <p:sp>
        <p:nvSpPr>
          <p:cNvPr id="1049641"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90" name=""/>
        <p:cNvGrpSpPr/>
        <p:nvPr/>
      </p:nvGrpSpPr>
      <p:grpSpPr>
        <a:xfrm>
          <a:off x="0" y="0"/>
          <a:ext cx="0" cy="0"/>
          <a:chOff x="0" y="0"/>
          <a:chExt cx="0" cy="0"/>
        </a:xfrm>
      </p:grpSpPr>
      <p:sp>
        <p:nvSpPr>
          <p:cNvPr id="1049642" name="Title 1"/>
          <p:cNvSpPr>
            <a:spLocks noGrp="1"/>
          </p:cNvSpPr>
          <p:nvPr>
            <p:ph type="title"/>
          </p:nvPr>
        </p:nvSpPr>
        <p:spPr>
          <a:xfrm>
            <a:off x="457200" y="440668"/>
            <a:ext cx="8229600" cy="1143000"/>
          </a:xfrm>
        </p:spPr>
        <p:txBody>
          <a:bodyPr>
            <a:normAutofit fontScale="92000"/>
          </a:bodyPr>
          <a:p>
            <a:r>
              <a:rPr altLang="zh-CN" b="1" dirty="0" lang="en-US"/>
              <a:t>Properties of DT System (Cont.)</a:t>
            </a:r>
            <a:endParaRPr altLang="en-US" dirty="0" lang="zh-CN"/>
          </a:p>
        </p:txBody>
      </p:sp>
      <p:sp>
        <p:nvSpPr>
          <p:cNvPr id="1049643" name="Content Placeholder 2"/>
          <p:cNvSpPr>
            <a:spLocks noGrp="1"/>
          </p:cNvSpPr>
          <p:nvPr>
            <p:ph idx="1"/>
          </p:nvPr>
        </p:nvSpPr>
        <p:spPr/>
        <p:txBody>
          <a:bodyPr/>
          <a:p>
            <a:r>
              <a:rPr altLang="zh-CN" b="1" dirty="0" lang="en-US">
                <a:solidFill>
                  <a:srgbClr val="0000CC"/>
                </a:solidFill>
              </a:rPr>
              <a:t>Passive and Lossless </a:t>
            </a:r>
          </a:p>
          <a:p>
            <a:pPr indent="0" marL="0">
              <a:buNone/>
            </a:pPr>
            <a:r>
              <a:rPr altLang="zh-CN" b="1" dirty="0" lang="en-US">
                <a:solidFill>
                  <a:srgbClr val="0000CC"/>
                </a:solidFill>
              </a:rPr>
              <a:t>	</a:t>
            </a:r>
          </a:p>
          <a:p>
            <a:pPr indent="0" marL="0">
              <a:buNone/>
            </a:pPr>
            <a:r>
              <a:rPr altLang="zh-CN" b="1" dirty="0" lang="en-US">
                <a:solidFill>
                  <a:srgbClr val="0000CC"/>
                </a:solidFill>
              </a:rPr>
              <a:t>	Passive if:</a:t>
            </a:r>
            <a:r>
              <a:rPr altLang="zh-CN" dirty="0" lang="en-US"/>
              <a:t> </a:t>
            </a:r>
          </a:p>
          <a:p>
            <a:endParaRPr altLang="zh-CN" b="1" dirty="0" lang="en-US">
              <a:solidFill>
                <a:srgbClr val="0000CC"/>
              </a:solidFill>
            </a:endParaRPr>
          </a:p>
          <a:p>
            <a:endParaRPr altLang="zh-CN" b="1" dirty="0" lang="en-US">
              <a:solidFill>
                <a:srgbClr val="0000CC"/>
              </a:solidFill>
            </a:endParaRPr>
          </a:p>
          <a:p>
            <a:pPr indent="0" marL="0">
              <a:buNone/>
            </a:pPr>
            <a:r>
              <a:rPr altLang="zh-CN" b="1" dirty="0" lang="en-US">
                <a:solidFill>
                  <a:srgbClr val="0000CC"/>
                </a:solidFill>
              </a:rPr>
              <a:t>	Lossless if</a:t>
            </a:r>
            <a:r>
              <a:rPr altLang="zh-CN" dirty="0" lang="en-US"/>
              <a:t> the inequality is satisfied with </a:t>
            </a:r>
            <a:r>
              <a:rPr altLang="zh-CN" lang="en-US"/>
              <a:t>an 	equal </a:t>
            </a:r>
            <a:r>
              <a:rPr altLang="zh-CN" dirty="0" lang="en-US"/>
              <a:t>sign for every input sequence, </a:t>
            </a:r>
          </a:p>
          <a:p>
            <a:endParaRPr altLang="zh-CN" b="1" dirty="0" lang="en-US">
              <a:solidFill>
                <a:srgbClr val="0000CC"/>
              </a:solidFill>
            </a:endParaRPr>
          </a:p>
        </p:txBody>
      </p:sp>
      <p:sp>
        <p:nvSpPr>
          <p:cNvPr id="1049644" name="Slide Number Placeholder 3"/>
          <p:cNvSpPr>
            <a:spLocks noGrp="1"/>
          </p:cNvSpPr>
          <p:nvPr>
            <p:ph type="sldNum" sz="quarter" idx="12"/>
          </p:nvPr>
        </p:nvSpPr>
        <p:spPr/>
        <p:txBody>
          <a:bodyPr/>
          <a:p>
            <a:fld id="{92BCE318-9B8C-4959-AA5F-B14B64145063}" type="slidenum">
              <a:rPr altLang="en-US" lang="zh-CN" smtClean="0"/>
              <a:t>33</a:t>
            </a:fld>
            <a:endParaRPr altLang="en-US" lang="zh-CN"/>
          </a:p>
        </p:txBody>
      </p:sp>
      <p:sp>
        <p:nvSpPr>
          <p:cNvPr id="1049645" name="TextBox 4"/>
          <p:cNvSpPr txBox="1">
            <a:spLocks noChangeAspect="1" noMove="1" noResize="1" noRot="1" noAdjustHandles="1" noEditPoints="1" noChangeArrowheads="1" noChangeShapeType="1" noTextEdit="1"/>
          </p:cNvSpPr>
          <p:nvPr/>
        </p:nvSpPr>
        <p:spPr>
          <a:xfrm>
            <a:off x="3311860" y="2744924"/>
            <a:ext cx="4874027" cy="1183337"/>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49646" name="页脚占位符 5"/>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91" name=""/>
        <p:cNvGrpSpPr/>
        <p:nvPr/>
      </p:nvGrpSpPr>
      <p:grpSpPr>
        <a:xfrm>
          <a:off x="0" y="0"/>
          <a:ext cx="0" cy="0"/>
          <a:chOff x="0" y="0"/>
          <a:chExt cx="0" cy="0"/>
        </a:xfrm>
      </p:grpSpPr>
      <p:sp>
        <p:nvSpPr>
          <p:cNvPr id="1049647" name="Content Placeholder 2"/>
          <p:cNvSpPr>
            <a:spLocks noChangeAspect="1" noMove="1" noResize="1" noRot="1" noGrp="1" noAdjustHandles="1" noEditPoints="1" noChangeArrowheads="1" noChangeShapeType="1" noTextEdit="1"/>
          </p:cNvSpPr>
          <p:nvPr>
            <p:ph idx="1"/>
          </p:nvPr>
        </p:nvSpPr>
        <p:spPr>
          <a:xfrm>
            <a:off x="457200" y="1160748"/>
            <a:ext cx="8229600" cy="5163852"/>
          </a:xfrm>
          <a:blipFill rotWithShape="1">
            <a:blip xmlns:r="http://schemas.openxmlformats.org/officeDocument/2006/relationships" r:embed="rId1"/>
            <a:stretch>
              <a:fillRect l="-889" t="-943"/>
            </a:stretch>
          </a:blipFill>
        </p:spPr>
        <p:txBody>
          <a:bodyPr/>
          <a:p>
            <a:r>
              <a:rPr altLang="en-US" lang="zh-CN">
                <a:noFill/>
              </a:rPr>
              <a:t> </a:t>
            </a:r>
          </a:p>
        </p:txBody>
      </p:sp>
      <p:sp>
        <p:nvSpPr>
          <p:cNvPr id="1049648" name="Slide Number Placeholder 3"/>
          <p:cNvSpPr>
            <a:spLocks noGrp="1"/>
          </p:cNvSpPr>
          <p:nvPr>
            <p:ph type="sldNum" sz="quarter" idx="12"/>
          </p:nvPr>
        </p:nvSpPr>
        <p:spPr/>
        <p:txBody>
          <a:bodyPr/>
          <a:p>
            <a:fld id="{92BCE318-9B8C-4959-AA5F-B14B64145063}" type="slidenum">
              <a:rPr altLang="en-US" lang="zh-CN" smtClean="0"/>
              <a:t>34</a:t>
            </a:fld>
            <a:endParaRPr altLang="en-US" lang="zh-CN"/>
          </a:p>
        </p:txBody>
      </p:sp>
      <p:sp>
        <p:nvSpPr>
          <p:cNvPr id="1049649" name="TextBox 4"/>
          <p:cNvSpPr txBox="1">
            <a:spLocks noChangeAspect="1" noMove="1" noResize="1" noRot="1" noAdjustHandles="1" noEditPoints="1" noChangeArrowheads="1" noChangeShapeType="1" noTextEdit="1"/>
          </p:cNvSpPr>
          <p:nvPr/>
        </p:nvSpPr>
        <p:spPr>
          <a:xfrm>
            <a:off x="1547664" y="2816932"/>
            <a:ext cx="4785349" cy="1183337"/>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49650"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92" name=""/>
        <p:cNvGrpSpPr/>
        <p:nvPr/>
      </p:nvGrpSpPr>
      <p:grpSpPr>
        <a:xfrm>
          <a:off x="0" y="0"/>
          <a:ext cx="0" cy="0"/>
          <a:chOff x="0" y="0"/>
          <a:chExt cx="0" cy="0"/>
        </a:xfrm>
      </p:grpSpPr>
      <p:sp>
        <p:nvSpPr>
          <p:cNvPr id="1049651" name="Title 1"/>
          <p:cNvSpPr>
            <a:spLocks noGrp="1"/>
          </p:cNvSpPr>
          <p:nvPr>
            <p:ph type="title"/>
          </p:nvPr>
        </p:nvSpPr>
        <p:spPr>
          <a:xfrm>
            <a:off x="457200" y="440668"/>
            <a:ext cx="8229600" cy="1143000"/>
          </a:xfrm>
        </p:spPr>
        <p:txBody>
          <a:bodyPr/>
          <a:p>
            <a:r>
              <a:rPr altLang="zh-CN" b="1" dirty="0" lang="en-US"/>
              <a:t>Summary</a:t>
            </a:r>
            <a:endParaRPr altLang="en-US" b="1" dirty="0" lang="zh-CN"/>
          </a:p>
        </p:txBody>
      </p:sp>
      <p:graphicFrame>
        <p:nvGraphicFramePr>
          <p:cNvPr id="4194306" name="Content Placeholder 4"/>
          <p:cNvGraphicFramePr>
            <a:graphicFrameLocks noGrp="1"/>
          </p:cNvGraphicFramePr>
          <p:nvPr>
            <p:ph idx="1"/>
          </p:nvPr>
        </p:nvGraphicFramePr>
        <p:xfrm>
          <a:off x="107505" y="1700808"/>
          <a:ext cx="8841668" cy="5093018"/>
        </p:xfrm>
        <a:graphic>
          <a:graphicData uri="http://schemas.openxmlformats.org/drawingml/2006/table">
            <a:tbl>
              <a:tblPr firstRow="1" bandRow="1">
                <a:tableStyleId>{5C22544A-7EE6-4342-B048-85BDC9FD1C3A}</a:tableStyleId>
              </a:tblPr>
              <a:tblGrid>
                <a:gridCol w="2559717"/>
                <a:gridCol w="932670"/>
                <a:gridCol w="972108"/>
                <a:gridCol w="1188132"/>
                <a:gridCol w="1152128"/>
                <a:gridCol w="936104"/>
                <a:gridCol w="1100809"/>
              </a:tblGrid>
              <a:tr h="370840">
                <a:tc>
                  <a:txBody>
                    <a:bodyPr/>
                    <a:p>
                      <a:pPr algn="ctr"/>
                      <a:endParaRPr altLang="en-US" dirty="0" lang="zh-CN"/>
                    </a:p>
                  </a:txBody>
                </a:tc>
                <a:tc>
                  <a:txBody>
                    <a:bodyPr/>
                    <a:p>
                      <a:pPr algn="ctr"/>
                      <a:r>
                        <a:rPr altLang="zh-CN" dirty="0" lang="en-US"/>
                        <a:t>Causal</a:t>
                      </a:r>
                      <a:endParaRPr altLang="en-US" dirty="0" lang="zh-CN"/>
                    </a:p>
                  </a:txBody>
                </a:tc>
                <a:tc>
                  <a:txBody>
                    <a:bodyPr/>
                    <a:p>
                      <a:pPr algn="ctr"/>
                      <a:r>
                        <a:rPr altLang="zh-CN" dirty="0" lang="en-US"/>
                        <a:t>Linear</a:t>
                      </a:r>
                      <a:endParaRPr altLang="en-US" dirty="0" lang="zh-CN"/>
                    </a:p>
                  </a:txBody>
                </a:tc>
                <a:tc>
                  <a:txBody>
                    <a:bodyPr/>
                    <a:p>
                      <a:pPr algn="ctr"/>
                      <a:r>
                        <a:rPr altLang="zh-CN" dirty="0" lang="en-US"/>
                        <a:t>Time-Invariant</a:t>
                      </a:r>
                      <a:endParaRPr altLang="en-US" dirty="0" lang="zh-CN"/>
                    </a:p>
                  </a:txBody>
                </a:tc>
                <a:tc>
                  <a:txBody>
                    <a:bodyPr/>
                    <a:p>
                      <a:pPr algn="ctr"/>
                      <a:r>
                        <a:rPr altLang="zh-CN" dirty="0" lang="en-US"/>
                        <a:t>Memory-less</a:t>
                      </a:r>
                      <a:endParaRPr altLang="en-US" dirty="0" lang="zh-CN"/>
                    </a:p>
                  </a:txBody>
                </a:tc>
                <a:tc>
                  <a:txBody>
                    <a:bodyPr/>
                    <a:p>
                      <a:pPr algn="ctr"/>
                      <a:r>
                        <a:rPr altLang="zh-CN" dirty="0" lang="en-US"/>
                        <a:t>BIBO Stable</a:t>
                      </a:r>
                      <a:endParaRPr altLang="en-US" dirty="0" lang="zh-CN"/>
                    </a:p>
                  </a:txBody>
                </a:tc>
                <a:tc>
                  <a:txBody>
                    <a:bodyPr/>
                    <a:p>
                      <a:pPr algn="ctr"/>
                      <a:r>
                        <a:rPr altLang="zh-CN" dirty="0" lang="en-US"/>
                        <a:t>Passive</a:t>
                      </a:r>
                      <a:endParaRPr altLang="en-US" dirty="0" lang="zh-CN"/>
                    </a:p>
                  </a:txBody>
                </a:tc>
              </a:tr>
              <a:tr h="370840">
                <a:tc>
                  <a:txBody>
                    <a:bodyPr/>
                    <a:p>
                      <a:pPr algn="ctr"/>
                      <a:r>
                        <a:rPr altLang="zh-CN" dirty="0" lang="en-US"/>
                        <a:t>Time Shift</a:t>
                      </a:r>
                    </a:p>
                    <a:p>
                      <a:pPr algn="ctr"/>
                      <a:r>
                        <a:rPr altLang="zh-CN" dirty="0" i="1" lang="pt-BR"/>
                        <a:t>y</a:t>
                      </a:r>
                      <a:r>
                        <a:rPr altLang="zh-CN" dirty="0" lang="pt-BR"/>
                        <a:t>[</a:t>
                      </a:r>
                      <a:r>
                        <a:rPr altLang="zh-CN" dirty="0" i="1" lang="pt-BR"/>
                        <a:t>n</a:t>
                      </a:r>
                      <a:r>
                        <a:rPr altLang="zh-CN" dirty="0" lang="pt-BR"/>
                        <a:t>] = </a:t>
                      </a:r>
                      <a:r>
                        <a:rPr altLang="zh-CN" dirty="0" i="1" lang="pt-BR"/>
                        <a:t>x</a:t>
                      </a:r>
                      <a:r>
                        <a:rPr altLang="zh-CN" dirty="0" lang="pt-BR"/>
                        <a:t>[</a:t>
                      </a:r>
                      <a:r>
                        <a:rPr altLang="zh-CN" dirty="0" i="1" lang="pt-BR"/>
                        <a:t>n</a:t>
                      </a:r>
                      <a:r>
                        <a:rPr altLang="zh-CN" dirty="0" i="1" lang="pt-BR">
                          <a:latin typeface="Symbol" panose="05050102010706020507" pitchFamily="18" charset="2"/>
                        </a:rPr>
                        <a:t>-</a:t>
                      </a:r>
                      <a:r>
                        <a:rPr altLang="zh-CN" dirty="0" i="1" lang="en-US" err="1"/>
                        <a:t>n</a:t>
                      </a:r>
                      <a:r>
                        <a:rPr altLang="zh-CN" baseline="-25000" dirty="0" i="1" lang="en-US" err="1">
                          <a:latin typeface="Times New Roman" panose="02020603050405020304" pitchFamily="18" charset="0"/>
                          <a:cs typeface="Times New Roman" panose="02020603050405020304" pitchFamily="18" charset="0"/>
                        </a:rPr>
                        <a:t>d</a:t>
                      </a:r>
                      <a:r>
                        <a:rPr altLang="zh-CN" dirty="0" lang="pt-BR"/>
                        <a:t>] </a:t>
                      </a:r>
                      <a:endParaRPr altLang="en-US" dirty="0" lang="zh-CN"/>
                    </a:p>
                  </a:txBody>
                </a:tc>
                <a:tc>
                  <a:txBody>
                    <a:bodyPr/>
                    <a:p>
                      <a:pPr algn="ctr"/>
                      <a:endParaRPr altLang="en-US" dirty="0" lang="zh-CN">
                        <a:latin typeface="Times New Roman" panose="02020603050405020304" pitchFamily="18" charset="0"/>
                        <a:cs typeface="Times New Roman" panose="02020603050405020304" pitchFamily="18" charset="0"/>
                      </a:endParaRPr>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r>
              <a:tr h="370840">
                <a:tc>
                  <a:txBody>
                    <a:bodyPr/>
                    <a:p>
                      <a:pPr algn="ctr"/>
                      <a:r>
                        <a:rPr altLang="zh-CN" dirty="0" lang="en-US"/>
                        <a:t>Accumulator</a:t>
                      </a:r>
                    </a:p>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r>
              <a:tr h="370840">
                <a:tc>
                  <a:txBody>
                    <a:bodyPr/>
                    <a:p>
                      <a:pPr algn="ctr"/>
                      <a:r>
                        <a:rPr altLang="zh-CN" dirty="0" lang="en-US"/>
                        <a:t>Compressor</a:t>
                      </a:r>
                    </a:p>
                    <a:p>
                      <a:pPr algn="ctr" defTabSz="914400" eaLnBrk="1" fontAlgn="auto" hangingPunct="1" indent="0" latinLnBrk="0" marL="0" marR="0" rtl="0">
                        <a:lnSpc>
                          <a:spcPct val="100000"/>
                        </a:lnSpc>
                        <a:spcBef>
                          <a:spcPts val="0"/>
                        </a:spcBef>
                        <a:spcAft>
                          <a:spcPts val="0"/>
                        </a:spcAft>
                        <a:buClrTx/>
                        <a:buSzTx/>
                        <a:buFontTx/>
                        <a:buNone/>
                      </a:pPr>
                      <a:r>
                        <a:rPr altLang="zh-CN" dirty="0" i="1" lang="pt-BR"/>
                        <a:t>y</a:t>
                      </a:r>
                      <a:r>
                        <a:rPr altLang="zh-CN" dirty="0" lang="pt-BR"/>
                        <a:t>[</a:t>
                      </a:r>
                      <a:r>
                        <a:rPr altLang="zh-CN" dirty="0" i="1" lang="pt-BR"/>
                        <a:t>n</a:t>
                      </a:r>
                      <a:r>
                        <a:rPr altLang="zh-CN" dirty="0" lang="pt-BR"/>
                        <a:t>] = </a:t>
                      </a:r>
                      <a:r>
                        <a:rPr altLang="zh-CN" dirty="0" i="1" lang="pt-BR"/>
                        <a:t>x</a:t>
                      </a:r>
                      <a:r>
                        <a:rPr altLang="zh-CN" dirty="0" lang="pt-BR"/>
                        <a:t>[</a:t>
                      </a:r>
                      <a:r>
                        <a:rPr altLang="zh-CN" dirty="0" i="1" lang="pt-BR"/>
                        <a:t>Mn</a:t>
                      </a:r>
                      <a:r>
                        <a:rPr altLang="zh-CN" dirty="0" lang="pt-BR"/>
                        <a:t>] </a:t>
                      </a:r>
                      <a:endParaRPr altLang="en-US" dirty="0" lang="zh-CN"/>
                    </a:p>
                    <a:p>
                      <a:pPr algn="ctr"/>
                      <a:r>
                        <a:rPr altLang="zh-CN" dirty="0" lang="en-US"/>
                        <a:t>for </a:t>
                      </a:r>
                      <a:r>
                        <a:rPr altLang="zh-CN" dirty="0" i="1" lang="en-US"/>
                        <a:t>M </a:t>
                      </a:r>
                      <a:r>
                        <a:rPr altLang="zh-CN" dirty="0" lang="en-US"/>
                        <a:t>&gt; </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r>
              <a:tr h="370840">
                <a:tc>
                  <a:txBody>
                    <a:bodyPr/>
                    <a:p>
                      <a:pPr algn="ctr"/>
                      <a:r>
                        <a:rPr altLang="zh-CN" dirty="0" lang="en-US"/>
                        <a:t>Up-sampler</a:t>
                      </a:r>
                    </a:p>
                    <a:p>
                      <a:pPr algn="ctr"/>
                      <a:endParaRPr altLang="zh-CN" b="0" dirty="0" i="0" lang="en-US" u="none"/>
                    </a:p>
                    <a:p>
                      <a:pPr algn="ctr"/>
                      <a:r>
                        <a:rPr altLang="zh-CN" dirty="0" i="0" lang="en-US" u="none"/>
                        <a:t>for </a:t>
                      </a:r>
                      <a:r>
                        <a:rPr altLang="zh-CN" dirty="0" i="1" lang="en-US" u="none"/>
                        <a:t>L </a:t>
                      </a:r>
                      <a:r>
                        <a:rPr altLang="zh-CN" dirty="0" i="0" lang="en-US" u="none"/>
                        <a:t>&gt; </a:t>
                      </a:r>
                      <a:r>
                        <a:rPr altLang="zh-CN" dirty="0" i="0" lang="en-US" u="none">
                          <a:latin typeface="Times New Roman" pitchFamily="18" charset="0"/>
                          <a:cs typeface="Times New Roman" pitchFamily="18" charset="0"/>
                        </a:rPr>
                        <a:t>1</a:t>
                      </a:r>
                      <a:endParaRPr altLang="en-US" dirty="0" i="0" lang="zh-CN" u="none">
                        <a:latin typeface="Times New Roman" pitchFamily="18" charset="0"/>
                        <a:cs typeface="Times New Roman" pitchFamily="18" charset="0"/>
                      </a:endParaRPr>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c>
                  <a:txBody>
                    <a:bodyPr/>
                    <a:p>
                      <a:pPr algn="ctr"/>
                      <a:endParaRPr altLang="en-US" dirty="0" lang="zh-CN"/>
                    </a:p>
                  </a:txBody>
                </a:tc>
              </a:tr>
            </a:tbl>
          </a:graphicData>
        </a:graphic>
      </p:graphicFrame>
      <p:sp>
        <p:nvSpPr>
          <p:cNvPr id="1049652" name="Slide Number Placeholder 3"/>
          <p:cNvSpPr>
            <a:spLocks noGrp="1"/>
          </p:cNvSpPr>
          <p:nvPr>
            <p:ph type="sldNum" sz="quarter" idx="12"/>
          </p:nvPr>
        </p:nvSpPr>
        <p:spPr/>
        <p:txBody>
          <a:bodyPr/>
          <a:p>
            <a:fld id="{92BCE318-9B8C-4959-AA5F-B14B64145063}" type="slidenum">
              <a:rPr altLang="en-US" lang="zh-CN" smtClean="0"/>
              <a:t>35</a:t>
            </a:fld>
            <a:endParaRPr altLang="en-US" lang="zh-CN"/>
          </a:p>
        </p:txBody>
      </p:sp>
      <p:sp>
        <p:nvSpPr>
          <p:cNvPr id="1049653" name="页脚占位符 2"/>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9654" name=""/>
              <p14:cNvContentPartPr/>
              <p14:nvPr/>
            </p14:nvContentPartPr>
            <p14:xfrm>
              <a:off x="3011642" y="2575286"/>
              <a:ext cx="83412" cy="246023"/>
            </p14:xfrm>
          </p:contentPart>
        </mc:Choice>
        <mc:Fallback>
          <p:sp>
            <p:nvSpPr>
              <p:cNvPr id="1049654" name=""/>
              <p:cNvSpPr/>
              <p:nvPr/>
            </p:nvSpPr>
            <p:spPr>
              <a:xfrm>
                <a:off x="3011642" y="2575286"/>
                <a:ext cx="83412" cy="246023"/>
              </a:xfrm>
            </p:spPr>
          </p:sp>
        </mc:Fallback>
      </mc:AlternateContent>
      <mc:AlternateContent xmlns:mc="http://schemas.openxmlformats.org/markup-compatibility/2006">
        <mc:Choice xmlns:p14="http://schemas.microsoft.com/office/powerpoint/2010/main" Requires="p14">
          <p:contentPart p14:bwMode="auto" r:id="rId2">
            <p14:nvContentPartPr>
              <p14:cNvPr id="1049655" name=""/>
              <p14:cNvContentPartPr/>
              <p14:nvPr/>
            </p14:nvContentPartPr>
            <p14:xfrm>
              <a:off x="3007053" y="2659036"/>
              <a:ext cx="164217" cy="134432"/>
            </p14:xfrm>
          </p:contentPart>
        </mc:Choice>
        <mc:Fallback>
          <p:sp>
            <p:nvSpPr>
              <p:cNvPr id="1049655" name=""/>
              <p:cNvSpPr/>
              <p:nvPr/>
            </p:nvSpPr>
            <p:spPr>
              <a:xfrm>
                <a:off x="3007053" y="2659036"/>
                <a:ext cx="164217" cy="134432"/>
              </a:xfrm>
            </p:spPr>
          </p:sp>
        </mc:Fallback>
      </mc:AlternateContent>
      <mc:AlternateContent xmlns:mc="http://schemas.openxmlformats.org/markup-compatibility/2006">
        <mc:Choice xmlns:p14="http://schemas.microsoft.com/office/powerpoint/2010/main" Requires="p14">
          <p:contentPart p14:bwMode="auto" r:id="rId3">
            <p14:nvContentPartPr>
              <p14:cNvPr id="1049656" name=""/>
              <p14:cNvContentPartPr/>
              <p14:nvPr/>
            </p14:nvContentPartPr>
            <p14:xfrm>
              <a:off x="3069564" y="3124060"/>
              <a:ext cx="243638" cy="303153"/>
            </p14:xfrm>
          </p:contentPart>
        </mc:Choice>
        <mc:Fallback>
          <p:sp>
            <p:nvSpPr>
              <p:cNvPr id="1049656" name=""/>
              <p:cNvSpPr/>
              <p:nvPr/>
            </p:nvSpPr>
            <p:spPr>
              <a:xfrm>
                <a:off x="3069564" y="3124060"/>
                <a:ext cx="243638" cy="303153"/>
              </a:xfrm>
            </p:spPr>
          </p:sp>
        </mc:Fallback>
      </mc:AlternateContent>
      <mc:AlternateContent xmlns:mc="http://schemas.openxmlformats.org/markup-compatibility/2006">
        <mc:Choice xmlns:p14="http://schemas.microsoft.com/office/powerpoint/2010/main" Requires="p14">
          <p:contentPart p14:bwMode="auto" r:id="rId4">
            <p14:nvContentPartPr>
              <p14:cNvPr id="1049657" name=""/>
              <p14:cNvContentPartPr/>
              <p14:nvPr/>
            </p14:nvContentPartPr>
            <p14:xfrm>
              <a:off x="2948905" y="3945023"/>
              <a:ext cx="131583" cy="334320"/>
            </p14:xfrm>
          </p:contentPart>
        </mc:Choice>
        <mc:Fallback>
          <p:sp>
            <p:nvSpPr>
              <p:cNvPr id="1049657" name=""/>
              <p:cNvSpPr/>
              <p:nvPr/>
            </p:nvSpPr>
            <p:spPr>
              <a:xfrm>
                <a:off x="2948905" y="3945023"/>
                <a:ext cx="131583" cy="334320"/>
              </a:xfrm>
            </p:spPr>
          </p:sp>
        </mc:Fallback>
      </mc:AlternateContent>
      <mc:AlternateContent xmlns:mc="http://schemas.openxmlformats.org/markup-compatibility/2006">
        <mc:Choice xmlns:p14="http://schemas.microsoft.com/office/powerpoint/2010/main" Requires="p14">
          <p:contentPart p14:bwMode="auto" r:id="rId5">
            <p14:nvContentPartPr>
              <p14:cNvPr id="1049658" name=""/>
              <p14:cNvContentPartPr/>
              <p14:nvPr/>
            </p14:nvContentPartPr>
            <p14:xfrm>
              <a:off x="2886280" y="4083221"/>
              <a:ext cx="264321" cy="171882"/>
            </p14:xfrm>
          </p:contentPart>
        </mc:Choice>
        <mc:Fallback>
          <p:sp>
            <p:nvSpPr>
              <p:cNvPr id="1049658" name=""/>
              <p:cNvSpPr/>
              <p:nvPr/>
            </p:nvSpPr>
            <p:spPr>
              <a:xfrm>
                <a:off x="2886280" y="4083221"/>
                <a:ext cx="264321" cy="171882"/>
              </a:xfrm>
            </p:spPr>
          </p:sp>
        </mc:Fallback>
      </mc:AlternateContent>
      <mc:AlternateContent xmlns:mc="http://schemas.openxmlformats.org/markup-compatibility/2006">
        <mc:Choice xmlns:p14="http://schemas.microsoft.com/office/powerpoint/2010/main" Requires="p14">
          <p:contentPart p14:bwMode="auto" r:id="rId6">
            <p14:nvContentPartPr>
              <p14:cNvPr id="1049659" name=""/>
              <p14:cNvContentPartPr/>
              <p14:nvPr/>
            </p14:nvContentPartPr>
            <p14:xfrm>
              <a:off x="3018609" y="4918465"/>
              <a:ext cx="70982" cy="198930"/>
            </p14:xfrm>
          </p:contentPart>
        </mc:Choice>
        <mc:Fallback>
          <p:sp>
            <p:nvSpPr>
              <p:cNvPr id="1049659" name=""/>
              <p:cNvSpPr/>
              <p:nvPr/>
            </p:nvSpPr>
            <p:spPr>
              <a:xfrm>
                <a:off x="3018609" y="4918465"/>
                <a:ext cx="70982" cy="198930"/>
              </a:xfrm>
            </p:spPr>
          </p:sp>
        </mc:Fallback>
      </mc:AlternateContent>
      <mc:AlternateContent xmlns:mc="http://schemas.openxmlformats.org/markup-compatibility/2006">
        <mc:Choice xmlns:p14="http://schemas.microsoft.com/office/powerpoint/2010/main" Requires="p14">
          <p:contentPart p14:bwMode="auto" r:id="rId7">
            <p14:nvContentPartPr>
              <p14:cNvPr id="1049660" name=""/>
              <p14:cNvContentPartPr/>
              <p14:nvPr/>
            </p14:nvContentPartPr>
            <p14:xfrm>
              <a:off x="2933011" y="4936671"/>
              <a:ext cx="282419" cy="134476"/>
            </p14:xfrm>
          </p:contentPart>
        </mc:Choice>
        <mc:Fallback>
          <p:sp>
            <p:nvSpPr>
              <p:cNvPr id="1049660" name=""/>
              <p:cNvSpPr/>
              <p:nvPr/>
            </p:nvSpPr>
            <p:spPr>
              <a:xfrm>
                <a:off x="2933011" y="4936671"/>
                <a:ext cx="282419" cy="134476"/>
              </a:xfrm>
            </p:spPr>
          </p:sp>
        </mc:Fallback>
      </mc:AlternateContent>
      <mc:AlternateContent xmlns:mc="http://schemas.openxmlformats.org/markup-compatibility/2006">
        <mc:Choice xmlns:p14="http://schemas.microsoft.com/office/powerpoint/2010/main" Requires="p14">
          <p:contentPart p14:bwMode="auto" r:id="rId8">
            <p14:nvContentPartPr>
              <p14:cNvPr id="1049661" name=""/>
              <p14:cNvContentPartPr/>
              <p14:nvPr/>
            </p14:nvContentPartPr>
            <p14:xfrm>
              <a:off x="827069" y="417906"/>
              <a:ext cx="127946" cy="218590"/>
            </p14:xfrm>
          </p:contentPart>
        </mc:Choice>
        <mc:Fallback>
          <p:sp>
            <p:nvSpPr>
              <p:cNvPr id="1049661" name=""/>
              <p:cNvSpPr/>
              <p:nvPr/>
            </p:nvSpPr>
            <p:spPr>
              <a:xfrm>
                <a:off x="827069" y="417906"/>
                <a:ext cx="127946" cy="218590"/>
              </a:xfrm>
            </p:spPr>
          </p:sp>
        </mc:Fallback>
      </mc:AlternateContent>
      <mc:AlternateContent xmlns:mc="http://schemas.openxmlformats.org/markup-compatibility/2006">
        <mc:Choice xmlns:p14="http://schemas.microsoft.com/office/powerpoint/2010/main" Requires="p14">
          <p:contentPart p14:bwMode="auto" r:id="rId9">
            <p14:nvContentPartPr>
              <p14:cNvPr id="1049662" name=""/>
              <p14:cNvContentPartPr/>
              <p14:nvPr/>
            </p14:nvContentPartPr>
            <p14:xfrm>
              <a:off x="839195" y="350541"/>
              <a:ext cx="38790" cy="210671"/>
            </p14:xfrm>
          </p:contentPart>
        </mc:Choice>
        <mc:Fallback>
          <p:sp>
            <p:nvSpPr>
              <p:cNvPr id="1049662" name=""/>
              <p:cNvSpPr/>
              <p:nvPr/>
            </p:nvSpPr>
            <p:spPr>
              <a:xfrm>
                <a:off x="839195" y="350541"/>
                <a:ext cx="38790" cy="210671"/>
              </a:xfrm>
            </p:spPr>
          </p:sp>
        </mc:Fallback>
      </mc:AlternateContent>
      <mc:AlternateContent xmlns:mc="http://schemas.openxmlformats.org/markup-compatibility/2006">
        <mc:Choice xmlns:p14="http://schemas.microsoft.com/office/powerpoint/2010/main" Requires="p14">
          <p:contentPart p14:bwMode="auto" r:id="rId10">
            <p14:nvContentPartPr>
              <p14:cNvPr id="1049663" name=""/>
              <p14:cNvContentPartPr/>
              <p14:nvPr/>
            </p14:nvContentPartPr>
            <p14:xfrm>
              <a:off x="929636" y="515007"/>
              <a:ext cx="64548" cy="77745"/>
            </p14:xfrm>
          </p:contentPart>
        </mc:Choice>
        <mc:Fallback>
          <p:sp>
            <p:nvSpPr>
              <p:cNvPr id="1049663" name=""/>
              <p:cNvSpPr/>
              <p:nvPr/>
            </p:nvSpPr>
            <p:spPr>
              <a:xfrm>
                <a:off x="929636" y="515007"/>
                <a:ext cx="64548" cy="77745"/>
              </a:xfrm>
            </p:spPr>
          </p:sp>
        </mc:Fallback>
      </mc:AlternateContent>
      <mc:AlternateContent xmlns:mc="http://schemas.openxmlformats.org/markup-compatibility/2006">
        <mc:Choice xmlns:p14="http://schemas.microsoft.com/office/powerpoint/2010/main" Requires="p14">
          <p:contentPart p14:bwMode="auto" r:id="rId11">
            <p14:nvContentPartPr>
              <p14:cNvPr id="1049664" name=""/>
              <p14:cNvContentPartPr/>
              <p14:nvPr/>
            </p14:nvContentPartPr>
            <p14:xfrm>
              <a:off x="936919" y="364500"/>
              <a:ext cx="138436" cy="26330"/>
            </p14:xfrm>
          </p:contentPart>
        </mc:Choice>
        <mc:Fallback>
          <p:sp>
            <p:nvSpPr>
              <p:cNvPr id="1049664" name=""/>
              <p:cNvSpPr/>
              <p:nvPr/>
            </p:nvSpPr>
            <p:spPr>
              <a:xfrm>
                <a:off x="936919" y="364500"/>
                <a:ext cx="138436" cy="26330"/>
              </a:xfrm>
            </p:spPr>
          </p:sp>
        </mc:Fallback>
      </mc:AlternateContent>
      <mc:AlternateContent xmlns:mc="http://schemas.openxmlformats.org/markup-compatibility/2006">
        <mc:Choice xmlns:p14="http://schemas.microsoft.com/office/powerpoint/2010/main" Requires="p14">
          <p:contentPart p14:bwMode="auto" r:id="rId12">
            <p14:nvContentPartPr>
              <p14:cNvPr id="1049665" name=""/>
              <p14:cNvContentPartPr/>
              <p14:nvPr/>
            </p14:nvContentPartPr>
            <p14:xfrm>
              <a:off x="1011337" y="403947"/>
              <a:ext cx="84589" cy="119432"/>
            </p14:xfrm>
          </p:contentPart>
        </mc:Choice>
        <mc:Fallback>
          <p:sp>
            <p:nvSpPr>
              <p:cNvPr id="1049665" name=""/>
              <p:cNvSpPr/>
              <p:nvPr/>
            </p:nvSpPr>
            <p:spPr>
              <a:xfrm>
                <a:off x="1011337" y="403947"/>
                <a:ext cx="84589" cy="119432"/>
              </a:xfrm>
            </p:spPr>
          </p:sp>
        </mc:Fallback>
      </mc:AlternateContent>
      <mc:AlternateContent xmlns:mc="http://schemas.openxmlformats.org/markup-compatibility/2006">
        <mc:Choice xmlns:p14="http://schemas.microsoft.com/office/powerpoint/2010/main" Requires="p14">
          <p:contentPart p14:bwMode="auto" r:id="rId13">
            <p14:nvContentPartPr>
              <p14:cNvPr id="1049666" name=""/>
              <p14:cNvContentPartPr/>
              <p14:nvPr/>
            </p14:nvContentPartPr>
            <p14:xfrm>
              <a:off x="1099221" y="394844"/>
              <a:ext cx="84027" cy="133301"/>
            </p14:xfrm>
          </p:contentPart>
        </mc:Choice>
        <mc:Fallback>
          <p:sp>
            <p:nvSpPr>
              <p:cNvPr id="1049666" name=""/>
              <p:cNvSpPr/>
              <p:nvPr/>
            </p:nvSpPr>
            <p:spPr>
              <a:xfrm>
                <a:off x="1099221" y="394844"/>
                <a:ext cx="84027" cy="133301"/>
              </a:xfrm>
            </p:spPr>
          </p:sp>
        </mc:Fallback>
      </mc:AlternateContent>
      <mc:AlternateContent xmlns:mc="http://schemas.openxmlformats.org/markup-compatibility/2006">
        <mc:Choice xmlns:p14="http://schemas.microsoft.com/office/powerpoint/2010/main" Requires="p14">
          <p:contentPart p14:bwMode="auto" r:id="rId14">
            <p14:nvContentPartPr>
              <p14:cNvPr id="1049667" name=""/>
              <p14:cNvContentPartPr/>
              <p14:nvPr/>
            </p14:nvContentPartPr>
            <p14:xfrm>
              <a:off x="1178363" y="309802"/>
              <a:ext cx="111654" cy="225547"/>
            </p14:xfrm>
          </p:contentPart>
        </mc:Choice>
        <mc:Fallback>
          <p:sp>
            <p:nvSpPr>
              <p:cNvPr id="1049667" name=""/>
              <p:cNvSpPr/>
              <p:nvPr/>
            </p:nvSpPr>
            <p:spPr>
              <a:xfrm>
                <a:off x="1178363" y="309802"/>
                <a:ext cx="111654" cy="225547"/>
              </a:xfrm>
            </p:spPr>
          </p:sp>
        </mc:Fallback>
      </mc:AlternateContent>
      <mc:AlternateContent xmlns:mc="http://schemas.openxmlformats.org/markup-compatibility/2006">
        <mc:Choice xmlns:p14="http://schemas.microsoft.com/office/powerpoint/2010/main" Requires="p14">
          <p:contentPart p14:bwMode="auto" r:id="rId15">
            <p14:nvContentPartPr>
              <p14:cNvPr id="1049668" name=""/>
              <p14:cNvContentPartPr/>
              <p14:nvPr/>
            </p14:nvContentPartPr>
            <p14:xfrm>
              <a:off x="1365391" y="369472"/>
              <a:ext cx="150255" cy="24764"/>
            </p14:xfrm>
          </p:contentPart>
        </mc:Choice>
        <mc:Fallback>
          <p:sp>
            <p:nvSpPr>
              <p:cNvPr id="1049668" name=""/>
              <p:cNvSpPr/>
              <p:nvPr/>
            </p:nvSpPr>
            <p:spPr>
              <a:xfrm>
                <a:off x="1365391" y="369472"/>
                <a:ext cx="150255" cy="24764"/>
              </a:xfrm>
            </p:spPr>
          </p:sp>
        </mc:Fallback>
      </mc:AlternateContent>
      <mc:AlternateContent xmlns:mc="http://schemas.openxmlformats.org/markup-compatibility/2006">
        <mc:Choice xmlns:p14="http://schemas.microsoft.com/office/powerpoint/2010/main" Requires="p14">
          <p:contentPart p14:bwMode="auto" r:id="rId16">
            <p14:nvContentPartPr>
              <p14:cNvPr id="1049669" name=""/>
              <p14:cNvContentPartPr/>
              <p14:nvPr/>
            </p14:nvContentPartPr>
            <p14:xfrm>
              <a:off x="1442679" y="297036"/>
              <a:ext cx="125594" cy="173874"/>
            </p14:xfrm>
          </p:contentPart>
        </mc:Choice>
        <mc:Fallback>
          <p:sp>
            <p:nvSpPr>
              <p:cNvPr id="1049669" name=""/>
              <p:cNvSpPr/>
              <p:nvPr/>
            </p:nvSpPr>
            <p:spPr>
              <a:xfrm>
                <a:off x="1442679" y="297036"/>
                <a:ext cx="125594" cy="173874"/>
              </a:xfrm>
            </p:spPr>
          </p:sp>
        </mc:Fallback>
      </mc:AlternateContent>
      <mc:AlternateContent xmlns:mc="http://schemas.openxmlformats.org/markup-compatibility/2006">
        <mc:Choice xmlns:p14="http://schemas.microsoft.com/office/powerpoint/2010/main" Requires="p14">
          <p:contentPart p14:bwMode="auto" r:id="rId17">
            <p14:nvContentPartPr>
              <p14:cNvPr id="1049670" name=""/>
              <p14:cNvContentPartPr/>
              <p14:nvPr/>
            </p14:nvContentPartPr>
            <p14:xfrm>
              <a:off x="1603296" y="228438"/>
              <a:ext cx="182434" cy="381676"/>
            </p14:xfrm>
          </p:contentPart>
        </mc:Choice>
        <mc:Fallback>
          <p:sp>
            <p:nvSpPr>
              <p:cNvPr id="1049670" name=""/>
              <p:cNvSpPr/>
              <p:nvPr/>
            </p:nvSpPr>
            <p:spPr>
              <a:xfrm>
                <a:off x="1603296" y="228438"/>
                <a:ext cx="182434" cy="381676"/>
              </a:xfrm>
            </p:spPr>
          </p:sp>
        </mc:Fallback>
      </mc:AlternateContent>
      <mc:AlternateContent xmlns:mc="http://schemas.openxmlformats.org/markup-compatibility/2006">
        <mc:Choice xmlns:p14="http://schemas.microsoft.com/office/powerpoint/2010/main" Requires="p14">
          <p:contentPart p14:bwMode="auto" r:id="rId18">
            <p14:nvContentPartPr>
              <p14:cNvPr id="1049671" name=""/>
              <p14:cNvContentPartPr/>
              <p14:nvPr/>
            </p14:nvContentPartPr>
            <p14:xfrm>
              <a:off x="1806700" y="412444"/>
              <a:ext cx="42093" cy="87997"/>
            </p14:xfrm>
          </p:contentPart>
        </mc:Choice>
        <mc:Fallback>
          <p:sp>
            <p:nvSpPr>
              <p:cNvPr id="1049671" name=""/>
              <p:cNvSpPr/>
              <p:nvPr/>
            </p:nvSpPr>
            <p:spPr>
              <a:xfrm>
                <a:off x="1806700" y="412444"/>
                <a:ext cx="42093" cy="87997"/>
              </a:xfrm>
            </p:spPr>
          </p:sp>
        </mc:Fallback>
      </mc:AlternateContent>
      <mc:AlternateContent xmlns:mc="http://schemas.openxmlformats.org/markup-compatibility/2006">
        <mc:Choice xmlns:p14="http://schemas.microsoft.com/office/powerpoint/2010/main" Requires="p14">
          <p:contentPart p14:bwMode="auto" r:id="rId19">
            <p14:nvContentPartPr>
              <p14:cNvPr id="1049672" name=""/>
              <p14:cNvContentPartPr/>
              <p14:nvPr/>
            </p14:nvContentPartPr>
            <p14:xfrm>
              <a:off x="1816926" y="439146"/>
              <a:ext cx="15059" cy="97826"/>
            </p14:xfrm>
          </p:contentPart>
        </mc:Choice>
        <mc:Fallback>
          <p:sp>
            <p:nvSpPr>
              <p:cNvPr id="1049672" name=""/>
              <p:cNvSpPr/>
              <p:nvPr/>
            </p:nvSpPr>
            <p:spPr>
              <a:xfrm>
                <a:off x="1816926" y="439146"/>
                <a:ext cx="15059" cy="97826"/>
              </a:xfrm>
            </p:spPr>
          </p:sp>
        </mc:Fallback>
      </mc:AlternateContent>
      <mc:AlternateContent xmlns:mc="http://schemas.openxmlformats.org/markup-compatibility/2006">
        <mc:Choice xmlns:p14="http://schemas.microsoft.com/office/powerpoint/2010/main" Requires="p14">
          <p:contentPart p14:bwMode="auto" r:id="rId20">
            <p14:nvContentPartPr>
              <p14:cNvPr id="1049673" name=""/>
              <p14:cNvContentPartPr/>
              <p14:nvPr/>
            </p14:nvContentPartPr>
            <p14:xfrm>
              <a:off x="1866085" y="279684"/>
              <a:ext cx="134360" cy="11382"/>
            </p14:xfrm>
          </p:contentPart>
        </mc:Choice>
        <mc:Fallback>
          <p:sp>
            <p:nvSpPr>
              <p:cNvPr id="1049673" name=""/>
              <p:cNvSpPr/>
              <p:nvPr/>
            </p:nvSpPr>
            <p:spPr>
              <a:xfrm>
                <a:off x="1866085" y="279684"/>
                <a:ext cx="134360" cy="11382"/>
              </a:xfrm>
            </p:spPr>
          </p:sp>
        </mc:Fallback>
      </mc:AlternateContent>
      <mc:AlternateContent xmlns:mc="http://schemas.openxmlformats.org/markup-compatibility/2006">
        <mc:Choice xmlns:p14="http://schemas.microsoft.com/office/powerpoint/2010/main" Requires="p14">
          <p:contentPart p14:bwMode="auto" r:id="rId21">
            <p14:nvContentPartPr>
              <p14:cNvPr id="1049674" name=""/>
              <p14:cNvContentPartPr/>
              <p14:nvPr/>
            </p14:nvContentPartPr>
            <p14:xfrm>
              <a:off x="1891205" y="297136"/>
              <a:ext cx="88333" cy="180705"/>
            </p14:xfrm>
          </p:contentPart>
        </mc:Choice>
        <mc:Fallback>
          <p:sp>
            <p:nvSpPr>
              <p:cNvPr id="1049674" name=""/>
              <p:cNvSpPr/>
              <p:nvPr/>
            </p:nvSpPr>
            <p:spPr>
              <a:xfrm>
                <a:off x="1891205" y="297136"/>
                <a:ext cx="88333" cy="180705"/>
              </a:xfrm>
            </p:spPr>
          </p:sp>
        </mc:Fallback>
      </mc:AlternateContent>
      <mc:AlternateContent xmlns:mc="http://schemas.openxmlformats.org/markup-compatibility/2006">
        <mc:Choice xmlns:p14="http://schemas.microsoft.com/office/powerpoint/2010/main" Requires="p14">
          <p:contentPart p14:bwMode="auto" r:id="rId22">
            <p14:nvContentPartPr>
              <p14:cNvPr id="1049675" name=""/>
              <p14:cNvContentPartPr/>
              <p14:nvPr/>
            </p14:nvContentPartPr>
            <p14:xfrm>
              <a:off x="2015478" y="283177"/>
              <a:ext cx="45911" cy="161709"/>
            </p14:xfrm>
          </p:contentPart>
        </mc:Choice>
        <mc:Fallback>
          <p:sp>
            <p:nvSpPr>
              <p:cNvPr id="1049675" name=""/>
              <p:cNvSpPr/>
              <p:nvPr/>
            </p:nvSpPr>
            <p:spPr>
              <a:xfrm>
                <a:off x="2015478" y="283177"/>
                <a:ext cx="45911" cy="161709"/>
              </a:xfrm>
            </p:spPr>
          </p:sp>
        </mc:Fallback>
      </mc:AlternateContent>
      <mc:AlternateContent xmlns:mc="http://schemas.openxmlformats.org/markup-compatibility/2006">
        <mc:Choice xmlns:p14="http://schemas.microsoft.com/office/powerpoint/2010/main" Requires="p14">
          <p:contentPart p14:bwMode="auto" r:id="rId23">
            <p14:nvContentPartPr>
              <p14:cNvPr id="1049676" name=""/>
              <p14:cNvContentPartPr/>
              <p14:nvPr/>
            </p14:nvContentPartPr>
            <p14:xfrm>
              <a:off x="2065760" y="234627"/>
              <a:ext cx="85101" cy="235364"/>
            </p14:xfrm>
          </p:contentPart>
        </mc:Choice>
        <mc:Fallback>
          <p:sp>
            <p:nvSpPr>
              <p:cNvPr id="1049676" name=""/>
              <p:cNvSpPr/>
              <p:nvPr/>
            </p:nvSpPr>
            <p:spPr>
              <a:xfrm>
                <a:off x="2065760" y="234627"/>
                <a:ext cx="85101" cy="235364"/>
              </a:xfrm>
            </p:spPr>
          </p:sp>
        </mc:Fallback>
      </mc:AlternateContent>
      <mc:AlternateContent xmlns:mc="http://schemas.openxmlformats.org/markup-compatibility/2006">
        <mc:Choice xmlns:p14="http://schemas.microsoft.com/office/powerpoint/2010/main" Requires="p14">
          <p:contentPart p14:bwMode="auto" r:id="rId24">
            <p14:nvContentPartPr>
              <p14:cNvPr id="1049677" name=""/>
              <p14:cNvContentPartPr/>
              <p14:nvPr/>
            </p14:nvContentPartPr>
            <p14:xfrm>
              <a:off x="2245398" y="283442"/>
              <a:ext cx="93028" cy="9982"/>
            </p14:xfrm>
          </p:contentPart>
        </mc:Choice>
        <mc:Fallback>
          <p:sp>
            <p:nvSpPr>
              <p:cNvPr id="1049677" name=""/>
              <p:cNvSpPr/>
              <p:nvPr/>
            </p:nvSpPr>
            <p:spPr>
              <a:xfrm>
                <a:off x="2245398" y="283442"/>
                <a:ext cx="93028" cy="9982"/>
              </a:xfrm>
            </p:spPr>
          </p:sp>
        </mc:Fallback>
      </mc:AlternateContent>
      <mc:AlternateContent xmlns:mc="http://schemas.openxmlformats.org/markup-compatibility/2006">
        <mc:Choice xmlns:p14="http://schemas.microsoft.com/office/powerpoint/2010/main" Requires="p14">
          <p:contentPart p14:bwMode="auto" r:id="rId25">
            <p14:nvContentPartPr>
              <p14:cNvPr id="1049678" name=""/>
              <p14:cNvContentPartPr/>
              <p14:nvPr/>
            </p14:nvContentPartPr>
            <p14:xfrm>
              <a:off x="2255109" y="334167"/>
              <a:ext cx="248063" cy="18496"/>
            </p14:xfrm>
          </p:contentPart>
        </mc:Choice>
        <mc:Fallback>
          <p:sp>
            <p:nvSpPr>
              <p:cNvPr id="1049678" name=""/>
              <p:cNvSpPr/>
              <p:nvPr/>
            </p:nvSpPr>
            <p:spPr>
              <a:xfrm>
                <a:off x="2255109" y="334167"/>
                <a:ext cx="248063" cy="18496"/>
              </a:xfrm>
            </p:spPr>
          </p:sp>
        </mc:Fallback>
      </mc:AlternateContent>
      <mc:AlternateContent xmlns:mc="http://schemas.openxmlformats.org/markup-compatibility/2006">
        <mc:Choice xmlns:p14="http://schemas.microsoft.com/office/powerpoint/2010/main" Requires="p14">
          <p:contentPart p14:bwMode="auto" r:id="rId26">
            <p14:nvContentPartPr>
              <p14:cNvPr id="1049679" name=""/>
              <p14:cNvContentPartPr/>
              <p14:nvPr/>
            </p14:nvContentPartPr>
            <p14:xfrm>
              <a:off x="2517897" y="206710"/>
              <a:ext cx="77718" cy="150853"/>
            </p14:xfrm>
          </p:contentPart>
        </mc:Choice>
        <mc:Fallback>
          <p:sp>
            <p:nvSpPr>
              <p:cNvPr id="1049679" name=""/>
              <p:cNvSpPr/>
              <p:nvPr/>
            </p:nvSpPr>
            <p:spPr>
              <a:xfrm>
                <a:off x="2517897" y="206710"/>
                <a:ext cx="77718" cy="150853"/>
              </a:xfrm>
            </p:spPr>
          </p:sp>
        </mc:Fallback>
      </mc:AlternateContent>
      <mc:AlternateContent xmlns:mc="http://schemas.openxmlformats.org/markup-compatibility/2006">
        <mc:Choice xmlns:p14="http://schemas.microsoft.com/office/powerpoint/2010/main" Requires="p14">
          <p:contentPart p14:bwMode="auto" r:id="rId27">
            <p14:nvContentPartPr>
              <p14:cNvPr id="1049680" name=""/>
              <p14:cNvContentPartPr/>
              <p14:nvPr/>
            </p14:nvContentPartPr>
            <p14:xfrm>
              <a:off x="2513042" y="183648"/>
              <a:ext cx="61903" cy="218888"/>
            </p14:xfrm>
          </p:contentPart>
        </mc:Choice>
        <mc:Fallback>
          <p:sp>
            <p:nvSpPr>
              <p:cNvPr id="1049680" name=""/>
              <p:cNvSpPr/>
              <p:nvPr/>
            </p:nvSpPr>
            <p:spPr>
              <a:xfrm>
                <a:off x="2513042" y="183648"/>
                <a:ext cx="61903" cy="218888"/>
              </a:xfrm>
            </p:spPr>
          </p:sp>
        </mc:Fallback>
      </mc:AlternateContent>
      <mc:AlternateContent xmlns:mc="http://schemas.openxmlformats.org/markup-compatibility/2006">
        <mc:Choice xmlns:p14="http://schemas.microsoft.com/office/powerpoint/2010/main" Requires="p14">
          <p:contentPart p14:bwMode="auto" r:id="rId28">
            <p14:nvContentPartPr>
              <p14:cNvPr id="1049681" name=""/>
              <p14:cNvContentPartPr/>
              <p14:nvPr/>
            </p14:nvContentPartPr>
            <p14:xfrm>
              <a:off x="2636850" y="296529"/>
              <a:ext cx="36268" cy="79561"/>
            </p14:xfrm>
          </p:contentPart>
        </mc:Choice>
        <mc:Fallback>
          <p:sp>
            <p:nvSpPr>
              <p:cNvPr id="1049681" name=""/>
              <p:cNvSpPr/>
              <p:nvPr/>
            </p:nvSpPr>
            <p:spPr>
              <a:xfrm>
                <a:off x="2636850" y="296529"/>
                <a:ext cx="36268" cy="79561"/>
              </a:xfrm>
            </p:spPr>
          </p:sp>
        </mc:Fallback>
      </mc:AlternateContent>
      <mc:AlternateContent xmlns:mc="http://schemas.openxmlformats.org/markup-compatibility/2006">
        <mc:Choice xmlns:p14="http://schemas.microsoft.com/office/powerpoint/2010/main" Requires="p14">
          <p:contentPart p14:bwMode="auto" r:id="rId29">
            <p14:nvContentPartPr>
              <p14:cNvPr id="1049682" name=""/>
              <p14:cNvContentPartPr/>
              <p14:nvPr/>
            </p14:nvContentPartPr>
            <p14:xfrm>
              <a:off x="2730313" y="169964"/>
              <a:ext cx="114934" cy="16111"/>
            </p14:xfrm>
          </p:contentPart>
        </mc:Choice>
        <mc:Fallback>
          <p:sp>
            <p:nvSpPr>
              <p:cNvPr id="1049682" name=""/>
              <p:cNvSpPr/>
              <p:nvPr/>
            </p:nvSpPr>
            <p:spPr>
              <a:xfrm>
                <a:off x="2730313" y="169964"/>
                <a:ext cx="114934" cy="16111"/>
              </a:xfrm>
            </p:spPr>
          </p:sp>
        </mc:Fallback>
      </mc:AlternateContent>
      <mc:AlternateContent xmlns:mc="http://schemas.openxmlformats.org/markup-compatibility/2006">
        <mc:Choice xmlns:p14="http://schemas.microsoft.com/office/powerpoint/2010/main" Requires="p14">
          <p:contentPart p14:bwMode="auto" r:id="rId30">
            <p14:nvContentPartPr>
              <p14:cNvPr id="1049683" name=""/>
              <p14:cNvContentPartPr/>
              <p14:nvPr/>
            </p14:nvContentPartPr>
            <p14:xfrm>
              <a:off x="2742980" y="218848"/>
              <a:ext cx="112569" cy="143371"/>
            </p14:xfrm>
          </p:contentPart>
        </mc:Choice>
        <mc:Fallback>
          <p:sp>
            <p:nvSpPr>
              <p:cNvPr id="1049683" name=""/>
              <p:cNvSpPr/>
              <p:nvPr/>
            </p:nvSpPr>
            <p:spPr>
              <a:xfrm>
                <a:off x="2742980" y="218848"/>
                <a:ext cx="112569" cy="143371"/>
              </a:xfrm>
            </p:spPr>
          </p:sp>
        </mc:Fallback>
      </mc:AlternateContent>
      <mc:AlternateContent xmlns:mc="http://schemas.openxmlformats.org/markup-compatibility/2006">
        <mc:Choice xmlns:p14="http://schemas.microsoft.com/office/powerpoint/2010/main" Requires="p14">
          <p:contentPart p14:bwMode="auto" r:id="rId31">
            <p14:nvContentPartPr>
              <p14:cNvPr id="1049684" name=""/>
              <p14:cNvContentPartPr/>
              <p14:nvPr/>
            </p14:nvContentPartPr>
            <p14:xfrm>
              <a:off x="2846241" y="216928"/>
              <a:ext cx="162539" cy="129141"/>
            </p14:xfrm>
          </p:contentPart>
        </mc:Choice>
        <mc:Fallback>
          <p:sp>
            <p:nvSpPr>
              <p:cNvPr id="1049684" name=""/>
              <p:cNvSpPr/>
              <p:nvPr/>
            </p:nvSpPr>
            <p:spPr>
              <a:xfrm>
                <a:off x="2846241" y="216928"/>
                <a:ext cx="162539" cy="129141"/>
              </a:xfrm>
            </p:spPr>
          </p:sp>
        </mc:Fallback>
      </mc:AlternateContent>
      <mc:AlternateContent xmlns:mc="http://schemas.openxmlformats.org/markup-compatibility/2006">
        <mc:Choice xmlns:p14="http://schemas.microsoft.com/office/powerpoint/2010/main" Requires="p14">
          <p:contentPart p14:bwMode="auto" r:id="rId32">
            <p14:nvContentPartPr>
              <p14:cNvPr id="1049685" name=""/>
              <p14:cNvContentPartPr/>
              <p14:nvPr/>
            </p14:nvContentPartPr>
            <p14:xfrm>
              <a:off x="2997350" y="225516"/>
              <a:ext cx="105335" cy="4774"/>
            </p14:xfrm>
          </p:contentPart>
        </mc:Choice>
        <mc:Fallback>
          <p:sp>
            <p:nvSpPr>
              <p:cNvPr id="1049685" name=""/>
              <p:cNvSpPr/>
              <p:nvPr/>
            </p:nvSpPr>
            <p:spPr>
              <a:xfrm>
                <a:off x="2997350" y="225516"/>
                <a:ext cx="105335" cy="4774"/>
              </a:xfrm>
            </p:spPr>
          </p:sp>
        </mc:Fallback>
      </mc:AlternateContent>
      <mc:AlternateContent xmlns:mc="http://schemas.openxmlformats.org/markup-compatibility/2006">
        <mc:Choice xmlns:p14="http://schemas.microsoft.com/office/powerpoint/2010/main" Requires="p14">
          <p:contentPart p14:bwMode="auto" r:id="rId33">
            <p14:nvContentPartPr>
              <p14:cNvPr id="1049686" name=""/>
              <p14:cNvContentPartPr/>
              <p14:nvPr/>
            </p14:nvContentPartPr>
            <p14:xfrm>
              <a:off x="3089348" y="147744"/>
              <a:ext cx="146103" cy="173738"/>
            </p14:xfrm>
          </p:contentPart>
        </mc:Choice>
        <mc:Fallback>
          <p:sp>
            <p:nvSpPr>
              <p:cNvPr id="1049686" name=""/>
              <p:cNvSpPr/>
              <p:nvPr/>
            </p:nvSpPr>
            <p:spPr>
              <a:xfrm>
                <a:off x="3089348" y="147744"/>
                <a:ext cx="146103" cy="173738"/>
              </a:xfrm>
            </p:spPr>
          </p:sp>
        </mc:Fallback>
      </mc:AlternateContent>
      <mc:AlternateContent xmlns:mc="http://schemas.openxmlformats.org/markup-compatibility/2006">
        <mc:Choice xmlns:p14="http://schemas.microsoft.com/office/powerpoint/2010/main" Requires="p14">
          <p:contentPart p14:bwMode="auto" r:id="rId34">
            <p14:nvContentPartPr>
              <p14:cNvPr id="1049687" name=""/>
              <p14:cNvContentPartPr/>
              <p14:nvPr/>
            </p14:nvContentPartPr>
            <p14:xfrm>
              <a:off x="3201050" y="131984"/>
              <a:ext cx="120700" cy="200791"/>
            </p14:xfrm>
          </p:contentPart>
        </mc:Choice>
        <mc:Fallback>
          <p:sp>
            <p:nvSpPr>
              <p:cNvPr id="1049687" name=""/>
              <p:cNvSpPr/>
              <p:nvPr/>
            </p:nvSpPr>
            <p:spPr>
              <a:xfrm>
                <a:off x="3201050" y="131984"/>
                <a:ext cx="120700" cy="200791"/>
              </a:xfrm>
            </p:spPr>
          </p:sp>
        </mc:Fallback>
      </mc:AlternateContent>
      <mc:AlternateContent xmlns:mc="http://schemas.openxmlformats.org/markup-compatibility/2006">
        <mc:Choice xmlns:p14="http://schemas.microsoft.com/office/powerpoint/2010/main" Requires="p14">
          <p:contentPart p14:bwMode="auto" r:id="rId35">
            <p14:nvContentPartPr>
              <p14:cNvPr id="1049688" name=""/>
              <p14:cNvContentPartPr/>
              <p14:nvPr/>
            </p14:nvContentPartPr>
            <p14:xfrm>
              <a:off x="3249678" y="112171"/>
              <a:ext cx="142841" cy="337923"/>
            </p14:xfrm>
          </p:contentPart>
        </mc:Choice>
        <mc:Fallback>
          <p:sp>
            <p:nvSpPr>
              <p:cNvPr id="1049688" name=""/>
              <p:cNvSpPr/>
              <p:nvPr/>
            </p:nvSpPr>
            <p:spPr>
              <a:xfrm>
                <a:off x="3249678" y="112171"/>
                <a:ext cx="142841" cy="337923"/>
              </a:xfrm>
            </p:spPr>
          </p:sp>
        </mc:Fallback>
      </mc:AlternateContent>
      <mc:AlternateContent xmlns:mc="http://schemas.openxmlformats.org/markup-compatibility/2006">
        <mc:Choice xmlns:p14="http://schemas.microsoft.com/office/powerpoint/2010/main" Requires="p14">
          <p:contentPart p14:bwMode="auto" r:id="rId36">
            <p14:nvContentPartPr>
              <p14:cNvPr id="1049689" name=""/>
              <p14:cNvContentPartPr/>
              <p14:nvPr/>
            </p14:nvContentPartPr>
            <p14:xfrm>
              <a:off x="3756583" y="2468488"/>
              <a:ext cx="341469" cy="378948"/>
            </p14:xfrm>
          </p:contentPart>
        </mc:Choice>
        <mc:Fallback>
          <p:sp>
            <p:nvSpPr>
              <p:cNvPr id="1049689" name=""/>
              <p:cNvSpPr/>
              <p:nvPr/>
            </p:nvSpPr>
            <p:spPr>
              <a:xfrm>
                <a:off x="3756583" y="2468488"/>
                <a:ext cx="341469" cy="378948"/>
              </a:xfrm>
            </p:spPr>
          </p:sp>
        </mc:Fallback>
      </mc:AlternateContent>
      <mc:AlternateContent xmlns:mc="http://schemas.openxmlformats.org/markup-compatibility/2006">
        <mc:Choice xmlns:p14="http://schemas.microsoft.com/office/powerpoint/2010/main" Requires="p14">
          <p:contentPart p14:bwMode="auto" r:id="rId37">
            <p14:nvContentPartPr>
              <p14:cNvPr id="1049690" name=""/>
              <p14:cNvContentPartPr/>
              <p14:nvPr/>
            </p14:nvContentPartPr>
            <p14:xfrm>
              <a:off x="0" y="0"/>
              <a:ext cx="0" cy="0"/>
            </p14:xfrm>
          </p:contentPart>
        </mc:Choice>
        <mc:Fallback>
          <p:sp>
            <p:nvSpPr>
              <p:cNvPr id="104969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8">
            <p14:nvContentPartPr>
              <p14:cNvPr id="1049691" name=""/>
              <p14:cNvContentPartPr/>
              <p14:nvPr/>
            </p14:nvContentPartPr>
            <p14:xfrm>
              <a:off x="3973854" y="3076829"/>
              <a:ext cx="295070" cy="449921"/>
            </p14:xfrm>
          </p:contentPart>
        </mc:Choice>
        <mc:Fallback>
          <p:sp>
            <p:nvSpPr>
              <p:cNvPr id="1049691" name=""/>
              <p:cNvSpPr/>
              <p:nvPr/>
            </p:nvSpPr>
            <p:spPr>
              <a:xfrm>
                <a:off x="3973854" y="3076829"/>
                <a:ext cx="295070" cy="449921"/>
              </a:xfrm>
            </p:spPr>
          </p:sp>
        </mc:Fallback>
      </mc:AlternateContent>
      <mc:AlternateContent xmlns:mc="http://schemas.openxmlformats.org/markup-compatibility/2006">
        <mc:Choice xmlns:p14="http://schemas.microsoft.com/office/powerpoint/2010/main" Requires="p14">
          <p:contentPart p14:bwMode="auto" r:id="rId39">
            <p14:nvContentPartPr>
              <p14:cNvPr id="1049692" name=""/>
              <p14:cNvContentPartPr/>
              <p14:nvPr/>
            </p14:nvContentPartPr>
            <p14:xfrm>
              <a:off x="0" y="0"/>
              <a:ext cx="0" cy="0"/>
            </p14:xfrm>
          </p:contentPart>
        </mc:Choice>
        <mc:Fallback>
          <p:sp>
            <p:nvSpPr>
              <p:cNvPr id="104969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0">
            <p14:nvContentPartPr>
              <p14:cNvPr id="1049693" name=""/>
              <p14:cNvContentPartPr/>
              <p14:nvPr/>
            </p14:nvContentPartPr>
            <p14:xfrm>
              <a:off x="4020585" y="3820510"/>
              <a:ext cx="304270" cy="338640"/>
            </p14:xfrm>
          </p:contentPart>
        </mc:Choice>
        <mc:Fallback>
          <p:sp>
            <p:nvSpPr>
              <p:cNvPr id="1049693" name=""/>
              <p:cNvSpPr/>
              <p:nvPr/>
            </p:nvSpPr>
            <p:spPr>
              <a:xfrm>
                <a:off x="4020585" y="3820510"/>
                <a:ext cx="304270" cy="338640"/>
              </a:xfrm>
            </p:spPr>
          </p:sp>
        </mc:Fallback>
      </mc:AlternateContent>
      <mc:AlternateContent xmlns:mc="http://schemas.openxmlformats.org/markup-compatibility/2006">
        <mc:Choice xmlns:p14="http://schemas.microsoft.com/office/powerpoint/2010/main" Requires="p14">
          <p:contentPart p14:bwMode="auto" r:id="rId41">
            <p14:nvContentPartPr>
              <p14:cNvPr id="1049694" name=""/>
              <p14:cNvContentPartPr/>
              <p14:nvPr/>
            </p14:nvContentPartPr>
            <p14:xfrm>
              <a:off x="4019371" y="4515121"/>
              <a:ext cx="295304" cy="432837"/>
            </p14:xfrm>
          </p:contentPart>
        </mc:Choice>
        <mc:Fallback>
          <p:sp>
            <p:nvSpPr>
              <p:cNvPr id="1049694" name=""/>
              <p:cNvSpPr/>
              <p:nvPr/>
            </p:nvSpPr>
            <p:spPr>
              <a:xfrm>
                <a:off x="4019371" y="4515121"/>
                <a:ext cx="295304" cy="432837"/>
              </a:xfrm>
            </p:spPr>
          </p:sp>
        </mc:Fallback>
      </mc:AlternateContent>
      <mc:AlternateContent xmlns:mc="http://schemas.openxmlformats.org/markup-compatibility/2006">
        <mc:Choice xmlns:p14="http://schemas.microsoft.com/office/powerpoint/2010/main" Requires="p14">
          <p:contentPart p14:bwMode="auto" r:id="rId42">
            <p14:nvContentPartPr>
              <p14:cNvPr id="1049695" name=""/>
              <p14:cNvContentPartPr/>
              <p14:nvPr/>
            </p14:nvContentPartPr>
            <p14:xfrm>
              <a:off x="5003728" y="2416253"/>
              <a:ext cx="299833" cy="356002"/>
            </p14:xfrm>
          </p:contentPart>
        </mc:Choice>
        <mc:Fallback>
          <p:sp>
            <p:nvSpPr>
              <p:cNvPr id="1049695" name=""/>
              <p:cNvSpPr/>
              <p:nvPr/>
            </p:nvSpPr>
            <p:spPr>
              <a:xfrm>
                <a:off x="5003728" y="2416253"/>
                <a:ext cx="299833" cy="356002"/>
              </a:xfrm>
            </p:spPr>
          </p:sp>
        </mc:Fallback>
      </mc:AlternateContent>
      <mc:AlternateContent xmlns:mc="http://schemas.openxmlformats.org/markup-compatibility/2006">
        <mc:Choice xmlns:p14="http://schemas.microsoft.com/office/powerpoint/2010/main" Requires="p14">
          <p:contentPart p14:bwMode="auto" r:id="rId43">
            <p14:nvContentPartPr>
              <p14:cNvPr id="1049696" name=""/>
              <p14:cNvContentPartPr/>
              <p14:nvPr/>
            </p14:nvContentPartPr>
            <p14:xfrm>
              <a:off x="5020759" y="3091103"/>
              <a:ext cx="475731" cy="428741"/>
            </p14:xfrm>
          </p:contentPart>
        </mc:Choice>
        <mc:Fallback>
          <p:sp>
            <p:nvSpPr>
              <p:cNvPr id="1049696" name=""/>
              <p:cNvSpPr/>
              <p:nvPr/>
            </p:nvSpPr>
            <p:spPr>
              <a:xfrm>
                <a:off x="5020759" y="3091103"/>
                <a:ext cx="475731" cy="428741"/>
              </a:xfrm>
            </p:spPr>
          </p:sp>
        </mc:Fallback>
      </mc:AlternateContent>
      <mc:AlternateContent xmlns:mc="http://schemas.openxmlformats.org/markup-compatibility/2006">
        <mc:Choice xmlns:p14="http://schemas.microsoft.com/office/powerpoint/2010/main" Requires="p14">
          <p:contentPart p14:bwMode="auto" r:id="rId44">
            <p14:nvContentPartPr>
              <p14:cNvPr id="1049697" name=""/>
              <p14:cNvContentPartPr/>
              <p14:nvPr/>
            </p14:nvContentPartPr>
            <p14:xfrm>
              <a:off x="5218201" y="4788652"/>
              <a:ext cx="209789" cy="458668"/>
            </p14:xfrm>
          </p:contentPart>
        </mc:Choice>
        <mc:Fallback>
          <p:sp>
            <p:nvSpPr>
              <p:cNvPr id="1049697" name=""/>
              <p:cNvSpPr/>
              <p:nvPr/>
            </p:nvSpPr>
            <p:spPr>
              <a:xfrm>
                <a:off x="5218201" y="4788652"/>
                <a:ext cx="209789" cy="458668"/>
              </a:xfrm>
            </p:spPr>
          </p:sp>
        </mc:Fallback>
      </mc:AlternateContent>
      <mc:AlternateContent xmlns:mc="http://schemas.openxmlformats.org/markup-compatibility/2006">
        <mc:Choice xmlns:p14="http://schemas.microsoft.com/office/powerpoint/2010/main" Requires="p14">
          <p:contentPart p14:bwMode="auto" r:id="rId45">
            <p14:nvContentPartPr>
              <p14:cNvPr id="1049698" name=""/>
              <p14:cNvContentPartPr/>
              <p14:nvPr/>
            </p14:nvContentPartPr>
            <p14:xfrm>
              <a:off x="5117257" y="4862116"/>
              <a:ext cx="412204" cy="282306"/>
            </p14:xfrm>
          </p:contentPart>
        </mc:Choice>
        <mc:Fallback>
          <p:sp>
            <p:nvSpPr>
              <p:cNvPr id="1049698" name=""/>
              <p:cNvSpPr/>
              <p:nvPr/>
            </p:nvSpPr>
            <p:spPr>
              <a:xfrm>
                <a:off x="5117257" y="4862116"/>
                <a:ext cx="412204" cy="282306"/>
              </a:xfrm>
            </p:spPr>
          </p:sp>
        </mc:Fallback>
      </mc:AlternateContent>
      <mc:AlternateContent xmlns:mc="http://schemas.openxmlformats.org/markup-compatibility/2006">
        <mc:Choice xmlns:p14="http://schemas.microsoft.com/office/powerpoint/2010/main" Requires="p14">
          <p:contentPart p14:bwMode="auto" r:id="rId46">
            <p14:nvContentPartPr>
              <p14:cNvPr id="1049699" name=""/>
              <p14:cNvContentPartPr/>
              <p14:nvPr/>
            </p14:nvContentPartPr>
            <p14:xfrm>
              <a:off x="5107917" y="3930984"/>
              <a:ext cx="222361" cy="506558"/>
            </p14:xfrm>
          </p:contentPart>
        </mc:Choice>
        <mc:Fallback>
          <p:sp>
            <p:nvSpPr>
              <p:cNvPr id="1049699" name=""/>
              <p:cNvSpPr/>
              <p:nvPr/>
            </p:nvSpPr>
            <p:spPr>
              <a:xfrm>
                <a:off x="5107917" y="3930984"/>
                <a:ext cx="222361" cy="506558"/>
              </a:xfrm>
            </p:spPr>
          </p:sp>
        </mc:Fallback>
      </mc:AlternateContent>
      <mc:AlternateContent xmlns:mc="http://schemas.openxmlformats.org/markup-compatibility/2006">
        <mc:Choice xmlns:p14="http://schemas.microsoft.com/office/powerpoint/2010/main" Requires="p14">
          <p:contentPart p14:bwMode="auto" r:id="rId47">
            <p14:nvContentPartPr>
              <p14:cNvPr id="1049700" name=""/>
              <p14:cNvContentPartPr/>
              <p14:nvPr/>
            </p14:nvContentPartPr>
            <p14:xfrm>
              <a:off x="5060208" y="4072560"/>
              <a:ext cx="464882" cy="281764"/>
            </p14:xfrm>
          </p:contentPart>
        </mc:Choice>
        <mc:Fallback>
          <p:sp>
            <p:nvSpPr>
              <p:cNvPr id="1049700" name=""/>
              <p:cNvSpPr/>
              <p:nvPr/>
            </p:nvSpPr>
            <p:spPr>
              <a:xfrm>
                <a:off x="5060208" y="4072560"/>
                <a:ext cx="464882" cy="281764"/>
              </a:xfrm>
            </p:spPr>
          </p:sp>
        </mc:Fallback>
      </mc:AlternateContent>
      <mc:AlternateContent xmlns:mc="http://schemas.openxmlformats.org/markup-compatibility/2006">
        <mc:Choice xmlns:p14="http://schemas.microsoft.com/office/powerpoint/2010/main" Requires="p14">
          <p:contentPart p14:bwMode="auto" r:id="rId48">
            <p14:nvContentPartPr>
              <p14:cNvPr id="1049701" name=""/>
              <p14:cNvContentPartPr/>
              <p14:nvPr/>
            </p14:nvContentPartPr>
            <p14:xfrm>
              <a:off x="6167909" y="2523185"/>
              <a:ext cx="215344" cy="378989"/>
            </p14:xfrm>
          </p:contentPart>
        </mc:Choice>
        <mc:Fallback>
          <p:sp>
            <p:nvSpPr>
              <p:cNvPr id="1049701" name=""/>
              <p:cNvSpPr/>
              <p:nvPr/>
            </p:nvSpPr>
            <p:spPr>
              <a:xfrm>
                <a:off x="6167909" y="2523185"/>
                <a:ext cx="215344" cy="378989"/>
              </a:xfrm>
            </p:spPr>
          </p:sp>
        </mc:Fallback>
      </mc:AlternateContent>
      <mc:AlternateContent xmlns:mc="http://schemas.openxmlformats.org/markup-compatibility/2006">
        <mc:Choice xmlns:p14="http://schemas.microsoft.com/office/powerpoint/2010/main" Requires="p14">
          <p:contentPart p14:bwMode="auto" r:id="rId49">
            <p14:nvContentPartPr>
              <p14:cNvPr id="1049702" name=""/>
              <p14:cNvContentPartPr/>
              <p14:nvPr/>
            </p14:nvContentPartPr>
            <p14:xfrm>
              <a:off x="6125927" y="2635459"/>
              <a:ext cx="366098" cy="271435"/>
            </p14:xfrm>
          </p:contentPart>
        </mc:Choice>
        <mc:Fallback>
          <p:sp>
            <p:nvSpPr>
              <p:cNvPr id="1049702" name=""/>
              <p:cNvSpPr/>
              <p:nvPr/>
            </p:nvSpPr>
            <p:spPr>
              <a:xfrm>
                <a:off x="6125927" y="2635459"/>
                <a:ext cx="366098" cy="271435"/>
              </a:xfrm>
            </p:spPr>
          </p:sp>
        </mc:Fallback>
      </mc:AlternateContent>
      <mc:AlternateContent xmlns:mc="http://schemas.openxmlformats.org/markup-compatibility/2006">
        <mc:Choice xmlns:p14="http://schemas.microsoft.com/office/powerpoint/2010/main" Requires="p14">
          <p:contentPart p14:bwMode="auto" r:id="rId50">
            <p14:nvContentPartPr>
              <p14:cNvPr id="1049703" name=""/>
              <p14:cNvContentPartPr/>
              <p14:nvPr/>
            </p14:nvContentPartPr>
            <p14:xfrm>
              <a:off x="6211761" y="3072061"/>
              <a:ext cx="150517" cy="329398"/>
            </p14:xfrm>
          </p:contentPart>
        </mc:Choice>
        <mc:Fallback>
          <p:sp>
            <p:nvSpPr>
              <p:cNvPr id="1049703" name=""/>
              <p:cNvSpPr/>
              <p:nvPr/>
            </p:nvSpPr>
            <p:spPr>
              <a:xfrm>
                <a:off x="6211761" y="3072061"/>
                <a:ext cx="150517" cy="329398"/>
              </a:xfrm>
            </p:spPr>
          </p:sp>
        </mc:Fallback>
      </mc:AlternateContent>
      <mc:AlternateContent xmlns:mc="http://schemas.openxmlformats.org/markup-compatibility/2006">
        <mc:Choice xmlns:p14="http://schemas.microsoft.com/office/powerpoint/2010/main" Requires="p14">
          <p:contentPart p14:bwMode="auto" r:id="rId51">
            <p14:nvContentPartPr>
              <p14:cNvPr id="1049704" name=""/>
              <p14:cNvContentPartPr/>
              <p14:nvPr/>
            </p14:nvContentPartPr>
            <p14:xfrm>
              <a:off x="6206038" y="3176799"/>
              <a:ext cx="243173" cy="201467"/>
            </p14:xfrm>
          </p:contentPart>
        </mc:Choice>
        <mc:Fallback>
          <p:sp>
            <p:nvSpPr>
              <p:cNvPr id="1049704" name=""/>
              <p:cNvSpPr/>
              <p:nvPr/>
            </p:nvSpPr>
            <p:spPr>
              <a:xfrm>
                <a:off x="6206038" y="3176799"/>
                <a:ext cx="243173" cy="201467"/>
              </a:xfrm>
            </p:spPr>
          </p:sp>
        </mc:Fallback>
      </mc:AlternateContent>
      <mc:AlternateContent xmlns:mc="http://schemas.openxmlformats.org/markup-compatibility/2006">
        <mc:Choice xmlns:p14="http://schemas.microsoft.com/office/powerpoint/2010/main" Requires="p14">
          <p:contentPart p14:bwMode="auto" r:id="rId52">
            <p14:nvContentPartPr>
              <p14:cNvPr id="1049705" name=""/>
              <p14:cNvContentPartPr/>
              <p14:nvPr/>
            </p14:nvContentPartPr>
            <p14:xfrm>
              <a:off x="6157486" y="3762575"/>
              <a:ext cx="336782" cy="426409"/>
            </p14:xfrm>
          </p:contentPart>
        </mc:Choice>
        <mc:Fallback>
          <p:sp>
            <p:nvSpPr>
              <p:cNvPr id="1049705" name=""/>
              <p:cNvSpPr/>
              <p:nvPr/>
            </p:nvSpPr>
            <p:spPr>
              <a:xfrm>
                <a:off x="6157486" y="3762575"/>
                <a:ext cx="336782" cy="426409"/>
              </a:xfrm>
            </p:spPr>
          </p:sp>
        </mc:Fallback>
      </mc:AlternateContent>
      <mc:AlternateContent xmlns:mc="http://schemas.openxmlformats.org/markup-compatibility/2006">
        <mc:Choice xmlns:p14="http://schemas.microsoft.com/office/powerpoint/2010/main" Requires="p14">
          <p:contentPart p14:bwMode="auto" r:id="rId53">
            <p14:nvContentPartPr>
              <p14:cNvPr id="1049706" name=""/>
              <p14:cNvContentPartPr/>
              <p14:nvPr/>
            </p14:nvContentPartPr>
            <p14:xfrm>
              <a:off x="6293615" y="4712216"/>
              <a:ext cx="115736" cy="372931"/>
            </p14:xfrm>
          </p:contentPart>
        </mc:Choice>
        <mc:Fallback>
          <p:sp>
            <p:nvSpPr>
              <p:cNvPr id="1049706" name=""/>
              <p:cNvSpPr/>
              <p:nvPr/>
            </p:nvSpPr>
            <p:spPr>
              <a:xfrm>
                <a:off x="6293615" y="4712216"/>
                <a:ext cx="115736" cy="372931"/>
              </a:xfrm>
            </p:spPr>
          </p:sp>
        </mc:Fallback>
      </mc:AlternateContent>
      <mc:AlternateContent xmlns:mc="http://schemas.openxmlformats.org/markup-compatibility/2006">
        <mc:Choice xmlns:p14="http://schemas.microsoft.com/office/powerpoint/2010/main" Requires="p14">
          <p:contentPart p14:bwMode="auto" r:id="rId54">
            <p14:nvContentPartPr>
              <p14:cNvPr id="1049707" name=""/>
              <p14:cNvContentPartPr/>
              <p14:nvPr/>
            </p14:nvContentPartPr>
            <p14:xfrm>
              <a:off x="6312853" y="4740739"/>
              <a:ext cx="159451" cy="235209"/>
            </p14:xfrm>
          </p:contentPart>
        </mc:Choice>
        <mc:Fallback>
          <p:sp>
            <p:nvSpPr>
              <p:cNvPr id="1049707" name=""/>
              <p:cNvSpPr/>
              <p:nvPr/>
            </p:nvSpPr>
            <p:spPr>
              <a:xfrm>
                <a:off x="6312853" y="4740739"/>
                <a:ext cx="159451" cy="235209"/>
              </a:xfrm>
            </p:spPr>
          </p:sp>
        </mc:Fallback>
      </mc:AlternateContent>
      <mc:AlternateContent xmlns:mc="http://schemas.openxmlformats.org/markup-compatibility/2006">
        <mc:Choice xmlns:p14="http://schemas.microsoft.com/office/powerpoint/2010/main" Requires="p14">
          <p:contentPart p14:bwMode="auto" r:id="rId55">
            <p14:nvContentPartPr>
              <p14:cNvPr id="1049708" name=""/>
              <p14:cNvContentPartPr/>
              <p14:nvPr/>
            </p14:nvContentPartPr>
            <p14:xfrm>
              <a:off x="7241412" y="2514839"/>
              <a:ext cx="337717" cy="374775"/>
            </p14:xfrm>
          </p:contentPart>
        </mc:Choice>
        <mc:Fallback>
          <p:sp>
            <p:nvSpPr>
              <p:cNvPr id="1049708" name=""/>
              <p:cNvSpPr/>
              <p:nvPr/>
            </p:nvSpPr>
            <p:spPr>
              <a:xfrm>
                <a:off x="7241412" y="2514839"/>
                <a:ext cx="337717" cy="374775"/>
              </a:xfrm>
            </p:spPr>
          </p:sp>
        </mc:Fallback>
      </mc:AlternateContent>
      <mc:AlternateContent xmlns:mc="http://schemas.openxmlformats.org/markup-compatibility/2006">
        <mc:Choice xmlns:p14="http://schemas.microsoft.com/office/powerpoint/2010/main" Requires="p14">
          <p:contentPart p14:bwMode="auto" r:id="rId56">
            <p14:nvContentPartPr>
              <p14:cNvPr id="1049709" name=""/>
              <p14:cNvContentPartPr/>
              <p14:nvPr/>
            </p14:nvContentPartPr>
            <p14:xfrm>
              <a:off x="7177699" y="3168734"/>
              <a:ext cx="217734" cy="396263"/>
            </p14:xfrm>
          </p:contentPart>
        </mc:Choice>
        <mc:Fallback>
          <p:sp>
            <p:nvSpPr>
              <p:cNvPr id="1049709" name=""/>
              <p:cNvSpPr/>
              <p:nvPr/>
            </p:nvSpPr>
            <p:spPr>
              <a:xfrm>
                <a:off x="7177699" y="3168734"/>
                <a:ext cx="217734" cy="396263"/>
              </a:xfrm>
            </p:spPr>
          </p:sp>
        </mc:Fallback>
      </mc:AlternateContent>
      <mc:AlternateContent xmlns:mc="http://schemas.openxmlformats.org/markup-compatibility/2006">
        <mc:Choice xmlns:p14="http://schemas.microsoft.com/office/powerpoint/2010/main" Requires="p14">
          <p:contentPart p14:bwMode="auto" r:id="rId57">
            <p14:nvContentPartPr>
              <p14:cNvPr id="1049710" name=""/>
              <p14:cNvContentPartPr/>
              <p14:nvPr/>
            </p14:nvContentPartPr>
            <p14:xfrm>
              <a:off x="7168451" y="3218498"/>
              <a:ext cx="352636" cy="231351"/>
            </p14:xfrm>
          </p:contentPart>
        </mc:Choice>
        <mc:Fallback>
          <p:sp>
            <p:nvSpPr>
              <p:cNvPr id="1049710" name=""/>
              <p:cNvSpPr/>
              <p:nvPr/>
            </p:nvSpPr>
            <p:spPr>
              <a:xfrm>
                <a:off x="7168451" y="3218498"/>
                <a:ext cx="352636" cy="231351"/>
              </a:xfrm>
            </p:spPr>
          </p:sp>
        </mc:Fallback>
      </mc:AlternateContent>
      <mc:AlternateContent xmlns:mc="http://schemas.openxmlformats.org/markup-compatibility/2006">
        <mc:Choice xmlns:p14="http://schemas.microsoft.com/office/powerpoint/2010/main" Requires="p14">
          <p:contentPart p14:bwMode="auto" r:id="rId58">
            <p14:nvContentPartPr>
              <p14:cNvPr id="1049711" name=""/>
              <p14:cNvContentPartPr/>
              <p14:nvPr/>
            </p14:nvContentPartPr>
            <p14:xfrm>
              <a:off x="7257059" y="3851683"/>
              <a:ext cx="406996" cy="437334"/>
            </p14:xfrm>
          </p:contentPart>
        </mc:Choice>
        <mc:Fallback>
          <p:sp>
            <p:nvSpPr>
              <p:cNvPr id="1049711" name=""/>
              <p:cNvSpPr/>
              <p:nvPr/>
            </p:nvSpPr>
            <p:spPr>
              <a:xfrm>
                <a:off x="7257059" y="3851683"/>
                <a:ext cx="406996" cy="437334"/>
              </a:xfrm>
            </p:spPr>
          </p:sp>
        </mc:Fallback>
      </mc:AlternateContent>
      <mc:AlternateContent xmlns:mc="http://schemas.openxmlformats.org/markup-compatibility/2006">
        <mc:Choice xmlns:p14="http://schemas.microsoft.com/office/powerpoint/2010/main" Requires="p14">
          <p:contentPart p14:bwMode="auto" r:id="rId59">
            <p14:nvContentPartPr>
              <p14:cNvPr id="1049712" name=""/>
              <p14:cNvContentPartPr/>
              <p14:nvPr/>
            </p14:nvContentPartPr>
            <p14:xfrm>
              <a:off x="7325032" y="4657041"/>
              <a:ext cx="512024" cy="616718"/>
            </p14:xfrm>
          </p:contentPart>
        </mc:Choice>
        <mc:Fallback>
          <p:sp>
            <p:nvSpPr>
              <p:cNvPr id="1049712" name=""/>
              <p:cNvSpPr/>
              <p:nvPr/>
            </p:nvSpPr>
            <p:spPr>
              <a:xfrm>
                <a:off x="7325032" y="4657041"/>
                <a:ext cx="512024" cy="616718"/>
              </a:xfrm>
            </p:spPr>
          </p:sp>
        </mc:Fallback>
      </mc:AlternateContent>
      <mc:AlternateContent xmlns:mc="http://schemas.openxmlformats.org/markup-compatibility/2006">
        <mc:Choice xmlns:p14="http://schemas.microsoft.com/office/powerpoint/2010/main" Requires="p14">
          <p:contentPart p14:bwMode="auto" r:id="rId60">
            <p14:nvContentPartPr>
              <p14:cNvPr id="1049713" name=""/>
              <p14:cNvContentPartPr/>
              <p14:nvPr/>
            </p14:nvContentPartPr>
            <p14:xfrm>
              <a:off x="8252589" y="2577629"/>
              <a:ext cx="221914" cy="422206"/>
            </p14:xfrm>
          </p:contentPart>
        </mc:Choice>
        <mc:Fallback>
          <p:sp>
            <p:nvSpPr>
              <p:cNvPr id="1049713" name=""/>
              <p:cNvSpPr/>
              <p:nvPr/>
            </p:nvSpPr>
            <p:spPr>
              <a:xfrm>
                <a:off x="8252589" y="2577629"/>
                <a:ext cx="221914" cy="422206"/>
              </a:xfrm>
            </p:spPr>
          </p:sp>
        </mc:Fallback>
      </mc:AlternateContent>
      <mc:AlternateContent xmlns:mc="http://schemas.openxmlformats.org/markup-compatibility/2006">
        <mc:Choice xmlns:p14="http://schemas.microsoft.com/office/powerpoint/2010/main" Requires="p14">
          <p:contentPart p14:bwMode="auto" r:id="rId61">
            <p14:nvContentPartPr>
              <p14:cNvPr id="1049714" name=""/>
              <p14:cNvContentPartPr/>
              <p14:nvPr/>
            </p14:nvContentPartPr>
            <p14:xfrm>
              <a:off x="8312461" y="2694150"/>
              <a:ext cx="310485" cy="238664"/>
            </p14:xfrm>
          </p:contentPart>
        </mc:Choice>
        <mc:Fallback>
          <p:sp>
            <p:nvSpPr>
              <p:cNvPr id="1049714" name=""/>
              <p:cNvSpPr/>
              <p:nvPr/>
            </p:nvSpPr>
            <p:spPr>
              <a:xfrm>
                <a:off x="8312461" y="2694150"/>
                <a:ext cx="310485" cy="238664"/>
              </a:xfrm>
            </p:spPr>
          </p:sp>
        </mc:Fallback>
      </mc:AlternateContent>
      <mc:AlternateContent xmlns:mc="http://schemas.openxmlformats.org/markup-compatibility/2006">
        <mc:Choice xmlns:p14="http://schemas.microsoft.com/office/powerpoint/2010/main" Requires="p14">
          <p:contentPart p14:bwMode="auto" r:id="rId62">
            <p14:nvContentPartPr>
              <p14:cNvPr id="1049715" name=""/>
              <p14:cNvContentPartPr/>
              <p14:nvPr/>
            </p14:nvContentPartPr>
            <p14:xfrm>
              <a:off x="8244926" y="3168109"/>
              <a:ext cx="166238" cy="380649"/>
            </p14:xfrm>
          </p:contentPart>
        </mc:Choice>
        <mc:Fallback>
          <p:sp>
            <p:nvSpPr>
              <p:cNvPr id="1049715" name=""/>
              <p:cNvSpPr/>
              <p:nvPr/>
            </p:nvSpPr>
            <p:spPr>
              <a:xfrm>
                <a:off x="8244926" y="3168109"/>
                <a:ext cx="166238" cy="380649"/>
              </a:xfrm>
            </p:spPr>
          </p:sp>
        </mc:Fallback>
      </mc:AlternateContent>
      <mc:AlternateContent xmlns:mc="http://schemas.openxmlformats.org/markup-compatibility/2006">
        <mc:Choice xmlns:p14="http://schemas.microsoft.com/office/powerpoint/2010/main" Requires="p14">
          <p:contentPart p14:bwMode="auto" r:id="rId63">
            <p14:nvContentPartPr>
              <p14:cNvPr id="1049716" name=""/>
              <p14:cNvContentPartPr/>
              <p14:nvPr/>
            </p14:nvContentPartPr>
            <p14:xfrm>
              <a:off x="8290610" y="3255500"/>
              <a:ext cx="295491" cy="242530"/>
            </p14:xfrm>
          </p:contentPart>
        </mc:Choice>
        <mc:Fallback>
          <p:sp>
            <p:nvSpPr>
              <p:cNvPr id="1049716" name=""/>
              <p:cNvSpPr/>
              <p:nvPr/>
            </p:nvSpPr>
            <p:spPr>
              <a:xfrm>
                <a:off x="8290610" y="3255500"/>
                <a:ext cx="295491" cy="242530"/>
              </a:xfrm>
            </p:spPr>
          </p:sp>
        </mc:Fallback>
      </mc:AlternateContent>
      <mc:AlternateContent xmlns:mc="http://schemas.openxmlformats.org/markup-compatibility/2006">
        <mc:Choice xmlns:p14="http://schemas.microsoft.com/office/powerpoint/2010/main" Requires="p14">
          <p:contentPart p14:bwMode="auto" r:id="rId64">
            <p14:nvContentPartPr>
              <p14:cNvPr id="1049717" name=""/>
              <p14:cNvContentPartPr/>
              <p14:nvPr/>
            </p14:nvContentPartPr>
            <p14:xfrm>
              <a:off x="8256792" y="4065083"/>
              <a:ext cx="189791" cy="364630"/>
            </p14:xfrm>
          </p:contentPart>
        </mc:Choice>
        <mc:Fallback>
          <p:sp>
            <p:nvSpPr>
              <p:cNvPr id="1049717" name=""/>
              <p:cNvSpPr/>
              <p:nvPr/>
            </p:nvSpPr>
            <p:spPr>
              <a:xfrm>
                <a:off x="8256792" y="4065083"/>
                <a:ext cx="189791" cy="364630"/>
              </a:xfrm>
            </p:spPr>
          </p:sp>
        </mc:Fallback>
      </mc:AlternateContent>
      <mc:AlternateContent xmlns:mc="http://schemas.openxmlformats.org/markup-compatibility/2006">
        <mc:Choice xmlns:p14="http://schemas.microsoft.com/office/powerpoint/2010/main" Requires="p14">
          <p:contentPart p14:bwMode="auto" r:id="rId65">
            <p14:nvContentPartPr>
              <p14:cNvPr id="1049718" name=""/>
              <p14:cNvContentPartPr/>
              <p14:nvPr/>
            </p14:nvContentPartPr>
            <p14:xfrm>
              <a:off x="8285755" y="4085717"/>
              <a:ext cx="300897" cy="285385"/>
            </p14:xfrm>
          </p:contentPart>
        </mc:Choice>
        <mc:Fallback>
          <p:sp>
            <p:nvSpPr>
              <p:cNvPr id="1049718" name=""/>
              <p:cNvSpPr/>
              <p:nvPr/>
            </p:nvSpPr>
            <p:spPr>
              <a:xfrm>
                <a:off x="8285755" y="4085717"/>
                <a:ext cx="300897" cy="285385"/>
              </a:xfrm>
            </p:spPr>
          </p:sp>
        </mc:Fallback>
      </mc:AlternateContent>
      <mc:AlternateContent xmlns:mc="http://schemas.openxmlformats.org/markup-compatibility/2006">
        <mc:Choice xmlns:p14="http://schemas.microsoft.com/office/powerpoint/2010/main" Requires="p14">
          <p:contentPart p14:bwMode="auto" r:id="rId66">
            <p14:nvContentPartPr>
              <p14:cNvPr id="1049719" name=""/>
              <p14:cNvContentPartPr/>
              <p14:nvPr/>
            </p14:nvContentPartPr>
            <p14:xfrm>
              <a:off x="8377671" y="4858887"/>
              <a:ext cx="155093" cy="374570"/>
            </p14:xfrm>
          </p:contentPart>
        </mc:Choice>
        <mc:Fallback>
          <p:sp>
            <p:nvSpPr>
              <p:cNvPr id="1049719" name=""/>
              <p:cNvSpPr/>
              <p:nvPr/>
            </p:nvSpPr>
            <p:spPr>
              <a:xfrm>
                <a:off x="8377671" y="4858887"/>
                <a:ext cx="155093" cy="374570"/>
              </a:xfrm>
            </p:spPr>
          </p:sp>
        </mc:Fallback>
      </mc:AlternateContent>
      <mc:AlternateContent xmlns:mc="http://schemas.openxmlformats.org/markup-compatibility/2006">
        <mc:Choice xmlns:p14="http://schemas.microsoft.com/office/powerpoint/2010/main" Requires="p14">
          <p:contentPart p14:bwMode="auto" r:id="rId67">
            <p14:nvContentPartPr>
              <p14:cNvPr id="1049720" name=""/>
              <p14:cNvContentPartPr/>
              <p14:nvPr/>
            </p14:nvContentPartPr>
            <p14:xfrm>
              <a:off x="8334306" y="4950526"/>
              <a:ext cx="358823" cy="281806"/>
            </p14:xfrm>
          </p:contentPart>
        </mc:Choice>
        <mc:Fallback>
          <p:sp>
            <p:nvSpPr>
              <p:cNvPr id="1049720" name=""/>
              <p:cNvSpPr/>
              <p:nvPr/>
            </p:nvSpPr>
            <p:spPr>
              <a:xfrm>
                <a:off x="8334306" y="4950526"/>
                <a:ext cx="358823" cy="281806"/>
              </a:xfrm>
            </p:spPr>
          </p:sp>
        </mc:Fallback>
      </mc:AlternateContent>
      <mc:AlternateContent xmlns:mc="http://schemas.openxmlformats.org/markup-compatibility/2006">
        <mc:Choice xmlns:p14="http://schemas.microsoft.com/office/powerpoint/2010/main" Requires="p14">
          <p:contentPart p14:bwMode="auto" r:id="rId68">
            <p14:nvContentPartPr>
              <p14:cNvPr id="1049721" name=""/>
              <p14:cNvContentPartPr/>
              <p14:nvPr/>
            </p14:nvContentPartPr>
            <p14:xfrm>
              <a:off x="8175531" y="2472335"/>
              <a:ext cx="217149" cy="251744"/>
            </p14:xfrm>
          </p:contentPart>
        </mc:Choice>
        <mc:Fallback>
          <p:sp>
            <p:nvSpPr>
              <p:cNvPr id="1049721" name=""/>
              <p:cNvSpPr/>
              <p:nvPr/>
            </p:nvSpPr>
            <p:spPr>
              <a:xfrm>
                <a:off x="8175531" y="2472335"/>
                <a:ext cx="217149" cy="251744"/>
              </a:xfrm>
            </p:spPr>
          </p:sp>
        </mc:Fallback>
      </mc:AlternateContent>
      <mc:AlternateContent xmlns:mc="http://schemas.openxmlformats.org/markup-compatibility/2006">
        <mc:Choice xmlns:p14="http://schemas.microsoft.com/office/powerpoint/2010/main" Requires="p14">
          <p:contentPart p14:bwMode="auto" r:id="rId69">
            <p14:nvContentPartPr>
              <p14:cNvPr id="1049722" name=""/>
              <p14:cNvContentPartPr/>
              <p14:nvPr/>
            </p14:nvContentPartPr>
            <p14:xfrm>
              <a:off x="8316811" y="2485686"/>
              <a:ext cx="161563" cy="133776"/>
            </p14:xfrm>
          </p:contentPart>
        </mc:Choice>
        <mc:Fallback>
          <p:sp>
            <p:nvSpPr>
              <p:cNvPr id="1049722" name=""/>
              <p:cNvSpPr/>
              <p:nvPr/>
            </p:nvSpPr>
            <p:spPr>
              <a:xfrm>
                <a:off x="8316811" y="2485686"/>
                <a:ext cx="161563" cy="133776"/>
              </a:xfrm>
            </p:spPr>
          </p:sp>
        </mc:Fallback>
      </mc:AlternateContent>
      <mc:AlternateContent xmlns:mc="http://schemas.openxmlformats.org/markup-compatibility/2006">
        <mc:Choice xmlns:p14="http://schemas.microsoft.com/office/powerpoint/2010/main" Requires="p14">
          <p:contentPart p14:bwMode="auto" r:id="rId70">
            <p14:nvContentPartPr>
              <p14:cNvPr id="1049723" name=""/>
              <p14:cNvContentPartPr/>
              <p14:nvPr/>
            </p14:nvContentPartPr>
            <p14:xfrm>
              <a:off x="8327862" y="2652579"/>
              <a:ext cx="19861" cy="353499"/>
            </p14:xfrm>
          </p:contentPart>
        </mc:Choice>
        <mc:Fallback>
          <p:sp>
            <p:nvSpPr>
              <p:cNvPr id="1049723" name=""/>
              <p:cNvSpPr/>
              <p:nvPr/>
            </p:nvSpPr>
            <p:spPr>
              <a:xfrm>
                <a:off x="8327862" y="2652579"/>
                <a:ext cx="19861" cy="353499"/>
              </a:xfrm>
            </p:spPr>
          </p:sp>
        </mc:Fallback>
      </mc:AlternateContent>
      <mc:AlternateContent xmlns:mc="http://schemas.openxmlformats.org/markup-compatibility/2006">
        <mc:Choice xmlns:p14="http://schemas.microsoft.com/office/powerpoint/2010/main" Requires="p14">
          <p:contentPart p14:bwMode="auto" r:id="rId71">
            <p14:nvContentPartPr>
              <p14:cNvPr id="1049724" name=""/>
              <p14:cNvContentPartPr/>
              <p14:nvPr/>
            </p14:nvContentPartPr>
            <p14:xfrm>
              <a:off x="8252001" y="3871202"/>
              <a:ext cx="153540" cy="229683"/>
            </p14:xfrm>
          </p:contentPart>
        </mc:Choice>
        <mc:Fallback>
          <p:sp>
            <p:nvSpPr>
              <p:cNvPr id="1049724" name=""/>
              <p:cNvSpPr/>
              <p:nvPr/>
            </p:nvSpPr>
            <p:spPr>
              <a:xfrm>
                <a:off x="8252001" y="3871202"/>
                <a:ext cx="153540" cy="229683"/>
              </a:xfrm>
            </p:spPr>
          </p:sp>
        </mc:Fallback>
      </mc:AlternateContent>
      <mc:AlternateContent xmlns:mc="http://schemas.openxmlformats.org/markup-compatibility/2006">
        <mc:Choice xmlns:p14="http://schemas.microsoft.com/office/powerpoint/2010/main" Requires="p14">
          <p:contentPart p14:bwMode="auto" r:id="rId72">
            <p14:nvContentPartPr>
              <p14:cNvPr id="1049725" name=""/>
              <p14:cNvContentPartPr/>
              <p14:nvPr/>
            </p14:nvContentPartPr>
            <p14:xfrm>
              <a:off x="8403498" y="3902759"/>
              <a:ext cx="169553" cy="53577"/>
            </p14:xfrm>
          </p:contentPart>
        </mc:Choice>
        <mc:Fallback>
          <p:sp>
            <p:nvSpPr>
              <p:cNvPr id="1049725" name=""/>
              <p:cNvSpPr/>
              <p:nvPr/>
            </p:nvSpPr>
            <p:spPr>
              <a:xfrm>
                <a:off x="8403498" y="3902759"/>
                <a:ext cx="169553" cy="53577"/>
              </a:xfrm>
            </p:spPr>
          </p:sp>
        </mc:Fallback>
      </mc:AlternateContent>
      <mc:AlternateContent xmlns:mc="http://schemas.openxmlformats.org/markup-compatibility/2006">
        <mc:Choice xmlns:p14="http://schemas.microsoft.com/office/powerpoint/2010/main" Requires="p14">
          <p:contentPart p14:bwMode="auto" r:id="rId73">
            <p14:nvContentPartPr>
              <p14:cNvPr id="1049726" name=""/>
              <p14:cNvContentPartPr/>
              <p14:nvPr/>
            </p14:nvContentPartPr>
            <p14:xfrm>
              <a:off x="8347892" y="3959807"/>
              <a:ext cx="21391" cy="317786"/>
            </p14:xfrm>
          </p:contentPart>
        </mc:Choice>
        <mc:Fallback>
          <p:sp>
            <p:nvSpPr>
              <p:cNvPr id="1049726" name=""/>
              <p:cNvSpPr/>
              <p:nvPr/>
            </p:nvSpPr>
            <p:spPr>
              <a:xfrm>
                <a:off x="8347892" y="3959807"/>
                <a:ext cx="21391" cy="317786"/>
              </a:xfrm>
            </p:spPr>
          </p:sp>
        </mc:Fallback>
      </mc:AlternateContent>
      <mc:AlternateContent xmlns:mc="http://schemas.openxmlformats.org/markup-compatibility/2006">
        <mc:Choice xmlns:p14="http://schemas.microsoft.com/office/powerpoint/2010/main" Requires="p14">
          <p:contentPart p14:bwMode="auto" r:id="rId74">
            <p14:nvContentPartPr>
              <p14:cNvPr id="1049727" name=""/>
              <p14:cNvContentPartPr/>
              <p14:nvPr/>
            </p14:nvContentPartPr>
            <p14:xfrm>
              <a:off x="6351239" y="3819010"/>
              <a:ext cx="199616" cy="518806"/>
            </p14:xfrm>
          </p:contentPart>
        </mc:Choice>
        <mc:Fallback>
          <p:sp>
            <p:nvSpPr>
              <p:cNvPr id="1049727" name=""/>
              <p:cNvSpPr/>
              <p:nvPr/>
            </p:nvSpPr>
            <p:spPr>
              <a:xfrm>
                <a:off x="6351239" y="3819010"/>
                <a:ext cx="199616" cy="518806"/>
              </a:xfrm>
            </p:spPr>
          </p:sp>
        </mc:Fallback>
      </mc:AlternateContent>
      <mc:AlternateContent xmlns:mc="http://schemas.openxmlformats.org/markup-compatibility/2006">
        <mc:Choice xmlns:p14="http://schemas.microsoft.com/office/powerpoint/2010/main" Requires="p14">
          <p:contentPart p14:bwMode="auto" r:id="rId75">
            <p14:nvContentPartPr>
              <p14:cNvPr id="1049728" name=""/>
              <p14:cNvContentPartPr/>
              <p14:nvPr/>
            </p14:nvContentPartPr>
            <p14:xfrm>
              <a:off x="6266219" y="3867560"/>
              <a:ext cx="395448" cy="383884"/>
            </p14:xfrm>
          </p:contentPart>
        </mc:Choice>
        <mc:Fallback>
          <p:sp>
            <p:nvSpPr>
              <p:cNvPr id="1049728" name=""/>
              <p:cNvSpPr/>
              <p:nvPr/>
            </p:nvSpPr>
            <p:spPr>
              <a:xfrm>
                <a:off x="6266219" y="3867560"/>
                <a:ext cx="395448" cy="383884"/>
              </a:xfrm>
            </p:spPr>
          </p:sp>
        </mc:Fallback>
      </mc:AlternateContent>
      <mc:AlternateContent xmlns:mc="http://schemas.openxmlformats.org/markup-compatibility/2006">
        <mc:Choice xmlns:p14="http://schemas.microsoft.com/office/powerpoint/2010/main" Requires="p14">
          <p:contentPart p14:bwMode="auto" r:id="rId76">
            <p14:nvContentPartPr>
              <p14:cNvPr id="1049729" name=""/>
              <p14:cNvContentPartPr/>
              <p14:nvPr/>
            </p14:nvContentPartPr>
            <p14:xfrm>
              <a:off x="8235615" y="3857850"/>
              <a:ext cx="174417" cy="161443"/>
            </p14:xfrm>
          </p:contentPart>
        </mc:Choice>
        <mc:Fallback>
          <p:sp>
            <p:nvSpPr>
              <p:cNvPr id="1049729" name=""/>
              <p:cNvSpPr/>
              <p:nvPr/>
            </p:nvSpPr>
            <p:spPr>
              <a:xfrm>
                <a:off x="8235615" y="3857850"/>
                <a:ext cx="174417" cy="161443"/>
              </a:xfrm>
            </p:spPr>
          </p:sp>
        </mc:Fallback>
      </mc:AlternateContent>
      <mc:AlternateContent xmlns:mc="http://schemas.openxmlformats.org/markup-compatibility/2006">
        <mc:Choice xmlns:p14="http://schemas.microsoft.com/office/powerpoint/2010/main" Requires="p14">
          <p:contentPart p14:bwMode="auto" r:id="rId77">
            <p14:nvContentPartPr>
              <p14:cNvPr id="1049730" name=""/>
              <p14:cNvContentPartPr/>
              <p14:nvPr/>
            </p14:nvContentPartPr>
            <p14:xfrm>
              <a:off x="8210731" y="3842071"/>
              <a:ext cx="282741" cy="271422"/>
            </p14:xfrm>
          </p:contentPart>
        </mc:Choice>
        <mc:Fallback>
          <p:sp>
            <p:nvSpPr>
              <p:cNvPr id="1049730" name=""/>
              <p:cNvSpPr/>
              <p:nvPr/>
            </p:nvSpPr>
            <p:spPr>
              <a:xfrm>
                <a:off x="8210731" y="3842071"/>
                <a:ext cx="282741" cy="271422"/>
              </a:xfrm>
            </p:spPr>
          </p:sp>
        </mc:Fallback>
      </mc:AlternateContent>
      <mc:AlternateContent xmlns:mc="http://schemas.openxmlformats.org/markup-compatibility/2006">
        <mc:Choice xmlns:p14="http://schemas.microsoft.com/office/powerpoint/2010/main" Requires="p14">
          <p:contentPart p14:bwMode="auto" r:id="rId78">
            <p14:nvContentPartPr>
              <p14:cNvPr id="1049731" name=""/>
              <p14:cNvContentPartPr/>
              <p14:nvPr/>
            </p14:nvContentPartPr>
            <p14:xfrm>
              <a:off x="8392563" y="3851484"/>
              <a:ext cx="132771" cy="244228"/>
            </p14:xfrm>
          </p:contentPart>
        </mc:Choice>
        <mc:Fallback>
          <p:sp>
            <p:nvSpPr>
              <p:cNvPr id="1049731" name=""/>
              <p:cNvSpPr/>
              <p:nvPr/>
            </p:nvSpPr>
            <p:spPr>
              <a:xfrm>
                <a:off x="8392563" y="3851484"/>
                <a:ext cx="132771" cy="244228"/>
              </a:xfrm>
            </p:spPr>
          </p:sp>
        </mc:Fallback>
      </mc:AlternateContent>
      <mc:AlternateContent xmlns:mc="http://schemas.openxmlformats.org/markup-compatibility/2006">
        <mc:Choice xmlns:p14="http://schemas.microsoft.com/office/powerpoint/2010/main" Requires="p14">
          <p:contentPart p14:bwMode="auto" r:id="rId79">
            <p14:nvContentPartPr>
              <p14:cNvPr id="1049732" name=""/>
              <p14:cNvContentPartPr/>
              <p14:nvPr/>
            </p14:nvContentPartPr>
            <p14:xfrm>
              <a:off x="8345420" y="4078756"/>
              <a:ext cx="15934" cy="452134"/>
            </p14:xfrm>
          </p:contentPart>
        </mc:Choice>
        <mc:Fallback>
          <p:sp>
            <p:nvSpPr>
              <p:cNvPr id="1049732" name=""/>
              <p:cNvSpPr/>
              <p:nvPr/>
            </p:nvSpPr>
            <p:spPr>
              <a:xfrm>
                <a:off x="8345420" y="4078756"/>
                <a:ext cx="15934" cy="452134"/>
              </a:xfrm>
            </p:spPr>
          </p:sp>
        </mc:Fallback>
      </mc:AlternateContent>
      <mc:AlternateContent xmlns:mc="http://schemas.openxmlformats.org/markup-compatibility/2006">
        <mc:Choice xmlns:p14="http://schemas.microsoft.com/office/powerpoint/2010/main" Requires="p14">
          <p:contentPart p14:bwMode="auto" r:id="rId80">
            <p14:nvContentPartPr>
              <p14:cNvPr id="1049733" name=""/>
              <p14:cNvContentPartPr/>
              <p14:nvPr/>
            </p14:nvContentPartPr>
            <p14:xfrm>
              <a:off x="8414689" y="3795948"/>
              <a:ext cx="131051" cy="166098"/>
            </p14:xfrm>
          </p:contentPart>
        </mc:Choice>
        <mc:Fallback>
          <p:sp>
            <p:nvSpPr>
              <p:cNvPr id="1049733" name=""/>
              <p:cNvSpPr/>
              <p:nvPr/>
            </p:nvSpPr>
            <p:spPr>
              <a:xfrm>
                <a:off x="8414689" y="3795948"/>
                <a:ext cx="131051" cy="166098"/>
              </a:xfrm>
            </p:spPr>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93" name=""/>
        <p:cNvGrpSpPr/>
        <p:nvPr/>
      </p:nvGrpSpPr>
      <p:grpSpPr>
        <a:xfrm>
          <a:off x="0" y="0"/>
          <a:ext cx="0" cy="0"/>
          <a:chOff x="0" y="0"/>
          <a:chExt cx="0" cy="0"/>
        </a:xfrm>
      </p:grpSpPr>
      <p:sp>
        <p:nvSpPr>
          <p:cNvPr id="1049734" name="Title 1"/>
          <p:cNvSpPr>
            <a:spLocks noGrp="1"/>
          </p:cNvSpPr>
          <p:nvPr>
            <p:ph type="title"/>
          </p:nvPr>
        </p:nvSpPr>
        <p:spPr>
          <a:xfrm>
            <a:off x="457200" y="440668"/>
            <a:ext cx="8229600" cy="1143000"/>
          </a:xfrm>
        </p:spPr>
        <p:txBody>
          <a:bodyPr/>
          <a:p>
            <a:r>
              <a:rPr altLang="zh-CN" b="1" dirty="0" lang="en-US"/>
              <a:t>LTI Discrete Time Systems</a:t>
            </a:r>
            <a:endParaRPr altLang="en-US" b="1" dirty="0" lang="zh-CN"/>
          </a:p>
        </p:txBody>
      </p:sp>
      <p:sp>
        <p:nvSpPr>
          <p:cNvPr id="1049735" name="Content Placeholder 2"/>
          <p:cNvSpPr>
            <a:spLocks noGrp="1"/>
          </p:cNvSpPr>
          <p:nvPr>
            <p:ph idx="1"/>
          </p:nvPr>
        </p:nvSpPr>
        <p:spPr>
          <a:xfrm>
            <a:off x="457200" y="1736812"/>
            <a:ext cx="8229600" cy="4389120"/>
          </a:xfrm>
        </p:spPr>
        <p:txBody>
          <a:bodyPr>
            <a:normAutofit/>
          </a:bodyPr>
          <a:p>
            <a:r>
              <a:rPr altLang="zh-CN" b="1" dirty="0" lang="en-US">
                <a:solidFill>
                  <a:srgbClr val="FF0000"/>
                </a:solidFill>
              </a:rPr>
              <a:t>Linear Time-Invariant (LTI) System</a:t>
            </a:r>
            <a:r>
              <a:rPr altLang="zh-CN" dirty="0" lang="en-US">
                <a:solidFill>
                  <a:srgbClr val="3333CC"/>
                </a:solidFill>
              </a:rPr>
              <a:t> – </a:t>
            </a:r>
            <a:r>
              <a:rPr altLang="zh-CN" dirty="0" lang="en-US"/>
              <a:t>a system satisfying both the linearity and the time-invariant properties.</a:t>
            </a:r>
          </a:p>
          <a:p>
            <a:endParaRPr altLang="zh-CN" dirty="0" lang="en-US"/>
          </a:p>
          <a:p>
            <a:r>
              <a:rPr altLang="zh-CN" dirty="0" lang="en-US">
                <a:solidFill>
                  <a:srgbClr val="0000CC"/>
                </a:solidFill>
              </a:rPr>
              <a:t>LTI systems are mathematically easy to analyze and characterize, and consequently easy to design.</a:t>
            </a:r>
          </a:p>
          <a:p>
            <a:endParaRPr altLang="zh-CN" dirty="0" lang="en-US"/>
          </a:p>
          <a:p>
            <a:r>
              <a:rPr altLang="zh-CN" dirty="0" lang="en-US"/>
              <a:t>Highly useful signal processing algorithms have been developed utilizing this class of systems over the last several decades.  </a:t>
            </a:r>
            <a:endParaRPr altLang="en-US" dirty="0" lang="zh-CN"/>
          </a:p>
        </p:txBody>
      </p:sp>
      <p:sp>
        <p:nvSpPr>
          <p:cNvPr id="1049736" name="Slide Number Placeholder 3"/>
          <p:cNvSpPr>
            <a:spLocks noGrp="1"/>
          </p:cNvSpPr>
          <p:nvPr>
            <p:ph type="sldNum" sz="quarter" idx="12"/>
          </p:nvPr>
        </p:nvSpPr>
        <p:spPr/>
        <p:txBody>
          <a:bodyPr/>
          <a:p>
            <a:fld id="{92BCE318-9B8C-4959-AA5F-B14B64145063}" type="slidenum">
              <a:rPr altLang="en-US" lang="zh-CN" smtClean="0"/>
              <a:t>36</a:t>
            </a:fld>
            <a:endParaRPr altLang="en-US" lang="zh-CN"/>
          </a:p>
        </p:txBody>
      </p:sp>
      <p:sp>
        <p:nvSpPr>
          <p:cNvPr id="1049737"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94" name=""/>
        <p:cNvGrpSpPr/>
        <p:nvPr/>
      </p:nvGrpSpPr>
      <p:grpSpPr>
        <a:xfrm>
          <a:off x="0" y="0"/>
          <a:ext cx="0" cy="0"/>
          <a:chOff x="0" y="0"/>
          <a:chExt cx="0" cy="0"/>
        </a:xfrm>
      </p:grpSpPr>
      <p:sp>
        <p:nvSpPr>
          <p:cNvPr id="1049738" name="Title 1"/>
          <p:cNvSpPr>
            <a:spLocks noGrp="1"/>
          </p:cNvSpPr>
          <p:nvPr>
            <p:ph type="title"/>
          </p:nvPr>
        </p:nvSpPr>
        <p:spPr>
          <a:xfrm>
            <a:off x="457200" y="440668"/>
            <a:ext cx="8229600" cy="1143000"/>
          </a:xfrm>
        </p:spPr>
        <p:txBody>
          <a:bodyPr>
            <a:normAutofit fontScale="98000"/>
          </a:bodyPr>
          <a:p>
            <a:r>
              <a:rPr altLang="zh-CN" b="1" dirty="0" lang="en-US"/>
              <a:t>Impulse and Step Responses</a:t>
            </a:r>
            <a:endParaRPr altLang="en-US" b="1" dirty="0" lang="zh-CN"/>
          </a:p>
        </p:txBody>
      </p:sp>
      <p:sp>
        <p:nvSpPr>
          <p:cNvPr id="1049739" name="Content Placeholder 2"/>
          <p:cNvSpPr>
            <a:spLocks noGrp="1"/>
          </p:cNvSpPr>
          <p:nvPr>
            <p:ph idx="1"/>
          </p:nvPr>
        </p:nvSpPr>
        <p:spPr>
          <a:xfrm>
            <a:off x="457200" y="1736812"/>
            <a:ext cx="8229600" cy="4389120"/>
          </a:xfrm>
        </p:spPr>
        <p:txBody>
          <a:bodyPr>
            <a:normAutofit/>
          </a:bodyPr>
          <a:p>
            <a:r>
              <a:rPr altLang="zh-CN" dirty="0" lang="en-US"/>
              <a:t>The response of a DT system to a unit impulse sequence {</a:t>
            </a:r>
            <a:r>
              <a:rPr altLang="zh-CN" dirty="0" i="1" lang="en-US">
                <a:sym typeface="Symbol"/>
              </a:rPr>
              <a:t> </a:t>
            </a:r>
            <a:r>
              <a:rPr altLang="zh-CN" dirty="0" lang="en-US"/>
              <a:t>[</a:t>
            </a:r>
            <a:r>
              <a:rPr altLang="zh-CN" dirty="0" i="1" lang="en-US"/>
              <a:t>n</a:t>
            </a:r>
            <a:r>
              <a:rPr altLang="zh-CN" dirty="0" lang="en-US"/>
              <a:t>]} is called the </a:t>
            </a:r>
            <a:r>
              <a:rPr altLang="zh-CN" b="1" dirty="0" lang="en-US">
                <a:solidFill>
                  <a:srgbClr val="FF0000"/>
                </a:solidFill>
              </a:rPr>
              <a:t>unit impulse response</a:t>
            </a:r>
            <a:r>
              <a:rPr altLang="zh-CN" dirty="0" lang="en-US"/>
              <a:t> or simply, the </a:t>
            </a:r>
            <a:r>
              <a:rPr altLang="zh-CN" b="1" dirty="0" lang="en-US">
                <a:solidFill>
                  <a:srgbClr val="FF0000"/>
                </a:solidFill>
              </a:rPr>
              <a:t>impulse response</a:t>
            </a:r>
            <a:r>
              <a:rPr altLang="zh-CN" dirty="0" lang="en-US"/>
              <a:t>, denoted as {</a:t>
            </a:r>
            <a:r>
              <a:rPr altLang="zh-CN" dirty="0" i="1" lang="en-US"/>
              <a:t>h</a:t>
            </a:r>
            <a:r>
              <a:rPr altLang="zh-CN" dirty="0" lang="en-US"/>
              <a:t>[</a:t>
            </a:r>
            <a:r>
              <a:rPr altLang="zh-CN" dirty="0" i="1" lang="en-US"/>
              <a:t>n</a:t>
            </a:r>
            <a:r>
              <a:rPr altLang="zh-CN" dirty="0" lang="en-US"/>
              <a:t>]}.</a:t>
            </a:r>
            <a:endParaRPr altLang="en-US" dirty="0" lang="zh-CN"/>
          </a:p>
          <a:p>
            <a:endParaRPr altLang="zh-CN" dirty="0" sz="2800" lang="en-US"/>
          </a:p>
          <a:p>
            <a:endParaRPr altLang="zh-CN" dirty="0" sz="1600" lang="en-US"/>
          </a:p>
          <a:p>
            <a:pPr indent="0" marL="0">
              <a:buNone/>
            </a:pPr>
            <a:endParaRPr altLang="zh-CN" dirty="0" sz="1600" lang="en-US"/>
          </a:p>
          <a:p>
            <a:endParaRPr altLang="zh-CN" dirty="0" lang="en-US"/>
          </a:p>
          <a:p>
            <a:r>
              <a:rPr altLang="zh-CN" dirty="0" lang="en-US"/>
              <a:t>The response of a DT system to a unit step sequence   {</a:t>
            </a:r>
            <a:r>
              <a:rPr altLang="zh-CN" dirty="0" i="1" lang="en-US">
                <a:sym typeface="Symbol"/>
              </a:rPr>
              <a:t></a:t>
            </a:r>
            <a:r>
              <a:rPr altLang="zh-CN" dirty="0" lang="en-US"/>
              <a:t>[</a:t>
            </a:r>
            <a:r>
              <a:rPr altLang="zh-CN" dirty="0" i="1" lang="en-US"/>
              <a:t>n</a:t>
            </a:r>
            <a:r>
              <a:rPr altLang="zh-CN" dirty="0" lang="en-US"/>
              <a:t>]} is called the </a:t>
            </a:r>
            <a:r>
              <a:rPr altLang="zh-CN" b="1" dirty="0" lang="en-US">
                <a:solidFill>
                  <a:srgbClr val="FF0000"/>
                </a:solidFill>
              </a:rPr>
              <a:t>unit step response</a:t>
            </a:r>
            <a:r>
              <a:rPr altLang="zh-CN" dirty="0" lang="en-US"/>
              <a:t> or simply, the </a:t>
            </a:r>
            <a:r>
              <a:rPr altLang="zh-CN" b="1" dirty="0" lang="en-US">
                <a:solidFill>
                  <a:srgbClr val="FF0000"/>
                </a:solidFill>
              </a:rPr>
              <a:t>step response</a:t>
            </a:r>
            <a:r>
              <a:rPr altLang="zh-CN" dirty="0" lang="en-US"/>
              <a:t>, denoted as {</a:t>
            </a:r>
            <a:r>
              <a:rPr altLang="zh-CN" dirty="0" i="1" lang="en-US"/>
              <a:t>s</a:t>
            </a:r>
            <a:r>
              <a:rPr altLang="zh-CN" dirty="0" lang="en-US"/>
              <a:t>[</a:t>
            </a:r>
            <a:r>
              <a:rPr altLang="zh-CN" dirty="0" i="1" lang="en-US"/>
              <a:t>n</a:t>
            </a:r>
            <a:r>
              <a:rPr altLang="zh-CN" dirty="0" lang="en-US"/>
              <a:t>]}.</a:t>
            </a:r>
            <a:endParaRPr altLang="en-US" dirty="0" lang="zh-CN"/>
          </a:p>
          <a:p>
            <a:endParaRPr altLang="zh-CN" dirty="0" lang="en-US"/>
          </a:p>
        </p:txBody>
      </p:sp>
      <p:sp>
        <p:nvSpPr>
          <p:cNvPr id="1049740" name="Slide Number Placeholder 3"/>
          <p:cNvSpPr>
            <a:spLocks noGrp="1"/>
          </p:cNvSpPr>
          <p:nvPr>
            <p:ph type="sldNum" sz="quarter" idx="12"/>
          </p:nvPr>
        </p:nvSpPr>
        <p:spPr/>
        <p:txBody>
          <a:bodyPr/>
          <a:p>
            <a:fld id="{92BCE318-9B8C-4959-AA5F-B14B64145063}" type="slidenum">
              <a:rPr altLang="en-US" lang="zh-CN" smtClean="0"/>
              <a:t>37</a:t>
            </a:fld>
            <a:endParaRPr altLang="en-US" lang="zh-CN"/>
          </a:p>
        </p:txBody>
      </p:sp>
      <p:sp>
        <p:nvSpPr>
          <p:cNvPr id="1049741" name="Rounded Rectangle 4"/>
          <p:cNvSpPr/>
          <p:nvPr/>
        </p:nvSpPr>
        <p:spPr>
          <a:xfrm>
            <a:off x="3294238" y="3458618"/>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lang="en-US">
                <a:solidFill>
                  <a:schemeClr val="tx1"/>
                </a:solidFill>
              </a:rPr>
              <a:t>LTI</a:t>
            </a:r>
            <a:endParaRPr altLang="en-US" dirty="0" sz="2800" lang="zh-CN">
              <a:solidFill>
                <a:schemeClr val="tx1"/>
              </a:solidFill>
            </a:endParaRPr>
          </a:p>
        </p:txBody>
      </p:sp>
      <p:cxnSp>
        <p:nvCxnSpPr>
          <p:cNvPr id="3145887" name="Straight Arrow Connector 5"/>
          <p:cNvCxnSpPr>
            <a:cxnSpLocks/>
          </p:cNvCxnSpPr>
          <p:nvPr/>
        </p:nvCxnSpPr>
        <p:spPr>
          <a:xfrm>
            <a:off x="2214118" y="3818657"/>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888" name="Straight Arrow Connector 6"/>
          <p:cNvCxnSpPr>
            <a:cxnSpLocks/>
          </p:cNvCxnSpPr>
          <p:nvPr/>
        </p:nvCxnSpPr>
        <p:spPr>
          <a:xfrm>
            <a:off x="5166446" y="3818657"/>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9742" name="TextBox 7"/>
          <p:cNvSpPr txBox="1"/>
          <p:nvPr/>
        </p:nvSpPr>
        <p:spPr>
          <a:xfrm>
            <a:off x="2286126" y="3356992"/>
            <a:ext cx="944879" cy="447041"/>
          </a:xfrm>
          <a:prstGeom prst="rect"/>
          <a:noFill/>
        </p:spPr>
        <p:txBody>
          <a:bodyPr rtlCol="0" wrap="none">
            <a:spAutoFit/>
          </a:bodyPr>
          <a:p>
            <a:r>
              <a:rPr altLang="zh-CN" dirty="0" sz="2400" i="1" lang="en-US">
                <a:sym typeface="Symbol"/>
              </a:rPr>
              <a:t> </a:t>
            </a:r>
            <a:r>
              <a:rPr altLang="zh-CN" dirty="0" sz="2400" lang="en-US"/>
              <a:t>[</a:t>
            </a:r>
            <a:r>
              <a:rPr altLang="zh-CN" dirty="0" sz="2400" i="1" lang="en-US"/>
              <a:t>n</a:t>
            </a:r>
            <a:r>
              <a:rPr altLang="zh-CN" dirty="0" sz="2400" lang="en-US"/>
              <a:t>]</a:t>
            </a:r>
            <a:endParaRPr altLang="en-US" dirty="0" sz="2400" lang="zh-CN"/>
          </a:p>
        </p:txBody>
      </p:sp>
      <p:sp>
        <p:nvSpPr>
          <p:cNvPr id="1049743" name="TextBox 8"/>
          <p:cNvSpPr txBox="1"/>
          <p:nvPr/>
        </p:nvSpPr>
        <p:spPr>
          <a:xfrm>
            <a:off x="5562490" y="3356992"/>
            <a:ext cx="737702" cy="461665"/>
          </a:xfrm>
          <a:prstGeom prst="rect"/>
          <a:noFill/>
        </p:spPr>
        <p:txBody>
          <a:bodyPr rtlCol="0" wrap="none">
            <a:spAutoFit/>
          </a:bodyPr>
          <a:p>
            <a:r>
              <a:rPr altLang="zh-CN" dirty="0" sz="2400" i="1" lang="en-US"/>
              <a:t>h</a:t>
            </a:r>
            <a:r>
              <a:rPr altLang="zh-CN" dirty="0" sz="2400" lang="en-US"/>
              <a:t>[</a:t>
            </a:r>
            <a:r>
              <a:rPr altLang="zh-CN" dirty="0" sz="2400" i="1" lang="en-US"/>
              <a:t>n</a:t>
            </a:r>
            <a:r>
              <a:rPr altLang="zh-CN" dirty="0" sz="2400" lang="en-US"/>
              <a:t>]</a:t>
            </a:r>
            <a:endParaRPr altLang="en-US" dirty="0" sz="2400" lang="zh-CN"/>
          </a:p>
        </p:txBody>
      </p:sp>
      <p:sp>
        <p:nvSpPr>
          <p:cNvPr id="1049744" name="TextBox 11"/>
          <p:cNvSpPr txBox="1"/>
          <p:nvPr/>
        </p:nvSpPr>
        <p:spPr>
          <a:xfrm>
            <a:off x="2286115" y="3793687"/>
            <a:ext cx="944879" cy="447041"/>
          </a:xfrm>
          <a:prstGeom prst="rect"/>
          <a:noFill/>
        </p:spPr>
        <p:txBody>
          <a:bodyPr rtlCol="0" wrap="none">
            <a:spAutoFit/>
          </a:bodyPr>
          <a:p>
            <a:r>
              <a:rPr altLang="zh-CN" dirty="0" sz="2400" i="1" lang="en-US">
                <a:sym typeface="Symbol"/>
              </a:rPr>
              <a:t> </a:t>
            </a:r>
            <a:r>
              <a:rPr altLang="zh-CN" dirty="0" sz="2400" lang="en-US"/>
              <a:t>[</a:t>
            </a:r>
            <a:r>
              <a:rPr altLang="zh-CN" dirty="0" sz="2400" i="1" lang="en-US"/>
              <a:t>n</a:t>
            </a:r>
            <a:r>
              <a:rPr altLang="zh-CN" dirty="0" sz="2400" lang="en-US"/>
              <a:t>]</a:t>
            </a:r>
            <a:endParaRPr altLang="en-US" dirty="0" sz="2400" lang="zh-CN"/>
          </a:p>
        </p:txBody>
      </p:sp>
      <p:sp>
        <p:nvSpPr>
          <p:cNvPr id="1049745" name="TextBox 12"/>
          <p:cNvSpPr txBox="1"/>
          <p:nvPr/>
        </p:nvSpPr>
        <p:spPr>
          <a:xfrm>
            <a:off x="5562479" y="3787300"/>
            <a:ext cx="692818" cy="461665"/>
          </a:xfrm>
          <a:prstGeom prst="rect"/>
          <a:noFill/>
        </p:spPr>
        <p:txBody>
          <a:bodyPr rtlCol="0" wrap="none">
            <a:spAutoFit/>
          </a:bodyPr>
          <a:p>
            <a:r>
              <a:rPr altLang="zh-CN" dirty="0" sz="2400" i="1" lang="en-US"/>
              <a:t>s</a:t>
            </a:r>
            <a:r>
              <a:rPr altLang="zh-CN" dirty="0" sz="2400" lang="en-US"/>
              <a:t>[</a:t>
            </a:r>
            <a:r>
              <a:rPr altLang="zh-CN" dirty="0" sz="2400" i="1" lang="en-US"/>
              <a:t>n</a:t>
            </a:r>
            <a:r>
              <a:rPr altLang="zh-CN" dirty="0" sz="2400" lang="en-US"/>
              <a:t>]</a:t>
            </a:r>
            <a:endParaRPr altLang="en-US" dirty="0" sz="2400" lang="zh-CN"/>
          </a:p>
        </p:txBody>
      </p:sp>
      <p:sp>
        <p:nvSpPr>
          <p:cNvPr id="1049746" name="页脚占位符 9"/>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9739">
                                            <p:txEl>
                                              <p:pRg st="5" end="5"/>
                                            </p:txEl>
                                          </p:spTgt>
                                        </p:tgtEl>
                                        <p:attrNameLst>
                                          <p:attrName>style.visibility</p:attrName>
                                        </p:attrNameLst>
                                      </p:cBhvr>
                                      <p:to>
                                        <p:strVal val="visible"/>
                                      </p:to>
                                    </p:set>
                                    <p:animEffect transition="in" filter="wipe(left)">
                                      <p:cBhvr>
                                        <p:cTn dur="500" id="7"/>
                                        <p:tgtEl>
                                          <p:spTgt spid="1049739">
                                            <p:txEl>
                                              <p:pRg st="5" end="5"/>
                                            </p:txEl>
                                          </p:spTgt>
                                        </p:tgtEl>
                                      </p:cBhvr>
                                    </p:animEffect>
                                  </p:childTnLst>
                                </p:cTn>
                              </p:par>
                              <p:par>
                                <p:cTn fill="hold" grpId="0" id="8" nodeType="withEffect" presetClass="exit" presetID="47" presetSubtype="0">
                                  <p:stCondLst>
                                    <p:cond delay="0"/>
                                  </p:stCondLst>
                                  <p:childTnLst>
                                    <p:animEffect transition="out" filter="fade">
                                      <p:cBhvr>
                                        <p:cTn dur="1000" id="9"/>
                                        <p:tgtEl>
                                          <p:spTgt spid="1049742"/>
                                        </p:tgtEl>
                                      </p:cBhvr>
                                    </p:animEffect>
                                    <p:anim calcmode="lin" valueType="num">
                                      <p:cBhvr>
                                        <p:cTn dur="1000" id="10"/>
                                        <p:tgtEl>
                                          <p:spTgt spid="1049742"/>
                                        </p:tgtEl>
                                        <p:attrNameLst>
                                          <p:attrName>ppt_x</p:attrName>
                                        </p:attrNameLst>
                                      </p:cBhvr>
                                      <p:tavLst>
                                        <p:tav tm="0">
                                          <p:val>
                                            <p:strVal val="ppt_x"/>
                                          </p:val>
                                        </p:tav>
                                        <p:tav tm="100000">
                                          <p:val>
                                            <p:strVal val="ppt_x"/>
                                          </p:val>
                                        </p:tav>
                                      </p:tavLst>
                                    </p:anim>
                                    <p:anim calcmode="lin" valueType="num">
                                      <p:cBhvr>
                                        <p:cTn dur="1000" id="11"/>
                                        <p:tgtEl>
                                          <p:spTgt spid="1049742"/>
                                        </p:tgtEl>
                                        <p:attrNameLst>
                                          <p:attrName>ppt_y</p:attrName>
                                        </p:attrNameLst>
                                      </p:cBhvr>
                                      <p:tavLst>
                                        <p:tav tm="0">
                                          <p:val>
                                            <p:strVal val="ppt_y"/>
                                          </p:val>
                                        </p:tav>
                                        <p:tav tm="100000">
                                          <p:val>
                                            <p:strVal val="ppt_y-.1"/>
                                          </p:val>
                                        </p:tav>
                                      </p:tavLst>
                                    </p:anim>
                                    <p:set>
                                      <p:cBhvr>
                                        <p:cTn dur="1" fill="hold" id="12">
                                          <p:stCondLst>
                                            <p:cond delay="999"/>
                                          </p:stCondLst>
                                        </p:cTn>
                                        <p:tgtEl>
                                          <p:spTgt spid="1049742"/>
                                        </p:tgtEl>
                                        <p:attrNameLst>
                                          <p:attrName>style.visibility</p:attrName>
                                        </p:attrNameLst>
                                      </p:cBhvr>
                                      <p:to>
                                        <p:strVal val="hidden"/>
                                      </p:to>
                                    </p:set>
                                  </p:childTnLst>
                                </p:cTn>
                              </p:par>
                              <p:par>
                                <p:cTn fill="hold" grpId="0" id="13" nodeType="withEffect" presetClass="exit" presetID="47" presetSubtype="0">
                                  <p:stCondLst>
                                    <p:cond delay="0"/>
                                  </p:stCondLst>
                                  <p:childTnLst>
                                    <p:animEffect transition="out" filter="fade">
                                      <p:cBhvr>
                                        <p:cTn dur="1000" id="14"/>
                                        <p:tgtEl>
                                          <p:spTgt spid="1049743"/>
                                        </p:tgtEl>
                                      </p:cBhvr>
                                    </p:animEffect>
                                    <p:anim calcmode="lin" valueType="num">
                                      <p:cBhvr>
                                        <p:cTn dur="1000" id="15"/>
                                        <p:tgtEl>
                                          <p:spTgt spid="1049743"/>
                                        </p:tgtEl>
                                        <p:attrNameLst>
                                          <p:attrName>ppt_x</p:attrName>
                                        </p:attrNameLst>
                                      </p:cBhvr>
                                      <p:tavLst>
                                        <p:tav tm="0">
                                          <p:val>
                                            <p:strVal val="ppt_x"/>
                                          </p:val>
                                        </p:tav>
                                        <p:tav tm="100000">
                                          <p:val>
                                            <p:strVal val="ppt_x"/>
                                          </p:val>
                                        </p:tav>
                                      </p:tavLst>
                                    </p:anim>
                                    <p:anim calcmode="lin" valueType="num">
                                      <p:cBhvr>
                                        <p:cTn dur="1000" id="16"/>
                                        <p:tgtEl>
                                          <p:spTgt spid="1049743"/>
                                        </p:tgtEl>
                                        <p:attrNameLst>
                                          <p:attrName>ppt_y</p:attrName>
                                        </p:attrNameLst>
                                      </p:cBhvr>
                                      <p:tavLst>
                                        <p:tav tm="0">
                                          <p:val>
                                            <p:strVal val="ppt_y"/>
                                          </p:val>
                                        </p:tav>
                                        <p:tav tm="100000">
                                          <p:val>
                                            <p:strVal val="ppt_y-.1"/>
                                          </p:val>
                                        </p:tav>
                                      </p:tavLst>
                                    </p:anim>
                                    <p:set>
                                      <p:cBhvr>
                                        <p:cTn dur="1" fill="hold" id="17">
                                          <p:stCondLst>
                                            <p:cond delay="999"/>
                                          </p:stCondLst>
                                        </p:cTn>
                                        <p:tgtEl>
                                          <p:spTgt spid="1049743"/>
                                        </p:tgtEl>
                                        <p:attrNameLst>
                                          <p:attrName>style.visibility</p:attrName>
                                        </p:attrNameLst>
                                      </p:cBhvr>
                                      <p:to>
                                        <p:strVal val="hidden"/>
                                      </p:to>
                                    </p:set>
                                  </p:childTnLst>
                                </p:cTn>
                              </p:par>
                              <p:par>
                                <p:cTn fill="hold" grpId="0" id="18" nodeType="withEffect" presetClass="entr" presetID="42" presetSubtype="0">
                                  <p:stCondLst>
                                    <p:cond delay="0"/>
                                  </p:stCondLst>
                                  <p:childTnLst>
                                    <p:set>
                                      <p:cBhvr>
                                        <p:cTn dur="1" fill="hold" id="19">
                                          <p:stCondLst>
                                            <p:cond delay="0"/>
                                          </p:stCondLst>
                                        </p:cTn>
                                        <p:tgtEl>
                                          <p:spTgt spid="1049744"/>
                                        </p:tgtEl>
                                        <p:attrNameLst>
                                          <p:attrName>style.visibility</p:attrName>
                                        </p:attrNameLst>
                                      </p:cBhvr>
                                      <p:to>
                                        <p:strVal val="visible"/>
                                      </p:to>
                                    </p:set>
                                    <p:animEffect transition="in" filter="fade">
                                      <p:cBhvr>
                                        <p:cTn dur="1000" id="20"/>
                                        <p:tgtEl>
                                          <p:spTgt spid="1049744"/>
                                        </p:tgtEl>
                                      </p:cBhvr>
                                    </p:animEffect>
                                    <p:anim calcmode="lin" valueType="num">
                                      <p:cBhvr>
                                        <p:cTn dur="1000" fill="hold" id="21"/>
                                        <p:tgtEl>
                                          <p:spTgt spid="1049744"/>
                                        </p:tgtEl>
                                        <p:attrNameLst>
                                          <p:attrName>ppt_x</p:attrName>
                                        </p:attrNameLst>
                                      </p:cBhvr>
                                      <p:tavLst>
                                        <p:tav tm="0">
                                          <p:val>
                                            <p:strVal val="#ppt_x"/>
                                          </p:val>
                                        </p:tav>
                                        <p:tav tm="100000">
                                          <p:val>
                                            <p:strVal val="#ppt_x"/>
                                          </p:val>
                                        </p:tav>
                                      </p:tavLst>
                                    </p:anim>
                                    <p:anim calcmode="lin" valueType="num">
                                      <p:cBhvr>
                                        <p:cTn dur="1000" fill="hold" id="22"/>
                                        <p:tgtEl>
                                          <p:spTgt spid="1049744"/>
                                        </p:tgtEl>
                                        <p:attrNameLst>
                                          <p:attrName>ppt_y</p:attrName>
                                        </p:attrNameLst>
                                      </p:cBhvr>
                                      <p:tavLst>
                                        <p:tav tm="0">
                                          <p:val>
                                            <p:strVal val="#ppt_y+.1"/>
                                          </p:val>
                                        </p:tav>
                                        <p:tav tm="100000">
                                          <p:val>
                                            <p:strVal val="#ppt_y"/>
                                          </p:val>
                                        </p:tav>
                                      </p:tavLst>
                                    </p:anim>
                                  </p:childTnLst>
                                </p:cTn>
                              </p:par>
                              <p:par>
                                <p:cTn fill="hold" grpId="0" id="23" nodeType="withEffect" presetClass="entr" presetID="42" presetSubtype="0">
                                  <p:stCondLst>
                                    <p:cond delay="0"/>
                                  </p:stCondLst>
                                  <p:childTnLst>
                                    <p:set>
                                      <p:cBhvr>
                                        <p:cTn dur="1" fill="hold" id="24">
                                          <p:stCondLst>
                                            <p:cond delay="0"/>
                                          </p:stCondLst>
                                        </p:cTn>
                                        <p:tgtEl>
                                          <p:spTgt spid="1049745"/>
                                        </p:tgtEl>
                                        <p:attrNameLst>
                                          <p:attrName>style.visibility</p:attrName>
                                        </p:attrNameLst>
                                      </p:cBhvr>
                                      <p:to>
                                        <p:strVal val="visible"/>
                                      </p:to>
                                    </p:set>
                                    <p:animEffect transition="in" filter="fade">
                                      <p:cBhvr>
                                        <p:cTn dur="1000" id="25"/>
                                        <p:tgtEl>
                                          <p:spTgt spid="1049745"/>
                                        </p:tgtEl>
                                      </p:cBhvr>
                                    </p:animEffect>
                                    <p:anim calcmode="lin" valueType="num">
                                      <p:cBhvr>
                                        <p:cTn dur="1000" fill="hold" id="26"/>
                                        <p:tgtEl>
                                          <p:spTgt spid="1049745"/>
                                        </p:tgtEl>
                                        <p:attrNameLst>
                                          <p:attrName>ppt_x</p:attrName>
                                        </p:attrNameLst>
                                      </p:cBhvr>
                                      <p:tavLst>
                                        <p:tav tm="0">
                                          <p:val>
                                            <p:strVal val="#ppt_x"/>
                                          </p:val>
                                        </p:tav>
                                        <p:tav tm="100000">
                                          <p:val>
                                            <p:strVal val="#ppt_x"/>
                                          </p:val>
                                        </p:tav>
                                      </p:tavLst>
                                    </p:anim>
                                    <p:anim calcmode="lin" valueType="num">
                                      <p:cBhvr>
                                        <p:cTn dur="1000" fill="hold" id="27"/>
                                        <p:tgtEl>
                                          <p:spTgt spid="10497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42" grpId="0"/>
      <p:bldP spid="1049743" grpId="0"/>
      <p:bldP spid="1049744" grpId="0"/>
      <p:bldP spid="104974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95" name=""/>
        <p:cNvGrpSpPr/>
        <p:nvPr/>
      </p:nvGrpSpPr>
      <p:grpSpPr>
        <a:xfrm>
          <a:off x="0" y="0"/>
          <a:ext cx="0" cy="0"/>
          <a:chOff x="0" y="0"/>
          <a:chExt cx="0" cy="0"/>
        </a:xfrm>
      </p:grpSpPr>
      <p:sp>
        <p:nvSpPr>
          <p:cNvPr id="1049747"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1259" t="-1111"/>
            </a:stretch>
          </a:blipFill>
        </p:spPr>
        <p:txBody>
          <a:bodyPr/>
          <a:p>
            <a:r>
              <a:rPr altLang="en-US" lang="zh-CN">
                <a:noFill/>
              </a:rPr>
              <a:t> </a:t>
            </a:r>
          </a:p>
        </p:txBody>
      </p:sp>
      <p:sp>
        <p:nvSpPr>
          <p:cNvPr id="1049748" name="Slide Number Placeholder 3"/>
          <p:cNvSpPr>
            <a:spLocks noGrp="1"/>
          </p:cNvSpPr>
          <p:nvPr>
            <p:ph type="sldNum" sz="quarter" idx="12"/>
          </p:nvPr>
        </p:nvSpPr>
        <p:spPr/>
        <p:txBody>
          <a:bodyPr/>
          <a:p>
            <a:fld id="{92BCE318-9B8C-4959-AA5F-B14B64145063}" type="slidenum">
              <a:rPr altLang="en-US" lang="zh-CN" smtClean="0"/>
              <a:t>38</a:t>
            </a:fld>
            <a:endParaRPr altLang="en-US" lang="zh-CN"/>
          </a:p>
        </p:txBody>
      </p:sp>
      <p:sp>
        <p:nvSpPr>
          <p:cNvPr id="1049749" name="Title 1"/>
          <p:cNvSpPr>
            <a:spLocks noGrp="1"/>
          </p:cNvSpPr>
          <p:nvPr>
            <p:ph type="title"/>
          </p:nvPr>
        </p:nvSpPr>
        <p:spPr>
          <a:xfrm>
            <a:off x="457200" y="440668"/>
            <a:ext cx="8229600" cy="1143000"/>
          </a:xfrm>
        </p:spPr>
        <p:txBody>
          <a:bodyPr/>
          <a:p>
            <a:r>
              <a:rPr altLang="zh-CN" b="1" dirty="0" lang="en-US"/>
              <a:t>Impulse Response</a:t>
            </a:r>
            <a:endParaRPr altLang="en-US" b="1" dirty="0" lang="zh-CN"/>
          </a:p>
        </p:txBody>
      </p:sp>
      <p:cxnSp>
        <p:nvCxnSpPr>
          <p:cNvPr id="3145889" name="Straight Arrow Connector 5"/>
          <p:cNvCxnSpPr>
            <a:cxnSpLocks/>
          </p:cNvCxnSpPr>
          <p:nvPr/>
        </p:nvCxnSpPr>
        <p:spPr>
          <a:xfrm flipV="1">
            <a:off x="4391980" y="5517232"/>
            <a:ext cx="0" cy="288032"/>
          </a:xfrm>
          <a:prstGeom prst="straightConnector1"/>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49750"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9747">
                                            <p:txEl>
                                              <p:pRg st="2" end="2"/>
                                            </p:txEl>
                                          </p:spTgt>
                                        </p:tgtEl>
                                        <p:attrNameLst>
                                          <p:attrName>style.visibility</p:attrName>
                                        </p:attrNameLst>
                                      </p:cBhvr>
                                      <p:to>
                                        <p:strVal val="visible"/>
                                      </p:to>
                                    </p:set>
                                    <p:animEffect transition="in" filter="wipe(left)">
                                      <p:cBhvr>
                                        <p:cTn dur="500" id="7"/>
                                        <p:tgtEl>
                                          <p:spTgt spid="1049747">
                                            <p:txEl>
                                              <p:pRg st="2" end="2"/>
                                            </p:txEl>
                                          </p:spTgt>
                                        </p:tgtEl>
                                      </p:cBhvr>
                                    </p:animEffect>
                                  </p:childTnLst>
                                </p:cTn>
                              </p:par>
                              <p:par>
                                <p:cTn fill="hold" id="8" nodeType="withEffect" presetClass="entr" presetID="22" presetSubtype="8">
                                  <p:stCondLst>
                                    <p:cond delay="0"/>
                                  </p:stCondLst>
                                  <p:childTnLst>
                                    <p:set>
                                      <p:cBhvr>
                                        <p:cTn dur="1" fill="hold" id="9">
                                          <p:stCondLst>
                                            <p:cond delay="0"/>
                                          </p:stCondLst>
                                        </p:cTn>
                                        <p:tgtEl>
                                          <p:spTgt spid="1049747">
                                            <p:txEl>
                                              <p:pRg st="3" end="3"/>
                                            </p:txEl>
                                          </p:spTgt>
                                        </p:tgtEl>
                                        <p:attrNameLst>
                                          <p:attrName>style.visibility</p:attrName>
                                        </p:attrNameLst>
                                      </p:cBhvr>
                                      <p:to>
                                        <p:strVal val="visible"/>
                                      </p:to>
                                    </p:set>
                                    <p:animEffect transition="in" filter="wipe(left)">
                                      <p:cBhvr>
                                        <p:cTn dur="500" id="10"/>
                                        <p:tgtEl>
                                          <p:spTgt spid="1049747">
                                            <p:txEl>
                                              <p:pRg st="3" end="3"/>
                                            </p:txEl>
                                          </p:spTgt>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1049747">
                                            <p:txEl>
                                              <p:pRg st="5" end="5"/>
                                            </p:txEl>
                                          </p:spTgt>
                                        </p:tgtEl>
                                        <p:attrNameLst>
                                          <p:attrName>style.visibility</p:attrName>
                                        </p:attrNameLst>
                                      </p:cBhvr>
                                      <p:to>
                                        <p:strVal val="visible"/>
                                      </p:to>
                                    </p:set>
                                    <p:animEffect transition="in" filter="wipe(left)">
                                      <p:cBhvr>
                                        <p:cTn dur="500" id="15"/>
                                        <p:tgtEl>
                                          <p:spTgt spid="1049747">
                                            <p:txEl>
                                              <p:pRg st="5" end="5"/>
                                            </p:txEl>
                                          </p:spTgt>
                                        </p:tgtEl>
                                      </p:cBhvr>
                                    </p:animEffect>
                                  </p:childTnLst>
                                </p:cTn>
                              </p:par>
                              <p:par>
                                <p:cTn fill="hold" id="16" nodeType="withEffect" presetClass="entr" presetID="22" presetSubtype="8">
                                  <p:stCondLst>
                                    <p:cond delay="0"/>
                                  </p:stCondLst>
                                  <p:childTnLst>
                                    <p:set>
                                      <p:cBhvr>
                                        <p:cTn dur="1" fill="hold" id="17">
                                          <p:stCondLst>
                                            <p:cond delay="0"/>
                                          </p:stCondLst>
                                        </p:cTn>
                                        <p:tgtEl>
                                          <p:spTgt spid="1049747">
                                            <p:txEl>
                                              <p:pRg st="6" end="6"/>
                                            </p:txEl>
                                          </p:spTgt>
                                        </p:tgtEl>
                                        <p:attrNameLst>
                                          <p:attrName>style.visibility</p:attrName>
                                        </p:attrNameLst>
                                      </p:cBhvr>
                                      <p:to>
                                        <p:strVal val="visible"/>
                                      </p:to>
                                    </p:set>
                                    <p:animEffect transition="in" filter="wipe(left)">
                                      <p:cBhvr>
                                        <p:cTn dur="500" id="18"/>
                                        <p:tgtEl>
                                          <p:spTgt spid="1049747">
                                            <p:txEl>
                                              <p:pRg st="6" end="6"/>
                                            </p:txEl>
                                          </p:spTgt>
                                        </p:tgtEl>
                                      </p:cBhvr>
                                    </p:animEffect>
                                  </p:childTnLst>
                                </p:cTn>
                              </p:par>
                            </p:childTnLst>
                          </p:cTn>
                        </p:par>
                        <p:par>
                          <p:cTn fill="hold" id="19">
                            <p:stCondLst>
                              <p:cond delay="500"/>
                            </p:stCondLst>
                            <p:childTnLst>
                              <p:par>
                                <p:cTn fill="hold" id="20" nodeType="afterEffect" presetClass="entr" presetID="22" presetSubtype="4">
                                  <p:stCondLst>
                                    <p:cond delay="0"/>
                                  </p:stCondLst>
                                  <p:childTnLst>
                                    <p:set>
                                      <p:cBhvr>
                                        <p:cTn dur="1" fill="hold" id="21">
                                          <p:stCondLst>
                                            <p:cond delay="0"/>
                                          </p:stCondLst>
                                        </p:cTn>
                                        <p:tgtEl>
                                          <p:spTgt spid="3145889"/>
                                        </p:tgtEl>
                                        <p:attrNameLst>
                                          <p:attrName>style.visibility</p:attrName>
                                        </p:attrNameLst>
                                      </p:cBhvr>
                                      <p:to>
                                        <p:strVal val="visible"/>
                                      </p:to>
                                    </p:set>
                                    <p:animEffect transition="in" filter="wipe(down)">
                                      <p:cBhvr>
                                        <p:cTn dur="500" id="22"/>
                                        <p:tgtEl>
                                          <p:spTgt spid="3145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96" name=""/>
        <p:cNvGrpSpPr/>
        <p:nvPr/>
      </p:nvGrpSpPr>
      <p:grpSpPr>
        <a:xfrm>
          <a:off x="0" y="0"/>
          <a:ext cx="0" cy="0"/>
          <a:chOff x="0" y="0"/>
          <a:chExt cx="0" cy="0"/>
        </a:xfrm>
      </p:grpSpPr>
      <p:sp>
        <p:nvSpPr>
          <p:cNvPr id="1049751"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111"/>
            </a:stretch>
          </a:blipFill>
        </p:spPr>
        <p:txBody>
          <a:bodyPr/>
          <a:p>
            <a:r>
              <a:rPr altLang="en-US" lang="zh-CN">
                <a:noFill/>
              </a:rPr>
              <a:t> </a:t>
            </a:r>
          </a:p>
        </p:txBody>
      </p:sp>
      <p:sp>
        <p:nvSpPr>
          <p:cNvPr id="1049752" name="Slide Number Placeholder 3"/>
          <p:cNvSpPr>
            <a:spLocks noGrp="1"/>
          </p:cNvSpPr>
          <p:nvPr>
            <p:ph type="sldNum" sz="quarter" idx="12"/>
          </p:nvPr>
        </p:nvSpPr>
        <p:spPr/>
        <p:txBody>
          <a:bodyPr/>
          <a:p>
            <a:fld id="{92BCE318-9B8C-4959-AA5F-B14B64145063}" type="slidenum">
              <a:rPr altLang="en-US" lang="zh-CN" smtClean="0"/>
              <a:t>39</a:t>
            </a:fld>
            <a:endParaRPr altLang="en-US" lang="zh-CN"/>
          </a:p>
        </p:txBody>
      </p:sp>
      <p:sp>
        <p:nvSpPr>
          <p:cNvPr id="1049753" name="Title 1"/>
          <p:cNvSpPr>
            <a:spLocks noGrp="1"/>
          </p:cNvSpPr>
          <p:nvPr>
            <p:ph type="title"/>
          </p:nvPr>
        </p:nvSpPr>
        <p:spPr>
          <a:xfrm>
            <a:off x="457200" y="440668"/>
            <a:ext cx="8229600" cy="1143000"/>
          </a:xfrm>
        </p:spPr>
        <p:txBody>
          <a:bodyPr/>
          <a:p>
            <a:r>
              <a:rPr altLang="zh-CN" b="1" dirty="0" lang="en-US"/>
              <a:t>Impulse Response</a:t>
            </a:r>
            <a:endParaRPr altLang="en-US" b="1" dirty="0" lang="zh-CN"/>
          </a:p>
        </p:txBody>
      </p:sp>
      <p:sp>
        <p:nvSpPr>
          <p:cNvPr id="1049754" name="TextBox 6"/>
          <p:cNvSpPr txBox="1">
            <a:spLocks noChangeAspect="1" noMove="1" noResize="1" noRot="1" noAdjustHandles="1" noEditPoints="1" noChangeArrowheads="1" noChangeShapeType="1" noTextEdit="1"/>
          </p:cNvSpPr>
          <p:nvPr/>
        </p:nvSpPr>
        <p:spPr>
          <a:xfrm>
            <a:off x="2177450" y="3900629"/>
            <a:ext cx="2772875" cy="1184555"/>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49755" name="TextBox 7"/>
          <p:cNvSpPr txBox="1"/>
          <p:nvPr/>
        </p:nvSpPr>
        <p:spPr>
          <a:xfrm>
            <a:off x="1367929" y="5240813"/>
            <a:ext cx="6494780" cy="472441"/>
          </a:xfrm>
          <a:prstGeom prst="rect"/>
          <a:noFill/>
        </p:spPr>
        <p:txBody>
          <a:bodyPr rtlCol="0" wrap="none">
            <a:spAutoFit/>
          </a:bodyPr>
          <a:p>
            <a:r>
              <a:rPr altLang="zh-CN" dirty="0" sz="2600" lang="en-US"/>
              <a:t>which is </a:t>
            </a:r>
            <a:r>
              <a:rPr altLang="zh-CN" dirty="0" sz="2600" lang="en-US">
                <a:solidFill>
                  <a:srgbClr val="0000CC"/>
                </a:solidFill>
              </a:rPr>
              <a:t>precisely the unit step sequence  </a:t>
            </a:r>
            <a:endParaRPr altLang="en-US" dirty="0" sz="2600" lang="zh-CN">
              <a:solidFill>
                <a:srgbClr val="0000CC"/>
              </a:solidFill>
            </a:endParaRPr>
          </a:p>
        </p:txBody>
      </p:sp>
      <p:sp>
        <p:nvSpPr>
          <p:cNvPr id="1049756"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9751">
                                            <p:txEl>
                                              <p:pRg st="2" end="2"/>
                                            </p:txEl>
                                          </p:spTgt>
                                        </p:tgtEl>
                                        <p:attrNameLst>
                                          <p:attrName>style.visibility</p:attrName>
                                        </p:attrNameLst>
                                      </p:cBhvr>
                                      <p:to>
                                        <p:strVal val="visible"/>
                                      </p:to>
                                    </p:set>
                                    <p:animEffect transition="in" filter="wipe(left)">
                                      <p:cBhvr>
                                        <p:cTn dur="500" id="7"/>
                                        <p:tgtEl>
                                          <p:spTgt spid="1049751">
                                            <p:txEl>
                                              <p:pRg st="2" end="2"/>
                                            </p:txEl>
                                          </p:spTgt>
                                        </p:tgtEl>
                                      </p:cBhvr>
                                    </p:animEffect>
                                  </p:childTnLst>
                                </p:cTn>
                              </p:par>
                              <p:par>
                                <p:cTn fill="hold" id="8" nodeType="withEffect" presetClass="entr" presetID="22" presetSubtype="8">
                                  <p:stCondLst>
                                    <p:cond delay="0"/>
                                  </p:stCondLst>
                                  <p:childTnLst>
                                    <p:set>
                                      <p:cBhvr>
                                        <p:cTn dur="1" fill="hold" id="9">
                                          <p:stCondLst>
                                            <p:cond delay="0"/>
                                          </p:stCondLst>
                                        </p:cTn>
                                        <p:tgtEl>
                                          <p:spTgt spid="1049751">
                                            <p:txEl>
                                              <p:pRg st="3" end="3"/>
                                            </p:txEl>
                                          </p:spTgt>
                                        </p:tgtEl>
                                        <p:attrNameLst>
                                          <p:attrName>style.visibility</p:attrName>
                                        </p:attrNameLst>
                                      </p:cBhvr>
                                      <p:to>
                                        <p:strVal val="visible"/>
                                      </p:to>
                                    </p:set>
                                    <p:animEffect transition="in" filter="wipe(left)">
                                      <p:cBhvr>
                                        <p:cTn dur="500" id="10"/>
                                        <p:tgtEl>
                                          <p:spTgt spid="1049751">
                                            <p:txEl>
                                              <p:pRg st="3" end="3"/>
                                            </p:txEl>
                                          </p:spTgt>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8">
                                  <p:stCondLst>
                                    <p:cond delay="0"/>
                                  </p:stCondLst>
                                  <p:childTnLst>
                                    <p:set>
                                      <p:cBhvr>
                                        <p:cTn dur="1" fill="hold" id="14">
                                          <p:stCondLst>
                                            <p:cond delay="0"/>
                                          </p:stCondLst>
                                        </p:cTn>
                                        <p:tgtEl>
                                          <p:spTgt spid="1049754"/>
                                        </p:tgtEl>
                                        <p:attrNameLst>
                                          <p:attrName>style.visibility</p:attrName>
                                        </p:attrNameLst>
                                      </p:cBhvr>
                                      <p:to>
                                        <p:strVal val="visible"/>
                                      </p:to>
                                    </p:set>
                                    <p:animEffect transition="in" filter="wipe(left)">
                                      <p:cBhvr>
                                        <p:cTn dur="500" id="15"/>
                                        <p:tgtEl>
                                          <p:spTgt spid="1049754"/>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8">
                                  <p:stCondLst>
                                    <p:cond delay="0"/>
                                  </p:stCondLst>
                                  <p:childTnLst>
                                    <p:set>
                                      <p:cBhvr>
                                        <p:cTn dur="1" fill="hold" id="19">
                                          <p:stCondLst>
                                            <p:cond delay="0"/>
                                          </p:stCondLst>
                                        </p:cTn>
                                        <p:tgtEl>
                                          <p:spTgt spid="1049755"/>
                                        </p:tgtEl>
                                        <p:attrNameLst>
                                          <p:attrName>style.visibility</p:attrName>
                                        </p:attrNameLst>
                                      </p:cBhvr>
                                      <p:to>
                                        <p:strVal val="visible"/>
                                      </p:to>
                                    </p:set>
                                    <p:animEffect transition="in" filter="wipe(left)">
                                      <p:cBhvr>
                                        <p:cTn dur="500" id="20"/>
                                        <p:tgtEl>
                                          <p:spTgt spid="1049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54" grpId="0"/>
      <p:bldP spid="104975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15" name=""/>
        <p:cNvGrpSpPr/>
        <p:nvPr/>
      </p:nvGrpSpPr>
      <p:grpSpPr>
        <a:xfrm>
          <a:off x="0" y="0"/>
          <a:ext cx="0" cy="0"/>
          <a:chOff x="0" y="0"/>
          <a:chExt cx="0" cy="0"/>
        </a:xfrm>
      </p:grpSpPr>
      <p:sp>
        <p:nvSpPr>
          <p:cNvPr id="1048780" name="Content Placeholder 2"/>
          <p:cNvSpPr>
            <a:spLocks noChangeAspect="1" noMove="1" noResize="1" noRot="1" noGrp="1" noAdjustHandles="1" noEditPoints="1" noChangeArrowheads="1" noChangeShapeType="1" noTextEdit="1"/>
          </p:cNvSpPr>
          <p:nvPr>
            <p:ph idx="1"/>
          </p:nvPr>
        </p:nvSpPr>
        <p:spPr>
          <a:xfrm>
            <a:off x="457200" y="1412776"/>
            <a:ext cx="8229600" cy="4911824"/>
          </a:xfrm>
          <a:blipFill>
            <a:blip xmlns:r="http://schemas.openxmlformats.org/officeDocument/2006/relationships" r:embed="rId1"/>
            <a:stretch>
              <a:fillRect l="-889" t="-993"/>
            </a:stretch>
          </a:blipFill>
        </p:spPr>
        <p:txBody>
          <a:bodyPr/>
          <a:p>
            <a:r>
              <a:rPr altLang="en-US" lang="zh-CN">
                <a:noFill/>
              </a:rPr>
              <a:t> </a:t>
            </a:r>
          </a:p>
        </p:txBody>
      </p:sp>
      <p:sp>
        <p:nvSpPr>
          <p:cNvPr id="1048781" name="Slide Number Placeholder 3"/>
          <p:cNvSpPr>
            <a:spLocks noGrp="1"/>
          </p:cNvSpPr>
          <p:nvPr>
            <p:ph type="sldNum" sz="quarter" idx="12"/>
          </p:nvPr>
        </p:nvSpPr>
        <p:spPr/>
        <p:txBody>
          <a:bodyPr/>
          <a:p>
            <a:fld id="{92BCE318-9B8C-4959-AA5F-B14B64145063}" type="slidenum">
              <a:rPr altLang="en-US" lang="zh-CN" smtClean="0"/>
              <a:t>4</a:t>
            </a:fld>
            <a:endParaRPr altLang="en-US" lang="zh-CN"/>
          </a:p>
        </p:txBody>
      </p:sp>
      <p:sp>
        <p:nvSpPr>
          <p:cNvPr id="1048782" name="TextBox 4"/>
          <p:cNvSpPr txBox="1"/>
          <p:nvPr/>
        </p:nvSpPr>
        <p:spPr>
          <a:xfrm>
            <a:off x="4908187" y="4612022"/>
            <a:ext cx="2227579" cy="802640"/>
          </a:xfrm>
          <a:prstGeom prst="rect"/>
          <a:noFill/>
        </p:spPr>
        <p:txBody>
          <a:bodyPr rtlCol="0" wrap="none">
            <a:spAutoFit/>
          </a:bodyPr>
          <a:p>
            <a:r>
              <a:rPr altLang="zh-SG" dirty="0" sz="2400" lang="en-US">
                <a:solidFill>
                  <a:srgbClr val="FF0000"/>
                </a:solidFill>
              </a:rPr>
              <a:t>A causal input </a:t>
            </a:r>
          </a:p>
          <a:p>
            <a:r>
              <a:rPr altLang="zh-SG" dirty="0" sz="2400" lang="en-US">
                <a:solidFill>
                  <a:srgbClr val="FF0000"/>
                </a:solidFill>
              </a:rPr>
              <a:t>sequence</a:t>
            </a:r>
            <a:endParaRPr altLang="en-US" dirty="0" sz="2400" lang="zh-SG">
              <a:solidFill>
                <a:srgbClr val="FF0000"/>
              </a:solidFill>
            </a:endParaRPr>
          </a:p>
        </p:txBody>
      </p:sp>
      <p:sp>
        <p:nvSpPr>
          <p:cNvPr id="1048783" name="TextBox 5"/>
          <p:cNvSpPr txBox="1"/>
          <p:nvPr/>
        </p:nvSpPr>
        <p:spPr>
          <a:xfrm>
            <a:off x="3497385" y="4365104"/>
            <a:ext cx="1503679" cy="802640"/>
          </a:xfrm>
          <a:prstGeom prst="rect"/>
          <a:noFill/>
        </p:spPr>
        <p:txBody>
          <a:bodyPr rtlCol="0" wrap="none">
            <a:spAutoFit/>
          </a:bodyPr>
          <a:p>
            <a:r>
              <a:rPr altLang="zh-SG" dirty="0" sz="2400" lang="en-US">
                <a:solidFill>
                  <a:srgbClr val="0000CC"/>
                </a:solidFill>
              </a:rPr>
              <a:t>Initial</a:t>
            </a:r>
          </a:p>
          <a:p>
            <a:r>
              <a:rPr altLang="zh-SG" dirty="0" sz="2400" lang="en-US">
                <a:solidFill>
                  <a:srgbClr val="0000CC"/>
                </a:solidFill>
              </a:rPr>
              <a:t>condition</a:t>
            </a:r>
          </a:p>
        </p:txBody>
      </p:sp>
      <p:sp>
        <p:nvSpPr>
          <p:cNvPr id="1048784"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48785" name=""/>
              <p14:cNvContentPartPr/>
              <p14:nvPr/>
            </p14:nvContentPartPr>
            <p14:xfrm>
              <a:off x="6504497" y="4456203"/>
              <a:ext cx="56279" cy="306559"/>
            </p14:xfrm>
          </p:contentPart>
        </mc:Choice>
        <mc:Fallback>
          <p:sp>
            <p:nvSpPr>
              <p:cNvPr id="1048785" name=""/>
              <p:cNvSpPr/>
              <p:nvPr/>
            </p:nvSpPr>
            <p:spPr>
              <a:xfrm>
                <a:off x="6504497" y="4456203"/>
                <a:ext cx="56279" cy="306559"/>
              </a:xfrm>
            </p:spPr>
          </p:sp>
        </mc:Fallback>
      </mc:AlternateContent>
      <mc:AlternateContent xmlns:mc="http://schemas.openxmlformats.org/markup-compatibility/2006">
        <mc:Choice xmlns:p14="http://schemas.microsoft.com/office/powerpoint/2010/main" Requires="p14">
          <p:contentPart p14:bwMode="auto" r:id="rId3">
            <p14:nvContentPartPr>
              <p14:cNvPr id="1048786" name=""/>
              <p14:cNvContentPartPr/>
              <p14:nvPr/>
            </p14:nvContentPartPr>
            <p14:xfrm>
              <a:off x="6507036" y="4446206"/>
              <a:ext cx="229658" cy="274659"/>
            </p14:xfrm>
          </p:contentPart>
        </mc:Choice>
        <mc:Fallback>
          <p:sp>
            <p:nvSpPr>
              <p:cNvPr id="1048786" name=""/>
              <p:cNvSpPr/>
              <p:nvPr/>
            </p:nvSpPr>
            <p:spPr>
              <a:xfrm>
                <a:off x="6507036" y="4446206"/>
                <a:ext cx="229658" cy="274659"/>
              </a:xfrm>
            </p:spPr>
          </p:sp>
        </mc:Fallback>
      </mc:AlternateContent>
      <mc:AlternateContent xmlns:mc="http://schemas.openxmlformats.org/markup-compatibility/2006">
        <mc:Choice xmlns:p14="http://schemas.microsoft.com/office/powerpoint/2010/main" Requires="p14">
          <p:contentPart p14:bwMode="auto" r:id="rId4">
            <p14:nvContentPartPr>
              <p14:cNvPr id="1048787" name=""/>
              <p14:cNvContentPartPr/>
              <p14:nvPr/>
            </p14:nvContentPartPr>
            <p14:xfrm>
              <a:off x="6543230" y="4519913"/>
              <a:ext cx="143438" cy="55025"/>
            </p14:xfrm>
          </p:contentPart>
        </mc:Choice>
        <mc:Fallback>
          <p:sp>
            <p:nvSpPr>
              <p:cNvPr id="1048787" name=""/>
              <p:cNvSpPr/>
              <p:nvPr/>
            </p:nvSpPr>
            <p:spPr>
              <a:xfrm>
                <a:off x="6543230" y="4519913"/>
                <a:ext cx="143438" cy="55025"/>
              </a:xfrm>
            </p:spPr>
          </p:sp>
        </mc:Fallback>
      </mc:AlternateContent>
      <mc:AlternateContent xmlns:mc="http://schemas.openxmlformats.org/markup-compatibility/2006">
        <mc:Choice xmlns:p14="http://schemas.microsoft.com/office/powerpoint/2010/main" Requires="p14">
          <p:contentPart p14:bwMode="auto" r:id="rId5">
            <p14:nvContentPartPr>
              <p14:cNvPr id="1048788" name=""/>
              <p14:cNvContentPartPr/>
              <p14:nvPr/>
            </p14:nvContentPartPr>
            <p14:xfrm>
              <a:off x="6550032" y="4499379"/>
              <a:ext cx="49710" cy="245489"/>
            </p14:xfrm>
          </p:contentPart>
        </mc:Choice>
        <mc:Fallback>
          <p:sp>
            <p:nvSpPr>
              <p:cNvPr id="1048788" name=""/>
              <p:cNvSpPr/>
              <p:nvPr/>
            </p:nvSpPr>
            <p:spPr>
              <a:xfrm>
                <a:off x="6550032" y="4499379"/>
                <a:ext cx="49710" cy="245489"/>
              </a:xfrm>
            </p:spPr>
          </p:sp>
        </mc:Fallback>
      </mc:AlternateContent>
      <mc:AlternateContent xmlns:mc="http://schemas.openxmlformats.org/markup-compatibility/2006">
        <mc:Choice xmlns:p14="http://schemas.microsoft.com/office/powerpoint/2010/main" Requires="p14">
          <p:contentPart p14:bwMode="auto" r:id="rId6">
            <p14:nvContentPartPr>
              <p14:cNvPr id="1048789" name=""/>
              <p14:cNvContentPartPr/>
              <p14:nvPr/>
            </p14:nvContentPartPr>
            <p14:xfrm>
              <a:off x="6627046" y="4564144"/>
              <a:ext cx="84884" cy="113888"/>
            </p14:xfrm>
          </p:contentPart>
        </mc:Choice>
        <mc:Fallback>
          <p:sp>
            <p:nvSpPr>
              <p:cNvPr id="1048789" name=""/>
              <p:cNvSpPr/>
              <p:nvPr/>
            </p:nvSpPr>
            <p:spPr>
              <a:xfrm>
                <a:off x="6627046" y="4564144"/>
                <a:ext cx="84884" cy="113888"/>
              </a:xfrm>
            </p:spPr>
          </p:sp>
        </mc:Fallback>
      </mc:AlternateContent>
      <mc:AlternateContent xmlns:mc="http://schemas.openxmlformats.org/markup-compatibility/2006">
        <mc:Choice xmlns:p14="http://schemas.microsoft.com/office/powerpoint/2010/main" Requires="p14">
          <p:contentPart p14:bwMode="auto" r:id="rId7">
            <p14:nvContentPartPr>
              <p14:cNvPr id="1048790" name=""/>
              <p14:cNvContentPartPr/>
              <p14:nvPr/>
            </p14:nvContentPartPr>
            <p14:xfrm>
              <a:off x="6543230" y="4649854"/>
              <a:ext cx="184964" cy="71124"/>
            </p14:xfrm>
          </p:contentPart>
        </mc:Choice>
        <mc:Fallback>
          <p:sp>
            <p:nvSpPr>
              <p:cNvPr id="1048790" name=""/>
              <p:cNvSpPr/>
              <p:nvPr/>
            </p:nvSpPr>
            <p:spPr>
              <a:xfrm>
                <a:off x="6543230" y="4649854"/>
                <a:ext cx="184964" cy="71124"/>
              </a:xfrm>
            </p:spPr>
          </p:sp>
        </mc:Fallback>
      </mc:AlternateContent>
      <mc:AlternateContent xmlns:mc="http://schemas.openxmlformats.org/markup-compatibility/2006">
        <mc:Choice xmlns:p14="http://schemas.microsoft.com/office/powerpoint/2010/main" Requires="p14">
          <p:contentPart p14:bwMode="auto" r:id="rId8">
            <p14:nvContentPartPr>
              <p14:cNvPr id="1048791" name=""/>
              <p14:cNvContentPartPr/>
              <p14:nvPr/>
            </p14:nvContentPartPr>
            <p14:xfrm>
              <a:off x="6794042" y="4405407"/>
              <a:ext cx="52409" cy="160441"/>
            </p14:xfrm>
          </p:contentPart>
        </mc:Choice>
        <mc:Fallback>
          <p:sp>
            <p:nvSpPr>
              <p:cNvPr id="1048791" name=""/>
              <p:cNvSpPr/>
              <p:nvPr/>
            </p:nvSpPr>
            <p:spPr>
              <a:xfrm>
                <a:off x="6794042" y="4405407"/>
                <a:ext cx="52409" cy="160441"/>
              </a:xfrm>
            </p:spPr>
          </p:sp>
        </mc:Fallback>
      </mc:AlternateContent>
      <mc:AlternateContent xmlns:mc="http://schemas.openxmlformats.org/markup-compatibility/2006">
        <mc:Choice xmlns:p14="http://schemas.microsoft.com/office/powerpoint/2010/main" Requires="p14">
          <p:contentPart p14:bwMode="auto" r:id="rId9">
            <p14:nvContentPartPr>
              <p14:cNvPr id="1048792" name=""/>
              <p14:cNvContentPartPr/>
              <p14:nvPr/>
            </p14:nvContentPartPr>
            <p14:xfrm>
              <a:off x="6809282" y="4345978"/>
              <a:ext cx="166614" cy="150897"/>
            </p14:xfrm>
          </p:contentPart>
        </mc:Choice>
        <mc:Fallback>
          <p:sp>
            <p:nvSpPr>
              <p:cNvPr id="1048792" name=""/>
              <p:cNvSpPr/>
              <p:nvPr/>
            </p:nvSpPr>
            <p:spPr>
              <a:xfrm>
                <a:off x="6809282" y="4345978"/>
                <a:ext cx="166614" cy="150897"/>
              </a:xfrm>
            </p:spPr>
          </p:sp>
        </mc:Fallback>
      </mc:AlternateContent>
      <mc:AlternateContent xmlns:mc="http://schemas.openxmlformats.org/markup-compatibility/2006">
        <mc:Choice xmlns:p14="http://schemas.microsoft.com/office/powerpoint/2010/main" Requires="p14">
          <p:contentPart p14:bwMode="auto" r:id="rId10">
            <p14:nvContentPartPr>
              <p14:cNvPr id="1048793" name=""/>
              <p14:cNvContentPartPr/>
              <p14:nvPr/>
            </p14:nvContentPartPr>
            <p14:xfrm>
              <a:off x="6820711" y="4414968"/>
              <a:ext cx="124570" cy="50962"/>
            </p14:xfrm>
          </p:contentPart>
        </mc:Choice>
        <mc:Fallback>
          <p:sp>
            <p:nvSpPr>
              <p:cNvPr id="1048793" name=""/>
              <p:cNvSpPr/>
              <p:nvPr/>
            </p:nvSpPr>
            <p:spPr>
              <a:xfrm>
                <a:off x="6820711" y="4414968"/>
                <a:ext cx="124570" cy="50962"/>
              </a:xfrm>
            </p:spPr>
          </p:sp>
        </mc:Fallback>
      </mc:AlternateContent>
      <mc:AlternateContent xmlns:mc="http://schemas.openxmlformats.org/markup-compatibility/2006">
        <mc:Choice xmlns:p14="http://schemas.microsoft.com/office/powerpoint/2010/main" Requires="p14">
          <p:contentPart p14:bwMode="auto" r:id="rId11">
            <p14:nvContentPartPr>
              <p14:cNvPr id="1048794" name=""/>
              <p14:cNvContentPartPr/>
              <p14:nvPr/>
            </p14:nvContentPartPr>
            <p14:xfrm>
              <a:off x="6835950" y="4474558"/>
              <a:ext cx="134390" cy="65458"/>
            </p14:xfrm>
          </p:contentPart>
        </mc:Choice>
        <mc:Fallback>
          <p:sp>
            <p:nvSpPr>
              <p:cNvPr id="1048794" name=""/>
              <p:cNvSpPr/>
              <p:nvPr/>
            </p:nvSpPr>
            <p:spPr>
              <a:xfrm>
                <a:off x="6835950" y="4474558"/>
                <a:ext cx="134390" cy="65458"/>
              </a:xfrm>
            </p:spPr>
          </p:sp>
        </mc:Fallback>
      </mc:AlternateContent>
      <mc:AlternateContent xmlns:mc="http://schemas.openxmlformats.org/markup-compatibility/2006">
        <mc:Choice xmlns:p14="http://schemas.microsoft.com/office/powerpoint/2010/main" Requires="p14">
          <p:contentPart p14:bwMode="auto" r:id="rId12">
            <p14:nvContentPartPr>
              <p14:cNvPr id="1048795" name=""/>
              <p14:cNvContentPartPr/>
              <p14:nvPr/>
            </p14:nvContentPartPr>
            <p14:xfrm>
              <a:off x="6762929" y="4492155"/>
              <a:ext cx="260520" cy="98657"/>
            </p14:xfrm>
          </p:contentPart>
        </mc:Choice>
        <mc:Fallback>
          <p:sp>
            <p:nvSpPr>
              <p:cNvPr id="1048795" name=""/>
              <p:cNvSpPr/>
              <p:nvPr/>
            </p:nvSpPr>
            <p:spPr>
              <a:xfrm>
                <a:off x="6762929" y="4492155"/>
                <a:ext cx="260520" cy="98657"/>
              </a:xfrm>
            </p:spPr>
          </p:sp>
        </mc:Fallback>
      </mc:AlternateContent>
      <mc:AlternateContent xmlns:mc="http://schemas.openxmlformats.org/markup-compatibility/2006">
        <mc:Choice xmlns:p14="http://schemas.microsoft.com/office/powerpoint/2010/main" Requires="p14">
          <p:contentPart p14:bwMode="auto" r:id="rId13">
            <p14:nvContentPartPr>
              <p14:cNvPr id="1048796" name=""/>
              <p14:cNvContentPartPr/>
              <p14:nvPr/>
            </p14:nvContentPartPr>
            <p14:xfrm>
              <a:off x="6885478" y="4359056"/>
              <a:ext cx="67156" cy="351761"/>
            </p14:xfrm>
          </p:contentPart>
        </mc:Choice>
        <mc:Fallback>
          <p:sp>
            <p:nvSpPr>
              <p:cNvPr id="1048796" name=""/>
              <p:cNvSpPr/>
              <p:nvPr/>
            </p:nvSpPr>
            <p:spPr>
              <a:xfrm>
                <a:off x="6885478" y="4359056"/>
                <a:ext cx="67156" cy="351761"/>
              </a:xfrm>
            </p:spPr>
          </p:sp>
        </mc:Fallback>
      </mc:AlternateContent>
      <mc:AlternateContent xmlns:mc="http://schemas.openxmlformats.org/markup-compatibility/2006">
        <mc:Choice xmlns:p14="http://schemas.microsoft.com/office/powerpoint/2010/main" Requires="p14">
          <p:contentPart p14:bwMode="auto" r:id="rId14">
            <p14:nvContentPartPr>
              <p14:cNvPr id="1048797" name=""/>
              <p14:cNvContentPartPr/>
              <p14:nvPr/>
            </p14:nvContentPartPr>
            <p14:xfrm>
              <a:off x="6848750" y="4548271"/>
              <a:ext cx="71651" cy="218101"/>
            </p14:xfrm>
          </p:contentPart>
        </mc:Choice>
        <mc:Fallback>
          <p:sp>
            <p:nvSpPr>
              <p:cNvPr id="1048797" name=""/>
              <p:cNvSpPr/>
              <p:nvPr/>
            </p:nvSpPr>
            <p:spPr>
              <a:xfrm>
                <a:off x="6848750" y="4548271"/>
                <a:ext cx="71651" cy="218101"/>
              </a:xfrm>
            </p:spPr>
          </p:sp>
        </mc:Fallback>
      </mc:AlternateContent>
      <mc:AlternateContent xmlns:mc="http://schemas.openxmlformats.org/markup-compatibility/2006">
        <mc:Choice xmlns:p14="http://schemas.microsoft.com/office/powerpoint/2010/main" Requires="p14">
          <p:contentPart p14:bwMode="auto" r:id="rId15">
            <p14:nvContentPartPr>
              <p14:cNvPr id="1048798" name=""/>
              <p14:cNvContentPartPr/>
              <p14:nvPr/>
            </p14:nvContentPartPr>
            <p14:xfrm>
              <a:off x="6959134" y="4553986"/>
              <a:ext cx="203053" cy="127261"/>
            </p14:xfrm>
          </p:contentPart>
        </mc:Choice>
        <mc:Fallback>
          <p:sp>
            <p:nvSpPr>
              <p:cNvPr id="1048798" name=""/>
              <p:cNvSpPr/>
              <p:nvPr/>
            </p:nvSpPr>
            <p:spPr>
              <a:xfrm>
                <a:off x="6959134" y="4553986"/>
                <a:ext cx="203053" cy="12726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780">
                                            <p:txEl>
                                              <p:pRg st="3" end="3"/>
                                            </p:txEl>
                                          </p:spTgt>
                                        </p:tgtEl>
                                        <p:attrNameLst>
                                          <p:attrName>style.visibility</p:attrName>
                                        </p:attrNameLst>
                                      </p:cBhvr>
                                      <p:to>
                                        <p:strVal val="visible"/>
                                      </p:to>
                                    </p:set>
                                    <p:animEffect transition="in" filter="wipe(left)">
                                      <p:cBhvr>
                                        <p:cTn dur="500" id="7"/>
                                        <p:tgtEl>
                                          <p:spTgt spid="1048780">
                                            <p:txEl>
                                              <p:pRg st="3" end="3"/>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83"/>
                                        </p:tgtEl>
                                        <p:attrNameLst>
                                          <p:attrName>style.visibility</p:attrName>
                                        </p:attrNameLst>
                                      </p:cBhvr>
                                      <p:to>
                                        <p:strVal val="visible"/>
                                      </p:to>
                                    </p:set>
                                    <p:animEffect transition="in" filter="wipe(left)">
                                      <p:cBhvr>
                                        <p:cTn dur="500" id="12"/>
                                        <p:tgtEl>
                                          <p:spTgt spid="1048783"/>
                                        </p:tgtEl>
                                      </p:cBhvr>
                                    </p:animEffect>
                                  </p:childTnLst>
                                </p:cTn>
                              </p:par>
                            </p:childTnLst>
                          </p:cTn>
                        </p:par>
                        <p:par>
                          <p:cTn fill="hold" id="13">
                            <p:stCondLst>
                              <p:cond delay="500"/>
                            </p:stCondLst>
                            <p:childTnLst>
                              <p:par>
                                <p:cTn fill="hold" grpId="0" id="14" nodeType="afterEffect" presetClass="entr" presetID="22" presetSubtype="8">
                                  <p:stCondLst>
                                    <p:cond delay="0"/>
                                  </p:stCondLst>
                                  <p:childTnLst>
                                    <p:set>
                                      <p:cBhvr>
                                        <p:cTn dur="1" fill="hold" id="15">
                                          <p:stCondLst>
                                            <p:cond delay="0"/>
                                          </p:stCondLst>
                                        </p:cTn>
                                        <p:tgtEl>
                                          <p:spTgt spid="1048782"/>
                                        </p:tgtEl>
                                        <p:attrNameLst>
                                          <p:attrName>style.visibility</p:attrName>
                                        </p:attrNameLst>
                                      </p:cBhvr>
                                      <p:to>
                                        <p:strVal val="visible"/>
                                      </p:to>
                                    </p:set>
                                    <p:animEffect transition="in" filter="wipe(left)">
                                      <p:cBhvr>
                                        <p:cTn dur="500" id="16"/>
                                        <p:tgtEl>
                                          <p:spTgt spid="1048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2" grpId="0"/>
      <p:bldP spid="104878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97" name=""/>
        <p:cNvGrpSpPr/>
        <p:nvPr/>
      </p:nvGrpSpPr>
      <p:grpSpPr>
        <a:xfrm>
          <a:off x="0" y="0"/>
          <a:ext cx="0" cy="0"/>
          <a:chOff x="0" y="0"/>
          <a:chExt cx="0" cy="0"/>
        </a:xfrm>
      </p:grpSpPr>
      <p:sp>
        <p:nvSpPr>
          <p:cNvPr id="1049757"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389"/>
            </a:stretch>
          </a:blipFill>
        </p:spPr>
        <p:txBody>
          <a:bodyPr/>
          <a:p>
            <a:r>
              <a:rPr altLang="en-US" lang="zh-CN">
                <a:noFill/>
              </a:rPr>
              <a:t> </a:t>
            </a:r>
          </a:p>
        </p:txBody>
      </p:sp>
      <p:sp>
        <p:nvSpPr>
          <p:cNvPr id="1049758" name="Slide Number Placeholder 3"/>
          <p:cNvSpPr>
            <a:spLocks noGrp="1"/>
          </p:cNvSpPr>
          <p:nvPr>
            <p:ph type="sldNum" sz="quarter" idx="12"/>
          </p:nvPr>
        </p:nvSpPr>
        <p:spPr/>
        <p:txBody>
          <a:bodyPr/>
          <a:p>
            <a:fld id="{92BCE318-9B8C-4959-AA5F-B14B64145063}" type="slidenum">
              <a:rPr altLang="en-US" lang="zh-CN" smtClean="0"/>
              <a:t>40</a:t>
            </a:fld>
            <a:endParaRPr altLang="en-US" lang="zh-CN"/>
          </a:p>
        </p:txBody>
      </p:sp>
      <p:sp>
        <p:nvSpPr>
          <p:cNvPr id="1049759" name="Title 1"/>
          <p:cNvSpPr>
            <a:spLocks noGrp="1"/>
          </p:cNvSpPr>
          <p:nvPr>
            <p:ph type="title"/>
          </p:nvPr>
        </p:nvSpPr>
        <p:spPr>
          <a:xfrm>
            <a:off x="457200" y="440668"/>
            <a:ext cx="8229600" cy="1143000"/>
          </a:xfrm>
        </p:spPr>
        <p:txBody>
          <a:bodyPr/>
          <a:p>
            <a:r>
              <a:rPr altLang="zh-CN" b="1" dirty="0" lang="en-US"/>
              <a:t>Impulse Response</a:t>
            </a:r>
            <a:endParaRPr altLang="en-US" b="1" dirty="0" lang="zh-CN"/>
          </a:p>
        </p:txBody>
      </p:sp>
      <p:cxnSp>
        <p:nvCxnSpPr>
          <p:cNvPr id="3145890" name="Straight Arrow Connector 5"/>
          <p:cNvCxnSpPr>
            <a:cxnSpLocks/>
          </p:cNvCxnSpPr>
          <p:nvPr/>
        </p:nvCxnSpPr>
        <p:spPr>
          <a:xfrm flipV="1">
            <a:off x="4680012" y="5954081"/>
            <a:ext cx="0" cy="288032"/>
          </a:xfrm>
          <a:prstGeom prst="straightConnector1"/>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49760"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9757">
                                            <p:txEl>
                                              <p:pRg st="2" end="2"/>
                                            </p:txEl>
                                          </p:spTgt>
                                        </p:tgtEl>
                                        <p:attrNameLst>
                                          <p:attrName>style.visibility</p:attrName>
                                        </p:attrNameLst>
                                      </p:cBhvr>
                                      <p:to>
                                        <p:strVal val="visible"/>
                                      </p:to>
                                    </p:set>
                                    <p:animEffect transition="in" filter="wipe(left)">
                                      <p:cBhvr>
                                        <p:cTn dur="500" id="7"/>
                                        <p:tgtEl>
                                          <p:spTgt spid="1049757">
                                            <p:txEl>
                                              <p:pRg st="2" end="2"/>
                                            </p:txEl>
                                          </p:spTgt>
                                        </p:tgtEl>
                                      </p:cBhvr>
                                    </p:animEffect>
                                  </p:childTnLst>
                                </p:cTn>
                              </p:par>
                              <p:par>
                                <p:cTn fill="hold" id="8" nodeType="withEffect" presetClass="entr" presetID="22" presetSubtype="8">
                                  <p:stCondLst>
                                    <p:cond delay="0"/>
                                  </p:stCondLst>
                                  <p:childTnLst>
                                    <p:set>
                                      <p:cBhvr>
                                        <p:cTn dur="1" fill="hold" id="9">
                                          <p:stCondLst>
                                            <p:cond delay="0"/>
                                          </p:stCondLst>
                                        </p:cTn>
                                        <p:tgtEl>
                                          <p:spTgt spid="1049757">
                                            <p:txEl>
                                              <p:pRg st="3" end="3"/>
                                            </p:txEl>
                                          </p:spTgt>
                                        </p:tgtEl>
                                        <p:attrNameLst>
                                          <p:attrName>style.visibility</p:attrName>
                                        </p:attrNameLst>
                                      </p:cBhvr>
                                      <p:to>
                                        <p:strVal val="visible"/>
                                      </p:to>
                                    </p:set>
                                    <p:animEffect transition="in" filter="wipe(left)">
                                      <p:cBhvr>
                                        <p:cTn dur="500" id="10"/>
                                        <p:tgtEl>
                                          <p:spTgt spid="1049757">
                                            <p:txEl>
                                              <p:pRg st="3" end="3"/>
                                            </p:txEl>
                                          </p:spTgt>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8">
                                  <p:stCondLst>
                                    <p:cond delay="0"/>
                                  </p:stCondLst>
                                  <p:childTnLst>
                                    <p:set>
                                      <p:cBhvr>
                                        <p:cTn dur="1" fill="hold" id="14">
                                          <p:stCondLst>
                                            <p:cond delay="0"/>
                                          </p:stCondLst>
                                        </p:cTn>
                                        <p:tgtEl>
                                          <p:spTgt spid="1049757">
                                            <p:txEl>
                                              <p:pRg st="4" end="4"/>
                                            </p:txEl>
                                          </p:spTgt>
                                        </p:tgtEl>
                                        <p:attrNameLst>
                                          <p:attrName>style.visibility</p:attrName>
                                        </p:attrNameLst>
                                      </p:cBhvr>
                                      <p:to>
                                        <p:strVal val="visible"/>
                                      </p:to>
                                    </p:set>
                                    <p:animEffect transition="in" filter="wipe(left)">
                                      <p:cBhvr>
                                        <p:cTn dur="500" id="15"/>
                                        <p:tgtEl>
                                          <p:spTgt spid="1049757">
                                            <p:txEl>
                                              <p:pRg st="4" end="4"/>
                                            </p:txEl>
                                          </p:spTgt>
                                        </p:tgtEl>
                                      </p:cBhvr>
                                    </p:animEffect>
                                  </p:childTnLst>
                                </p:cTn>
                              </p:par>
                              <p:par>
                                <p:cTn fill="hold" id="16" nodeType="withEffect" presetClass="entr" presetID="22" presetSubtype="8">
                                  <p:stCondLst>
                                    <p:cond delay="0"/>
                                  </p:stCondLst>
                                  <p:childTnLst>
                                    <p:set>
                                      <p:cBhvr>
                                        <p:cTn dur="1" fill="hold" id="17">
                                          <p:stCondLst>
                                            <p:cond delay="0"/>
                                          </p:stCondLst>
                                        </p:cTn>
                                        <p:tgtEl>
                                          <p:spTgt spid="1049757">
                                            <p:txEl>
                                              <p:pRg st="5" end="5"/>
                                            </p:txEl>
                                          </p:spTgt>
                                        </p:tgtEl>
                                        <p:attrNameLst>
                                          <p:attrName>style.visibility</p:attrName>
                                        </p:attrNameLst>
                                      </p:cBhvr>
                                      <p:to>
                                        <p:strVal val="visible"/>
                                      </p:to>
                                    </p:set>
                                    <p:animEffect transition="in" filter="wipe(left)">
                                      <p:cBhvr>
                                        <p:cTn dur="500" id="18"/>
                                        <p:tgtEl>
                                          <p:spTgt spid="1049757">
                                            <p:txEl>
                                              <p:pRg st="5" end="5"/>
                                            </p:txEl>
                                          </p:spTgt>
                                        </p:tgtEl>
                                      </p:cBhvr>
                                    </p:animEffect>
                                  </p:childTnLst>
                                </p:cTn>
                              </p:par>
                            </p:childTnLst>
                          </p:cTn>
                        </p:par>
                        <p:par>
                          <p:cTn fill="hold" id="19">
                            <p:stCondLst>
                              <p:cond delay="500"/>
                            </p:stCondLst>
                            <p:childTnLst>
                              <p:par>
                                <p:cTn fill="hold" id="20" nodeType="afterEffect" presetClass="entr" presetID="22" presetSubtype="4">
                                  <p:stCondLst>
                                    <p:cond delay="0"/>
                                  </p:stCondLst>
                                  <p:childTnLst>
                                    <p:set>
                                      <p:cBhvr>
                                        <p:cTn dur="1" fill="hold" id="21">
                                          <p:stCondLst>
                                            <p:cond delay="0"/>
                                          </p:stCondLst>
                                        </p:cTn>
                                        <p:tgtEl>
                                          <p:spTgt spid="3145890"/>
                                        </p:tgtEl>
                                        <p:attrNameLst>
                                          <p:attrName>style.visibility</p:attrName>
                                        </p:attrNameLst>
                                      </p:cBhvr>
                                      <p:to>
                                        <p:strVal val="visible"/>
                                      </p:to>
                                    </p:set>
                                    <p:animEffect transition="in" filter="wipe(down)">
                                      <p:cBhvr>
                                        <p:cTn dur="500" id="22"/>
                                        <p:tgtEl>
                                          <p:spTgt spid="3145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98" name=""/>
        <p:cNvGrpSpPr/>
        <p:nvPr/>
      </p:nvGrpSpPr>
      <p:grpSpPr>
        <a:xfrm>
          <a:off x="0" y="0"/>
          <a:ext cx="0" cy="0"/>
          <a:chOff x="0" y="0"/>
          <a:chExt cx="0" cy="0"/>
        </a:xfrm>
      </p:grpSpPr>
      <p:sp>
        <p:nvSpPr>
          <p:cNvPr id="1049761" name="Content Placeholder 2"/>
          <p:cNvSpPr>
            <a:spLocks noGrp="1"/>
          </p:cNvSpPr>
          <p:nvPr>
            <p:ph idx="1"/>
          </p:nvPr>
        </p:nvSpPr>
        <p:spPr/>
        <p:txBody>
          <a:bodyPr/>
          <a:p>
            <a:r>
              <a:rPr altLang="zh-CN" dirty="0" lang="en-US"/>
              <a:t>Input-output relation – </a:t>
            </a:r>
            <a:r>
              <a:rPr altLang="zh-CN" dirty="0" lang="en-US">
                <a:solidFill>
                  <a:srgbClr val="C00000"/>
                </a:solidFill>
              </a:rPr>
              <a:t>A consequence of the linear and time-invariant properties is that an LTI discrete time system is completely characterized by its impulse response</a:t>
            </a:r>
          </a:p>
          <a:p>
            <a:endParaRPr altLang="zh-CN" dirty="0" lang="en-US">
              <a:solidFill>
                <a:srgbClr val="C00000"/>
              </a:solidFill>
            </a:endParaRPr>
          </a:p>
          <a:p>
            <a:r>
              <a:rPr altLang="zh-CN" dirty="0" lang="en-US"/>
              <a:t>In other words, </a:t>
            </a:r>
            <a:r>
              <a:rPr altLang="zh-CN" dirty="0" lang="en-US">
                <a:solidFill>
                  <a:srgbClr val="0000CC"/>
                </a:solidFill>
              </a:rPr>
              <a:t>knowing the impulse response one can compute the output of the system for an arbitrary input</a:t>
            </a:r>
            <a:endParaRPr altLang="en-US" dirty="0" lang="zh-CN">
              <a:solidFill>
                <a:srgbClr val="0000CC"/>
              </a:solidFill>
            </a:endParaRPr>
          </a:p>
        </p:txBody>
      </p:sp>
      <p:sp>
        <p:nvSpPr>
          <p:cNvPr id="1049762" name="Slide Number Placeholder 3"/>
          <p:cNvSpPr>
            <a:spLocks noGrp="1"/>
          </p:cNvSpPr>
          <p:nvPr>
            <p:ph type="sldNum" sz="quarter" idx="12"/>
          </p:nvPr>
        </p:nvSpPr>
        <p:spPr/>
        <p:txBody>
          <a:bodyPr/>
          <a:p>
            <a:fld id="{92BCE318-9B8C-4959-AA5F-B14B64145063}" type="slidenum">
              <a:rPr altLang="en-US" lang="zh-CN" smtClean="0"/>
              <a:t>41</a:t>
            </a:fld>
            <a:endParaRPr altLang="en-US" lang="zh-CN"/>
          </a:p>
        </p:txBody>
      </p:sp>
      <p:sp>
        <p:nvSpPr>
          <p:cNvPr id="1049763" name="Title 1"/>
          <p:cNvSpPr>
            <a:spLocks noGrp="1"/>
          </p:cNvSpPr>
          <p:nvPr>
            <p:ph type="title"/>
          </p:nvPr>
        </p:nvSpPr>
        <p:spPr>
          <a:xfrm>
            <a:off x="457200" y="440668"/>
            <a:ext cx="8229600" cy="1143000"/>
          </a:xfrm>
        </p:spPr>
        <p:txBody>
          <a:bodyPr>
            <a:normAutofit fontScale="90000"/>
          </a:bodyPr>
          <a:p>
            <a:r>
              <a:rPr altLang="zh-CN" b="1" dirty="0" lang="en-US"/>
              <a:t>Time-Domain Characterization of LTI Discrete Time Systems</a:t>
            </a:r>
            <a:endParaRPr altLang="en-US" b="1" dirty="0" lang="zh-CN"/>
          </a:p>
        </p:txBody>
      </p:sp>
      <p:sp>
        <p:nvSpPr>
          <p:cNvPr id="1049764"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11" name=""/>
        <p:cNvGrpSpPr/>
        <p:nvPr/>
      </p:nvGrpSpPr>
      <p:grpSpPr>
        <a:xfrm>
          <a:off x="0" y="0"/>
          <a:ext cx="0" cy="0"/>
          <a:chOff x="0" y="0"/>
          <a:chExt cx="0" cy="0"/>
        </a:xfrm>
      </p:grpSpPr>
      <p:sp>
        <p:nvSpPr>
          <p:cNvPr id="1048762" name="标题 1"/>
          <p:cNvSpPr>
            <a:spLocks noGrp="1"/>
          </p:cNvSpPr>
          <p:nvPr>
            <p:ph type="title"/>
          </p:nvPr>
        </p:nvSpPr>
        <p:spPr>
          <a:xfrm>
            <a:off x="457200" y="404664"/>
            <a:ext cx="8229600" cy="1143000"/>
          </a:xfrm>
        </p:spPr>
        <p:txBody>
          <a:bodyPr/>
          <a:p>
            <a:r>
              <a:rPr altLang="zh-CN" b="1" dirty="0" lang="en-US"/>
              <a:t>Compute Impulse Response</a:t>
            </a:r>
            <a:endParaRPr altLang="en-US" b="1" dirty="0" lang="zh-CN"/>
          </a:p>
        </p:txBody>
      </p:sp>
      <p:sp>
        <p:nvSpPr>
          <p:cNvPr id="1048763" name="内容占位符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1037" t="-1250" r="-1630"/>
            </a:stretch>
          </a:blipFill>
        </p:spPr>
        <p:txBody>
          <a:bodyPr/>
          <a:p>
            <a:r>
              <a:rPr altLang="en-US" lang="zh-CN">
                <a:noFill/>
              </a:rPr>
              <a:t> </a:t>
            </a:r>
          </a:p>
        </p:txBody>
      </p:sp>
      <p:sp>
        <p:nvSpPr>
          <p:cNvPr id="1048764" name="灯片编号占位符 3"/>
          <p:cNvSpPr>
            <a:spLocks noGrp="1"/>
          </p:cNvSpPr>
          <p:nvPr>
            <p:ph type="sldNum" sz="quarter" idx="12"/>
          </p:nvPr>
        </p:nvSpPr>
        <p:spPr/>
        <p:txBody>
          <a:bodyPr/>
          <a:p>
            <a:fld id="{92BCE318-9B8C-4959-AA5F-B14B64145063}" type="slidenum">
              <a:rPr altLang="en-US" lang="zh-CN" smtClean="0"/>
              <a:t>42</a:t>
            </a:fld>
            <a:endParaRPr altLang="en-US" lang="zh-CN"/>
          </a:p>
        </p:txBody>
      </p:sp>
      <p:sp>
        <p:nvSpPr>
          <p:cNvPr id="1048765"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763">
                                            <p:txEl>
                                              <p:pRg st="3" end="3"/>
                                            </p:txEl>
                                          </p:spTgt>
                                        </p:tgtEl>
                                        <p:attrNameLst>
                                          <p:attrName>style.visibility</p:attrName>
                                        </p:attrNameLst>
                                      </p:cBhvr>
                                      <p:to>
                                        <p:strVal val="visible"/>
                                      </p:to>
                                    </p:set>
                                    <p:animEffect transition="in" filter="wipe(left)">
                                      <p:cBhvr>
                                        <p:cTn dur="500" id="7"/>
                                        <p:tgtEl>
                                          <p:spTgt spid="1048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01" name=""/>
        <p:cNvGrpSpPr/>
        <p:nvPr/>
      </p:nvGrpSpPr>
      <p:grpSpPr>
        <a:xfrm>
          <a:off x="0" y="0"/>
          <a:ext cx="0" cy="0"/>
          <a:chOff x="0" y="0"/>
          <a:chExt cx="0" cy="0"/>
        </a:xfrm>
      </p:grpSpPr>
      <p:sp>
        <p:nvSpPr>
          <p:cNvPr id="1048636" name="内容占位符 2"/>
          <p:cNvSpPr>
            <a:spLocks noGrp="1"/>
          </p:cNvSpPr>
          <p:nvPr>
            <p:ph idx="1"/>
          </p:nvPr>
        </p:nvSpPr>
        <p:spPr>
          <a:xfrm>
            <a:off x="467544" y="1844824"/>
            <a:ext cx="8229600" cy="4389120"/>
          </a:xfrm>
        </p:spPr>
        <p:txBody>
          <a:bodyPr/>
          <a:p>
            <a:r>
              <a:rPr altLang="zh-CN" dirty="0" lang="en-US"/>
              <a:t>Since the system is </a:t>
            </a:r>
            <a:r>
              <a:rPr altLang="zh-CN" dirty="0" lang="en-US">
                <a:solidFill>
                  <a:srgbClr val="FF0000"/>
                </a:solidFill>
              </a:rPr>
              <a:t>time-invariant</a:t>
            </a:r>
            <a:r>
              <a:rPr altLang="zh-CN" dirty="0" lang="en-US"/>
              <a:t>, we have</a:t>
            </a:r>
          </a:p>
          <a:p>
            <a:pPr indent="0" marL="0">
              <a:buNone/>
            </a:pPr>
            <a:endParaRPr altLang="zh-CN" dirty="0" lang="en-US"/>
          </a:p>
          <a:p>
            <a:endParaRPr altLang="zh-CN" dirty="0" lang="en-US"/>
          </a:p>
          <a:p>
            <a:endParaRPr altLang="zh-CN" dirty="0" lang="en-US"/>
          </a:p>
          <a:p>
            <a:endParaRPr altLang="zh-CN" dirty="0" lang="en-US"/>
          </a:p>
          <a:p>
            <a:endParaRPr altLang="zh-CN" dirty="0" lang="en-US"/>
          </a:p>
          <a:p>
            <a:endParaRPr altLang="en-US" dirty="0" lang="zh-CN"/>
          </a:p>
        </p:txBody>
      </p:sp>
      <p:sp>
        <p:nvSpPr>
          <p:cNvPr id="1048637" name="灯片编号占位符 3"/>
          <p:cNvSpPr>
            <a:spLocks noGrp="1"/>
          </p:cNvSpPr>
          <p:nvPr>
            <p:ph type="sldNum" sz="quarter" idx="12"/>
          </p:nvPr>
        </p:nvSpPr>
        <p:spPr/>
        <p:txBody>
          <a:bodyPr/>
          <a:p>
            <a:fld id="{92BCE318-9B8C-4959-AA5F-B14B64145063}" type="slidenum">
              <a:rPr altLang="en-US" lang="zh-CN" smtClean="0"/>
              <a:t>43</a:t>
            </a:fld>
            <a:endParaRPr altLang="en-US" lang="zh-CN"/>
          </a:p>
        </p:txBody>
      </p:sp>
      <p:sp>
        <p:nvSpPr>
          <p:cNvPr id="1048638" name="标题 1"/>
          <p:cNvSpPr>
            <a:spLocks noGrp="1"/>
          </p:cNvSpPr>
          <p:nvPr>
            <p:ph type="title"/>
          </p:nvPr>
        </p:nvSpPr>
        <p:spPr>
          <a:xfrm>
            <a:off x="457200" y="404664"/>
            <a:ext cx="8229600" cy="1143000"/>
          </a:xfrm>
        </p:spPr>
        <p:txBody>
          <a:bodyPr/>
          <a:p>
            <a:r>
              <a:rPr altLang="zh-CN" b="1" dirty="0" lang="en-US"/>
              <a:t>Compute Impulse Response</a:t>
            </a:r>
            <a:endParaRPr altLang="en-US" b="1" dirty="0" lang="zh-CN"/>
          </a:p>
        </p:txBody>
      </p:sp>
      <p:graphicFrame>
        <p:nvGraphicFramePr>
          <p:cNvPr id="4194305" name="表格 5"/>
          <p:cNvGraphicFramePr>
            <a:graphicFrameLocks noGrp="1"/>
          </p:cNvGraphicFramePr>
          <p:nvPr/>
        </p:nvGraphicFramePr>
        <p:xfrm>
          <a:off x="1907704" y="2240868"/>
          <a:ext cx="5148573" cy="3132350"/>
        </p:xfrm>
        <a:graphic>
          <a:graphicData uri="http://schemas.openxmlformats.org/drawingml/2006/table">
            <a:tbl>
              <a:tblPr firstRow="1" bandRow="1">
                <a:tableStyleId>{5C22544A-7EE6-4342-B048-85BDC9FD1C3A}</a:tableStyleId>
              </a:tblPr>
              <a:tblGrid>
                <a:gridCol w="2098175"/>
                <a:gridCol w="881842"/>
                <a:gridCol w="2168556"/>
              </a:tblGrid>
              <a:tr h="626470">
                <a:tc>
                  <a:txBody>
                    <a:bodyPr/>
                    <a:p>
                      <a:pPr algn="ctr"/>
                      <a:r>
                        <a:rPr altLang="zh-CN" dirty="0" sz="2400" lang="en-US">
                          <a:solidFill>
                            <a:srgbClr val="0000CC"/>
                          </a:solidFill>
                        </a:rPr>
                        <a:t>Input</a:t>
                      </a:r>
                      <a:endParaRPr altLang="en-US" dirty="0" sz="2400" lang="zh-CN">
                        <a:solidFill>
                          <a:srgbClr val="0000CC"/>
                        </a:solidFill>
                      </a:endParaRPr>
                    </a:p>
                  </a:txBody>
                  <a:tcPr anchor="ctr">
                    <a:noFill/>
                  </a:tcPr>
                </a:tc>
                <a:tc>
                  <a:txBody>
                    <a:bodyPr/>
                    <a:p>
                      <a:pPr algn="ctr"/>
                      <a:endParaRPr altLang="en-US" dirty="0" lang="zh-CN"/>
                    </a:p>
                  </a:txBody>
                  <a:tcPr anchor="ctr">
                    <a:noFill/>
                  </a:tcPr>
                </a:tc>
                <a:tc>
                  <a:txBody>
                    <a:bodyPr/>
                    <a:p>
                      <a:pPr algn="ctr"/>
                      <a:r>
                        <a:rPr altLang="zh-CN" dirty="0" sz="2400" lang="en-US">
                          <a:solidFill>
                            <a:srgbClr val="0000CC"/>
                          </a:solidFill>
                        </a:rPr>
                        <a:t>Output</a:t>
                      </a:r>
                      <a:endParaRPr altLang="en-US" dirty="0" sz="2400" lang="zh-CN">
                        <a:solidFill>
                          <a:srgbClr val="0000CC"/>
                        </a:solidFill>
                      </a:endParaRPr>
                    </a:p>
                  </a:txBody>
                  <a:tcPr anchor="ctr">
                    <a:noFill/>
                  </a:tcPr>
                </a:tc>
              </a:tr>
              <a:tr h="626470">
                <a:tc>
                  <a:txBody>
                    <a:bodyPr/>
                    <a:p>
                      <a:pPr algn="ctr"/>
                      <a:endParaRPr altLang="en-US" dirty="0" sz="2600" lang="zh-CN"/>
                    </a:p>
                  </a:txBody>
                  <a:tcPr anchor="ctr">
                    <a:noFill/>
                  </a:tcPr>
                </a:tc>
                <a:tc>
                  <a:txBody>
                    <a:bodyPr/>
                    <a:p>
                      <a:pPr algn="ct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p>
                  </a:txBody>
                  <a:tcPr anchor="ctr">
                    <a:noFill/>
                  </a:tcPr>
                </a:tc>
                <a:tc>
                  <a:txBody>
                    <a:bodyPr/>
                    <a:p>
                      <a:pPr algn="ctr"/>
                      <a:endParaRPr altLang="en-US" dirty="0" sz="2600" lang="zh-CN"/>
                    </a:p>
                  </a:txBody>
                  <a:tcPr anchor="ctr">
                    <a:noFill/>
                  </a:tcPr>
                </a:tc>
              </a:tr>
            </a:tbl>
          </a:graphicData>
        </a:graphic>
      </p:graphicFrame>
      <p:sp>
        <p:nvSpPr>
          <p:cNvPr id="1048639"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8640" name=""/>
              <p14:cNvContentPartPr/>
              <p14:nvPr/>
            </p14:nvContentPartPr>
            <p14:xfrm>
              <a:off x="0" y="0"/>
              <a:ext cx="0" cy="0"/>
            </p14:xfrm>
          </p:contentPart>
        </mc:Choice>
        <mc:Fallback>
          <p:sp>
            <p:nvSpPr>
              <p:cNvPr id="104864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
            <p14:nvContentPartPr>
              <p14:cNvPr id="1048641" name=""/>
              <p14:cNvContentPartPr/>
              <p14:nvPr/>
            </p14:nvContentPartPr>
            <p14:xfrm>
              <a:off x="2603257" y="3009534"/>
              <a:ext cx="185674" cy="327862"/>
            </p14:xfrm>
          </p:contentPart>
        </mc:Choice>
        <mc:Fallback>
          <p:sp>
            <p:nvSpPr>
              <p:cNvPr id="1048641" name=""/>
              <p:cNvSpPr/>
              <p:nvPr/>
            </p:nvSpPr>
            <p:spPr>
              <a:xfrm>
                <a:off x="2603257" y="3009534"/>
                <a:ext cx="185674" cy="327862"/>
              </a:xfrm>
            </p:spPr>
          </p:sp>
        </mc:Fallback>
      </mc:AlternateContent>
      <mc:AlternateContent xmlns:mc="http://schemas.openxmlformats.org/markup-compatibility/2006">
        <mc:Choice xmlns:p14="http://schemas.microsoft.com/office/powerpoint/2010/main" Requires="p14">
          <p:contentPart p14:bwMode="auto" r:id="rId3">
            <p14:nvContentPartPr>
              <p14:cNvPr id="1048642" name=""/>
              <p14:cNvContentPartPr/>
              <p14:nvPr/>
            </p14:nvContentPartPr>
            <p14:xfrm>
              <a:off x="2790571" y="3041512"/>
              <a:ext cx="120445" cy="10297"/>
            </p14:xfrm>
          </p:contentPart>
        </mc:Choice>
        <mc:Fallback>
          <p:sp>
            <p:nvSpPr>
              <p:cNvPr id="1048642" name=""/>
              <p:cNvSpPr/>
              <p:nvPr/>
            </p:nvSpPr>
            <p:spPr>
              <a:xfrm>
                <a:off x="2790571" y="3041512"/>
                <a:ext cx="120445" cy="10297"/>
              </a:xfrm>
            </p:spPr>
          </p:sp>
        </mc:Fallback>
      </mc:AlternateContent>
      <mc:AlternateContent xmlns:mc="http://schemas.openxmlformats.org/markup-compatibility/2006">
        <mc:Choice xmlns:p14="http://schemas.microsoft.com/office/powerpoint/2010/main" Requires="p14">
          <p:contentPart p14:bwMode="auto" r:id="rId4">
            <p14:nvContentPartPr>
              <p14:cNvPr id="1048643" name=""/>
              <p14:cNvContentPartPr/>
              <p14:nvPr/>
            </p14:nvContentPartPr>
            <p14:xfrm>
              <a:off x="2776602" y="3113492"/>
              <a:ext cx="103685" cy="111478"/>
            </p14:xfrm>
          </p:contentPart>
        </mc:Choice>
        <mc:Fallback>
          <p:sp>
            <p:nvSpPr>
              <p:cNvPr id="1048643" name=""/>
              <p:cNvSpPr/>
              <p:nvPr/>
            </p:nvSpPr>
            <p:spPr>
              <a:xfrm>
                <a:off x="2776602" y="3113492"/>
                <a:ext cx="103685" cy="111478"/>
              </a:xfrm>
            </p:spPr>
          </p:sp>
        </mc:Fallback>
      </mc:AlternateContent>
      <mc:AlternateContent xmlns:mc="http://schemas.openxmlformats.org/markup-compatibility/2006">
        <mc:Choice xmlns:p14="http://schemas.microsoft.com/office/powerpoint/2010/main" Requires="p14">
          <p:contentPart p14:bwMode="auto" r:id="rId5">
            <p14:nvContentPartPr>
              <p14:cNvPr id="1048644" name=""/>
              <p14:cNvContentPartPr/>
              <p14:nvPr/>
            </p14:nvContentPartPr>
            <p14:xfrm>
              <a:off x="2903596" y="3077300"/>
              <a:ext cx="69504" cy="135122"/>
            </p14:xfrm>
          </p:contentPart>
        </mc:Choice>
        <mc:Fallback>
          <p:sp>
            <p:nvSpPr>
              <p:cNvPr id="1048644" name=""/>
              <p:cNvSpPr/>
              <p:nvPr/>
            </p:nvSpPr>
            <p:spPr>
              <a:xfrm>
                <a:off x="2903596" y="3077300"/>
                <a:ext cx="69504" cy="135122"/>
              </a:xfrm>
            </p:spPr>
          </p:sp>
        </mc:Fallback>
      </mc:AlternateContent>
      <mc:AlternateContent xmlns:mc="http://schemas.openxmlformats.org/markup-compatibility/2006">
        <mc:Choice xmlns:p14="http://schemas.microsoft.com/office/powerpoint/2010/main" Requires="p14">
          <p:contentPart p14:bwMode="auto" r:id="rId6">
            <p14:nvContentPartPr>
              <p14:cNvPr id="1048645" name=""/>
              <p14:cNvContentPartPr/>
              <p14:nvPr/>
            </p14:nvContentPartPr>
            <p14:xfrm>
              <a:off x="2981697" y="3105658"/>
              <a:ext cx="75897" cy="10373"/>
            </p14:xfrm>
          </p:contentPart>
        </mc:Choice>
        <mc:Fallback>
          <p:sp>
            <p:nvSpPr>
              <p:cNvPr id="1048645" name=""/>
              <p:cNvSpPr/>
              <p:nvPr/>
            </p:nvSpPr>
            <p:spPr>
              <a:xfrm>
                <a:off x="2981697" y="3105658"/>
                <a:ext cx="75897" cy="10373"/>
              </a:xfrm>
            </p:spPr>
          </p:sp>
        </mc:Fallback>
      </mc:AlternateContent>
      <mc:AlternateContent xmlns:mc="http://schemas.openxmlformats.org/markup-compatibility/2006">
        <mc:Choice xmlns:p14="http://schemas.microsoft.com/office/powerpoint/2010/main" Requires="p14">
          <p:contentPart p14:bwMode="auto" r:id="rId7">
            <p14:nvContentPartPr>
              <p14:cNvPr id="1048646" name=""/>
              <p14:cNvContentPartPr/>
              <p14:nvPr/>
            </p14:nvContentPartPr>
            <p14:xfrm>
              <a:off x="3004556" y="3009360"/>
              <a:ext cx="23367" cy="153147"/>
            </p14:xfrm>
          </p:contentPart>
        </mc:Choice>
        <mc:Fallback>
          <p:sp>
            <p:nvSpPr>
              <p:cNvPr id="1048646" name=""/>
              <p:cNvSpPr/>
              <p:nvPr/>
            </p:nvSpPr>
            <p:spPr>
              <a:xfrm>
                <a:off x="3004556" y="3009360"/>
                <a:ext cx="23367" cy="153147"/>
              </a:xfrm>
            </p:spPr>
          </p:sp>
        </mc:Fallback>
      </mc:AlternateContent>
      <mc:AlternateContent xmlns:mc="http://schemas.openxmlformats.org/markup-compatibility/2006">
        <mc:Choice xmlns:p14="http://schemas.microsoft.com/office/powerpoint/2010/main" Requires="p14">
          <p:contentPart p14:bwMode="auto" r:id="rId8">
            <p14:nvContentPartPr>
              <p14:cNvPr id="1048647" name=""/>
              <p14:cNvContentPartPr/>
              <p14:nvPr/>
            </p14:nvContentPartPr>
            <p14:xfrm>
              <a:off x="3071863" y="3023329"/>
              <a:ext cx="128982" cy="139155"/>
            </p14:xfrm>
          </p:contentPart>
        </mc:Choice>
        <mc:Fallback>
          <p:sp>
            <p:nvSpPr>
              <p:cNvPr id="1048647" name=""/>
              <p:cNvSpPr/>
              <p:nvPr/>
            </p:nvSpPr>
            <p:spPr>
              <a:xfrm>
                <a:off x="3071863" y="3023329"/>
                <a:ext cx="128982" cy="139155"/>
              </a:xfrm>
            </p:spPr>
          </p:sp>
        </mc:Fallback>
      </mc:AlternateContent>
      <mc:AlternateContent xmlns:mc="http://schemas.openxmlformats.org/markup-compatibility/2006">
        <mc:Choice xmlns:p14="http://schemas.microsoft.com/office/powerpoint/2010/main" Requires="p14">
          <p:contentPart p14:bwMode="auto" r:id="rId9">
            <p14:nvContentPartPr>
              <p14:cNvPr id="1048648" name=""/>
              <p14:cNvContentPartPr/>
              <p14:nvPr/>
            </p14:nvContentPartPr>
            <p14:xfrm>
              <a:off x="3135539" y="2971898"/>
              <a:ext cx="145103" cy="248852"/>
            </p14:xfrm>
          </p:contentPart>
        </mc:Choice>
        <mc:Fallback>
          <p:sp>
            <p:nvSpPr>
              <p:cNvPr id="1048648" name=""/>
              <p:cNvSpPr/>
              <p:nvPr/>
            </p:nvSpPr>
            <p:spPr>
              <a:xfrm>
                <a:off x="3135539" y="2971898"/>
                <a:ext cx="145103" cy="248852"/>
              </a:xfrm>
            </p:spPr>
          </p:sp>
        </mc:Fallback>
      </mc:AlternateContent>
      <mc:AlternateContent xmlns:mc="http://schemas.openxmlformats.org/markup-compatibility/2006">
        <mc:Choice xmlns:p14="http://schemas.microsoft.com/office/powerpoint/2010/main" Requires="p14">
          <p:contentPart p14:bwMode="auto" r:id="rId10">
            <p14:nvContentPartPr>
              <p14:cNvPr id="1048649" name=""/>
              <p14:cNvContentPartPr/>
              <p14:nvPr/>
            </p14:nvContentPartPr>
            <p14:xfrm>
              <a:off x="2736599" y="3048727"/>
              <a:ext cx="170048" cy="146115"/>
            </p14:xfrm>
          </p:contentPart>
        </mc:Choice>
        <mc:Fallback>
          <p:sp>
            <p:nvSpPr>
              <p:cNvPr id="1048649" name=""/>
              <p:cNvSpPr/>
              <p:nvPr/>
            </p:nvSpPr>
            <p:spPr>
              <a:xfrm>
                <a:off x="2736599" y="3048727"/>
                <a:ext cx="170048" cy="146115"/>
              </a:xfrm>
            </p:spPr>
          </p:sp>
        </mc:Fallback>
      </mc:AlternateContent>
      <mc:AlternateContent xmlns:mc="http://schemas.openxmlformats.org/markup-compatibility/2006">
        <mc:Choice xmlns:p14="http://schemas.microsoft.com/office/powerpoint/2010/main" Requires="p14">
          <p:contentPart p14:bwMode="auto" r:id="rId11">
            <p14:nvContentPartPr>
              <p14:cNvPr id="1048650" name=""/>
              <p14:cNvContentPartPr/>
              <p14:nvPr/>
            </p14:nvContentPartPr>
            <p14:xfrm>
              <a:off x="3241399" y="2962777"/>
              <a:ext cx="22588" cy="14836"/>
            </p14:xfrm>
          </p:contentPart>
        </mc:Choice>
        <mc:Fallback>
          <p:sp>
            <p:nvSpPr>
              <p:cNvPr id="1048650" name=""/>
              <p:cNvSpPr/>
              <p:nvPr/>
            </p:nvSpPr>
            <p:spPr>
              <a:xfrm>
                <a:off x="3241399" y="2962777"/>
                <a:ext cx="22588" cy="14836"/>
              </a:xfrm>
            </p:spPr>
          </p:sp>
        </mc:Fallback>
      </mc:AlternateContent>
      <mc:AlternateContent xmlns:mc="http://schemas.openxmlformats.org/markup-compatibility/2006">
        <mc:Choice xmlns:p14="http://schemas.microsoft.com/office/powerpoint/2010/main" Requires="p14">
          <p:contentPart p14:bwMode="auto" r:id="rId12">
            <p14:nvContentPartPr>
              <p14:cNvPr id="1048651" name=""/>
              <p14:cNvContentPartPr/>
              <p14:nvPr/>
            </p14:nvContentPartPr>
            <p14:xfrm>
              <a:off x="5062153" y="2931896"/>
              <a:ext cx="117488" cy="313327"/>
            </p14:xfrm>
          </p:contentPart>
        </mc:Choice>
        <mc:Fallback>
          <p:sp>
            <p:nvSpPr>
              <p:cNvPr id="1048651" name=""/>
              <p:cNvSpPr/>
              <p:nvPr/>
            </p:nvSpPr>
            <p:spPr>
              <a:xfrm>
                <a:off x="5062153" y="2931896"/>
                <a:ext cx="117488" cy="313327"/>
              </a:xfrm>
            </p:spPr>
          </p:sp>
        </mc:Fallback>
      </mc:AlternateContent>
      <mc:AlternateContent xmlns:mc="http://schemas.openxmlformats.org/markup-compatibility/2006">
        <mc:Choice xmlns:p14="http://schemas.microsoft.com/office/powerpoint/2010/main" Requires="p14">
          <p:contentPart p14:bwMode="auto" r:id="rId13">
            <p14:nvContentPartPr>
              <p14:cNvPr id="1048652" name=""/>
              <p14:cNvContentPartPr/>
              <p14:nvPr/>
            </p14:nvContentPartPr>
            <p14:xfrm>
              <a:off x="5203454" y="2940864"/>
              <a:ext cx="115530" cy="17064"/>
            </p14:xfrm>
          </p:contentPart>
        </mc:Choice>
        <mc:Fallback>
          <p:sp>
            <p:nvSpPr>
              <p:cNvPr id="1048652" name=""/>
              <p:cNvSpPr/>
              <p:nvPr/>
            </p:nvSpPr>
            <p:spPr>
              <a:xfrm>
                <a:off x="5203454" y="2940864"/>
                <a:ext cx="115530" cy="17064"/>
              </a:xfrm>
            </p:spPr>
          </p:sp>
        </mc:Fallback>
      </mc:AlternateContent>
      <mc:AlternateContent xmlns:mc="http://schemas.openxmlformats.org/markup-compatibility/2006">
        <mc:Choice xmlns:p14="http://schemas.microsoft.com/office/powerpoint/2010/main" Requires="p14">
          <p:contentPart p14:bwMode="auto" r:id="rId14">
            <p14:nvContentPartPr>
              <p14:cNvPr id="1048653" name=""/>
              <p14:cNvContentPartPr/>
              <p14:nvPr/>
            </p14:nvContentPartPr>
            <p14:xfrm>
              <a:off x="5223138" y="2985867"/>
              <a:ext cx="142063" cy="234327"/>
            </p14:xfrm>
          </p:contentPart>
        </mc:Choice>
        <mc:Fallback>
          <p:sp>
            <p:nvSpPr>
              <p:cNvPr id="1048653" name=""/>
              <p:cNvSpPr/>
              <p:nvPr/>
            </p:nvSpPr>
            <p:spPr>
              <a:xfrm>
                <a:off x="5223138" y="2985867"/>
                <a:ext cx="142063" cy="234327"/>
              </a:xfrm>
            </p:spPr>
          </p:sp>
        </mc:Fallback>
      </mc:AlternateContent>
      <mc:AlternateContent xmlns:mc="http://schemas.openxmlformats.org/markup-compatibility/2006">
        <mc:Choice xmlns:p14="http://schemas.microsoft.com/office/powerpoint/2010/main" Requires="p14">
          <p:contentPart p14:bwMode="auto" r:id="rId15">
            <p14:nvContentPartPr>
              <p14:cNvPr id="1048654" name=""/>
              <p14:cNvContentPartPr/>
              <p14:nvPr/>
            </p14:nvContentPartPr>
            <p14:xfrm>
              <a:off x="5349861" y="2987945"/>
              <a:ext cx="72929" cy="190850"/>
            </p14:xfrm>
          </p:contentPart>
        </mc:Choice>
        <mc:Fallback>
          <p:sp>
            <p:nvSpPr>
              <p:cNvPr id="1048654" name=""/>
              <p:cNvSpPr/>
              <p:nvPr/>
            </p:nvSpPr>
            <p:spPr>
              <a:xfrm>
                <a:off x="5349861" y="2987945"/>
                <a:ext cx="72929" cy="190850"/>
              </a:xfrm>
            </p:spPr>
          </p:sp>
        </mc:Fallback>
      </mc:AlternateContent>
      <mc:AlternateContent xmlns:mc="http://schemas.openxmlformats.org/markup-compatibility/2006">
        <mc:Choice xmlns:p14="http://schemas.microsoft.com/office/powerpoint/2010/main" Requires="p14">
          <p:contentPart p14:bwMode="auto" r:id="rId16">
            <p14:nvContentPartPr>
              <p14:cNvPr id="1048655" name=""/>
              <p14:cNvContentPartPr/>
              <p14:nvPr/>
            </p14:nvContentPartPr>
            <p14:xfrm>
              <a:off x="5437757" y="3020845"/>
              <a:ext cx="127053" cy="22524"/>
            </p14:xfrm>
          </p:contentPart>
        </mc:Choice>
        <mc:Fallback>
          <p:sp>
            <p:nvSpPr>
              <p:cNvPr id="1048655" name=""/>
              <p:cNvSpPr/>
              <p:nvPr/>
            </p:nvSpPr>
            <p:spPr>
              <a:xfrm>
                <a:off x="5437757" y="3020845"/>
                <a:ext cx="127053" cy="22524"/>
              </a:xfrm>
            </p:spPr>
          </p:sp>
        </mc:Fallback>
      </mc:AlternateContent>
      <mc:AlternateContent xmlns:mc="http://schemas.openxmlformats.org/markup-compatibility/2006">
        <mc:Choice xmlns:p14="http://schemas.microsoft.com/office/powerpoint/2010/main" Requires="p14">
          <p:contentPart p14:bwMode="auto" r:id="rId17">
            <p14:nvContentPartPr>
              <p14:cNvPr id="1048656" name=""/>
              <p14:cNvContentPartPr/>
              <p14:nvPr/>
            </p14:nvContentPartPr>
            <p14:xfrm>
              <a:off x="5460974" y="2929991"/>
              <a:ext cx="27351" cy="236138"/>
            </p14:xfrm>
          </p:contentPart>
        </mc:Choice>
        <mc:Fallback>
          <p:sp>
            <p:nvSpPr>
              <p:cNvPr id="1048656" name=""/>
              <p:cNvSpPr/>
              <p:nvPr/>
            </p:nvSpPr>
            <p:spPr>
              <a:xfrm>
                <a:off x="5460974" y="2929991"/>
                <a:ext cx="27351" cy="236138"/>
              </a:xfrm>
            </p:spPr>
          </p:sp>
        </mc:Fallback>
      </mc:AlternateContent>
      <mc:AlternateContent xmlns:mc="http://schemas.openxmlformats.org/markup-compatibility/2006">
        <mc:Choice xmlns:p14="http://schemas.microsoft.com/office/powerpoint/2010/main" Requires="p14">
          <p:contentPart p14:bwMode="auto" r:id="rId18">
            <p14:nvContentPartPr>
              <p14:cNvPr id="1048657" name=""/>
              <p14:cNvContentPartPr/>
              <p14:nvPr/>
            </p14:nvContentPartPr>
            <p14:xfrm>
              <a:off x="5539352" y="2983406"/>
              <a:ext cx="124679" cy="182451"/>
            </p14:xfrm>
          </p:contentPart>
        </mc:Choice>
        <mc:Fallback>
          <p:sp>
            <p:nvSpPr>
              <p:cNvPr id="1048657" name=""/>
              <p:cNvSpPr/>
              <p:nvPr/>
            </p:nvSpPr>
            <p:spPr>
              <a:xfrm>
                <a:off x="5539352" y="2983406"/>
                <a:ext cx="124679" cy="182451"/>
              </a:xfrm>
            </p:spPr>
          </p:sp>
        </mc:Fallback>
      </mc:AlternateContent>
      <mc:AlternateContent xmlns:mc="http://schemas.openxmlformats.org/markup-compatibility/2006">
        <mc:Choice xmlns:p14="http://schemas.microsoft.com/office/powerpoint/2010/main" Requires="p14">
          <p:contentPart p14:bwMode="auto" r:id="rId19">
            <p14:nvContentPartPr>
              <p14:cNvPr id="1048658" name=""/>
              <p14:cNvContentPartPr/>
              <p14:nvPr/>
            </p14:nvContentPartPr>
            <p14:xfrm>
              <a:off x="5639000" y="2908455"/>
              <a:ext cx="122884" cy="310594"/>
            </p14:xfrm>
          </p:contentPart>
        </mc:Choice>
        <mc:Fallback>
          <p:sp>
            <p:nvSpPr>
              <p:cNvPr id="1048658" name=""/>
              <p:cNvSpPr/>
              <p:nvPr/>
            </p:nvSpPr>
            <p:spPr>
              <a:xfrm>
                <a:off x="5639000" y="2908455"/>
                <a:ext cx="122884" cy="310594"/>
              </a:xfrm>
            </p:spPr>
          </p:sp>
        </mc:Fallback>
      </mc:AlternateContent>
      <mc:AlternateContent xmlns:mc="http://schemas.openxmlformats.org/markup-compatibility/2006">
        <mc:Choice xmlns:p14="http://schemas.microsoft.com/office/powerpoint/2010/main" Requires="p14">
          <p:contentPart p14:bwMode="auto" r:id="rId20">
            <p14:nvContentPartPr>
              <p14:cNvPr id="1048659" name=""/>
              <p14:cNvContentPartPr/>
              <p14:nvPr/>
            </p14:nvContentPartPr>
            <p14:xfrm>
              <a:off x="2589643" y="3670794"/>
              <a:ext cx="161799" cy="345259"/>
            </p14:xfrm>
          </p:contentPart>
        </mc:Choice>
        <mc:Fallback>
          <p:sp>
            <p:nvSpPr>
              <p:cNvPr id="1048659" name=""/>
              <p:cNvSpPr/>
              <p:nvPr/>
            </p:nvSpPr>
            <p:spPr>
              <a:xfrm>
                <a:off x="2589643" y="3670794"/>
                <a:ext cx="161799" cy="345259"/>
              </a:xfrm>
            </p:spPr>
          </p:sp>
        </mc:Fallback>
      </mc:AlternateContent>
      <mc:AlternateContent xmlns:mc="http://schemas.openxmlformats.org/markup-compatibility/2006">
        <mc:Choice xmlns:p14="http://schemas.microsoft.com/office/powerpoint/2010/main" Requires="p14">
          <p:contentPart p14:bwMode="auto" r:id="rId21">
            <p14:nvContentPartPr>
              <p14:cNvPr id="1048660" name=""/>
              <p14:cNvContentPartPr/>
              <p14:nvPr/>
            </p14:nvContentPartPr>
            <p14:xfrm>
              <a:off x="2807080" y="3705689"/>
              <a:ext cx="100197" cy="18625"/>
            </p14:xfrm>
          </p:contentPart>
        </mc:Choice>
        <mc:Fallback>
          <p:sp>
            <p:nvSpPr>
              <p:cNvPr id="1048660" name=""/>
              <p:cNvSpPr/>
              <p:nvPr/>
            </p:nvSpPr>
            <p:spPr>
              <a:xfrm>
                <a:off x="2807080" y="3705689"/>
                <a:ext cx="100197" cy="18625"/>
              </a:xfrm>
            </p:spPr>
          </p:sp>
        </mc:Fallback>
      </mc:AlternateContent>
      <mc:AlternateContent xmlns:mc="http://schemas.openxmlformats.org/markup-compatibility/2006">
        <mc:Choice xmlns:p14="http://schemas.microsoft.com/office/powerpoint/2010/main" Requires="p14">
          <p:contentPart p14:bwMode="auto" r:id="rId22">
            <p14:nvContentPartPr>
              <p14:cNvPr id="1048661" name=""/>
              <p14:cNvContentPartPr/>
              <p14:nvPr/>
            </p14:nvContentPartPr>
            <p14:xfrm>
              <a:off x="2814255" y="3739553"/>
              <a:ext cx="133298" cy="219560"/>
            </p14:xfrm>
          </p:contentPart>
        </mc:Choice>
        <mc:Fallback>
          <p:sp>
            <p:nvSpPr>
              <p:cNvPr id="1048661" name=""/>
              <p:cNvSpPr/>
              <p:nvPr/>
            </p:nvSpPr>
            <p:spPr>
              <a:xfrm>
                <a:off x="2814255" y="3739553"/>
                <a:ext cx="133298" cy="219560"/>
              </a:xfrm>
            </p:spPr>
          </p:sp>
        </mc:Fallback>
      </mc:AlternateContent>
      <mc:AlternateContent xmlns:mc="http://schemas.openxmlformats.org/markup-compatibility/2006">
        <mc:Choice xmlns:p14="http://schemas.microsoft.com/office/powerpoint/2010/main" Requires="p14">
          <p:contentPart p14:bwMode="auto" r:id="rId23">
            <p14:nvContentPartPr>
              <p14:cNvPr id="1048662" name=""/>
              <p14:cNvContentPartPr/>
              <p14:nvPr/>
            </p14:nvContentPartPr>
            <p14:xfrm>
              <a:off x="2953012" y="3773840"/>
              <a:ext cx="66821" cy="161160"/>
            </p14:xfrm>
          </p:contentPart>
        </mc:Choice>
        <mc:Fallback>
          <p:sp>
            <p:nvSpPr>
              <p:cNvPr id="1048662" name=""/>
              <p:cNvSpPr/>
              <p:nvPr/>
            </p:nvSpPr>
            <p:spPr>
              <a:xfrm>
                <a:off x="2953012" y="3773840"/>
                <a:ext cx="66821" cy="161160"/>
              </a:xfrm>
            </p:spPr>
          </p:sp>
        </mc:Fallback>
      </mc:AlternateContent>
      <mc:AlternateContent xmlns:mc="http://schemas.openxmlformats.org/markup-compatibility/2006">
        <mc:Choice xmlns:p14="http://schemas.microsoft.com/office/powerpoint/2010/main" Requires="p14">
          <p:contentPart p14:bwMode="auto" r:id="rId24">
            <p14:nvContentPartPr>
              <p14:cNvPr id="1048663" name=""/>
              <p14:cNvContentPartPr/>
              <p14:nvPr/>
            </p14:nvContentPartPr>
            <p14:xfrm>
              <a:off x="3048369" y="3807053"/>
              <a:ext cx="78718" cy="6979"/>
            </p14:xfrm>
          </p:contentPart>
        </mc:Choice>
        <mc:Fallback>
          <p:sp>
            <p:nvSpPr>
              <p:cNvPr id="1048663" name=""/>
              <p:cNvSpPr/>
              <p:nvPr/>
            </p:nvSpPr>
            <p:spPr>
              <a:xfrm>
                <a:off x="3048369" y="3807053"/>
                <a:ext cx="78718" cy="6979"/>
              </a:xfrm>
            </p:spPr>
          </p:sp>
        </mc:Fallback>
      </mc:AlternateContent>
      <mc:AlternateContent xmlns:mc="http://schemas.openxmlformats.org/markup-compatibility/2006">
        <mc:Choice xmlns:p14="http://schemas.microsoft.com/office/powerpoint/2010/main" Requires="p14">
          <p:contentPart p14:bwMode="auto" r:id="rId25">
            <p14:nvContentPartPr>
              <p14:cNvPr id="1048664" name=""/>
              <p14:cNvContentPartPr/>
              <p14:nvPr/>
            </p14:nvContentPartPr>
            <p14:xfrm>
              <a:off x="3144884" y="3731299"/>
              <a:ext cx="14895" cy="214744"/>
            </p14:xfrm>
          </p:contentPart>
        </mc:Choice>
        <mc:Fallback>
          <p:sp>
            <p:nvSpPr>
              <p:cNvPr id="1048664" name=""/>
              <p:cNvSpPr/>
              <p:nvPr/>
            </p:nvSpPr>
            <p:spPr>
              <a:xfrm>
                <a:off x="3144884" y="3731299"/>
                <a:ext cx="14895" cy="214744"/>
              </a:xfrm>
            </p:spPr>
          </p:sp>
        </mc:Fallback>
      </mc:AlternateContent>
      <mc:AlternateContent xmlns:mc="http://schemas.openxmlformats.org/markup-compatibility/2006">
        <mc:Choice xmlns:p14="http://schemas.microsoft.com/office/powerpoint/2010/main" Requires="p14">
          <p:contentPart p14:bwMode="auto" r:id="rId26">
            <p14:nvContentPartPr>
              <p14:cNvPr id="1048665" name=""/>
              <p14:cNvContentPartPr/>
              <p14:nvPr/>
            </p14:nvContentPartPr>
            <p14:xfrm>
              <a:off x="3169014" y="3677963"/>
              <a:ext cx="146079" cy="296655"/>
            </p14:xfrm>
          </p:contentPart>
        </mc:Choice>
        <mc:Fallback>
          <p:sp>
            <p:nvSpPr>
              <p:cNvPr id="1048665" name=""/>
              <p:cNvSpPr/>
              <p:nvPr/>
            </p:nvSpPr>
            <p:spPr>
              <a:xfrm>
                <a:off x="3169014" y="3677963"/>
                <a:ext cx="146079" cy="296655"/>
              </a:xfrm>
            </p:spPr>
          </p:sp>
        </mc:Fallback>
      </mc:AlternateContent>
      <mc:AlternateContent xmlns:mc="http://schemas.openxmlformats.org/markup-compatibility/2006">
        <mc:Choice xmlns:p14="http://schemas.microsoft.com/office/powerpoint/2010/main" Requires="p14">
          <p:contentPart p14:bwMode="auto" r:id="rId27">
            <p14:nvContentPartPr>
              <p14:cNvPr id="1048666" name=""/>
              <p14:cNvContentPartPr/>
              <p14:nvPr/>
            </p14:nvContentPartPr>
            <p14:xfrm>
              <a:off x="5032987" y="3487691"/>
              <a:ext cx="106087" cy="297866"/>
            </p14:xfrm>
          </p:contentPart>
        </mc:Choice>
        <mc:Fallback>
          <p:sp>
            <p:nvSpPr>
              <p:cNvPr id="1048666" name=""/>
              <p:cNvSpPr/>
              <p:nvPr/>
            </p:nvSpPr>
            <p:spPr>
              <a:xfrm>
                <a:off x="5032987" y="3487691"/>
                <a:ext cx="106087" cy="297866"/>
              </a:xfrm>
            </p:spPr>
          </p:sp>
        </mc:Fallback>
      </mc:AlternateContent>
      <mc:AlternateContent xmlns:mc="http://schemas.openxmlformats.org/markup-compatibility/2006">
        <mc:Choice xmlns:p14="http://schemas.microsoft.com/office/powerpoint/2010/main" Requires="p14">
          <p:contentPart p14:bwMode="auto" r:id="rId28">
            <p14:nvContentPartPr>
              <p14:cNvPr id="1048667" name=""/>
              <p14:cNvContentPartPr/>
              <p14:nvPr/>
            </p14:nvContentPartPr>
            <p14:xfrm>
              <a:off x="5171047" y="3525172"/>
              <a:ext cx="141985" cy="47601"/>
            </p14:xfrm>
          </p:contentPart>
        </mc:Choice>
        <mc:Fallback>
          <p:sp>
            <p:nvSpPr>
              <p:cNvPr id="1048667" name=""/>
              <p:cNvSpPr/>
              <p:nvPr/>
            </p:nvSpPr>
            <p:spPr>
              <a:xfrm>
                <a:off x="5171047" y="3525172"/>
                <a:ext cx="141985" cy="47601"/>
              </a:xfrm>
            </p:spPr>
          </p:sp>
        </mc:Fallback>
      </mc:AlternateContent>
      <mc:AlternateContent xmlns:mc="http://schemas.openxmlformats.org/markup-compatibility/2006">
        <mc:Choice xmlns:p14="http://schemas.microsoft.com/office/powerpoint/2010/main" Requires="p14">
          <p:contentPart p14:bwMode="auto" r:id="rId29">
            <p14:nvContentPartPr>
              <p14:cNvPr id="1048668" name=""/>
              <p14:cNvContentPartPr/>
              <p14:nvPr/>
            </p14:nvContentPartPr>
            <p14:xfrm>
              <a:off x="5168533" y="3608967"/>
              <a:ext cx="143654" cy="197171"/>
            </p14:xfrm>
          </p:contentPart>
        </mc:Choice>
        <mc:Fallback>
          <p:sp>
            <p:nvSpPr>
              <p:cNvPr id="1048668" name=""/>
              <p:cNvSpPr/>
              <p:nvPr/>
            </p:nvSpPr>
            <p:spPr>
              <a:xfrm>
                <a:off x="5168533" y="3608967"/>
                <a:ext cx="143654" cy="197171"/>
              </a:xfrm>
            </p:spPr>
          </p:sp>
        </mc:Fallback>
      </mc:AlternateContent>
      <mc:AlternateContent xmlns:mc="http://schemas.openxmlformats.org/markup-compatibility/2006">
        <mc:Choice xmlns:p14="http://schemas.microsoft.com/office/powerpoint/2010/main" Requires="p14">
          <p:contentPart p14:bwMode="auto" r:id="rId30">
            <p14:nvContentPartPr>
              <p14:cNvPr id="1048669" name=""/>
              <p14:cNvContentPartPr/>
              <p14:nvPr/>
            </p14:nvContentPartPr>
            <p14:xfrm>
              <a:off x="5329795" y="3620395"/>
              <a:ext cx="71083" cy="171087"/>
            </p14:xfrm>
          </p:contentPart>
        </mc:Choice>
        <mc:Fallback>
          <p:sp>
            <p:nvSpPr>
              <p:cNvPr id="1048669" name=""/>
              <p:cNvSpPr/>
              <p:nvPr/>
            </p:nvSpPr>
            <p:spPr>
              <a:xfrm>
                <a:off x="5329795" y="3620395"/>
                <a:ext cx="71083" cy="171087"/>
              </a:xfrm>
            </p:spPr>
          </p:sp>
        </mc:Fallback>
      </mc:AlternateContent>
      <mc:AlternateContent xmlns:mc="http://schemas.openxmlformats.org/markup-compatibility/2006">
        <mc:Choice xmlns:p14="http://schemas.microsoft.com/office/powerpoint/2010/main" Requires="p14">
          <p:contentPart p14:bwMode="auto" r:id="rId31">
            <p14:nvContentPartPr>
              <p14:cNvPr id="1048670" name=""/>
              <p14:cNvContentPartPr/>
              <p14:nvPr/>
            </p14:nvContentPartPr>
            <p14:xfrm>
              <a:off x="5421225" y="3633158"/>
              <a:ext cx="74248" cy="9461"/>
            </p14:xfrm>
          </p:contentPart>
        </mc:Choice>
        <mc:Fallback>
          <p:sp>
            <p:nvSpPr>
              <p:cNvPr id="1048670" name=""/>
              <p:cNvSpPr/>
              <p:nvPr/>
            </p:nvSpPr>
            <p:spPr>
              <a:xfrm>
                <a:off x="5421225" y="3633158"/>
                <a:ext cx="74248" cy="9461"/>
              </a:xfrm>
            </p:spPr>
          </p:sp>
        </mc:Fallback>
      </mc:AlternateContent>
      <mc:AlternateContent xmlns:mc="http://schemas.openxmlformats.org/markup-compatibility/2006">
        <mc:Choice xmlns:p14="http://schemas.microsoft.com/office/powerpoint/2010/main" Requires="p14">
          <p:contentPart p14:bwMode="auto" r:id="rId32">
            <p14:nvContentPartPr>
              <p14:cNvPr id="1048671" name=""/>
              <p14:cNvContentPartPr/>
              <p14:nvPr/>
            </p14:nvContentPartPr>
            <p14:xfrm>
              <a:off x="5539471" y="3561345"/>
              <a:ext cx="25257" cy="176676"/>
            </p14:xfrm>
          </p:contentPart>
        </mc:Choice>
        <mc:Fallback>
          <p:sp>
            <p:nvSpPr>
              <p:cNvPr id="1048671" name=""/>
              <p:cNvSpPr/>
              <p:nvPr/>
            </p:nvSpPr>
            <p:spPr>
              <a:xfrm>
                <a:off x="5539471" y="3561345"/>
                <a:ext cx="25257" cy="176676"/>
              </a:xfrm>
            </p:spPr>
          </p:sp>
        </mc:Fallback>
      </mc:AlternateContent>
      <mc:AlternateContent xmlns:mc="http://schemas.openxmlformats.org/markup-compatibility/2006">
        <mc:Choice xmlns:p14="http://schemas.microsoft.com/office/powerpoint/2010/main" Requires="p14">
          <p:contentPart p14:bwMode="auto" r:id="rId33">
            <p14:nvContentPartPr>
              <p14:cNvPr id="1048672" name=""/>
              <p14:cNvContentPartPr/>
              <p14:nvPr/>
            </p14:nvContentPartPr>
            <p14:xfrm>
              <a:off x="5571752" y="3496051"/>
              <a:ext cx="105921" cy="245827"/>
            </p14:xfrm>
          </p:contentPart>
        </mc:Choice>
        <mc:Fallback>
          <p:sp>
            <p:nvSpPr>
              <p:cNvPr id="1048672" name=""/>
              <p:cNvSpPr/>
              <p:nvPr/>
            </p:nvSpPr>
            <p:spPr>
              <a:xfrm>
                <a:off x="5571752" y="3496051"/>
                <a:ext cx="105921" cy="245827"/>
              </a:xfrm>
            </p:spPr>
          </p:sp>
        </mc:Fallback>
      </mc:AlternateContent>
      <mc:AlternateContent xmlns:mc="http://schemas.openxmlformats.org/markup-compatibility/2006">
        <mc:Choice xmlns:p14="http://schemas.microsoft.com/office/powerpoint/2010/main" Requires="p14">
          <p:contentPart p14:bwMode="auto" r:id="rId34">
            <p14:nvContentPartPr>
              <p14:cNvPr id="1048673" name=""/>
              <p14:cNvContentPartPr/>
              <p14:nvPr/>
            </p14:nvContentPartPr>
            <p14:xfrm>
              <a:off x="2692964" y="4399147"/>
              <a:ext cx="113146" cy="299666"/>
            </p14:xfrm>
          </p:contentPart>
        </mc:Choice>
        <mc:Fallback>
          <p:sp>
            <p:nvSpPr>
              <p:cNvPr id="1048673" name=""/>
              <p:cNvSpPr/>
              <p:nvPr/>
            </p:nvSpPr>
            <p:spPr>
              <a:xfrm>
                <a:off x="2692964" y="4399147"/>
                <a:ext cx="113146" cy="299666"/>
              </a:xfrm>
            </p:spPr>
          </p:sp>
        </mc:Fallback>
      </mc:AlternateContent>
      <mc:AlternateContent xmlns:mc="http://schemas.openxmlformats.org/markup-compatibility/2006">
        <mc:Choice xmlns:p14="http://schemas.microsoft.com/office/powerpoint/2010/main" Requires="p14">
          <p:contentPart p14:bwMode="auto" r:id="rId35">
            <p14:nvContentPartPr>
              <p14:cNvPr id="1048674" name=""/>
              <p14:cNvContentPartPr/>
              <p14:nvPr/>
            </p14:nvContentPartPr>
            <p14:xfrm>
              <a:off x="2864205" y="4405962"/>
              <a:ext cx="105640" cy="20186"/>
            </p14:xfrm>
          </p:contentPart>
        </mc:Choice>
        <mc:Fallback>
          <p:sp>
            <p:nvSpPr>
              <p:cNvPr id="1048674" name=""/>
              <p:cNvSpPr/>
              <p:nvPr/>
            </p:nvSpPr>
            <p:spPr>
              <a:xfrm>
                <a:off x="2864205" y="4405962"/>
                <a:ext cx="105640" cy="20186"/>
              </a:xfrm>
            </p:spPr>
          </p:sp>
        </mc:Fallback>
      </mc:AlternateContent>
      <mc:AlternateContent xmlns:mc="http://schemas.openxmlformats.org/markup-compatibility/2006">
        <mc:Choice xmlns:p14="http://schemas.microsoft.com/office/powerpoint/2010/main" Requires="p14">
          <p:contentPart p14:bwMode="auto" r:id="rId36">
            <p14:nvContentPartPr>
              <p14:cNvPr id="1048675" name=""/>
              <p14:cNvContentPartPr/>
              <p14:nvPr/>
            </p14:nvContentPartPr>
            <p14:xfrm>
              <a:off x="2871690" y="4435037"/>
              <a:ext cx="105174" cy="202794"/>
            </p14:xfrm>
          </p:contentPart>
        </mc:Choice>
        <mc:Fallback>
          <p:sp>
            <p:nvSpPr>
              <p:cNvPr id="1048675" name=""/>
              <p:cNvSpPr/>
              <p:nvPr/>
            </p:nvSpPr>
            <p:spPr>
              <a:xfrm>
                <a:off x="2871690" y="4435037"/>
                <a:ext cx="105174" cy="202794"/>
              </a:xfrm>
            </p:spPr>
          </p:sp>
        </mc:Fallback>
      </mc:AlternateContent>
      <mc:AlternateContent xmlns:mc="http://schemas.openxmlformats.org/markup-compatibility/2006">
        <mc:Choice xmlns:p14="http://schemas.microsoft.com/office/powerpoint/2010/main" Requires="p14">
          <p:contentPart p14:bwMode="auto" r:id="rId37">
            <p14:nvContentPartPr>
              <p14:cNvPr id="1048676" name=""/>
              <p14:cNvContentPartPr/>
              <p14:nvPr/>
            </p14:nvContentPartPr>
            <p14:xfrm>
              <a:off x="2990564" y="4451439"/>
              <a:ext cx="93799" cy="194893"/>
            </p14:xfrm>
          </p:contentPart>
        </mc:Choice>
        <mc:Fallback>
          <p:sp>
            <p:nvSpPr>
              <p:cNvPr id="1048676" name=""/>
              <p:cNvSpPr/>
              <p:nvPr/>
            </p:nvSpPr>
            <p:spPr>
              <a:xfrm>
                <a:off x="2990564" y="4451439"/>
                <a:ext cx="93799" cy="194893"/>
              </a:xfrm>
            </p:spPr>
          </p:sp>
        </mc:Fallback>
      </mc:AlternateContent>
      <mc:AlternateContent xmlns:mc="http://schemas.openxmlformats.org/markup-compatibility/2006">
        <mc:Choice xmlns:p14="http://schemas.microsoft.com/office/powerpoint/2010/main" Requires="p14">
          <p:contentPart p14:bwMode="auto" r:id="rId38">
            <p14:nvContentPartPr>
              <p14:cNvPr id="1048677" name=""/>
              <p14:cNvContentPartPr/>
              <p14:nvPr/>
            </p14:nvContentPartPr>
            <p14:xfrm>
              <a:off x="3091524" y="4494421"/>
              <a:ext cx="100832" cy="8682"/>
            </p14:xfrm>
          </p:contentPart>
        </mc:Choice>
        <mc:Fallback>
          <p:sp>
            <p:nvSpPr>
              <p:cNvPr id="1048677" name=""/>
              <p:cNvSpPr/>
              <p:nvPr/>
            </p:nvSpPr>
            <p:spPr>
              <a:xfrm>
                <a:off x="3091524" y="4494421"/>
                <a:ext cx="100832" cy="8682"/>
              </a:xfrm>
            </p:spPr>
          </p:sp>
        </mc:Fallback>
      </mc:AlternateContent>
      <mc:AlternateContent xmlns:mc="http://schemas.openxmlformats.org/markup-compatibility/2006">
        <mc:Choice xmlns:p14="http://schemas.microsoft.com/office/powerpoint/2010/main" Requires="p14">
          <p:contentPart p14:bwMode="auto" r:id="rId39">
            <p14:nvContentPartPr>
              <p14:cNvPr id="1048678" name=""/>
              <p14:cNvContentPartPr/>
              <p14:nvPr/>
            </p14:nvContentPartPr>
            <p14:xfrm>
              <a:off x="3184229" y="4409639"/>
              <a:ext cx="92536" cy="168371"/>
            </p14:xfrm>
          </p:contentPart>
        </mc:Choice>
        <mc:Fallback>
          <p:sp>
            <p:nvSpPr>
              <p:cNvPr id="1048678" name=""/>
              <p:cNvSpPr/>
              <p:nvPr/>
            </p:nvSpPr>
            <p:spPr>
              <a:xfrm>
                <a:off x="3184229" y="4409639"/>
                <a:ext cx="92536" cy="168371"/>
              </a:xfrm>
            </p:spPr>
          </p:sp>
        </mc:Fallback>
      </mc:AlternateContent>
      <mc:AlternateContent xmlns:mc="http://schemas.openxmlformats.org/markup-compatibility/2006">
        <mc:Choice xmlns:p14="http://schemas.microsoft.com/office/powerpoint/2010/main" Requires="p14">
          <p:contentPart p14:bwMode="auto" r:id="rId40">
            <p14:nvContentPartPr>
              <p14:cNvPr id="1048679" name=""/>
              <p14:cNvContentPartPr/>
              <p14:nvPr/>
            </p14:nvContentPartPr>
            <p14:xfrm>
              <a:off x="3272490" y="4361756"/>
              <a:ext cx="64513" cy="267067"/>
            </p14:xfrm>
          </p:contentPart>
        </mc:Choice>
        <mc:Fallback>
          <p:sp>
            <p:nvSpPr>
              <p:cNvPr id="1048679" name=""/>
              <p:cNvSpPr/>
              <p:nvPr/>
            </p:nvSpPr>
            <p:spPr>
              <a:xfrm>
                <a:off x="3272490" y="4361756"/>
                <a:ext cx="64513" cy="267067"/>
              </a:xfrm>
            </p:spPr>
          </p:sp>
        </mc:Fallback>
      </mc:AlternateContent>
      <mc:AlternateContent xmlns:mc="http://schemas.openxmlformats.org/markup-compatibility/2006">
        <mc:Choice xmlns:p14="http://schemas.microsoft.com/office/powerpoint/2010/main" Requires="p14">
          <p:contentPart p14:bwMode="auto" r:id="rId41">
            <p14:nvContentPartPr>
              <p14:cNvPr id="1048680" name=""/>
              <p14:cNvContentPartPr/>
              <p14:nvPr/>
            </p14:nvContentPartPr>
            <p14:xfrm>
              <a:off x="2723455" y="5128564"/>
              <a:ext cx="163890" cy="267724"/>
            </p14:xfrm>
          </p:contentPart>
        </mc:Choice>
        <mc:Fallback>
          <p:sp>
            <p:nvSpPr>
              <p:cNvPr id="1048680" name=""/>
              <p:cNvSpPr/>
              <p:nvPr/>
            </p:nvSpPr>
            <p:spPr>
              <a:xfrm>
                <a:off x="2723455" y="5128564"/>
                <a:ext cx="163890" cy="267724"/>
              </a:xfrm>
            </p:spPr>
          </p:sp>
        </mc:Fallback>
      </mc:AlternateContent>
      <mc:AlternateContent xmlns:mc="http://schemas.openxmlformats.org/markup-compatibility/2006">
        <mc:Choice xmlns:p14="http://schemas.microsoft.com/office/powerpoint/2010/main" Requires="p14">
          <p:contentPart p14:bwMode="auto" r:id="rId42">
            <p14:nvContentPartPr>
              <p14:cNvPr id="1048681" name=""/>
              <p14:cNvContentPartPr/>
              <p14:nvPr/>
            </p14:nvContentPartPr>
            <p14:xfrm>
              <a:off x="2953101" y="5117519"/>
              <a:ext cx="67374" cy="13423"/>
            </p14:xfrm>
          </p:contentPart>
        </mc:Choice>
        <mc:Fallback>
          <p:sp>
            <p:nvSpPr>
              <p:cNvPr id="1048681" name=""/>
              <p:cNvSpPr/>
              <p:nvPr/>
            </p:nvSpPr>
            <p:spPr>
              <a:xfrm>
                <a:off x="2953101" y="5117519"/>
                <a:ext cx="67374" cy="13423"/>
              </a:xfrm>
            </p:spPr>
          </p:sp>
        </mc:Fallback>
      </mc:AlternateContent>
      <mc:AlternateContent xmlns:mc="http://schemas.openxmlformats.org/markup-compatibility/2006">
        <mc:Choice xmlns:p14="http://schemas.microsoft.com/office/powerpoint/2010/main" Requires="p14">
          <p:contentPart p14:bwMode="auto" r:id="rId43">
            <p14:nvContentPartPr>
              <p14:cNvPr id="1048682" name=""/>
              <p14:cNvContentPartPr/>
              <p14:nvPr/>
            </p14:nvContentPartPr>
            <p14:xfrm>
              <a:off x="2956897" y="5146816"/>
              <a:ext cx="82979" cy="214953"/>
            </p14:xfrm>
          </p:contentPart>
        </mc:Choice>
        <mc:Fallback>
          <p:sp>
            <p:nvSpPr>
              <p:cNvPr id="1048682" name=""/>
              <p:cNvSpPr/>
              <p:nvPr/>
            </p:nvSpPr>
            <p:spPr>
              <a:xfrm>
                <a:off x="2956897" y="5146816"/>
                <a:ext cx="82979" cy="214953"/>
              </a:xfrm>
            </p:spPr>
          </p:sp>
        </mc:Fallback>
      </mc:AlternateContent>
      <mc:AlternateContent xmlns:mc="http://schemas.openxmlformats.org/markup-compatibility/2006">
        <mc:Choice xmlns:p14="http://schemas.microsoft.com/office/powerpoint/2010/main" Requires="p14">
          <p:contentPart p14:bwMode="auto" r:id="rId44">
            <p14:nvContentPartPr>
              <p14:cNvPr id="1048683" name=""/>
              <p14:cNvContentPartPr/>
              <p14:nvPr/>
            </p14:nvContentPartPr>
            <p14:xfrm>
              <a:off x="3043266" y="5178564"/>
              <a:ext cx="143001" cy="163518"/>
            </p14:xfrm>
          </p:contentPart>
        </mc:Choice>
        <mc:Fallback>
          <p:sp>
            <p:nvSpPr>
              <p:cNvPr id="1048683" name=""/>
              <p:cNvSpPr/>
              <p:nvPr/>
            </p:nvSpPr>
            <p:spPr>
              <a:xfrm>
                <a:off x="3043266" y="5178564"/>
                <a:ext cx="143001" cy="163518"/>
              </a:xfrm>
            </p:spPr>
          </p:sp>
        </mc:Fallback>
      </mc:AlternateContent>
      <mc:AlternateContent xmlns:mc="http://schemas.openxmlformats.org/markup-compatibility/2006">
        <mc:Choice xmlns:p14="http://schemas.microsoft.com/office/powerpoint/2010/main" Requires="p14">
          <p:contentPart p14:bwMode="auto" r:id="rId45">
            <p14:nvContentPartPr>
              <p14:cNvPr id="1048684" name=""/>
              <p14:cNvContentPartPr/>
              <p14:nvPr/>
            </p14:nvContentPartPr>
            <p14:xfrm>
              <a:off x="3191214" y="5205858"/>
              <a:ext cx="66700" cy="21596"/>
            </p14:xfrm>
          </p:contentPart>
        </mc:Choice>
        <mc:Fallback>
          <p:sp>
            <p:nvSpPr>
              <p:cNvPr id="1048684" name=""/>
              <p:cNvSpPr/>
              <p:nvPr/>
            </p:nvSpPr>
            <p:spPr>
              <a:xfrm>
                <a:off x="3191214" y="5205858"/>
                <a:ext cx="66700" cy="21596"/>
              </a:xfrm>
            </p:spPr>
          </p:sp>
        </mc:Fallback>
      </mc:AlternateContent>
      <mc:AlternateContent xmlns:mc="http://schemas.openxmlformats.org/markup-compatibility/2006">
        <mc:Choice xmlns:p14="http://schemas.microsoft.com/office/powerpoint/2010/main" Requires="p14">
          <p:contentPart p14:bwMode="auto" r:id="rId46">
            <p14:nvContentPartPr>
              <p14:cNvPr id="1048685" name=""/>
              <p14:cNvContentPartPr/>
              <p14:nvPr/>
            </p14:nvContentPartPr>
            <p14:xfrm>
              <a:off x="3234263" y="5122053"/>
              <a:ext cx="130296" cy="220026"/>
            </p14:xfrm>
          </p:contentPart>
        </mc:Choice>
        <mc:Fallback>
          <p:sp>
            <p:nvSpPr>
              <p:cNvPr id="1048685" name=""/>
              <p:cNvSpPr/>
              <p:nvPr/>
            </p:nvSpPr>
            <p:spPr>
              <a:xfrm>
                <a:off x="3234263" y="5122053"/>
                <a:ext cx="130296" cy="220026"/>
              </a:xfrm>
            </p:spPr>
          </p:sp>
        </mc:Fallback>
      </mc:AlternateContent>
      <mc:AlternateContent xmlns:mc="http://schemas.openxmlformats.org/markup-compatibility/2006">
        <mc:Choice xmlns:p14="http://schemas.microsoft.com/office/powerpoint/2010/main" Requires="p14">
          <p:contentPart p14:bwMode="auto" r:id="rId47">
            <p14:nvContentPartPr>
              <p14:cNvPr id="1048686" name=""/>
              <p14:cNvContentPartPr/>
              <p14:nvPr/>
            </p14:nvContentPartPr>
            <p14:xfrm>
              <a:off x="3321560" y="5069427"/>
              <a:ext cx="180156" cy="363651"/>
            </p14:xfrm>
          </p:contentPart>
        </mc:Choice>
        <mc:Fallback>
          <p:sp>
            <p:nvSpPr>
              <p:cNvPr id="1048686" name=""/>
              <p:cNvSpPr/>
              <p:nvPr/>
            </p:nvSpPr>
            <p:spPr>
              <a:xfrm>
                <a:off x="3321560" y="5069427"/>
                <a:ext cx="180156" cy="363651"/>
              </a:xfrm>
            </p:spPr>
          </p:sp>
        </mc:Fallback>
      </mc:AlternateContent>
      <mc:AlternateContent xmlns:mc="http://schemas.openxmlformats.org/markup-compatibility/2006">
        <mc:Choice xmlns:p14="http://schemas.microsoft.com/office/powerpoint/2010/main" Requires="p14">
          <p:contentPart p14:bwMode="auto" r:id="rId48">
            <p14:nvContentPartPr>
              <p14:cNvPr id="1048687" name=""/>
              <p14:cNvContentPartPr/>
              <p14:nvPr/>
            </p14:nvContentPartPr>
            <p14:xfrm>
              <a:off x="5033910" y="4160103"/>
              <a:ext cx="89649" cy="342139"/>
            </p14:xfrm>
          </p:contentPart>
        </mc:Choice>
        <mc:Fallback>
          <p:sp>
            <p:nvSpPr>
              <p:cNvPr id="1048687" name=""/>
              <p:cNvSpPr/>
              <p:nvPr/>
            </p:nvSpPr>
            <p:spPr>
              <a:xfrm>
                <a:off x="5033910" y="4160103"/>
                <a:ext cx="89649" cy="342139"/>
              </a:xfrm>
            </p:spPr>
          </p:sp>
        </mc:Fallback>
      </mc:AlternateContent>
      <mc:AlternateContent xmlns:mc="http://schemas.openxmlformats.org/markup-compatibility/2006">
        <mc:Choice xmlns:p14="http://schemas.microsoft.com/office/powerpoint/2010/main" Requires="p14">
          <p:contentPart p14:bwMode="auto" r:id="rId49">
            <p14:nvContentPartPr>
              <p14:cNvPr id="1048688" name=""/>
              <p14:cNvContentPartPr/>
              <p14:nvPr/>
            </p14:nvContentPartPr>
            <p14:xfrm>
              <a:off x="5146284" y="4224397"/>
              <a:ext cx="86482" cy="22059"/>
            </p14:xfrm>
          </p:contentPart>
        </mc:Choice>
        <mc:Fallback>
          <p:sp>
            <p:nvSpPr>
              <p:cNvPr id="1048688" name=""/>
              <p:cNvSpPr/>
              <p:nvPr/>
            </p:nvSpPr>
            <p:spPr>
              <a:xfrm>
                <a:off x="5146284" y="4224397"/>
                <a:ext cx="86482" cy="22059"/>
              </a:xfrm>
            </p:spPr>
          </p:sp>
        </mc:Fallback>
      </mc:AlternateContent>
      <mc:AlternateContent xmlns:mc="http://schemas.openxmlformats.org/markup-compatibility/2006">
        <mc:Choice xmlns:p14="http://schemas.microsoft.com/office/powerpoint/2010/main" Requires="p14">
          <p:contentPart p14:bwMode="auto" r:id="rId50">
            <p14:nvContentPartPr>
              <p14:cNvPr id="1048689" name=""/>
              <p14:cNvContentPartPr/>
              <p14:nvPr/>
            </p14:nvContentPartPr>
            <p14:xfrm>
              <a:off x="5149244" y="4276935"/>
              <a:ext cx="128576" cy="186541"/>
            </p14:xfrm>
          </p:contentPart>
        </mc:Choice>
        <mc:Fallback>
          <p:sp>
            <p:nvSpPr>
              <p:cNvPr id="1048689" name=""/>
              <p:cNvSpPr/>
              <p:nvPr/>
            </p:nvSpPr>
            <p:spPr>
              <a:xfrm>
                <a:off x="5149244" y="4276935"/>
                <a:ext cx="128576" cy="186541"/>
              </a:xfrm>
            </p:spPr>
          </p:sp>
        </mc:Fallback>
      </mc:AlternateContent>
      <mc:AlternateContent xmlns:mc="http://schemas.openxmlformats.org/markup-compatibility/2006">
        <mc:Choice xmlns:p14="http://schemas.microsoft.com/office/powerpoint/2010/main" Requires="p14">
          <p:contentPart p14:bwMode="auto" r:id="rId51">
            <p14:nvContentPartPr>
              <p14:cNvPr id="1048690" name=""/>
              <p14:cNvContentPartPr/>
              <p14:nvPr/>
            </p14:nvContentPartPr>
            <p14:xfrm>
              <a:off x="5240118" y="4284170"/>
              <a:ext cx="103887" cy="198561"/>
            </p14:xfrm>
          </p:contentPart>
        </mc:Choice>
        <mc:Fallback>
          <p:sp>
            <p:nvSpPr>
              <p:cNvPr id="1048690" name=""/>
              <p:cNvSpPr/>
              <p:nvPr/>
            </p:nvSpPr>
            <p:spPr>
              <a:xfrm>
                <a:off x="5240118" y="4284170"/>
                <a:ext cx="103887" cy="198561"/>
              </a:xfrm>
            </p:spPr>
          </p:sp>
        </mc:Fallback>
      </mc:AlternateContent>
      <mc:AlternateContent xmlns:mc="http://schemas.openxmlformats.org/markup-compatibility/2006">
        <mc:Choice xmlns:p14="http://schemas.microsoft.com/office/powerpoint/2010/main" Requires="p14">
          <p:contentPart p14:bwMode="auto" r:id="rId52">
            <p14:nvContentPartPr>
              <p14:cNvPr id="1048691" name=""/>
              <p14:cNvContentPartPr/>
              <p14:nvPr/>
            </p14:nvContentPartPr>
            <p14:xfrm>
              <a:off x="5344394" y="4316645"/>
              <a:ext cx="55654" cy="16165"/>
            </p14:xfrm>
          </p:contentPart>
        </mc:Choice>
        <mc:Fallback>
          <p:sp>
            <p:nvSpPr>
              <p:cNvPr id="1048691" name=""/>
              <p:cNvSpPr/>
              <p:nvPr/>
            </p:nvSpPr>
            <p:spPr>
              <a:xfrm>
                <a:off x="5344394" y="4316645"/>
                <a:ext cx="55654" cy="16165"/>
              </a:xfrm>
            </p:spPr>
          </p:sp>
        </mc:Fallback>
      </mc:AlternateContent>
      <mc:AlternateContent xmlns:mc="http://schemas.openxmlformats.org/markup-compatibility/2006">
        <mc:Choice xmlns:p14="http://schemas.microsoft.com/office/powerpoint/2010/main" Requires="p14">
          <p:contentPart p14:bwMode="auto" r:id="rId53">
            <p14:nvContentPartPr>
              <p14:cNvPr id="1048692" name=""/>
              <p14:cNvContentPartPr/>
              <p14:nvPr/>
            </p14:nvContentPartPr>
            <p14:xfrm>
              <a:off x="5387334" y="4202645"/>
              <a:ext cx="89344" cy="196718"/>
            </p14:xfrm>
          </p:contentPart>
        </mc:Choice>
        <mc:Fallback>
          <p:sp>
            <p:nvSpPr>
              <p:cNvPr id="1048692" name=""/>
              <p:cNvSpPr/>
              <p:nvPr/>
            </p:nvSpPr>
            <p:spPr>
              <a:xfrm>
                <a:off x="5387334" y="4202645"/>
                <a:ext cx="89344" cy="196718"/>
              </a:xfrm>
            </p:spPr>
          </p:sp>
        </mc:Fallback>
      </mc:AlternateContent>
      <mc:AlternateContent xmlns:mc="http://schemas.openxmlformats.org/markup-compatibility/2006">
        <mc:Choice xmlns:p14="http://schemas.microsoft.com/office/powerpoint/2010/main" Requires="p14">
          <p:contentPart p14:bwMode="auto" r:id="rId54">
            <p14:nvContentPartPr>
              <p14:cNvPr id="1048693" name=""/>
              <p14:cNvContentPartPr/>
              <p14:nvPr/>
            </p14:nvContentPartPr>
            <p14:xfrm>
              <a:off x="5417095" y="4159686"/>
              <a:ext cx="163193" cy="276268"/>
            </p14:xfrm>
          </p:contentPart>
        </mc:Choice>
        <mc:Fallback>
          <p:sp>
            <p:nvSpPr>
              <p:cNvPr id="1048693" name=""/>
              <p:cNvSpPr/>
              <p:nvPr/>
            </p:nvSpPr>
            <p:spPr>
              <a:xfrm>
                <a:off x="5417095" y="4159686"/>
                <a:ext cx="163193" cy="276268"/>
              </a:xfrm>
            </p:spPr>
          </p:sp>
        </mc:Fallback>
      </mc:AlternateContent>
      <mc:AlternateContent xmlns:mc="http://schemas.openxmlformats.org/markup-compatibility/2006">
        <mc:Choice xmlns:p14="http://schemas.microsoft.com/office/powerpoint/2010/main" Requires="p14">
          <p:contentPart p14:bwMode="auto" r:id="rId55">
            <p14:nvContentPartPr>
              <p14:cNvPr id="1048694" name=""/>
              <p14:cNvContentPartPr/>
              <p14:nvPr/>
            </p14:nvContentPartPr>
            <p14:xfrm>
              <a:off x="5040198" y="4885217"/>
              <a:ext cx="36967" cy="249187"/>
            </p14:xfrm>
          </p:contentPart>
        </mc:Choice>
        <mc:Fallback>
          <p:sp>
            <p:nvSpPr>
              <p:cNvPr id="1048694" name=""/>
              <p:cNvSpPr/>
              <p:nvPr/>
            </p:nvSpPr>
            <p:spPr>
              <a:xfrm>
                <a:off x="5040198" y="4885217"/>
                <a:ext cx="36967" cy="249187"/>
              </a:xfrm>
            </p:spPr>
          </p:sp>
        </mc:Fallback>
      </mc:AlternateContent>
      <mc:AlternateContent xmlns:mc="http://schemas.openxmlformats.org/markup-compatibility/2006">
        <mc:Choice xmlns:p14="http://schemas.microsoft.com/office/powerpoint/2010/main" Requires="p14">
          <p:contentPart p14:bwMode="auto" r:id="rId56">
            <p14:nvContentPartPr>
              <p14:cNvPr id="1048695" name=""/>
              <p14:cNvContentPartPr/>
              <p14:nvPr/>
            </p14:nvContentPartPr>
            <p14:xfrm>
              <a:off x="5051427" y="4890931"/>
              <a:ext cx="149534" cy="294543"/>
            </p14:xfrm>
          </p:contentPart>
        </mc:Choice>
        <mc:Fallback>
          <p:sp>
            <p:nvSpPr>
              <p:cNvPr id="1048695" name=""/>
              <p:cNvSpPr/>
              <p:nvPr/>
            </p:nvSpPr>
            <p:spPr>
              <a:xfrm>
                <a:off x="5051427" y="4890931"/>
                <a:ext cx="149534" cy="294543"/>
              </a:xfrm>
            </p:spPr>
          </p:sp>
        </mc:Fallback>
      </mc:AlternateContent>
      <mc:AlternateContent xmlns:mc="http://schemas.openxmlformats.org/markup-compatibility/2006">
        <mc:Choice xmlns:p14="http://schemas.microsoft.com/office/powerpoint/2010/main" Requires="p14">
          <p:contentPart p14:bwMode="auto" r:id="rId57">
            <p14:nvContentPartPr>
              <p14:cNvPr id="1048696" name=""/>
              <p14:cNvContentPartPr/>
              <p14:nvPr/>
            </p14:nvContentPartPr>
            <p14:xfrm>
              <a:off x="5193271" y="4855130"/>
              <a:ext cx="140438" cy="59929"/>
            </p14:xfrm>
          </p:contentPart>
        </mc:Choice>
        <mc:Fallback>
          <p:sp>
            <p:nvSpPr>
              <p:cNvPr id="1048696" name=""/>
              <p:cNvSpPr/>
              <p:nvPr/>
            </p:nvSpPr>
            <p:spPr>
              <a:xfrm>
                <a:off x="5193271" y="4855130"/>
                <a:ext cx="140438" cy="59929"/>
              </a:xfrm>
            </p:spPr>
          </p:sp>
        </mc:Fallback>
      </mc:AlternateContent>
      <mc:AlternateContent xmlns:mc="http://schemas.openxmlformats.org/markup-compatibility/2006">
        <mc:Choice xmlns:p14="http://schemas.microsoft.com/office/powerpoint/2010/main" Requires="p14">
          <p:contentPart p14:bwMode="auto" r:id="rId58">
            <p14:nvContentPartPr>
              <p14:cNvPr id="1048697" name=""/>
              <p14:cNvContentPartPr/>
              <p14:nvPr/>
            </p14:nvContentPartPr>
            <p14:xfrm>
              <a:off x="5230717" y="4898551"/>
              <a:ext cx="133674" cy="242057"/>
            </p14:xfrm>
          </p:contentPart>
        </mc:Choice>
        <mc:Fallback>
          <p:sp>
            <p:nvSpPr>
              <p:cNvPr id="1048697" name=""/>
              <p:cNvSpPr/>
              <p:nvPr/>
            </p:nvSpPr>
            <p:spPr>
              <a:xfrm>
                <a:off x="5230717" y="4898551"/>
                <a:ext cx="133674" cy="242057"/>
              </a:xfrm>
            </p:spPr>
          </p:sp>
        </mc:Fallback>
      </mc:AlternateContent>
      <mc:AlternateContent xmlns:mc="http://schemas.openxmlformats.org/markup-compatibility/2006">
        <mc:Choice xmlns:p14="http://schemas.microsoft.com/office/powerpoint/2010/main" Requires="p14">
          <p:contentPart p14:bwMode="auto" r:id="rId59">
            <p14:nvContentPartPr>
              <p14:cNvPr id="1048698" name=""/>
              <p14:cNvContentPartPr/>
              <p14:nvPr/>
            </p14:nvContentPartPr>
            <p14:xfrm>
              <a:off x="5365582" y="4880042"/>
              <a:ext cx="69073" cy="214484"/>
            </p14:xfrm>
          </p:contentPart>
        </mc:Choice>
        <mc:Fallback>
          <p:sp>
            <p:nvSpPr>
              <p:cNvPr id="1048698" name=""/>
              <p:cNvSpPr/>
              <p:nvPr/>
            </p:nvSpPr>
            <p:spPr>
              <a:xfrm>
                <a:off x="5365582" y="4880042"/>
                <a:ext cx="69073" cy="214484"/>
              </a:xfrm>
            </p:spPr>
          </p:sp>
        </mc:Fallback>
      </mc:AlternateContent>
      <mc:AlternateContent xmlns:mc="http://schemas.openxmlformats.org/markup-compatibility/2006">
        <mc:Choice xmlns:p14="http://schemas.microsoft.com/office/powerpoint/2010/main" Requires="p14">
          <p:contentPart p14:bwMode="auto" r:id="rId60">
            <p14:nvContentPartPr>
              <p14:cNvPr id="1048699" name=""/>
              <p14:cNvContentPartPr/>
              <p14:nvPr/>
            </p14:nvContentPartPr>
            <p14:xfrm>
              <a:off x="5466943" y="4899357"/>
              <a:ext cx="121770" cy="15702"/>
            </p14:xfrm>
          </p:contentPart>
        </mc:Choice>
        <mc:Fallback>
          <p:sp>
            <p:nvSpPr>
              <p:cNvPr id="1048699" name=""/>
              <p:cNvSpPr/>
              <p:nvPr/>
            </p:nvSpPr>
            <p:spPr>
              <a:xfrm>
                <a:off x="5466943" y="4899357"/>
                <a:ext cx="121770" cy="15702"/>
              </a:xfrm>
            </p:spPr>
          </p:sp>
        </mc:Fallback>
      </mc:AlternateContent>
      <mc:AlternateContent xmlns:mc="http://schemas.openxmlformats.org/markup-compatibility/2006">
        <mc:Choice xmlns:p14="http://schemas.microsoft.com/office/powerpoint/2010/main" Requires="p14">
          <p:contentPart p14:bwMode="auto" r:id="rId61">
            <p14:nvContentPartPr>
              <p14:cNvPr id="1048700" name=""/>
              <p14:cNvContentPartPr/>
              <p14:nvPr/>
            </p14:nvContentPartPr>
            <p14:xfrm>
              <a:off x="5549837" y="4779180"/>
              <a:ext cx="87034" cy="254134"/>
            </p14:xfrm>
          </p:contentPart>
        </mc:Choice>
        <mc:Fallback>
          <p:sp>
            <p:nvSpPr>
              <p:cNvPr id="1048700" name=""/>
              <p:cNvSpPr/>
              <p:nvPr/>
            </p:nvSpPr>
            <p:spPr>
              <a:xfrm>
                <a:off x="5549837" y="4779180"/>
                <a:ext cx="87034" cy="254134"/>
              </a:xfrm>
            </p:spPr>
          </p:sp>
        </mc:Fallback>
      </mc:AlternateContent>
      <mc:AlternateContent xmlns:mc="http://schemas.openxmlformats.org/markup-compatibility/2006">
        <mc:Choice xmlns:p14="http://schemas.microsoft.com/office/powerpoint/2010/main" Requires="p14">
          <p:contentPart p14:bwMode="auto" r:id="rId62">
            <p14:nvContentPartPr>
              <p14:cNvPr id="1048701" name=""/>
              <p14:cNvContentPartPr/>
              <p14:nvPr/>
            </p14:nvContentPartPr>
            <p14:xfrm>
              <a:off x="5567268" y="4843328"/>
              <a:ext cx="91172" cy="71096"/>
            </p14:xfrm>
          </p:contentPart>
        </mc:Choice>
        <mc:Fallback>
          <p:sp>
            <p:nvSpPr>
              <p:cNvPr id="1048701" name=""/>
              <p:cNvSpPr/>
              <p:nvPr/>
            </p:nvSpPr>
            <p:spPr>
              <a:xfrm>
                <a:off x="5567268" y="4843328"/>
                <a:ext cx="91172" cy="71096"/>
              </a:xfrm>
            </p:spPr>
          </p:sp>
        </mc:Fallback>
      </mc:AlternateContent>
      <mc:AlternateContent xmlns:mc="http://schemas.openxmlformats.org/markup-compatibility/2006">
        <mc:Choice xmlns:p14="http://schemas.microsoft.com/office/powerpoint/2010/main" Requires="p14">
          <p:contentPart p14:bwMode="auto" r:id="rId63">
            <p14:nvContentPartPr>
              <p14:cNvPr id="1048702" name=""/>
              <p14:cNvContentPartPr/>
              <p14:nvPr/>
            </p14:nvContentPartPr>
            <p14:xfrm>
              <a:off x="5548638" y="4708478"/>
              <a:ext cx="213669" cy="434558"/>
            </p14:xfrm>
          </p:contentPart>
        </mc:Choice>
        <mc:Fallback>
          <p:sp>
            <p:nvSpPr>
              <p:cNvPr id="1048702" name=""/>
              <p:cNvSpPr/>
              <p:nvPr/>
            </p:nvSpPr>
            <p:spPr>
              <a:xfrm>
                <a:off x="5548638" y="4708478"/>
                <a:ext cx="213669" cy="434558"/>
              </a:xfrm>
            </p:spPr>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99" name=""/>
        <p:cNvGrpSpPr/>
        <p:nvPr/>
      </p:nvGrpSpPr>
      <p:grpSpPr>
        <a:xfrm>
          <a:off x="0" y="0"/>
          <a:ext cx="0" cy="0"/>
          <a:chOff x="0" y="0"/>
          <a:chExt cx="0" cy="0"/>
        </a:xfrm>
      </p:grpSpPr>
      <p:sp>
        <p:nvSpPr>
          <p:cNvPr id="1048627" name="内容占位符 2"/>
          <p:cNvSpPr>
            <a:spLocks noChangeAspect="1" noMove="1" noResize="1" noRot="1" noGrp="1" noAdjustHandles="1" noEditPoints="1" noChangeArrowheads="1" noChangeShapeType="1" noTextEdit="1"/>
          </p:cNvSpPr>
          <p:nvPr>
            <p:ph idx="1"/>
          </p:nvPr>
        </p:nvSpPr>
        <p:spPr>
          <a:xfrm>
            <a:off x="467544" y="1844824"/>
            <a:ext cx="8229600" cy="4896544"/>
          </a:xfrm>
          <a:blipFill rotWithShape="1">
            <a:blip xmlns:r="http://schemas.openxmlformats.org/officeDocument/2006/relationships" r:embed="rId1"/>
            <a:stretch>
              <a:fillRect l="-963" t="-996"/>
            </a:stretch>
          </a:blipFill>
        </p:spPr>
        <p:txBody>
          <a:bodyPr/>
          <a:p>
            <a:r>
              <a:rPr altLang="en-US" lang="zh-CN">
                <a:noFill/>
              </a:rPr>
              <a:t> </a:t>
            </a:r>
          </a:p>
        </p:txBody>
      </p:sp>
      <p:sp>
        <p:nvSpPr>
          <p:cNvPr id="1048628" name="灯片编号占位符 3"/>
          <p:cNvSpPr>
            <a:spLocks noGrp="1"/>
          </p:cNvSpPr>
          <p:nvPr>
            <p:ph type="sldNum" sz="quarter" idx="12"/>
          </p:nvPr>
        </p:nvSpPr>
        <p:spPr/>
        <p:txBody>
          <a:bodyPr/>
          <a:p>
            <a:fld id="{92BCE318-9B8C-4959-AA5F-B14B64145063}" type="slidenum">
              <a:rPr altLang="en-US" lang="zh-CN" smtClean="0"/>
              <a:t>44</a:t>
            </a:fld>
            <a:endParaRPr altLang="en-US" lang="zh-CN"/>
          </a:p>
        </p:txBody>
      </p:sp>
      <p:sp>
        <p:nvSpPr>
          <p:cNvPr id="1048629" name="标题 1"/>
          <p:cNvSpPr>
            <a:spLocks noGrp="1"/>
          </p:cNvSpPr>
          <p:nvPr>
            <p:ph type="title"/>
          </p:nvPr>
        </p:nvSpPr>
        <p:spPr>
          <a:xfrm>
            <a:off x="457200" y="404664"/>
            <a:ext cx="8229600" cy="1143000"/>
          </a:xfrm>
        </p:spPr>
        <p:txBody>
          <a:bodyPr/>
          <a:p>
            <a:r>
              <a:rPr altLang="zh-CN" b="1" dirty="0" lang="en-US"/>
              <a:t>Compute Impulse Response</a:t>
            </a:r>
            <a:endParaRPr altLang="en-US" b="1" dirty="0" lang="zh-CN"/>
          </a:p>
        </p:txBody>
      </p:sp>
      <p:graphicFrame>
        <p:nvGraphicFramePr>
          <p:cNvPr id="4194304" name="表格 5"/>
          <p:cNvGraphicFramePr>
            <a:graphicFrameLocks noGrp="1"/>
          </p:cNvGraphicFramePr>
          <p:nvPr/>
        </p:nvGraphicFramePr>
        <p:xfrm>
          <a:off x="1907704" y="2240868"/>
          <a:ext cx="5148573" cy="3132350"/>
        </p:xfrm>
        <a:graphic>
          <a:graphicData uri="http://schemas.openxmlformats.org/drawingml/2006/table">
            <a:tbl>
              <a:tblPr firstRow="1" bandRow="1">
                <a:tableStyleId>{5C22544A-7EE6-4342-B048-85BDC9FD1C3A}</a:tableStyleId>
              </a:tblPr>
              <a:tblGrid>
                <a:gridCol w="2098175"/>
                <a:gridCol w="881842"/>
                <a:gridCol w="2168556"/>
              </a:tblGrid>
              <a:tr h="626470">
                <a:tc>
                  <a:txBody>
                    <a:bodyPr/>
                    <a:p>
                      <a:pPr algn="ctr"/>
                      <a:r>
                        <a:rPr altLang="zh-CN" dirty="0" sz="2400" lang="en-US">
                          <a:solidFill>
                            <a:srgbClr val="0000CC"/>
                          </a:solidFill>
                        </a:rPr>
                        <a:t>Input</a:t>
                      </a:r>
                      <a:endParaRPr altLang="en-US" dirty="0" sz="2400" lang="zh-CN">
                        <a:solidFill>
                          <a:srgbClr val="0000CC"/>
                        </a:solidFill>
                      </a:endParaRPr>
                    </a:p>
                  </a:txBody>
                  <a:tcPr anchor="ctr">
                    <a:noFill/>
                  </a:tcPr>
                </a:tc>
                <a:tc>
                  <a:txBody>
                    <a:bodyPr/>
                    <a:p>
                      <a:pPr algn="ctr"/>
                      <a:endParaRPr altLang="en-US" dirty="0" lang="zh-CN"/>
                    </a:p>
                  </a:txBody>
                  <a:tcPr anchor="ctr">
                    <a:noFill/>
                  </a:tcPr>
                </a:tc>
                <a:tc>
                  <a:txBody>
                    <a:bodyPr/>
                    <a:p>
                      <a:pPr algn="ctr"/>
                      <a:r>
                        <a:rPr altLang="zh-CN" dirty="0" sz="2400" lang="en-US">
                          <a:solidFill>
                            <a:srgbClr val="0000CC"/>
                          </a:solidFill>
                        </a:rPr>
                        <a:t>Output</a:t>
                      </a:r>
                      <a:endParaRPr altLang="en-US" dirty="0" sz="2400" lang="zh-CN">
                        <a:solidFill>
                          <a:srgbClr val="0000CC"/>
                        </a:solidFill>
                      </a:endParaRPr>
                    </a:p>
                  </a:txBody>
                  <a:tcPr anchor="ctr">
                    <a:noFill/>
                  </a:tcPr>
                </a:tc>
              </a:tr>
              <a:tr h="626470">
                <a:tc>
                  <a:txBody>
                    <a:bodyPr/>
                    <a:p>
                      <a:pPr algn="ctr"/>
                      <a:endParaRPr altLang="en-US" dirty="0" sz="2600" lang="zh-CN"/>
                    </a:p>
                  </a:txBody>
                  <a:tcPr anchor="ctr">
                    <a:noFill/>
                  </a:tcPr>
                </a:tc>
                <a:tc>
                  <a:txBody>
                    <a:bodyPr/>
                    <a:p>
                      <a:pPr algn="ct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solidFill>
                          <a:srgbClr val="D52B78"/>
                        </a:solidFill>
                      </a:endParaRPr>
                    </a:p>
                  </a:txBody>
                  <a:tcPr anchor="ctr">
                    <a:noFill/>
                  </a:tcPr>
                </a:tc>
                <a:tc>
                  <a:txBody>
                    <a:bodyPr/>
                    <a:p>
                      <a:pPr algn="ctr"/>
                      <a:endParaRPr altLang="en-US" dirty="0" sz="2600" lang="zh-CN"/>
                    </a:p>
                  </a:txBody>
                  <a:tcPr anchor="ctr">
                    <a:noFill/>
                  </a:tcPr>
                </a:tc>
              </a:tr>
              <a:tr h="626470">
                <a:tc>
                  <a:txBody>
                    <a:bodyPr/>
                    <a:p>
                      <a:pPr algn="ctr"/>
                      <a:endParaRPr altLang="en-US" dirty="0" sz="2600" lang="zh-CN"/>
                    </a:p>
                  </a:txBody>
                  <a:tcPr anchor="ctr">
                    <a:noFill/>
                  </a:tcPr>
                </a:tc>
                <a:tc>
                  <a:txBody>
                    <a:bodyPr/>
                    <a:p>
                      <a:pPr algn="ctr" defTabSz="914400" eaLnBrk="1" fontAlgn="auto" hangingPunct="1" indent="0" latinLnBrk="0" marL="0" marR="0" rtl="0">
                        <a:lnSpc>
                          <a:spcPct val="100000"/>
                        </a:lnSpc>
                        <a:spcBef>
                          <a:spcPts val="0"/>
                        </a:spcBef>
                        <a:spcAft>
                          <a:spcPts val="0"/>
                        </a:spcAft>
                        <a:buClrTx/>
                        <a:buSzTx/>
                        <a:buFontTx/>
                        <a:buNone/>
                      </a:pPr>
                      <a:r>
                        <a:rPr altLang="en-US" dirty="0" sz="3200" lang="zh-CN">
                          <a:solidFill>
                            <a:srgbClr val="D52B78"/>
                          </a:solidFill>
                          <a:sym typeface="Symbol"/>
                        </a:rPr>
                        <a:t></a:t>
                      </a:r>
                      <a:endParaRPr altLang="en-US" dirty="0" sz="3200" lang="zh-CN"/>
                    </a:p>
                  </a:txBody>
                  <a:tcPr anchor="ctr">
                    <a:noFill/>
                  </a:tcPr>
                </a:tc>
                <a:tc>
                  <a:txBody>
                    <a:bodyPr/>
                    <a:p>
                      <a:pPr algn="ctr"/>
                      <a:endParaRPr altLang="en-US" dirty="0" sz="2600" lang="zh-CN"/>
                    </a:p>
                  </a:txBody>
                  <a:tcPr anchor="ctr">
                    <a:noFill/>
                  </a:tcPr>
                </a:tc>
              </a:tr>
            </a:tbl>
          </a:graphicData>
        </a:graphic>
      </p:graphicFrame>
      <p:sp>
        <p:nvSpPr>
          <p:cNvPr id="1048630"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627">
                                            <p:txEl>
                                              <p:pRg st="8" end="8"/>
                                            </p:txEl>
                                          </p:spTgt>
                                        </p:tgtEl>
                                        <p:attrNameLst>
                                          <p:attrName>style.visibility</p:attrName>
                                        </p:attrNameLst>
                                      </p:cBhvr>
                                      <p:to>
                                        <p:strVal val="visible"/>
                                      </p:to>
                                    </p:set>
                                    <p:animEffect transition="in" filter="wipe(left)">
                                      <p:cBhvr>
                                        <p:cTn dur="500" id="7"/>
                                        <p:tgtEl>
                                          <p:spTgt spid="1048627">
                                            <p:txEl>
                                              <p:pRg st="8" end="8"/>
                                            </p:txEl>
                                          </p:spTgt>
                                        </p:tgtEl>
                                      </p:cBhvr>
                                    </p:animEffect>
                                  </p:childTnLst>
                                </p:cTn>
                              </p:par>
                              <p:par>
                                <p:cTn fill="hold" id="8" nodeType="withEffect" presetClass="entr" presetID="22" presetSubtype="8">
                                  <p:stCondLst>
                                    <p:cond delay="0"/>
                                  </p:stCondLst>
                                  <p:childTnLst>
                                    <p:set>
                                      <p:cBhvr>
                                        <p:cTn dur="1" fill="hold" id="9">
                                          <p:stCondLst>
                                            <p:cond delay="0"/>
                                          </p:stCondLst>
                                        </p:cTn>
                                        <p:tgtEl>
                                          <p:spTgt spid="1048627">
                                            <p:txEl>
                                              <p:pRg st="9" end="9"/>
                                            </p:txEl>
                                          </p:spTgt>
                                        </p:tgtEl>
                                        <p:attrNameLst>
                                          <p:attrName>style.visibility</p:attrName>
                                        </p:attrNameLst>
                                      </p:cBhvr>
                                      <p:to>
                                        <p:strVal val="visible"/>
                                      </p:to>
                                    </p:set>
                                    <p:animEffect transition="in" filter="wipe(left)">
                                      <p:cBhvr>
                                        <p:cTn dur="500" id="10"/>
                                        <p:tgtEl>
                                          <p:spTgt spid="1048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71" name=""/>
        <p:cNvGrpSpPr/>
        <p:nvPr/>
      </p:nvGrpSpPr>
      <p:grpSpPr>
        <a:xfrm>
          <a:off x="0" y="0"/>
          <a:ext cx="0" cy="0"/>
          <a:chOff x="0" y="0"/>
          <a:chExt cx="0" cy="0"/>
        </a:xfrm>
      </p:grpSpPr>
      <p:sp>
        <p:nvSpPr>
          <p:cNvPr id="1048590" name="内容占位符 2"/>
          <p:cNvSpPr>
            <a:spLocks noChangeAspect="1" noMove="1" noResize="1" noRot="1" noGrp="1" noAdjustHandles="1" noEditPoints="1" noChangeArrowheads="1" noChangeShapeType="1" noTextEdit="1"/>
          </p:cNvSpPr>
          <p:nvPr>
            <p:ph idx="1"/>
          </p:nvPr>
        </p:nvSpPr>
        <p:spPr>
          <a:xfrm>
            <a:off x="457200" y="1556792"/>
            <a:ext cx="8229600" cy="4389120"/>
          </a:xfrm>
          <a:blipFill rotWithShape="1">
            <a:blip xmlns:r="http://schemas.openxmlformats.org/officeDocument/2006/relationships" r:embed="rId1"/>
            <a:stretch>
              <a:fillRect l="-889" t="-1111"/>
            </a:stretch>
          </a:blipFill>
        </p:spPr>
        <p:txBody>
          <a:bodyPr/>
          <a:p>
            <a:r>
              <a:rPr altLang="en-US" lang="zh-CN">
                <a:noFill/>
              </a:rPr>
              <a:t> </a:t>
            </a:r>
          </a:p>
        </p:txBody>
      </p:sp>
      <p:sp>
        <p:nvSpPr>
          <p:cNvPr id="1048591" name="灯片编号占位符 3"/>
          <p:cNvSpPr>
            <a:spLocks noGrp="1"/>
          </p:cNvSpPr>
          <p:nvPr>
            <p:ph type="sldNum" sz="quarter" idx="12"/>
          </p:nvPr>
        </p:nvSpPr>
        <p:spPr/>
        <p:txBody>
          <a:bodyPr/>
          <a:p>
            <a:fld id="{92BCE318-9B8C-4959-AA5F-B14B64145063}" type="slidenum">
              <a:rPr altLang="en-US" lang="zh-CN" smtClean="0"/>
              <a:t>45</a:t>
            </a:fld>
            <a:endParaRPr altLang="en-US" lang="zh-CN"/>
          </a:p>
        </p:txBody>
      </p:sp>
      <p:sp>
        <p:nvSpPr>
          <p:cNvPr id="1048592" name="标题 1"/>
          <p:cNvSpPr>
            <a:spLocks noGrp="1"/>
          </p:cNvSpPr>
          <p:nvPr>
            <p:ph type="title"/>
          </p:nvPr>
        </p:nvSpPr>
        <p:spPr>
          <a:xfrm>
            <a:off x="457200" y="260648"/>
            <a:ext cx="8229600" cy="1143000"/>
          </a:xfrm>
        </p:spPr>
        <p:txBody>
          <a:bodyPr/>
          <a:p>
            <a:r>
              <a:rPr altLang="zh-CN" b="1" dirty="0" lang="en-US"/>
              <a:t>Compute Impulse Response</a:t>
            </a:r>
            <a:endParaRPr altLang="en-US" b="1" dirty="0" lang="zh-CN"/>
          </a:p>
        </p:txBody>
      </p:sp>
      <p:sp>
        <p:nvSpPr>
          <p:cNvPr id="1048593" name="TextBox 5"/>
          <p:cNvSpPr txBox="1">
            <a:spLocks noChangeAspect="1" noMove="1" noResize="1" noRot="1" noAdjustHandles="1" noEditPoints="1" noChangeArrowheads="1" noChangeShapeType="1" noTextEdit="1"/>
          </p:cNvSpPr>
          <p:nvPr/>
        </p:nvSpPr>
        <p:spPr>
          <a:xfrm>
            <a:off x="2519772" y="2816932"/>
            <a:ext cx="3936399" cy="1183273"/>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48594" name="页脚占位符 1"/>
          <p:cNvSpPr>
            <a:spLocks noGrp="1"/>
          </p:cNvSpPr>
          <p:nvPr>
            <p:ph type="ftr" sz="quarter" idx="11"/>
          </p:nvPr>
        </p:nvSpPr>
        <p:spPr/>
        <p:txBody>
          <a:bodyPr/>
          <a:p>
            <a:r>
              <a:rPr altLang="zh-CN" lang="en-US"/>
              <a:t>Digital Signal Processing by Yu Yajun @ SUSTech</a:t>
            </a:r>
            <a:endParaRPr altLang="en-US" lang="zh-CN"/>
          </a:p>
        </p:txBody>
      </p:sp>
      <p:sp>
        <p:nvSpPr>
          <p:cNvPr id="1048595" name="TextBox 6"/>
          <p:cNvSpPr txBox="1">
            <a:spLocks noChangeAspect="1" noMove="1" noResize="1" noRot="1" noAdjustHandles="1" noEditPoints="1" noChangeArrowheads="1" noChangeShapeType="1" noTextEdit="1"/>
          </p:cNvSpPr>
          <p:nvPr/>
        </p:nvSpPr>
        <p:spPr>
          <a:xfrm>
            <a:off x="2555776" y="5270063"/>
            <a:ext cx="3936399" cy="1183273"/>
          </a:xfrm>
          <a:prstGeom prst="rect"/>
          <a:blipFill rotWithShape="1">
            <a:blip xmlns:r="http://schemas.openxmlformats.org/officeDocument/2006/relationships" r:embed="rId3"/>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4">
            <p14:nvContentPartPr>
              <p14:cNvPr id="1048596" name=""/>
              <p14:cNvContentPartPr/>
              <p14:nvPr/>
            </p14:nvContentPartPr>
            <p14:xfrm>
              <a:off x="3062219" y="3834087"/>
              <a:ext cx="1199714" cy="566272"/>
            </p14:xfrm>
          </p:contentPart>
        </mc:Choice>
        <mc:Fallback>
          <p:sp>
            <p:nvSpPr>
              <p:cNvPr id="1048596" name=""/>
              <p:cNvSpPr/>
              <p:nvPr/>
            </p:nvSpPr>
            <p:spPr>
              <a:xfrm>
                <a:off x="3062219" y="3834087"/>
                <a:ext cx="1199714" cy="566272"/>
              </a:xfrm>
            </p:spPr>
          </p:sp>
        </mc:Fallback>
      </mc:AlternateContent>
      <mc:AlternateContent xmlns:mc="http://schemas.openxmlformats.org/markup-compatibility/2006">
        <mc:Choice xmlns:p14="http://schemas.microsoft.com/office/powerpoint/2010/main" Requires="p14">
          <p:contentPart p14:bwMode="auto" r:id="rId5">
            <p14:nvContentPartPr>
              <p14:cNvPr id="1048597" name=""/>
              <p14:cNvContentPartPr/>
              <p14:nvPr/>
            </p14:nvContentPartPr>
            <p14:xfrm>
              <a:off x="3268680" y="3822268"/>
              <a:ext cx="141273" cy="70361"/>
            </p14:xfrm>
          </p:contentPart>
        </mc:Choice>
        <mc:Fallback>
          <p:sp>
            <p:nvSpPr>
              <p:cNvPr id="1048597" name=""/>
              <p:cNvSpPr/>
              <p:nvPr/>
            </p:nvSpPr>
            <p:spPr>
              <a:xfrm>
                <a:off x="3268680" y="3822268"/>
                <a:ext cx="141273" cy="70361"/>
              </a:xfrm>
            </p:spPr>
          </p:sp>
        </mc:Fallback>
      </mc:AlternateContent>
      <mc:AlternateContent xmlns:mc="http://schemas.openxmlformats.org/markup-compatibility/2006">
        <mc:Choice xmlns:p14="http://schemas.microsoft.com/office/powerpoint/2010/main" Requires="p14">
          <p:contentPart p14:bwMode="auto" r:id="rId6">
            <p14:nvContentPartPr>
              <p14:cNvPr id="1048598" name=""/>
              <p14:cNvContentPartPr/>
              <p14:nvPr/>
            </p14:nvContentPartPr>
            <p14:xfrm>
              <a:off x="2204157" y="3615599"/>
              <a:ext cx="226656" cy="376589"/>
            </p14:xfrm>
          </p:contentPart>
        </mc:Choice>
        <mc:Fallback>
          <p:sp>
            <p:nvSpPr>
              <p:cNvPr id="1048598" name=""/>
              <p:cNvSpPr/>
              <p:nvPr/>
            </p:nvSpPr>
            <p:spPr>
              <a:xfrm>
                <a:off x="2204157" y="3615599"/>
                <a:ext cx="226656" cy="376589"/>
              </a:xfrm>
            </p:spPr>
          </p:sp>
        </mc:Fallback>
      </mc:AlternateContent>
      <mc:AlternateContent xmlns:mc="http://schemas.openxmlformats.org/markup-compatibility/2006">
        <mc:Choice xmlns:p14="http://schemas.microsoft.com/office/powerpoint/2010/main" Requires="p14">
          <p:contentPart p14:bwMode="auto" r:id="rId7">
            <p14:nvContentPartPr>
              <p14:cNvPr id="1048599" name=""/>
              <p14:cNvContentPartPr/>
              <p14:nvPr/>
            </p14:nvContentPartPr>
            <p14:xfrm>
              <a:off x="2259714" y="3701106"/>
              <a:ext cx="266076" cy="393092"/>
            </p14:xfrm>
          </p:contentPart>
        </mc:Choice>
        <mc:Fallback>
          <p:sp>
            <p:nvSpPr>
              <p:cNvPr id="1048599" name=""/>
              <p:cNvSpPr/>
              <p:nvPr/>
            </p:nvSpPr>
            <p:spPr>
              <a:xfrm>
                <a:off x="2259714" y="3701106"/>
                <a:ext cx="266076" cy="393092"/>
              </a:xfrm>
            </p:spPr>
          </p:sp>
        </mc:Fallback>
      </mc:AlternateContent>
      <mc:AlternateContent xmlns:mc="http://schemas.openxmlformats.org/markup-compatibility/2006">
        <mc:Choice xmlns:p14="http://schemas.microsoft.com/office/powerpoint/2010/main" Requires="p14">
          <p:contentPart p14:bwMode="auto" r:id="rId8">
            <p14:nvContentPartPr>
              <p14:cNvPr id="1048600" name=""/>
              <p14:cNvContentPartPr/>
              <p14:nvPr/>
            </p14:nvContentPartPr>
            <p14:xfrm>
              <a:off x="2535291" y="3697387"/>
              <a:ext cx="126028" cy="56189"/>
            </p14:xfrm>
          </p:contentPart>
        </mc:Choice>
        <mc:Fallback>
          <p:sp>
            <p:nvSpPr>
              <p:cNvPr id="1048600" name=""/>
              <p:cNvSpPr/>
              <p:nvPr/>
            </p:nvSpPr>
            <p:spPr>
              <a:xfrm>
                <a:off x="2535291" y="3697387"/>
                <a:ext cx="126028" cy="56189"/>
              </a:xfrm>
            </p:spPr>
          </p:sp>
        </mc:Fallback>
      </mc:AlternateContent>
      <mc:AlternateContent xmlns:mc="http://schemas.openxmlformats.org/markup-compatibility/2006">
        <mc:Choice xmlns:p14="http://schemas.microsoft.com/office/powerpoint/2010/main" Requires="p14">
          <p:contentPart p14:bwMode="auto" r:id="rId9">
            <p14:nvContentPartPr>
              <p14:cNvPr id="1048601" name=""/>
              <p14:cNvContentPartPr/>
              <p14:nvPr/>
            </p14:nvContentPartPr>
            <p14:xfrm>
              <a:off x="2582753" y="3653889"/>
              <a:ext cx="130329" cy="409264"/>
            </p14:xfrm>
          </p:contentPart>
        </mc:Choice>
        <mc:Fallback>
          <p:sp>
            <p:nvSpPr>
              <p:cNvPr id="1048601" name=""/>
              <p:cNvSpPr/>
              <p:nvPr/>
            </p:nvSpPr>
            <p:spPr>
              <a:xfrm>
                <a:off x="2582753" y="3653889"/>
                <a:ext cx="130329" cy="409264"/>
              </a:xfrm>
            </p:spPr>
          </p:sp>
        </mc:Fallback>
      </mc:AlternateContent>
      <mc:AlternateContent xmlns:mc="http://schemas.openxmlformats.org/markup-compatibility/2006">
        <mc:Choice xmlns:p14="http://schemas.microsoft.com/office/powerpoint/2010/main" Requires="p14">
          <p:contentPart p14:bwMode="auto" r:id="rId10">
            <p14:nvContentPartPr>
              <p14:cNvPr id="1048602" name=""/>
              <p14:cNvContentPartPr/>
              <p14:nvPr/>
            </p14:nvContentPartPr>
            <p14:xfrm>
              <a:off x="2697690" y="3630218"/>
              <a:ext cx="154793" cy="281091"/>
            </p14:xfrm>
          </p:contentPart>
        </mc:Choice>
        <mc:Fallback>
          <p:sp>
            <p:nvSpPr>
              <p:cNvPr id="1048602" name=""/>
              <p:cNvSpPr/>
              <p:nvPr/>
            </p:nvSpPr>
            <p:spPr>
              <a:xfrm>
                <a:off x="2697690" y="3630218"/>
                <a:ext cx="154793" cy="281091"/>
              </a:xfrm>
            </p:spPr>
          </p:sp>
        </mc:Fallback>
      </mc:AlternateContent>
      <mc:AlternateContent xmlns:mc="http://schemas.openxmlformats.org/markup-compatibility/2006">
        <mc:Choice xmlns:p14="http://schemas.microsoft.com/office/powerpoint/2010/main" Requires="p14">
          <p:contentPart p14:bwMode="auto" r:id="rId11">
            <p14:nvContentPartPr>
              <p14:cNvPr id="1048603" name=""/>
              <p14:cNvContentPartPr/>
              <p14:nvPr/>
            </p14:nvContentPartPr>
            <p14:xfrm>
              <a:off x="2728914" y="3843104"/>
              <a:ext cx="19091" cy="151252"/>
            </p14:xfrm>
          </p:contentPart>
        </mc:Choice>
        <mc:Fallback>
          <p:sp>
            <p:nvSpPr>
              <p:cNvPr id="1048603" name=""/>
              <p:cNvSpPr/>
              <p:nvPr/>
            </p:nvSpPr>
            <p:spPr>
              <a:xfrm>
                <a:off x="2728914" y="3843104"/>
                <a:ext cx="19091" cy="151252"/>
              </a:xfrm>
            </p:spPr>
          </p:sp>
        </mc:Fallback>
      </mc:AlternateContent>
      <mc:AlternateContent xmlns:mc="http://schemas.openxmlformats.org/markup-compatibility/2006">
        <mc:Choice xmlns:p14="http://schemas.microsoft.com/office/powerpoint/2010/main" Requires="p14">
          <p:contentPart p14:bwMode="auto" r:id="rId12">
            <p14:nvContentPartPr>
              <p14:cNvPr id="1048604" name=""/>
              <p14:cNvContentPartPr/>
              <p14:nvPr/>
            </p14:nvContentPartPr>
            <p14:xfrm>
              <a:off x="2763880" y="3912314"/>
              <a:ext cx="239578" cy="170212"/>
            </p14:xfrm>
          </p:contentPart>
        </mc:Choice>
        <mc:Fallback>
          <p:sp>
            <p:nvSpPr>
              <p:cNvPr id="1048604" name=""/>
              <p:cNvSpPr/>
              <p:nvPr/>
            </p:nvSpPr>
            <p:spPr>
              <a:xfrm>
                <a:off x="2763880" y="3912314"/>
                <a:ext cx="239578" cy="170212"/>
              </a:xfrm>
            </p:spPr>
          </p:sp>
        </mc:Fallback>
      </mc:AlternateContent>
      <mc:AlternateContent xmlns:mc="http://schemas.openxmlformats.org/markup-compatibility/2006">
        <mc:Choice xmlns:p14="http://schemas.microsoft.com/office/powerpoint/2010/main" Requires="p14">
          <p:contentPart p14:bwMode="auto" r:id="rId13">
            <p14:nvContentPartPr>
              <p14:cNvPr id="1048605" name=""/>
              <p14:cNvContentPartPr/>
              <p14:nvPr/>
            </p14:nvContentPartPr>
            <p14:xfrm>
              <a:off x="0" y="0"/>
              <a:ext cx="0" cy="0"/>
            </p14:xfrm>
          </p:contentPart>
        </mc:Choice>
        <mc:Fallback>
          <p:sp>
            <p:nvSpPr>
              <p:cNvPr id="104860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4">
            <p14:nvContentPartPr>
              <p14:cNvPr id="1048606" name=""/>
              <p14:cNvContentPartPr/>
              <p14:nvPr/>
            </p14:nvContentPartPr>
            <p14:xfrm>
              <a:off x="461839" y="3181387"/>
              <a:ext cx="453025" cy="2722841"/>
            </p14:xfrm>
          </p:contentPart>
        </mc:Choice>
        <mc:Fallback>
          <p:sp>
            <p:nvSpPr>
              <p:cNvPr id="1048606" name=""/>
              <p:cNvSpPr/>
              <p:nvPr/>
            </p:nvSpPr>
            <p:spPr>
              <a:xfrm>
                <a:off x="461839" y="3181387"/>
                <a:ext cx="453025" cy="2722841"/>
              </a:xfrm>
            </p:spPr>
          </p:sp>
        </mc:Fallback>
      </mc:AlternateContent>
      <mc:AlternateContent xmlns:mc="http://schemas.openxmlformats.org/markup-compatibility/2006">
        <mc:Choice xmlns:p14="http://schemas.microsoft.com/office/powerpoint/2010/main" Requires="p14">
          <p:contentPart p14:bwMode="auto" r:id="rId15">
            <p14:nvContentPartPr>
              <p14:cNvPr id="1048607" name=""/>
              <p14:cNvContentPartPr/>
              <p14:nvPr/>
            </p14:nvContentPartPr>
            <p14:xfrm>
              <a:off x="349685" y="3492440"/>
              <a:ext cx="51932" cy="577968"/>
            </p14:xfrm>
          </p:contentPart>
        </mc:Choice>
        <mc:Fallback>
          <p:sp>
            <p:nvSpPr>
              <p:cNvPr id="1048607" name=""/>
              <p:cNvSpPr/>
              <p:nvPr/>
            </p:nvSpPr>
            <p:spPr>
              <a:xfrm>
                <a:off x="349685" y="3492440"/>
                <a:ext cx="51932" cy="577968"/>
              </a:xfrm>
            </p:spPr>
          </p:sp>
        </mc:Fallback>
      </mc:AlternateContent>
      <mc:AlternateContent xmlns:mc="http://schemas.openxmlformats.org/markup-compatibility/2006">
        <mc:Choice xmlns:p14="http://schemas.microsoft.com/office/powerpoint/2010/main" Requires="p14">
          <p:contentPart p14:bwMode="auto" r:id="rId16">
            <p14:nvContentPartPr>
              <p14:cNvPr id="1048608" name=""/>
              <p14:cNvContentPartPr/>
              <p14:nvPr/>
            </p14:nvContentPartPr>
            <p14:xfrm>
              <a:off x="392285" y="3561015"/>
              <a:ext cx="156983" cy="388635"/>
            </p14:xfrm>
          </p:contentPart>
        </mc:Choice>
        <mc:Fallback>
          <p:sp>
            <p:nvSpPr>
              <p:cNvPr id="1048608" name=""/>
              <p:cNvSpPr/>
              <p:nvPr/>
            </p:nvSpPr>
            <p:spPr>
              <a:xfrm>
                <a:off x="392285" y="3561015"/>
                <a:ext cx="156983" cy="388635"/>
              </a:xfrm>
            </p:spPr>
          </p:sp>
        </mc:Fallback>
      </mc:AlternateContent>
      <mc:AlternateContent xmlns:mc="http://schemas.openxmlformats.org/markup-compatibility/2006">
        <mc:Choice xmlns:p14="http://schemas.microsoft.com/office/powerpoint/2010/main" Requires="p14">
          <p:contentPart p14:bwMode="auto" r:id="rId17">
            <p14:nvContentPartPr>
              <p14:cNvPr id="1048609" name=""/>
              <p14:cNvContentPartPr/>
              <p14:nvPr/>
            </p14:nvContentPartPr>
            <p14:xfrm>
              <a:off x="291325" y="3659930"/>
              <a:ext cx="204591" cy="327217"/>
            </p14:xfrm>
          </p:contentPart>
        </mc:Choice>
        <mc:Fallback>
          <p:sp>
            <p:nvSpPr>
              <p:cNvPr id="1048609" name=""/>
              <p:cNvSpPr/>
              <p:nvPr/>
            </p:nvSpPr>
            <p:spPr>
              <a:xfrm>
                <a:off x="291325" y="3659930"/>
                <a:ext cx="204591" cy="327217"/>
              </a:xfrm>
            </p:spPr>
          </p:sp>
        </mc:Fallback>
      </mc:AlternateContent>
      <mc:AlternateContent xmlns:mc="http://schemas.openxmlformats.org/markup-compatibility/2006">
        <mc:Choice xmlns:p14="http://schemas.microsoft.com/office/powerpoint/2010/main" Requires="p14">
          <p:contentPart p14:bwMode="auto" r:id="rId18">
            <p14:nvContentPartPr>
              <p14:cNvPr id="1048610" name=""/>
              <p14:cNvContentPartPr/>
              <p14:nvPr/>
            </p14:nvContentPartPr>
            <p14:xfrm>
              <a:off x="290690" y="3830087"/>
              <a:ext cx="300820" cy="81489"/>
            </p14:xfrm>
          </p:contentPart>
        </mc:Choice>
        <mc:Fallback>
          <p:sp>
            <p:nvSpPr>
              <p:cNvPr id="1048610" name=""/>
              <p:cNvSpPr/>
              <p:nvPr/>
            </p:nvSpPr>
            <p:spPr>
              <a:xfrm>
                <a:off x="290690" y="3830087"/>
                <a:ext cx="300820" cy="8148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590">
                                            <p:txEl>
                                              <p:pRg st="4" end="4"/>
                                            </p:txEl>
                                          </p:spTgt>
                                        </p:tgtEl>
                                        <p:attrNameLst>
                                          <p:attrName>style.visibility</p:attrName>
                                        </p:attrNameLst>
                                      </p:cBhvr>
                                      <p:to>
                                        <p:strVal val="visible"/>
                                      </p:to>
                                    </p:set>
                                    <p:animEffect transition="in" filter="wipe(left)">
                                      <p:cBhvr>
                                        <p:cTn dur="500" id="7"/>
                                        <p:tgtEl>
                                          <p:spTgt spid="1048590">
                                            <p:txEl>
                                              <p:pRg st="4" end="4"/>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48590">
                                            <p:txEl>
                                              <p:pRg st="5" end="5"/>
                                            </p:txEl>
                                          </p:spTgt>
                                        </p:tgtEl>
                                        <p:attrNameLst>
                                          <p:attrName>style.visibility</p:attrName>
                                        </p:attrNameLst>
                                      </p:cBhvr>
                                      <p:to>
                                        <p:strVal val="visible"/>
                                      </p:to>
                                    </p:set>
                                    <p:animEffect transition="in" filter="wipe(left)">
                                      <p:cBhvr>
                                        <p:cTn dur="500" id="12"/>
                                        <p:tgtEl>
                                          <p:spTgt spid="1048590">
                                            <p:txEl>
                                              <p:pRg st="5" end="5"/>
                                            </p:txEl>
                                          </p:spTgt>
                                        </p:tgtEl>
                                      </p:cBhvr>
                                    </p:animEffect>
                                  </p:childTnLst>
                                </p:cTn>
                              </p:par>
                              <p:par>
                                <p:cTn fill="hold" grpId="0" id="13" nodeType="withEffect" presetClass="entr" presetID="22" presetSubtype="8">
                                  <p:stCondLst>
                                    <p:cond delay="0"/>
                                  </p:stCondLst>
                                  <p:childTnLst>
                                    <p:set>
                                      <p:cBhvr>
                                        <p:cTn dur="1" fill="hold" id="14">
                                          <p:stCondLst>
                                            <p:cond delay="0"/>
                                          </p:stCondLst>
                                        </p:cTn>
                                        <p:tgtEl>
                                          <p:spTgt spid="1048595"/>
                                        </p:tgtEl>
                                        <p:attrNameLst>
                                          <p:attrName>style.visibility</p:attrName>
                                        </p:attrNameLst>
                                      </p:cBhvr>
                                      <p:to>
                                        <p:strVal val="visible"/>
                                      </p:to>
                                    </p:set>
                                    <p:animEffect transition="in" filter="wipe(left)">
                                      <p:cBhvr>
                                        <p:cTn dur="500" id="15"/>
                                        <p:tgtEl>
                                          <p:spTgt spid="104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98" name=""/>
        <p:cNvGrpSpPr/>
        <p:nvPr/>
      </p:nvGrpSpPr>
      <p:grpSpPr>
        <a:xfrm>
          <a:off x="0" y="0"/>
          <a:ext cx="0" cy="0"/>
          <a:chOff x="0" y="0"/>
          <a:chExt cx="0" cy="0"/>
        </a:xfrm>
      </p:grpSpPr>
      <p:sp>
        <p:nvSpPr>
          <p:cNvPr id="1048611" name="Content Placeholder 2"/>
          <p:cNvSpPr>
            <a:spLocks noGrp="1"/>
          </p:cNvSpPr>
          <p:nvPr>
            <p:ph idx="1"/>
          </p:nvPr>
        </p:nvSpPr>
        <p:spPr>
          <a:xfrm>
            <a:off x="457200" y="1628800"/>
            <a:ext cx="8229600" cy="4389120"/>
          </a:xfrm>
        </p:spPr>
        <p:txBody>
          <a:bodyPr/>
          <a:p>
            <a:r>
              <a:rPr altLang="zh-CN" dirty="0" lang="en-US"/>
              <a:t>The impulse response </a:t>
            </a:r>
            <a:r>
              <a:rPr altLang="zh-CN" dirty="0" i="1" lang="en-US"/>
              <a:t>h</a:t>
            </a:r>
            <a:r>
              <a:rPr altLang="zh-CN" dirty="0" lang="en-US"/>
              <a:t>[</a:t>
            </a:r>
            <a:r>
              <a:rPr altLang="zh-CN" dirty="0" i="1" lang="en-US"/>
              <a:t>n</a:t>
            </a:r>
            <a:r>
              <a:rPr altLang="zh-CN" dirty="0" lang="en-US"/>
              <a:t>] completely characterizes an LTI system.      </a:t>
            </a:r>
            <a:r>
              <a:rPr altLang="zh-CN" dirty="0" lang="en-US">
                <a:solidFill>
                  <a:srgbClr val="3333CC"/>
                </a:solidFill>
              </a:rPr>
              <a:t>“DNA of LTI”</a:t>
            </a:r>
            <a:endParaRPr altLang="en-US" dirty="0" lang="zh-CN">
              <a:solidFill>
                <a:srgbClr val="3333CC"/>
              </a:solidFill>
            </a:endParaRPr>
          </a:p>
        </p:txBody>
      </p:sp>
      <p:sp>
        <p:nvSpPr>
          <p:cNvPr id="1048612" name="Slide Number Placeholder 3"/>
          <p:cNvSpPr>
            <a:spLocks noGrp="1"/>
          </p:cNvSpPr>
          <p:nvPr>
            <p:ph type="sldNum" sz="quarter" idx="12"/>
          </p:nvPr>
        </p:nvSpPr>
        <p:spPr/>
        <p:txBody>
          <a:bodyPr/>
          <a:p>
            <a:fld id="{92BCE318-9B8C-4959-AA5F-B14B64145063}" type="slidenum">
              <a:rPr altLang="en-US" lang="zh-CN" smtClean="0"/>
              <a:t>46</a:t>
            </a:fld>
            <a:endParaRPr altLang="en-US" lang="zh-CN"/>
          </a:p>
        </p:txBody>
      </p:sp>
      <p:sp>
        <p:nvSpPr>
          <p:cNvPr id="1048613" name="Rounded Rectangle 4"/>
          <p:cNvSpPr/>
          <p:nvPr/>
        </p:nvSpPr>
        <p:spPr>
          <a:xfrm>
            <a:off x="3485016" y="2810546"/>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lang="en-US">
                <a:solidFill>
                  <a:schemeClr val="tx1"/>
                </a:solidFill>
              </a:rPr>
              <a:t>LTI</a:t>
            </a:r>
            <a:endParaRPr altLang="en-US" dirty="0" sz="2800" lang="zh-CN">
              <a:solidFill>
                <a:schemeClr val="tx1"/>
              </a:solidFill>
            </a:endParaRPr>
          </a:p>
        </p:txBody>
      </p:sp>
      <p:cxnSp>
        <p:nvCxnSpPr>
          <p:cNvPr id="3145728" name="Straight Arrow Connector 5"/>
          <p:cNvCxnSpPr>
            <a:cxnSpLocks/>
          </p:cNvCxnSpPr>
          <p:nvPr/>
        </p:nvCxnSpPr>
        <p:spPr>
          <a:xfrm>
            <a:off x="2404896" y="3170585"/>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29" name="Straight Arrow Connector 6"/>
          <p:cNvCxnSpPr>
            <a:cxnSpLocks/>
          </p:cNvCxnSpPr>
          <p:nvPr/>
        </p:nvCxnSpPr>
        <p:spPr>
          <a:xfrm>
            <a:off x="5357224" y="3170585"/>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614" name="TextBox 7"/>
          <p:cNvSpPr txBox="1"/>
          <p:nvPr/>
        </p:nvSpPr>
        <p:spPr>
          <a:xfrm>
            <a:off x="2476904" y="2708920"/>
            <a:ext cx="944880" cy="447040"/>
          </a:xfrm>
          <a:prstGeom prst="rect"/>
          <a:noFill/>
        </p:spPr>
        <p:txBody>
          <a:bodyPr rtlCol="0" wrap="none">
            <a:spAutoFit/>
          </a:bodyPr>
          <a:p>
            <a:r>
              <a:rPr altLang="zh-CN" dirty="0" sz="2400" i="1" lang="en-US">
                <a:sym typeface="Symbol"/>
              </a:rPr>
              <a:t> </a:t>
            </a:r>
            <a:r>
              <a:rPr altLang="zh-CN" dirty="0" sz="2400" lang="en-US"/>
              <a:t>[</a:t>
            </a:r>
            <a:r>
              <a:rPr altLang="zh-CN" dirty="0" sz="2400" i="1" lang="en-US"/>
              <a:t>n</a:t>
            </a:r>
            <a:r>
              <a:rPr altLang="zh-CN" dirty="0" sz="2400" lang="en-US"/>
              <a:t>]</a:t>
            </a:r>
            <a:endParaRPr altLang="en-US" dirty="0" sz="2400" lang="zh-CN"/>
          </a:p>
        </p:txBody>
      </p:sp>
      <p:sp>
        <p:nvSpPr>
          <p:cNvPr id="1048615" name="TextBox 8"/>
          <p:cNvSpPr txBox="1"/>
          <p:nvPr/>
        </p:nvSpPr>
        <p:spPr>
          <a:xfrm>
            <a:off x="5753268" y="2708920"/>
            <a:ext cx="737702" cy="461665"/>
          </a:xfrm>
          <a:prstGeom prst="rect"/>
          <a:noFill/>
        </p:spPr>
        <p:txBody>
          <a:bodyPr rtlCol="0" wrap="none">
            <a:spAutoFit/>
          </a:bodyPr>
          <a:p>
            <a:r>
              <a:rPr altLang="zh-CN" dirty="0" sz="2400" i="1" lang="en-US"/>
              <a:t>h</a:t>
            </a:r>
            <a:r>
              <a:rPr altLang="zh-CN" dirty="0" sz="2400" lang="en-US"/>
              <a:t>[</a:t>
            </a:r>
            <a:r>
              <a:rPr altLang="zh-CN" dirty="0" sz="2400" i="1" lang="en-US"/>
              <a:t>n</a:t>
            </a:r>
            <a:r>
              <a:rPr altLang="zh-CN" dirty="0" sz="2400" lang="en-US"/>
              <a:t>]</a:t>
            </a:r>
            <a:endParaRPr altLang="en-US" dirty="0" sz="2400" lang="zh-CN"/>
          </a:p>
        </p:txBody>
      </p:sp>
      <p:cxnSp>
        <p:nvCxnSpPr>
          <p:cNvPr id="3145730" name="Straight Arrow Connector 10"/>
          <p:cNvCxnSpPr>
            <a:cxnSpLocks/>
          </p:cNvCxnSpPr>
          <p:nvPr/>
        </p:nvCxnSpPr>
        <p:spPr>
          <a:xfrm>
            <a:off x="2404885" y="4070685"/>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1" name="Straight Arrow Connector 11"/>
          <p:cNvCxnSpPr>
            <a:cxnSpLocks/>
          </p:cNvCxnSpPr>
          <p:nvPr/>
        </p:nvCxnSpPr>
        <p:spPr>
          <a:xfrm>
            <a:off x="5357213" y="4070685"/>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616" name="Rounded Rectangle 17"/>
          <p:cNvSpPr/>
          <p:nvPr/>
        </p:nvSpPr>
        <p:spPr>
          <a:xfrm>
            <a:off x="3485005" y="3705999"/>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lang="en-US">
                <a:solidFill>
                  <a:schemeClr val="tx1"/>
                </a:solidFill>
              </a:rPr>
              <a:t>LTI</a:t>
            </a:r>
            <a:endParaRPr altLang="en-US" dirty="0" sz="2800" lang="zh-CN">
              <a:solidFill>
                <a:schemeClr val="tx1"/>
              </a:solidFill>
            </a:endParaRPr>
          </a:p>
        </p:txBody>
      </p:sp>
      <p:sp>
        <p:nvSpPr>
          <p:cNvPr id="1048617" name="矩形 9"/>
          <p:cNvSpPr>
            <a:spLocks noChangeAspect="1" noMove="1" noResize="1" noRot="1" noAdjustHandles="1" noEditPoints="1" noChangeArrowheads="1" noChangeShapeType="1" noTextEdit="1"/>
          </p:cNvSpPr>
          <p:nvPr/>
        </p:nvSpPr>
        <p:spPr>
          <a:xfrm>
            <a:off x="2147058" y="3573016"/>
            <a:ext cx="1380826" cy="461665"/>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48618" name="矩形 19"/>
          <p:cNvSpPr>
            <a:spLocks noChangeAspect="1" noMove="1" noResize="1" noRot="1" noAdjustHandles="1" noEditPoints="1" noChangeArrowheads="1" noChangeShapeType="1" noTextEdit="1"/>
          </p:cNvSpPr>
          <p:nvPr/>
        </p:nvSpPr>
        <p:spPr>
          <a:xfrm>
            <a:off x="5641427" y="3573016"/>
            <a:ext cx="1380443" cy="461665"/>
          </a:xfrm>
          <a:prstGeom prst="rect"/>
          <a:blipFill rotWithShape="1">
            <a:blip xmlns:r="http://schemas.openxmlformats.org/officeDocument/2006/relationships" r:embed="rId2"/>
            <a:stretch>
              <a:fillRect/>
            </a:stretch>
          </a:blipFill>
        </p:spPr>
        <p:txBody>
          <a:bodyPr/>
          <a:p>
            <a:r>
              <a:rPr altLang="en-US" lang="zh-CN">
                <a:noFill/>
              </a:rPr>
              <a:t> </a:t>
            </a:r>
          </a:p>
        </p:txBody>
      </p:sp>
      <p:cxnSp>
        <p:nvCxnSpPr>
          <p:cNvPr id="3145732" name="Straight Arrow Connector 10"/>
          <p:cNvCxnSpPr>
            <a:cxnSpLocks/>
          </p:cNvCxnSpPr>
          <p:nvPr/>
        </p:nvCxnSpPr>
        <p:spPr>
          <a:xfrm>
            <a:off x="2404885" y="5985284"/>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3" name="Straight Arrow Connector 11"/>
          <p:cNvCxnSpPr>
            <a:cxnSpLocks/>
          </p:cNvCxnSpPr>
          <p:nvPr/>
        </p:nvCxnSpPr>
        <p:spPr>
          <a:xfrm>
            <a:off x="5357213" y="5985284"/>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619" name="Rounded Rectangle 17"/>
          <p:cNvSpPr/>
          <p:nvPr/>
        </p:nvSpPr>
        <p:spPr>
          <a:xfrm>
            <a:off x="3485005" y="5620598"/>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lang="en-US">
                <a:solidFill>
                  <a:schemeClr val="tx1"/>
                </a:solidFill>
              </a:rPr>
              <a:t>LTI</a:t>
            </a:r>
            <a:endParaRPr altLang="en-US" dirty="0" sz="2800" lang="zh-CN">
              <a:solidFill>
                <a:schemeClr val="tx1"/>
              </a:solidFill>
            </a:endParaRPr>
          </a:p>
        </p:txBody>
      </p:sp>
      <p:sp>
        <p:nvSpPr>
          <p:cNvPr id="1048620" name="TextBox 28"/>
          <p:cNvSpPr txBox="1">
            <a:spLocks noChangeAspect="1" noMove="1" noResize="1" noRot="1" noAdjustHandles="1" noEditPoints="1" noChangeArrowheads="1" noChangeShapeType="1" noTextEdit="1"/>
          </p:cNvSpPr>
          <p:nvPr/>
        </p:nvSpPr>
        <p:spPr>
          <a:xfrm>
            <a:off x="-72516" y="5245984"/>
            <a:ext cx="3645357" cy="1099340"/>
          </a:xfrm>
          <a:prstGeom prst="rect"/>
          <a:blipFill rotWithShape="1">
            <a:blip xmlns:r="http://schemas.openxmlformats.org/officeDocument/2006/relationships" r:embed="rId3"/>
            <a:stretch>
              <a:fillRect/>
            </a:stretch>
          </a:blipFill>
        </p:spPr>
        <p:txBody>
          <a:bodyPr/>
          <a:p>
            <a:r>
              <a:rPr altLang="en-US" lang="zh-CN">
                <a:noFill/>
              </a:rPr>
              <a:t> </a:t>
            </a:r>
          </a:p>
        </p:txBody>
      </p:sp>
      <p:sp>
        <p:nvSpPr>
          <p:cNvPr id="1048621" name="TextBox 29"/>
          <p:cNvSpPr txBox="1">
            <a:spLocks noChangeAspect="1" noMove="1" noResize="1" noRot="1" noAdjustHandles="1" noEditPoints="1" noChangeArrowheads="1" noChangeShapeType="1" noTextEdit="1"/>
          </p:cNvSpPr>
          <p:nvPr/>
        </p:nvSpPr>
        <p:spPr>
          <a:xfrm>
            <a:off x="5427143" y="5245984"/>
            <a:ext cx="3645357" cy="1099340"/>
          </a:xfrm>
          <a:prstGeom prst="rect"/>
          <a:blipFill rotWithShape="1">
            <a:blip xmlns:r="http://schemas.openxmlformats.org/officeDocument/2006/relationships" r:embed="rId4"/>
            <a:stretch>
              <a:fillRect/>
            </a:stretch>
          </a:blipFill>
        </p:spPr>
        <p:txBody>
          <a:bodyPr/>
          <a:p>
            <a:r>
              <a:rPr altLang="en-US" lang="zh-CN">
                <a:noFill/>
              </a:rPr>
              <a:t> </a:t>
            </a:r>
          </a:p>
        </p:txBody>
      </p:sp>
      <p:cxnSp>
        <p:nvCxnSpPr>
          <p:cNvPr id="3145734" name="Straight Arrow Connector 10"/>
          <p:cNvCxnSpPr>
            <a:cxnSpLocks/>
          </p:cNvCxnSpPr>
          <p:nvPr/>
        </p:nvCxnSpPr>
        <p:spPr>
          <a:xfrm>
            <a:off x="2411760" y="4977172"/>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5" name="Straight Arrow Connector 11"/>
          <p:cNvCxnSpPr>
            <a:cxnSpLocks/>
          </p:cNvCxnSpPr>
          <p:nvPr/>
        </p:nvCxnSpPr>
        <p:spPr>
          <a:xfrm>
            <a:off x="5364088" y="4977172"/>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622" name="Rounded Rectangle 17"/>
          <p:cNvSpPr/>
          <p:nvPr/>
        </p:nvSpPr>
        <p:spPr>
          <a:xfrm>
            <a:off x="3491880" y="4612486"/>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lang="en-US">
                <a:solidFill>
                  <a:schemeClr val="tx1"/>
                </a:solidFill>
              </a:rPr>
              <a:t>LTI</a:t>
            </a:r>
            <a:endParaRPr altLang="en-US" dirty="0" sz="2800" lang="zh-CN">
              <a:solidFill>
                <a:schemeClr val="tx1"/>
              </a:solidFill>
            </a:endParaRPr>
          </a:p>
        </p:txBody>
      </p:sp>
      <p:sp>
        <p:nvSpPr>
          <p:cNvPr id="1048623" name="矩形 33"/>
          <p:cNvSpPr>
            <a:spLocks noChangeAspect="1" noMove="1" noResize="1" noRot="1" noAdjustHandles="1" noEditPoints="1" noChangeArrowheads="1" noChangeShapeType="1" noTextEdit="1"/>
          </p:cNvSpPr>
          <p:nvPr/>
        </p:nvSpPr>
        <p:spPr>
          <a:xfrm>
            <a:off x="1583668" y="4479503"/>
            <a:ext cx="1948034" cy="461665"/>
          </a:xfrm>
          <a:prstGeom prst="rect"/>
          <a:blipFill rotWithShape="1">
            <a:blip xmlns:r="http://schemas.openxmlformats.org/officeDocument/2006/relationships" r:embed="rId5"/>
            <a:stretch>
              <a:fillRect/>
            </a:stretch>
          </a:blipFill>
        </p:spPr>
        <p:txBody>
          <a:bodyPr/>
          <a:p>
            <a:r>
              <a:rPr altLang="en-US" lang="zh-CN">
                <a:noFill/>
              </a:rPr>
              <a:t> </a:t>
            </a:r>
          </a:p>
        </p:txBody>
      </p:sp>
      <p:sp>
        <p:nvSpPr>
          <p:cNvPr id="1048624" name="矩形 34"/>
          <p:cNvSpPr>
            <a:spLocks noChangeAspect="1" noMove="1" noResize="1" noRot="1" noAdjustHandles="1" noEditPoints="1" noChangeArrowheads="1" noChangeShapeType="1" noTextEdit="1"/>
          </p:cNvSpPr>
          <p:nvPr/>
        </p:nvSpPr>
        <p:spPr>
          <a:xfrm>
            <a:off x="5648302" y="4479503"/>
            <a:ext cx="1948034" cy="461665"/>
          </a:xfrm>
          <a:prstGeom prst="rect"/>
          <a:blipFill rotWithShape="1">
            <a:blip xmlns:r="http://schemas.openxmlformats.org/officeDocument/2006/relationships" r:embed="rId6"/>
            <a:stretch>
              <a:fillRect/>
            </a:stretch>
          </a:blipFill>
        </p:spPr>
        <p:txBody>
          <a:bodyPr/>
          <a:p>
            <a:r>
              <a:rPr altLang="en-US" lang="zh-CN">
                <a:noFill/>
              </a:rPr>
              <a:t> </a:t>
            </a:r>
          </a:p>
        </p:txBody>
      </p:sp>
      <p:sp>
        <p:nvSpPr>
          <p:cNvPr id="1048625" name="标题 1"/>
          <p:cNvSpPr txBox="1"/>
          <p:nvPr/>
        </p:nvSpPr>
        <p:spPr>
          <a:xfrm>
            <a:off x="457200" y="404664"/>
            <a:ext cx="8229600" cy="1143000"/>
          </a:xfrm>
          <a:prstGeom prst="rect"/>
        </p:spPr>
        <p:txBody>
          <a:bodyPr anchor="b" bIns="0" lIns="0" rIns="0" vert="horz">
            <a:normAutofit/>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lang="en-US"/>
              <a:t>Compute Impulse Response</a:t>
            </a:r>
            <a:endParaRPr altLang="en-US" b="1" dirty="0" lang="zh-CN"/>
          </a:p>
        </p:txBody>
      </p:sp>
      <p:sp>
        <p:nvSpPr>
          <p:cNvPr id="1048626"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00" name=""/>
        <p:cNvGrpSpPr/>
        <p:nvPr/>
      </p:nvGrpSpPr>
      <p:grpSpPr>
        <a:xfrm>
          <a:off x="0" y="0"/>
          <a:ext cx="0" cy="0"/>
          <a:chOff x="0" y="0"/>
          <a:chExt cx="0" cy="0"/>
        </a:xfrm>
      </p:grpSpPr>
      <p:sp>
        <p:nvSpPr>
          <p:cNvPr id="1048631" name="Content Placeholder 2"/>
          <p:cNvSpPr>
            <a:spLocks noGrp="1"/>
          </p:cNvSpPr>
          <p:nvPr>
            <p:ph idx="1"/>
          </p:nvPr>
        </p:nvSpPr>
        <p:spPr>
          <a:xfrm>
            <a:off x="457200" y="1628800"/>
            <a:ext cx="8229600" cy="4389120"/>
          </a:xfrm>
        </p:spPr>
        <p:txBody>
          <a:bodyPr/>
          <a:p>
            <a:r>
              <a:rPr altLang="zh-CN" dirty="0" lang="en-US">
                <a:solidFill>
                  <a:srgbClr val="3333CC"/>
                </a:solidFill>
              </a:rPr>
              <a:t>Mathematically,</a:t>
            </a:r>
            <a:endParaRPr altLang="en-US" dirty="0" lang="zh-CN">
              <a:solidFill>
                <a:srgbClr val="3333CC"/>
              </a:solidFill>
            </a:endParaRPr>
          </a:p>
        </p:txBody>
      </p:sp>
      <p:sp>
        <p:nvSpPr>
          <p:cNvPr id="1048632" name="Slide Number Placeholder 3"/>
          <p:cNvSpPr>
            <a:spLocks noGrp="1"/>
          </p:cNvSpPr>
          <p:nvPr>
            <p:ph type="sldNum" sz="quarter" idx="12"/>
          </p:nvPr>
        </p:nvSpPr>
        <p:spPr/>
        <p:txBody>
          <a:bodyPr/>
          <a:p>
            <a:fld id="{92BCE318-9B8C-4959-AA5F-B14B64145063}" type="slidenum">
              <a:rPr altLang="en-US" lang="zh-CN" smtClean="0"/>
              <a:t>47</a:t>
            </a:fld>
            <a:endParaRPr altLang="en-US" lang="zh-CN"/>
          </a:p>
        </p:txBody>
      </p:sp>
      <p:sp>
        <p:nvSpPr>
          <p:cNvPr id="1048633" name="TextBox 18"/>
          <p:cNvSpPr txBox="1">
            <a:spLocks noChangeAspect="1" noMove="1" noResize="1" noRot="1" noAdjustHandles="1" noEditPoints="1" noChangeArrowheads="1" noChangeShapeType="1" noTextEdit="1"/>
          </p:cNvSpPr>
          <p:nvPr/>
        </p:nvSpPr>
        <p:spPr>
          <a:xfrm>
            <a:off x="899592" y="2492896"/>
            <a:ext cx="6912260" cy="2274212"/>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48634" name="标题 1"/>
          <p:cNvSpPr>
            <a:spLocks noGrp="1"/>
          </p:cNvSpPr>
          <p:nvPr>
            <p:ph type="title"/>
          </p:nvPr>
        </p:nvSpPr>
        <p:spPr>
          <a:xfrm>
            <a:off x="457200" y="404664"/>
            <a:ext cx="8229600" cy="1143000"/>
          </a:xfrm>
        </p:spPr>
        <p:txBody>
          <a:bodyPr/>
          <a:p>
            <a:r>
              <a:rPr altLang="zh-CN" b="1" dirty="0" lang="en-US"/>
              <a:t>Compute Impulse Response</a:t>
            </a:r>
            <a:endParaRPr altLang="en-US" b="1" dirty="0" lang="zh-CN"/>
          </a:p>
        </p:txBody>
      </p:sp>
      <p:sp>
        <p:nvSpPr>
          <p:cNvPr id="1048635"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02" name=""/>
        <p:cNvGrpSpPr/>
        <p:nvPr/>
      </p:nvGrpSpPr>
      <p:grpSpPr>
        <a:xfrm>
          <a:off x="0" y="0"/>
          <a:ext cx="0" cy="0"/>
          <a:chOff x="0" y="0"/>
          <a:chExt cx="0" cy="0"/>
        </a:xfrm>
      </p:grpSpPr>
      <p:sp>
        <p:nvSpPr>
          <p:cNvPr id="1048703" name="Title 1"/>
          <p:cNvSpPr>
            <a:spLocks noGrp="1"/>
          </p:cNvSpPr>
          <p:nvPr>
            <p:ph type="title"/>
          </p:nvPr>
        </p:nvSpPr>
        <p:spPr>
          <a:xfrm>
            <a:off x="457200" y="440668"/>
            <a:ext cx="8229600" cy="1143000"/>
          </a:xfrm>
        </p:spPr>
        <p:txBody>
          <a:bodyPr>
            <a:normAutofit fontScale="96000"/>
          </a:bodyPr>
          <a:p>
            <a:r>
              <a:rPr altLang="zh-CN" b="1" dirty="0" lang="en-US"/>
              <a:t>Discrete (Linear) Convolution</a:t>
            </a:r>
            <a:endParaRPr altLang="en-US" b="1" dirty="0" lang="zh-CN"/>
          </a:p>
        </p:txBody>
      </p:sp>
      <p:sp>
        <p:nvSpPr>
          <p:cNvPr id="1048704" name="Slide Number Placeholder 3"/>
          <p:cNvSpPr>
            <a:spLocks noGrp="1"/>
          </p:cNvSpPr>
          <p:nvPr>
            <p:ph type="sldNum" sz="quarter" idx="12"/>
          </p:nvPr>
        </p:nvSpPr>
        <p:spPr>
          <a:xfrm>
            <a:off x="7889584" y="6181189"/>
            <a:ext cx="762000" cy="365125"/>
          </a:xfrm>
        </p:spPr>
        <p:txBody>
          <a:bodyPr/>
          <a:p>
            <a:fld id="{92BCE318-9B8C-4959-AA5F-B14B64145063}" type="slidenum">
              <a:rPr altLang="en-US" lang="zh-CN" smtClean="0"/>
              <a:t>48</a:t>
            </a:fld>
            <a:endParaRPr altLang="en-US" lang="zh-CN"/>
          </a:p>
        </p:txBody>
      </p:sp>
      <p:cxnSp>
        <p:nvCxnSpPr>
          <p:cNvPr id="3145736" name="Straight Arrow Connector 5"/>
          <p:cNvCxnSpPr>
            <a:cxnSpLocks/>
          </p:cNvCxnSpPr>
          <p:nvPr/>
        </p:nvCxnSpPr>
        <p:spPr>
          <a:xfrm>
            <a:off x="2015716" y="2378497"/>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5737" name="Straight Arrow Connector 6"/>
          <p:cNvCxnSpPr>
            <a:cxnSpLocks/>
          </p:cNvCxnSpPr>
          <p:nvPr/>
        </p:nvCxnSpPr>
        <p:spPr>
          <a:xfrm>
            <a:off x="4968044" y="2378497"/>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05" name="TextBox 7"/>
          <p:cNvSpPr txBox="1"/>
          <p:nvPr/>
        </p:nvSpPr>
        <p:spPr>
          <a:xfrm>
            <a:off x="2087724" y="1916832"/>
            <a:ext cx="720069" cy="461665"/>
          </a:xfrm>
          <a:prstGeom prst="rect"/>
          <a:noFill/>
        </p:spPr>
        <p:txBody>
          <a:bodyPr rtlCol="0" wrap="none">
            <a:spAutoFit/>
          </a:bodyPr>
          <a:p>
            <a:r>
              <a:rPr altLang="zh-CN" dirty="0" sz="2400" i="1" lang="en-US">
                <a:sym typeface="Symbol"/>
              </a:rPr>
              <a:t>x</a:t>
            </a:r>
            <a:r>
              <a:rPr altLang="zh-CN" dirty="0" sz="2400" lang="en-US"/>
              <a:t>[</a:t>
            </a:r>
            <a:r>
              <a:rPr altLang="zh-CN" dirty="0" sz="2400" i="1" lang="en-US"/>
              <a:t>n</a:t>
            </a:r>
            <a:r>
              <a:rPr altLang="zh-CN" dirty="0" sz="2400" lang="en-US"/>
              <a:t>]</a:t>
            </a:r>
            <a:endParaRPr altLang="en-US" dirty="0" sz="2400" lang="zh-CN"/>
          </a:p>
        </p:txBody>
      </p:sp>
      <p:grpSp>
        <p:nvGrpSpPr>
          <p:cNvPr id="103" name="组合 17"/>
          <p:cNvGrpSpPr/>
          <p:nvPr/>
        </p:nvGrpSpPr>
        <p:grpSpPr>
          <a:xfrm>
            <a:off x="6623713" y="2168860"/>
            <a:ext cx="2354579" cy="610169"/>
            <a:chOff x="6623713" y="2168860"/>
            <a:chExt cx="2354579" cy="610169"/>
          </a:xfrm>
        </p:grpSpPr>
        <p:cxnSp>
          <p:nvCxnSpPr>
            <p:cNvPr id="3145738" name="Straight Arrow Connector 9"/>
            <p:cNvCxnSpPr>
              <a:cxnSpLocks/>
            </p:cNvCxnSpPr>
            <p:nvPr/>
          </p:nvCxnSpPr>
          <p:spPr>
            <a:xfrm flipV="1">
              <a:off x="7074567" y="2168860"/>
              <a:ext cx="392255" cy="310966"/>
            </a:xfrm>
            <a:prstGeom prst="straightConnector1"/>
            <a:ln w="12700">
              <a:solidFill>
                <a:srgbClr val="33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8706" name="TextBox 10"/>
            <p:cNvSpPr txBox="1"/>
            <p:nvPr/>
          </p:nvSpPr>
          <p:spPr>
            <a:xfrm>
              <a:off x="6623713" y="2420888"/>
              <a:ext cx="2354579" cy="358141"/>
            </a:xfrm>
            <a:prstGeom prst="rect"/>
            <a:noFill/>
          </p:spPr>
          <p:txBody>
            <a:bodyPr rtlCol="0" wrap="none">
              <a:spAutoFit/>
            </a:bodyPr>
            <a:p>
              <a:r>
                <a:rPr altLang="zh-CN" dirty="0" lang="en-US">
                  <a:solidFill>
                    <a:srgbClr val="3333CC"/>
                  </a:solidFill>
                </a:rPr>
                <a:t>Discrete Convolution</a:t>
              </a:r>
              <a:endParaRPr altLang="en-US" dirty="0" lang="zh-CN">
                <a:solidFill>
                  <a:srgbClr val="3333CC"/>
                </a:solidFill>
              </a:endParaRPr>
            </a:p>
          </p:txBody>
        </p:sp>
      </p:grpSp>
      <p:sp>
        <p:nvSpPr>
          <p:cNvPr id="1048707" name="Rounded Rectangle 11"/>
          <p:cNvSpPr/>
          <p:nvPr/>
        </p:nvSpPr>
        <p:spPr>
          <a:xfrm>
            <a:off x="3095836" y="2013811"/>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800" i="1" lang="en-US">
                <a:solidFill>
                  <a:schemeClr val="tx1"/>
                </a:solidFill>
              </a:rPr>
              <a:t>h</a:t>
            </a:r>
            <a:r>
              <a:rPr altLang="zh-CN" dirty="0" sz="2800" lang="en-US">
                <a:solidFill>
                  <a:schemeClr val="tx1"/>
                </a:solidFill>
              </a:rPr>
              <a:t>[</a:t>
            </a:r>
            <a:r>
              <a:rPr altLang="zh-CN" dirty="0" sz="2800" i="1" lang="en-US">
                <a:solidFill>
                  <a:schemeClr val="tx1"/>
                </a:solidFill>
              </a:rPr>
              <a:t>n</a:t>
            </a:r>
            <a:r>
              <a:rPr altLang="zh-CN" dirty="0" sz="2800" lang="en-US">
                <a:solidFill>
                  <a:schemeClr val="tx1"/>
                </a:solidFill>
              </a:rPr>
              <a:t>]</a:t>
            </a:r>
            <a:endParaRPr altLang="en-US" dirty="0" sz="2800" lang="zh-CN">
              <a:solidFill>
                <a:schemeClr val="tx1"/>
              </a:solidFill>
            </a:endParaRPr>
          </a:p>
        </p:txBody>
      </p:sp>
      <p:sp>
        <p:nvSpPr>
          <p:cNvPr id="1048708" name="TextBox 15"/>
          <p:cNvSpPr txBox="1"/>
          <p:nvPr/>
        </p:nvSpPr>
        <p:spPr>
          <a:xfrm>
            <a:off x="5562109" y="2876213"/>
            <a:ext cx="3581891" cy="1158239"/>
          </a:xfrm>
          <a:prstGeom prst="rect"/>
          <a:noFill/>
        </p:spPr>
        <p:txBody>
          <a:bodyPr rtlCol="0" wrap="square">
            <a:spAutoFit/>
          </a:bodyPr>
          <a:p>
            <a:r>
              <a:rPr altLang="zh-CN" dirty="0" sz="2400" lang="en-US">
                <a:solidFill>
                  <a:srgbClr val="C00000"/>
                </a:solidFill>
              </a:rPr>
              <a:t>Sum of weighted and delayed impulse response</a:t>
            </a:r>
            <a:endParaRPr altLang="en-US" dirty="0" sz="2400" lang="zh-CN">
              <a:solidFill>
                <a:srgbClr val="C00000"/>
              </a:solidFill>
            </a:endParaRPr>
          </a:p>
        </p:txBody>
      </p:sp>
      <p:grpSp>
        <p:nvGrpSpPr>
          <p:cNvPr id="104" name="组合 18"/>
          <p:cNvGrpSpPr/>
          <p:nvPr/>
        </p:nvGrpSpPr>
        <p:grpSpPr>
          <a:xfrm>
            <a:off x="7020272" y="1700808"/>
            <a:ext cx="2059291" cy="461665"/>
            <a:chOff x="7020272" y="1700808"/>
            <a:chExt cx="2059291" cy="461665"/>
          </a:xfrm>
        </p:grpSpPr>
        <p:sp>
          <p:nvSpPr>
            <p:cNvPr id="1048709" name="TextBox 8"/>
            <p:cNvSpPr txBox="1"/>
            <p:nvPr/>
          </p:nvSpPr>
          <p:spPr>
            <a:xfrm>
              <a:off x="7020272" y="1700808"/>
              <a:ext cx="2059291" cy="461665"/>
            </a:xfrm>
            <a:prstGeom prst="rect"/>
            <a:noFill/>
          </p:spPr>
          <p:txBody>
            <a:bodyPr rtlCol="0" wrap="square">
              <a:spAutoFit/>
            </a:bodyPr>
            <a:p>
              <a:r>
                <a:rPr altLang="zh-CN" dirty="0" sz="2400" lang="en-US">
                  <a:sym typeface="Symbol"/>
                </a:rPr>
                <a:t></a:t>
              </a:r>
              <a:r>
                <a:rPr altLang="zh-CN" dirty="0" sz="2400" i="1" lang="en-US"/>
                <a:t>x</a:t>
              </a:r>
              <a:r>
                <a:rPr altLang="zh-CN" dirty="0" sz="2400" lang="en-US"/>
                <a:t>[</a:t>
              </a:r>
              <a:r>
                <a:rPr altLang="zh-CN" dirty="0" sz="2400" i="1" lang="en-US"/>
                <a:t>n</a:t>
              </a:r>
              <a:r>
                <a:rPr altLang="zh-CN" dirty="0" sz="2400" lang="en-US"/>
                <a:t>]</a:t>
              </a:r>
              <a:r>
                <a:rPr altLang="zh-CN" dirty="0" sz="2400" lang="en-US">
                  <a:sym typeface="Symbol"/>
                </a:rPr>
                <a:t>     </a:t>
              </a:r>
              <a:r>
                <a:rPr altLang="zh-CN" dirty="0" sz="2400" i="1" lang="en-US">
                  <a:sym typeface="Symbol"/>
                </a:rPr>
                <a:t>h</a:t>
              </a:r>
              <a:r>
                <a:rPr altLang="zh-CN" dirty="0" sz="2400" lang="en-US"/>
                <a:t>[</a:t>
              </a:r>
              <a:r>
                <a:rPr altLang="zh-CN" dirty="0" sz="2400" i="1" lang="en-US"/>
                <a:t>n</a:t>
              </a:r>
              <a:r>
                <a:rPr altLang="zh-CN" dirty="0" sz="2400" lang="en-US"/>
                <a:t>]</a:t>
              </a:r>
              <a:endParaRPr altLang="en-US" dirty="0" sz="2400" lang="zh-CN"/>
            </a:p>
          </p:txBody>
        </p:sp>
        <p:grpSp>
          <p:nvGrpSpPr>
            <p:cNvPr id="105" name="组合 26"/>
            <p:cNvGrpSpPr/>
            <p:nvPr/>
          </p:nvGrpSpPr>
          <p:grpSpPr>
            <a:xfrm>
              <a:off x="7884368" y="1828793"/>
              <a:ext cx="238647" cy="232055"/>
              <a:chOff x="0" y="0"/>
              <a:chExt cx="114935" cy="111760"/>
            </a:xfrm>
          </p:grpSpPr>
          <p:sp>
            <p:nvSpPr>
              <p:cNvPr id="1048710" name="椭圆 27"/>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5739" name="直接连接符 28"/>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0" name="直接连接符 29"/>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1" name="直接连接符 30"/>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6" name="组合 20"/>
          <p:cNvGrpSpPr/>
          <p:nvPr/>
        </p:nvGrpSpPr>
        <p:grpSpPr>
          <a:xfrm>
            <a:off x="935596" y="4797152"/>
            <a:ext cx="7884876" cy="1628140"/>
            <a:chOff x="935596" y="4797152"/>
            <a:chExt cx="7884876" cy="1628140"/>
          </a:xfrm>
        </p:grpSpPr>
        <p:sp>
          <p:nvSpPr>
            <p:cNvPr id="1048711" name="TextBox 14"/>
            <p:cNvSpPr txBox="1"/>
            <p:nvPr/>
          </p:nvSpPr>
          <p:spPr>
            <a:xfrm>
              <a:off x="935596" y="4797152"/>
              <a:ext cx="7884876" cy="1628140"/>
            </a:xfrm>
            <a:prstGeom prst="rect"/>
            <a:noFill/>
          </p:spPr>
          <p:txBody>
            <a:bodyPr rtlCol="0" wrap="square">
              <a:spAutoFit/>
            </a:bodyPr>
            <a:p>
              <a:r>
                <a:rPr altLang="zh-CN" dirty="0" sz="2400" lang="en-US">
                  <a:solidFill>
                    <a:srgbClr val="00421E"/>
                  </a:solidFill>
                </a:rPr>
                <a:t>The above summation is defined to be </a:t>
              </a:r>
              <a:r>
                <a:rPr altLang="zh-CN" dirty="0" sz="2400" lang="en-US">
                  <a:solidFill>
                    <a:srgbClr val="C00000"/>
                  </a:solidFill>
                </a:rPr>
                <a:t>the convolution of the sequences  </a:t>
              </a:r>
              <a:r>
                <a:rPr altLang="zh-CN" dirty="0" sz="2400" i="1" lang="en-US">
                  <a:solidFill>
                    <a:srgbClr val="C00000"/>
                  </a:solidFill>
                </a:rPr>
                <a:t>x</a:t>
              </a:r>
              <a:r>
                <a:rPr altLang="zh-CN" dirty="0" sz="2400" lang="en-US">
                  <a:solidFill>
                    <a:srgbClr val="C00000"/>
                  </a:solidFill>
                </a:rPr>
                <a:t>[</a:t>
              </a:r>
              <a:r>
                <a:rPr altLang="zh-CN" dirty="0" sz="2400" i="1" lang="en-US">
                  <a:solidFill>
                    <a:srgbClr val="C00000"/>
                  </a:solidFill>
                </a:rPr>
                <a:t>n</a:t>
              </a:r>
              <a:r>
                <a:rPr altLang="zh-CN" dirty="0" sz="2400" lang="en-US">
                  <a:solidFill>
                    <a:srgbClr val="C00000"/>
                  </a:solidFill>
                </a:rPr>
                <a:t>] </a:t>
              </a:r>
              <a:r>
                <a:rPr altLang="zh-CN" dirty="0" sz="2400" lang="en-US">
                  <a:solidFill>
                    <a:srgbClr val="C00000"/>
                  </a:solidFill>
                  <a:sym typeface="Symbol"/>
                </a:rPr>
                <a:t>and </a:t>
              </a:r>
              <a:r>
                <a:rPr altLang="zh-CN" dirty="0" sz="2400" i="1" lang="en-US">
                  <a:solidFill>
                    <a:srgbClr val="C00000"/>
                  </a:solidFill>
                  <a:sym typeface="Symbol"/>
                </a:rPr>
                <a:t>h</a:t>
              </a:r>
              <a:r>
                <a:rPr altLang="zh-CN" dirty="0" sz="2400" lang="en-US">
                  <a:solidFill>
                    <a:srgbClr val="C00000"/>
                  </a:solidFill>
                </a:rPr>
                <a:t>[</a:t>
              </a:r>
              <a:r>
                <a:rPr altLang="zh-CN" dirty="0" sz="2400" i="1" lang="en-US">
                  <a:solidFill>
                    <a:srgbClr val="C00000"/>
                  </a:solidFill>
                </a:rPr>
                <a:t>n</a:t>
              </a:r>
              <a:r>
                <a:rPr altLang="zh-CN" dirty="0" sz="2400" lang="en-US">
                  <a:solidFill>
                    <a:srgbClr val="C00000"/>
                  </a:solidFill>
                </a:rPr>
                <a:t>] </a:t>
              </a:r>
              <a:r>
                <a:rPr altLang="zh-CN" dirty="0" sz="2400" lang="en-US"/>
                <a:t>and represented compactly as </a:t>
              </a:r>
            </a:p>
            <a:p>
              <a:pPr algn="ctr"/>
              <a:endParaRPr altLang="zh-CN" dirty="0" sz="800" i="1" lang="en-US">
                <a:sym typeface="Symbol"/>
              </a:endParaRPr>
            </a:p>
            <a:p>
              <a:pPr algn="ctr"/>
              <a:r>
                <a:rPr altLang="zh-CN" dirty="0" sz="2400" i="1" lang="en-US">
                  <a:sym typeface="Symbol"/>
                </a:rPr>
                <a:t>y</a:t>
              </a:r>
              <a:r>
                <a:rPr altLang="zh-CN" dirty="0" sz="2400" lang="en-US"/>
                <a:t>[</a:t>
              </a:r>
              <a:r>
                <a:rPr altLang="zh-CN" dirty="0" sz="2400" i="1" lang="en-US"/>
                <a:t>n</a:t>
              </a:r>
              <a:r>
                <a:rPr altLang="zh-CN" dirty="0" sz="2400" lang="en-US"/>
                <a:t>]= </a:t>
              </a:r>
              <a:r>
                <a:rPr altLang="zh-CN" dirty="0" sz="2400" i="1" lang="en-US">
                  <a:solidFill>
                    <a:srgbClr val="00421E"/>
                  </a:solidFill>
                </a:rPr>
                <a:t>x</a:t>
              </a:r>
              <a:r>
                <a:rPr altLang="zh-CN" dirty="0" sz="2400" lang="en-US">
                  <a:solidFill>
                    <a:srgbClr val="00421E"/>
                  </a:solidFill>
                </a:rPr>
                <a:t>[</a:t>
              </a:r>
              <a:r>
                <a:rPr altLang="zh-CN" dirty="0" sz="2400" i="1" lang="en-US">
                  <a:solidFill>
                    <a:srgbClr val="00421E"/>
                  </a:solidFill>
                </a:rPr>
                <a:t>n</a:t>
              </a:r>
              <a:r>
                <a:rPr altLang="zh-CN" dirty="0" sz="2400" lang="en-US">
                  <a:solidFill>
                    <a:srgbClr val="00421E"/>
                  </a:solidFill>
                </a:rPr>
                <a:t>]</a:t>
              </a:r>
              <a:r>
                <a:rPr altLang="zh-CN" dirty="0" sz="2400" lang="en-US">
                  <a:solidFill>
                    <a:srgbClr val="00421E"/>
                  </a:solidFill>
                  <a:sym typeface="Symbol"/>
                </a:rPr>
                <a:t>     </a:t>
              </a:r>
              <a:r>
                <a:rPr altLang="zh-CN" dirty="0" sz="2400" i="1" lang="en-US">
                  <a:solidFill>
                    <a:srgbClr val="00421E"/>
                  </a:solidFill>
                  <a:sym typeface="Symbol"/>
                </a:rPr>
                <a:t>h</a:t>
              </a:r>
              <a:r>
                <a:rPr altLang="zh-CN" dirty="0" sz="2400" lang="en-US">
                  <a:solidFill>
                    <a:srgbClr val="00421E"/>
                  </a:solidFill>
                </a:rPr>
                <a:t>[</a:t>
              </a:r>
              <a:r>
                <a:rPr altLang="zh-CN" dirty="0" sz="2400" i="1" lang="en-US">
                  <a:solidFill>
                    <a:srgbClr val="00421E"/>
                  </a:solidFill>
                </a:rPr>
                <a:t>n</a:t>
              </a:r>
              <a:r>
                <a:rPr altLang="zh-CN" dirty="0" sz="2400" lang="en-US">
                  <a:solidFill>
                    <a:srgbClr val="00421E"/>
                  </a:solidFill>
                </a:rPr>
                <a:t>]</a:t>
              </a:r>
              <a:endParaRPr altLang="en-US" dirty="0" sz="2400" lang="zh-CN">
                <a:solidFill>
                  <a:srgbClr val="00421E"/>
                </a:solidFill>
              </a:endParaRPr>
            </a:p>
          </p:txBody>
        </p:sp>
        <p:grpSp>
          <p:nvGrpSpPr>
            <p:cNvPr id="107" name="组合 36"/>
            <p:cNvGrpSpPr/>
            <p:nvPr/>
          </p:nvGrpSpPr>
          <p:grpSpPr>
            <a:xfrm>
              <a:off x="5148064" y="5789233"/>
              <a:ext cx="238647" cy="232055"/>
              <a:chOff x="0" y="0"/>
              <a:chExt cx="114935" cy="111760"/>
            </a:xfrm>
          </p:grpSpPr>
          <p:sp>
            <p:nvSpPr>
              <p:cNvPr id="1048712" name="椭圆 37"/>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5742" name="直接连接符 38"/>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3" name="直接连接符 39"/>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直接连接符 40"/>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8" name="组合 19"/>
          <p:cNvGrpSpPr/>
          <p:nvPr/>
        </p:nvGrpSpPr>
        <p:grpSpPr>
          <a:xfrm>
            <a:off x="971600" y="2708920"/>
            <a:ext cx="7488832" cy="2107452"/>
            <a:chOff x="971600" y="2708920"/>
            <a:chExt cx="7488832" cy="2107452"/>
          </a:xfrm>
        </p:grpSpPr>
        <p:sp>
          <p:nvSpPr>
            <p:cNvPr id="1048713" name="TextBox 4"/>
            <p:cNvSpPr txBox="1">
              <a:spLocks noChangeAspect="1" noMove="1" noResize="1" noRot="1" noAdjustHandles="1" noEditPoints="1" noChangeArrowheads="1" noChangeShapeType="1" noTextEdit="1"/>
            </p:cNvSpPr>
            <p:nvPr/>
          </p:nvSpPr>
          <p:spPr>
            <a:xfrm>
              <a:off x="971600" y="2708920"/>
              <a:ext cx="7488832" cy="1468672"/>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48714" name="TextBox 13"/>
            <p:cNvSpPr txBox="1">
              <a:spLocks noChangeAspect="1" noMove="1" noResize="1" noRot="1" noAdjustHandles="1" noEditPoints="1" noChangeArrowheads="1" noChangeShapeType="1" noTextEdit="1"/>
            </p:cNvSpPr>
            <p:nvPr/>
          </p:nvSpPr>
          <p:spPr>
            <a:xfrm>
              <a:off x="2447764" y="3717032"/>
              <a:ext cx="4936801" cy="1099340"/>
            </a:xfrm>
            <a:prstGeom prst="rect"/>
            <a:blipFill rotWithShape="1">
              <a:blip xmlns:r="http://schemas.openxmlformats.org/officeDocument/2006/relationships" r:embed="rId2"/>
              <a:stretch>
                <a:fillRect/>
              </a:stretch>
            </a:blipFill>
          </p:spPr>
          <p:txBody>
            <a:bodyPr/>
            <a:p>
              <a:r>
                <a:rPr altLang="en-US" lang="zh-CN">
                  <a:noFill/>
                </a:rPr>
                <a:t> </a:t>
              </a:r>
            </a:p>
          </p:txBody>
        </p:sp>
        <p:grpSp>
          <p:nvGrpSpPr>
            <p:cNvPr id="109" name="组合 31"/>
            <p:cNvGrpSpPr/>
            <p:nvPr/>
          </p:nvGrpSpPr>
          <p:grpSpPr>
            <a:xfrm>
              <a:off x="1655676" y="3160941"/>
              <a:ext cx="238647" cy="232055"/>
              <a:chOff x="0" y="0"/>
              <a:chExt cx="114935" cy="111760"/>
            </a:xfrm>
          </p:grpSpPr>
          <p:sp>
            <p:nvSpPr>
              <p:cNvPr id="1048715" name="椭圆 32"/>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5745" name="直接连接符 33"/>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6" name="直接连接符 34"/>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7" name="直接连接符 35"/>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组合 41"/>
            <p:cNvGrpSpPr/>
            <p:nvPr/>
          </p:nvGrpSpPr>
          <p:grpSpPr>
            <a:xfrm>
              <a:off x="6336196" y="4185084"/>
              <a:ext cx="238647" cy="232055"/>
              <a:chOff x="0" y="0"/>
              <a:chExt cx="114935" cy="111760"/>
            </a:xfrm>
          </p:grpSpPr>
          <p:sp>
            <p:nvSpPr>
              <p:cNvPr id="1048716" name="椭圆 42"/>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5748" name="直接连接符 43"/>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9" name="直接连接符 44"/>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直接连接符 45"/>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48717" name="页脚占位符 2"/>
          <p:cNvSpPr>
            <a:spLocks noGrp="1"/>
          </p:cNvSpPr>
          <p:nvPr>
            <p:ph type="ftr" sz="quarter" idx="11"/>
          </p:nvPr>
        </p:nvSpPr>
        <p:spPr/>
        <p:txBody>
          <a:bodyPr/>
          <a:p>
            <a:r>
              <a:rPr altLang="zh-CN" lang="en-US"/>
              <a:t>Digital Signal Processing by Yu Yajun @ SUSTech</a:t>
            </a:r>
            <a:endParaRPr altLang="en-US" lang="zh-CN"/>
          </a:p>
        </p:txBody>
      </p:sp>
      <p:sp>
        <p:nvSpPr>
          <p:cNvPr id="1048718" name="矩形 12"/>
          <p:cNvSpPr>
            <a:spLocks noChangeAspect="1" noMove="1" noResize="1" noRot="1" noAdjustHandles="1" noEditPoints="1" noChangeArrowheads="1" noChangeShapeType="1" noTextEdit="1"/>
          </p:cNvSpPr>
          <p:nvPr/>
        </p:nvSpPr>
        <p:spPr>
          <a:xfrm>
            <a:off x="5021761" y="1530894"/>
            <a:ext cx="2052806" cy="847604"/>
          </a:xfrm>
          <a:prstGeom prst="rect"/>
          <a:blipFill rotWithShape="1">
            <a:blip xmlns:r="http://schemas.openxmlformats.org/officeDocument/2006/relationships" r:embed="rId3"/>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4">
            <p14:nvContentPartPr>
              <p14:cNvPr id="1048719" name=""/>
              <p14:cNvContentPartPr/>
              <p14:nvPr/>
            </p14:nvContentPartPr>
            <p14:xfrm>
              <a:off x="3560289" y="2042306"/>
              <a:ext cx="937429" cy="689863"/>
            </p14:xfrm>
          </p:contentPart>
        </mc:Choice>
        <mc:Fallback>
          <p:sp>
            <p:nvSpPr>
              <p:cNvPr id="1048719" name=""/>
              <p:cNvSpPr/>
              <p:nvPr/>
            </p:nvSpPr>
            <p:spPr>
              <a:xfrm>
                <a:off x="3560289" y="2042306"/>
                <a:ext cx="937429" cy="689863"/>
              </a:xfrm>
            </p:spPr>
          </p:sp>
        </mc:Fallback>
      </mc:AlternateContent>
      <mc:AlternateContent xmlns:mc="http://schemas.openxmlformats.org/markup-compatibility/2006">
        <mc:Choice xmlns:p14="http://schemas.microsoft.com/office/powerpoint/2010/main" Requires="p14">
          <p:contentPart p14:bwMode="auto" r:id="rId5">
            <p14:nvContentPartPr>
              <p14:cNvPr id="1048720" name=""/>
              <p14:cNvContentPartPr/>
              <p14:nvPr/>
            </p14:nvContentPartPr>
            <p14:xfrm>
              <a:off x="3845422" y="779897"/>
              <a:ext cx="166861" cy="1197334"/>
            </p14:xfrm>
          </p:contentPart>
        </mc:Choice>
        <mc:Fallback>
          <p:sp>
            <p:nvSpPr>
              <p:cNvPr id="1048720" name=""/>
              <p:cNvSpPr/>
              <p:nvPr/>
            </p:nvSpPr>
            <p:spPr>
              <a:xfrm>
                <a:off x="3845422" y="779897"/>
                <a:ext cx="166861" cy="1197334"/>
              </a:xfrm>
            </p:spPr>
          </p:sp>
        </mc:Fallback>
      </mc:AlternateContent>
      <mc:AlternateContent xmlns:mc="http://schemas.openxmlformats.org/markup-compatibility/2006">
        <mc:Choice xmlns:p14="http://schemas.microsoft.com/office/powerpoint/2010/main" Requires="p14">
          <p:contentPart p14:bwMode="auto" r:id="rId6">
            <p14:nvContentPartPr>
              <p14:cNvPr id="1048721" name=""/>
              <p14:cNvContentPartPr/>
              <p14:nvPr/>
            </p14:nvContentPartPr>
            <p14:xfrm>
              <a:off x="3677276" y="659256"/>
              <a:ext cx="144653" cy="337679"/>
            </p14:xfrm>
          </p:contentPart>
        </mc:Choice>
        <mc:Fallback>
          <p:sp>
            <p:nvSpPr>
              <p:cNvPr id="1048721" name=""/>
              <p:cNvSpPr/>
              <p:nvPr/>
            </p:nvSpPr>
            <p:spPr>
              <a:xfrm>
                <a:off x="3677276" y="659256"/>
                <a:ext cx="144653" cy="337679"/>
              </a:xfrm>
            </p:spPr>
          </p:sp>
        </mc:Fallback>
      </mc:AlternateContent>
      <mc:AlternateContent xmlns:mc="http://schemas.openxmlformats.org/markup-compatibility/2006">
        <mc:Choice xmlns:p14="http://schemas.microsoft.com/office/powerpoint/2010/main" Requires="p14">
          <p:contentPart p14:bwMode="auto" r:id="rId7">
            <p14:nvContentPartPr>
              <p14:cNvPr id="1048722" name=""/>
              <p14:cNvContentPartPr/>
              <p14:nvPr/>
            </p14:nvContentPartPr>
            <p14:xfrm>
              <a:off x="3789545" y="799285"/>
              <a:ext cx="208772" cy="76659"/>
            </p14:xfrm>
          </p:contentPart>
        </mc:Choice>
        <mc:Fallback>
          <p:sp>
            <p:nvSpPr>
              <p:cNvPr id="1048722" name=""/>
              <p:cNvSpPr/>
              <p:nvPr/>
            </p:nvSpPr>
            <p:spPr>
              <a:xfrm>
                <a:off x="3789545" y="799285"/>
                <a:ext cx="208772" cy="76659"/>
              </a:xfrm>
            </p:spPr>
          </p:sp>
        </mc:Fallback>
      </mc:AlternateContent>
      <mc:AlternateContent xmlns:mc="http://schemas.openxmlformats.org/markup-compatibility/2006">
        <mc:Choice xmlns:p14="http://schemas.microsoft.com/office/powerpoint/2010/main" Requires="p14">
          <p:contentPart p14:bwMode="auto" r:id="rId8">
            <p14:nvContentPartPr>
              <p14:cNvPr id="1048723" name=""/>
              <p14:cNvContentPartPr/>
              <p14:nvPr/>
            </p14:nvContentPartPr>
            <p14:xfrm>
              <a:off x="3424642" y="290985"/>
              <a:ext cx="161037" cy="368107"/>
            </p14:xfrm>
          </p:contentPart>
        </mc:Choice>
        <mc:Fallback>
          <p:sp>
            <p:nvSpPr>
              <p:cNvPr id="1048723" name=""/>
              <p:cNvSpPr/>
              <p:nvPr/>
            </p:nvSpPr>
            <p:spPr>
              <a:xfrm>
                <a:off x="3424642" y="290985"/>
                <a:ext cx="161037" cy="368107"/>
              </a:xfrm>
            </p:spPr>
          </p:sp>
        </mc:Fallback>
      </mc:AlternateContent>
      <mc:AlternateContent xmlns:mc="http://schemas.openxmlformats.org/markup-compatibility/2006">
        <mc:Choice xmlns:p14="http://schemas.microsoft.com/office/powerpoint/2010/main" Requires="p14">
          <p:contentPart p14:bwMode="auto" r:id="rId9">
            <p14:nvContentPartPr>
              <p14:cNvPr id="1048724" name=""/>
              <p14:cNvContentPartPr/>
              <p14:nvPr/>
            </p14:nvContentPartPr>
            <p14:xfrm>
              <a:off x="3564766" y="324072"/>
              <a:ext cx="193162" cy="15804"/>
            </p14:xfrm>
          </p:contentPart>
        </mc:Choice>
        <mc:Fallback>
          <p:sp>
            <p:nvSpPr>
              <p:cNvPr id="1048724" name=""/>
              <p:cNvSpPr/>
              <p:nvPr/>
            </p:nvSpPr>
            <p:spPr>
              <a:xfrm>
                <a:off x="3564766" y="324072"/>
                <a:ext cx="193162" cy="15804"/>
              </a:xfrm>
            </p:spPr>
          </p:sp>
        </mc:Fallback>
      </mc:AlternateContent>
      <mc:AlternateContent xmlns:mc="http://schemas.openxmlformats.org/markup-compatibility/2006">
        <mc:Choice xmlns:p14="http://schemas.microsoft.com/office/powerpoint/2010/main" Requires="p14">
          <p:contentPart p14:bwMode="auto" r:id="rId10">
            <p14:nvContentPartPr>
              <p14:cNvPr id="1048725" name=""/>
              <p14:cNvContentPartPr/>
              <p14:nvPr/>
            </p14:nvContentPartPr>
            <p14:xfrm>
              <a:off x="3650790" y="352575"/>
              <a:ext cx="13031" cy="317812"/>
            </p14:xfrm>
          </p:contentPart>
        </mc:Choice>
        <mc:Fallback>
          <p:sp>
            <p:nvSpPr>
              <p:cNvPr id="1048725" name=""/>
              <p:cNvSpPr/>
              <p:nvPr/>
            </p:nvSpPr>
            <p:spPr>
              <a:xfrm>
                <a:off x="3650790" y="352575"/>
                <a:ext cx="13031" cy="317812"/>
              </a:xfrm>
            </p:spPr>
          </p:sp>
        </mc:Fallback>
      </mc:AlternateContent>
      <mc:AlternateContent xmlns:mc="http://schemas.openxmlformats.org/markup-compatibility/2006">
        <mc:Choice xmlns:p14="http://schemas.microsoft.com/office/powerpoint/2010/main" Requires="p14">
          <p:contentPart p14:bwMode="auto" r:id="rId11">
            <p14:nvContentPartPr>
              <p14:cNvPr id="1048726" name=""/>
              <p14:cNvContentPartPr/>
              <p14:nvPr/>
            </p14:nvContentPartPr>
            <p14:xfrm>
              <a:off x="3772400" y="243089"/>
              <a:ext cx="191372" cy="355151"/>
            </p14:xfrm>
          </p:contentPart>
        </mc:Choice>
        <mc:Fallback>
          <p:sp>
            <p:nvSpPr>
              <p:cNvPr id="1048726" name=""/>
              <p:cNvSpPr/>
              <p:nvPr/>
            </p:nvSpPr>
            <p:spPr>
              <a:xfrm>
                <a:off x="3772400" y="243089"/>
                <a:ext cx="191372" cy="355151"/>
              </a:xfrm>
            </p:spPr>
          </p:sp>
        </mc:Fallback>
      </mc:AlternateContent>
      <mc:AlternateContent xmlns:mc="http://schemas.openxmlformats.org/markup-compatibility/2006">
        <mc:Choice xmlns:p14="http://schemas.microsoft.com/office/powerpoint/2010/main" Requires="p14">
          <p:contentPart p14:bwMode="auto" r:id="rId12">
            <p14:nvContentPartPr>
              <p14:cNvPr id="1048727" name=""/>
              <p14:cNvContentPartPr/>
              <p14:nvPr/>
            </p14:nvContentPartPr>
            <p14:xfrm>
              <a:off x="3739382" y="584967"/>
              <a:ext cx="303924" cy="29307"/>
            </p14:xfrm>
          </p:contentPart>
        </mc:Choice>
        <mc:Fallback>
          <p:sp>
            <p:nvSpPr>
              <p:cNvPr id="1048727" name=""/>
              <p:cNvSpPr/>
              <p:nvPr/>
            </p:nvSpPr>
            <p:spPr>
              <a:xfrm>
                <a:off x="3739382" y="584967"/>
                <a:ext cx="303924" cy="29307"/>
              </a:xfrm>
            </p:spPr>
          </p:sp>
        </mc:Fallback>
      </mc:AlternateContent>
      <mc:AlternateContent xmlns:mc="http://schemas.openxmlformats.org/markup-compatibility/2006">
        <mc:Choice xmlns:p14="http://schemas.microsoft.com/office/powerpoint/2010/main" Requires="p14">
          <p:contentPart p14:bwMode="auto" r:id="rId13">
            <p14:nvContentPartPr>
              <p14:cNvPr id="1048728" name=""/>
              <p14:cNvContentPartPr/>
              <p14:nvPr/>
            </p14:nvContentPartPr>
            <p14:xfrm>
              <a:off x="0" y="0"/>
              <a:ext cx="0" cy="0"/>
            </p14:xfrm>
          </p:contentPart>
        </mc:Choice>
        <mc:Fallback>
          <p:sp>
            <p:nvSpPr>
              <p:cNvPr id="104872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4">
            <p14:nvContentPartPr>
              <p14:cNvPr id="1048729" name=""/>
              <p14:cNvContentPartPr/>
              <p14:nvPr/>
            </p14:nvContentPartPr>
            <p14:xfrm>
              <a:off x="2757413" y="3443587"/>
              <a:ext cx="42920" cy="628543"/>
            </p14:xfrm>
          </p:contentPart>
        </mc:Choice>
        <mc:Fallback>
          <p:sp>
            <p:nvSpPr>
              <p:cNvPr id="1048729" name=""/>
              <p:cNvSpPr/>
              <p:nvPr/>
            </p:nvSpPr>
            <p:spPr>
              <a:xfrm>
                <a:off x="2757413" y="3443587"/>
                <a:ext cx="42920" cy="628543"/>
              </a:xfrm>
            </p:spPr>
          </p:sp>
        </mc:Fallback>
      </mc:AlternateContent>
      <mc:AlternateContent xmlns:mc="http://schemas.openxmlformats.org/markup-compatibility/2006">
        <mc:Choice xmlns:p14="http://schemas.microsoft.com/office/powerpoint/2010/main" Requires="p14">
          <p:contentPart p14:bwMode="auto" r:id="rId15">
            <p14:nvContentPartPr>
              <p14:cNvPr id="1048730" name=""/>
              <p14:cNvContentPartPr/>
              <p14:nvPr/>
            </p14:nvContentPartPr>
            <p14:xfrm>
              <a:off x="2696199" y="3871544"/>
              <a:ext cx="202787" cy="236535"/>
            </p14:xfrm>
          </p:contentPart>
        </mc:Choice>
        <mc:Fallback>
          <p:sp>
            <p:nvSpPr>
              <p:cNvPr id="1048730" name=""/>
              <p:cNvSpPr/>
              <p:nvPr/>
            </p:nvSpPr>
            <p:spPr>
              <a:xfrm>
                <a:off x="2696199" y="3871544"/>
                <a:ext cx="202787" cy="236535"/>
              </a:xfrm>
            </p:spPr>
          </p:sp>
        </mc:Fallback>
      </mc:AlternateContent>
      <mc:AlternateContent xmlns:mc="http://schemas.openxmlformats.org/markup-compatibility/2006">
        <mc:Choice xmlns:p14="http://schemas.microsoft.com/office/powerpoint/2010/main" Requires="p14">
          <p:contentPart p14:bwMode="auto" r:id="rId16">
            <p14:nvContentPartPr>
              <p14:cNvPr id="1048731" name=""/>
              <p14:cNvContentPartPr/>
              <p14:nvPr/>
            </p14:nvContentPartPr>
            <p14:xfrm>
              <a:off x="2194573" y="3486764"/>
              <a:ext cx="28820" cy="132670"/>
            </p14:xfrm>
          </p:contentPart>
        </mc:Choice>
        <mc:Fallback>
          <p:sp>
            <p:nvSpPr>
              <p:cNvPr id="1048731" name=""/>
              <p:cNvSpPr/>
              <p:nvPr/>
            </p:nvSpPr>
            <p:spPr>
              <a:xfrm>
                <a:off x="2194573" y="3486764"/>
                <a:ext cx="28820" cy="132670"/>
              </a:xfrm>
            </p:spPr>
          </p:sp>
        </mc:Fallback>
      </mc:AlternateContent>
      <mc:AlternateContent xmlns:mc="http://schemas.openxmlformats.org/markup-compatibility/2006">
        <mc:Choice xmlns:p14="http://schemas.microsoft.com/office/powerpoint/2010/main" Requires="p14">
          <p:contentPart p14:bwMode="auto" r:id="rId17">
            <p14:nvContentPartPr>
              <p14:cNvPr id="1048732" name=""/>
              <p14:cNvContentPartPr/>
              <p14:nvPr/>
            </p14:nvContentPartPr>
            <p14:xfrm>
              <a:off x="2115837" y="3498293"/>
              <a:ext cx="157514" cy="65288"/>
            </p14:xfrm>
          </p:contentPart>
        </mc:Choice>
        <mc:Fallback>
          <p:sp>
            <p:nvSpPr>
              <p:cNvPr id="1048732" name=""/>
              <p:cNvSpPr/>
              <p:nvPr/>
            </p:nvSpPr>
            <p:spPr>
              <a:xfrm>
                <a:off x="2115837" y="3498293"/>
                <a:ext cx="157514" cy="65288"/>
              </a:xfrm>
            </p:spPr>
          </p:sp>
        </mc:Fallback>
      </mc:AlternateContent>
      <mc:AlternateContent xmlns:mc="http://schemas.openxmlformats.org/markup-compatibility/2006">
        <mc:Choice xmlns:p14="http://schemas.microsoft.com/office/powerpoint/2010/main" Requires="p14">
          <p:contentPart p14:bwMode="auto" r:id="rId18">
            <p14:nvContentPartPr>
              <p14:cNvPr id="1048733" name=""/>
              <p14:cNvContentPartPr/>
              <p14:nvPr/>
            </p14:nvContentPartPr>
            <p14:xfrm>
              <a:off x="2164095" y="3599150"/>
              <a:ext cx="36578" cy="64900"/>
            </p14:xfrm>
          </p:contentPart>
        </mc:Choice>
        <mc:Fallback>
          <p:sp>
            <p:nvSpPr>
              <p:cNvPr id="1048733" name=""/>
              <p:cNvSpPr/>
              <p:nvPr/>
            </p:nvSpPr>
            <p:spPr>
              <a:xfrm>
                <a:off x="2164095" y="3599150"/>
                <a:ext cx="36578" cy="64900"/>
              </a:xfrm>
            </p:spPr>
          </p:sp>
        </mc:Fallback>
      </mc:AlternateContent>
      <mc:AlternateContent xmlns:mc="http://schemas.openxmlformats.org/markup-compatibility/2006">
        <mc:Choice xmlns:p14="http://schemas.microsoft.com/office/powerpoint/2010/main" Requires="p14">
          <p:contentPart p14:bwMode="auto" r:id="rId19">
            <p14:nvContentPartPr>
              <p14:cNvPr id="1048734" name=""/>
              <p14:cNvContentPartPr/>
              <p14:nvPr/>
            </p14:nvContentPartPr>
            <p14:xfrm>
              <a:off x="2231012" y="3580101"/>
              <a:ext cx="5285" cy="99806"/>
            </p14:xfrm>
          </p:contentPart>
        </mc:Choice>
        <mc:Fallback>
          <p:sp>
            <p:nvSpPr>
              <p:cNvPr id="1048734" name=""/>
              <p:cNvSpPr/>
              <p:nvPr/>
            </p:nvSpPr>
            <p:spPr>
              <a:xfrm>
                <a:off x="2231012" y="3580101"/>
                <a:ext cx="5285" cy="99806"/>
              </a:xfrm>
            </p:spPr>
          </p:sp>
        </mc:Fallback>
      </mc:AlternateContent>
      <mc:AlternateContent xmlns:mc="http://schemas.openxmlformats.org/markup-compatibility/2006">
        <mc:Choice xmlns:p14="http://schemas.microsoft.com/office/powerpoint/2010/main" Requires="p14">
          <p:contentPart p14:bwMode="auto" r:id="rId20">
            <p14:nvContentPartPr>
              <p14:cNvPr id="1048735" name=""/>
              <p14:cNvContentPartPr/>
              <p14:nvPr/>
            </p14:nvContentPartPr>
            <p14:xfrm>
              <a:off x="2137426" y="3560655"/>
              <a:ext cx="138819" cy="185847"/>
            </p14:xfrm>
          </p:contentPart>
        </mc:Choice>
        <mc:Fallback>
          <p:sp>
            <p:nvSpPr>
              <p:cNvPr id="1048735" name=""/>
              <p:cNvSpPr/>
              <p:nvPr/>
            </p:nvSpPr>
            <p:spPr>
              <a:xfrm>
                <a:off x="2137426" y="3560655"/>
                <a:ext cx="138819" cy="185847"/>
              </a:xfrm>
            </p:spPr>
          </p:sp>
        </mc:Fallback>
      </mc:AlternateContent>
      <mc:AlternateContent xmlns:mc="http://schemas.openxmlformats.org/markup-compatibility/2006">
        <mc:Choice xmlns:p14="http://schemas.microsoft.com/office/powerpoint/2010/main" Requires="p14">
          <p:contentPart p14:bwMode="auto" r:id="rId21">
            <p14:nvContentPartPr>
              <p14:cNvPr id="1048736" name=""/>
              <p14:cNvContentPartPr/>
              <p14:nvPr/>
            </p14:nvContentPartPr>
            <p14:xfrm>
              <a:off x="2186954" y="3658835"/>
              <a:ext cx="184141" cy="119109"/>
            </p14:xfrm>
          </p:contentPart>
        </mc:Choice>
        <mc:Fallback>
          <p:sp>
            <p:nvSpPr>
              <p:cNvPr id="1048736" name=""/>
              <p:cNvSpPr/>
              <p:nvPr/>
            </p:nvSpPr>
            <p:spPr>
              <a:xfrm>
                <a:off x="2186954" y="3658835"/>
                <a:ext cx="184141" cy="119109"/>
              </a:xfrm>
            </p:spPr>
          </p:sp>
        </mc:Fallback>
      </mc:AlternateContent>
      <mc:AlternateContent xmlns:mc="http://schemas.openxmlformats.org/markup-compatibility/2006">
        <mc:Choice xmlns:p14="http://schemas.microsoft.com/office/powerpoint/2010/main" Requires="p14">
          <p:contentPart p14:bwMode="auto" r:id="rId22">
            <p14:nvContentPartPr>
              <p14:cNvPr id="1048737" name=""/>
              <p14:cNvContentPartPr/>
              <p14:nvPr/>
            </p14:nvContentPartPr>
            <p14:xfrm>
              <a:off x="2371095" y="3428983"/>
              <a:ext cx="45820" cy="159184"/>
            </p14:xfrm>
          </p:contentPart>
        </mc:Choice>
        <mc:Fallback>
          <p:sp>
            <p:nvSpPr>
              <p:cNvPr id="1048737" name=""/>
              <p:cNvSpPr/>
              <p:nvPr/>
            </p:nvSpPr>
            <p:spPr>
              <a:xfrm>
                <a:off x="2371095" y="3428983"/>
                <a:ext cx="45820" cy="159184"/>
              </a:xfrm>
            </p:spPr>
          </p:sp>
        </mc:Fallback>
      </mc:AlternateContent>
      <mc:AlternateContent xmlns:mc="http://schemas.openxmlformats.org/markup-compatibility/2006">
        <mc:Choice xmlns:p14="http://schemas.microsoft.com/office/powerpoint/2010/main" Requires="p14">
          <p:contentPart p14:bwMode="auto" r:id="rId23">
            <p14:nvContentPartPr>
              <p14:cNvPr id="1048738" name=""/>
              <p14:cNvContentPartPr/>
              <p14:nvPr/>
            </p14:nvContentPartPr>
            <p14:xfrm>
              <a:off x="2316116" y="3372899"/>
              <a:ext cx="161340" cy="200209"/>
            </p14:xfrm>
          </p:contentPart>
        </mc:Choice>
        <mc:Fallback>
          <p:sp>
            <p:nvSpPr>
              <p:cNvPr id="1048738" name=""/>
              <p:cNvSpPr/>
              <p:nvPr/>
            </p:nvSpPr>
            <p:spPr>
              <a:xfrm>
                <a:off x="2316116" y="3372899"/>
                <a:ext cx="161340" cy="200209"/>
              </a:xfrm>
            </p:spPr>
          </p:sp>
        </mc:Fallback>
      </mc:AlternateContent>
      <mc:AlternateContent xmlns:mc="http://schemas.openxmlformats.org/markup-compatibility/2006">
        <mc:Choice xmlns:p14="http://schemas.microsoft.com/office/powerpoint/2010/main" Requires="p14">
          <p:contentPart p14:bwMode="auto" r:id="rId24">
            <p14:nvContentPartPr>
              <p14:cNvPr id="1048739" name=""/>
              <p14:cNvContentPartPr/>
              <p14:nvPr/>
            </p14:nvContentPartPr>
            <p14:xfrm>
              <a:off x="2379262" y="3553387"/>
              <a:ext cx="165896" cy="216665"/>
            </p14:xfrm>
          </p:contentPart>
        </mc:Choice>
        <mc:Fallback>
          <p:sp>
            <p:nvSpPr>
              <p:cNvPr id="1048739" name=""/>
              <p:cNvSpPr/>
              <p:nvPr/>
            </p:nvSpPr>
            <p:spPr>
              <a:xfrm>
                <a:off x="2379262" y="3553387"/>
                <a:ext cx="165896" cy="216665"/>
              </a:xfrm>
            </p:spPr>
          </p:sp>
        </mc:Fallback>
      </mc:AlternateContent>
      <mc:AlternateContent xmlns:mc="http://schemas.openxmlformats.org/markup-compatibility/2006">
        <mc:Choice xmlns:p14="http://schemas.microsoft.com/office/powerpoint/2010/main" Requires="p14">
          <p:contentPart p14:bwMode="auto" r:id="rId25">
            <p14:nvContentPartPr>
              <p14:cNvPr id="1048740" name=""/>
              <p14:cNvContentPartPr/>
              <p14:nvPr/>
            </p14:nvContentPartPr>
            <p14:xfrm>
              <a:off x="2503680" y="3343664"/>
              <a:ext cx="131102" cy="216461"/>
            </p14:xfrm>
          </p:contentPart>
        </mc:Choice>
        <mc:Fallback>
          <p:sp>
            <p:nvSpPr>
              <p:cNvPr id="1048740" name=""/>
              <p:cNvSpPr/>
              <p:nvPr/>
            </p:nvSpPr>
            <p:spPr>
              <a:xfrm>
                <a:off x="2503680" y="3343664"/>
                <a:ext cx="131102" cy="216461"/>
              </a:xfrm>
            </p:spPr>
          </p:sp>
        </mc:Fallback>
      </mc:AlternateContent>
      <mc:AlternateContent xmlns:mc="http://schemas.openxmlformats.org/markup-compatibility/2006">
        <mc:Choice xmlns:p14="http://schemas.microsoft.com/office/powerpoint/2010/main" Requires="p14">
          <p:contentPart p14:bwMode="auto" r:id="rId26">
            <p14:nvContentPartPr>
              <p14:cNvPr id="1048741" name=""/>
              <p14:cNvContentPartPr/>
              <p14:nvPr/>
            </p14:nvContentPartPr>
            <p14:xfrm>
              <a:off x="2553966" y="3415593"/>
              <a:ext cx="136780" cy="155341"/>
            </p14:xfrm>
          </p:contentPart>
        </mc:Choice>
        <mc:Fallback>
          <p:sp>
            <p:nvSpPr>
              <p:cNvPr id="1048741" name=""/>
              <p:cNvSpPr/>
              <p:nvPr/>
            </p:nvSpPr>
            <p:spPr>
              <a:xfrm>
                <a:off x="2553966" y="3415593"/>
                <a:ext cx="136780" cy="155341"/>
              </a:xfrm>
            </p:spPr>
          </p:sp>
        </mc:Fallback>
      </mc:AlternateContent>
      <mc:AlternateContent xmlns:mc="http://schemas.openxmlformats.org/markup-compatibility/2006">
        <mc:Choice xmlns:p14="http://schemas.microsoft.com/office/powerpoint/2010/main" Requires="p14">
          <p:contentPart p14:bwMode="auto" r:id="rId27">
            <p14:nvContentPartPr>
              <p14:cNvPr id="1048742" name=""/>
              <p14:cNvContentPartPr/>
              <p14:nvPr/>
            </p14:nvContentPartPr>
            <p14:xfrm>
              <a:off x="2551385" y="3332850"/>
              <a:ext cx="157766" cy="276331"/>
            </p14:xfrm>
          </p:contentPart>
        </mc:Choice>
        <mc:Fallback>
          <p:sp>
            <p:nvSpPr>
              <p:cNvPr id="1048742" name=""/>
              <p:cNvSpPr/>
              <p:nvPr/>
            </p:nvSpPr>
            <p:spPr>
              <a:xfrm>
                <a:off x="2551385" y="3332850"/>
                <a:ext cx="157766" cy="276331"/>
              </a:xfrm>
            </p:spPr>
          </p:sp>
        </mc:Fallback>
      </mc:AlternateContent>
      <mc:AlternateContent xmlns:mc="http://schemas.openxmlformats.org/markup-compatibility/2006">
        <mc:Choice xmlns:p14="http://schemas.microsoft.com/office/powerpoint/2010/main" Requires="p14">
          <p:contentPart p14:bwMode="auto" r:id="rId28">
            <p14:nvContentPartPr>
              <p14:cNvPr id="1048743" name=""/>
              <p14:cNvContentPartPr/>
              <p14:nvPr/>
            </p14:nvContentPartPr>
            <p14:xfrm>
              <a:off x="2637782" y="3428349"/>
              <a:ext cx="81851" cy="46718"/>
            </p14:xfrm>
          </p:contentPart>
        </mc:Choice>
        <mc:Fallback>
          <p:sp>
            <p:nvSpPr>
              <p:cNvPr id="1048743" name=""/>
              <p:cNvSpPr/>
              <p:nvPr/>
            </p:nvSpPr>
            <p:spPr>
              <a:xfrm>
                <a:off x="2637782" y="3428349"/>
                <a:ext cx="81851" cy="46718"/>
              </a:xfrm>
            </p:spPr>
          </p:sp>
        </mc:Fallback>
      </mc:AlternateContent>
      <mc:AlternateContent xmlns:mc="http://schemas.openxmlformats.org/markup-compatibility/2006">
        <mc:Choice xmlns:p14="http://schemas.microsoft.com/office/powerpoint/2010/main" Requires="p14">
          <p:contentPart p14:bwMode="auto" r:id="rId29">
            <p14:nvContentPartPr>
              <p14:cNvPr id="1048744" name=""/>
              <p14:cNvContentPartPr/>
              <p14:nvPr/>
            </p14:nvContentPartPr>
            <p14:xfrm>
              <a:off x="2533012" y="3540735"/>
              <a:ext cx="46352" cy="171654"/>
            </p14:xfrm>
          </p:contentPart>
        </mc:Choice>
        <mc:Fallback>
          <p:sp>
            <p:nvSpPr>
              <p:cNvPr id="1048744" name=""/>
              <p:cNvSpPr/>
              <p:nvPr/>
            </p:nvSpPr>
            <p:spPr>
              <a:xfrm>
                <a:off x="2533012" y="3540735"/>
                <a:ext cx="46352" cy="171654"/>
              </a:xfrm>
            </p:spPr>
          </p:sp>
        </mc:Fallback>
      </mc:AlternateContent>
      <mc:AlternateContent xmlns:mc="http://schemas.openxmlformats.org/markup-compatibility/2006">
        <mc:Choice xmlns:p14="http://schemas.microsoft.com/office/powerpoint/2010/main" Requires="p14">
          <p:contentPart p14:bwMode="auto" r:id="rId30">
            <p14:nvContentPartPr>
              <p14:cNvPr id="1048745" name=""/>
              <p14:cNvContentPartPr/>
              <p14:nvPr/>
            </p14:nvContentPartPr>
            <p14:xfrm>
              <a:off x="2574285" y="3529877"/>
              <a:ext cx="148543" cy="174711"/>
            </p14:xfrm>
          </p:contentPart>
        </mc:Choice>
        <mc:Fallback>
          <p:sp>
            <p:nvSpPr>
              <p:cNvPr id="1048745" name=""/>
              <p:cNvSpPr/>
              <p:nvPr/>
            </p:nvSpPr>
            <p:spPr>
              <a:xfrm>
                <a:off x="2574285" y="3529877"/>
                <a:ext cx="148543" cy="174711"/>
              </a:xfrm>
            </p:spPr>
          </p:sp>
        </mc:Fallback>
      </mc:AlternateContent>
      <mc:AlternateContent xmlns:mc="http://schemas.openxmlformats.org/markup-compatibility/2006">
        <mc:Choice xmlns:p14="http://schemas.microsoft.com/office/powerpoint/2010/main" Requires="p14">
          <p:contentPart p14:bwMode="auto" r:id="rId31">
            <p14:nvContentPartPr>
              <p14:cNvPr id="1048746" name=""/>
              <p14:cNvContentPartPr/>
              <p14:nvPr/>
            </p14:nvContentPartPr>
            <p14:xfrm>
              <a:off x="2574285" y="3587847"/>
              <a:ext cx="110397" cy="60152"/>
            </p14:xfrm>
          </p:contentPart>
        </mc:Choice>
        <mc:Fallback>
          <p:sp>
            <p:nvSpPr>
              <p:cNvPr id="1048746" name=""/>
              <p:cNvSpPr/>
              <p:nvPr/>
            </p:nvSpPr>
            <p:spPr>
              <a:xfrm>
                <a:off x="2574285" y="3587847"/>
                <a:ext cx="110397" cy="60152"/>
              </a:xfrm>
            </p:spPr>
          </p:sp>
        </mc:Fallback>
      </mc:AlternateContent>
      <mc:AlternateContent xmlns:mc="http://schemas.openxmlformats.org/markup-compatibility/2006">
        <mc:Choice xmlns:p14="http://schemas.microsoft.com/office/powerpoint/2010/main" Requires="p14">
          <p:contentPart p14:bwMode="auto" r:id="rId32">
            <p14:nvContentPartPr>
              <p14:cNvPr id="1048747" name=""/>
              <p14:cNvContentPartPr/>
              <p14:nvPr/>
            </p14:nvContentPartPr>
            <p14:xfrm>
              <a:off x="2569205" y="3647496"/>
              <a:ext cx="136302" cy="41182"/>
            </p14:xfrm>
          </p:contentPart>
        </mc:Choice>
        <mc:Fallback>
          <p:sp>
            <p:nvSpPr>
              <p:cNvPr id="1048747" name=""/>
              <p:cNvSpPr/>
              <p:nvPr/>
            </p:nvSpPr>
            <p:spPr>
              <a:xfrm>
                <a:off x="2569205" y="3647496"/>
                <a:ext cx="136302" cy="41182"/>
              </a:xfrm>
            </p:spPr>
          </p:sp>
        </mc:Fallback>
      </mc:AlternateContent>
      <mc:AlternateContent xmlns:mc="http://schemas.openxmlformats.org/markup-compatibility/2006">
        <mc:Choice xmlns:p14="http://schemas.microsoft.com/office/powerpoint/2010/main" Requires="p14">
          <p:contentPart p14:bwMode="auto" r:id="rId33">
            <p14:nvContentPartPr>
              <p14:cNvPr id="1048748" name=""/>
              <p14:cNvContentPartPr/>
              <p14:nvPr/>
            </p14:nvContentPartPr>
            <p14:xfrm>
              <a:off x="2113297" y="3742556"/>
              <a:ext cx="198345" cy="324350"/>
            </p14:xfrm>
          </p:contentPart>
        </mc:Choice>
        <mc:Fallback>
          <p:sp>
            <p:nvSpPr>
              <p:cNvPr id="1048748" name=""/>
              <p:cNvSpPr/>
              <p:nvPr/>
            </p:nvSpPr>
            <p:spPr>
              <a:xfrm>
                <a:off x="2113297" y="3742556"/>
                <a:ext cx="198345" cy="324350"/>
              </a:xfrm>
            </p:spPr>
          </p:sp>
        </mc:Fallback>
      </mc:AlternateContent>
      <mc:AlternateContent xmlns:mc="http://schemas.openxmlformats.org/markup-compatibility/2006">
        <mc:Choice xmlns:p14="http://schemas.microsoft.com/office/powerpoint/2010/main" Requires="p14">
          <p:contentPart p14:bwMode="auto" r:id="rId34">
            <p14:nvContentPartPr>
              <p14:cNvPr id="1048749" name=""/>
              <p14:cNvContentPartPr/>
              <p14:nvPr/>
            </p14:nvContentPartPr>
            <p14:xfrm>
              <a:off x="2192613" y="3869639"/>
              <a:ext cx="56567" cy="197018"/>
            </p14:xfrm>
          </p:contentPart>
        </mc:Choice>
        <mc:Fallback>
          <p:sp>
            <p:nvSpPr>
              <p:cNvPr id="1048749" name=""/>
              <p:cNvSpPr/>
              <p:nvPr/>
            </p:nvSpPr>
            <p:spPr>
              <a:xfrm>
                <a:off x="2192613" y="3869639"/>
                <a:ext cx="56567" cy="197018"/>
              </a:xfrm>
            </p:spPr>
          </p:sp>
        </mc:Fallback>
      </mc:AlternateContent>
      <mc:AlternateContent xmlns:mc="http://schemas.openxmlformats.org/markup-compatibility/2006">
        <mc:Choice xmlns:p14="http://schemas.microsoft.com/office/powerpoint/2010/main" Requires="p14">
          <p:contentPart p14:bwMode="auto" r:id="rId35">
            <p14:nvContentPartPr>
              <p14:cNvPr id="1048750" name=""/>
              <p14:cNvContentPartPr/>
              <p14:nvPr/>
            </p14:nvContentPartPr>
            <p14:xfrm>
              <a:off x="2233307" y="3912815"/>
              <a:ext cx="115729" cy="143917"/>
            </p14:xfrm>
          </p:contentPart>
        </mc:Choice>
        <mc:Fallback>
          <p:sp>
            <p:nvSpPr>
              <p:cNvPr id="1048750" name=""/>
              <p:cNvSpPr/>
              <p:nvPr/>
            </p:nvSpPr>
            <p:spPr>
              <a:xfrm>
                <a:off x="2233307" y="3912815"/>
                <a:ext cx="115729" cy="143917"/>
              </a:xfrm>
            </p:spPr>
          </p:sp>
        </mc:Fallback>
      </mc:AlternateContent>
      <mc:AlternateContent xmlns:mc="http://schemas.openxmlformats.org/markup-compatibility/2006">
        <mc:Choice xmlns:p14="http://schemas.microsoft.com/office/powerpoint/2010/main" Requires="p14">
          <p:contentPart p14:bwMode="auto" r:id="rId36">
            <p14:nvContentPartPr>
              <p14:cNvPr id="1048751" name=""/>
              <p14:cNvContentPartPr/>
              <p14:nvPr/>
            </p14:nvContentPartPr>
            <p14:xfrm>
              <a:off x="2322202" y="3750235"/>
              <a:ext cx="137170" cy="40034"/>
            </p14:xfrm>
          </p:contentPart>
        </mc:Choice>
        <mc:Fallback>
          <p:sp>
            <p:nvSpPr>
              <p:cNvPr id="1048751" name=""/>
              <p:cNvSpPr/>
              <p:nvPr/>
            </p:nvSpPr>
            <p:spPr>
              <a:xfrm>
                <a:off x="2322202" y="3750235"/>
                <a:ext cx="137170" cy="40034"/>
              </a:xfrm>
            </p:spPr>
          </p:sp>
        </mc:Fallback>
      </mc:AlternateContent>
      <mc:AlternateContent xmlns:mc="http://schemas.openxmlformats.org/markup-compatibility/2006">
        <mc:Choice xmlns:p14="http://schemas.microsoft.com/office/powerpoint/2010/main" Requires="p14">
          <p:contentPart p14:bwMode="auto" r:id="rId37">
            <p14:nvContentPartPr>
              <p14:cNvPr id="1048752" name=""/>
              <p14:cNvContentPartPr/>
              <p14:nvPr/>
            </p14:nvContentPartPr>
            <p14:xfrm>
              <a:off x="2359227" y="3797890"/>
              <a:ext cx="94150" cy="238005"/>
            </p14:xfrm>
          </p:contentPart>
        </mc:Choice>
        <mc:Fallback>
          <p:sp>
            <p:nvSpPr>
              <p:cNvPr id="1048752" name=""/>
              <p:cNvSpPr/>
              <p:nvPr/>
            </p:nvSpPr>
            <p:spPr>
              <a:xfrm>
                <a:off x="2359227" y="3797890"/>
                <a:ext cx="94150" cy="238005"/>
              </a:xfrm>
            </p:spPr>
          </p:sp>
        </mc:Fallback>
      </mc:AlternateContent>
      <mc:AlternateContent xmlns:mc="http://schemas.openxmlformats.org/markup-compatibility/2006">
        <mc:Choice xmlns:p14="http://schemas.microsoft.com/office/powerpoint/2010/main" Requires="p14">
          <p:contentPart p14:bwMode="auto" r:id="rId38">
            <p14:nvContentPartPr>
              <p14:cNvPr id="1048753" name=""/>
              <p14:cNvContentPartPr/>
              <p14:nvPr/>
            </p14:nvContentPartPr>
            <p14:xfrm>
              <a:off x="2306260" y="3839161"/>
              <a:ext cx="110425" cy="92293"/>
            </p14:xfrm>
          </p:contentPart>
        </mc:Choice>
        <mc:Fallback>
          <p:sp>
            <p:nvSpPr>
              <p:cNvPr id="1048753" name=""/>
              <p:cNvSpPr/>
              <p:nvPr/>
            </p:nvSpPr>
            <p:spPr>
              <a:xfrm>
                <a:off x="2306260" y="3839161"/>
                <a:ext cx="110425" cy="92293"/>
              </a:xfrm>
            </p:spPr>
          </p:sp>
        </mc:Fallback>
      </mc:AlternateContent>
      <mc:AlternateContent xmlns:mc="http://schemas.openxmlformats.org/markup-compatibility/2006">
        <mc:Choice xmlns:p14="http://schemas.microsoft.com/office/powerpoint/2010/main" Requires="p14">
          <p:contentPart p14:bwMode="auto" r:id="rId39">
            <p14:nvContentPartPr>
              <p14:cNvPr id="1048754" name=""/>
              <p14:cNvContentPartPr/>
              <p14:nvPr/>
            </p14:nvContentPartPr>
            <p14:xfrm>
              <a:off x="2473324" y="3798524"/>
              <a:ext cx="29398" cy="38630"/>
            </p14:xfrm>
          </p:contentPart>
        </mc:Choice>
        <mc:Fallback>
          <p:sp>
            <p:nvSpPr>
              <p:cNvPr id="1048754" name=""/>
              <p:cNvSpPr/>
              <p:nvPr/>
            </p:nvSpPr>
            <p:spPr>
              <a:xfrm>
                <a:off x="2473324" y="3798524"/>
                <a:ext cx="29398" cy="38630"/>
              </a:xfrm>
            </p:spPr>
          </p:sp>
        </mc:Fallback>
      </mc:AlternateContent>
      <mc:AlternateContent xmlns:mc="http://schemas.openxmlformats.org/markup-compatibility/2006">
        <mc:Choice xmlns:p14="http://schemas.microsoft.com/office/powerpoint/2010/main" Requires="p14">
          <p:contentPart p14:bwMode="auto" r:id="rId40">
            <p14:nvContentPartPr>
              <p14:cNvPr id="1048755" name=""/>
              <p14:cNvContentPartPr/>
              <p14:nvPr/>
            </p14:nvContentPartPr>
            <p14:xfrm>
              <a:off x="2479039" y="3719574"/>
              <a:ext cx="242410" cy="228537"/>
            </p14:xfrm>
          </p:contentPart>
        </mc:Choice>
        <mc:Fallback>
          <p:sp>
            <p:nvSpPr>
              <p:cNvPr id="1048755" name=""/>
              <p:cNvSpPr/>
              <p:nvPr/>
            </p:nvSpPr>
            <p:spPr>
              <a:xfrm>
                <a:off x="2479039" y="3719574"/>
                <a:ext cx="242410" cy="228537"/>
              </a:xfrm>
            </p:spPr>
          </p:sp>
        </mc:Fallback>
      </mc:AlternateContent>
      <mc:AlternateContent xmlns:mc="http://schemas.openxmlformats.org/markup-compatibility/2006">
        <mc:Choice xmlns:p14="http://schemas.microsoft.com/office/powerpoint/2010/main" Requires="p14">
          <p:contentPart p14:bwMode="auto" r:id="rId41">
            <p14:nvContentPartPr>
              <p14:cNvPr id="1048756" name=""/>
              <p14:cNvContentPartPr/>
              <p14:nvPr/>
            </p14:nvContentPartPr>
            <p14:xfrm>
              <a:off x="2691119" y="3733124"/>
              <a:ext cx="20801" cy="155459"/>
            </p14:xfrm>
          </p:contentPart>
        </mc:Choice>
        <mc:Fallback>
          <p:sp>
            <p:nvSpPr>
              <p:cNvPr id="1048756" name=""/>
              <p:cNvSpPr/>
              <p:nvPr/>
            </p:nvSpPr>
            <p:spPr>
              <a:xfrm>
                <a:off x="2691119" y="3733124"/>
                <a:ext cx="20801" cy="155459"/>
              </a:xfrm>
            </p:spPr>
          </p:sp>
        </mc:Fallback>
      </mc:AlternateContent>
      <mc:AlternateContent xmlns:mc="http://schemas.openxmlformats.org/markup-compatibility/2006">
        <mc:Choice xmlns:p14="http://schemas.microsoft.com/office/powerpoint/2010/main" Requires="p14">
          <p:contentPart p14:bwMode="auto" r:id="rId42">
            <p14:nvContentPartPr>
              <p14:cNvPr id="1048757" name=""/>
              <p14:cNvContentPartPr/>
              <p14:nvPr/>
            </p14:nvContentPartPr>
            <p14:xfrm>
              <a:off x="2692139" y="3691215"/>
              <a:ext cx="95682" cy="191743"/>
            </p14:xfrm>
          </p:contentPart>
        </mc:Choice>
        <mc:Fallback>
          <p:sp>
            <p:nvSpPr>
              <p:cNvPr id="1048757" name=""/>
              <p:cNvSpPr/>
              <p:nvPr/>
            </p:nvSpPr>
            <p:spPr>
              <a:xfrm>
                <a:off x="2692139" y="3691215"/>
                <a:ext cx="95682" cy="191743"/>
              </a:xfrm>
            </p:spPr>
          </p:sp>
        </mc:Fallback>
      </mc:AlternateContent>
      <mc:AlternateContent xmlns:mc="http://schemas.openxmlformats.org/markup-compatibility/2006">
        <mc:Choice xmlns:p14="http://schemas.microsoft.com/office/powerpoint/2010/main" Requires="p14">
          <p:contentPart p14:bwMode="auto" r:id="rId43">
            <p14:nvContentPartPr>
              <p14:cNvPr id="1048758" name=""/>
              <p14:cNvContentPartPr/>
              <p14:nvPr/>
            </p14:nvContentPartPr>
            <p14:xfrm>
              <a:off x="2783825" y="3641258"/>
              <a:ext cx="105751" cy="336206"/>
            </p14:xfrm>
          </p:contentPart>
        </mc:Choice>
        <mc:Fallback>
          <p:sp>
            <p:nvSpPr>
              <p:cNvPr id="1048758" name=""/>
              <p:cNvSpPr/>
              <p:nvPr/>
            </p:nvSpPr>
            <p:spPr>
              <a:xfrm>
                <a:off x="2783825" y="3641258"/>
                <a:ext cx="105751" cy="336206"/>
              </a:xfrm>
            </p:spPr>
          </p:sp>
        </mc:Fallback>
      </mc:AlternateContent>
      <mc:AlternateContent xmlns:mc="http://schemas.openxmlformats.org/markup-compatibility/2006">
        <mc:Choice xmlns:p14="http://schemas.microsoft.com/office/powerpoint/2010/main" Requires="p14">
          <p:contentPart p14:bwMode="auto" r:id="rId44">
            <p14:nvContentPartPr>
              <p14:cNvPr id="1048759" name=""/>
              <p14:cNvContentPartPr/>
              <p14:nvPr/>
            </p14:nvContentPartPr>
            <p14:xfrm>
              <a:off x="2771430" y="3680548"/>
              <a:ext cx="101352" cy="133483"/>
            </p14:xfrm>
          </p:contentPart>
        </mc:Choice>
        <mc:Fallback>
          <p:sp>
            <p:nvSpPr>
              <p:cNvPr id="1048759" name=""/>
              <p:cNvSpPr/>
              <p:nvPr/>
            </p:nvSpPr>
            <p:spPr>
              <a:xfrm>
                <a:off x="2771430" y="3680548"/>
                <a:ext cx="101352" cy="133483"/>
              </a:xfrm>
            </p:spPr>
          </p:sp>
        </mc:Fallback>
      </mc:AlternateContent>
      <mc:AlternateContent xmlns:mc="http://schemas.openxmlformats.org/markup-compatibility/2006">
        <mc:Choice xmlns:p14="http://schemas.microsoft.com/office/powerpoint/2010/main" Requires="p14">
          <p:contentPart p14:bwMode="auto" r:id="rId45">
            <p14:nvContentPartPr>
              <p14:cNvPr id="1048760" name=""/>
              <p14:cNvContentPartPr/>
              <p14:nvPr/>
            </p14:nvContentPartPr>
            <p14:xfrm>
              <a:off x="3732078" y="2040239"/>
              <a:ext cx="132019" cy="65023"/>
            </p14:xfrm>
          </p:contentPart>
        </mc:Choice>
        <mc:Fallback>
          <p:sp>
            <p:nvSpPr>
              <p:cNvPr id="1048760" name=""/>
              <p:cNvSpPr/>
              <p:nvPr/>
            </p:nvSpPr>
            <p:spPr>
              <a:xfrm>
                <a:off x="3732078" y="2040239"/>
                <a:ext cx="132019" cy="65023"/>
              </a:xfrm>
            </p:spPr>
          </p:sp>
        </mc:Fallback>
      </mc:AlternateContent>
      <mc:AlternateContent xmlns:mc="http://schemas.openxmlformats.org/markup-compatibility/2006">
        <mc:Choice xmlns:p14="http://schemas.microsoft.com/office/powerpoint/2010/main" Requires="p14">
          <p:contentPart p14:bwMode="auto" r:id="rId46">
            <p14:nvContentPartPr>
              <p14:cNvPr id="1048761" name=""/>
              <p14:cNvContentPartPr/>
              <p14:nvPr/>
            </p14:nvContentPartPr>
            <p14:xfrm>
              <a:off x="3688415" y="2064878"/>
              <a:ext cx="117265" cy="56822"/>
            </p14:xfrm>
          </p:contentPart>
        </mc:Choice>
        <mc:Fallback>
          <p:sp>
            <p:nvSpPr>
              <p:cNvPr id="1048761" name=""/>
              <p:cNvSpPr/>
              <p:nvPr/>
            </p:nvSpPr>
            <p:spPr>
              <a:xfrm>
                <a:off x="3688415" y="2064878"/>
                <a:ext cx="117265" cy="5682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
                                        </p:tgtEl>
                                        <p:attrNameLst>
                                          <p:attrName>style.visibility</p:attrName>
                                        </p:attrNameLst>
                                      </p:cBhvr>
                                      <p:to>
                                        <p:strVal val="visible"/>
                                      </p:to>
                                    </p:set>
                                    <p:animEffect transition="in" filter="wipe(left)">
                                      <p:cBhvr>
                                        <p:cTn dur="500" id="7"/>
                                        <p:tgtEl>
                                          <p:spTgt spid="104"/>
                                        </p:tgtEl>
                                      </p:cBhvr>
                                    </p:animEffect>
                                  </p:childTnLst>
                                </p:cTn>
                              </p:par>
                            </p:childTnLst>
                          </p:cTn>
                        </p:par>
                        <p:par>
                          <p:cTn fill="hold" id="8">
                            <p:stCondLst>
                              <p:cond delay="500"/>
                            </p:stCondLst>
                            <p:childTnLst>
                              <p:par>
                                <p:cTn fill="hold" id="9" nodeType="afterEffect" presetClass="entr" presetID="22" presetSubtype="1">
                                  <p:stCondLst>
                                    <p:cond delay="0"/>
                                  </p:stCondLst>
                                  <p:childTnLst>
                                    <p:set>
                                      <p:cBhvr>
                                        <p:cTn dur="1" fill="hold" id="10">
                                          <p:stCondLst>
                                            <p:cond delay="0"/>
                                          </p:stCondLst>
                                        </p:cTn>
                                        <p:tgtEl>
                                          <p:spTgt spid="103"/>
                                        </p:tgtEl>
                                        <p:attrNameLst>
                                          <p:attrName>style.visibility</p:attrName>
                                        </p:attrNameLst>
                                      </p:cBhvr>
                                      <p:to>
                                        <p:strVal val="visible"/>
                                      </p:to>
                                    </p:set>
                                    <p:animEffect transition="in" filter="wipe(up)">
                                      <p:cBhvr>
                                        <p:cTn dur="500" id="11"/>
                                        <p:tgtEl>
                                          <p:spTgt spid="103"/>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22" presetSubtype="8">
                                  <p:stCondLst>
                                    <p:cond delay="0"/>
                                  </p:stCondLst>
                                  <p:childTnLst>
                                    <p:set>
                                      <p:cBhvr>
                                        <p:cTn dur="1" fill="hold" id="15">
                                          <p:stCondLst>
                                            <p:cond delay="0"/>
                                          </p:stCondLst>
                                        </p:cTn>
                                        <p:tgtEl>
                                          <p:spTgt spid="108"/>
                                        </p:tgtEl>
                                        <p:attrNameLst>
                                          <p:attrName>style.visibility</p:attrName>
                                        </p:attrNameLst>
                                      </p:cBhvr>
                                      <p:to>
                                        <p:strVal val="visible"/>
                                      </p:to>
                                    </p:set>
                                    <p:animEffect transition="in" filter="wipe(left)">
                                      <p:cBhvr>
                                        <p:cTn dur="500" id="16"/>
                                        <p:tgtEl>
                                          <p:spTgt spid="108"/>
                                        </p:tgtEl>
                                      </p:cBhvr>
                                    </p:animEffect>
                                  </p:childTnLst>
                                </p:cTn>
                              </p:par>
                            </p:childTnLst>
                          </p:cTn>
                        </p:par>
                        <p:par>
                          <p:cTn fill="hold" id="17">
                            <p:stCondLst>
                              <p:cond delay="500"/>
                            </p:stCondLst>
                            <p:childTnLst>
                              <p:par>
                                <p:cTn fill="hold" grpId="0" id="18" nodeType="afterEffect" presetClass="entr" presetID="22" presetSubtype="8">
                                  <p:stCondLst>
                                    <p:cond delay="0"/>
                                  </p:stCondLst>
                                  <p:childTnLst>
                                    <p:set>
                                      <p:cBhvr>
                                        <p:cTn dur="1" fill="hold" id="19">
                                          <p:stCondLst>
                                            <p:cond delay="0"/>
                                          </p:stCondLst>
                                        </p:cTn>
                                        <p:tgtEl>
                                          <p:spTgt spid="1048708"/>
                                        </p:tgtEl>
                                        <p:attrNameLst>
                                          <p:attrName>style.visibility</p:attrName>
                                        </p:attrNameLst>
                                      </p:cBhvr>
                                      <p:to>
                                        <p:strVal val="visible"/>
                                      </p:to>
                                    </p:set>
                                    <p:animEffect transition="in" filter="wipe(left)">
                                      <p:cBhvr>
                                        <p:cTn dur="500" id="20"/>
                                        <p:tgtEl>
                                          <p:spTgt spid="1048708"/>
                                        </p:tgtEl>
                                      </p:cBhvr>
                                    </p:animEffect>
                                  </p:childTnLst>
                                </p:cTn>
                              </p:par>
                              <p:par>
                                <p:cTn fill="hold" id="21" nodeType="withEffect" presetClass="entr" presetID="22" presetSubtype="8">
                                  <p:stCondLst>
                                    <p:cond delay="0"/>
                                  </p:stCondLst>
                                  <p:childTnLst>
                                    <p:set>
                                      <p:cBhvr>
                                        <p:cTn dur="1" fill="hold" id="22">
                                          <p:stCondLst>
                                            <p:cond delay="0"/>
                                          </p:stCondLst>
                                        </p:cTn>
                                        <p:tgtEl>
                                          <p:spTgt spid="106"/>
                                        </p:tgtEl>
                                        <p:attrNameLst>
                                          <p:attrName>style.visibility</p:attrName>
                                        </p:attrNameLst>
                                      </p:cBhvr>
                                      <p:to>
                                        <p:strVal val="visible"/>
                                      </p:to>
                                    </p:set>
                                    <p:animEffect transition="in" filter="wipe(left)">
                                      <p:cBhvr>
                                        <p:cTn dur="500" id="23"/>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9765" name="矩形 57" hidden="1"/>
          <p:cNvSpPr/>
          <p:nvPr>
            <p:custDataLst>
              <p:tags r:id="rId1"/>
            </p:custDataLst>
          </p:nvPr>
        </p:nvSpPr>
        <p:spPr>
          <a:xfrm>
            <a:off x="9525000" y="0"/>
            <a:ext cx="3840480" cy="6858000"/>
          </a:xfrm>
          <a:prstGeom prst="rect"/>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altLang="en-US" lang="zh-CN">
              <a:solidFill>
                <a:srgbClr val="FFFFFF"/>
              </a:solidFill>
            </a:endParaRPr>
          </a:p>
        </p:txBody>
      </p:sp>
      <p:sp>
        <p:nvSpPr>
          <p:cNvPr id="1049766" name="页脚占位符 3"/>
          <p:cNvSpPr>
            <a:spLocks noGrp="1"/>
          </p:cNvSpPr>
          <p:nvPr>
            <p:ph type="ftr" sz="quarter" idx="11"/>
          </p:nvPr>
        </p:nvSpPr>
        <p:spPr/>
        <p:txBody>
          <a:bodyPr/>
          <a:p>
            <a:r>
              <a:rPr altLang="zh-CN" lang="en-US"/>
              <a:t>DSP 2016 by Yu Yajun @ SUSTech</a:t>
            </a:r>
            <a:endParaRPr altLang="en-US" lang="zh-CN"/>
          </a:p>
        </p:txBody>
      </p:sp>
      <p:sp>
        <p:nvSpPr>
          <p:cNvPr id="1049767" name="灯片编号占位符 4"/>
          <p:cNvSpPr>
            <a:spLocks noGrp="1"/>
          </p:cNvSpPr>
          <p:nvPr>
            <p:ph type="sldNum" sz="quarter" idx="12"/>
          </p:nvPr>
        </p:nvSpPr>
        <p:spPr/>
        <p:txBody>
          <a:bodyPr/>
          <a:p>
            <a:fld id="{92BCE318-9B8C-4959-AA5F-B14B64145063}" type="slidenum">
              <a:rPr altLang="en-US" lang="zh-CN" smtClean="0"/>
              <a:t>49</a:t>
            </a:fld>
            <a:endParaRPr altLang="en-US" lang="zh-CN"/>
          </a:p>
        </p:txBody>
      </p:sp>
      <p:sp>
        <p:nvSpPr>
          <p:cNvPr id="1049768" name="矩形: 圆角 8"/>
          <p:cNvSpPr/>
          <p:nvPr>
            <p:custDataLst>
              <p:tags r:id="rId2"/>
            </p:custDataLst>
          </p:nvPr>
        </p:nvSpPr>
        <p:spPr>
          <a:xfrm>
            <a:off x="6172200" y="6215063"/>
            <a:ext cx="1543050" cy="411480"/>
          </a:xfrm>
          <a:prstGeom prst="roundRect"/>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rtlCol="0" vert="horz">
            <a:noAutofit/>
          </a:bodyPr>
          <a:p>
            <a:pPr algn="ctr"/>
            <a:r>
              <a:rPr altLang="en-US" sz="1600" 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49769" name="矩形 14"/>
          <p:cNvSpPr/>
          <p:nvPr>
            <p:custDataLst>
              <p:tags r:id="rId3"/>
            </p:custDataLst>
          </p:nvPr>
        </p:nvSpPr>
        <p:spPr>
          <a:xfrm>
            <a:off x="0" y="5849303"/>
            <a:ext cx="9144000" cy="365760"/>
          </a:xfrm>
          <a:prstGeom prst="rect"/>
          <a:solidFill>
            <a:srgbClr val="FBFAE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altLang="zh-CN" sz="1200" lang="en-US">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200" name="Group 6"/>
          <p:cNvGrpSpPr/>
          <p:nvPr/>
        </p:nvGrpSpPr>
        <p:grpSpPr>
          <a:xfrm>
            <a:off x="1445927" y="2168860"/>
            <a:ext cx="2715556" cy="1212944"/>
            <a:chOff x="143508" y="1556792"/>
            <a:chExt cx="2715556" cy="1212944"/>
          </a:xfrm>
        </p:grpSpPr>
        <p:cxnSp>
          <p:nvCxnSpPr>
            <p:cNvPr id="3145891"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92"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770"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1"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3"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94"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895"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772"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49773"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4"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5"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6"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7"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78"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49779"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780" name="TextBox 22"/>
            <p:cNvSpPr txBox="1"/>
            <p:nvPr/>
          </p:nvSpPr>
          <p:spPr>
            <a:xfrm>
              <a:off x="2195235" y="1727520"/>
              <a:ext cx="587020" cy="369332"/>
            </a:xfrm>
            <a:prstGeom prst="rect"/>
            <a:noFill/>
          </p:spPr>
          <p:txBody>
            <a:bodyPr rtlCol="0" wrap="none">
              <a:spAutoFit/>
            </a:bodyPr>
            <a:p>
              <a:r>
                <a:rPr altLang="zh-CN" dirty="0" i="1" lang="en-US"/>
                <a:t>x</a:t>
              </a:r>
              <a:r>
                <a:rPr altLang="zh-CN" dirty="0" lang="en-US"/>
                <a:t>[</a:t>
              </a:r>
              <a:r>
                <a:rPr altLang="zh-CN" dirty="0" i="1" lang="en-US"/>
                <a:t>n</a:t>
              </a:r>
              <a:r>
                <a:rPr altLang="zh-CN" dirty="0" lang="en-US"/>
                <a:t>]</a:t>
              </a:r>
              <a:endParaRPr altLang="en-US" dirty="0" lang="zh-CN"/>
            </a:p>
          </p:txBody>
        </p:sp>
        <p:cxnSp>
          <p:nvCxnSpPr>
            <p:cNvPr id="3145896"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781"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49782"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3"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01" name="Group 64"/>
          <p:cNvGrpSpPr/>
          <p:nvPr/>
        </p:nvGrpSpPr>
        <p:grpSpPr>
          <a:xfrm>
            <a:off x="4932040" y="2185586"/>
            <a:ext cx="2887980" cy="1284952"/>
            <a:chOff x="1382149" y="3933056"/>
            <a:chExt cx="2887980" cy="1284952"/>
          </a:xfrm>
        </p:grpSpPr>
        <p:cxnSp>
          <p:nvCxnSpPr>
            <p:cNvPr id="3145897" name="Straight Connector 68"/>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898" name="Straight Connector 72"/>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784" name="Oval 73"/>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5" name="Oval 74"/>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899" name="Straight Connector 75"/>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9786" name="TextBox 57"/>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49787" name="Oval 78"/>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8" name="Oval 79"/>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9" name="Oval 80"/>
            <p:cNvSpPr/>
            <p:nvPr/>
          </p:nvSpPr>
          <p:spPr>
            <a:xfrm>
              <a:off x="2417283"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0" name="Oval 81"/>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0" name="Straight Connector 82"/>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9791" name="Oval 83"/>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2" name="TextBox 65"/>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793" name="TextBox 66"/>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794" name="TextBox 67"/>
            <p:cNvSpPr txBox="1"/>
            <p:nvPr/>
          </p:nvSpPr>
          <p:spPr>
            <a:xfrm>
              <a:off x="3424895" y="3982975"/>
              <a:ext cx="599844"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sp>
          <p:nvSpPr>
            <p:cNvPr id="1049795" name="TextBox 68"/>
            <p:cNvSpPr txBox="1"/>
            <p:nvPr/>
          </p:nvSpPr>
          <p:spPr>
            <a:xfrm>
              <a:off x="1382149" y="4600833"/>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49796" name="Oval 89"/>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97" name="文本框 62" hidden="1"/>
          <p:cNvSpPr txBox="1"/>
          <p:nvPr>
            <p:custDataLst>
              <p:tags r:id="rId4"/>
            </p:custDataLst>
          </p:nvPr>
        </p:nvSpPr>
        <p:spPr>
          <a:xfrm>
            <a:off x="9613900" y="6326832"/>
            <a:ext cx="3662680" cy="461665"/>
          </a:xfrm>
          <a:prstGeom prst="rect"/>
          <a:solidFill>
            <a:srgbClr val="FBFAEF"/>
          </a:solidFill>
          <a:ln w="12700">
            <a:noFill/>
          </a:ln>
        </p:spPr>
        <p:txBody>
          <a:bodyPr anchor="ctr" rtlCol="0" vert="horz">
            <a:sp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altLang="zh-CN" sz="1200" lang="en-US">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049798" name="文本框 63" hidden="1"/>
          <p:cNvSpPr txBox="1"/>
          <p:nvPr>
            <p:custDataLst>
              <p:tags r:id="rId5"/>
            </p:custDataLst>
          </p:nvPr>
        </p:nvSpPr>
        <p:spPr>
          <a:xfrm>
            <a:off x="9779000" y="1270000"/>
            <a:ext cx="3332480" cy="396241"/>
          </a:xfrm>
          <a:prstGeom prst="rect"/>
          <a:noFill/>
        </p:spPr>
        <p:txBody>
          <a:bodyPr anchor="t" anchorCtr="0" rtlCol="0" vert="horz">
            <a:spAutoFit/>
          </a:bodyPr>
          <a:p>
            <a:r>
              <a:rPr altLang="en-US" sz="2000" 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202" name="组合 61" hidden="1"/>
          <p:cNvGrpSpPr/>
          <p:nvPr>
            <p:custDataLst>
              <p:tags r:id="rId6"/>
            </p:custDataLst>
          </p:nvPr>
        </p:nvGrpSpPr>
        <p:grpSpPr>
          <a:xfrm>
            <a:off x="9537700" y="0"/>
            <a:ext cx="3815080" cy="647700"/>
            <a:chOff x="9537700" y="0"/>
            <a:chExt cx="3815080" cy="647700"/>
          </a:xfrm>
        </p:grpSpPr>
        <p:sp>
          <p:nvSpPr>
            <p:cNvPr id="1049799" name="RemarkBack" hidden="1"/>
            <p:cNvSpPr/>
            <p:nvPr>
              <p:custDataLst>
                <p:tags r:id="rId7"/>
              </p:custDataLst>
            </p:nvPr>
          </p:nvSpPr>
          <p:spPr>
            <a:xfrm>
              <a:off x="9537700" y="12700"/>
              <a:ext cx="381508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0" name="RemarkBlock" hidden="1"/>
            <p:cNvSpPr/>
            <p:nvPr>
              <p:custDataLst>
                <p:tags r:id="rId8"/>
              </p:custDataLst>
            </p:nvPr>
          </p:nvSpPr>
          <p:spPr>
            <a:xfrm>
              <a:off x="9537700" y="12700"/>
              <a:ext cx="1905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1" name="RemarkTitleText" hidden="1"/>
            <p:cNvSpPr txBox="1"/>
            <p:nvPr>
              <p:custDataLst>
                <p:tags r:id="rId9"/>
              </p:custDataLst>
            </p:nvPr>
          </p:nvSpPr>
          <p:spPr>
            <a:xfrm>
              <a:off x="9779000" y="0"/>
              <a:ext cx="1905000" cy="635000"/>
            </a:xfrm>
            <a:prstGeom prst="rect"/>
            <a:noFill/>
          </p:spPr>
          <p:txBody>
            <a:bodyPr anchor="ctr" anchorCtr="0" rtlCol="0" vert="horz" wrap="none">
              <a:noAutofit/>
            </a:bodyPr>
            <a:p>
              <a:r>
                <a:rPr altLang="en-US" 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49802" name="文本框 64"/>
          <p:cNvSpPr txBox="1">
            <a:spLocks noChangeAspect="1" noMove="1" noResize="1" noRot="1" noAdjustHandles="1" noEditPoints="1" noChangeArrowheads="1" noChangeShapeType="1" noTextEdit="1"/>
          </p:cNvSpPr>
          <p:nvPr>
            <p:custDataLst>
              <p:tags r:id="rId10"/>
            </p:custDataLst>
          </p:nvPr>
        </p:nvSpPr>
        <p:spPr>
          <a:xfrm>
            <a:off x="914400" y="635000"/>
            <a:ext cx="7315200" cy="4198155"/>
          </a:xfrm>
          <a:prstGeom prst="rect"/>
          <a:blipFill>
            <a:blip xmlns:r="http://schemas.openxmlformats.org/officeDocument/2006/relationships" r:embed="rId11"/>
            <a:stretch>
              <a:fillRect l="-1500"/>
            </a:stretch>
          </a:blipFill>
        </p:spPr>
        <p:txBody>
          <a:bodyPr/>
          <a:p>
            <a:r>
              <a:rPr altLang="en-US" lang="zh-CN">
                <a:noFill/>
              </a:rPr>
              <a:t> </a:t>
            </a:r>
          </a:p>
        </p:txBody>
      </p:sp>
      <p:sp>
        <p:nvSpPr>
          <p:cNvPr id="1049803" name="TextBox 5"/>
          <p:cNvSpPr txBox="1"/>
          <p:nvPr/>
        </p:nvSpPr>
        <p:spPr>
          <a:xfrm>
            <a:off x="2958095" y="202484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nvGrpSpPr>
          <p:cNvPr id="203" name="组合 13"/>
          <p:cNvGrpSpPr/>
          <p:nvPr>
            <p:custDataLst>
              <p:tags r:id="rId12"/>
            </p:custDataLst>
          </p:nvPr>
        </p:nvGrpSpPr>
        <p:grpSpPr>
          <a:xfrm>
            <a:off x="0" y="0"/>
            <a:ext cx="9144000" cy="635000"/>
            <a:chOff x="0" y="0"/>
            <a:chExt cx="9144000" cy="635000"/>
          </a:xfrm>
        </p:grpSpPr>
        <p:sp>
          <p:nvSpPr>
            <p:cNvPr id="1049804" name="TitleBackground"/>
            <p:cNvSpPr/>
            <p:nvPr>
              <p:custDataLst>
                <p:tags r:id="rId13"/>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5" name="ColorBlock"/>
            <p:cNvSpPr/>
            <p:nvPr>
              <p:custDataLst>
                <p:tags r:id="rId14"/>
              </p:custDataLst>
            </p:nvPr>
          </p:nvSpPr>
          <p:spPr>
            <a:xfrm>
              <a:off x="0" y="0"/>
              <a:ext cx="1905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6" name="TypeText"/>
            <p:cNvSpPr txBox="1"/>
            <p:nvPr>
              <p:custDataLst>
                <p:tags r:id="rId15"/>
              </p:custDataLst>
            </p:nvPr>
          </p:nvSpPr>
          <p:spPr>
            <a:xfrm>
              <a:off x="254000" y="0"/>
              <a:ext cx="1905000" cy="635000"/>
            </a:xfrm>
            <a:prstGeom prst="rect"/>
            <a:noFill/>
          </p:spPr>
          <p:txBody>
            <a:bodyPr anchor="ctr" anchorCtr="0" rtlCol="0" vert="horz" wrap="none">
              <a:noAutofit/>
            </a:bodyPr>
            <a:p>
              <a:r>
                <a:rPr altLang="en-US" sz="2600" 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49807" name="TipText"/>
            <p:cNvSpPr txBox="1"/>
            <p:nvPr>
              <p:custDataLst>
                <p:tags r:id="rId16"/>
              </p:custDataLst>
            </p:nvPr>
          </p:nvSpPr>
          <p:spPr>
            <a:xfrm>
              <a:off x="1525905"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8</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4" name="图片 6"/>
          <p:cNvPicPr>
            <a:picLocks/>
          </p:cNvPicPr>
          <p:nvPr>
            <p:custDataLst>
              <p:tags r:id="rId17"/>
            </p:custDataLst>
          </p:nvPr>
        </p:nvPicPr>
        <p:blipFill>
          <a:blip xmlns:r="http://schemas.openxmlformats.org/officeDocument/2006/relationships" r:embed="rId18"/>
          <a:stretch>
            <a:fillRect/>
          </a:stretch>
        </p:blipFill>
        <p:spPr>
          <a:xfrm>
            <a:off x="7594600" y="63500"/>
            <a:ext cx="1422400" cy="508000"/>
          </a:xfrm>
          <a:prstGeom prst="rect"/>
        </p:spPr>
      </p:pic>
      <mc:AlternateContent xmlns:mc="http://schemas.openxmlformats.org/markup-compatibility/2006">
        <mc:Choice xmlns:p14="http://schemas.microsoft.com/office/powerpoint/2010/main" Requires="p14">
          <p:contentPart p14:bwMode="auto" r:id="rId19">
            <p14:nvContentPartPr>
              <p14:cNvPr id="1049808" name=""/>
              <p14:cNvContentPartPr/>
              <p14:nvPr/>
            </p14:nvContentPartPr>
            <p14:xfrm>
              <a:off x="5347384" y="637875"/>
              <a:ext cx="51994" cy="8678"/>
            </p14:xfrm>
          </p:contentPart>
        </mc:Choice>
        <mc:Fallback>
          <p:sp>
            <p:nvSpPr>
              <p:cNvPr id="1049808" name=""/>
              <p:cNvSpPr/>
              <p:nvPr/>
            </p:nvSpPr>
            <p:spPr>
              <a:xfrm>
                <a:off x="5347384" y="637875"/>
                <a:ext cx="51994" cy="8678"/>
              </a:xfrm>
            </p:spPr>
          </p:sp>
        </mc:Fallback>
      </mc:AlternateContent>
      <mc:AlternateContent xmlns:mc="http://schemas.openxmlformats.org/markup-compatibility/2006">
        <mc:Choice xmlns:p14="http://schemas.microsoft.com/office/powerpoint/2010/main" Requires="p14">
          <p:contentPart p14:bwMode="auto" r:id="rId20">
            <p14:nvContentPartPr>
              <p14:cNvPr id="1049809" name=""/>
              <p14:cNvContentPartPr/>
              <p14:nvPr/>
            </p14:nvContentPartPr>
            <p14:xfrm>
              <a:off x="0" y="0"/>
              <a:ext cx="0" cy="0"/>
            </p14:xfrm>
          </p:contentPart>
        </mc:Choice>
        <mc:Fallback>
          <p:sp>
            <p:nvSpPr>
              <p:cNvPr id="104980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1">
            <p14:nvContentPartPr>
              <p14:cNvPr id="1049810" name=""/>
              <p14:cNvContentPartPr/>
              <p14:nvPr/>
            </p14:nvContentPartPr>
            <p14:xfrm>
              <a:off x="0" y="0"/>
              <a:ext cx="0" cy="0"/>
            </p14:xfrm>
          </p:contentPart>
        </mc:Choice>
        <mc:Fallback>
          <p:sp>
            <p:nvSpPr>
              <p:cNvPr id="104981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2">
            <p14:nvContentPartPr>
              <p14:cNvPr id="1049811" name=""/>
              <p14:cNvContentPartPr/>
              <p14:nvPr/>
            </p14:nvContentPartPr>
            <p14:xfrm>
              <a:off x="0" y="0"/>
              <a:ext cx="0" cy="0"/>
            </p14:xfrm>
          </p:contentPart>
        </mc:Choice>
        <mc:Fallback>
          <p:sp>
            <p:nvSpPr>
              <p:cNvPr id="104981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3">
            <p14:nvContentPartPr>
              <p14:cNvPr id="1049812" name=""/>
              <p14:cNvContentPartPr/>
              <p14:nvPr/>
            </p14:nvContentPartPr>
            <p14:xfrm>
              <a:off x="5711857" y="2829874"/>
              <a:ext cx="20773" cy="3659"/>
            </p14:xfrm>
          </p:contentPart>
        </mc:Choice>
        <mc:Fallback>
          <p:sp>
            <p:nvSpPr>
              <p:cNvPr id="1049812" name=""/>
              <p:cNvSpPr/>
              <p:nvPr/>
            </p:nvSpPr>
            <p:spPr>
              <a:xfrm>
                <a:off x="5711857" y="2829874"/>
                <a:ext cx="20773" cy="3659"/>
              </a:xfrm>
            </p:spPr>
          </p:sp>
        </mc:Fallback>
      </mc:AlternateContent>
      <mc:AlternateContent xmlns:mc="http://schemas.openxmlformats.org/markup-compatibility/2006">
        <mc:Choice xmlns:p14="http://schemas.microsoft.com/office/powerpoint/2010/main" Requires="p14">
          <p:contentPart p14:bwMode="auto" r:id="rId24">
            <p14:nvContentPartPr>
              <p14:cNvPr id="1049813" name=""/>
              <p14:cNvContentPartPr/>
              <p14:nvPr/>
            </p14:nvContentPartPr>
            <p14:xfrm>
              <a:off x="5415265" y="2843832"/>
              <a:ext cx="21016" cy="6210"/>
            </p14:xfrm>
          </p:contentPart>
        </mc:Choice>
        <mc:Fallback>
          <p:sp>
            <p:nvSpPr>
              <p:cNvPr id="1049813" name=""/>
              <p:cNvSpPr/>
              <p:nvPr/>
            </p:nvSpPr>
            <p:spPr>
              <a:xfrm>
                <a:off x="5415265" y="2843832"/>
                <a:ext cx="21016" cy="6210"/>
              </a:xfrm>
            </p:spPr>
          </p:sp>
        </mc:Fallback>
      </mc:AlternateContent>
      <mc:AlternateContent xmlns:mc="http://schemas.openxmlformats.org/markup-compatibility/2006">
        <mc:Choice xmlns:p14="http://schemas.microsoft.com/office/powerpoint/2010/main" Requires="p14">
          <p:contentPart p14:bwMode="auto" r:id="rId25">
            <p14:nvContentPartPr>
              <p14:cNvPr id="1049814" name=""/>
              <p14:cNvContentPartPr/>
              <p14:nvPr/>
            </p14:nvContentPartPr>
            <p14:xfrm>
              <a:off x="0" y="0"/>
              <a:ext cx="0" cy="0"/>
            </p14:xfrm>
          </p:contentPart>
        </mc:Choice>
        <mc:Fallback>
          <p:sp>
            <p:nvSpPr>
              <p:cNvPr id="1049814"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6">
            <p14:nvContentPartPr>
              <p14:cNvPr id="1049815" name=""/>
              <p14:cNvContentPartPr/>
              <p14:nvPr/>
            </p14:nvContentPartPr>
            <p14:xfrm>
              <a:off x="0" y="0"/>
              <a:ext cx="0" cy="0"/>
            </p14:xfrm>
          </p:contentPart>
        </mc:Choice>
        <mc:Fallback>
          <p:sp>
            <p:nvSpPr>
              <p:cNvPr id="104981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27">
            <p14:nvContentPartPr>
              <p14:cNvPr id="1049816" name=""/>
              <p14:cNvContentPartPr/>
              <p14:nvPr/>
            </p14:nvContentPartPr>
            <p14:xfrm>
              <a:off x="6875120" y="2640508"/>
              <a:ext cx="20696" cy="10585"/>
            </p14:xfrm>
          </p:contentPart>
        </mc:Choice>
        <mc:Fallback>
          <p:sp>
            <p:nvSpPr>
              <p:cNvPr id="1049816" name=""/>
              <p:cNvSpPr/>
              <p:nvPr/>
            </p:nvSpPr>
            <p:spPr>
              <a:xfrm>
                <a:off x="6875120" y="2640508"/>
                <a:ext cx="20696" cy="10585"/>
              </a:xfrm>
            </p:spPr>
          </p:sp>
        </mc:Fallback>
      </mc:AlternateContent>
      <mc:AlternateContent xmlns:mc="http://schemas.openxmlformats.org/markup-compatibility/2006">
        <mc:Choice xmlns:p14="http://schemas.microsoft.com/office/powerpoint/2010/main" Requires="p14">
          <p:contentPart p14:bwMode="auto" r:id="rId28">
            <p14:nvContentPartPr>
              <p14:cNvPr id="1049817" name=""/>
              <p14:cNvContentPartPr/>
              <p14:nvPr/>
            </p14:nvContentPartPr>
            <p14:xfrm>
              <a:off x="5699158" y="2823374"/>
              <a:ext cx="1424" cy="21036"/>
            </p14:xfrm>
          </p:contentPart>
        </mc:Choice>
        <mc:Fallback>
          <p:sp>
            <p:nvSpPr>
              <p:cNvPr id="1049817" name=""/>
              <p:cNvSpPr/>
              <p:nvPr/>
            </p:nvSpPr>
            <p:spPr>
              <a:xfrm>
                <a:off x="5699158" y="2823374"/>
                <a:ext cx="1424" cy="21036"/>
              </a:xfrm>
            </p:spPr>
          </p:sp>
        </mc:Fallback>
      </mc:AlternateContent>
      <mc:AlternateContent xmlns:mc="http://schemas.openxmlformats.org/markup-compatibility/2006">
        <mc:Choice xmlns:p14="http://schemas.microsoft.com/office/powerpoint/2010/main" Requires="p14">
          <p:contentPart p14:bwMode="auto" r:id="rId29">
            <p14:nvContentPartPr>
              <p14:cNvPr id="1049818" name=""/>
              <p14:cNvContentPartPr/>
              <p14:nvPr/>
            </p14:nvContentPartPr>
            <p14:xfrm>
              <a:off x="5972830" y="2841451"/>
              <a:ext cx="20538" cy="5415"/>
            </p14:xfrm>
          </p:contentPart>
        </mc:Choice>
        <mc:Fallback>
          <p:sp>
            <p:nvSpPr>
              <p:cNvPr id="1049818" name=""/>
              <p:cNvSpPr/>
              <p:nvPr/>
            </p:nvSpPr>
            <p:spPr>
              <a:xfrm>
                <a:off x="5972830" y="2841451"/>
                <a:ext cx="20538" cy="5415"/>
              </a:xfrm>
            </p:spPr>
          </p:sp>
        </mc:Fallback>
      </mc:AlternateContent>
      <mc:AlternateContent xmlns:mc="http://schemas.openxmlformats.org/markup-compatibility/2006">
        <mc:Choice xmlns:p14="http://schemas.microsoft.com/office/powerpoint/2010/main" Requires="p14">
          <p:contentPart p14:bwMode="auto" r:id="rId30">
            <p14:nvContentPartPr>
              <p14:cNvPr id="1049819" name=""/>
              <p14:cNvContentPartPr/>
              <p14:nvPr/>
            </p14:nvContentPartPr>
            <p14:xfrm>
              <a:off x="5430566" y="2830993"/>
              <a:ext cx="21041" cy="5197"/>
            </p14:xfrm>
          </p:contentPart>
        </mc:Choice>
        <mc:Fallback>
          <p:sp>
            <p:nvSpPr>
              <p:cNvPr id="1049819" name=""/>
              <p:cNvSpPr/>
              <p:nvPr/>
            </p:nvSpPr>
            <p:spPr>
              <a:xfrm>
                <a:off x="5430566" y="2830993"/>
                <a:ext cx="21041" cy="5197"/>
              </a:xfrm>
            </p:spPr>
          </p:sp>
        </mc:Fallback>
      </mc:AlternateContent>
      <mc:AlternateContent xmlns:mc="http://schemas.openxmlformats.org/markup-compatibility/2006">
        <mc:Choice xmlns:p14="http://schemas.microsoft.com/office/powerpoint/2010/main" Requires="p14">
          <p:contentPart p14:bwMode="auto" r:id="rId31">
            <p14:nvContentPartPr>
              <p14:cNvPr id="1049820" name=""/>
              <p14:cNvContentPartPr/>
              <p14:nvPr/>
            </p14:nvContentPartPr>
            <p14:xfrm>
              <a:off x="5711857" y="2854486"/>
              <a:ext cx="20363" cy="1209"/>
            </p14:xfrm>
          </p:contentPart>
        </mc:Choice>
        <mc:Fallback>
          <p:sp>
            <p:nvSpPr>
              <p:cNvPr id="1049820" name=""/>
              <p:cNvSpPr/>
              <p:nvPr/>
            </p:nvSpPr>
            <p:spPr>
              <a:xfrm>
                <a:off x="5711857" y="2854486"/>
                <a:ext cx="20363" cy="1209"/>
              </a:xfrm>
            </p:spPr>
          </p:sp>
        </mc:Fallback>
      </mc:AlternateContent>
      <mc:AlternateContent xmlns:mc="http://schemas.openxmlformats.org/markup-compatibility/2006">
        <mc:Choice xmlns:p14="http://schemas.microsoft.com/office/powerpoint/2010/main" Requires="p14">
          <p:contentPart p14:bwMode="auto" r:id="rId32">
            <p14:nvContentPartPr>
              <p14:cNvPr id="1049821" name=""/>
              <p14:cNvContentPartPr/>
              <p14:nvPr/>
            </p14:nvContentPartPr>
            <p14:xfrm>
              <a:off x="5995053" y="2837978"/>
              <a:ext cx="21384" cy="9682"/>
            </p14:xfrm>
          </p:contentPart>
        </mc:Choice>
        <mc:Fallback>
          <p:sp>
            <p:nvSpPr>
              <p:cNvPr id="1049821" name=""/>
              <p:cNvSpPr/>
              <p:nvPr/>
            </p:nvSpPr>
            <p:spPr>
              <a:xfrm>
                <a:off x="5995053" y="2837978"/>
                <a:ext cx="21384" cy="9682"/>
              </a:xfrm>
            </p:spPr>
          </p:sp>
        </mc:Fallback>
      </mc:AlternateContent>
      <mc:AlternateContent xmlns:mc="http://schemas.openxmlformats.org/markup-compatibility/2006">
        <mc:Choice xmlns:p14="http://schemas.microsoft.com/office/powerpoint/2010/main" Requires="p14">
          <p:contentPart p14:bwMode="auto" r:id="rId33">
            <p14:nvContentPartPr>
              <p14:cNvPr id="1049822" name=""/>
              <p14:cNvContentPartPr/>
              <p14:nvPr/>
            </p14:nvContentPartPr>
            <p14:xfrm>
              <a:off x="0" y="0"/>
              <a:ext cx="0" cy="0"/>
            </p14:xfrm>
          </p:contentPart>
        </mc:Choice>
        <mc:Fallback>
          <p:sp>
            <p:nvSpPr>
              <p:cNvPr id="104982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4">
            <p14:nvContentPartPr>
              <p14:cNvPr id="1049823" name=""/>
              <p14:cNvContentPartPr/>
              <p14:nvPr/>
            </p14:nvContentPartPr>
            <p14:xfrm>
              <a:off x="0" y="0"/>
              <a:ext cx="0" cy="0"/>
            </p14:xfrm>
          </p:contentPart>
        </mc:Choice>
        <mc:Fallback>
          <p:sp>
            <p:nvSpPr>
              <p:cNvPr id="1049823"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5">
            <p14:nvContentPartPr>
              <p14:cNvPr id="1049824" name=""/>
              <p14:cNvContentPartPr/>
              <p14:nvPr/>
            </p14:nvContentPartPr>
            <p14:xfrm>
              <a:off x="5679473" y="2850042"/>
              <a:ext cx="32039" cy="9546"/>
            </p14:xfrm>
          </p:contentPart>
        </mc:Choice>
        <mc:Fallback>
          <p:sp>
            <p:nvSpPr>
              <p:cNvPr id="1049824" name=""/>
              <p:cNvSpPr/>
              <p:nvPr/>
            </p:nvSpPr>
            <p:spPr>
              <a:xfrm>
                <a:off x="5679473" y="2850042"/>
                <a:ext cx="32039" cy="9546"/>
              </a:xfrm>
            </p:spPr>
          </p:sp>
        </mc:Fallback>
      </mc:AlternateContent>
      <mc:AlternateContent xmlns:mc="http://schemas.openxmlformats.org/markup-compatibility/2006">
        <mc:Choice xmlns:p14="http://schemas.microsoft.com/office/powerpoint/2010/main" Requires="p14">
          <p:contentPart p14:bwMode="auto" r:id="rId36">
            <p14:nvContentPartPr>
              <p14:cNvPr id="1049825" name=""/>
              <p14:cNvContentPartPr/>
              <p14:nvPr/>
            </p14:nvContentPartPr>
            <p14:xfrm>
              <a:off x="0" y="0"/>
              <a:ext cx="0" cy="0"/>
            </p14:xfrm>
          </p:contentPart>
        </mc:Choice>
        <mc:Fallback>
          <p:sp>
            <p:nvSpPr>
              <p:cNvPr id="1049825"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7">
            <p14:nvContentPartPr>
              <p14:cNvPr id="1049826" name=""/>
              <p14:cNvContentPartPr/>
              <p14:nvPr/>
            </p14:nvContentPartPr>
            <p14:xfrm>
              <a:off x="6330952" y="2864118"/>
              <a:ext cx="29201" cy="4337"/>
            </p14:xfrm>
          </p:contentPart>
        </mc:Choice>
        <mc:Fallback>
          <p:sp>
            <p:nvSpPr>
              <p:cNvPr id="1049826" name=""/>
              <p:cNvSpPr/>
              <p:nvPr/>
            </p:nvSpPr>
            <p:spPr>
              <a:xfrm>
                <a:off x="6330952" y="2864118"/>
                <a:ext cx="29201" cy="4337"/>
              </a:xfrm>
            </p:spPr>
          </p:sp>
        </mc:Fallback>
      </mc:AlternateContent>
      <mc:AlternateContent xmlns:mc="http://schemas.openxmlformats.org/markup-compatibility/2006">
        <mc:Choice xmlns:p14="http://schemas.microsoft.com/office/powerpoint/2010/main" Requires="p14">
          <p:contentPart p14:bwMode="auto" r:id="rId38">
            <p14:nvContentPartPr>
              <p14:cNvPr id="1049827" name=""/>
              <p14:cNvContentPartPr/>
              <p14:nvPr/>
            </p14:nvContentPartPr>
            <p14:xfrm>
              <a:off x="6585575" y="2869090"/>
              <a:ext cx="24535" cy="43806"/>
            </p14:xfrm>
          </p:contentPart>
        </mc:Choice>
        <mc:Fallback>
          <p:sp>
            <p:nvSpPr>
              <p:cNvPr id="1049827" name=""/>
              <p:cNvSpPr/>
              <p:nvPr/>
            </p:nvSpPr>
            <p:spPr>
              <a:xfrm>
                <a:off x="6585575" y="2869090"/>
                <a:ext cx="24535" cy="43806"/>
              </a:xfrm>
            </p:spPr>
          </p:sp>
        </mc:Fallback>
      </mc:AlternateContent>
      <mc:AlternateContent xmlns:mc="http://schemas.openxmlformats.org/markup-compatibility/2006">
        <mc:Choice xmlns:p14="http://schemas.microsoft.com/office/powerpoint/2010/main" Requires="p14">
          <p:contentPart p14:bwMode="auto" r:id="rId39">
            <p14:nvContentPartPr>
              <p14:cNvPr id="1049828" name=""/>
              <p14:cNvContentPartPr/>
              <p14:nvPr/>
            </p14:nvContentPartPr>
            <p14:xfrm>
              <a:off x="0" y="0"/>
              <a:ext cx="0" cy="0"/>
            </p14:xfrm>
          </p:contentPart>
        </mc:Choice>
        <mc:Fallback>
          <p:sp>
            <p:nvSpPr>
              <p:cNvPr id="104982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0">
            <p14:nvContentPartPr>
              <p14:cNvPr id="1049829" name=""/>
              <p14:cNvContentPartPr/>
              <p14:nvPr/>
            </p14:nvContentPartPr>
            <p14:xfrm>
              <a:off x="3279193" y="803100"/>
              <a:ext cx="118779" cy="497582"/>
            </p14:xfrm>
          </p:contentPart>
        </mc:Choice>
        <mc:Fallback>
          <p:sp>
            <p:nvSpPr>
              <p:cNvPr id="1049829" name=""/>
              <p:cNvSpPr/>
              <p:nvPr/>
            </p:nvSpPr>
            <p:spPr>
              <a:xfrm>
                <a:off x="3279193" y="803100"/>
                <a:ext cx="118779" cy="497582"/>
              </a:xfrm>
            </p:spPr>
          </p:sp>
        </mc:Fallback>
      </mc:AlternateContent>
      <mc:AlternateContent xmlns:mc="http://schemas.openxmlformats.org/markup-compatibility/2006">
        <mc:Choice xmlns:p14="http://schemas.microsoft.com/office/powerpoint/2010/main" Requires="p14">
          <p:contentPart p14:bwMode="auto" r:id="rId41">
            <p14:nvContentPartPr>
              <p14:cNvPr id="1049830" name=""/>
              <p14:cNvContentPartPr/>
              <p14:nvPr/>
            </p14:nvContentPartPr>
            <p14:xfrm>
              <a:off x="3439938" y="813121"/>
              <a:ext cx="85758" cy="12080"/>
            </p14:xfrm>
          </p:contentPart>
        </mc:Choice>
        <mc:Fallback>
          <p:sp>
            <p:nvSpPr>
              <p:cNvPr id="1049830" name=""/>
              <p:cNvSpPr/>
              <p:nvPr/>
            </p:nvSpPr>
            <p:spPr>
              <a:xfrm>
                <a:off x="3439938" y="813121"/>
                <a:ext cx="85758" cy="12080"/>
              </a:xfrm>
            </p:spPr>
          </p:sp>
        </mc:Fallback>
      </mc:AlternateContent>
      <mc:AlternateContent xmlns:mc="http://schemas.openxmlformats.org/markup-compatibility/2006">
        <mc:Choice xmlns:p14="http://schemas.microsoft.com/office/powerpoint/2010/main" Requires="p14">
          <p:contentPart p14:bwMode="auto" r:id="rId42">
            <p14:nvContentPartPr>
              <p14:cNvPr id="1049831" name=""/>
              <p14:cNvContentPartPr/>
              <p14:nvPr/>
            </p14:nvContentPartPr>
            <p14:xfrm>
              <a:off x="3426141" y="837884"/>
              <a:ext cx="136089" cy="247244"/>
            </p14:xfrm>
          </p:contentPart>
        </mc:Choice>
        <mc:Fallback>
          <p:sp>
            <p:nvSpPr>
              <p:cNvPr id="1049831" name=""/>
              <p:cNvSpPr/>
              <p:nvPr/>
            </p:nvSpPr>
            <p:spPr>
              <a:xfrm>
                <a:off x="3426141" y="837884"/>
                <a:ext cx="136089" cy="247244"/>
              </a:xfrm>
            </p:spPr>
          </p:sp>
        </mc:Fallback>
      </mc:AlternateContent>
      <mc:AlternateContent xmlns:mc="http://schemas.openxmlformats.org/markup-compatibility/2006">
        <mc:Choice xmlns:p14="http://schemas.microsoft.com/office/powerpoint/2010/main" Requires="p14">
          <p:contentPart p14:bwMode="auto" r:id="rId43">
            <p14:nvContentPartPr>
              <p14:cNvPr id="1049832" name=""/>
              <p14:cNvContentPartPr/>
              <p14:nvPr/>
            </p14:nvContentPartPr>
            <p14:xfrm>
              <a:off x="3259288" y="752711"/>
              <a:ext cx="114815" cy="518498"/>
            </p14:xfrm>
          </p:contentPart>
        </mc:Choice>
        <mc:Fallback>
          <p:sp>
            <p:nvSpPr>
              <p:cNvPr id="1049832" name=""/>
              <p:cNvSpPr/>
              <p:nvPr/>
            </p:nvSpPr>
            <p:spPr>
              <a:xfrm>
                <a:off x="3259288" y="752711"/>
                <a:ext cx="114815" cy="518498"/>
              </a:xfrm>
            </p:spPr>
          </p:sp>
        </mc:Fallback>
      </mc:AlternateContent>
      <mc:AlternateContent xmlns:mc="http://schemas.openxmlformats.org/markup-compatibility/2006">
        <mc:Choice xmlns:p14="http://schemas.microsoft.com/office/powerpoint/2010/main" Requires="p14">
          <p:contentPart p14:bwMode="auto" r:id="rId44">
            <p14:nvContentPartPr>
              <p14:cNvPr id="1049833" name=""/>
              <p14:cNvContentPartPr/>
              <p14:nvPr/>
            </p14:nvContentPartPr>
            <p14:xfrm>
              <a:off x="3548518" y="868639"/>
              <a:ext cx="158961" cy="210261"/>
            </p14:xfrm>
          </p:contentPart>
        </mc:Choice>
        <mc:Fallback>
          <p:sp>
            <p:nvSpPr>
              <p:cNvPr id="1049833" name=""/>
              <p:cNvSpPr/>
              <p:nvPr/>
            </p:nvSpPr>
            <p:spPr>
              <a:xfrm>
                <a:off x="3548518" y="868639"/>
                <a:ext cx="158961" cy="210261"/>
              </a:xfrm>
            </p:spPr>
          </p:sp>
        </mc:Fallback>
      </mc:AlternateContent>
      <mc:AlternateContent xmlns:mc="http://schemas.openxmlformats.org/markup-compatibility/2006">
        <mc:Choice xmlns:p14="http://schemas.microsoft.com/office/powerpoint/2010/main" Requires="p14">
          <p:contentPart p14:bwMode="auto" r:id="rId45">
            <p14:nvContentPartPr>
              <p14:cNvPr id="1049834" name=""/>
              <p14:cNvContentPartPr/>
              <p14:nvPr/>
            </p14:nvContentPartPr>
            <p14:xfrm>
              <a:off x="3631063" y="810274"/>
              <a:ext cx="160108" cy="321636"/>
            </p14:xfrm>
          </p:contentPart>
        </mc:Choice>
        <mc:Fallback>
          <p:sp>
            <p:nvSpPr>
              <p:cNvPr id="1049834" name=""/>
              <p:cNvSpPr/>
              <p:nvPr/>
            </p:nvSpPr>
            <p:spPr>
              <a:xfrm>
                <a:off x="3631063" y="810274"/>
                <a:ext cx="160108" cy="321636"/>
              </a:xfrm>
            </p:spPr>
          </p:sp>
        </mc:Fallback>
      </mc:AlternateContent>
      <mc:AlternateContent xmlns:mc="http://schemas.openxmlformats.org/markup-compatibility/2006">
        <mc:Choice xmlns:p14="http://schemas.microsoft.com/office/powerpoint/2010/main" Requires="p14">
          <p:contentPart p14:bwMode="auto" r:id="rId46">
            <p14:nvContentPartPr>
              <p14:cNvPr id="1049835" name=""/>
              <p14:cNvContentPartPr/>
              <p14:nvPr/>
            </p14:nvContentPartPr>
            <p14:xfrm>
              <a:off x="3865367" y="839959"/>
              <a:ext cx="131837" cy="7449"/>
            </p14:xfrm>
          </p:contentPart>
        </mc:Choice>
        <mc:Fallback>
          <p:sp>
            <p:nvSpPr>
              <p:cNvPr id="1049835" name=""/>
              <p:cNvSpPr/>
              <p:nvPr/>
            </p:nvSpPr>
            <p:spPr>
              <a:xfrm>
                <a:off x="3865367" y="839959"/>
                <a:ext cx="131837" cy="7449"/>
              </a:xfrm>
            </p:spPr>
          </p:sp>
        </mc:Fallback>
      </mc:AlternateContent>
      <mc:AlternateContent xmlns:mc="http://schemas.openxmlformats.org/markup-compatibility/2006">
        <mc:Choice xmlns:p14="http://schemas.microsoft.com/office/powerpoint/2010/main" Requires="p14">
          <p:contentPart p14:bwMode="auto" r:id="rId47">
            <p14:nvContentPartPr>
              <p14:cNvPr id="1049836" name=""/>
              <p14:cNvContentPartPr/>
              <p14:nvPr/>
            </p14:nvContentPartPr>
            <p14:xfrm>
              <a:off x="3881876" y="953585"/>
              <a:ext cx="177941" cy="14561"/>
            </p14:xfrm>
          </p:contentPart>
        </mc:Choice>
        <mc:Fallback>
          <p:sp>
            <p:nvSpPr>
              <p:cNvPr id="1049836" name=""/>
              <p:cNvSpPr/>
              <p:nvPr/>
            </p:nvSpPr>
            <p:spPr>
              <a:xfrm>
                <a:off x="3881876" y="953585"/>
                <a:ext cx="177941" cy="14561"/>
              </a:xfrm>
            </p:spPr>
          </p:sp>
        </mc:Fallback>
      </mc:AlternateContent>
      <mc:AlternateContent xmlns:mc="http://schemas.openxmlformats.org/markup-compatibility/2006">
        <mc:Choice xmlns:p14="http://schemas.microsoft.com/office/powerpoint/2010/main" Requires="p14">
          <p:contentPart p14:bwMode="auto" r:id="rId48">
            <p14:nvContentPartPr>
              <p14:cNvPr id="1049837" name=""/>
              <p14:cNvContentPartPr/>
              <p14:nvPr/>
            </p14:nvContentPartPr>
            <p14:xfrm>
              <a:off x="4150771" y="818200"/>
              <a:ext cx="214235" cy="243311"/>
            </p14:xfrm>
          </p:contentPart>
        </mc:Choice>
        <mc:Fallback>
          <p:sp>
            <p:nvSpPr>
              <p:cNvPr id="1049837" name=""/>
              <p:cNvSpPr/>
              <p:nvPr/>
            </p:nvSpPr>
            <p:spPr>
              <a:xfrm>
                <a:off x="4150771" y="818200"/>
                <a:ext cx="214235" cy="243311"/>
              </a:xfrm>
            </p:spPr>
          </p:sp>
        </mc:Fallback>
      </mc:AlternateContent>
      <mc:AlternateContent xmlns:mc="http://schemas.openxmlformats.org/markup-compatibility/2006">
        <mc:Choice xmlns:p14="http://schemas.microsoft.com/office/powerpoint/2010/main" Requires="p14">
          <p:contentPart p14:bwMode="auto" r:id="rId49">
            <p14:nvContentPartPr>
              <p14:cNvPr id="1049838" name=""/>
              <p14:cNvContentPartPr/>
              <p14:nvPr/>
            </p14:nvContentPartPr>
            <p14:xfrm>
              <a:off x="4438798" y="821394"/>
              <a:ext cx="151704" cy="281388"/>
            </p14:xfrm>
          </p:contentPart>
        </mc:Choice>
        <mc:Fallback>
          <p:sp>
            <p:nvSpPr>
              <p:cNvPr id="1049838" name=""/>
              <p:cNvSpPr/>
              <p:nvPr/>
            </p:nvSpPr>
            <p:spPr>
              <a:xfrm>
                <a:off x="4438798" y="821394"/>
                <a:ext cx="151704" cy="281388"/>
              </a:xfrm>
            </p:spPr>
          </p:sp>
        </mc:Fallback>
      </mc:AlternateContent>
      <mc:AlternateContent xmlns:mc="http://schemas.openxmlformats.org/markup-compatibility/2006">
        <mc:Choice xmlns:p14="http://schemas.microsoft.com/office/powerpoint/2010/main" Requires="p14">
          <p:contentPart p14:bwMode="auto" r:id="rId50">
            <p14:nvContentPartPr>
              <p14:cNvPr id="1049839" name=""/>
              <p14:cNvContentPartPr/>
              <p14:nvPr/>
            </p14:nvContentPartPr>
            <p14:xfrm>
              <a:off x="4678763" y="834396"/>
              <a:ext cx="88753" cy="5392"/>
            </p14:xfrm>
          </p:contentPart>
        </mc:Choice>
        <mc:Fallback>
          <p:sp>
            <p:nvSpPr>
              <p:cNvPr id="1049839" name=""/>
              <p:cNvSpPr/>
              <p:nvPr/>
            </p:nvSpPr>
            <p:spPr>
              <a:xfrm>
                <a:off x="4678763" y="834396"/>
                <a:ext cx="88753" cy="5392"/>
              </a:xfrm>
            </p:spPr>
          </p:sp>
        </mc:Fallback>
      </mc:AlternateContent>
      <mc:AlternateContent xmlns:mc="http://schemas.openxmlformats.org/markup-compatibility/2006">
        <mc:Choice xmlns:p14="http://schemas.microsoft.com/office/powerpoint/2010/main" Requires="p14">
          <p:contentPart p14:bwMode="auto" r:id="rId51">
            <p14:nvContentPartPr>
              <p14:cNvPr id="1049840" name=""/>
              <p14:cNvContentPartPr/>
              <p14:nvPr/>
            </p14:nvContentPartPr>
            <p14:xfrm>
              <a:off x="4619504" y="863917"/>
              <a:ext cx="145210" cy="237338"/>
            </p14:xfrm>
          </p:contentPart>
        </mc:Choice>
        <mc:Fallback>
          <p:sp>
            <p:nvSpPr>
              <p:cNvPr id="1049840" name=""/>
              <p:cNvSpPr/>
              <p:nvPr/>
            </p:nvSpPr>
            <p:spPr>
              <a:xfrm>
                <a:off x="4619504" y="863917"/>
                <a:ext cx="145210" cy="237338"/>
              </a:xfrm>
            </p:spPr>
          </p:sp>
        </mc:Fallback>
      </mc:AlternateContent>
      <mc:AlternateContent xmlns:mc="http://schemas.openxmlformats.org/markup-compatibility/2006">
        <mc:Choice xmlns:p14="http://schemas.microsoft.com/office/powerpoint/2010/main" Requires="p14">
          <p:contentPart p14:bwMode="auto" r:id="rId52">
            <p14:nvContentPartPr>
              <p14:cNvPr id="1049841" name=""/>
              <p14:cNvContentPartPr/>
              <p14:nvPr/>
            </p14:nvContentPartPr>
            <p14:xfrm>
              <a:off x="4776584" y="889950"/>
              <a:ext cx="107286" cy="213019"/>
            </p14:xfrm>
          </p:contentPart>
        </mc:Choice>
        <mc:Fallback>
          <p:sp>
            <p:nvSpPr>
              <p:cNvPr id="1049841" name=""/>
              <p:cNvSpPr/>
              <p:nvPr/>
            </p:nvSpPr>
            <p:spPr>
              <a:xfrm>
                <a:off x="4776584" y="889950"/>
                <a:ext cx="107286" cy="213019"/>
              </a:xfrm>
            </p:spPr>
          </p:sp>
        </mc:Fallback>
      </mc:AlternateContent>
      <mc:AlternateContent xmlns:mc="http://schemas.openxmlformats.org/markup-compatibility/2006">
        <mc:Choice xmlns:p14="http://schemas.microsoft.com/office/powerpoint/2010/main" Requires="p14">
          <p:contentPart p14:bwMode="auto" r:id="rId53">
            <p14:nvContentPartPr>
              <p14:cNvPr id="1049842" name=""/>
              <p14:cNvContentPartPr/>
              <p14:nvPr/>
            </p14:nvContentPartPr>
            <p14:xfrm>
              <a:off x="4892112" y="914828"/>
              <a:ext cx="128108" cy="13218"/>
            </p14:xfrm>
          </p:contentPart>
        </mc:Choice>
        <mc:Fallback>
          <p:sp>
            <p:nvSpPr>
              <p:cNvPr id="1049842" name=""/>
              <p:cNvSpPr/>
              <p:nvPr/>
            </p:nvSpPr>
            <p:spPr>
              <a:xfrm>
                <a:off x="4892112" y="914828"/>
                <a:ext cx="128108" cy="13218"/>
              </a:xfrm>
            </p:spPr>
          </p:sp>
        </mc:Fallback>
      </mc:AlternateContent>
      <mc:AlternateContent xmlns:mc="http://schemas.openxmlformats.org/markup-compatibility/2006">
        <mc:Choice xmlns:p14="http://schemas.microsoft.com/office/powerpoint/2010/main" Requires="p14">
          <p:contentPart p14:bwMode="auto" r:id="rId54">
            <p14:nvContentPartPr>
              <p14:cNvPr id="1049843" name=""/>
              <p14:cNvContentPartPr/>
              <p14:nvPr/>
            </p14:nvContentPartPr>
            <p14:xfrm>
              <a:off x="4926182" y="857567"/>
              <a:ext cx="26619" cy="234527"/>
            </p14:xfrm>
          </p:contentPart>
        </mc:Choice>
        <mc:Fallback>
          <p:sp>
            <p:nvSpPr>
              <p:cNvPr id="1049843" name=""/>
              <p:cNvSpPr/>
              <p:nvPr/>
            </p:nvSpPr>
            <p:spPr>
              <a:xfrm>
                <a:off x="4926182" y="857567"/>
                <a:ext cx="26619" cy="234527"/>
              </a:xfrm>
            </p:spPr>
          </p:sp>
        </mc:Fallback>
      </mc:AlternateContent>
      <mc:AlternateContent xmlns:mc="http://schemas.openxmlformats.org/markup-compatibility/2006">
        <mc:Choice xmlns:p14="http://schemas.microsoft.com/office/powerpoint/2010/main" Requires="p14">
          <p:contentPart p14:bwMode="auto" r:id="rId55">
            <p14:nvContentPartPr>
              <p14:cNvPr id="1049844" name=""/>
              <p14:cNvContentPartPr/>
              <p14:nvPr/>
            </p14:nvContentPartPr>
            <p14:xfrm>
              <a:off x="5048581" y="838519"/>
              <a:ext cx="6638" cy="271369"/>
            </p14:xfrm>
          </p:contentPart>
        </mc:Choice>
        <mc:Fallback>
          <p:sp>
            <p:nvSpPr>
              <p:cNvPr id="1049844" name=""/>
              <p:cNvSpPr/>
              <p:nvPr/>
            </p:nvSpPr>
            <p:spPr>
              <a:xfrm>
                <a:off x="5048581" y="838519"/>
                <a:ext cx="6638" cy="271369"/>
              </a:xfrm>
            </p:spPr>
          </p:sp>
        </mc:Fallback>
      </mc:AlternateContent>
      <mc:AlternateContent xmlns:mc="http://schemas.openxmlformats.org/markup-compatibility/2006">
        <mc:Choice xmlns:p14="http://schemas.microsoft.com/office/powerpoint/2010/main" Requires="p14">
          <p:contentPart p14:bwMode="auto" r:id="rId56">
            <p14:nvContentPartPr>
              <p14:cNvPr id="1049845" name=""/>
              <p14:cNvContentPartPr/>
              <p14:nvPr/>
            </p14:nvContentPartPr>
            <p14:xfrm>
              <a:off x="5044390" y="791533"/>
              <a:ext cx="120416" cy="371077"/>
            </p14:xfrm>
          </p:contentPart>
        </mc:Choice>
        <mc:Fallback>
          <p:sp>
            <p:nvSpPr>
              <p:cNvPr id="1049845" name=""/>
              <p:cNvSpPr/>
              <p:nvPr/>
            </p:nvSpPr>
            <p:spPr>
              <a:xfrm>
                <a:off x="5044390" y="791533"/>
                <a:ext cx="120416" cy="371077"/>
              </a:xfrm>
            </p:spPr>
          </p:sp>
        </mc:Fallback>
      </mc:AlternateContent>
      <mc:AlternateContent xmlns:mc="http://schemas.openxmlformats.org/markup-compatibility/2006">
        <mc:Choice xmlns:p14="http://schemas.microsoft.com/office/powerpoint/2010/main" Requires="p14">
          <p:contentPart p14:bwMode="auto" r:id="rId57">
            <p14:nvContentPartPr>
              <p14:cNvPr id="1049846" name=""/>
              <p14:cNvContentPartPr/>
              <p14:nvPr/>
            </p14:nvContentPartPr>
            <p14:xfrm>
              <a:off x="5585498" y="1018366"/>
              <a:ext cx="134981" cy="51909"/>
            </p14:xfrm>
          </p:contentPart>
        </mc:Choice>
        <mc:Fallback>
          <p:sp>
            <p:nvSpPr>
              <p:cNvPr id="1049846" name=""/>
              <p:cNvSpPr/>
              <p:nvPr/>
            </p:nvSpPr>
            <p:spPr>
              <a:xfrm>
                <a:off x="5585498" y="1018366"/>
                <a:ext cx="134981" cy="51909"/>
              </a:xfrm>
            </p:spPr>
          </p:sp>
        </mc:Fallback>
      </mc:AlternateContent>
      <mc:AlternateContent xmlns:mc="http://schemas.openxmlformats.org/markup-compatibility/2006">
        <mc:Choice xmlns:p14="http://schemas.microsoft.com/office/powerpoint/2010/main" Requires="p14">
          <p:contentPart p14:bwMode="auto" r:id="rId58">
            <p14:nvContentPartPr>
              <p14:cNvPr id="1049847" name=""/>
              <p14:cNvContentPartPr/>
              <p14:nvPr/>
            </p14:nvContentPartPr>
            <p14:xfrm>
              <a:off x="5669097" y="896934"/>
              <a:ext cx="194036" cy="235968"/>
            </p14:xfrm>
          </p:contentPart>
        </mc:Choice>
        <mc:Fallback>
          <p:sp>
            <p:nvSpPr>
              <p:cNvPr id="1049847" name=""/>
              <p:cNvSpPr/>
              <p:nvPr/>
            </p:nvSpPr>
            <p:spPr>
              <a:xfrm>
                <a:off x="5669097" y="896934"/>
                <a:ext cx="194036" cy="235968"/>
              </a:xfrm>
            </p:spPr>
          </p:sp>
        </mc:Fallback>
      </mc:AlternateContent>
      <mc:AlternateContent xmlns:mc="http://schemas.openxmlformats.org/markup-compatibility/2006">
        <mc:Choice xmlns:p14="http://schemas.microsoft.com/office/powerpoint/2010/main" Requires="p14">
          <p:contentPart p14:bwMode="auto" r:id="rId59">
            <p14:nvContentPartPr>
              <p14:cNvPr id="1049848" name=""/>
              <p14:cNvContentPartPr/>
              <p14:nvPr/>
            </p14:nvContentPartPr>
            <p14:xfrm>
              <a:off x="5929829" y="875031"/>
              <a:ext cx="192894" cy="265093"/>
            </p14:xfrm>
          </p:contentPart>
        </mc:Choice>
        <mc:Fallback>
          <p:sp>
            <p:nvSpPr>
              <p:cNvPr id="1049848" name=""/>
              <p:cNvSpPr/>
              <p:nvPr/>
            </p:nvSpPr>
            <p:spPr>
              <a:xfrm>
                <a:off x="5929829" y="875031"/>
                <a:ext cx="192894" cy="265093"/>
              </a:xfrm>
            </p:spPr>
          </p:sp>
        </mc:Fallback>
      </mc:AlternateContent>
      <mc:AlternateContent xmlns:mc="http://schemas.openxmlformats.org/markup-compatibility/2006">
        <mc:Choice xmlns:p14="http://schemas.microsoft.com/office/powerpoint/2010/main" Requires="p14">
          <p:contentPart p14:bwMode="auto" r:id="rId60">
            <p14:nvContentPartPr>
              <p14:cNvPr id="1049849" name=""/>
              <p14:cNvContentPartPr/>
              <p14:nvPr/>
            </p14:nvContentPartPr>
            <p14:xfrm>
              <a:off x="6161415" y="900239"/>
              <a:ext cx="90155" cy="8124"/>
            </p14:xfrm>
          </p:contentPart>
        </mc:Choice>
        <mc:Fallback>
          <p:sp>
            <p:nvSpPr>
              <p:cNvPr id="1049849" name=""/>
              <p:cNvSpPr/>
              <p:nvPr/>
            </p:nvSpPr>
            <p:spPr>
              <a:xfrm>
                <a:off x="6161415" y="900239"/>
                <a:ext cx="90155" cy="8124"/>
              </a:xfrm>
            </p:spPr>
          </p:sp>
        </mc:Fallback>
      </mc:AlternateContent>
      <mc:AlternateContent xmlns:mc="http://schemas.openxmlformats.org/markup-compatibility/2006">
        <mc:Choice xmlns:p14="http://schemas.microsoft.com/office/powerpoint/2010/main" Requires="p14">
          <p:contentPart p14:bwMode="auto" r:id="rId61">
            <p14:nvContentPartPr>
              <p14:cNvPr id="1049850" name=""/>
              <p14:cNvContentPartPr/>
              <p14:nvPr/>
            </p14:nvContentPartPr>
            <p14:xfrm>
              <a:off x="6155996" y="919158"/>
              <a:ext cx="105314" cy="233401"/>
            </p14:xfrm>
          </p:contentPart>
        </mc:Choice>
        <mc:Fallback>
          <p:sp>
            <p:nvSpPr>
              <p:cNvPr id="1049850" name=""/>
              <p:cNvSpPr/>
              <p:nvPr/>
            </p:nvSpPr>
            <p:spPr>
              <a:xfrm>
                <a:off x="6155996" y="919158"/>
                <a:ext cx="105314" cy="233401"/>
              </a:xfrm>
            </p:spPr>
          </p:sp>
        </mc:Fallback>
      </mc:AlternateContent>
      <mc:AlternateContent xmlns:mc="http://schemas.openxmlformats.org/markup-compatibility/2006">
        <mc:Choice xmlns:p14="http://schemas.microsoft.com/office/powerpoint/2010/main" Requires="p14">
          <p:contentPart p14:bwMode="auto" r:id="rId62">
            <p14:nvContentPartPr>
              <p14:cNvPr id="1049851" name=""/>
              <p14:cNvContentPartPr/>
              <p14:nvPr/>
            </p14:nvContentPartPr>
            <p14:xfrm>
              <a:off x="6290172" y="917812"/>
              <a:ext cx="132655" cy="228374"/>
            </p14:xfrm>
          </p:contentPart>
        </mc:Choice>
        <mc:Fallback>
          <p:sp>
            <p:nvSpPr>
              <p:cNvPr id="1049851" name=""/>
              <p:cNvSpPr/>
              <p:nvPr/>
            </p:nvSpPr>
            <p:spPr>
              <a:xfrm>
                <a:off x="6290172" y="917812"/>
                <a:ext cx="132655" cy="228374"/>
              </a:xfrm>
            </p:spPr>
          </p:sp>
        </mc:Fallback>
      </mc:AlternateContent>
      <mc:AlternateContent xmlns:mc="http://schemas.openxmlformats.org/markup-compatibility/2006">
        <mc:Choice xmlns:p14="http://schemas.microsoft.com/office/powerpoint/2010/main" Requires="p14">
          <p:contentPart p14:bwMode="auto" r:id="rId63">
            <p14:nvContentPartPr>
              <p14:cNvPr id="1049852" name=""/>
              <p14:cNvContentPartPr/>
              <p14:nvPr/>
            </p14:nvContentPartPr>
            <p14:xfrm>
              <a:off x="6442071" y="955417"/>
              <a:ext cx="119702" cy="27235"/>
            </p14:xfrm>
          </p:contentPart>
        </mc:Choice>
        <mc:Fallback>
          <p:sp>
            <p:nvSpPr>
              <p:cNvPr id="1049852" name=""/>
              <p:cNvSpPr/>
              <p:nvPr/>
            </p:nvSpPr>
            <p:spPr>
              <a:xfrm>
                <a:off x="6442071" y="955417"/>
                <a:ext cx="119702" cy="27235"/>
              </a:xfrm>
            </p:spPr>
          </p:sp>
        </mc:Fallback>
      </mc:AlternateContent>
      <mc:AlternateContent xmlns:mc="http://schemas.openxmlformats.org/markup-compatibility/2006">
        <mc:Choice xmlns:p14="http://schemas.microsoft.com/office/powerpoint/2010/main" Requires="p14">
          <p:contentPart p14:bwMode="auto" r:id="rId64">
            <p14:nvContentPartPr>
              <p14:cNvPr id="1049853" name=""/>
              <p14:cNvContentPartPr/>
              <p14:nvPr/>
            </p14:nvContentPartPr>
            <p14:xfrm>
              <a:off x="6500489" y="880594"/>
              <a:ext cx="178433" cy="206182"/>
            </p14:xfrm>
          </p:contentPart>
        </mc:Choice>
        <mc:Fallback>
          <p:sp>
            <p:nvSpPr>
              <p:cNvPr id="1049853" name=""/>
              <p:cNvSpPr/>
              <p:nvPr/>
            </p:nvSpPr>
            <p:spPr>
              <a:xfrm>
                <a:off x="6500489" y="880594"/>
                <a:ext cx="178433" cy="206182"/>
              </a:xfrm>
            </p:spPr>
          </p:sp>
        </mc:Fallback>
      </mc:AlternateContent>
      <mc:AlternateContent xmlns:mc="http://schemas.openxmlformats.org/markup-compatibility/2006">
        <mc:Choice xmlns:p14="http://schemas.microsoft.com/office/powerpoint/2010/main" Requires="p14">
          <p:contentPart p14:bwMode="auto" r:id="rId65">
            <p14:nvContentPartPr>
              <p14:cNvPr id="1049854" name=""/>
              <p14:cNvContentPartPr/>
              <p14:nvPr/>
            </p14:nvContentPartPr>
            <p14:xfrm>
              <a:off x="6720187" y="870901"/>
              <a:ext cx="75164" cy="161641"/>
            </p14:xfrm>
          </p:contentPart>
        </mc:Choice>
        <mc:Fallback>
          <p:sp>
            <p:nvSpPr>
              <p:cNvPr id="1049854" name=""/>
              <p:cNvSpPr/>
              <p:nvPr/>
            </p:nvSpPr>
            <p:spPr>
              <a:xfrm>
                <a:off x="6720187" y="870901"/>
                <a:ext cx="75164" cy="161641"/>
              </a:xfrm>
            </p:spPr>
          </p:sp>
        </mc:Fallback>
      </mc:AlternateContent>
      <mc:AlternateContent xmlns:mc="http://schemas.openxmlformats.org/markup-compatibility/2006">
        <mc:Choice xmlns:p14="http://schemas.microsoft.com/office/powerpoint/2010/main" Requires="p14">
          <p:contentPart p14:bwMode="auto" r:id="rId66">
            <p14:nvContentPartPr>
              <p14:cNvPr id="1049855" name=""/>
              <p14:cNvContentPartPr/>
              <p14:nvPr/>
            </p14:nvContentPartPr>
            <p14:xfrm>
              <a:off x="6626707" y="858837"/>
              <a:ext cx="112155" cy="341207"/>
            </p14:xfrm>
          </p:contentPart>
        </mc:Choice>
        <mc:Fallback>
          <p:sp>
            <p:nvSpPr>
              <p:cNvPr id="1049855" name=""/>
              <p:cNvSpPr/>
              <p:nvPr/>
            </p:nvSpPr>
            <p:spPr>
              <a:xfrm>
                <a:off x="6626707" y="858837"/>
                <a:ext cx="112155" cy="341207"/>
              </a:xfrm>
            </p:spPr>
          </p:sp>
        </mc:Fallback>
      </mc:AlternateContent>
      <mc:AlternateContent xmlns:mc="http://schemas.openxmlformats.org/markup-compatibility/2006">
        <mc:Choice xmlns:p14="http://schemas.microsoft.com/office/powerpoint/2010/main" Requires="p14">
          <p:contentPart p14:bwMode="auto" r:id="rId67">
            <p14:nvContentPartPr>
              <p14:cNvPr id="1049856" name=""/>
              <p14:cNvContentPartPr/>
              <p14:nvPr/>
            </p14:nvContentPartPr>
            <p14:xfrm>
              <a:off x="1981414" y="4946647"/>
              <a:ext cx="116953" cy="230920"/>
            </p14:xfrm>
          </p:contentPart>
        </mc:Choice>
        <mc:Fallback>
          <p:sp>
            <p:nvSpPr>
              <p:cNvPr id="1049856" name=""/>
              <p:cNvSpPr/>
              <p:nvPr/>
            </p:nvSpPr>
            <p:spPr>
              <a:xfrm>
                <a:off x="1981414" y="4946647"/>
                <a:ext cx="116953" cy="230920"/>
              </a:xfrm>
            </p:spPr>
          </p:sp>
        </mc:Fallback>
      </mc:AlternateContent>
      <mc:AlternateContent xmlns:mc="http://schemas.openxmlformats.org/markup-compatibility/2006">
        <mc:Choice xmlns:p14="http://schemas.microsoft.com/office/powerpoint/2010/main" Requires="p14">
          <p:contentPart p14:bwMode="auto" r:id="rId68">
            <p14:nvContentPartPr>
              <p14:cNvPr id="1049857" name=""/>
              <p14:cNvContentPartPr/>
              <p14:nvPr/>
            </p14:nvContentPartPr>
            <p14:xfrm>
              <a:off x="1982726" y="4883153"/>
              <a:ext cx="43135" cy="262360"/>
            </p14:xfrm>
          </p:contentPart>
        </mc:Choice>
        <mc:Fallback>
          <p:sp>
            <p:nvSpPr>
              <p:cNvPr id="1049857" name=""/>
              <p:cNvSpPr/>
              <p:nvPr/>
            </p:nvSpPr>
            <p:spPr>
              <a:xfrm>
                <a:off x="1982726" y="4883153"/>
                <a:ext cx="43135" cy="262360"/>
              </a:xfrm>
            </p:spPr>
          </p:sp>
        </mc:Fallback>
      </mc:AlternateContent>
      <mc:AlternateContent xmlns:mc="http://schemas.openxmlformats.org/markup-compatibility/2006">
        <mc:Choice xmlns:p14="http://schemas.microsoft.com/office/powerpoint/2010/main" Requires="p14">
          <p:contentPart p14:bwMode="auto" r:id="rId69">
            <p14:nvContentPartPr>
              <p14:cNvPr id="1049858" name=""/>
              <p14:cNvContentPartPr/>
              <p14:nvPr/>
            </p14:nvContentPartPr>
            <p14:xfrm>
              <a:off x="2158571" y="4901400"/>
              <a:ext cx="94263" cy="209164"/>
            </p14:xfrm>
          </p:contentPart>
        </mc:Choice>
        <mc:Fallback>
          <p:sp>
            <p:nvSpPr>
              <p:cNvPr id="1049858" name=""/>
              <p:cNvSpPr/>
              <p:nvPr/>
            </p:nvSpPr>
            <p:spPr>
              <a:xfrm>
                <a:off x="2158571" y="4901400"/>
                <a:ext cx="94263" cy="209164"/>
              </a:xfrm>
            </p:spPr>
          </p:sp>
        </mc:Fallback>
      </mc:AlternateContent>
      <mc:AlternateContent xmlns:mc="http://schemas.openxmlformats.org/markup-compatibility/2006">
        <mc:Choice xmlns:p14="http://schemas.microsoft.com/office/powerpoint/2010/main" Requires="p14">
          <p:contentPart p14:bwMode="auto" r:id="rId70">
            <p14:nvContentPartPr>
              <p14:cNvPr id="1049859" name=""/>
              <p14:cNvContentPartPr/>
              <p14:nvPr/>
            </p14:nvContentPartPr>
            <p14:xfrm>
              <a:off x="2252546" y="4933269"/>
              <a:ext cx="79497" cy="182685"/>
            </p14:xfrm>
          </p:contentPart>
        </mc:Choice>
        <mc:Fallback>
          <p:sp>
            <p:nvSpPr>
              <p:cNvPr id="1049859" name=""/>
              <p:cNvSpPr/>
              <p:nvPr/>
            </p:nvSpPr>
            <p:spPr>
              <a:xfrm>
                <a:off x="2252546" y="4933269"/>
                <a:ext cx="79497" cy="182685"/>
              </a:xfrm>
            </p:spPr>
          </p:sp>
        </mc:Fallback>
      </mc:AlternateContent>
      <mc:AlternateContent xmlns:mc="http://schemas.openxmlformats.org/markup-compatibility/2006">
        <mc:Choice xmlns:p14="http://schemas.microsoft.com/office/powerpoint/2010/main" Requires="p14">
          <p:contentPart p14:bwMode="auto" r:id="rId71">
            <p14:nvContentPartPr>
              <p14:cNvPr id="1049860" name=""/>
              <p14:cNvContentPartPr/>
              <p14:nvPr/>
            </p14:nvContentPartPr>
            <p14:xfrm>
              <a:off x="2378270" y="4863284"/>
              <a:ext cx="116391" cy="348469"/>
            </p14:xfrm>
          </p:contentPart>
        </mc:Choice>
        <mc:Fallback>
          <p:sp>
            <p:nvSpPr>
              <p:cNvPr id="1049860" name=""/>
              <p:cNvSpPr/>
              <p:nvPr/>
            </p:nvSpPr>
            <p:spPr>
              <a:xfrm>
                <a:off x="2378270" y="4863284"/>
                <a:ext cx="116391" cy="348469"/>
              </a:xfrm>
            </p:spPr>
          </p:sp>
        </mc:Fallback>
      </mc:AlternateContent>
      <mc:AlternateContent xmlns:mc="http://schemas.openxmlformats.org/markup-compatibility/2006">
        <mc:Choice xmlns:p14="http://schemas.microsoft.com/office/powerpoint/2010/main" Requires="p14">
          <p:contentPart p14:bwMode="auto" r:id="rId72">
            <p14:nvContentPartPr>
              <p14:cNvPr id="1049861" name=""/>
              <p14:cNvContentPartPr/>
              <p14:nvPr/>
            </p14:nvContentPartPr>
            <p14:xfrm>
              <a:off x="0" y="0"/>
              <a:ext cx="0" cy="0"/>
            </p14:xfrm>
          </p:contentPart>
        </mc:Choice>
        <mc:Fallback>
          <p:sp>
            <p:nvSpPr>
              <p:cNvPr id="104986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3">
            <p14:nvContentPartPr>
              <p14:cNvPr id="1049862" name=""/>
              <p14:cNvContentPartPr/>
              <p14:nvPr/>
            </p14:nvContentPartPr>
            <p14:xfrm>
              <a:off x="2532120" y="4765064"/>
              <a:ext cx="164902" cy="108423"/>
            </p14:xfrm>
          </p:contentPart>
        </mc:Choice>
        <mc:Fallback>
          <p:sp>
            <p:nvSpPr>
              <p:cNvPr id="1049862" name=""/>
              <p:cNvSpPr/>
              <p:nvPr/>
            </p:nvSpPr>
            <p:spPr>
              <a:xfrm>
                <a:off x="2532120" y="4765064"/>
                <a:ext cx="164902" cy="108423"/>
              </a:xfrm>
            </p:spPr>
          </p:sp>
        </mc:Fallback>
      </mc:AlternateContent>
      <mc:AlternateContent xmlns:mc="http://schemas.openxmlformats.org/markup-compatibility/2006">
        <mc:Choice xmlns:p14="http://schemas.microsoft.com/office/powerpoint/2010/main" Requires="p14">
          <p:contentPart p14:bwMode="auto" r:id="rId74">
            <p14:nvContentPartPr>
              <p14:cNvPr id="1049863" name=""/>
              <p14:cNvContentPartPr/>
              <p14:nvPr/>
            </p14:nvContentPartPr>
            <p14:xfrm>
              <a:off x="2543369" y="4721876"/>
              <a:ext cx="89963" cy="253382"/>
            </p14:xfrm>
          </p:contentPart>
        </mc:Choice>
        <mc:Fallback>
          <p:sp>
            <p:nvSpPr>
              <p:cNvPr id="1049863" name=""/>
              <p:cNvSpPr/>
              <p:nvPr/>
            </p:nvSpPr>
            <p:spPr>
              <a:xfrm>
                <a:off x="2543369" y="4721876"/>
                <a:ext cx="89963" cy="253382"/>
              </a:xfrm>
            </p:spPr>
          </p:sp>
        </mc:Fallback>
      </mc:AlternateContent>
      <mc:AlternateContent xmlns:mc="http://schemas.openxmlformats.org/markup-compatibility/2006">
        <mc:Choice xmlns:p14="http://schemas.microsoft.com/office/powerpoint/2010/main" Requires="p14">
          <p:contentPart p14:bwMode="auto" r:id="rId75">
            <p14:nvContentPartPr>
              <p14:cNvPr id="1049864" name=""/>
              <p14:cNvContentPartPr/>
              <p14:nvPr/>
            </p14:nvContentPartPr>
            <p14:xfrm>
              <a:off x="2641782" y="4848866"/>
              <a:ext cx="84421" cy="53172"/>
            </p14:xfrm>
          </p:contentPart>
        </mc:Choice>
        <mc:Fallback>
          <p:sp>
            <p:nvSpPr>
              <p:cNvPr id="1049864" name=""/>
              <p:cNvSpPr/>
              <p:nvPr/>
            </p:nvSpPr>
            <p:spPr>
              <a:xfrm>
                <a:off x="2641782" y="4848866"/>
                <a:ext cx="84421" cy="53172"/>
              </a:xfrm>
            </p:spPr>
          </p:sp>
        </mc:Fallback>
      </mc:AlternateContent>
      <mc:AlternateContent xmlns:mc="http://schemas.openxmlformats.org/markup-compatibility/2006">
        <mc:Choice xmlns:p14="http://schemas.microsoft.com/office/powerpoint/2010/main" Requires="p14">
          <p:contentPart p14:bwMode="auto" r:id="rId76">
            <p14:nvContentPartPr>
              <p14:cNvPr id="1049865" name=""/>
              <p14:cNvContentPartPr/>
              <p14:nvPr/>
            </p14:nvContentPartPr>
            <p14:xfrm>
              <a:off x="2512883" y="4766958"/>
              <a:ext cx="168266" cy="80003"/>
            </p14:xfrm>
          </p:contentPart>
        </mc:Choice>
        <mc:Fallback>
          <p:sp>
            <p:nvSpPr>
              <p:cNvPr id="1049865" name=""/>
              <p:cNvSpPr/>
              <p:nvPr/>
            </p:nvSpPr>
            <p:spPr>
              <a:xfrm>
                <a:off x="2512883" y="4766958"/>
                <a:ext cx="168266" cy="80003"/>
              </a:xfrm>
            </p:spPr>
          </p:sp>
        </mc:Fallback>
      </mc:AlternateContent>
      <mc:AlternateContent xmlns:mc="http://schemas.openxmlformats.org/markup-compatibility/2006">
        <mc:Choice xmlns:p14="http://schemas.microsoft.com/office/powerpoint/2010/main" Requires="p14">
          <p:contentPart p14:bwMode="auto" r:id="rId77">
            <p14:nvContentPartPr>
              <p14:cNvPr id="1049866" name=""/>
              <p14:cNvContentPartPr/>
              <p14:nvPr/>
            </p14:nvContentPartPr>
            <p14:xfrm>
              <a:off x="2768776" y="4788545"/>
              <a:ext cx="152229" cy="492775"/>
            </p14:xfrm>
          </p:contentPart>
        </mc:Choice>
        <mc:Fallback>
          <p:sp>
            <p:nvSpPr>
              <p:cNvPr id="1049866" name=""/>
              <p:cNvSpPr/>
              <p:nvPr/>
            </p:nvSpPr>
            <p:spPr>
              <a:xfrm>
                <a:off x="2768776" y="4788545"/>
                <a:ext cx="152229" cy="492775"/>
              </a:xfrm>
            </p:spPr>
          </p:sp>
        </mc:Fallback>
      </mc:AlternateContent>
      <mc:AlternateContent xmlns:mc="http://schemas.openxmlformats.org/markup-compatibility/2006">
        <mc:Choice xmlns:p14="http://schemas.microsoft.com/office/powerpoint/2010/main" Requires="p14">
          <p:contentPart p14:bwMode="auto" r:id="rId78">
            <p14:nvContentPartPr>
              <p14:cNvPr id="1049867" name=""/>
              <p14:cNvContentPartPr/>
              <p14:nvPr/>
            </p14:nvContentPartPr>
            <p14:xfrm>
              <a:off x="2925613" y="4840532"/>
              <a:ext cx="117615" cy="210002"/>
            </p14:xfrm>
          </p:contentPart>
        </mc:Choice>
        <mc:Fallback>
          <p:sp>
            <p:nvSpPr>
              <p:cNvPr id="1049867" name=""/>
              <p:cNvSpPr/>
              <p:nvPr/>
            </p:nvSpPr>
            <p:spPr>
              <a:xfrm>
                <a:off x="2925613" y="4840532"/>
                <a:ext cx="117615" cy="210002"/>
              </a:xfrm>
            </p:spPr>
          </p:sp>
        </mc:Fallback>
      </mc:AlternateContent>
      <mc:AlternateContent xmlns:mc="http://schemas.openxmlformats.org/markup-compatibility/2006">
        <mc:Choice xmlns:p14="http://schemas.microsoft.com/office/powerpoint/2010/main" Requires="p14">
          <p:contentPart p14:bwMode="auto" r:id="rId79">
            <p14:nvContentPartPr>
              <p14:cNvPr id="1049868" name=""/>
              <p14:cNvContentPartPr/>
              <p14:nvPr/>
            </p14:nvContentPartPr>
            <p14:xfrm>
              <a:off x="3051337" y="4874263"/>
              <a:ext cx="117469" cy="164540"/>
            </p14:xfrm>
          </p:contentPart>
        </mc:Choice>
        <mc:Fallback>
          <p:sp>
            <p:nvSpPr>
              <p:cNvPr id="1049868" name=""/>
              <p:cNvSpPr/>
              <p:nvPr/>
            </p:nvSpPr>
            <p:spPr>
              <a:xfrm>
                <a:off x="3051337" y="4874263"/>
                <a:ext cx="117469" cy="164540"/>
              </a:xfrm>
            </p:spPr>
          </p:sp>
        </mc:Fallback>
      </mc:AlternateContent>
      <mc:AlternateContent xmlns:mc="http://schemas.openxmlformats.org/markup-compatibility/2006">
        <mc:Choice xmlns:p14="http://schemas.microsoft.com/office/powerpoint/2010/main" Requires="p14">
          <p:contentPart p14:bwMode="auto" r:id="rId80">
            <p14:nvContentPartPr>
              <p14:cNvPr id="1049869" name=""/>
              <p14:cNvContentPartPr/>
              <p14:nvPr/>
            </p14:nvContentPartPr>
            <p14:xfrm>
              <a:off x="3107190" y="4794297"/>
              <a:ext cx="148618" cy="353971"/>
            </p14:xfrm>
          </p:contentPart>
        </mc:Choice>
        <mc:Fallback>
          <p:sp>
            <p:nvSpPr>
              <p:cNvPr id="1049869" name=""/>
              <p:cNvSpPr/>
              <p:nvPr/>
            </p:nvSpPr>
            <p:spPr>
              <a:xfrm>
                <a:off x="3107190" y="4794297"/>
                <a:ext cx="148618" cy="353971"/>
              </a:xfrm>
            </p:spPr>
          </p:sp>
        </mc:Fallback>
      </mc:AlternateContent>
      <mc:AlternateContent xmlns:mc="http://schemas.openxmlformats.org/markup-compatibility/2006">
        <mc:Choice xmlns:p14="http://schemas.microsoft.com/office/powerpoint/2010/main" Requires="p14">
          <p:contentPart p14:bwMode="auto" r:id="rId81">
            <p14:nvContentPartPr>
              <p14:cNvPr id="1049870" name=""/>
              <p14:cNvContentPartPr/>
              <p14:nvPr/>
            </p14:nvContentPartPr>
            <p14:xfrm>
              <a:off x="3419619" y="4893535"/>
              <a:ext cx="95984" cy="9937"/>
            </p14:xfrm>
          </p:contentPart>
        </mc:Choice>
        <mc:Fallback>
          <p:sp>
            <p:nvSpPr>
              <p:cNvPr id="1049870" name=""/>
              <p:cNvSpPr/>
              <p:nvPr/>
            </p:nvSpPr>
            <p:spPr>
              <a:xfrm>
                <a:off x="3419619" y="4893535"/>
                <a:ext cx="95984" cy="9937"/>
              </a:xfrm>
            </p:spPr>
          </p:sp>
        </mc:Fallback>
      </mc:AlternateContent>
      <mc:AlternateContent xmlns:mc="http://schemas.openxmlformats.org/markup-compatibility/2006">
        <mc:Choice xmlns:p14="http://schemas.microsoft.com/office/powerpoint/2010/main" Requires="p14">
          <p:contentPart p14:bwMode="auto" r:id="rId82">
            <p14:nvContentPartPr>
              <p14:cNvPr id="1049871" name=""/>
              <p14:cNvContentPartPr/>
              <p14:nvPr/>
            </p14:nvContentPartPr>
            <p14:xfrm>
              <a:off x="3416444" y="4966332"/>
              <a:ext cx="104732" cy="13967"/>
            </p14:xfrm>
          </p:contentPart>
        </mc:Choice>
        <mc:Fallback>
          <p:sp>
            <p:nvSpPr>
              <p:cNvPr id="1049871" name=""/>
              <p:cNvSpPr/>
              <p:nvPr/>
            </p:nvSpPr>
            <p:spPr>
              <a:xfrm>
                <a:off x="3416444" y="4966332"/>
                <a:ext cx="104732" cy="13967"/>
              </a:xfrm>
            </p:spPr>
          </p:sp>
        </mc:Fallback>
      </mc:AlternateContent>
      <mc:AlternateContent xmlns:mc="http://schemas.openxmlformats.org/markup-compatibility/2006">
        <mc:Choice xmlns:p14="http://schemas.microsoft.com/office/powerpoint/2010/main" Requires="p14">
          <p:contentPart p14:bwMode="auto" r:id="rId83">
            <p14:nvContentPartPr>
              <p14:cNvPr id="1049872" name=""/>
              <p14:cNvContentPartPr/>
              <p14:nvPr/>
            </p14:nvContentPartPr>
            <p14:xfrm>
              <a:off x="3616026" y="4843150"/>
              <a:ext cx="230156" cy="231419"/>
            </p14:xfrm>
          </p:contentPart>
        </mc:Choice>
        <mc:Fallback>
          <p:sp>
            <p:nvSpPr>
              <p:cNvPr id="1049872" name=""/>
              <p:cNvSpPr/>
              <p:nvPr/>
            </p:nvSpPr>
            <p:spPr>
              <a:xfrm>
                <a:off x="3616026" y="4843150"/>
                <a:ext cx="230156" cy="231419"/>
              </a:xfrm>
            </p:spPr>
          </p:sp>
        </mc:Fallback>
      </mc:AlternateContent>
      <mc:AlternateContent xmlns:mc="http://schemas.openxmlformats.org/markup-compatibility/2006">
        <mc:Choice xmlns:p14="http://schemas.microsoft.com/office/powerpoint/2010/main" Requires="p14">
          <p:contentPart p14:bwMode="auto" r:id="rId84">
            <p14:nvContentPartPr>
              <p14:cNvPr id="1049873" name=""/>
              <p14:cNvContentPartPr/>
              <p14:nvPr/>
            </p14:nvContentPartPr>
            <p14:xfrm>
              <a:off x="3896481" y="4876168"/>
              <a:ext cx="179956" cy="228038"/>
            </p14:xfrm>
          </p:contentPart>
        </mc:Choice>
        <mc:Fallback>
          <p:sp>
            <p:nvSpPr>
              <p:cNvPr id="1049873" name=""/>
              <p:cNvSpPr/>
              <p:nvPr/>
            </p:nvSpPr>
            <p:spPr>
              <a:xfrm>
                <a:off x="3896481" y="4876168"/>
                <a:ext cx="179956" cy="228038"/>
              </a:xfrm>
            </p:spPr>
          </p:sp>
        </mc:Fallback>
      </mc:AlternateContent>
      <mc:AlternateContent xmlns:mc="http://schemas.openxmlformats.org/markup-compatibility/2006">
        <mc:Choice xmlns:p14="http://schemas.microsoft.com/office/powerpoint/2010/main" Requires="p14">
          <p:contentPart p14:bwMode="auto" r:id="rId85">
            <p14:nvContentPartPr>
              <p14:cNvPr id="1049874" name=""/>
              <p14:cNvContentPartPr/>
              <p14:nvPr/>
            </p14:nvContentPartPr>
            <p14:xfrm>
              <a:off x="3961420" y="4817753"/>
              <a:ext cx="62690" cy="311653"/>
            </p14:xfrm>
          </p:contentPart>
        </mc:Choice>
        <mc:Fallback>
          <p:sp>
            <p:nvSpPr>
              <p:cNvPr id="1049874" name=""/>
              <p:cNvSpPr/>
              <p:nvPr/>
            </p:nvSpPr>
            <p:spPr>
              <a:xfrm>
                <a:off x="3961420" y="4817753"/>
                <a:ext cx="62690" cy="311653"/>
              </a:xfrm>
            </p:spPr>
          </p:sp>
        </mc:Fallback>
      </mc:AlternateContent>
      <mc:AlternateContent xmlns:mc="http://schemas.openxmlformats.org/markup-compatibility/2006">
        <mc:Choice xmlns:p14="http://schemas.microsoft.com/office/powerpoint/2010/main" Requires="p14">
          <p:contentPart p14:bwMode="auto" r:id="rId86">
            <p14:nvContentPartPr>
              <p14:cNvPr id="1049875" name=""/>
              <p14:cNvContentPartPr/>
              <p14:nvPr/>
            </p14:nvContentPartPr>
            <p14:xfrm>
              <a:off x="4046333" y="4841499"/>
              <a:ext cx="153476" cy="41654"/>
            </p14:xfrm>
          </p:contentPart>
        </mc:Choice>
        <mc:Fallback>
          <p:sp>
            <p:nvSpPr>
              <p:cNvPr id="1049875" name=""/>
              <p:cNvSpPr/>
              <p:nvPr/>
            </p:nvSpPr>
            <p:spPr>
              <a:xfrm>
                <a:off x="4046333" y="4841499"/>
                <a:ext cx="153476" cy="41654"/>
              </a:xfrm>
            </p:spPr>
          </p:sp>
        </mc:Fallback>
      </mc:AlternateContent>
      <mc:AlternateContent xmlns:mc="http://schemas.openxmlformats.org/markup-compatibility/2006">
        <mc:Choice xmlns:p14="http://schemas.microsoft.com/office/powerpoint/2010/main" Requires="p14">
          <p:contentPart p14:bwMode="auto" r:id="rId87">
            <p14:nvContentPartPr>
              <p14:cNvPr id="1049876" name=""/>
              <p14:cNvContentPartPr/>
              <p14:nvPr/>
            </p14:nvContentPartPr>
            <p14:xfrm>
              <a:off x="4092051" y="4901567"/>
              <a:ext cx="117142" cy="167760"/>
            </p14:xfrm>
          </p:contentPart>
        </mc:Choice>
        <mc:Fallback>
          <p:sp>
            <p:nvSpPr>
              <p:cNvPr id="1049876" name=""/>
              <p:cNvSpPr/>
              <p:nvPr/>
            </p:nvSpPr>
            <p:spPr>
              <a:xfrm>
                <a:off x="4092051" y="4901567"/>
                <a:ext cx="117142" cy="167760"/>
              </a:xfrm>
            </p:spPr>
          </p:sp>
        </mc:Fallback>
      </mc:AlternateContent>
      <mc:AlternateContent xmlns:mc="http://schemas.openxmlformats.org/markup-compatibility/2006">
        <mc:Choice xmlns:p14="http://schemas.microsoft.com/office/powerpoint/2010/main" Requires="p14">
          <p:contentPart p14:bwMode="auto" r:id="rId88">
            <p14:nvContentPartPr>
              <p14:cNvPr id="1049877" name=""/>
              <p14:cNvContentPartPr/>
              <p14:nvPr/>
            </p14:nvContentPartPr>
            <p14:xfrm>
              <a:off x="4206345" y="4887195"/>
              <a:ext cx="92338" cy="172711"/>
            </p14:xfrm>
          </p:contentPart>
        </mc:Choice>
        <mc:Fallback>
          <p:sp>
            <p:nvSpPr>
              <p:cNvPr id="1049877" name=""/>
              <p:cNvSpPr/>
              <p:nvPr/>
            </p:nvSpPr>
            <p:spPr>
              <a:xfrm>
                <a:off x="4206345" y="4887195"/>
                <a:ext cx="92338" cy="172711"/>
              </a:xfrm>
            </p:spPr>
          </p:sp>
        </mc:Fallback>
      </mc:AlternateContent>
      <mc:AlternateContent xmlns:mc="http://schemas.openxmlformats.org/markup-compatibility/2006">
        <mc:Choice xmlns:p14="http://schemas.microsoft.com/office/powerpoint/2010/main" Requires="p14">
          <p:contentPart p14:bwMode="auto" r:id="rId89">
            <p14:nvContentPartPr>
              <p14:cNvPr id="1049878" name=""/>
              <p14:cNvContentPartPr/>
              <p14:nvPr/>
            </p14:nvContentPartPr>
            <p14:xfrm>
              <a:off x="4316196" y="4775928"/>
              <a:ext cx="131136" cy="382263"/>
            </p14:xfrm>
          </p:contentPart>
        </mc:Choice>
        <mc:Fallback>
          <p:sp>
            <p:nvSpPr>
              <p:cNvPr id="1049878" name=""/>
              <p:cNvSpPr/>
              <p:nvPr/>
            </p:nvSpPr>
            <p:spPr>
              <a:xfrm>
                <a:off x="4316196" y="4775928"/>
                <a:ext cx="131136" cy="382263"/>
              </a:xfrm>
            </p:spPr>
          </p:sp>
        </mc:Fallback>
      </mc:AlternateContent>
      <mc:AlternateContent xmlns:mc="http://schemas.openxmlformats.org/markup-compatibility/2006">
        <mc:Choice xmlns:p14="http://schemas.microsoft.com/office/powerpoint/2010/main" Requires="p14">
          <p:contentPart p14:bwMode="auto" r:id="rId90">
            <p14:nvContentPartPr>
              <p14:cNvPr id="1049879" name=""/>
              <p14:cNvContentPartPr/>
              <p14:nvPr/>
            </p14:nvContentPartPr>
            <p14:xfrm>
              <a:off x="4441284" y="4681239"/>
              <a:ext cx="179117" cy="118568"/>
            </p14:xfrm>
          </p:contentPart>
        </mc:Choice>
        <mc:Fallback>
          <p:sp>
            <p:nvSpPr>
              <p:cNvPr id="1049879" name=""/>
              <p:cNvSpPr/>
              <p:nvPr/>
            </p:nvSpPr>
            <p:spPr>
              <a:xfrm>
                <a:off x="4441284" y="4681239"/>
                <a:ext cx="179117" cy="118568"/>
              </a:xfrm>
            </p:spPr>
          </p:sp>
        </mc:Fallback>
      </mc:AlternateContent>
      <mc:AlternateContent xmlns:mc="http://schemas.openxmlformats.org/markup-compatibility/2006">
        <mc:Choice xmlns:p14="http://schemas.microsoft.com/office/powerpoint/2010/main" Requires="p14">
          <p:contentPart p14:bwMode="auto" r:id="rId91">
            <p14:nvContentPartPr>
              <p14:cNvPr id="1049880" name=""/>
              <p14:cNvContentPartPr/>
              <p14:nvPr/>
            </p14:nvContentPartPr>
            <p14:xfrm>
              <a:off x="4515489" y="4660285"/>
              <a:ext cx="59982" cy="249770"/>
            </p14:xfrm>
          </p:contentPart>
        </mc:Choice>
        <mc:Fallback>
          <p:sp>
            <p:nvSpPr>
              <p:cNvPr id="1049880" name=""/>
              <p:cNvSpPr/>
              <p:nvPr/>
            </p:nvSpPr>
            <p:spPr>
              <a:xfrm>
                <a:off x="4515489" y="4660285"/>
                <a:ext cx="59982" cy="249770"/>
              </a:xfrm>
            </p:spPr>
          </p:sp>
        </mc:Fallback>
      </mc:AlternateContent>
      <mc:AlternateContent xmlns:mc="http://schemas.openxmlformats.org/markup-compatibility/2006">
        <mc:Choice xmlns:p14="http://schemas.microsoft.com/office/powerpoint/2010/main" Requires="p14">
          <p:contentPart p14:bwMode="auto" r:id="rId92">
            <p14:nvContentPartPr>
              <p14:cNvPr id="1049881" name=""/>
              <p14:cNvContentPartPr/>
              <p14:nvPr/>
            </p14:nvContentPartPr>
            <p14:xfrm>
              <a:off x="4555579" y="4771916"/>
              <a:ext cx="79455" cy="64744"/>
            </p14:xfrm>
          </p:contentPart>
        </mc:Choice>
        <mc:Fallback>
          <p:sp>
            <p:nvSpPr>
              <p:cNvPr id="1049881" name=""/>
              <p:cNvSpPr/>
              <p:nvPr/>
            </p:nvSpPr>
            <p:spPr>
              <a:xfrm>
                <a:off x="4555579" y="4771916"/>
                <a:ext cx="79455" cy="64744"/>
              </a:xfrm>
            </p:spPr>
          </p:sp>
        </mc:Fallback>
      </mc:AlternateContent>
      <mc:AlternateContent xmlns:mc="http://schemas.openxmlformats.org/markup-compatibility/2006">
        <mc:Choice xmlns:p14="http://schemas.microsoft.com/office/powerpoint/2010/main" Requires="p14">
          <p:contentPart p14:bwMode="auto" r:id="rId93">
            <p14:nvContentPartPr>
              <p14:cNvPr id="1049882" name=""/>
              <p14:cNvContentPartPr/>
              <p14:nvPr/>
            </p14:nvContentPartPr>
            <p14:xfrm>
              <a:off x="4649634" y="4781820"/>
              <a:ext cx="192010" cy="273583"/>
            </p14:xfrm>
          </p:contentPart>
        </mc:Choice>
        <mc:Fallback>
          <p:sp>
            <p:nvSpPr>
              <p:cNvPr id="1049882" name=""/>
              <p:cNvSpPr/>
              <p:nvPr/>
            </p:nvSpPr>
            <p:spPr>
              <a:xfrm>
                <a:off x="4649634" y="4781820"/>
                <a:ext cx="192010" cy="273583"/>
              </a:xfrm>
            </p:spPr>
          </p:sp>
        </mc:Fallback>
      </mc:AlternateContent>
      <mc:AlternateContent xmlns:mc="http://schemas.openxmlformats.org/markup-compatibility/2006">
        <mc:Choice xmlns:p14="http://schemas.microsoft.com/office/powerpoint/2010/main" Requires="p14">
          <p:contentPart p14:bwMode="auto" r:id="rId94">
            <p14:nvContentPartPr>
              <p14:cNvPr id="1049883" name=""/>
              <p14:cNvContentPartPr/>
              <p14:nvPr/>
            </p14:nvContentPartPr>
            <p14:xfrm>
              <a:off x="4893382" y="4753820"/>
              <a:ext cx="123379" cy="23460"/>
            </p14:xfrm>
          </p:contentPart>
        </mc:Choice>
        <mc:Fallback>
          <p:sp>
            <p:nvSpPr>
              <p:cNvPr id="1049883" name=""/>
              <p:cNvSpPr/>
              <p:nvPr/>
            </p:nvSpPr>
            <p:spPr>
              <a:xfrm>
                <a:off x="4893382" y="4753820"/>
                <a:ext cx="123379" cy="23460"/>
              </a:xfrm>
            </p:spPr>
          </p:sp>
        </mc:Fallback>
      </mc:AlternateContent>
      <mc:AlternateContent xmlns:mc="http://schemas.openxmlformats.org/markup-compatibility/2006">
        <mc:Choice xmlns:p14="http://schemas.microsoft.com/office/powerpoint/2010/main" Requires="p14">
          <p:contentPart p14:bwMode="auto" r:id="rId95">
            <p14:nvContentPartPr>
              <p14:cNvPr id="1049884" name=""/>
              <p14:cNvContentPartPr/>
              <p14:nvPr/>
            </p14:nvContentPartPr>
            <p14:xfrm>
              <a:off x="4885086" y="4815848"/>
              <a:ext cx="196083" cy="231841"/>
            </p14:xfrm>
          </p:contentPart>
        </mc:Choice>
        <mc:Fallback>
          <p:sp>
            <p:nvSpPr>
              <p:cNvPr id="1049884" name=""/>
              <p:cNvSpPr/>
              <p:nvPr/>
            </p:nvSpPr>
            <p:spPr>
              <a:xfrm>
                <a:off x="4885086" y="4815848"/>
                <a:ext cx="196083" cy="231841"/>
              </a:xfrm>
            </p:spPr>
          </p:sp>
        </mc:Fallback>
      </mc:AlternateContent>
      <mc:AlternateContent xmlns:mc="http://schemas.openxmlformats.org/markup-compatibility/2006">
        <mc:Choice xmlns:p14="http://schemas.microsoft.com/office/powerpoint/2010/main" Requires="p14">
          <p:contentPart p14:bwMode="auto" r:id="rId96">
            <p14:nvContentPartPr>
              <p14:cNvPr id="1049885" name=""/>
              <p14:cNvContentPartPr/>
              <p14:nvPr/>
            </p14:nvContentPartPr>
            <p14:xfrm>
              <a:off x="5029637" y="4850135"/>
              <a:ext cx="107353" cy="188174"/>
            </p14:xfrm>
          </p:contentPart>
        </mc:Choice>
        <mc:Fallback>
          <p:sp>
            <p:nvSpPr>
              <p:cNvPr id="1049885" name=""/>
              <p:cNvSpPr/>
              <p:nvPr/>
            </p:nvSpPr>
            <p:spPr>
              <a:xfrm>
                <a:off x="5029637" y="4850135"/>
                <a:ext cx="107353" cy="188174"/>
              </a:xfrm>
            </p:spPr>
          </p:sp>
        </mc:Fallback>
      </mc:AlternateContent>
      <mc:AlternateContent xmlns:mc="http://schemas.openxmlformats.org/markup-compatibility/2006">
        <mc:Choice xmlns:p14="http://schemas.microsoft.com/office/powerpoint/2010/main" Requires="p14">
          <p:contentPart p14:bwMode="auto" r:id="rId97">
            <p14:nvContentPartPr>
              <p14:cNvPr id="1049886" name=""/>
              <p14:cNvContentPartPr/>
              <p14:nvPr/>
            </p14:nvContentPartPr>
            <p14:xfrm>
              <a:off x="5117526" y="4847654"/>
              <a:ext cx="132331" cy="25145"/>
            </p14:xfrm>
          </p:contentPart>
        </mc:Choice>
        <mc:Fallback>
          <p:sp>
            <p:nvSpPr>
              <p:cNvPr id="1049886" name=""/>
              <p:cNvSpPr/>
              <p:nvPr/>
            </p:nvSpPr>
            <p:spPr>
              <a:xfrm>
                <a:off x="5117526" y="4847654"/>
                <a:ext cx="132331" cy="25145"/>
              </a:xfrm>
            </p:spPr>
          </p:sp>
        </mc:Fallback>
      </mc:AlternateContent>
      <mc:AlternateContent xmlns:mc="http://schemas.openxmlformats.org/markup-compatibility/2006">
        <mc:Choice xmlns:p14="http://schemas.microsoft.com/office/powerpoint/2010/main" Requires="p14">
          <p:contentPart p14:bwMode="auto" r:id="rId98">
            <p14:nvContentPartPr>
              <p14:cNvPr id="1049887" name=""/>
              <p14:cNvContentPartPr/>
              <p14:nvPr/>
            </p14:nvContentPartPr>
            <p14:xfrm>
              <a:off x="5183118" y="4783234"/>
              <a:ext cx="34680" cy="215583"/>
            </p14:xfrm>
          </p:contentPart>
        </mc:Choice>
        <mc:Fallback>
          <p:sp>
            <p:nvSpPr>
              <p:cNvPr id="1049887" name=""/>
              <p:cNvSpPr/>
              <p:nvPr/>
            </p:nvSpPr>
            <p:spPr>
              <a:xfrm>
                <a:off x="5183118" y="4783234"/>
                <a:ext cx="34680" cy="215583"/>
              </a:xfrm>
            </p:spPr>
          </p:sp>
        </mc:Fallback>
      </mc:AlternateContent>
      <mc:AlternateContent xmlns:mc="http://schemas.openxmlformats.org/markup-compatibility/2006">
        <mc:Choice xmlns:p14="http://schemas.microsoft.com/office/powerpoint/2010/main" Requires="p14">
          <p:contentPart p14:bwMode="auto" r:id="rId99">
            <p14:nvContentPartPr>
              <p14:cNvPr id="1049888" name=""/>
              <p14:cNvContentPartPr/>
              <p14:nvPr/>
            </p14:nvContentPartPr>
            <p14:xfrm>
              <a:off x="5257854" y="4723145"/>
              <a:ext cx="55296" cy="283825"/>
            </p14:xfrm>
          </p:contentPart>
        </mc:Choice>
        <mc:Fallback>
          <p:sp>
            <p:nvSpPr>
              <p:cNvPr id="1049888" name=""/>
              <p:cNvSpPr/>
              <p:nvPr/>
            </p:nvSpPr>
            <p:spPr>
              <a:xfrm>
                <a:off x="5257854" y="4723145"/>
                <a:ext cx="55296" cy="283825"/>
              </a:xfrm>
            </p:spPr>
          </p:sp>
        </mc:Fallback>
      </mc:AlternateContent>
      <mc:AlternateContent xmlns:mc="http://schemas.openxmlformats.org/markup-compatibility/2006">
        <mc:Choice xmlns:p14="http://schemas.microsoft.com/office/powerpoint/2010/main" Requires="p14">
          <p:contentPart p14:bwMode="auto" r:id="rId100">
            <p14:nvContentPartPr>
              <p14:cNvPr id="1049889" name=""/>
              <p14:cNvContentPartPr/>
              <p14:nvPr/>
            </p14:nvContentPartPr>
            <p14:xfrm>
              <a:off x="5302937" y="4704384"/>
              <a:ext cx="96525" cy="369636"/>
            </p14:xfrm>
          </p:contentPart>
        </mc:Choice>
        <mc:Fallback>
          <p:sp>
            <p:nvSpPr>
              <p:cNvPr id="1049889" name=""/>
              <p:cNvSpPr/>
              <p:nvPr/>
            </p:nvSpPr>
            <p:spPr>
              <a:xfrm>
                <a:off x="5302937" y="4704384"/>
                <a:ext cx="96525" cy="369636"/>
              </a:xfrm>
            </p:spPr>
          </p:sp>
        </mc:Fallback>
      </mc:AlternateContent>
      <mc:AlternateContent xmlns:mc="http://schemas.openxmlformats.org/markup-compatibility/2006">
        <mc:Choice xmlns:p14="http://schemas.microsoft.com/office/powerpoint/2010/main" Requires="p14">
          <p:contentPart p14:bwMode="auto" r:id="rId101">
            <p14:nvContentPartPr>
              <p14:cNvPr id="1049890" name=""/>
              <p14:cNvContentPartPr/>
              <p14:nvPr/>
            </p14:nvContentPartPr>
            <p14:xfrm>
              <a:off x="5612166" y="4843150"/>
              <a:ext cx="49490" cy="17224"/>
            </p14:xfrm>
          </p:contentPart>
        </mc:Choice>
        <mc:Fallback>
          <p:sp>
            <p:nvSpPr>
              <p:cNvPr id="1049890" name=""/>
              <p:cNvSpPr/>
              <p:nvPr/>
            </p:nvSpPr>
            <p:spPr>
              <a:xfrm>
                <a:off x="5612166" y="4843150"/>
                <a:ext cx="49490" cy="17224"/>
              </a:xfrm>
            </p:spPr>
          </p:sp>
        </mc:Fallback>
      </mc:AlternateContent>
      <mc:AlternateContent xmlns:mc="http://schemas.openxmlformats.org/markup-compatibility/2006">
        <mc:Choice xmlns:p14="http://schemas.microsoft.com/office/powerpoint/2010/main" Requires="p14">
          <p:contentPart p14:bwMode="auto" r:id="rId102">
            <p14:nvContentPartPr>
              <p14:cNvPr id="1049891" name=""/>
              <p14:cNvContentPartPr/>
              <p14:nvPr/>
            </p14:nvContentPartPr>
            <p14:xfrm>
              <a:off x="5808386" y="4719927"/>
              <a:ext cx="207039" cy="245572"/>
            </p14:xfrm>
          </p:contentPart>
        </mc:Choice>
        <mc:Fallback>
          <p:sp>
            <p:nvSpPr>
              <p:cNvPr id="1049891" name=""/>
              <p:cNvSpPr/>
              <p:nvPr/>
            </p:nvSpPr>
            <p:spPr>
              <a:xfrm>
                <a:off x="5808386" y="4719927"/>
                <a:ext cx="207039" cy="245572"/>
              </a:xfrm>
            </p:spPr>
          </p:sp>
        </mc:Fallback>
      </mc:AlternateContent>
      <mc:AlternateContent xmlns:mc="http://schemas.openxmlformats.org/markup-compatibility/2006">
        <mc:Choice xmlns:p14="http://schemas.microsoft.com/office/powerpoint/2010/main" Requires="p14">
          <p:contentPart p14:bwMode="auto" r:id="rId103">
            <p14:nvContentPartPr>
              <p14:cNvPr id="1049892" name=""/>
              <p14:cNvContentPartPr/>
              <p14:nvPr/>
            </p14:nvContentPartPr>
            <p14:xfrm>
              <a:off x="6036326" y="4770132"/>
              <a:ext cx="145768" cy="205485"/>
            </p14:xfrm>
          </p:contentPart>
        </mc:Choice>
        <mc:Fallback>
          <p:sp>
            <p:nvSpPr>
              <p:cNvPr id="1049892" name=""/>
              <p:cNvSpPr/>
              <p:nvPr/>
            </p:nvSpPr>
            <p:spPr>
              <a:xfrm>
                <a:off x="6036326" y="4770132"/>
                <a:ext cx="145768" cy="205485"/>
              </a:xfrm>
            </p:spPr>
          </p:sp>
        </mc:Fallback>
      </mc:AlternateContent>
      <mc:AlternateContent xmlns:mc="http://schemas.openxmlformats.org/markup-compatibility/2006">
        <mc:Choice xmlns:p14="http://schemas.microsoft.com/office/powerpoint/2010/main" Requires="p14">
          <p:contentPart p14:bwMode="auto" r:id="rId104">
            <p14:nvContentPartPr>
              <p14:cNvPr id="1049893" name=""/>
              <p14:cNvContentPartPr/>
              <p14:nvPr/>
            </p14:nvContentPartPr>
            <p14:xfrm>
              <a:off x="6042095" y="4733022"/>
              <a:ext cx="118049" cy="285210"/>
            </p14:xfrm>
          </p:contentPart>
        </mc:Choice>
        <mc:Fallback>
          <p:sp>
            <p:nvSpPr>
              <p:cNvPr id="1049893" name=""/>
              <p:cNvSpPr/>
              <p:nvPr/>
            </p:nvSpPr>
            <p:spPr>
              <a:xfrm>
                <a:off x="6042095" y="4733022"/>
                <a:ext cx="118049" cy="285210"/>
              </a:xfrm>
            </p:spPr>
          </p:sp>
        </mc:Fallback>
      </mc:AlternateContent>
      <mc:AlternateContent xmlns:mc="http://schemas.openxmlformats.org/markup-compatibility/2006">
        <mc:Choice xmlns:p14="http://schemas.microsoft.com/office/powerpoint/2010/main" Requires="p14">
          <p:contentPart p14:bwMode="auto" r:id="rId105">
            <p14:nvContentPartPr>
              <p14:cNvPr id="1049894" name=""/>
              <p14:cNvContentPartPr/>
              <p14:nvPr/>
            </p14:nvContentPartPr>
            <p14:xfrm>
              <a:off x="6180465" y="4719336"/>
              <a:ext cx="116950" cy="213737"/>
            </p14:xfrm>
          </p:contentPart>
        </mc:Choice>
        <mc:Fallback>
          <p:sp>
            <p:nvSpPr>
              <p:cNvPr id="1049894" name=""/>
              <p:cNvSpPr/>
              <p:nvPr/>
            </p:nvSpPr>
            <p:spPr>
              <a:xfrm>
                <a:off x="6180465" y="4719336"/>
                <a:ext cx="116950" cy="213737"/>
              </a:xfrm>
            </p:spPr>
          </p:sp>
        </mc:Fallback>
      </mc:AlternateContent>
      <mc:AlternateContent xmlns:mc="http://schemas.openxmlformats.org/markup-compatibility/2006">
        <mc:Choice xmlns:p14="http://schemas.microsoft.com/office/powerpoint/2010/main" Requires="p14">
          <p:contentPart p14:bwMode="auto" r:id="rId106">
            <p14:nvContentPartPr>
              <p14:cNvPr id="1049895" name=""/>
              <p14:cNvContentPartPr/>
              <p14:nvPr/>
            </p14:nvContentPartPr>
            <p14:xfrm>
              <a:off x="6289678" y="4773307"/>
              <a:ext cx="99294" cy="173972"/>
            </p14:xfrm>
          </p:contentPart>
        </mc:Choice>
        <mc:Fallback>
          <p:sp>
            <p:nvSpPr>
              <p:cNvPr id="1049895" name=""/>
              <p:cNvSpPr/>
              <p:nvPr/>
            </p:nvSpPr>
            <p:spPr>
              <a:xfrm>
                <a:off x="6289678" y="4773307"/>
                <a:ext cx="99294" cy="173972"/>
              </a:xfrm>
            </p:spPr>
          </p:sp>
        </mc:Fallback>
      </mc:AlternateContent>
      <mc:AlternateContent xmlns:mc="http://schemas.openxmlformats.org/markup-compatibility/2006">
        <mc:Choice xmlns:p14="http://schemas.microsoft.com/office/powerpoint/2010/main" Requires="p14">
          <p:contentPart p14:bwMode="auto" r:id="rId107">
            <p14:nvContentPartPr>
              <p14:cNvPr id="1049896" name=""/>
              <p14:cNvContentPartPr/>
              <p14:nvPr/>
            </p14:nvContentPartPr>
            <p14:xfrm>
              <a:off x="6375628" y="4677501"/>
              <a:ext cx="101227" cy="301228"/>
            </p14:xfrm>
          </p:contentPart>
        </mc:Choice>
        <mc:Fallback>
          <p:sp>
            <p:nvSpPr>
              <p:cNvPr id="1049896" name=""/>
              <p:cNvSpPr/>
              <p:nvPr/>
            </p:nvSpPr>
            <p:spPr>
              <a:xfrm>
                <a:off x="6375628" y="4677501"/>
                <a:ext cx="101227" cy="301228"/>
              </a:xfrm>
            </p:spPr>
          </p:sp>
        </mc:Fallback>
      </mc:AlternateContent>
      <mc:AlternateContent xmlns:mc="http://schemas.openxmlformats.org/markup-compatibility/2006">
        <mc:Choice xmlns:p14="http://schemas.microsoft.com/office/powerpoint/2010/main" Requires="p14">
          <p:contentPart p14:bwMode="auto" r:id="rId108">
            <p14:nvContentPartPr>
              <p14:cNvPr id="1049897" name=""/>
              <p14:cNvContentPartPr/>
              <p14:nvPr/>
            </p14:nvContentPartPr>
            <p14:xfrm>
              <a:off x="6195068" y="4699861"/>
              <a:ext cx="100603" cy="17569"/>
            </p14:xfrm>
          </p:contentPart>
        </mc:Choice>
        <mc:Fallback>
          <p:sp>
            <p:nvSpPr>
              <p:cNvPr id="1049897" name=""/>
              <p:cNvSpPr/>
              <p:nvPr/>
            </p:nvSpPr>
            <p:spPr>
              <a:xfrm>
                <a:off x="6195068" y="4699861"/>
                <a:ext cx="100603" cy="17569"/>
              </a:xfrm>
            </p:spPr>
          </p:sp>
        </mc:Fallback>
      </mc:AlternateContent>
      <mc:AlternateContent xmlns:mc="http://schemas.openxmlformats.org/markup-compatibility/2006">
        <mc:Choice xmlns:p14="http://schemas.microsoft.com/office/powerpoint/2010/main" Requires="p14">
          <p:contentPart p14:bwMode="auto" r:id="rId109">
            <p14:nvContentPartPr>
              <p14:cNvPr id="1049898" name=""/>
              <p14:cNvContentPartPr/>
              <p14:nvPr/>
            </p14:nvContentPartPr>
            <p14:xfrm>
              <a:off x="6568430" y="4675296"/>
              <a:ext cx="93003" cy="21028"/>
            </p14:xfrm>
          </p:contentPart>
        </mc:Choice>
        <mc:Fallback>
          <p:sp>
            <p:nvSpPr>
              <p:cNvPr id="1049898" name=""/>
              <p:cNvSpPr/>
              <p:nvPr/>
            </p:nvSpPr>
            <p:spPr>
              <a:xfrm>
                <a:off x="6568430" y="4675296"/>
                <a:ext cx="93003" cy="21028"/>
              </a:xfrm>
            </p:spPr>
          </p:sp>
        </mc:Fallback>
      </mc:AlternateContent>
      <mc:AlternateContent xmlns:mc="http://schemas.openxmlformats.org/markup-compatibility/2006">
        <mc:Choice xmlns:p14="http://schemas.microsoft.com/office/powerpoint/2010/main" Requires="p14">
          <p:contentPart p14:bwMode="auto" r:id="rId110">
            <p14:nvContentPartPr>
              <p14:cNvPr id="1049899" name=""/>
              <p14:cNvContentPartPr/>
              <p14:nvPr/>
            </p14:nvContentPartPr>
            <p14:xfrm>
              <a:off x="6544171" y="4633618"/>
              <a:ext cx="142182" cy="103284"/>
            </p14:xfrm>
          </p:contentPart>
        </mc:Choice>
        <mc:Fallback>
          <p:sp>
            <p:nvSpPr>
              <p:cNvPr id="1049899" name=""/>
              <p:cNvSpPr/>
              <p:nvPr/>
            </p:nvSpPr>
            <p:spPr>
              <a:xfrm>
                <a:off x="6544171" y="4633618"/>
                <a:ext cx="142182" cy="103284"/>
              </a:xfrm>
            </p:spPr>
          </p:sp>
        </mc:Fallback>
      </mc:AlternateContent>
      <mc:AlternateContent xmlns:mc="http://schemas.openxmlformats.org/markup-compatibility/2006">
        <mc:Choice xmlns:p14="http://schemas.microsoft.com/office/powerpoint/2010/main" Requires="p14">
          <p:contentPart p14:bwMode="auto" r:id="rId111">
            <p14:nvContentPartPr>
              <p14:cNvPr id="1049900" name=""/>
              <p14:cNvContentPartPr/>
              <p14:nvPr/>
            </p14:nvContentPartPr>
            <p14:xfrm>
              <a:off x="6542759" y="4634253"/>
              <a:ext cx="106678" cy="197389"/>
            </p14:xfrm>
          </p:contentPart>
        </mc:Choice>
        <mc:Fallback>
          <p:sp>
            <p:nvSpPr>
              <p:cNvPr id="1049900" name=""/>
              <p:cNvSpPr/>
              <p:nvPr/>
            </p:nvSpPr>
            <p:spPr>
              <a:xfrm>
                <a:off x="6542759" y="4634253"/>
                <a:ext cx="106678" cy="197389"/>
              </a:xfrm>
            </p:spPr>
          </p:sp>
        </mc:Fallback>
      </mc:AlternateContent>
      <mc:AlternateContent xmlns:mc="http://schemas.openxmlformats.org/markup-compatibility/2006">
        <mc:Choice xmlns:p14="http://schemas.microsoft.com/office/powerpoint/2010/main" Requires="p14">
          <p:contentPart p14:bwMode="auto" r:id="rId112">
            <p14:nvContentPartPr>
              <p14:cNvPr id="1049901" name=""/>
              <p14:cNvContentPartPr/>
              <p14:nvPr/>
            </p14:nvContentPartPr>
            <p14:xfrm>
              <a:off x="6639547" y="4723621"/>
              <a:ext cx="43582" cy="75547"/>
            </p14:xfrm>
          </p:contentPart>
        </mc:Choice>
        <mc:Fallback>
          <p:sp>
            <p:nvSpPr>
              <p:cNvPr id="1049901" name=""/>
              <p:cNvSpPr/>
              <p:nvPr/>
            </p:nvSpPr>
            <p:spPr>
              <a:xfrm>
                <a:off x="6639547" y="4723621"/>
                <a:ext cx="43582" cy="75547"/>
              </a:xfrm>
            </p:spPr>
          </p:sp>
        </mc:Fallback>
      </mc:AlternateContent>
      <mc:AlternateContent xmlns:mc="http://schemas.openxmlformats.org/markup-compatibility/2006">
        <mc:Choice xmlns:p14="http://schemas.microsoft.com/office/powerpoint/2010/main" Requires="p14">
          <p:contentPart p14:bwMode="auto" r:id="rId113">
            <p14:nvContentPartPr>
              <p14:cNvPr id="1049902" name=""/>
              <p14:cNvContentPartPr/>
              <p14:nvPr/>
            </p14:nvContentPartPr>
            <p14:xfrm>
              <a:off x="6786887" y="4662796"/>
              <a:ext cx="186564" cy="303982"/>
            </p14:xfrm>
          </p:contentPart>
        </mc:Choice>
        <mc:Fallback>
          <p:sp>
            <p:nvSpPr>
              <p:cNvPr id="1049902" name=""/>
              <p:cNvSpPr/>
              <p:nvPr/>
            </p:nvSpPr>
            <p:spPr>
              <a:xfrm>
                <a:off x="6786887" y="4662796"/>
                <a:ext cx="186564" cy="303982"/>
              </a:xfrm>
            </p:spPr>
          </p:sp>
        </mc:Fallback>
      </mc:AlternateContent>
      <mc:AlternateContent xmlns:mc="http://schemas.openxmlformats.org/markup-compatibility/2006">
        <mc:Choice xmlns:p14="http://schemas.microsoft.com/office/powerpoint/2010/main" Requires="p14">
          <p:contentPart p14:bwMode="auto" r:id="rId114">
            <p14:nvContentPartPr>
              <p14:cNvPr id="1049903" name=""/>
              <p14:cNvContentPartPr/>
              <p14:nvPr/>
            </p14:nvContentPartPr>
            <p14:xfrm>
              <a:off x="7035133" y="4660798"/>
              <a:ext cx="132137" cy="19170"/>
            </p14:xfrm>
          </p:contentPart>
        </mc:Choice>
        <mc:Fallback>
          <p:sp>
            <p:nvSpPr>
              <p:cNvPr id="1049903" name=""/>
              <p:cNvSpPr/>
              <p:nvPr/>
            </p:nvSpPr>
            <p:spPr>
              <a:xfrm>
                <a:off x="7035133" y="4660798"/>
                <a:ext cx="132137" cy="19170"/>
              </a:xfrm>
            </p:spPr>
          </p:sp>
        </mc:Fallback>
      </mc:AlternateContent>
      <mc:AlternateContent xmlns:mc="http://schemas.openxmlformats.org/markup-compatibility/2006">
        <mc:Choice xmlns:p14="http://schemas.microsoft.com/office/powerpoint/2010/main" Requires="p14">
          <p:contentPart p14:bwMode="auto" r:id="rId115">
            <p14:nvContentPartPr>
              <p14:cNvPr id="1049904" name=""/>
              <p14:cNvContentPartPr/>
              <p14:nvPr/>
            </p14:nvContentPartPr>
            <p14:xfrm>
              <a:off x="7038617" y="4704097"/>
              <a:ext cx="130833" cy="188953"/>
            </p14:xfrm>
          </p:contentPart>
        </mc:Choice>
        <mc:Fallback>
          <p:sp>
            <p:nvSpPr>
              <p:cNvPr id="1049904" name=""/>
              <p:cNvSpPr/>
              <p:nvPr/>
            </p:nvSpPr>
            <p:spPr>
              <a:xfrm>
                <a:off x="7038617" y="4704097"/>
                <a:ext cx="130833" cy="188953"/>
              </a:xfrm>
            </p:spPr>
          </p:sp>
        </mc:Fallback>
      </mc:AlternateContent>
      <mc:AlternateContent xmlns:mc="http://schemas.openxmlformats.org/markup-compatibility/2006">
        <mc:Choice xmlns:p14="http://schemas.microsoft.com/office/powerpoint/2010/main" Requires="p14">
          <p:contentPart p14:bwMode="auto" r:id="rId116">
            <p14:nvContentPartPr>
              <p14:cNvPr id="1049905" name=""/>
              <p14:cNvContentPartPr/>
              <p14:nvPr/>
            </p14:nvContentPartPr>
            <p14:xfrm>
              <a:off x="7184350" y="4695036"/>
              <a:ext cx="70808" cy="186609"/>
            </p14:xfrm>
          </p:contentPart>
        </mc:Choice>
        <mc:Fallback>
          <p:sp>
            <p:nvSpPr>
              <p:cNvPr id="1049905" name=""/>
              <p:cNvSpPr/>
              <p:nvPr/>
            </p:nvSpPr>
            <p:spPr>
              <a:xfrm>
                <a:off x="7184350" y="4695036"/>
                <a:ext cx="70808" cy="186609"/>
              </a:xfrm>
            </p:spPr>
          </p:sp>
        </mc:Fallback>
      </mc:AlternateContent>
      <mc:AlternateContent xmlns:mc="http://schemas.openxmlformats.org/markup-compatibility/2006">
        <mc:Choice xmlns:p14="http://schemas.microsoft.com/office/powerpoint/2010/main" Requires="p14">
          <p:contentPart p14:bwMode="auto" r:id="rId117">
            <p14:nvContentPartPr>
              <p14:cNvPr id="1049906" name=""/>
              <p14:cNvContentPartPr/>
              <p14:nvPr/>
            </p14:nvContentPartPr>
            <p14:xfrm>
              <a:off x="7291025" y="4690289"/>
              <a:ext cx="76994" cy="7459"/>
            </p14:xfrm>
          </p:contentPart>
        </mc:Choice>
        <mc:Fallback>
          <p:sp>
            <p:nvSpPr>
              <p:cNvPr id="1049906" name=""/>
              <p:cNvSpPr/>
              <p:nvPr/>
            </p:nvSpPr>
            <p:spPr>
              <a:xfrm>
                <a:off x="7291025" y="4690289"/>
                <a:ext cx="76994" cy="7459"/>
              </a:xfrm>
            </p:spPr>
          </p:sp>
        </mc:Fallback>
      </mc:AlternateContent>
      <mc:AlternateContent xmlns:mc="http://schemas.openxmlformats.org/markup-compatibility/2006">
        <mc:Choice xmlns:p14="http://schemas.microsoft.com/office/powerpoint/2010/main" Requires="p14">
          <p:contentPart p14:bwMode="auto" r:id="rId118">
            <p14:nvContentPartPr>
              <p14:cNvPr id="1049907" name=""/>
              <p14:cNvContentPartPr/>
              <p14:nvPr/>
            </p14:nvContentPartPr>
            <p14:xfrm>
              <a:off x="7357062" y="4639967"/>
              <a:ext cx="127391" cy="193145"/>
            </p14:xfrm>
          </p:contentPart>
        </mc:Choice>
        <mc:Fallback>
          <p:sp>
            <p:nvSpPr>
              <p:cNvPr id="1049907" name=""/>
              <p:cNvSpPr/>
              <p:nvPr/>
            </p:nvSpPr>
            <p:spPr>
              <a:xfrm>
                <a:off x="7357062" y="4639967"/>
                <a:ext cx="127391" cy="193145"/>
              </a:xfrm>
            </p:spPr>
          </p:sp>
        </mc:Fallback>
      </mc:AlternateContent>
      <mc:AlternateContent xmlns:mc="http://schemas.openxmlformats.org/markup-compatibility/2006">
        <mc:Choice xmlns:p14="http://schemas.microsoft.com/office/powerpoint/2010/main" Requires="p14">
          <p:contentPart p14:bwMode="auto" r:id="rId119">
            <p14:nvContentPartPr>
              <p14:cNvPr id="1049908" name=""/>
              <p14:cNvContentPartPr/>
              <p14:nvPr/>
            </p14:nvContentPartPr>
            <p14:xfrm>
              <a:off x="7450403" y="4578962"/>
              <a:ext cx="98423" cy="296906"/>
            </p14:xfrm>
          </p:contentPart>
        </mc:Choice>
        <mc:Fallback>
          <p:sp>
            <p:nvSpPr>
              <p:cNvPr id="1049908" name=""/>
              <p:cNvSpPr/>
              <p:nvPr/>
            </p:nvSpPr>
            <p:spPr>
              <a:xfrm>
                <a:off x="7450403" y="4578962"/>
                <a:ext cx="98423" cy="296906"/>
              </a:xfrm>
            </p:spPr>
          </p:sp>
        </mc:Fallback>
      </mc:AlternateContent>
      <mc:AlternateContent xmlns:mc="http://schemas.openxmlformats.org/markup-compatibility/2006">
        <mc:Choice xmlns:p14="http://schemas.microsoft.com/office/powerpoint/2010/main" Requires="p14">
          <p:contentPart p14:bwMode="auto" r:id="rId120">
            <p14:nvContentPartPr>
              <p14:cNvPr id="1049909" name=""/>
              <p14:cNvContentPartPr/>
              <p14:nvPr/>
            </p14:nvContentPartPr>
            <p14:xfrm>
              <a:off x="3404379" y="5483081"/>
              <a:ext cx="110793" cy="30578"/>
            </p14:xfrm>
          </p:contentPart>
        </mc:Choice>
        <mc:Fallback>
          <p:sp>
            <p:nvSpPr>
              <p:cNvPr id="1049909" name=""/>
              <p:cNvSpPr/>
              <p:nvPr/>
            </p:nvSpPr>
            <p:spPr>
              <a:xfrm>
                <a:off x="3404379" y="5483081"/>
                <a:ext cx="110793" cy="30578"/>
              </a:xfrm>
            </p:spPr>
          </p:sp>
        </mc:Fallback>
      </mc:AlternateContent>
      <mc:AlternateContent xmlns:mc="http://schemas.openxmlformats.org/markup-compatibility/2006">
        <mc:Choice xmlns:p14="http://schemas.microsoft.com/office/powerpoint/2010/main" Requires="p14">
          <p:contentPart p14:bwMode="auto" r:id="rId121">
            <p14:nvContentPartPr>
              <p14:cNvPr id="1049910" name=""/>
              <p14:cNvContentPartPr/>
              <p14:nvPr/>
            </p14:nvContentPartPr>
            <p14:xfrm>
              <a:off x="3380886" y="5623599"/>
              <a:ext cx="235937" cy="33558"/>
            </p14:xfrm>
          </p:contentPart>
        </mc:Choice>
        <mc:Fallback>
          <p:sp>
            <p:nvSpPr>
              <p:cNvPr id="1049910" name=""/>
              <p:cNvSpPr/>
              <p:nvPr/>
            </p:nvSpPr>
            <p:spPr>
              <a:xfrm>
                <a:off x="3380886" y="5623599"/>
                <a:ext cx="235937" cy="33558"/>
              </a:xfrm>
            </p:spPr>
          </p:sp>
        </mc:Fallback>
      </mc:AlternateContent>
      <mc:AlternateContent xmlns:mc="http://schemas.openxmlformats.org/markup-compatibility/2006">
        <mc:Choice xmlns:p14="http://schemas.microsoft.com/office/powerpoint/2010/main" Requires="p14">
          <p:contentPart p14:bwMode="auto" r:id="rId122">
            <p14:nvContentPartPr>
              <p14:cNvPr id="1049911" name=""/>
              <p14:cNvContentPartPr/>
              <p14:nvPr/>
            </p14:nvContentPartPr>
            <p14:xfrm>
              <a:off x="3677115" y="5543501"/>
              <a:ext cx="177457" cy="177013"/>
            </p14:xfrm>
          </p:contentPart>
        </mc:Choice>
        <mc:Fallback>
          <p:sp>
            <p:nvSpPr>
              <p:cNvPr id="1049911" name=""/>
              <p:cNvSpPr/>
              <p:nvPr/>
            </p:nvSpPr>
            <p:spPr>
              <a:xfrm>
                <a:off x="3677115" y="5543501"/>
                <a:ext cx="177457" cy="177013"/>
              </a:xfrm>
            </p:spPr>
          </p:sp>
        </mc:Fallback>
      </mc:AlternateContent>
      <mc:AlternateContent xmlns:mc="http://schemas.openxmlformats.org/markup-compatibility/2006">
        <mc:Choice xmlns:p14="http://schemas.microsoft.com/office/powerpoint/2010/main" Requires="p14">
          <p:contentPart p14:bwMode="auto" r:id="rId123">
            <p14:nvContentPartPr>
              <p14:cNvPr id="1049912" name=""/>
              <p14:cNvContentPartPr/>
              <p14:nvPr/>
            </p14:nvContentPartPr>
            <p14:xfrm>
              <a:off x="3975217" y="5556835"/>
              <a:ext cx="133615" cy="203592"/>
            </p14:xfrm>
          </p:contentPart>
        </mc:Choice>
        <mc:Fallback>
          <p:sp>
            <p:nvSpPr>
              <p:cNvPr id="1049912" name=""/>
              <p:cNvSpPr/>
              <p:nvPr/>
            </p:nvSpPr>
            <p:spPr>
              <a:xfrm>
                <a:off x="3975217" y="5556835"/>
                <a:ext cx="133615" cy="203592"/>
              </a:xfrm>
            </p:spPr>
          </p:sp>
        </mc:Fallback>
      </mc:AlternateContent>
      <mc:AlternateContent xmlns:mc="http://schemas.openxmlformats.org/markup-compatibility/2006">
        <mc:Choice xmlns:p14="http://schemas.microsoft.com/office/powerpoint/2010/main" Requires="p14">
          <p:contentPart p14:bwMode="auto" r:id="rId124">
            <p14:nvContentPartPr>
              <p14:cNvPr id="1049913" name=""/>
              <p14:cNvContentPartPr/>
              <p14:nvPr/>
            </p14:nvContentPartPr>
            <p14:xfrm>
              <a:off x="3965981" y="5443814"/>
              <a:ext cx="109560" cy="342492"/>
            </p14:xfrm>
          </p:contentPart>
        </mc:Choice>
        <mc:Fallback>
          <p:sp>
            <p:nvSpPr>
              <p:cNvPr id="1049913" name=""/>
              <p:cNvSpPr/>
              <p:nvPr/>
            </p:nvSpPr>
            <p:spPr>
              <a:xfrm>
                <a:off x="3965981" y="5443814"/>
                <a:ext cx="109560" cy="342492"/>
              </a:xfrm>
            </p:spPr>
          </p:sp>
        </mc:Fallback>
      </mc:AlternateContent>
      <mc:AlternateContent xmlns:mc="http://schemas.openxmlformats.org/markup-compatibility/2006">
        <mc:Choice xmlns:p14="http://schemas.microsoft.com/office/powerpoint/2010/main" Requires="p14">
          <p:contentPart p14:bwMode="auto" r:id="rId125">
            <p14:nvContentPartPr>
              <p14:cNvPr id="1049914" name=""/>
              <p14:cNvContentPartPr/>
              <p14:nvPr/>
            </p14:nvContentPartPr>
            <p14:xfrm>
              <a:off x="4099036" y="5487270"/>
              <a:ext cx="151139" cy="21759"/>
            </p14:xfrm>
          </p:contentPart>
        </mc:Choice>
        <mc:Fallback>
          <p:sp>
            <p:nvSpPr>
              <p:cNvPr id="1049914" name=""/>
              <p:cNvSpPr/>
              <p:nvPr/>
            </p:nvSpPr>
            <p:spPr>
              <a:xfrm>
                <a:off x="4099036" y="5487270"/>
                <a:ext cx="151139" cy="21759"/>
              </a:xfrm>
            </p:spPr>
          </p:sp>
        </mc:Fallback>
      </mc:AlternateContent>
      <mc:AlternateContent xmlns:mc="http://schemas.openxmlformats.org/markup-compatibility/2006">
        <mc:Choice xmlns:p14="http://schemas.microsoft.com/office/powerpoint/2010/main" Requires="p14">
          <p:contentPart p14:bwMode="auto" r:id="rId126">
            <p14:nvContentPartPr>
              <p14:cNvPr id="1049915" name=""/>
              <p14:cNvContentPartPr/>
              <p14:nvPr/>
            </p14:nvContentPartPr>
            <p14:xfrm>
              <a:off x="4120709" y="5523818"/>
              <a:ext cx="165139" cy="207265"/>
            </p14:xfrm>
          </p:contentPart>
        </mc:Choice>
        <mc:Fallback>
          <p:sp>
            <p:nvSpPr>
              <p:cNvPr id="1049915" name=""/>
              <p:cNvSpPr/>
              <p:nvPr/>
            </p:nvSpPr>
            <p:spPr>
              <a:xfrm>
                <a:off x="4120709" y="5523818"/>
                <a:ext cx="165139" cy="207265"/>
              </a:xfrm>
            </p:spPr>
          </p:sp>
        </mc:Fallback>
      </mc:AlternateContent>
      <mc:AlternateContent xmlns:mc="http://schemas.openxmlformats.org/markup-compatibility/2006">
        <mc:Choice xmlns:p14="http://schemas.microsoft.com/office/powerpoint/2010/main" Requires="p14">
          <p:contentPart p14:bwMode="auto" r:id="rId127">
            <p14:nvContentPartPr>
              <p14:cNvPr id="1049916" name=""/>
              <p14:cNvContentPartPr/>
              <p14:nvPr/>
            </p14:nvContentPartPr>
            <p14:xfrm>
              <a:off x="4320005" y="5500726"/>
              <a:ext cx="194624" cy="202254"/>
            </p14:xfrm>
          </p:contentPart>
        </mc:Choice>
        <mc:Fallback>
          <p:sp>
            <p:nvSpPr>
              <p:cNvPr id="1049916" name=""/>
              <p:cNvSpPr/>
              <p:nvPr/>
            </p:nvSpPr>
            <p:spPr>
              <a:xfrm>
                <a:off x="4320005" y="5500726"/>
                <a:ext cx="194624" cy="202254"/>
              </a:xfrm>
            </p:spPr>
          </p:sp>
        </mc:Fallback>
      </mc:AlternateContent>
      <mc:AlternateContent xmlns:mc="http://schemas.openxmlformats.org/markup-compatibility/2006">
        <mc:Choice xmlns:p14="http://schemas.microsoft.com/office/powerpoint/2010/main" Requires="p14">
          <p:contentPart p14:bwMode="auto" r:id="rId128">
            <p14:nvContentPartPr>
              <p14:cNvPr id="1049917" name=""/>
              <p14:cNvContentPartPr/>
              <p14:nvPr/>
            </p14:nvContentPartPr>
            <p14:xfrm>
              <a:off x="4474391" y="5554034"/>
              <a:ext cx="127962" cy="35925"/>
            </p14:xfrm>
          </p:contentPart>
        </mc:Choice>
        <mc:Fallback>
          <p:sp>
            <p:nvSpPr>
              <p:cNvPr id="1049917" name=""/>
              <p:cNvSpPr/>
              <p:nvPr/>
            </p:nvSpPr>
            <p:spPr>
              <a:xfrm>
                <a:off x="4474391" y="5554034"/>
                <a:ext cx="127962" cy="35925"/>
              </a:xfrm>
            </p:spPr>
          </p:sp>
        </mc:Fallback>
      </mc:AlternateContent>
      <mc:AlternateContent xmlns:mc="http://schemas.openxmlformats.org/markup-compatibility/2006">
        <mc:Choice xmlns:p14="http://schemas.microsoft.com/office/powerpoint/2010/main" Requires="p14">
          <p:contentPart p14:bwMode="auto" r:id="rId129">
            <p14:nvContentPartPr>
              <p14:cNvPr id="1049918" name=""/>
              <p14:cNvContentPartPr/>
              <p14:nvPr/>
            </p14:nvContentPartPr>
            <p14:xfrm>
              <a:off x="4530274" y="5473657"/>
              <a:ext cx="30348" cy="215335"/>
            </p14:xfrm>
          </p:contentPart>
        </mc:Choice>
        <mc:Fallback>
          <p:sp>
            <p:nvSpPr>
              <p:cNvPr id="1049918" name=""/>
              <p:cNvSpPr/>
              <p:nvPr/>
            </p:nvSpPr>
            <p:spPr>
              <a:xfrm>
                <a:off x="4530274" y="5473657"/>
                <a:ext cx="30348" cy="215335"/>
              </a:xfrm>
            </p:spPr>
          </p:sp>
        </mc:Fallback>
      </mc:AlternateContent>
      <mc:AlternateContent xmlns:mc="http://schemas.openxmlformats.org/markup-compatibility/2006">
        <mc:Choice xmlns:p14="http://schemas.microsoft.com/office/powerpoint/2010/main" Requires="p14">
          <p:contentPart p14:bwMode="auto" r:id="rId130">
            <p14:nvContentPartPr>
              <p14:cNvPr id="1049919" name=""/>
              <p14:cNvContentPartPr/>
              <p14:nvPr/>
            </p14:nvContentPartPr>
            <p14:xfrm>
              <a:off x="4595582" y="5484451"/>
              <a:ext cx="28703" cy="219490"/>
            </p14:xfrm>
          </p:contentPart>
        </mc:Choice>
        <mc:Fallback>
          <p:sp>
            <p:nvSpPr>
              <p:cNvPr id="1049919" name=""/>
              <p:cNvSpPr/>
              <p:nvPr/>
            </p:nvSpPr>
            <p:spPr>
              <a:xfrm>
                <a:off x="4595582" y="5484451"/>
                <a:ext cx="28703" cy="219490"/>
              </a:xfrm>
            </p:spPr>
          </p:sp>
        </mc:Fallback>
      </mc:AlternateContent>
      <mc:AlternateContent xmlns:mc="http://schemas.openxmlformats.org/markup-compatibility/2006">
        <mc:Choice xmlns:p14="http://schemas.microsoft.com/office/powerpoint/2010/main" Requires="p14">
          <p:contentPart p14:bwMode="auto" r:id="rId131">
            <p14:nvContentPartPr>
              <p14:cNvPr id="1049920" name=""/>
              <p14:cNvContentPartPr/>
              <p14:nvPr/>
            </p14:nvContentPartPr>
            <p14:xfrm>
              <a:off x="4618386" y="5421489"/>
              <a:ext cx="171367" cy="323551"/>
            </p14:xfrm>
          </p:contentPart>
        </mc:Choice>
        <mc:Fallback>
          <p:sp>
            <p:nvSpPr>
              <p:cNvPr id="1049920" name=""/>
              <p:cNvSpPr/>
              <p:nvPr/>
            </p:nvSpPr>
            <p:spPr>
              <a:xfrm>
                <a:off x="4618386" y="5421489"/>
                <a:ext cx="171367" cy="323551"/>
              </a:xfrm>
            </p:spPr>
          </p:sp>
        </mc:Fallback>
      </mc:AlternateContent>
      <mc:AlternateContent xmlns:mc="http://schemas.openxmlformats.org/markup-compatibility/2006">
        <mc:Choice xmlns:p14="http://schemas.microsoft.com/office/powerpoint/2010/main" Requires="p14">
          <p:contentPart p14:bwMode="auto" r:id="rId132">
            <p14:nvContentPartPr>
              <p14:cNvPr id="1049921" name=""/>
              <p14:cNvContentPartPr/>
              <p14:nvPr/>
            </p14:nvContentPartPr>
            <p14:xfrm>
              <a:off x="4951800" y="5548581"/>
              <a:ext cx="215350" cy="42144"/>
            </p14:xfrm>
          </p:contentPart>
        </mc:Choice>
        <mc:Fallback>
          <p:sp>
            <p:nvSpPr>
              <p:cNvPr id="1049921" name=""/>
              <p:cNvSpPr/>
              <p:nvPr/>
            </p:nvSpPr>
            <p:spPr>
              <a:xfrm>
                <a:off x="4951800" y="5548581"/>
                <a:ext cx="215350" cy="42144"/>
              </a:xfrm>
            </p:spPr>
          </p:sp>
        </mc:Fallback>
      </mc:AlternateContent>
      <mc:AlternateContent xmlns:mc="http://schemas.openxmlformats.org/markup-compatibility/2006">
        <mc:Choice xmlns:p14="http://schemas.microsoft.com/office/powerpoint/2010/main" Requires="p14">
          <p:contentPart p14:bwMode="auto" r:id="rId133">
            <p14:nvContentPartPr>
              <p14:cNvPr id="1049922" name=""/>
              <p14:cNvContentPartPr/>
              <p14:nvPr/>
            </p14:nvContentPartPr>
            <p14:xfrm>
              <a:off x="5636931" y="4814782"/>
              <a:ext cx="142471" cy="40433"/>
            </p14:xfrm>
          </p:contentPart>
        </mc:Choice>
        <mc:Fallback>
          <p:sp>
            <p:nvSpPr>
              <p:cNvPr id="1049922" name=""/>
              <p:cNvSpPr/>
              <p:nvPr/>
            </p:nvSpPr>
            <p:spPr>
              <a:xfrm>
                <a:off x="5636931" y="4814782"/>
                <a:ext cx="142471" cy="40433"/>
              </a:xfrm>
            </p:spPr>
          </p:sp>
        </mc:Fallback>
      </mc:AlternateContent>
      <mc:AlternateContent xmlns:mc="http://schemas.openxmlformats.org/markup-compatibility/2006">
        <mc:Choice xmlns:p14="http://schemas.microsoft.com/office/powerpoint/2010/main" Requires="p14">
          <p:contentPart p14:bwMode="auto" r:id="rId134">
            <p14:nvContentPartPr>
              <p14:cNvPr id="1049923" name=""/>
              <p14:cNvContentPartPr/>
              <p14:nvPr/>
            </p14:nvContentPartPr>
            <p14:xfrm>
              <a:off x="5415229" y="5451472"/>
              <a:ext cx="218039" cy="198548"/>
            </p14:xfrm>
          </p:contentPart>
        </mc:Choice>
        <mc:Fallback>
          <p:sp>
            <p:nvSpPr>
              <p:cNvPr id="1049923" name=""/>
              <p:cNvSpPr/>
              <p:nvPr/>
            </p:nvSpPr>
            <p:spPr>
              <a:xfrm>
                <a:off x="5415229" y="5451472"/>
                <a:ext cx="218039" cy="198548"/>
              </a:xfrm>
            </p:spPr>
          </p:sp>
        </mc:Fallback>
      </mc:AlternateContent>
      <mc:AlternateContent xmlns:mc="http://schemas.openxmlformats.org/markup-compatibility/2006">
        <mc:Choice xmlns:p14="http://schemas.microsoft.com/office/powerpoint/2010/main" Requires="p14">
          <p:contentPart p14:bwMode="auto" r:id="rId135">
            <p14:nvContentPartPr>
              <p14:cNvPr id="1049924" name=""/>
              <p14:cNvContentPartPr/>
              <p14:nvPr/>
            </p14:nvContentPartPr>
            <p14:xfrm>
              <a:off x="5712492" y="5458418"/>
              <a:ext cx="136448" cy="207099"/>
            </p14:xfrm>
          </p:contentPart>
        </mc:Choice>
        <mc:Fallback>
          <p:sp>
            <p:nvSpPr>
              <p:cNvPr id="1049924" name=""/>
              <p:cNvSpPr/>
              <p:nvPr/>
            </p:nvSpPr>
            <p:spPr>
              <a:xfrm>
                <a:off x="5712492" y="5458418"/>
                <a:ext cx="136448" cy="207099"/>
              </a:xfrm>
            </p:spPr>
          </p:sp>
        </mc:Fallback>
      </mc:AlternateContent>
      <mc:AlternateContent xmlns:mc="http://schemas.openxmlformats.org/markup-compatibility/2006">
        <mc:Choice xmlns:p14="http://schemas.microsoft.com/office/powerpoint/2010/main" Requires="p14">
          <p:contentPart p14:bwMode="auto" r:id="rId136">
            <p14:nvContentPartPr>
              <p14:cNvPr id="1049925" name=""/>
              <p14:cNvContentPartPr/>
              <p14:nvPr/>
            </p14:nvContentPartPr>
            <p14:xfrm>
              <a:off x="5685707" y="5402406"/>
              <a:ext cx="175368" cy="251288"/>
            </p14:xfrm>
          </p:contentPart>
        </mc:Choice>
        <mc:Fallback>
          <p:sp>
            <p:nvSpPr>
              <p:cNvPr id="1049925" name=""/>
              <p:cNvSpPr/>
              <p:nvPr/>
            </p:nvSpPr>
            <p:spPr>
              <a:xfrm>
                <a:off x="5685707" y="5402406"/>
                <a:ext cx="175368" cy="251288"/>
              </a:xfrm>
            </p:spPr>
          </p:sp>
        </mc:Fallback>
      </mc:AlternateContent>
      <mc:AlternateContent xmlns:mc="http://schemas.openxmlformats.org/markup-compatibility/2006">
        <mc:Choice xmlns:p14="http://schemas.microsoft.com/office/powerpoint/2010/main" Requires="p14">
          <p:contentPart p14:bwMode="auto" r:id="rId137">
            <p14:nvContentPartPr>
              <p14:cNvPr id="1049926" name=""/>
              <p14:cNvContentPartPr/>
              <p14:nvPr/>
            </p14:nvContentPartPr>
            <p14:xfrm>
              <a:off x="5878220" y="5427469"/>
              <a:ext cx="77700" cy="12965"/>
            </p14:xfrm>
          </p:contentPart>
        </mc:Choice>
        <mc:Fallback>
          <p:sp>
            <p:nvSpPr>
              <p:cNvPr id="1049926" name=""/>
              <p:cNvSpPr/>
              <p:nvPr/>
            </p:nvSpPr>
            <p:spPr>
              <a:xfrm>
                <a:off x="5878220" y="5427469"/>
                <a:ext cx="77700" cy="12965"/>
              </a:xfrm>
            </p:spPr>
          </p:sp>
        </mc:Fallback>
      </mc:AlternateContent>
      <mc:AlternateContent xmlns:mc="http://schemas.openxmlformats.org/markup-compatibility/2006">
        <mc:Choice xmlns:p14="http://schemas.microsoft.com/office/powerpoint/2010/main" Requires="p14">
          <p:contentPart p14:bwMode="auto" r:id="rId138">
            <p14:nvContentPartPr>
              <p14:cNvPr id="1049927" name=""/>
              <p14:cNvContentPartPr/>
              <p14:nvPr/>
            </p14:nvContentPartPr>
            <p14:xfrm>
              <a:off x="5884680" y="5467943"/>
              <a:ext cx="120383" cy="151497"/>
            </p14:xfrm>
          </p:contentPart>
        </mc:Choice>
        <mc:Fallback>
          <p:sp>
            <p:nvSpPr>
              <p:cNvPr id="1049927" name=""/>
              <p:cNvSpPr/>
              <p:nvPr/>
            </p:nvSpPr>
            <p:spPr>
              <a:xfrm>
                <a:off x="5884680" y="5467943"/>
                <a:ext cx="120383" cy="151497"/>
              </a:xfrm>
            </p:spPr>
          </p:sp>
        </mc:Fallback>
      </mc:AlternateContent>
      <mc:AlternateContent xmlns:mc="http://schemas.openxmlformats.org/markup-compatibility/2006">
        <mc:Choice xmlns:p14="http://schemas.microsoft.com/office/powerpoint/2010/main" Requires="p14">
          <p:contentPart p14:bwMode="auto" r:id="rId139">
            <p14:nvContentPartPr>
              <p14:cNvPr id="1049928" name=""/>
              <p14:cNvContentPartPr/>
              <p14:nvPr/>
            </p14:nvContentPartPr>
            <p14:xfrm>
              <a:off x="5975347" y="5464133"/>
              <a:ext cx="149548" cy="196221"/>
            </p14:xfrm>
          </p:contentPart>
        </mc:Choice>
        <mc:Fallback>
          <p:sp>
            <p:nvSpPr>
              <p:cNvPr id="1049928" name=""/>
              <p:cNvSpPr/>
              <p:nvPr/>
            </p:nvSpPr>
            <p:spPr>
              <a:xfrm>
                <a:off x="5975347" y="5464133"/>
                <a:ext cx="149548" cy="196221"/>
              </a:xfrm>
            </p:spPr>
          </p:sp>
        </mc:Fallback>
      </mc:AlternateContent>
      <mc:AlternateContent xmlns:mc="http://schemas.openxmlformats.org/markup-compatibility/2006">
        <mc:Choice xmlns:p14="http://schemas.microsoft.com/office/powerpoint/2010/main" Requires="p14">
          <p:contentPart p14:bwMode="auto" r:id="rId140">
            <p14:nvContentPartPr>
              <p14:cNvPr id="1049929" name=""/>
              <p14:cNvContentPartPr/>
              <p14:nvPr/>
            </p14:nvContentPartPr>
            <p14:xfrm>
              <a:off x="6139191" y="5473914"/>
              <a:ext cx="68209" cy="9267"/>
            </p14:xfrm>
          </p:contentPart>
        </mc:Choice>
        <mc:Fallback>
          <p:sp>
            <p:nvSpPr>
              <p:cNvPr id="1049929" name=""/>
              <p:cNvSpPr/>
              <p:nvPr/>
            </p:nvSpPr>
            <p:spPr>
              <a:xfrm>
                <a:off x="6139191" y="5473914"/>
                <a:ext cx="68209" cy="9267"/>
              </a:xfrm>
            </p:spPr>
          </p:sp>
        </mc:Fallback>
      </mc:AlternateContent>
      <mc:AlternateContent xmlns:mc="http://schemas.openxmlformats.org/markup-compatibility/2006">
        <mc:Choice xmlns:p14="http://schemas.microsoft.com/office/powerpoint/2010/main" Requires="p14">
          <p:contentPart p14:bwMode="auto" r:id="rId141">
            <p14:nvContentPartPr>
              <p14:cNvPr id="1049930" name=""/>
              <p14:cNvContentPartPr/>
              <p14:nvPr/>
            </p14:nvContentPartPr>
            <p14:xfrm>
              <a:off x="6191259" y="5421591"/>
              <a:ext cx="145281" cy="180172"/>
            </p14:xfrm>
          </p:contentPart>
        </mc:Choice>
        <mc:Fallback>
          <p:sp>
            <p:nvSpPr>
              <p:cNvPr id="1049930" name=""/>
              <p:cNvSpPr/>
              <p:nvPr/>
            </p:nvSpPr>
            <p:spPr>
              <a:xfrm>
                <a:off x="6191259" y="5421591"/>
                <a:ext cx="145281" cy="180172"/>
              </a:xfrm>
            </p:spPr>
          </p:sp>
        </mc:Fallback>
      </mc:AlternateContent>
      <mc:AlternateContent xmlns:mc="http://schemas.openxmlformats.org/markup-compatibility/2006">
        <mc:Choice xmlns:p14="http://schemas.microsoft.com/office/powerpoint/2010/main" Requires="p14">
          <p:contentPart p14:bwMode="auto" r:id="rId142">
            <p14:nvContentPartPr>
              <p14:cNvPr id="1049931" name=""/>
              <p14:cNvContentPartPr/>
              <p14:nvPr/>
            </p14:nvContentPartPr>
            <p14:xfrm>
              <a:off x="6282695" y="5351509"/>
              <a:ext cx="124817" cy="313170"/>
            </p14:xfrm>
          </p:contentPart>
        </mc:Choice>
        <mc:Fallback>
          <p:sp>
            <p:nvSpPr>
              <p:cNvPr id="1049931" name=""/>
              <p:cNvSpPr/>
              <p:nvPr/>
            </p:nvSpPr>
            <p:spPr>
              <a:xfrm>
                <a:off x="6282695" y="5351509"/>
                <a:ext cx="124817" cy="313170"/>
              </a:xfrm>
            </p:spPr>
          </p:sp>
        </mc:Fallback>
      </mc:AlternateContent>
      <mc:AlternateContent xmlns:mc="http://schemas.openxmlformats.org/markup-compatibility/2006">
        <mc:Choice xmlns:p14="http://schemas.microsoft.com/office/powerpoint/2010/main" Requires="p14">
          <p:contentPart p14:bwMode="auto" r:id="rId143">
            <p14:nvContentPartPr>
              <p14:cNvPr id="1049932" name=""/>
              <p14:cNvContentPartPr/>
              <p14:nvPr/>
            </p14:nvContentPartPr>
            <p14:xfrm>
              <a:off x="1720710" y="3606869"/>
              <a:ext cx="159053" cy="254423"/>
            </p14:xfrm>
          </p:contentPart>
        </mc:Choice>
        <mc:Fallback>
          <p:sp>
            <p:nvSpPr>
              <p:cNvPr id="1049932" name=""/>
              <p:cNvSpPr/>
              <p:nvPr/>
            </p:nvSpPr>
            <p:spPr>
              <a:xfrm>
                <a:off x="1720710" y="3606869"/>
                <a:ext cx="159053" cy="254423"/>
              </a:xfrm>
            </p:spPr>
          </p:sp>
        </mc:Fallback>
      </mc:AlternateContent>
      <mc:AlternateContent xmlns:mc="http://schemas.openxmlformats.org/markup-compatibility/2006">
        <mc:Choice xmlns:p14="http://schemas.microsoft.com/office/powerpoint/2010/main" Requires="p14">
          <p:contentPart p14:bwMode="auto" r:id="rId144">
            <p14:nvContentPartPr>
              <p14:cNvPr id="1049933" name=""/>
              <p14:cNvContentPartPr/>
              <p14:nvPr/>
            </p14:nvContentPartPr>
            <p14:xfrm>
              <a:off x="1703826" y="3594805"/>
              <a:ext cx="91810" cy="226194"/>
            </p14:xfrm>
          </p:contentPart>
        </mc:Choice>
        <mc:Fallback>
          <p:sp>
            <p:nvSpPr>
              <p:cNvPr id="1049933" name=""/>
              <p:cNvSpPr/>
              <p:nvPr/>
            </p:nvSpPr>
            <p:spPr>
              <a:xfrm>
                <a:off x="1703826" y="3594805"/>
                <a:ext cx="91810" cy="226194"/>
              </a:xfrm>
            </p:spPr>
          </p:sp>
        </mc:Fallback>
      </mc:AlternateContent>
      <mc:AlternateContent xmlns:mc="http://schemas.openxmlformats.org/markup-compatibility/2006">
        <mc:Choice xmlns:p14="http://schemas.microsoft.com/office/powerpoint/2010/main" Requires="p14">
          <p:contentPart p14:bwMode="auto" r:id="rId145">
            <p14:nvContentPartPr>
              <p14:cNvPr id="1049934" name=""/>
              <p14:cNvContentPartPr/>
              <p14:nvPr/>
            </p14:nvContentPartPr>
            <p14:xfrm>
              <a:off x="1875008" y="3565192"/>
              <a:ext cx="75046" cy="26439"/>
            </p14:xfrm>
          </p:contentPart>
        </mc:Choice>
        <mc:Fallback>
          <p:sp>
            <p:nvSpPr>
              <p:cNvPr id="1049934" name=""/>
              <p:cNvSpPr/>
              <p:nvPr/>
            </p:nvSpPr>
            <p:spPr>
              <a:xfrm>
                <a:off x="1875008" y="3565192"/>
                <a:ext cx="75046" cy="26439"/>
              </a:xfrm>
            </p:spPr>
          </p:sp>
        </mc:Fallback>
      </mc:AlternateContent>
      <mc:AlternateContent xmlns:mc="http://schemas.openxmlformats.org/markup-compatibility/2006">
        <mc:Choice xmlns:p14="http://schemas.microsoft.com/office/powerpoint/2010/main" Requires="p14">
          <p:contentPart p14:bwMode="auto" r:id="rId146">
            <p14:nvContentPartPr>
              <p14:cNvPr id="1049935" name=""/>
              <p14:cNvContentPartPr/>
              <p14:nvPr/>
            </p14:nvContentPartPr>
            <p14:xfrm>
              <a:off x="1896377" y="3603695"/>
              <a:ext cx="94375" cy="178499"/>
            </p14:xfrm>
          </p:contentPart>
        </mc:Choice>
        <mc:Fallback>
          <p:sp>
            <p:nvSpPr>
              <p:cNvPr id="1049935" name=""/>
              <p:cNvSpPr/>
              <p:nvPr/>
            </p:nvSpPr>
            <p:spPr>
              <a:xfrm>
                <a:off x="1896377" y="3603695"/>
                <a:ext cx="94375" cy="178499"/>
              </a:xfrm>
            </p:spPr>
          </p:sp>
        </mc:Fallback>
      </mc:AlternateContent>
      <mc:AlternateContent xmlns:mc="http://schemas.openxmlformats.org/markup-compatibility/2006">
        <mc:Choice xmlns:p14="http://schemas.microsoft.com/office/powerpoint/2010/main" Requires="p14">
          <p:contentPart p14:bwMode="auto" r:id="rId147">
            <p14:nvContentPartPr>
              <p14:cNvPr id="1049936" name=""/>
              <p14:cNvContentPartPr/>
              <p14:nvPr/>
            </p14:nvContentPartPr>
            <p14:xfrm>
              <a:off x="1979507" y="3615124"/>
              <a:ext cx="119644" cy="178320"/>
            </p14:xfrm>
          </p:contentPart>
        </mc:Choice>
        <mc:Fallback>
          <p:sp>
            <p:nvSpPr>
              <p:cNvPr id="1049936" name=""/>
              <p:cNvSpPr/>
              <p:nvPr/>
            </p:nvSpPr>
            <p:spPr>
              <a:xfrm>
                <a:off x="1979507" y="3615124"/>
                <a:ext cx="119644" cy="178320"/>
              </a:xfrm>
            </p:spPr>
          </p:sp>
        </mc:Fallback>
      </mc:AlternateContent>
      <mc:AlternateContent xmlns:mc="http://schemas.openxmlformats.org/markup-compatibility/2006">
        <mc:Choice xmlns:p14="http://schemas.microsoft.com/office/powerpoint/2010/main" Requires="p14">
          <p:contentPart p14:bwMode="auto" r:id="rId148">
            <p14:nvContentPartPr>
              <p14:cNvPr id="1049937" name=""/>
              <p14:cNvContentPartPr/>
              <p14:nvPr/>
            </p14:nvContentPartPr>
            <p14:xfrm>
              <a:off x="2090262" y="3557343"/>
              <a:ext cx="89796" cy="293271"/>
            </p14:xfrm>
          </p:contentPart>
        </mc:Choice>
        <mc:Fallback>
          <p:sp>
            <p:nvSpPr>
              <p:cNvPr id="1049937" name=""/>
              <p:cNvSpPr/>
              <p:nvPr/>
            </p:nvSpPr>
            <p:spPr>
              <a:xfrm>
                <a:off x="2090262" y="3557343"/>
                <a:ext cx="89796" cy="293271"/>
              </a:xfrm>
            </p:spPr>
          </p:sp>
        </mc:Fallback>
      </mc:AlternateContent>
      <mc:AlternateContent xmlns:mc="http://schemas.openxmlformats.org/markup-compatibility/2006">
        <mc:Choice xmlns:p14="http://schemas.microsoft.com/office/powerpoint/2010/main" Requires="p14">
          <p:contentPart p14:bwMode="auto" r:id="rId149">
            <p14:nvContentPartPr>
              <p14:cNvPr id="1049938" name=""/>
              <p14:cNvContentPartPr/>
              <p14:nvPr/>
            </p14:nvContentPartPr>
            <p14:xfrm>
              <a:off x="2254084" y="3592819"/>
              <a:ext cx="97093" cy="10240"/>
            </p14:xfrm>
          </p:contentPart>
        </mc:Choice>
        <mc:Fallback>
          <p:sp>
            <p:nvSpPr>
              <p:cNvPr id="1049938" name=""/>
              <p:cNvSpPr/>
              <p:nvPr/>
            </p:nvSpPr>
            <p:spPr>
              <a:xfrm>
                <a:off x="2254084" y="3592819"/>
                <a:ext cx="97093" cy="10240"/>
              </a:xfrm>
            </p:spPr>
          </p:sp>
        </mc:Fallback>
      </mc:AlternateContent>
      <mc:AlternateContent xmlns:mc="http://schemas.openxmlformats.org/markup-compatibility/2006">
        <mc:Choice xmlns:p14="http://schemas.microsoft.com/office/powerpoint/2010/main" Requires="p14">
          <p:contentPart p14:bwMode="auto" r:id="rId150">
            <p14:nvContentPartPr>
              <p14:cNvPr id="1049939" name=""/>
              <p14:cNvContentPartPr/>
              <p14:nvPr/>
            </p14:nvContentPartPr>
            <p14:xfrm>
              <a:off x="2244560" y="3648335"/>
              <a:ext cx="152497" cy="13140"/>
            </p14:xfrm>
          </p:contentPart>
        </mc:Choice>
        <mc:Fallback>
          <p:sp>
            <p:nvSpPr>
              <p:cNvPr id="1049939" name=""/>
              <p:cNvSpPr/>
              <p:nvPr/>
            </p:nvSpPr>
            <p:spPr>
              <a:xfrm>
                <a:off x="2244560" y="3648335"/>
                <a:ext cx="152497" cy="13140"/>
              </a:xfrm>
            </p:spPr>
          </p:sp>
        </mc:Fallback>
      </mc:AlternateContent>
      <mc:AlternateContent xmlns:mc="http://schemas.openxmlformats.org/markup-compatibility/2006">
        <mc:Choice xmlns:p14="http://schemas.microsoft.com/office/powerpoint/2010/main" Requires="p14">
          <p:contentPart p14:bwMode="auto" r:id="rId151">
            <p14:nvContentPartPr>
              <p14:cNvPr id="1049940" name=""/>
              <p14:cNvContentPartPr/>
              <p14:nvPr/>
            </p14:nvContentPartPr>
            <p14:xfrm>
              <a:off x="2551250" y="3432744"/>
              <a:ext cx="202835" cy="14753"/>
            </p14:xfrm>
          </p:contentPart>
        </mc:Choice>
        <mc:Fallback>
          <p:sp>
            <p:nvSpPr>
              <p:cNvPr id="1049940" name=""/>
              <p:cNvSpPr/>
              <p:nvPr/>
            </p:nvSpPr>
            <p:spPr>
              <a:xfrm>
                <a:off x="2551250" y="3432744"/>
                <a:ext cx="202835" cy="14753"/>
              </a:xfrm>
            </p:spPr>
          </p:sp>
        </mc:Fallback>
      </mc:AlternateContent>
      <mc:AlternateContent xmlns:mc="http://schemas.openxmlformats.org/markup-compatibility/2006">
        <mc:Choice xmlns:p14="http://schemas.microsoft.com/office/powerpoint/2010/main" Requires="p14">
          <p:contentPart p14:bwMode="auto" r:id="rId152">
            <p14:nvContentPartPr>
              <p14:cNvPr id="1049941" name=""/>
              <p14:cNvContentPartPr/>
              <p14:nvPr/>
            </p14:nvContentPartPr>
            <p14:xfrm>
              <a:off x="2545535" y="3500198"/>
              <a:ext cx="192781" cy="145816"/>
            </p14:xfrm>
          </p:contentPart>
        </mc:Choice>
        <mc:Fallback>
          <p:sp>
            <p:nvSpPr>
              <p:cNvPr id="1049941" name=""/>
              <p:cNvSpPr/>
              <p:nvPr/>
            </p:nvSpPr>
            <p:spPr>
              <a:xfrm>
                <a:off x="2545535" y="3500198"/>
                <a:ext cx="192781" cy="145816"/>
              </a:xfrm>
            </p:spPr>
          </p:sp>
        </mc:Fallback>
      </mc:AlternateContent>
      <mc:AlternateContent xmlns:mc="http://schemas.openxmlformats.org/markup-compatibility/2006">
        <mc:Choice xmlns:p14="http://schemas.microsoft.com/office/powerpoint/2010/main" Requires="p14">
          <p:contentPart p14:bwMode="auto" r:id="rId153">
            <p14:nvContentPartPr>
              <p14:cNvPr id="1049942" name=""/>
              <p14:cNvContentPartPr/>
              <p14:nvPr/>
            </p14:nvContentPartPr>
            <p14:xfrm>
              <a:off x="2522042" y="3730685"/>
              <a:ext cx="47463" cy="196610"/>
            </p14:xfrm>
          </p:contentPart>
        </mc:Choice>
        <mc:Fallback>
          <p:sp>
            <p:nvSpPr>
              <p:cNvPr id="1049942" name=""/>
              <p:cNvSpPr/>
              <p:nvPr/>
            </p:nvSpPr>
            <p:spPr>
              <a:xfrm>
                <a:off x="2522042" y="3730685"/>
                <a:ext cx="47463" cy="196610"/>
              </a:xfrm>
            </p:spPr>
          </p:sp>
        </mc:Fallback>
      </mc:AlternateContent>
      <mc:AlternateContent xmlns:mc="http://schemas.openxmlformats.org/markup-compatibility/2006">
        <mc:Choice xmlns:p14="http://schemas.microsoft.com/office/powerpoint/2010/main" Requires="p14">
          <p:contentPart p14:bwMode="auto" r:id="rId154">
            <p14:nvContentPartPr>
              <p14:cNvPr id="1049943" name=""/>
              <p14:cNvContentPartPr/>
              <p14:nvPr/>
            </p14:nvContentPartPr>
            <p14:xfrm>
              <a:off x="2535711" y="3757988"/>
              <a:ext cx="139048" cy="131950"/>
            </p14:xfrm>
          </p:contentPart>
        </mc:Choice>
        <mc:Fallback>
          <p:sp>
            <p:nvSpPr>
              <p:cNvPr id="1049943" name=""/>
              <p:cNvSpPr/>
              <p:nvPr/>
            </p:nvSpPr>
            <p:spPr>
              <a:xfrm>
                <a:off x="2535711" y="3757988"/>
                <a:ext cx="139048" cy="131950"/>
              </a:xfrm>
            </p:spPr>
          </p:sp>
        </mc:Fallback>
      </mc:AlternateContent>
      <mc:AlternateContent xmlns:mc="http://schemas.openxmlformats.org/markup-compatibility/2006">
        <mc:Choice xmlns:p14="http://schemas.microsoft.com/office/powerpoint/2010/main" Requires="p14">
          <p:contentPart p14:bwMode="auto" r:id="rId155">
            <p14:nvContentPartPr>
              <p14:cNvPr id="1049944" name=""/>
              <p14:cNvContentPartPr/>
              <p14:nvPr/>
            </p14:nvContentPartPr>
            <p14:xfrm>
              <a:off x="2706182" y="3756125"/>
              <a:ext cx="51573" cy="20828"/>
            </p14:xfrm>
          </p:contentPart>
        </mc:Choice>
        <mc:Fallback>
          <p:sp>
            <p:nvSpPr>
              <p:cNvPr id="1049944" name=""/>
              <p:cNvSpPr/>
              <p:nvPr/>
            </p:nvSpPr>
            <p:spPr>
              <a:xfrm>
                <a:off x="2706182" y="3756125"/>
                <a:ext cx="51573" cy="20828"/>
              </a:xfrm>
            </p:spPr>
          </p:sp>
        </mc:Fallback>
      </mc:AlternateContent>
      <mc:AlternateContent xmlns:mc="http://schemas.openxmlformats.org/markup-compatibility/2006">
        <mc:Choice xmlns:p14="http://schemas.microsoft.com/office/powerpoint/2010/main" Requires="p14">
          <p:contentPart p14:bwMode="auto" r:id="rId156">
            <p14:nvContentPartPr>
              <p14:cNvPr id="1049945" name=""/>
              <p14:cNvContentPartPr/>
              <p14:nvPr/>
            </p14:nvContentPartPr>
            <p14:xfrm>
              <a:off x="2670624" y="3841920"/>
              <a:ext cx="88941" cy="14484"/>
            </p14:xfrm>
          </p:contentPart>
        </mc:Choice>
        <mc:Fallback>
          <p:sp>
            <p:nvSpPr>
              <p:cNvPr id="1049945" name=""/>
              <p:cNvSpPr/>
              <p:nvPr/>
            </p:nvSpPr>
            <p:spPr>
              <a:xfrm>
                <a:off x="2670624" y="3841920"/>
                <a:ext cx="88941" cy="14484"/>
              </a:xfrm>
            </p:spPr>
          </p:sp>
        </mc:Fallback>
      </mc:AlternateContent>
      <mc:AlternateContent xmlns:mc="http://schemas.openxmlformats.org/markup-compatibility/2006">
        <mc:Choice xmlns:p14="http://schemas.microsoft.com/office/powerpoint/2010/main" Requires="p14">
          <p:contentPart p14:bwMode="auto" r:id="rId157">
            <p14:nvContentPartPr>
              <p14:cNvPr id="1049946" name=""/>
              <p14:cNvContentPartPr/>
              <p14:nvPr/>
            </p14:nvContentPartPr>
            <p14:xfrm>
              <a:off x="2767774" y="3785157"/>
              <a:ext cx="74383" cy="10293"/>
            </p14:xfrm>
          </p:contentPart>
        </mc:Choice>
        <mc:Fallback>
          <p:sp>
            <p:nvSpPr>
              <p:cNvPr id="1049946" name=""/>
              <p:cNvSpPr/>
              <p:nvPr/>
            </p:nvSpPr>
            <p:spPr>
              <a:xfrm>
                <a:off x="2767774" y="3785157"/>
                <a:ext cx="74383" cy="10293"/>
              </a:xfrm>
            </p:spPr>
          </p:sp>
        </mc:Fallback>
      </mc:AlternateContent>
      <mc:AlternateContent xmlns:mc="http://schemas.openxmlformats.org/markup-compatibility/2006">
        <mc:Choice xmlns:p14="http://schemas.microsoft.com/office/powerpoint/2010/main" Requires="p14">
          <p:contentPart p14:bwMode="auto" r:id="rId158">
            <p14:nvContentPartPr>
              <p14:cNvPr id="1049947" name=""/>
              <p14:cNvContentPartPr/>
              <p14:nvPr/>
            </p14:nvContentPartPr>
            <p14:xfrm>
              <a:off x="2811082" y="3673712"/>
              <a:ext cx="184174" cy="180292"/>
            </p14:xfrm>
          </p:contentPart>
        </mc:Choice>
        <mc:Fallback>
          <p:sp>
            <p:nvSpPr>
              <p:cNvPr id="1049947" name=""/>
              <p:cNvSpPr/>
              <p:nvPr/>
            </p:nvSpPr>
            <p:spPr>
              <a:xfrm>
                <a:off x="2811082" y="3673712"/>
                <a:ext cx="184174" cy="180292"/>
              </a:xfrm>
            </p:spPr>
          </p:sp>
        </mc:Fallback>
      </mc:AlternateContent>
      <mc:AlternateContent xmlns:mc="http://schemas.openxmlformats.org/markup-compatibility/2006">
        <mc:Choice xmlns:p14="http://schemas.microsoft.com/office/powerpoint/2010/main" Requires="p14">
          <p:contentPart p14:bwMode="auto" r:id="rId159">
            <p14:nvContentPartPr>
              <p14:cNvPr id="1049948" name=""/>
              <p14:cNvContentPartPr/>
              <p14:nvPr/>
            </p14:nvContentPartPr>
            <p14:xfrm>
              <a:off x="2502860" y="3254396"/>
              <a:ext cx="215024" cy="157941"/>
            </p14:xfrm>
          </p:contentPart>
        </mc:Choice>
        <mc:Fallback>
          <p:sp>
            <p:nvSpPr>
              <p:cNvPr id="1049948" name=""/>
              <p:cNvSpPr/>
              <p:nvPr/>
            </p:nvSpPr>
            <p:spPr>
              <a:xfrm>
                <a:off x="2502860" y="3254396"/>
                <a:ext cx="215024" cy="157941"/>
              </a:xfrm>
            </p:spPr>
          </p:sp>
        </mc:Fallback>
      </mc:AlternateContent>
      <mc:AlternateContent xmlns:mc="http://schemas.openxmlformats.org/markup-compatibility/2006">
        <mc:Choice xmlns:p14="http://schemas.microsoft.com/office/powerpoint/2010/main" Requires="p14">
          <p:contentPart p14:bwMode="auto" r:id="rId160">
            <p14:nvContentPartPr>
              <p14:cNvPr id="1049949" name=""/>
              <p14:cNvContentPartPr/>
              <p14:nvPr/>
            </p14:nvContentPartPr>
            <p14:xfrm>
              <a:off x="2984214" y="3413797"/>
              <a:ext cx="180312" cy="234761"/>
            </p14:xfrm>
          </p:contentPart>
        </mc:Choice>
        <mc:Fallback>
          <p:sp>
            <p:nvSpPr>
              <p:cNvPr id="1049949" name=""/>
              <p:cNvSpPr/>
              <p:nvPr/>
            </p:nvSpPr>
            <p:spPr>
              <a:xfrm>
                <a:off x="2984214" y="3413797"/>
                <a:ext cx="180312" cy="234761"/>
              </a:xfrm>
            </p:spPr>
          </p:sp>
        </mc:Fallback>
      </mc:AlternateContent>
      <mc:AlternateContent xmlns:mc="http://schemas.openxmlformats.org/markup-compatibility/2006">
        <mc:Choice xmlns:p14="http://schemas.microsoft.com/office/powerpoint/2010/main" Requires="p14">
          <p:contentPart p14:bwMode="auto" r:id="rId161">
            <p14:nvContentPartPr>
              <p14:cNvPr id="1049950" name=""/>
              <p14:cNvContentPartPr/>
              <p14:nvPr/>
            </p14:nvContentPartPr>
            <p14:xfrm>
              <a:off x="3017442" y="3359431"/>
              <a:ext cx="72176" cy="273780"/>
            </p14:xfrm>
          </p:contentPart>
        </mc:Choice>
        <mc:Fallback>
          <p:sp>
            <p:nvSpPr>
              <p:cNvPr id="1049950" name=""/>
              <p:cNvSpPr/>
              <p:nvPr/>
            </p:nvSpPr>
            <p:spPr>
              <a:xfrm>
                <a:off x="3017442" y="3359431"/>
                <a:ext cx="72176" cy="273780"/>
              </a:xfrm>
            </p:spPr>
          </p:sp>
        </mc:Fallback>
      </mc:AlternateContent>
      <mc:AlternateContent xmlns:mc="http://schemas.openxmlformats.org/markup-compatibility/2006">
        <mc:Choice xmlns:p14="http://schemas.microsoft.com/office/powerpoint/2010/main" Requires="p14">
          <p:contentPart p14:bwMode="auto" r:id="rId162">
            <p14:nvContentPartPr>
              <p14:cNvPr id="1049951" name=""/>
              <p14:cNvContentPartPr/>
              <p14:nvPr/>
            </p14:nvContentPartPr>
            <p14:xfrm>
              <a:off x="3189944" y="3349741"/>
              <a:ext cx="91626" cy="22389"/>
            </p14:xfrm>
          </p:contentPart>
        </mc:Choice>
        <mc:Fallback>
          <p:sp>
            <p:nvSpPr>
              <p:cNvPr id="1049951" name=""/>
              <p:cNvSpPr/>
              <p:nvPr/>
            </p:nvSpPr>
            <p:spPr>
              <a:xfrm>
                <a:off x="3189944" y="3349741"/>
                <a:ext cx="91626" cy="22389"/>
              </a:xfrm>
            </p:spPr>
          </p:sp>
        </mc:Fallback>
      </mc:AlternateContent>
      <mc:AlternateContent xmlns:mc="http://schemas.openxmlformats.org/markup-compatibility/2006">
        <mc:Choice xmlns:p14="http://schemas.microsoft.com/office/powerpoint/2010/main" Requires="p14">
          <p:contentPart p14:bwMode="auto" r:id="rId163">
            <p14:nvContentPartPr>
              <p14:cNvPr id="1049952" name=""/>
              <p14:cNvContentPartPr/>
              <p14:nvPr/>
            </p14:nvContentPartPr>
            <p14:xfrm>
              <a:off x="3173434" y="3367050"/>
              <a:ext cx="122908" cy="255411"/>
            </p14:xfrm>
          </p:contentPart>
        </mc:Choice>
        <mc:Fallback>
          <p:sp>
            <p:nvSpPr>
              <p:cNvPr id="1049952" name=""/>
              <p:cNvSpPr/>
              <p:nvPr/>
            </p:nvSpPr>
            <p:spPr>
              <a:xfrm>
                <a:off x="3173434" y="3367050"/>
                <a:ext cx="122908" cy="255411"/>
              </a:xfrm>
            </p:spPr>
          </p:sp>
        </mc:Fallback>
      </mc:AlternateContent>
      <mc:AlternateContent xmlns:mc="http://schemas.openxmlformats.org/markup-compatibility/2006">
        <mc:Choice xmlns:p14="http://schemas.microsoft.com/office/powerpoint/2010/main" Requires="p14">
          <p:contentPart p14:bwMode="auto" r:id="rId164">
            <p14:nvContentPartPr>
              <p14:cNvPr id="1049953" name=""/>
              <p14:cNvContentPartPr/>
              <p14:nvPr/>
            </p14:nvContentPartPr>
            <p14:xfrm>
              <a:off x="3306144" y="3261014"/>
              <a:ext cx="22520" cy="392790"/>
            </p14:xfrm>
          </p:contentPart>
        </mc:Choice>
        <mc:Fallback>
          <p:sp>
            <p:nvSpPr>
              <p:cNvPr id="1049953" name=""/>
              <p:cNvSpPr/>
              <p:nvPr/>
            </p:nvSpPr>
            <p:spPr>
              <a:xfrm>
                <a:off x="3306144" y="3261014"/>
                <a:ext cx="22520" cy="392790"/>
              </a:xfrm>
            </p:spPr>
          </p:sp>
        </mc:Fallback>
      </mc:AlternateContent>
      <mc:AlternateContent xmlns:mc="http://schemas.openxmlformats.org/markup-compatibility/2006">
        <mc:Choice xmlns:p14="http://schemas.microsoft.com/office/powerpoint/2010/main" Requires="p14">
          <p:contentPart p14:bwMode="auto" r:id="rId165">
            <p14:nvContentPartPr>
              <p14:cNvPr id="1049954" name=""/>
              <p14:cNvContentPartPr/>
              <p14:nvPr/>
            </p14:nvContentPartPr>
            <p14:xfrm>
              <a:off x="3338526" y="3399018"/>
              <a:ext cx="84331" cy="108174"/>
            </p14:xfrm>
          </p:contentPart>
        </mc:Choice>
        <mc:Fallback>
          <p:sp>
            <p:nvSpPr>
              <p:cNvPr id="1049954" name=""/>
              <p:cNvSpPr/>
              <p:nvPr/>
            </p:nvSpPr>
            <p:spPr>
              <a:xfrm>
                <a:off x="3338526" y="3399018"/>
                <a:ext cx="84331" cy="108174"/>
              </a:xfrm>
            </p:spPr>
          </p:sp>
        </mc:Fallback>
      </mc:AlternateContent>
      <mc:AlternateContent xmlns:mc="http://schemas.openxmlformats.org/markup-compatibility/2006">
        <mc:Choice xmlns:p14="http://schemas.microsoft.com/office/powerpoint/2010/main" Requires="p14">
          <p:contentPart p14:bwMode="auto" r:id="rId166">
            <p14:nvContentPartPr>
              <p14:cNvPr id="1049955" name=""/>
              <p14:cNvContentPartPr/>
              <p14:nvPr/>
            </p14:nvContentPartPr>
            <p14:xfrm>
              <a:off x="3324558" y="3485151"/>
              <a:ext cx="155182" cy="141727"/>
            </p14:xfrm>
          </p:contentPart>
        </mc:Choice>
        <mc:Fallback>
          <p:sp>
            <p:nvSpPr>
              <p:cNvPr id="1049955" name=""/>
              <p:cNvSpPr/>
              <p:nvPr/>
            </p:nvSpPr>
            <p:spPr>
              <a:xfrm>
                <a:off x="3324558" y="3485151"/>
                <a:ext cx="155182" cy="141727"/>
              </a:xfrm>
            </p:spPr>
          </p:sp>
        </mc:Fallback>
      </mc:AlternateContent>
      <mc:AlternateContent xmlns:mc="http://schemas.openxmlformats.org/markup-compatibility/2006">
        <mc:Choice xmlns:p14="http://schemas.microsoft.com/office/powerpoint/2010/main" Requires="p14">
          <p:contentPart p14:bwMode="auto" r:id="rId167">
            <p14:nvContentPartPr>
              <p14:cNvPr id="1049956" name=""/>
              <p14:cNvContentPartPr/>
              <p14:nvPr/>
            </p14:nvContentPartPr>
            <p14:xfrm>
              <a:off x="3472505" y="3356411"/>
              <a:ext cx="76119" cy="271410"/>
            </p14:xfrm>
          </p:contentPart>
        </mc:Choice>
        <mc:Fallback>
          <p:sp>
            <p:nvSpPr>
              <p:cNvPr id="1049956" name=""/>
              <p:cNvSpPr/>
              <p:nvPr/>
            </p:nvSpPr>
            <p:spPr>
              <a:xfrm>
                <a:off x="3472505" y="3356411"/>
                <a:ext cx="76119" cy="271410"/>
              </a:xfrm>
            </p:spPr>
          </p:sp>
        </mc:Fallback>
      </mc:AlternateContent>
      <mc:AlternateContent xmlns:mc="http://schemas.openxmlformats.org/markup-compatibility/2006">
        <mc:Choice xmlns:p14="http://schemas.microsoft.com/office/powerpoint/2010/main" Requires="p14">
          <p:contentPart p14:bwMode="auto" r:id="rId168">
            <p14:nvContentPartPr>
              <p14:cNvPr id="1049957" name=""/>
              <p14:cNvContentPartPr/>
              <p14:nvPr/>
            </p14:nvContentPartPr>
            <p14:xfrm>
              <a:off x="3642410" y="3308330"/>
              <a:ext cx="136798" cy="299428"/>
            </p14:xfrm>
          </p:contentPart>
        </mc:Choice>
        <mc:Fallback>
          <p:sp>
            <p:nvSpPr>
              <p:cNvPr id="1049957" name=""/>
              <p:cNvSpPr/>
              <p:nvPr/>
            </p:nvSpPr>
            <p:spPr>
              <a:xfrm>
                <a:off x="3642410" y="3308330"/>
                <a:ext cx="136798" cy="299428"/>
              </a:xfrm>
            </p:spPr>
          </p:sp>
        </mc:Fallback>
      </mc:AlternateContent>
      <mc:AlternateContent xmlns:mc="http://schemas.openxmlformats.org/markup-compatibility/2006">
        <mc:Choice xmlns:p14="http://schemas.microsoft.com/office/powerpoint/2010/main" Requires="p14">
          <p:contentPart p14:bwMode="auto" r:id="rId169">
            <p14:nvContentPartPr>
              <p14:cNvPr id="1049958" name=""/>
              <p14:cNvContentPartPr/>
              <p14:nvPr/>
            </p14:nvContentPartPr>
            <p14:xfrm>
              <a:off x="3803324" y="3292685"/>
              <a:ext cx="72828" cy="4330"/>
            </p14:xfrm>
          </p:contentPart>
        </mc:Choice>
        <mc:Fallback>
          <p:sp>
            <p:nvSpPr>
              <p:cNvPr id="1049958" name=""/>
              <p:cNvSpPr/>
              <p:nvPr/>
            </p:nvSpPr>
            <p:spPr>
              <a:xfrm>
                <a:off x="3803324" y="3292685"/>
                <a:ext cx="72828" cy="4330"/>
              </a:xfrm>
            </p:spPr>
          </p:sp>
        </mc:Fallback>
      </mc:AlternateContent>
      <mc:AlternateContent xmlns:mc="http://schemas.openxmlformats.org/markup-compatibility/2006">
        <mc:Choice xmlns:p14="http://schemas.microsoft.com/office/powerpoint/2010/main" Requires="p14">
          <p:contentPart p14:bwMode="auto" r:id="rId170">
            <p14:nvContentPartPr>
              <p14:cNvPr id="1049959" name=""/>
              <p14:cNvContentPartPr/>
              <p14:nvPr/>
            </p14:nvContentPartPr>
            <p14:xfrm>
              <a:off x="3795704" y="3345462"/>
              <a:ext cx="85130" cy="198609"/>
            </p14:xfrm>
          </p:contentPart>
        </mc:Choice>
        <mc:Fallback>
          <p:sp>
            <p:nvSpPr>
              <p:cNvPr id="1049959" name=""/>
              <p:cNvSpPr/>
              <p:nvPr/>
            </p:nvSpPr>
            <p:spPr>
              <a:xfrm>
                <a:off x="3795704" y="3345462"/>
                <a:ext cx="85130" cy="198609"/>
              </a:xfrm>
            </p:spPr>
          </p:sp>
        </mc:Fallback>
      </mc:AlternateContent>
      <mc:AlternateContent xmlns:mc="http://schemas.openxmlformats.org/markup-compatibility/2006">
        <mc:Choice xmlns:p14="http://schemas.microsoft.com/office/powerpoint/2010/main" Requires="p14">
          <p:contentPart p14:bwMode="auto" r:id="rId171">
            <p14:nvContentPartPr>
              <p14:cNvPr id="1049960" name=""/>
              <p14:cNvContentPartPr/>
              <p14:nvPr/>
            </p14:nvContentPartPr>
            <p14:xfrm>
              <a:off x="3938643" y="3337208"/>
              <a:ext cx="128519" cy="211814"/>
            </p14:xfrm>
          </p:contentPart>
        </mc:Choice>
        <mc:Fallback>
          <p:sp>
            <p:nvSpPr>
              <p:cNvPr id="1049960" name=""/>
              <p:cNvSpPr/>
              <p:nvPr/>
            </p:nvSpPr>
            <p:spPr>
              <a:xfrm>
                <a:off x="3938643" y="3337208"/>
                <a:ext cx="128519" cy="211814"/>
              </a:xfrm>
            </p:spPr>
          </p:sp>
        </mc:Fallback>
      </mc:AlternateContent>
      <mc:AlternateContent xmlns:mc="http://schemas.openxmlformats.org/markup-compatibility/2006">
        <mc:Choice xmlns:p14="http://schemas.microsoft.com/office/powerpoint/2010/main" Requires="p14">
          <p:contentPart p14:bwMode="auto" r:id="rId172">
            <p14:nvContentPartPr>
              <p14:cNvPr id="1049961" name=""/>
              <p14:cNvContentPartPr/>
              <p14:nvPr/>
            </p14:nvContentPartPr>
            <p14:xfrm>
              <a:off x="4054137" y="3379684"/>
              <a:ext cx="109617" cy="31812"/>
            </p14:xfrm>
          </p:contentPart>
        </mc:Choice>
        <mc:Fallback>
          <p:sp>
            <p:nvSpPr>
              <p:cNvPr id="1049961" name=""/>
              <p:cNvSpPr/>
              <p:nvPr/>
            </p:nvSpPr>
            <p:spPr>
              <a:xfrm>
                <a:off x="4054137" y="3379684"/>
                <a:ext cx="109617" cy="31812"/>
              </a:xfrm>
            </p:spPr>
          </p:sp>
        </mc:Fallback>
      </mc:AlternateContent>
      <mc:AlternateContent xmlns:mc="http://schemas.openxmlformats.org/markup-compatibility/2006">
        <mc:Choice xmlns:p14="http://schemas.microsoft.com/office/powerpoint/2010/main" Requires="p14">
          <p:contentPart p14:bwMode="auto" r:id="rId173">
            <p14:nvContentPartPr>
              <p14:cNvPr id="1049962" name=""/>
              <p14:cNvContentPartPr/>
              <p14:nvPr/>
            </p14:nvContentPartPr>
            <p14:xfrm>
              <a:off x="4135413" y="3198153"/>
              <a:ext cx="21456" cy="315833"/>
            </p14:xfrm>
          </p:contentPart>
        </mc:Choice>
        <mc:Fallback>
          <p:sp>
            <p:nvSpPr>
              <p:cNvPr id="1049962" name=""/>
              <p:cNvSpPr/>
              <p:nvPr/>
            </p:nvSpPr>
            <p:spPr>
              <a:xfrm>
                <a:off x="4135413" y="3198153"/>
                <a:ext cx="21456" cy="315833"/>
              </a:xfrm>
            </p:spPr>
          </p:sp>
        </mc:Fallback>
      </mc:AlternateContent>
      <mc:AlternateContent xmlns:mc="http://schemas.openxmlformats.org/markup-compatibility/2006">
        <mc:Choice xmlns:p14="http://schemas.microsoft.com/office/powerpoint/2010/main" Requires="p14">
          <p:contentPart p14:bwMode="auto" r:id="rId174">
            <p14:nvContentPartPr>
              <p14:cNvPr id="1049963" name=""/>
              <p14:cNvContentPartPr/>
              <p14:nvPr/>
            </p14:nvContentPartPr>
            <p14:xfrm>
              <a:off x="4130968" y="3345593"/>
              <a:ext cx="180776" cy="133917"/>
            </p14:xfrm>
          </p:contentPart>
        </mc:Choice>
        <mc:Fallback>
          <p:sp>
            <p:nvSpPr>
              <p:cNvPr id="1049963" name=""/>
              <p:cNvSpPr/>
              <p:nvPr/>
            </p:nvSpPr>
            <p:spPr>
              <a:xfrm>
                <a:off x="4130968" y="3345593"/>
                <a:ext cx="180776" cy="133917"/>
              </a:xfrm>
            </p:spPr>
          </p:sp>
        </mc:Fallback>
      </mc:AlternateContent>
      <mc:AlternateContent xmlns:mc="http://schemas.openxmlformats.org/markup-compatibility/2006">
        <mc:Choice xmlns:p14="http://schemas.microsoft.com/office/powerpoint/2010/main" Requires="p14">
          <p:contentPart p14:bwMode="auto" r:id="rId175">
            <p14:nvContentPartPr>
              <p14:cNvPr id="1049964" name=""/>
              <p14:cNvContentPartPr/>
              <p14:nvPr/>
            </p14:nvContentPartPr>
            <p14:xfrm>
              <a:off x="4306854" y="3222158"/>
              <a:ext cx="145979" cy="283951"/>
            </p14:xfrm>
          </p:contentPart>
        </mc:Choice>
        <mc:Fallback>
          <p:sp>
            <p:nvSpPr>
              <p:cNvPr id="1049964" name=""/>
              <p:cNvSpPr/>
              <p:nvPr/>
            </p:nvSpPr>
            <p:spPr>
              <a:xfrm>
                <a:off x="4306854" y="3222158"/>
                <a:ext cx="145979" cy="283951"/>
              </a:xfrm>
            </p:spPr>
          </p:sp>
        </mc:Fallback>
      </mc:AlternateContent>
    </p:spTree>
    <p:custDataLst>
      <p:tags r:id="rId17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16" name=""/>
        <p:cNvGrpSpPr/>
        <p:nvPr/>
      </p:nvGrpSpPr>
      <p:grpSpPr>
        <a:xfrm>
          <a:off x="0" y="0"/>
          <a:ext cx="0" cy="0"/>
          <a:chOff x="0" y="0"/>
          <a:chExt cx="0" cy="0"/>
        </a:xfrm>
      </p:grpSpPr>
      <p:sp>
        <p:nvSpPr>
          <p:cNvPr id="1048799" name="Content Placeholder 2"/>
          <p:cNvSpPr>
            <a:spLocks noChangeAspect="1" noMove="1" noResize="1" noRot="1" noGrp="1" noAdjustHandles="1" noEditPoints="1" noChangeArrowheads="1" noChangeShapeType="1" noTextEdit="1"/>
          </p:cNvSpPr>
          <p:nvPr>
            <p:ph idx="1"/>
          </p:nvPr>
        </p:nvSpPr>
        <p:spPr>
          <a:xfrm>
            <a:off x="457200" y="1664804"/>
            <a:ext cx="8229600" cy="4968552"/>
          </a:xfrm>
          <a:blipFill rotWithShape="1">
            <a:blip xmlns:r="http://schemas.openxmlformats.org/officeDocument/2006/relationships" r:embed="rId1"/>
            <a:stretch>
              <a:fillRect l="-889" t="-982" r="-1556"/>
            </a:stretch>
          </a:blipFill>
        </p:spPr>
        <p:txBody>
          <a:bodyPr/>
          <a:p>
            <a:r>
              <a:rPr altLang="en-US" lang="zh-CN">
                <a:noFill/>
              </a:rPr>
              <a:t> </a:t>
            </a:r>
          </a:p>
        </p:txBody>
      </p:sp>
      <p:sp>
        <p:nvSpPr>
          <p:cNvPr id="1048800" name="Slide Number Placeholder 3"/>
          <p:cNvSpPr>
            <a:spLocks noGrp="1"/>
          </p:cNvSpPr>
          <p:nvPr>
            <p:ph type="sldNum" sz="quarter" idx="12"/>
          </p:nvPr>
        </p:nvSpPr>
        <p:spPr/>
        <p:txBody>
          <a:bodyPr/>
          <a:p>
            <a:fld id="{92BCE318-9B8C-4959-AA5F-B14B64145063}" type="slidenum">
              <a:rPr altLang="en-US" lang="zh-CN" smtClean="0"/>
              <a:t>5</a:t>
            </a:fld>
            <a:endParaRPr altLang="en-US" lang="zh-CN"/>
          </a:p>
        </p:txBody>
      </p:sp>
      <p:sp>
        <p:nvSpPr>
          <p:cNvPr id="1048801" name="Title 1"/>
          <p:cNvSpPr>
            <a:spLocks noGrp="1"/>
          </p:cNvSpPr>
          <p:nvPr>
            <p:ph type="title"/>
          </p:nvPr>
        </p:nvSpPr>
        <p:spPr>
          <a:xfrm>
            <a:off x="457200" y="440668"/>
            <a:ext cx="8229600" cy="1143000"/>
          </a:xfrm>
        </p:spPr>
        <p:txBody>
          <a:bodyPr/>
          <a:p>
            <a:r>
              <a:rPr altLang="zh-SG" b="1" dirty="0" lang="en-US"/>
              <a:t>Examples</a:t>
            </a:r>
            <a:endParaRPr altLang="en-US" b="1" dirty="0" lang="zh-SG"/>
          </a:p>
        </p:txBody>
      </p:sp>
      <p:sp>
        <p:nvSpPr>
          <p:cNvPr id="1048802"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48803" name=""/>
              <p14:cNvContentPartPr/>
              <p14:nvPr/>
            </p14:nvContentPartPr>
            <p14:xfrm>
              <a:off x="5622525" y="1834160"/>
              <a:ext cx="311070" cy="42121"/>
            </p14:xfrm>
          </p:contentPart>
        </mc:Choice>
        <mc:Fallback>
          <p:sp>
            <p:nvSpPr>
              <p:cNvPr id="1048803" name=""/>
              <p:cNvSpPr/>
              <p:nvPr/>
            </p:nvSpPr>
            <p:spPr>
              <a:xfrm>
                <a:off x="5622525" y="1834160"/>
                <a:ext cx="311070" cy="42121"/>
              </a:xfrm>
            </p:spPr>
          </p:sp>
        </mc:Fallback>
      </mc:AlternateContent>
      <mc:AlternateContent xmlns:mc="http://schemas.openxmlformats.org/markup-compatibility/2006">
        <mc:Choice xmlns:p14="http://schemas.microsoft.com/office/powerpoint/2010/main" Requires="p14">
          <p:contentPart p14:bwMode="auto" r:id="rId3">
            <p14:nvContentPartPr>
              <p14:cNvPr id="1048804" name=""/>
              <p14:cNvContentPartPr/>
              <p14:nvPr/>
            </p14:nvContentPartPr>
            <p14:xfrm>
              <a:off x="5827359" y="1724528"/>
              <a:ext cx="115409" cy="190734"/>
            </p14:xfrm>
          </p:contentPart>
        </mc:Choice>
        <mc:Fallback>
          <p:sp>
            <p:nvSpPr>
              <p:cNvPr id="1048804" name=""/>
              <p:cNvSpPr/>
              <p:nvPr/>
            </p:nvSpPr>
            <p:spPr>
              <a:xfrm>
                <a:off x="5827359" y="1724528"/>
                <a:ext cx="115409" cy="190734"/>
              </a:xfrm>
            </p:spPr>
          </p:sp>
        </mc:Fallback>
      </mc:AlternateContent>
      <mc:AlternateContent xmlns:mc="http://schemas.openxmlformats.org/markup-compatibility/2006">
        <mc:Choice xmlns:p14="http://schemas.microsoft.com/office/powerpoint/2010/main" Requires="p14">
          <p:contentPart p14:bwMode="auto" r:id="rId4">
            <p14:nvContentPartPr>
              <p14:cNvPr id="1048805" name=""/>
              <p14:cNvContentPartPr/>
              <p14:nvPr/>
            </p14:nvContentPartPr>
            <p14:xfrm>
              <a:off x="6107006" y="1675148"/>
              <a:ext cx="48114" cy="17962"/>
            </p14:xfrm>
          </p:contentPart>
        </mc:Choice>
        <mc:Fallback>
          <p:sp>
            <p:nvSpPr>
              <p:cNvPr id="1048805" name=""/>
              <p:cNvSpPr/>
              <p:nvPr/>
            </p:nvSpPr>
            <p:spPr>
              <a:xfrm>
                <a:off x="6107006" y="1675148"/>
                <a:ext cx="48114" cy="17962"/>
              </a:xfrm>
            </p:spPr>
          </p:sp>
        </mc:Fallback>
      </mc:AlternateContent>
      <mc:AlternateContent xmlns:mc="http://schemas.openxmlformats.org/markup-compatibility/2006">
        <mc:Choice xmlns:p14="http://schemas.microsoft.com/office/powerpoint/2010/main" Requires="p14">
          <p:contentPart p14:bwMode="auto" r:id="rId5">
            <p14:nvContentPartPr>
              <p14:cNvPr id="1048806" name=""/>
              <p14:cNvContentPartPr/>
              <p14:nvPr/>
            </p14:nvContentPartPr>
            <p14:xfrm>
              <a:off x="6057478" y="1783597"/>
              <a:ext cx="77634" cy="25774"/>
            </p14:xfrm>
          </p:contentPart>
        </mc:Choice>
        <mc:Fallback>
          <p:sp>
            <p:nvSpPr>
              <p:cNvPr id="1048806" name=""/>
              <p:cNvSpPr/>
              <p:nvPr/>
            </p:nvSpPr>
            <p:spPr>
              <a:xfrm>
                <a:off x="6057478" y="1783597"/>
                <a:ext cx="77634" cy="25774"/>
              </a:xfrm>
            </p:spPr>
          </p:sp>
        </mc:Fallback>
      </mc:AlternateContent>
      <mc:AlternateContent xmlns:mc="http://schemas.openxmlformats.org/markup-compatibility/2006">
        <mc:Choice xmlns:p14="http://schemas.microsoft.com/office/powerpoint/2010/main" Requires="p14">
          <p:contentPart p14:bwMode="auto" r:id="rId6">
            <p14:nvContentPartPr>
              <p14:cNvPr id="1048807" name=""/>
              <p14:cNvContentPartPr/>
              <p14:nvPr/>
            </p14:nvContentPartPr>
            <p14:xfrm>
              <a:off x="6096211" y="1779484"/>
              <a:ext cx="98411" cy="70764"/>
            </p14:xfrm>
          </p:contentPart>
        </mc:Choice>
        <mc:Fallback>
          <p:sp>
            <p:nvSpPr>
              <p:cNvPr id="1048807" name=""/>
              <p:cNvSpPr/>
              <p:nvPr/>
            </p:nvSpPr>
            <p:spPr>
              <a:xfrm>
                <a:off x="6096211" y="1779484"/>
                <a:ext cx="98411" cy="70764"/>
              </a:xfrm>
            </p:spPr>
          </p:sp>
        </mc:Fallback>
      </mc:AlternateContent>
      <mc:AlternateContent xmlns:mc="http://schemas.openxmlformats.org/markup-compatibility/2006">
        <mc:Choice xmlns:p14="http://schemas.microsoft.com/office/powerpoint/2010/main" Requires="p14">
          <p:contentPart p14:bwMode="auto" r:id="rId7">
            <p14:nvContentPartPr>
              <p14:cNvPr id="1048808" name=""/>
              <p14:cNvContentPartPr/>
              <p14:nvPr/>
            </p14:nvContentPartPr>
            <p14:xfrm>
              <a:off x="6280757" y="1525154"/>
              <a:ext cx="12650" cy="115389"/>
            </p14:xfrm>
          </p:contentPart>
        </mc:Choice>
        <mc:Fallback>
          <p:sp>
            <p:nvSpPr>
              <p:cNvPr id="1048808" name=""/>
              <p:cNvSpPr/>
              <p:nvPr/>
            </p:nvSpPr>
            <p:spPr>
              <a:xfrm>
                <a:off x="6280757" y="1525154"/>
                <a:ext cx="12650" cy="115389"/>
              </a:xfrm>
            </p:spPr>
          </p:sp>
        </mc:Fallback>
      </mc:AlternateContent>
      <mc:AlternateContent xmlns:mc="http://schemas.openxmlformats.org/markup-compatibility/2006">
        <mc:Choice xmlns:p14="http://schemas.microsoft.com/office/powerpoint/2010/main" Requires="p14">
          <p:contentPart p14:bwMode="auto" r:id="rId8">
            <p14:nvContentPartPr>
              <p14:cNvPr id="1048809" name=""/>
              <p14:cNvContentPartPr/>
              <p14:nvPr/>
            </p14:nvContentPartPr>
            <p14:xfrm>
              <a:off x="6198846" y="1570870"/>
              <a:ext cx="176121" cy="320261"/>
            </p14:xfrm>
          </p:contentPart>
        </mc:Choice>
        <mc:Fallback>
          <p:sp>
            <p:nvSpPr>
              <p:cNvPr id="1048809" name=""/>
              <p:cNvSpPr/>
              <p:nvPr/>
            </p:nvSpPr>
            <p:spPr>
              <a:xfrm>
                <a:off x="6198846" y="1570870"/>
                <a:ext cx="176121" cy="320261"/>
              </a:xfrm>
            </p:spPr>
          </p:sp>
        </mc:Fallback>
      </mc:AlternateContent>
      <mc:AlternateContent xmlns:mc="http://schemas.openxmlformats.org/markup-compatibility/2006">
        <mc:Choice xmlns:p14="http://schemas.microsoft.com/office/powerpoint/2010/main" Requires="p14">
          <p:contentPart p14:bwMode="auto" r:id="rId9">
            <p14:nvContentPartPr>
              <p14:cNvPr id="1048810" name=""/>
              <p14:cNvContentPartPr/>
              <p14:nvPr/>
            </p14:nvContentPartPr>
            <p14:xfrm>
              <a:off x="6237809" y="1648474"/>
              <a:ext cx="154028" cy="294314"/>
            </p14:xfrm>
          </p:contentPart>
        </mc:Choice>
        <mc:Fallback>
          <p:sp>
            <p:nvSpPr>
              <p:cNvPr id="1048810" name=""/>
              <p:cNvSpPr/>
              <p:nvPr/>
            </p:nvSpPr>
            <p:spPr>
              <a:xfrm>
                <a:off x="6237809" y="1648474"/>
                <a:ext cx="154028" cy="294314"/>
              </a:xfrm>
            </p:spPr>
          </p:sp>
        </mc:Fallback>
      </mc:AlternateContent>
      <mc:AlternateContent xmlns:mc="http://schemas.openxmlformats.org/markup-compatibility/2006">
        <mc:Choice xmlns:p14="http://schemas.microsoft.com/office/powerpoint/2010/main" Requires="p14">
          <p:contentPart p14:bwMode="auto" r:id="rId10">
            <p14:nvContentPartPr>
              <p14:cNvPr id="1048811" name=""/>
              <p14:cNvContentPartPr/>
              <p14:nvPr/>
            </p14:nvContentPartPr>
            <p14:xfrm>
              <a:off x="6227650" y="1718179"/>
              <a:ext cx="148563" cy="33176"/>
            </p14:xfrm>
          </p:contentPart>
        </mc:Choice>
        <mc:Fallback>
          <p:sp>
            <p:nvSpPr>
              <p:cNvPr id="1048811" name=""/>
              <p:cNvSpPr/>
              <p:nvPr/>
            </p:nvSpPr>
            <p:spPr>
              <a:xfrm>
                <a:off x="6227650" y="1718179"/>
                <a:ext cx="148563" cy="33176"/>
              </a:xfrm>
            </p:spPr>
          </p:sp>
        </mc:Fallback>
      </mc:AlternateContent>
      <mc:AlternateContent xmlns:mc="http://schemas.openxmlformats.org/markup-compatibility/2006">
        <mc:Choice xmlns:p14="http://schemas.microsoft.com/office/powerpoint/2010/main" Requires="p14">
          <p:contentPart p14:bwMode="auto" r:id="rId11">
            <p14:nvContentPartPr>
              <p14:cNvPr id="1048812" name=""/>
              <p14:cNvContentPartPr/>
              <p14:nvPr/>
            </p14:nvContentPartPr>
            <p14:xfrm>
              <a:off x="6189552" y="1805680"/>
              <a:ext cx="188194" cy="22979"/>
            </p14:xfrm>
          </p:contentPart>
        </mc:Choice>
        <mc:Fallback>
          <p:sp>
            <p:nvSpPr>
              <p:cNvPr id="1048812" name=""/>
              <p:cNvSpPr/>
              <p:nvPr/>
            </p:nvSpPr>
            <p:spPr>
              <a:xfrm>
                <a:off x="6189552" y="1805680"/>
                <a:ext cx="188194" cy="22979"/>
              </a:xfrm>
            </p:spPr>
          </p:sp>
        </mc:Fallback>
      </mc:AlternateContent>
      <mc:AlternateContent xmlns:mc="http://schemas.openxmlformats.org/markup-compatibility/2006">
        <mc:Choice xmlns:p14="http://schemas.microsoft.com/office/powerpoint/2010/main" Requires="p14">
          <p:contentPart p14:bwMode="auto" r:id="rId12">
            <p14:nvContentPartPr>
              <p14:cNvPr id="1048813" name=""/>
              <p14:cNvContentPartPr/>
              <p14:nvPr/>
            </p14:nvContentPartPr>
            <p14:xfrm>
              <a:off x="6470208" y="1550541"/>
              <a:ext cx="136471" cy="333420"/>
            </p14:xfrm>
          </p:contentPart>
        </mc:Choice>
        <mc:Fallback>
          <p:sp>
            <p:nvSpPr>
              <p:cNvPr id="1048813" name=""/>
              <p:cNvSpPr/>
              <p:nvPr/>
            </p:nvSpPr>
            <p:spPr>
              <a:xfrm>
                <a:off x="6470208" y="1550541"/>
                <a:ext cx="136471" cy="333420"/>
              </a:xfrm>
            </p:spPr>
          </p:sp>
        </mc:Fallback>
      </mc:AlternateContent>
      <mc:AlternateContent xmlns:mc="http://schemas.openxmlformats.org/markup-compatibility/2006">
        <mc:Choice xmlns:p14="http://schemas.microsoft.com/office/powerpoint/2010/main" Requires="p14">
          <p:contentPart p14:bwMode="auto" r:id="rId13">
            <p14:nvContentPartPr>
              <p14:cNvPr id="1048814" name=""/>
              <p14:cNvContentPartPr/>
              <p14:nvPr/>
            </p14:nvContentPartPr>
            <p14:xfrm>
              <a:off x="6542467" y="1497851"/>
              <a:ext cx="129026" cy="178532"/>
            </p14:xfrm>
          </p:contentPart>
        </mc:Choice>
        <mc:Fallback>
          <p:sp>
            <p:nvSpPr>
              <p:cNvPr id="1048814" name=""/>
              <p:cNvSpPr/>
              <p:nvPr/>
            </p:nvSpPr>
            <p:spPr>
              <a:xfrm>
                <a:off x="6542467" y="1497851"/>
                <a:ext cx="129026" cy="178532"/>
              </a:xfrm>
            </p:spPr>
          </p:sp>
        </mc:Fallback>
      </mc:AlternateContent>
      <mc:AlternateContent xmlns:mc="http://schemas.openxmlformats.org/markup-compatibility/2006">
        <mc:Choice xmlns:p14="http://schemas.microsoft.com/office/powerpoint/2010/main" Requires="p14">
          <p:contentPart p14:bwMode="auto" r:id="rId14">
            <p14:nvContentPartPr>
              <p14:cNvPr id="1048815" name=""/>
              <p14:cNvContentPartPr/>
              <p14:nvPr/>
            </p14:nvContentPartPr>
            <p14:xfrm>
              <a:off x="6647365" y="1586744"/>
              <a:ext cx="101586" cy="41350"/>
            </p14:xfrm>
          </p:contentPart>
        </mc:Choice>
        <mc:Fallback>
          <p:sp>
            <p:nvSpPr>
              <p:cNvPr id="1048815" name=""/>
              <p:cNvSpPr/>
              <p:nvPr/>
            </p:nvSpPr>
            <p:spPr>
              <a:xfrm>
                <a:off x="6647365" y="1586744"/>
                <a:ext cx="101586" cy="41350"/>
              </a:xfrm>
            </p:spPr>
          </p:sp>
        </mc:Fallback>
      </mc:AlternateContent>
      <mc:AlternateContent xmlns:mc="http://schemas.openxmlformats.org/markup-compatibility/2006">
        <mc:Choice xmlns:p14="http://schemas.microsoft.com/office/powerpoint/2010/main" Requires="p14">
          <p:contentPart p14:bwMode="auto" r:id="rId15">
            <p14:nvContentPartPr>
              <p14:cNvPr id="1048816" name=""/>
              <p14:cNvContentPartPr/>
              <p14:nvPr/>
            </p14:nvContentPartPr>
            <p14:xfrm>
              <a:off x="6574343" y="1648341"/>
              <a:ext cx="170317" cy="26660"/>
            </p14:xfrm>
          </p:contentPart>
        </mc:Choice>
        <mc:Fallback>
          <p:sp>
            <p:nvSpPr>
              <p:cNvPr id="1048816" name=""/>
              <p:cNvSpPr/>
              <p:nvPr/>
            </p:nvSpPr>
            <p:spPr>
              <a:xfrm>
                <a:off x="6574343" y="1648341"/>
                <a:ext cx="170317" cy="26660"/>
              </a:xfrm>
            </p:spPr>
          </p:sp>
        </mc:Fallback>
      </mc:AlternateContent>
      <mc:AlternateContent xmlns:mc="http://schemas.openxmlformats.org/markup-compatibility/2006">
        <mc:Choice xmlns:p14="http://schemas.microsoft.com/office/powerpoint/2010/main" Requires="p14">
          <p:contentPart p14:bwMode="auto" r:id="rId16">
            <p14:nvContentPartPr>
              <p14:cNvPr id="1048817" name=""/>
              <p14:cNvContentPartPr/>
              <p14:nvPr/>
            </p14:nvContentPartPr>
            <p14:xfrm>
              <a:off x="6595297" y="1701887"/>
              <a:ext cx="158761" cy="38514"/>
            </p14:xfrm>
          </p:contentPart>
        </mc:Choice>
        <mc:Fallback>
          <p:sp>
            <p:nvSpPr>
              <p:cNvPr id="1048817" name=""/>
              <p:cNvSpPr/>
              <p:nvPr/>
            </p:nvSpPr>
            <p:spPr>
              <a:xfrm>
                <a:off x="6595297" y="1701887"/>
                <a:ext cx="158761" cy="38514"/>
              </a:xfrm>
            </p:spPr>
          </p:sp>
        </mc:Fallback>
      </mc:AlternateContent>
      <mc:AlternateContent xmlns:mc="http://schemas.openxmlformats.org/markup-compatibility/2006">
        <mc:Choice xmlns:p14="http://schemas.microsoft.com/office/powerpoint/2010/main" Requires="p14">
          <p:contentPart p14:bwMode="auto" r:id="rId17">
            <p14:nvContentPartPr>
              <p14:cNvPr id="1048818" name=""/>
              <p14:cNvContentPartPr/>
              <p14:nvPr/>
            </p14:nvContentPartPr>
            <p14:xfrm>
              <a:off x="6582999" y="1664843"/>
              <a:ext cx="121062" cy="231935"/>
            </p14:xfrm>
          </p:contentPart>
        </mc:Choice>
        <mc:Fallback>
          <p:sp>
            <p:nvSpPr>
              <p:cNvPr id="1048818" name=""/>
              <p:cNvSpPr/>
              <p:nvPr/>
            </p:nvSpPr>
            <p:spPr>
              <a:xfrm>
                <a:off x="6582999" y="1664843"/>
                <a:ext cx="121062" cy="231935"/>
              </a:xfrm>
            </p:spPr>
          </p:sp>
        </mc:Fallback>
      </mc:AlternateContent>
      <mc:AlternateContent xmlns:mc="http://schemas.openxmlformats.org/markup-compatibility/2006">
        <mc:Choice xmlns:p14="http://schemas.microsoft.com/office/powerpoint/2010/main" Requires="p14">
          <p:contentPart p14:bwMode="auto" r:id="rId18">
            <p14:nvContentPartPr>
              <p14:cNvPr id="1048819" name=""/>
              <p14:cNvContentPartPr/>
              <p14:nvPr/>
            </p14:nvContentPartPr>
            <p14:xfrm>
              <a:off x="6738800" y="1742942"/>
              <a:ext cx="46110" cy="104735"/>
            </p14:xfrm>
          </p:contentPart>
        </mc:Choice>
        <mc:Fallback>
          <p:sp>
            <p:nvSpPr>
              <p:cNvPr id="1048819" name=""/>
              <p:cNvSpPr/>
              <p:nvPr/>
            </p:nvSpPr>
            <p:spPr>
              <a:xfrm>
                <a:off x="6738800" y="1742942"/>
                <a:ext cx="46110" cy="104735"/>
              </a:xfrm>
            </p:spPr>
          </p:sp>
        </mc:Fallback>
      </mc:AlternateContent>
      <mc:AlternateContent xmlns:mc="http://schemas.openxmlformats.org/markup-compatibility/2006">
        <mc:Choice xmlns:p14="http://schemas.microsoft.com/office/powerpoint/2010/main" Requires="p14">
          <p:contentPart p14:bwMode="auto" r:id="rId19">
            <p14:nvContentPartPr>
              <p14:cNvPr id="1048820" name=""/>
              <p14:cNvContentPartPr/>
              <p14:nvPr/>
            </p14:nvContentPartPr>
            <p14:xfrm>
              <a:off x="6868568" y="1536747"/>
              <a:ext cx="101628" cy="368761"/>
            </p14:xfrm>
          </p:contentPart>
        </mc:Choice>
        <mc:Fallback>
          <p:sp>
            <p:nvSpPr>
              <p:cNvPr id="1048820" name=""/>
              <p:cNvSpPr/>
              <p:nvPr/>
            </p:nvSpPr>
            <p:spPr>
              <a:xfrm>
                <a:off x="6868568" y="1536747"/>
                <a:ext cx="101628" cy="368761"/>
              </a:xfrm>
            </p:spPr>
          </p:sp>
        </mc:Fallback>
      </mc:AlternateContent>
      <mc:AlternateContent xmlns:mc="http://schemas.openxmlformats.org/markup-compatibility/2006">
        <mc:Choice xmlns:p14="http://schemas.microsoft.com/office/powerpoint/2010/main" Requires="p14">
          <p:contentPart p14:bwMode="auto" r:id="rId20">
            <p14:nvContentPartPr>
              <p14:cNvPr id="1048821" name=""/>
              <p14:cNvContentPartPr/>
              <p14:nvPr/>
            </p14:nvContentPartPr>
            <p14:xfrm>
              <a:off x="6776898" y="1545570"/>
              <a:ext cx="190188" cy="287237"/>
            </p14:xfrm>
          </p:contentPart>
        </mc:Choice>
        <mc:Fallback>
          <p:sp>
            <p:nvSpPr>
              <p:cNvPr id="1048821" name=""/>
              <p:cNvSpPr/>
              <p:nvPr/>
            </p:nvSpPr>
            <p:spPr>
              <a:xfrm>
                <a:off x="6776898" y="1545570"/>
                <a:ext cx="190188" cy="287237"/>
              </a:xfrm>
            </p:spPr>
          </p:sp>
        </mc:Fallback>
      </mc:AlternateContent>
      <mc:AlternateContent xmlns:mc="http://schemas.openxmlformats.org/markup-compatibility/2006">
        <mc:Choice xmlns:p14="http://schemas.microsoft.com/office/powerpoint/2010/main" Requires="p14">
          <p:contentPart p14:bwMode="auto" r:id="rId21">
            <p14:nvContentPartPr>
              <p14:cNvPr id="1048822" name=""/>
              <p14:cNvContentPartPr/>
              <p14:nvPr/>
            </p14:nvContentPartPr>
            <p14:xfrm>
              <a:off x="7039141" y="1583055"/>
              <a:ext cx="128693" cy="20832"/>
            </p14:xfrm>
          </p:contentPart>
        </mc:Choice>
        <mc:Fallback>
          <p:sp>
            <p:nvSpPr>
              <p:cNvPr id="1048822" name=""/>
              <p:cNvSpPr/>
              <p:nvPr/>
            </p:nvSpPr>
            <p:spPr>
              <a:xfrm>
                <a:off x="7039141" y="1583055"/>
                <a:ext cx="128693" cy="20832"/>
              </a:xfrm>
            </p:spPr>
          </p:sp>
        </mc:Fallback>
      </mc:AlternateContent>
      <mc:AlternateContent xmlns:mc="http://schemas.openxmlformats.org/markup-compatibility/2006">
        <mc:Choice xmlns:p14="http://schemas.microsoft.com/office/powerpoint/2010/main" Requires="p14">
          <p:contentPart p14:bwMode="auto" r:id="rId22">
            <p14:nvContentPartPr>
              <p14:cNvPr id="1048823" name=""/>
              <p14:cNvContentPartPr/>
              <p14:nvPr/>
            </p14:nvContentPartPr>
            <p14:xfrm>
              <a:off x="6959500" y="1546742"/>
              <a:ext cx="177425" cy="257744"/>
            </p14:xfrm>
          </p:contentPart>
        </mc:Choice>
        <mc:Fallback>
          <p:sp>
            <p:nvSpPr>
              <p:cNvPr id="1048823" name=""/>
              <p:cNvSpPr/>
              <p:nvPr/>
            </p:nvSpPr>
            <p:spPr>
              <a:xfrm>
                <a:off x="6959500" y="1546742"/>
                <a:ext cx="177425" cy="257744"/>
              </a:xfrm>
            </p:spPr>
          </p:sp>
        </mc:Fallback>
      </mc:AlternateContent>
      <mc:AlternateContent xmlns:mc="http://schemas.openxmlformats.org/markup-compatibility/2006">
        <mc:Choice xmlns:p14="http://schemas.microsoft.com/office/powerpoint/2010/main" Requires="p14">
          <p:contentPart p14:bwMode="auto" r:id="rId23">
            <p14:nvContentPartPr>
              <p14:cNvPr id="1048824" name=""/>
              <p14:cNvContentPartPr/>
              <p14:nvPr/>
            </p14:nvContentPartPr>
            <p14:xfrm>
              <a:off x="7060729" y="1648969"/>
              <a:ext cx="40036" cy="220715"/>
            </p14:xfrm>
          </p:contentPart>
        </mc:Choice>
        <mc:Fallback>
          <p:sp>
            <p:nvSpPr>
              <p:cNvPr id="1048824" name=""/>
              <p:cNvSpPr/>
              <p:nvPr/>
            </p:nvSpPr>
            <p:spPr>
              <a:xfrm>
                <a:off x="7060729" y="1648969"/>
                <a:ext cx="40036" cy="220715"/>
              </a:xfrm>
            </p:spPr>
          </p:sp>
        </mc:Fallback>
      </mc:AlternateContent>
      <mc:AlternateContent xmlns:mc="http://schemas.openxmlformats.org/markup-compatibility/2006">
        <mc:Choice xmlns:p14="http://schemas.microsoft.com/office/powerpoint/2010/main" Requires="p14">
          <p:contentPart p14:bwMode="auto" r:id="rId24">
            <p14:nvContentPartPr>
              <p14:cNvPr id="1048825" name=""/>
              <p14:cNvContentPartPr/>
              <p14:nvPr/>
            </p14:nvContentPartPr>
            <p14:xfrm>
              <a:off x="7105177" y="1633981"/>
              <a:ext cx="98173" cy="239866"/>
            </p14:xfrm>
          </p:contentPart>
        </mc:Choice>
        <mc:Fallback>
          <p:sp>
            <p:nvSpPr>
              <p:cNvPr id="1048825" name=""/>
              <p:cNvSpPr/>
              <p:nvPr/>
            </p:nvSpPr>
            <p:spPr>
              <a:xfrm>
                <a:off x="7105177" y="1633981"/>
                <a:ext cx="98173" cy="239866"/>
              </a:xfrm>
            </p:spPr>
          </p:sp>
        </mc:Fallback>
      </mc:AlternateContent>
      <mc:AlternateContent xmlns:mc="http://schemas.openxmlformats.org/markup-compatibility/2006">
        <mc:Choice xmlns:p14="http://schemas.microsoft.com/office/powerpoint/2010/main" Requires="p14">
          <p:contentPart p14:bwMode="auto" r:id="rId25">
            <p14:nvContentPartPr>
              <p14:cNvPr id="1048826" name=""/>
              <p14:cNvContentPartPr/>
              <p14:nvPr/>
            </p14:nvContentPartPr>
            <p14:xfrm>
              <a:off x="7061364" y="1685700"/>
              <a:ext cx="135935" cy="7080"/>
            </p14:xfrm>
          </p:contentPart>
        </mc:Choice>
        <mc:Fallback>
          <p:sp>
            <p:nvSpPr>
              <p:cNvPr id="1048826" name=""/>
              <p:cNvSpPr/>
              <p:nvPr/>
            </p:nvSpPr>
            <p:spPr>
              <a:xfrm>
                <a:off x="7061364" y="1685700"/>
                <a:ext cx="135935" cy="7080"/>
              </a:xfrm>
            </p:spPr>
          </p:sp>
        </mc:Fallback>
      </mc:AlternateContent>
      <mc:AlternateContent xmlns:mc="http://schemas.openxmlformats.org/markup-compatibility/2006">
        <mc:Choice xmlns:p14="http://schemas.microsoft.com/office/powerpoint/2010/main" Requires="p14">
          <p:contentPart p14:bwMode="auto" r:id="rId26">
            <p14:nvContentPartPr>
              <p14:cNvPr id="1048827" name=""/>
              <p14:cNvContentPartPr/>
              <p14:nvPr/>
            </p14:nvContentPartPr>
            <p14:xfrm>
              <a:off x="7055015" y="1738495"/>
              <a:ext cx="157972" cy="40004"/>
            </p14:xfrm>
          </p:contentPart>
        </mc:Choice>
        <mc:Fallback>
          <p:sp>
            <p:nvSpPr>
              <p:cNvPr id="1048827" name=""/>
              <p:cNvSpPr/>
              <p:nvPr/>
            </p:nvSpPr>
            <p:spPr>
              <a:xfrm>
                <a:off x="7055015" y="1738495"/>
                <a:ext cx="157972" cy="40004"/>
              </a:xfrm>
            </p:spPr>
          </p:sp>
        </mc:Fallback>
      </mc:AlternateContent>
      <mc:AlternateContent xmlns:mc="http://schemas.openxmlformats.org/markup-compatibility/2006">
        <mc:Choice xmlns:p14="http://schemas.microsoft.com/office/powerpoint/2010/main" Requires="p14">
          <p:contentPart p14:bwMode="auto" r:id="rId27">
            <p14:nvContentPartPr>
              <p14:cNvPr id="1048828" name=""/>
              <p14:cNvContentPartPr/>
              <p14:nvPr/>
            </p14:nvContentPartPr>
            <p14:xfrm>
              <a:off x="6991518" y="1571505"/>
              <a:ext cx="43362" cy="101161"/>
            </p14:xfrm>
          </p:contentPart>
        </mc:Choice>
        <mc:Fallback>
          <p:sp>
            <p:nvSpPr>
              <p:cNvPr id="1048828" name=""/>
              <p:cNvSpPr/>
              <p:nvPr/>
            </p:nvSpPr>
            <p:spPr>
              <a:xfrm>
                <a:off x="6991518" y="1571505"/>
                <a:ext cx="43362" cy="101161"/>
              </a:xfrm>
            </p:spPr>
          </p:sp>
        </mc:Fallback>
      </mc:AlternateContent>
      <mc:AlternateContent xmlns:mc="http://schemas.openxmlformats.org/markup-compatibility/2006">
        <mc:Choice xmlns:p14="http://schemas.microsoft.com/office/powerpoint/2010/main" Requires="p14">
          <p:contentPart p14:bwMode="auto" r:id="rId28">
            <p14:nvContentPartPr>
              <p14:cNvPr id="1048829" name=""/>
              <p14:cNvContentPartPr/>
              <p14:nvPr/>
            </p14:nvContentPartPr>
            <p14:xfrm>
              <a:off x="6970804" y="1746116"/>
              <a:ext cx="237574" cy="131523"/>
            </p14:xfrm>
          </p:contentPart>
        </mc:Choice>
        <mc:Fallback>
          <p:sp>
            <p:nvSpPr>
              <p:cNvPr id="1048829" name=""/>
              <p:cNvSpPr/>
              <p:nvPr/>
            </p:nvSpPr>
            <p:spPr>
              <a:xfrm>
                <a:off x="6970804" y="1746116"/>
                <a:ext cx="237574" cy="131523"/>
              </a:xfrm>
            </p:spPr>
          </p:sp>
        </mc:Fallback>
      </mc:AlternateContent>
      <mc:AlternateContent xmlns:mc="http://schemas.openxmlformats.org/markup-compatibility/2006">
        <mc:Choice xmlns:p14="http://schemas.microsoft.com/office/powerpoint/2010/main" Requires="p14">
          <p:contentPart p14:bwMode="auto" r:id="rId29">
            <p14:nvContentPartPr>
              <p14:cNvPr id="1048830" name=""/>
              <p14:cNvContentPartPr/>
              <p14:nvPr/>
            </p14:nvContentPartPr>
            <p14:xfrm>
              <a:off x="7261380" y="1599324"/>
              <a:ext cx="154131" cy="28691"/>
            </p14:xfrm>
          </p:contentPart>
        </mc:Choice>
        <mc:Fallback>
          <p:sp>
            <p:nvSpPr>
              <p:cNvPr id="1048830" name=""/>
              <p:cNvSpPr/>
              <p:nvPr/>
            </p:nvSpPr>
            <p:spPr>
              <a:xfrm>
                <a:off x="7261380" y="1599324"/>
                <a:ext cx="154131" cy="28691"/>
              </a:xfrm>
            </p:spPr>
          </p:sp>
        </mc:Fallback>
      </mc:AlternateContent>
      <mc:AlternateContent xmlns:mc="http://schemas.openxmlformats.org/markup-compatibility/2006">
        <mc:Choice xmlns:p14="http://schemas.microsoft.com/office/powerpoint/2010/main" Requires="p14">
          <p:contentPart p14:bwMode="auto" r:id="rId30">
            <p14:nvContentPartPr>
              <p14:cNvPr id="1048831" name=""/>
              <p14:cNvContentPartPr/>
              <p14:nvPr/>
            </p14:nvContentPartPr>
            <p14:xfrm>
              <a:off x="7316824" y="1523884"/>
              <a:ext cx="48333" cy="390352"/>
            </p14:xfrm>
          </p:contentPart>
        </mc:Choice>
        <mc:Fallback>
          <p:sp>
            <p:nvSpPr>
              <p:cNvPr id="1048831" name=""/>
              <p:cNvSpPr/>
              <p:nvPr/>
            </p:nvSpPr>
            <p:spPr>
              <a:xfrm>
                <a:off x="7316824" y="1523884"/>
                <a:ext cx="48333" cy="390352"/>
              </a:xfrm>
            </p:spPr>
          </p:sp>
        </mc:Fallback>
      </mc:AlternateContent>
      <mc:AlternateContent xmlns:mc="http://schemas.openxmlformats.org/markup-compatibility/2006">
        <mc:Choice xmlns:p14="http://schemas.microsoft.com/office/powerpoint/2010/main" Requires="p14">
          <p:contentPart p14:bwMode="auto" r:id="rId31">
            <p14:nvContentPartPr>
              <p14:cNvPr id="1048832" name=""/>
              <p14:cNvContentPartPr/>
              <p14:nvPr/>
            </p14:nvContentPartPr>
            <p14:xfrm>
              <a:off x="7261541" y="1645159"/>
              <a:ext cx="54445" cy="184688"/>
            </p14:xfrm>
          </p:contentPart>
        </mc:Choice>
        <mc:Fallback>
          <p:sp>
            <p:nvSpPr>
              <p:cNvPr id="1048832" name=""/>
              <p:cNvSpPr/>
              <p:nvPr/>
            </p:nvSpPr>
            <p:spPr>
              <a:xfrm>
                <a:off x="7261541" y="1645159"/>
                <a:ext cx="54445" cy="184688"/>
              </a:xfrm>
            </p:spPr>
          </p:sp>
        </mc:Fallback>
      </mc:AlternateContent>
      <mc:AlternateContent xmlns:mc="http://schemas.openxmlformats.org/markup-compatibility/2006">
        <mc:Choice xmlns:p14="http://schemas.microsoft.com/office/powerpoint/2010/main" Requires="p14">
          <p:contentPart p14:bwMode="auto" r:id="rId32">
            <p14:nvContentPartPr>
              <p14:cNvPr id="1048833" name=""/>
              <p14:cNvContentPartPr/>
              <p14:nvPr/>
            </p14:nvContentPartPr>
            <p14:xfrm>
              <a:off x="7362975" y="1671192"/>
              <a:ext cx="86656" cy="117337"/>
            </p14:xfrm>
          </p:contentPart>
        </mc:Choice>
        <mc:Fallback>
          <p:sp>
            <p:nvSpPr>
              <p:cNvPr id="1048833" name=""/>
              <p:cNvSpPr/>
              <p:nvPr/>
            </p:nvSpPr>
            <p:spPr>
              <a:xfrm>
                <a:off x="7362975" y="1671192"/>
                <a:ext cx="86656" cy="117337"/>
              </a:xfrm>
            </p:spPr>
          </p:sp>
        </mc:Fallback>
      </mc:AlternateContent>
      <mc:AlternateContent xmlns:mc="http://schemas.openxmlformats.org/markup-compatibility/2006">
        <mc:Choice xmlns:p14="http://schemas.microsoft.com/office/powerpoint/2010/main" Requires="p14">
          <p:contentPart p14:bwMode="auto" r:id="rId33">
            <p14:nvContentPartPr>
              <p14:cNvPr id="1048834" name=""/>
              <p14:cNvContentPartPr/>
              <p14:nvPr/>
            </p14:nvContentPartPr>
            <p14:xfrm>
              <a:off x="7448392" y="1592458"/>
              <a:ext cx="15637" cy="249974"/>
            </p14:xfrm>
          </p:contentPart>
        </mc:Choice>
        <mc:Fallback>
          <p:sp>
            <p:nvSpPr>
              <p:cNvPr id="1048834" name=""/>
              <p:cNvSpPr/>
              <p:nvPr/>
            </p:nvSpPr>
            <p:spPr>
              <a:xfrm>
                <a:off x="7448392" y="1592458"/>
                <a:ext cx="15637" cy="249974"/>
              </a:xfrm>
            </p:spPr>
          </p:sp>
        </mc:Fallback>
      </mc:AlternateContent>
      <mc:AlternateContent xmlns:mc="http://schemas.openxmlformats.org/markup-compatibility/2006">
        <mc:Choice xmlns:p14="http://schemas.microsoft.com/office/powerpoint/2010/main" Requires="p14">
          <p:contentPart p14:bwMode="auto" r:id="rId34">
            <p14:nvContentPartPr>
              <p14:cNvPr id="1048835" name=""/>
              <p14:cNvContentPartPr/>
              <p14:nvPr/>
            </p14:nvContentPartPr>
            <p14:xfrm>
              <a:off x="7476634" y="1597821"/>
              <a:ext cx="162656" cy="258525"/>
            </p14:xfrm>
          </p:contentPart>
        </mc:Choice>
        <mc:Fallback>
          <p:sp>
            <p:nvSpPr>
              <p:cNvPr id="1048835" name=""/>
              <p:cNvSpPr/>
              <p:nvPr/>
            </p:nvSpPr>
            <p:spPr>
              <a:xfrm>
                <a:off x="7476634" y="1597821"/>
                <a:ext cx="162656" cy="258525"/>
              </a:xfrm>
            </p:spPr>
          </p:sp>
        </mc:Fallback>
      </mc:AlternateContent>
      <mc:AlternateContent xmlns:mc="http://schemas.openxmlformats.org/markup-compatibility/2006">
        <mc:Choice xmlns:p14="http://schemas.microsoft.com/office/powerpoint/2010/main" Requires="p14">
          <p:contentPart p14:bwMode="auto" r:id="rId35">
            <p14:nvContentPartPr>
              <p14:cNvPr id="1048836" name=""/>
              <p14:cNvContentPartPr/>
              <p14:nvPr/>
            </p14:nvContentPartPr>
            <p14:xfrm>
              <a:off x="7659688" y="1491917"/>
              <a:ext cx="29061" cy="199671"/>
            </p14:xfrm>
          </p:contentPart>
        </mc:Choice>
        <mc:Fallback>
          <p:sp>
            <p:nvSpPr>
              <p:cNvPr id="1048836" name=""/>
              <p:cNvSpPr/>
              <p:nvPr/>
            </p:nvSpPr>
            <p:spPr>
              <a:xfrm>
                <a:off x="7659688" y="1491917"/>
                <a:ext cx="29061" cy="199671"/>
              </a:xfrm>
            </p:spPr>
          </p:sp>
        </mc:Fallback>
      </mc:AlternateContent>
      <mc:AlternateContent xmlns:mc="http://schemas.openxmlformats.org/markup-compatibility/2006">
        <mc:Choice xmlns:p14="http://schemas.microsoft.com/office/powerpoint/2010/main" Requires="p14">
          <p:contentPart p14:bwMode="auto" r:id="rId36">
            <p14:nvContentPartPr>
              <p14:cNvPr id="1048837" name=""/>
              <p14:cNvContentPartPr/>
              <p14:nvPr/>
            </p14:nvContentPartPr>
            <p14:xfrm>
              <a:off x="7680492" y="1443245"/>
              <a:ext cx="52735" cy="236851"/>
            </p14:xfrm>
          </p:contentPart>
        </mc:Choice>
        <mc:Fallback>
          <p:sp>
            <p:nvSpPr>
              <p:cNvPr id="1048837" name=""/>
              <p:cNvSpPr/>
              <p:nvPr/>
            </p:nvSpPr>
            <p:spPr>
              <a:xfrm>
                <a:off x="7680492" y="1443245"/>
                <a:ext cx="52735" cy="236851"/>
              </a:xfrm>
            </p:spPr>
          </p:sp>
        </mc:Fallback>
      </mc:AlternateContent>
      <mc:AlternateContent xmlns:mc="http://schemas.openxmlformats.org/markup-compatibility/2006">
        <mc:Choice xmlns:p14="http://schemas.microsoft.com/office/powerpoint/2010/main" Requires="p14">
          <p:contentPart p14:bwMode="auto" r:id="rId37">
            <p14:nvContentPartPr>
              <p14:cNvPr id="1048838" name=""/>
              <p14:cNvContentPartPr/>
              <p14:nvPr/>
            </p14:nvContentPartPr>
            <p14:xfrm>
              <a:off x="7776865" y="1370555"/>
              <a:ext cx="167052" cy="229342"/>
            </p14:xfrm>
          </p:contentPart>
        </mc:Choice>
        <mc:Fallback>
          <p:sp>
            <p:nvSpPr>
              <p:cNvPr id="1048838" name=""/>
              <p:cNvSpPr/>
              <p:nvPr/>
            </p:nvSpPr>
            <p:spPr>
              <a:xfrm>
                <a:off x="7776865" y="1370555"/>
                <a:ext cx="167052" cy="229342"/>
              </a:xfrm>
            </p:spPr>
          </p:sp>
        </mc:Fallback>
      </mc:AlternateContent>
      <mc:AlternateContent xmlns:mc="http://schemas.openxmlformats.org/markup-compatibility/2006">
        <mc:Choice xmlns:p14="http://schemas.microsoft.com/office/powerpoint/2010/main" Requires="p14">
          <p:contentPart p14:bwMode="auto" r:id="rId38">
            <p14:nvContentPartPr>
              <p14:cNvPr id="1048839" name=""/>
              <p14:cNvContentPartPr/>
              <p14:nvPr/>
            </p14:nvContentPartPr>
            <p14:xfrm>
              <a:off x="7740781" y="1640983"/>
              <a:ext cx="209175" cy="29020"/>
            </p14:xfrm>
          </p:contentPart>
        </mc:Choice>
        <mc:Fallback>
          <p:sp>
            <p:nvSpPr>
              <p:cNvPr id="1048839" name=""/>
              <p:cNvSpPr/>
              <p:nvPr/>
            </p:nvSpPr>
            <p:spPr>
              <a:xfrm>
                <a:off x="7740781" y="1640983"/>
                <a:ext cx="209175" cy="29020"/>
              </a:xfrm>
            </p:spPr>
          </p:sp>
        </mc:Fallback>
      </mc:AlternateContent>
      <mc:AlternateContent xmlns:mc="http://schemas.openxmlformats.org/markup-compatibility/2006">
        <mc:Choice xmlns:p14="http://schemas.microsoft.com/office/powerpoint/2010/main" Requires="p14">
          <p:contentPart p14:bwMode="auto" r:id="rId39">
            <p14:nvContentPartPr>
              <p14:cNvPr id="1048840" name=""/>
              <p14:cNvContentPartPr/>
              <p14:nvPr/>
            </p14:nvContentPartPr>
            <p14:xfrm>
              <a:off x="7785142" y="1617222"/>
              <a:ext cx="39771" cy="315785"/>
            </p14:xfrm>
          </p:contentPart>
        </mc:Choice>
        <mc:Fallback>
          <p:sp>
            <p:nvSpPr>
              <p:cNvPr id="1048840" name=""/>
              <p:cNvSpPr/>
              <p:nvPr/>
            </p:nvSpPr>
            <p:spPr>
              <a:xfrm>
                <a:off x="7785142" y="1617222"/>
                <a:ext cx="39771" cy="315785"/>
              </a:xfrm>
            </p:spPr>
          </p:sp>
        </mc:Fallback>
      </mc:AlternateContent>
      <mc:AlternateContent xmlns:mc="http://schemas.openxmlformats.org/markup-compatibility/2006">
        <mc:Choice xmlns:p14="http://schemas.microsoft.com/office/powerpoint/2010/main" Requires="p14">
          <p:contentPart p14:bwMode="auto" r:id="rId40">
            <p14:nvContentPartPr>
              <p14:cNvPr id="1048841" name=""/>
              <p14:cNvContentPartPr/>
              <p14:nvPr/>
            </p14:nvContentPartPr>
            <p14:xfrm>
              <a:off x="7715763" y="1627381"/>
              <a:ext cx="145663" cy="216408"/>
            </p14:xfrm>
          </p:contentPart>
        </mc:Choice>
        <mc:Fallback>
          <p:sp>
            <p:nvSpPr>
              <p:cNvPr id="1048841" name=""/>
              <p:cNvSpPr/>
              <p:nvPr/>
            </p:nvSpPr>
            <p:spPr>
              <a:xfrm>
                <a:off x="7715763" y="1627381"/>
                <a:ext cx="145663" cy="216408"/>
              </a:xfrm>
            </p:spPr>
          </p:sp>
        </mc:Fallback>
      </mc:AlternateContent>
      <mc:AlternateContent xmlns:mc="http://schemas.openxmlformats.org/markup-compatibility/2006">
        <mc:Choice xmlns:p14="http://schemas.microsoft.com/office/powerpoint/2010/main" Requires="p14">
          <p:contentPart p14:bwMode="auto" r:id="rId41">
            <p14:nvContentPartPr>
              <p14:cNvPr id="1048842" name=""/>
              <p14:cNvContentPartPr/>
              <p14:nvPr/>
            </p14:nvContentPartPr>
            <p14:xfrm>
              <a:off x="7845551" y="1686431"/>
              <a:ext cx="122617" cy="200350"/>
            </p14:xfrm>
          </p:contentPart>
        </mc:Choice>
        <mc:Fallback>
          <p:sp>
            <p:nvSpPr>
              <p:cNvPr id="1048842" name=""/>
              <p:cNvSpPr/>
              <p:nvPr/>
            </p:nvSpPr>
            <p:spPr>
              <a:xfrm>
                <a:off x="7845551" y="1686431"/>
                <a:ext cx="122617" cy="200350"/>
              </a:xfrm>
            </p:spPr>
          </p:sp>
        </mc:Fallback>
      </mc:AlternateContent>
      <mc:AlternateContent xmlns:mc="http://schemas.openxmlformats.org/markup-compatibility/2006">
        <mc:Choice xmlns:p14="http://schemas.microsoft.com/office/powerpoint/2010/main" Requires="p14">
          <p:contentPart p14:bwMode="auto" r:id="rId42">
            <p14:nvContentPartPr>
              <p14:cNvPr id="1048843" name=""/>
              <p14:cNvContentPartPr/>
              <p14:nvPr/>
            </p14:nvContentPartPr>
            <p14:xfrm>
              <a:off x="7977625" y="1403957"/>
              <a:ext cx="161577" cy="37383"/>
            </p14:xfrm>
          </p:contentPart>
        </mc:Choice>
        <mc:Fallback>
          <p:sp>
            <p:nvSpPr>
              <p:cNvPr id="1048843" name=""/>
              <p:cNvSpPr/>
              <p:nvPr/>
            </p:nvSpPr>
            <p:spPr>
              <a:xfrm>
                <a:off x="7977625" y="1403957"/>
                <a:ext cx="161577" cy="37383"/>
              </a:xfrm>
            </p:spPr>
          </p:sp>
        </mc:Fallback>
      </mc:AlternateContent>
      <mc:AlternateContent xmlns:mc="http://schemas.openxmlformats.org/markup-compatibility/2006">
        <mc:Choice xmlns:p14="http://schemas.microsoft.com/office/powerpoint/2010/main" Requires="p14">
          <p:contentPart p14:bwMode="auto" r:id="rId43">
            <p14:nvContentPartPr>
              <p14:cNvPr id="1048844" name=""/>
              <p14:cNvContentPartPr/>
              <p14:nvPr/>
            </p14:nvContentPartPr>
            <p14:xfrm>
              <a:off x="8010227" y="1366416"/>
              <a:ext cx="135149" cy="349949"/>
            </p14:xfrm>
          </p:contentPart>
        </mc:Choice>
        <mc:Fallback>
          <p:sp>
            <p:nvSpPr>
              <p:cNvPr id="1048844" name=""/>
              <p:cNvSpPr/>
              <p:nvPr/>
            </p:nvSpPr>
            <p:spPr>
              <a:xfrm>
                <a:off x="8010227" y="1366416"/>
                <a:ext cx="135149" cy="349949"/>
              </a:xfrm>
            </p:spPr>
          </p:sp>
        </mc:Fallback>
      </mc:AlternateContent>
      <mc:AlternateContent xmlns:mc="http://schemas.openxmlformats.org/markup-compatibility/2006">
        <mc:Choice xmlns:p14="http://schemas.microsoft.com/office/powerpoint/2010/main" Requires="p14">
          <p:contentPart p14:bwMode="auto" r:id="rId44">
            <p14:nvContentPartPr>
              <p14:cNvPr id="1048845" name=""/>
              <p14:cNvContentPartPr/>
              <p14:nvPr/>
            </p14:nvContentPartPr>
            <p14:xfrm>
              <a:off x="8053245" y="1623571"/>
              <a:ext cx="4917" cy="50898"/>
            </p14:xfrm>
          </p:contentPart>
        </mc:Choice>
        <mc:Fallback>
          <p:sp>
            <p:nvSpPr>
              <p:cNvPr id="1048845" name=""/>
              <p:cNvSpPr/>
              <p:nvPr/>
            </p:nvSpPr>
            <p:spPr>
              <a:xfrm>
                <a:off x="8053245" y="1623571"/>
                <a:ext cx="4917" cy="50898"/>
              </a:xfrm>
            </p:spPr>
          </p:sp>
        </mc:Fallback>
      </mc:AlternateContent>
      <mc:AlternateContent xmlns:mc="http://schemas.openxmlformats.org/markup-compatibility/2006">
        <mc:Choice xmlns:p14="http://schemas.microsoft.com/office/powerpoint/2010/main" Requires="p14">
          <p:contentPart p14:bwMode="auto" r:id="rId45">
            <p14:nvContentPartPr>
              <p14:cNvPr id="1048846" name=""/>
              <p14:cNvContentPartPr/>
              <p14:nvPr/>
            </p14:nvContentPartPr>
            <p14:xfrm>
              <a:off x="7873194" y="1618491"/>
              <a:ext cx="133602" cy="403405"/>
            </p14:xfrm>
          </p:contentPart>
        </mc:Choice>
        <mc:Fallback>
          <p:sp>
            <p:nvSpPr>
              <p:cNvPr id="1048846" name=""/>
              <p:cNvSpPr/>
              <p:nvPr/>
            </p:nvSpPr>
            <p:spPr>
              <a:xfrm>
                <a:off x="7873194" y="1618491"/>
                <a:ext cx="133602" cy="403405"/>
              </a:xfrm>
            </p:spPr>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9965" name="页脚占位符 1"/>
          <p:cNvSpPr>
            <a:spLocks noGrp="1"/>
          </p:cNvSpPr>
          <p:nvPr>
            <p:ph type="ftr" sz="quarter" idx="11"/>
          </p:nvPr>
        </p:nvSpPr>
        <p:spPr/>
        <p:txBody>
          <a:bodyPr/>
          <a:p>
            <a:r>
              <a:rPr altLang="zh-CN" lang="en-US"/>
              <a:t>DSP 2016 by Yu Yajun @ SUSTech</a:t>
            </a:r>
            <a:endParaRPr altLang="en-US" lang="zh-CN"/>
          </a:p>
        </p:txBody>
      </p:sp>
      <p:sp>
        <p:nvSpPr>
          <p:cNvPr id="1049966" name="灯片编号占位符 2"/>
          <p:cNvSpPr>
            <a:spLocks noGrp="1"/>
          </p:cNvSpPr>
          <p:nvPr>
            <p:ph type="sldNum" sz="quarter" idx="12"/>
          </p:nvPr>
        </p:nvSpPr>
        <p:spPr/>
        <p:txBody>
          <a:bodyPr/>
          <a:p>
            <a:fld id="{92BCE318-9B8C-4959-AA5F-B14B64145063}" type="slidenum">
              <a:rPr altLang="en-US" lang="zh-CN" smtClean="0"/>
              <a:t>50</a:t>
            </a:fld>
            <a:endParaRPr altLang="en-US" lang="zh-CN"/>
          </a:p>
        </p:txBody>
      </p:sp>
      <p:sp>
        <p:nvSpPr>
          <p:cNvPr id="1049967" name="矩形: 圆角 6"/>
          <p:cNvSpPr/>
          <p:nvPr>
            <p:custDataLst>
              <p:tags r:id="rId1"/>
            </p:custDataLst>
          </p:nvPr>
        </p:nvSpPr>
        <p:spPr>
          <a:xfrm>
            <a:off x="6172200" y="6215063"/>
            <a:ext cx="1543050" cy="411480"/>
          </a:xfrm>
          <a:prstGeom prst="roundRect"/>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rtlCol="0" vert="horz">
            <a:noAutofit/>
          </a:bodyPr>
          <a:p>
            <a:pPr algn="ctr"/>
            <a:r>
              <a:rPr altLang="en-US" sz="1600" lang="zh-CN">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49968" name="矩形 12"/>
          <p:cNvSpPr/>
          <p:nvPr>
            <p:custDataLst>
              <p:tags r:id="rId2"/>
            </p:custDataLst>
          </p:nvPr>
        </p:nvSpPr>
        <p:spPr>
          <a:xfrm>
            <a:off x="0" y="5849303"/>
            <a:ext cx="9144000" cy="365760"/>
          </a:xfrm>
          <a:prstGeom prst="rect"/>
          <a:solidFill>
            <a:srgbClr val="FBFAE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nchorCtr="1" rtlCol="0" vert="horz" wrap="none">
            <a:noAutofit/>
          </a:bodyPr>
          <a:p>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altLang="zh-CN" sz="1200" lang="en-US">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altLang="en-US" sz="1200" lang="zh-CN">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049969" name="文本框 14"/>
          <p:cNvSpPr txBox="1">
            <a:spLocks noChangeAspect="1" noMove="1" noResize="1" noRot="1" noAdjustHandles="1" noEditPoints="1" noChangeArrowheads="1" noChangeShapeType="1" noTextEdit="1"/>
          </p:cNvSpPr>
          <p:nvPr>
            <p:custDataLst>
              <p:tags r:id="rId3"/>
            </p:custDataLst>
          </p:nvPr>
        </p:nvSpPr>
        <p:spPr>
          <a:xfrm>
            <a:off x="914400" y="635000"/>
            <a:ext cx="7315200" cy="4198155"/>
          </a:xfrm>
          <a:prstGeom prst="rect"/>
          <a:blipFill>
            <a:blip xmlns:r="http://schemas.openxmlformats.org/officeDocument/2006/relationships" r:embed="rId4"/>
            <a:stretch>
              <a:fillRect l="-1500"/>
            </a:stretch>
          </a:blipFill>
        </p:spPr>
        <p:txBody>
          <a:bodyPr/>
          <a:p>
            <a:r>
              <a:rPr altLang="en-US" lang="zh-CN">
                <a:noFill/>
              </a:rPr>
              <a:t> </a:t>
            </a:r>
          </a:p>
        </p:txBody>
      </p:sp>
      <p:sp>
        <p:nvSpPr>
          <p:cNvPr id="1049970" name="TextBox 5"/>
          <p:cNvSpPr txBox="1"/>
          <p:nvPr/>
        </p:nvSpPr>
        <p:spPr>
          <a:xfrm>
            <a:off x="2958095" y="202484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nvGrpSpPr>
          <p:cNvPr id="205" name="Group 6"/>
          <p:cNvGrpSpPr/>
          <p:nvPr/>
        </p:nvGrpSpPr>
        <p:grpSpPr>
          <a:xfrm>
            <a:off x="1445927" y="2168860"/>
            <a:ext cx="2715556" cy="1212944"/>
            <a:chOff x="143508" y="1556792"/>
            <a:chExt cx="2715556" cy="1212944"/>
          </a:xfrm>
        </p:grpSpPr>
        <p:cxnSp>
          <p:nvCxnSpPr>
            <p:cNvPr id="3145901"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02"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971"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2"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3"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04"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05"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973"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49974"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5"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6"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7"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8"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79"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49980"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981" name="TextBox 22"/>
            <p:cNvSpPr txBox="1"/>
            <p:nvPr/>
          </p:nvSpPr>
          <p:spPr>
            <a:xfrm>
              <a:off x="2195235" y="1727520"/>
              <a:ext cx="587020" cy="369332"/>
            </a:xfrm>
            <a:prstGeom prst="rect"/>
            <a:noFill/>
          </p:spPr>
          <p:txBody>
            <a:bodyPr rtlCol="0" wrap="none">
              <a:spAutoFit/>
            </a:bodyPr>
            <a:p>
              <a:r>
                <a:rPr altLang="zh-CN" dirty="0" i="1" lang="en-US"/>
                <a:t>x</a:t>
              </a:r>
              <a:r>
                <a:rPr altLang="zh-CN" dirty="0" lang="en-US"/>
                <a:t>[</a:t>
              </a:r>
              <a:r>
                <a:rPr altLang="zh-CN" dirty="0" i="1" lang="en-US"/>
                <a:t>n</a:t>
              </a:r>
              <a:r>
                <a:rPr altLang="zh-CN" dirty="0" lang="en-US"/>
                <a:t>]</a:t>
              </a:r>
              <a:endParaRPr altLang="en-US" dirty="0" lang="zh-CN"/>
            </a:p>
          </p:txBody>
        </p:sp>
        <p:cxnSp>
          <p:nvCxnSpPr>
            <p:cNvPr id="3145906"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49982"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49983"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4"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06" name="Group 64"/>
          <p:cNvGrpSpPr/>
          <p:nvPr/>
        </p:nvGrpSpPr>
        <p:grpSpPr>
          <a:xfrm>
            <a:off x="4932040" y="2185586"/>
            <a:ext cx="2887980" cy="1284952"/>
            <a:chOff x="1382149" y="3933056"/>
            <a:chExt cx="2887980" cy="1284952"/>
          </a:xfrm>
        </p:grpSpPr>
        <p:cxnSp>
          <p:nvCxnSpPr>
            <p:cNvPr id="3145907" name="Straight Connector 68"/>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08" name="Straight Connector 72"/>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9985" name="Oval 73"/>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6" name="Oval 74"/>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09" name="Straight Connector 75"/>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9987" name="TextBox 57"/>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49988" name="Oval 78"/>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9" name="Oval 79"/>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0" name="Oval 80"/>
            <p:cNvSpPr/>
            <p:nvPr/>
          </p:nvSpPr>
          <p:spPr>
            <a:xfrm>
              <a:off x="2417283"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1" name="Oval 81"/>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0" name="Straight Connector 82"/>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9992" name="Oval 83"/>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3" name="TextBox 65"/>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994" name="TextBox 66"/>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49995" name="TextBox 67"/>
            <p:cNvSpPr txBox="1"/>
            <p:nvPr/>
          </p:nvSpPr>
          <p:spPr>
            <a:xfrm>
              <a:off x="3424895" y="3982975"/>
              <a:ext cx="599844"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sp>
          <p:nvSpPr>
            <p:cNvPr id="1049996" name="TextBox 68"/>
            <p:cNvSpPr txBox="1"/>
            <p:nvPr/>
          </p:nvSpPr>
          <p:spPr>
            <a:xfrm>
              <a:off x="1382149" y="4600833"/>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49997" name="Oval 89"/>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7" name="组合 11"/>
          <p:cNvGrpSpPr/>
          <p:nvPr>
            <p:custDataLst>
              <p:tags r:id="rId5"/>
            </p:custDataLst>
          </p:nvPr>
        </p:nvGrpSpPr>
        <p:grpSpPr>
          <a:xfrm>
            <a:off x="0" y="0"/>
            <a:ext cx="9144000" cy="635000"/>
            <a:chOff x="0" y="0"/>
            <a:chExt cx="9144000" cy="635000"/>
          </a:xfrm>
        </p:grpSpPr>
        <p:sp>
          <p:nvSpPr>
            <p:cNvPr id="1049998" name="TitleBackground"/>
            <p:cNvSpPr/>
            <p:nvPr>
              <p:custDataLst>
                <p:tags r:id="rId6"/>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9" name="ColorBlock"/>
            <p:cNvSpPr/>
            <p:nvPr>
              <p:custDataLst>
                <p:tags r:id="rId7"/>
              </p:custDataLst>
            </p:nvPr>
          </p:nvSpPr>
          <p:spPr>
            <a:xfrm>
              <a:off x="0" y="0"/>
              <a:ext cx="1905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0" name="TypeText"/>
            <p:cNvSpPr txBox="1"/>
            <p:nvPr>
              <p:custDataLst>
                <p:tags r:id="rId8"/>
              </p:custDataLst>
            </p:nvPr>
          </p:nvSpPr>
          <p:spPr>
            <a:xfrm>
              <a:off x="254000" y="0"/>
              <a:ext cx="1905000" cy="635000"/>
            </a:xfrm>
            <a:prstGeom prst="rect"/>
            <a:noFill/>
          </p:spPr>
          <p:txBody>
            <a:bodyPr anchor="ctr" anchorCtr="0" rtlCol="0" vert="horz" wrap="none">
              <a:noAutofit/>
            </a:bodyPr>
            <a:p>
              <a:r>
                <a:rPr altLang="en-US" sz="2600" lang="zh-CN">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1050001" name="TipText"/>
            <p:cNvSpPr txBox="1"/>
            <p:nvPr>
              <p:custDataLst>
                <p:tags r:id="rId9"/>
              </p:custDataLst>
            </p:nvPr>
          </p:nvSpPr>
          <p:spPr>
            <a:xfrm>
              <a:off x="1525905"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5" name="图片 4"/>
          <p:cNvPicPr>
            <a:picLocks/>
          </p:cNvPicPr>
          <p:nvPr>
            <p:custDataLst>
              <p:tags r:id="rId10"/>
            </p:custDataLst>
          </p:nvPr>
        </p:nvPicPr>
        <p:blipFill>
          <a:blip xmlns:r="http://schemas.openxmlformats.org/officeDocument/2006/relationships" r:embed="rId11"/>
          <a:stretch>
            <a:fillRect/>
          </a:stretch>
        </p:blipFill>
        <p:spPr>
          <a:xfrm>
            <a:off x="7594600" y="63500"/>
            <a:ext cx="1422400" cy="508000"/>
          </a:xfrm>
          <a:prstGeom prst="rect"/>
        </p:spPr>
      </p:pic>
    </p:spTree>
    <p:custDataLst>
      <p:tags r:id="rId1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208" name=""/>
        <p:cNvGrpSpPr/>
        <p:nvPr/>
      </p:nvGrpSpPr>
      <p:grpSpPr>
        <a:xfrm>
          <a:off x="0" y="0"/>
          <a:ext cx="0" cy="0"/>
          <a:chOff x="0" y="0"/>
          <a:chExt cx="0" cy="0"/>
        </a:xfrm>
      </p:grpSpPr>
      <p:sp>
        <p:nvSpPr>
          <p:cNvPr id="1050002" name="Slide Number Placeholder 3"/>
          <p:cNvSpPr>
            <a:spLocks noGrp="1"/>
          </p:cNvSpPr>
          <p:nvPr>
            <p:ph type="sldNum" sz="quarter" idx="12"/>
          </p:nvPr>
        </p:nvSpPr>
        <p:spPr/>
        <p:txBody>
          <a:bodyPr/>
          <a:p>
            <a:fld id="{92BCE318-9B8C-4959-AA5F-B14B64145063}" type="slidenum">
              <a:rPr altLang="en-US" lang="zh-CN" smtClean="0"/>
              <a:t>51</a:t>
            </a:fld>
            <a:endParaRPr altLang="en-US" lang="zh-CN"/>
          </a:p>
        </p:txBody>
      </p:sp>
      <p:sp>
        <p:nvSpPr>
          <p:cNvPr id="1050003" name="Title 1"/>
          <p:cNvSpPr>
            <a:spLocks noGrp="1"/>
          </p:cNvSpPr>
          <p:nvPr>
            <p:ph type="title"/>
          </p:nvPr>
        </p:nvSpPr>
        <p:spPr>
          <a:xfrm>
            <a:off x="457200" y="341784"/>
            <a:ext cx="8229600" cy="1143000"/>
          </a:xfrm>
        </p:spPr>
        <p:txBody>
          <a:bodyPr>
            <a:normAutofit/>
          </a:bodyPr>
          <a:p>
            <a:r>
              <a:rPr altLang="zh-CN" b="1" dirty="0" sz="4400" lang="en-US"/>
              <a:t>An Illustrative Example</a:t>
            </a:r>
            <a:endParaRPr altLang="en-US" b="1" dirty="0" sz="4400" lang="zh-CN"/>
          </a:p>
        </p:txBody>
      </p:sp>
      <p:sp>
        <p:nvSpPr>
          <p:cNvPr id="1050004" name="TextBox 5"/>
          <p:cNvSpPr txBox="1"/>
          <p:nvPr/>
        </p:nvSpPr>
        <p:spPr>
          <a:xfrm>
            <a:off x="2879812" y="173681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nvGrpSpPr>
          <p:cNvPr id="209" name="Group 6"/>
          <p:cNvGrpSpPr/>
          <p:nvPr/>
        </p:nvGrpSpPr>
        <p:grpSpPr>
          <a:xfrm>
            <a:off x="1367644" y="1880828"/>
            <a:ext cx="2715556" cy="1212944"/>
            <a:chOff x="143508" y="1556792"/>
            <a:chExt cx="2715556" cy="1212944"/>
          </a:xfrm>
        </p:grpSpPr>
        <p:cxnSp>
          <p:nvCxnSpPr>
            <p:cNvPr id="3145911"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12"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05"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6"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3"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14"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15"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007"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008"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9"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0"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1"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2"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3"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014"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15"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5916"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016"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017"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8"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019" name="TextBox 47"/>
          <p:cNvSpPr txBox="1"/>
          <p:nvPr/>
        </p:nvSpPr>
        <p:spPr>
          <a:xfrm>
            <a:off x="474464" y="1376772"/>
            <a:ext cx="6418580" cy="472440"/>
          </a:xfrm>
          <a:prstGeom prst="rect"/>
          <a:noFill/>
        </p:spPr>
        <p:txBody>
          <a:bodyPr rtlCol="0" wrap="none">
            <a:spAutoFit/>
          </a:bodyPr>
          <a:p>
            <a:r>
              <a:rPr altLang="zh-CN" dirty="0" sz="2600" lang="en-US"/>
              <a:t>Compute the convolution of </a:t>
            </a:r>
            <a:r>
              <a:rPr altLang="zh-CN" dirty="0" sz="2600" i="1" lang="en-US"/>
              <a:t>x</a:t>
            </a:r>
            <a:r>
              <a:rPr altLang="zh-CN" dirty="0" sz="2600" lang="en-US"/>
              <a:t>[</a:t>
            </a:r>
            <a:r>
              <a:rPr altLang="zh-CN" dirty="0" sz="2600" i="1" lang="en-US"/>
              <a:t>n</a:t>
            </a:r>
            <a:r>
              <a:rPr altLang="zh-CN" dirty="0" sz="2600" lang="en-US"/>
              <a:t>] and </a:t>
            </a:r>
            <a:r>
              <a:rPr altLang="zh-CN" dirty="0" sz="2600" i="1" lang="en-US"/>
              <a:t>h</a:t>
            </a:r>
            <a:r>
              <a:rPr altLang="zh-CN" dirty="0" sz="2600" lang="en-US"/>
              <a:t>[</a:t>
            </a:r>
            <a:r>
              <a:rPr altLang="zh-CN" dirty="0" sz="2600" i="1" lang="en-US"/>
              <a:t>n</a:t>
            </a:r>
            <a:r>
              <a:rPr altLang="zh-CN" dirty="0" sz="2600" lang="en-US"/>
              <a:t>]</a:t>
            </a:r>
            <a:endParaRPr altLang="en-US" dirty="0" sz="2600" lang="zh-CN"/>
          </a:p>
        </p:txBody>
      </p:sp>
      <p:sp>
        <p:nvSpPr>
          <p:cNvPr id="1050020" name="Rectangle 56"/>
          <p:cNvSpPr>
            <a:spLocks noChangeAspect="1" noMove="1" noResize="1" noRot="1" noAdjustHandles="1" noEditPoints="1" noChangeArrowheads="1" noChangeShapeType="1" noTextEdit="1"/>
          </p:cNvSpPr>
          <p:nvPr/>
        </p:nvSpPr>
        <p:spPr>
          <a:xfrm>
            <a:off x="4600481" y="3303131"/>
            <a:ext cx="2786597" cy="847604"/>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50021" name="Rectangle 4"/>
          <p:cNvSpPr>
            <a:spLocks noChangeAspect="1" noMove="1" noResize="1" noRot="1" noAdjustHandles="1" noEditPoints="1" noChangeArrowheads="1" noChangeShapeType="1" noTextEdit="1"/>
          </p:cNvSpPr>
          <p:nvPr/>
        </p:nvSpPr>
        <p:spPr>
          <a:xfrm>
            <a:off x="4622376" y="4218302"/>
            <a:ext cx="2538194" cy="847604"/>
          </a:xfrm>
          <a:prstGeom prst="rect"/>
          <a:blipFill rotWithShape="1">
            <a:blip xmlns:r="http://schemas.openxmlformats.org/officeDocument/2006/relationships" r:embed="rId2"/>
            <a:stretch>
              <a:fillRect/>
            </a:stretch>
          </a:blipFill>
        </p:spPr>
        <p:txBody>
          <a:bodyPr/>
          <a:p>
            <a:r>
              <a:rPr altLang="en-US" lang="zh-CN">
                <a:noFill/>
              </a:rPr>
              <a:t> </a:t>
            </a:r>
          </a:p>
        </p:txBody>
      </p:sp>
      <p:grpSp>
        <p:nvGrpSpPr>
          <p:cNvPr id="210" name="Group 64"/>
          <p:cNvGrpSpPr/>
          <p:nvPr/>
        </p:nvGrpSpPr>
        <p:grpSpPr>
          <a:xfrm>
            <a:off x="4862956" y="1897554"/>
            <a:ext cx="2887980" cy="1284952"/>
            <a:chOff x="1391348" y="3933056"/>
            <a:chExt cx="2887980" cy="1284952"/>
          </a:xfrm>
        </p:grpSpPr>
        <p:cxnSp>
          <p:nvCxnSpPr>
            <p:cNvPr id="3145917" name="Straight Connector 68"/>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18" name="Straight Connector 72"/>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22" name="Oval 73"/>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3" name="Oval 74"/>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19" name="Straight Connector 75"/>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20" name="Straight Connector 76"/>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24" name="TextBox 57"/>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025" name="Oval 78"/>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6" name="Oval 79"/>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7" name="Oval 80"/>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28" name="Oval 81"/>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1" name="Straight Connector 82"/>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29" name="Oval 83"/>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0" name="TextBox 64"/>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031" name="TextBox 65"/>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32" name="TextBox 66"/>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33" name="TextBox 67"/>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034" name="TextBox 68"/>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035" name="Oval 89"/>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36"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50021"/>
                                        </p:tgtEl>
                                        <p:attrNameLst>
                                          <p:attrName>style.visibility</p:attrName>
                                        </p:attrNameLst>
                                      </p:cBhvr>
                                      <p:to>
                                        <p:strVal val="visible"/>
                                      </p:to>
                                    </p:set>
                                    <p:animEffect transition="in" filter="wipe(left)">
                                      <p:cBhvr>
                                        <p:cTn dur="500" id="7"/>
                                        <p:tgtEl>
                                          <p:spTgt spid="1050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1"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211" name=""/>
        <p:cNvGrpSpPr/>
        <p:nvPr/>
      </p:nvGrpSpPr>
      <p:grpSpPr>
        <a:xfrm>
          <a:off x="0" y="0"/>
          <a:ext cx="0" cy="0"/>
          <a:chOff x="0" y="0"/>
          <a:chExt cx="0" cy="0"/>
        </a:xfrm>
      </p:grpSpPr>
      <p:sp>
        <p:nvSpPr>
          <p:cNvPr id="1050037" name="Slide Number Placeholder 3"/>
          <p:cNvSpPr>
            <a:spLocks noGrp="1"/>
          </p:cNvSpPr>
          <p:nvPr>
            <p:ph type="sldNum" sz="quarter" idx="12"/>
          </p:nvPr>
        </p:nvSpPr>
        <p:spPr/>
        <p:txBody>
          <a:bodyPr/>
          <a:p>
            <a:fld id="{92BCE318-9B8C-4959-AA5F-B14B64145063}" type="slidenum">
              <a:rPr altLang="en-US" lang="zh-CN" smtClean="0"/>
              <a:t>52</a:t>
            </a:fld>
            <a:endParaRPr altLang="en-US" lang="zh-CN"/>
          </a:p>
        </p:txBody>
      </p:sp>
      <p:sp>
        <p:nvSpPr>
          <p:cNvPr id="1050038" name="Rectangle 4"/>
          <p:cNvSpPr>
            <a:spLocks noChangeAspect="1" noMove="1" noResize="1" noRot="1" noAdjustHandles="1" noEditPoints="1" noChangeArrowheads="1" noChangeShapeType="1" noTextEdit="1"/>
          </p:cNvSpPr>
          <p:nvPr/>
        </p:nvSpPr>
        <p:spPr>
          <a:xfrm>
            <a:off x="4622376" y="4218302"/>
            <a:ext cx="2538194" cy="847604"/>
          </a:xfrm>
          <a:prstGeom prst="rect"/>
          <a:blipFill rotWithShape="1">
            <a:blip xmlns:r="http://schemas.openxmlformats.org/officeDocument/2006/relationships" r:embed="rId1"/>
            <a:stretch>
              <a:fillRect/>
            </a:stretch>
          </a:blipFill>
        </p:spPr>
        <p:txBody>
          <a:bodyPr/>
          <a:p>
            <a:r>
              <a:rPr altLang="en-US" lang="zh-SG">
                <a:noFill/>
              </a:rPr>
              <a:t> </a:t>
            </a:r>
          </a:p>
        </p:txBody>
      </p:sp>
      <p:grpSp>
        <p:nvGrpSpPr>
          <p:cNvPr id="212" name="Group 27"/>
          <p:cNvGrpSpPr/>
          <p:nvPr/>
        </p:nvGrpSpPr>
        <p:grpSpPr>
          <a:xfrm>
            <a:off x="1367644" y="2960948"/>
            <a:ext cx="2856907" cy="1267532"/>
            <a:chOff x="143508" y="2528900"/>
            <a:chExt cx="2856907" cy="1267532"/>
          </a:xfrm>
        </p:grpSpPr>
        <p:cxnSp>
          <p:nvCxnSpPr>
            <p:cNvPr id="3145922" name="Straight Connector 28"/>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23" name="Straight Connector 29"/>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39" name="Oval 30"/>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0" name="Oval 31"/>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4" name="Straight Connector 32"/>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25" name="Straight Connector 33"/>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41" name="TextBox 34"/>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042" name="Oval 35"/>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3" name="Oval 36"/>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4" name="Oval 37"/>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5" name="Oval 38"/>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6" name="TextBox 39"/>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047" name="TextBox 40"/>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48" name="TextBox 41"/>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49" name="TextBox 42"/>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050" name="Oval 43"/>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6" name="Straight Connector 44"/>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51" name="Oval 45"/>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2" name="TextBox 46"/>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sp>
        <p:nvSpPr>
          <p:cNvPr id="1050053" name="Rectangle 56"/>
          <p:cNvSpPr>
            <a:spLocks noChangeAspect="1" noMove="1" noResize="1" noRot="1" noAdjustHandles="1" noEditPoints="1" noChangeArrowheads="1" noChangeShapeType="1" noTextEdit="1"/>
          </p:cNvSpPr>
          <p:nvPr/>
        </p:nvSpPr>
        <p:spPr>
          <a:xfrm>
            <a:off x="4600481" y="3303131"/>
            <a:ext cx="2786597" cy="847604"/>
          </a:xfrm>
          <a:prstGeom prst="rect"/>
          <a:blipFill rotWithShape="1">
            <a:blip xmlns:r="http://schemas.openxmlformats.org/officeDocument/2006/relationships" r:embed="rId2"/>
            <a:stretch>
              <a:fillRect/>
            </a:stretch>
          </a:blipFill>
        </p:spPr>
        <p:txBody>
          <a:bodyPr/>
          <a:p>
            <a:r>
              <a:rPr altLang="en-US" lang="zh-SG">
                <a:noFill/>
              </a:rPr>
              <a:t> </a:t>
            </a:r>
          </a:p>
        </p:txBody>
      </p:sp>
      <p:grpSp>
        <p:nvGrpSpPr>
          <p:cNvPr id="213" name="Group 60"/>
          <p:cNvGrpSpPr/>
          <p:nvPr/>
        </p:nvGrpSpPr>
        <p:grpSpPr>
          <a:xfrm>
            <a:off x="1371449" y="1736812"/>
            <a:ext cx="2715556" cy="1356960"/>
            <a:chOff x="1371449" y="2306051"/>
            <a:chExt cx="2715556" cy="1356960"/>
          </a:xfrm>
        </p:grpSpPr>
        <p:grpSp>
          <p:nvGrpSpPr>
            <p:cNvPr id="214" name="Group 6"/>
            <p:cNvGrpSpPr/>
            <p:nvPr/>
          </p:nvGrpSpPr>
          <p:grpSpPr>
            <a:xfrm>
              <a:off x="1371449" y="2450067"/>
              <a:ext cx="2715556" cy="1212944"/>
              <a:chOff x="143508" y="1556792"/>
              <a:chExt cx="2715556" cy="1212944"/>
            </a:xfrm>
          </p:grpSpPr>
          <p:cxnSp>
            <p:nvCxnSpPr>
              <p:cNvPr id="3145927"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28"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54"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5"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29"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30"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31"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056"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057"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8"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9"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0"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1"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2"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063"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64"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5932"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065"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066"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7"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068" name="TextBox 59"/>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grpSp>
        <p:nvGrpSpPr>
          <p:cNvPr id="215" name="Group 64"/>
          <p:cNvGrpSpPr/>
          <p:nvPr/>
        </p:nvGrpSpPr>
        <p:grpSpPr>
          <a:xfrm>
            <a:off x="4862956" y="1897554"/>
            <a:ext cx="2887980" cy="1284952"/>
            <a:chOff x="1391348" y="3933056"/>
            <a:chExt cx="2887980" cy="1284952"/>
          </a:xfrm>
        </p:grpSpPr>
        <p:cxnSp>
          <p:nvCxnSpPr>
            <p:cNvPr id="3145933" name="Straight Connector 68"/>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34" name="Straight Connector 72"/>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69" name="Oval 73"/>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0" name="Oval 74"/>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5" name="Straight Connector 75"/>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36" name="Straight Connector 76"/>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71" name="TextBox 77"/>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072" name="Oval 78"/>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3" name="Oval 79"/>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4" name="Oval 80"/>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5" name="Oval 81"/>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37" name="Straight Connector 82"/>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076" name="Oval 83"/>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7" name="TextBox 84"/>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078" name="TextBox 85"/>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79" name="TextBox 86"/>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080" name="TextBox 87"/>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081" name="TextBox 88"/>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082" name="Oval 89"/>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83" name="Oval 48"/>
          <p:cNvSpPr/>
          <p:nvPr/>
        </p:nvSpPr>
        <p:spPr>
          <a:xfrm>
            <a:off x="4492469" y="1730331"/>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50084" name="TextBox 90"/>
          <p:cNvSpPr txBox="1">
            <a:spLocks noChangeAspect="1" noMove="1" noResize="1" noRot="1" noAdjustHandles="1" noEditPoints="1" noChangeArrowheads="1" noChangeShapeType="1" noTextEdit="1"/>
          </p:cNvSpPr>
          <p:nvPr/>
        </p:nvSpPr>
        <p:spPr>
          <a:xfrm>
            <a:off x="5076056" y="5229200"/>
            <a:ext cx="3904146" cy="369332"/>
          </a:xfrm>
          <a:prstGeom prst="rect"/>
          <a:blipFill rotWithShape="1">
            <a:blip xmlns:r="http://schemas.openxmlformats.org/officeDocument/2006/relationships" r:embed="rId3"/>
            <a:stretch>
              <a:fillRect/>
            </a:stretch>
          </a:blipFill>
        </p:spPr>
        <p:txBody>
          <a:bodyPr/>
          <a:p>
            <a:r>
              <a:rPr altLang="en-US" lang="zh-SG">
                <a:noFill/>
              </a:rPr>
              <a:t> </a:t>
            </a:r>
          </a:p>
        </p:txBody>
      </p:sp>
      <p:sp>
        <p:nvSpPr>
          <p:cNvPr id="1050085" name="TextBox 91"/>
          <p:cNvSpPr txBox="1">
            <a:spLocks noChangeAspect="1" noMove="1" noResize="1" noRot="1" noAdjustHandles="1" noEditPoints="1" noChangeArrowheads="1" noChangeShapeType="1" noTextEdit="1"/>
          </p:cNvSpPr>
          <p:nvPr/>
        </p:nvSpPr>
        <p:spPr>
          <a:xfrm>
            <a:off x="5708872" y="5621290"/>
            <a:ext cx="2722027" cy="369332"/>
          </a:xfrm>
          <a:prstGeom prst="rect"/>
          <a:blipFill rotWithShape="1">
            <a:blip xmlns:r="http://schemas.openxmlformats.org/officeDocument/2006/relationships" r:embed="rId4"/>
            <a:stretch>
              <a:fillRect/>
            </a:stretch>
          </a:blipFill>
        </p:spPr>
        <p:txBody>
          <a:bodyPr/>
          <a:p>
            <a:r>
              <a:rPr altLang="en-US" lang="zh-SG">
                <a:noFill/>
              </a:rPr>
              <a:t> </a:t>
            </a:r>
          </a:p>
        </p:txBody>
      </p:sp>
      <p:grpSp>
        <p:nvGrpSpPr>
          <p:cNvPr id="216" name="组合 2"/>
          <p:cNvGrpSpPr/>
          <p:nvPr/>
        </p:nvGrpSpPr>
        <p:grpSpPr>
          <a:xfrm>
            <a:off x="1079612" y="4197580"/>
            <a:ext cx="3185598" cy="1715109"/>
            <a:chOff x="1079612" y="4197580"/>
            <a:chExt cx="3185598" cy="1715109"/>
          </a:xfrm>
        </p:grpSpPr>
        <p:grpSp>
          <p:nvGrpSpPr>
            <p:cNvPr id="217" name="组合 1"/>
            <p:cNvGrpSpPr/>
            <p:nvPr/>
          </p:nvGrpSpPr>
          <p:grpSpPr>
            <a:xfrm>
              <a:off x="1079612" y="4197580"/>
              <a:ext cx="3185598" cy="1715109"/>
              <a:chOff x="1079612" y="4197580"/>
              <a:chExt cx="3185598" cy="1715109"/>
            </a:xfrm>
          </p:grpSpPr>
          <p:cxnSp>
            <p:nvCxnSpPr>
              <p:cNvPr id="3145938"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39"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86" name="TextBox 67"/>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5940"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087"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088" name="TextBox 71"/>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089" name="TextBox 96"/>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090" name="TextBox 92"/>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sp>
        <p:nvSpPr>
          <p:cNvPr id="1050091" name="TextBox 5"/>
          <p:cNvSpPr txBox="1">
            <a:spLocks noChangeAspect="1" noMove="1" noResize="1" noRot="1" noAdjustHandles="1" noEditPoints="1" noChangeArrowheads="1" noChangeShapeType="1" noTextEdit="1"/>
          </p:cNvSpPr>
          <p:nvPr/>
        </p:nvSpPr>
        <p:spPr>
          <a:xfrm>
            <a:off x="5110982" y="5986844"/>
            <a:ext cx="3571042" cy="369332"/>
          </a:xfrm>
          <a:prstGeom prst="rect"/>
          <a:blipFill rotWithShape="1">
            <a:blip xmlns:r="http://schemas.openxmlformats.org/officeDocument/2006/relationships" r:embed="rId5"/>
            <a:stretch>
              <a:fillRect/>
            </a:stretch>
          </a:blipFill>
        </p:spPr>
        <p:txBody>
          <a:bodyPr/>
          <a:p>
            <a:r>
              <a:rPr altLang="en-US" lang="zh-CN">
                <a:noFill/>
              </a:rPr>
              <a:t> </a:t>
            </a:r>
          </a:p>
        </p:txBody>
      </p:sp>
      <p:sp>
        <p:nvSpPr>
          <p:cNvPr id="1050092" name="页脚占位符 47"/>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50084"/>
                                        </p:tgtEl>
                                        <p:attrNameLst>
                                          <p:attrName>style.visibility</p:attrName>
                                        </p:attrNameLst>
                                      </p:cBhvr>
                                      <p:to>
                                        <p:strVal val="visible"/>
                                      </p:to>
                                    </p:set>
                                    <p:animEffect transition="in" filter="wipe(left)">
                                      <p:cBhvr>
                                        <p:cTn dur="500" id="7"/>
                                        <p:tgtEl>
                                          <p:spTgt spid="1050084"/>
                                        </p:tgtEl>
                                      </p:cBhvr>
                                    </p:animEffect>
                                  </p:childTnLst>
                                </p:cTn>
                              </p:par>
                              <p:par>
                                <p:cTn fill="hold" grpId="0" id="8" nodeType="withEffect" presetClass="entr" presetID="22" presetSubtype="8">
                                  <p:stCondLst>
                                    <p:cond delay="0"/>
                                  </p:stCondLst>
                                  <p:childTnLst>
                                    <p:set>
                                      <p:cBhvr>
                                        <p:cTn dur="1" fill="hold" id="9">
                                          <p:stCondLst>
                                            <p:cond delay="0"/>
                                          </p:stCondLst>
                                        </p:cTn>
                                        <p:tgtEl>
                                          <p:spTgt spid="1050085"/>
                                        </p:tgtEl>
                                        <p:attrNameLst>
                                          <p:attrName>style.visibility</p:attrName>
                                        </p:attrNameLst>
                                      </p:cBhvr>
                                      <p:to>
                                        <p:strVal val="visible"/>
                                      </p:to>
                                    </p:set>
                                    <p:animEffect transition="in" filter="wipe(left)">
                                      <p:cBhvr>
                                        <p:cTn dur="500" id="10"/>
                                        <p:tgtEl>
                                          <p:spTgt spid="1050085"/>
                                        </p:tgtEl>
                                      </p:cBhvr>
                                    </p:animEffect>
                                  </p:childTnLst>
                                </p:cTn>
                              </p:par>
                              <p:par>
                                <p:cTn fill="hold" grpId="0" id="11" nodeType="withEffect" presetClass="entr" presetID="22" presetSubtype="8">
                                  <p:stCondLst>
                                    <p:cond delay="0"/>
                                  </p:stCondLst>
                                  <p:childTnLst>
                                    <p:set>
                                      <p:cBhvr>
                                        <p:cTn dur="1" fill="hold" id="12">
                                          <p:stCondLst>
                                            <p:cond delay="0"/>
                                          </p:stCondLst>
                                        </p:cTn>
                                        <p:tgtEl>
                                          <p:spTgt spid="1050091"/>
                                        </p:tgtEl>
                                        <p:attrNameLst>
                                          <p:attrName>style.visibility</p:attrName>
                                        </p:attrNameLst>
                                      </p:cBhvr>
                                      <p:to>
                                        <p:strVal val="visible"/>
                                      </p:to>
                                    </p:set>
                                    <p:animEffect transition="in" filter="wipe(left)">
                                      <p:cBhvr>
                                        <p:cTn dur="500" id="13"/>
                                        <p:tgtEl>
                                          <p:spTgt spid="1050091"/>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8">
                                  <p:stCondLst>
                                    <p:cond delay="0"/>
                                  </p:stCondLst>
                                  <p:childTnLst>
                                    <p:set>
                                      <p:cBhvr>
                                        <p:cTn dur="1" fill="hold" id="17">
                                          <p:stCondLst>
                                            <p:cond delay="0"/>
                                          </p:stCondLst>
                                        </p:cTn>
                                        <p:tgtEl>
                                          <p:spTgt spid="212"/>
                                        </p:tgtEl>
                                        <p:attrNameLst>
                                          <p:attrName>style.visibility</p:attrName>
                                        </p:attrNameLst>
                                      </p:cBhvr>
                                      <p:to>
                                        <p:strVal val="visible"/>
                                      </p:to>
                                    </p:set>
                                    <p:animEffect transition="in" filter="wipe(left)">
                                      <p:cBhvr>
                                        <p:cTn dur="500" id="18"/>
                                        <p:tgtEl>
                                          <p:spTgt spid="212"/>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216"/>
                                        </p:tgtEl>
                                        <p:attrNameLst>
                                          <p:attrName>style.visibility</p:attrName>
                                        </p:attrNameLst>
                                      </p:cBhvr>
                                      <p:to>
                                        <p:strVal val="visible"/>
                                      </p:to>
                                    </p:set>
                                    <p:animEffect transition="in" filter="wipe(down)">
                                      <p:cBhvr>
                                        <p:cTn dur="500" id="23"/>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84" grpId="0"/>
      <p:bldP spid="1050085" grpId="0"/>
      <p:bldP spid="105009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218" name=""/>
        <p:cNvGrpSpPr/>
        <p:nvPr/>
      </p:nvGrpSpPr>
      <p:grpSpPr>
        <a:xfrm>
          <a:off x="0" y="0"/>
          <a:ext cx="0" cy="0"/>
          <a:chOff x="0" y="0"/>
          <a:chExt cx="0" cy="0"/>
        </a:xfrm>
      </p:grpSpPr>
      <p:sp>
        <p:nvSpPr>
          <p:cNvPr id="1050093" name="Slide Number Placeholder 3"/>
          <p:cNvSpPr>
            <a:spLocks noGrp="1"/>
          </p:cNvSpPr>
          <p:nvPr>
            <p:ph type="sldNum" sz="quarter" idx="12"/>
          </p:nvPr>
        </p:nvSpPr>
        <p:spPr/>
        <p:txBody>
          <a:bodyPr/>
          <a:p>
            <a:fld id="{92BCE318-9B8C-4959-AA5F-B14B64145063}" type="slidenum">
              <a:rPr altLang="en-US" lang="zh-CN" smtClean="0"/>
              <a:t>53</a:t>
            </a:fld>
            <a:endParaRPr altLang="en-US" lang="zh-CN"/>
          </a:p>
        </p:txBody>
      </p:sp>
      <p:grpSp>
        <p:nvGrpSpPr>
          <p:cNvPr id="219" name="Group 4"/>
          <p:cNvGrpSpPr/>
          <p:nvPr/>
        </p:nvGrpSpPr>
        <p:grpSpPr>
          <a:xfrm>
            <a:off x="1371449" y="1736812"/>
            <a:ext cx="2715556" cy="1356960"/>
            <a:chOff x="1371449" y="2306051"/>
            <a:chExt cx="2715556" cy="1356960"/>
          </a:xfrm>
        </p:grpSpPr>
        <p:grpSp>
          <p:nvGrpSpPr>
            <p:cNvPr id="220" name="Group 5"/>
            <p:cNvGrpSpPr/>
            <p:nvPr/>
          </p:nvGrpSpPr>
          <p:grpSpPr>
            <a:xfrm>
              <a:off x="1371449" y="2450067"/>
              <a:ext cx="2715556" cy="1212944"/>
              <a:chOff x="143508" y="1556792"/>
              <a:chExt cx="2715556" cy="1212944"/>
            </a:xfrm>
          </p:grpSpPr>
          <p:cxnSp>
            <p:nvCxnSpPr>
              <p:cNvPr id="3145941"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42"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094"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5"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3"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44"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45"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096"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097"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8"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9"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0"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1"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2"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03"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04"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5946"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105"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106"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7"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108"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grpSp>
        <p:nvGrpSpPr>
          <p:cNvPr id="221" name="组合 2"/>
          <p:cNvGrpSpPr/>
          <p:nvPr/>
        </p:nvGrpSpPr>
        <p:grpSpPr>
          <a:xfrm>
            <a:off x="1362874" y="2924944"/>
            <a:ext cx="2984991" cy="1284952"/>
            <a:chOff x="1362874" y="2924944"/>
            <a:chExt cx="2984991" cy="1284952"/>
          </a:xfrm>
        </p:grpSpPr>
        <p:grpSp>
          <p:nvGrpSpPr>
            <p:cNvPr id="222" name="Group 27"/>
            <p:cNvGrpSpPr/>
            <p:nvPr/>
          </p:nvGrpSpPr>
          <p:grpSpPr>
            <a:xfrm>
              <a:off x="1362874" y="2924944"/>
              <a:ext cx="2984991" cy="1284952"/>
              <a:chOff x="143508" y="3537012"/>
              <a:chExt cx="2984991" cy="1284952"/>
            </a:xfrm>
          </p:grpSpPr>
          <p:cxnSp>
            <p:nvCxnSpPr>
              <p:cNvPr id="3145947" name="Straight Connector 28"/>
              <p:cNvCxnSpPr>
                <a:cxnSpLocks/>
              </p:cNvCxnSpPr>
              <p:nvPr/>
            </p:nvCxnSpPr>
            <p:spPr>
              <a:xfrm>
                <a:off x="1224211" y="3721678"/>
                <a:ext cx="0" cy="467776"/>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48" name="Straight Connector 29"/>
              <p:cNvCxnSpPr>
                <a:cxnSpLocks/>
              </p:cNvCxnSpPr>
              <p:nvPr/>
            </p:nvCxnSpPr>
            <p:spPr>
              <a:xfrm>
                <a:off x="288608" y="4185969"/>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09" name="Oval 30"/>
              <p:cNvSpPr/>
              <p:nvPr/>
            </p:nvSpPr>
            <p:spPr>
              <a:xfrm>
                <a:off x="2052221" y="4139788"/>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0" name="Oval 31"/>
              <p:cNvSpPr/>
              <p:nvPr/>
            </p:nvSpPr>
            <p:spPr>
              <a:xfrm>
                <a:off x="1184990" y="4149965"/>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49" name="Straight Connector 32"/>
              <p:cNvCxnSpPr>
                <a:cxnSpLocks/>
              </p:cNvCxnSpPr>
              <p:nvPr/>
            </p:nvCxnSpPr>
            <p:spPr>
              <a:xfrm>
                <a:off x="1800193" y="3861933"/>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50" name="Straight Connector 33"/>
              <p:cNvCxnSpPr>
                <a:cxnSpLocks/>
              </p:cNvCxnSpPr>
              <p:nvPr/>
            </p:nvCxnSpPr>
            <p:spPr>
              <a:xfrm>
                <a:off x="1511660" y="3979237"/>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11" name="Oval 34"/>
              <p:cNvSpPr/>
              <p:nvPr/>
            </p:nvSpPr>
            <p:spPr>
              <a:xfrm>
                <a:off x="323528" y="4149965"/>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2" name="Oval 35"/>
              <p:cNvSpPr/>
              <p:nvPr/>
            </p:nvSpPr>
            <p:spPr>
              <a:xfrm>
                <a:off x="2339752" y="4149965"/>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3" name="Oval 36"/>
              <p:cNvSpPr/>
              <p:nvPr/>
            </p:nvSpPr>
            <p:spPr>
              <a:xfrm>
                <a:off x="1475656" y="3959768"/>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4" name="Oval 37"/>
              <p:cNvSpPr/>
              <p:nvPr/>
            </p:nvSpPr>
            <p:spPr>
              <a:xfrm>
                <a:off x="1764189" y="38517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15" name="TextBox 38"/>
              <p:cNvSpPr txBox="1"/>
              <p:nvPr/>
            </p:nvSpPr>
            <p:spPr>
              <a:xfrm>
                <a:off x="1356095" y="363573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16" name="TextBox 39"/>
              <p:cNvSpPr txBox="1"/>
              <p:nvPr/>
            </p:nvSpPr>
            <p:spPr>
              <a:xfrm>
                <a:off x="1644127" y="353701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17" name="TextBox 40"/>
              <p:cNvSpPr txBox="1"/>
              <p:nvPr/>
            </p:nvSpPr>
            <p:spPr>
              <a:xfrm>
                <a:off x="724900" y="4463824"/>
                <a:ext cx="538479"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18" name="TextBox 41"/>
              <p:cNvSpPr txBox="1"/>
              <p:nvPr/>
            </p:nvSpPr>
            <p:spPr>
              <a:xfrm>
                <a:off x="2196319" y="3743744"/>
                <a:ext cx="932180" cy="358140"/>
              </a:xfrm>
              <a:prstGeom prst="rect"/>
              <a:noFill/>
            </p:spPr>
            <p:txBody>
              <a:bodyPr rtlCol="0" wrap="none">
                <a:spAutoFit/>
              </a:bodyPr>
              <a:p>
                <a:r>
                  <a:rPr altLang="zh-CN" dirty="0" i="1" lang="en-US"/>
                  <a:t>h</a:t>
                </a:r>
                <a:r>
                  <a:rPr altLang="zh-CN" dirty="0" lang="en-US"/>
                  <a:t>[</a:t>
                </a:r>
                <a:r>
                  <a:rPr altLang="zh-CN" dirty="0" lang="en-US">
                    <a:latin typeface="Times New Roman" panose="02020603050405020304" pitchFamily="18" charset="0"/>
                    <a:cs typeface="Times New Roman" panose="02020603050405020304" pitchFamily="18" charset="0"/>
                  </a:rPr>
                  <a:t>1</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119" name="Oval 42"/>
              <p:cNvSpPr/>
              <p:nvPr/>
            </p:nvSpPr>
            <p:spPr>
              <a:xfrm>
                <a:off x="611560" y="4139788"/>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1" name="Straight Connector 43"/>
              <p:cNvCxnSpPr>
                <a:cxnSpLocks/>
              </p:cNvCxnSpPr>
              <p:nvPr/>
            </p:nvCxnSpPr>
            <p:spPr>
              <a:xfrm flipV="1">
                <a:off x="935597" y="4175792"/>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20" name="Oval 44"/>
              <p:cNvSpPr/>
              <p:nvPr/>
            </p:nvSpPr>
            <p:spPr>
              <a:xfrm flipV="1">
                <a:off x="899592" y="44638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1" name="TextBox 45"/>
              <p:cNvSpPr txBox="1"/>
              <p:nvPr/>
            </p:nvSpPr>
            <p:spPr>
              <a:xfrm>
                <a:off x="143508" y="4149080"/>
                <a:ext cx="27863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a:t>
                </a:r>
                <a:r>
                  <a:rPr altLang="zh-CN" dirty="0" sz="1600" lang="en-US">
                    <a:latin typeface="Times New Roman" panose="02020603050405020304" pitchFamily="18" charset="0"/>
                    <a:cs typeface="Times New Roman" panose="02020603050405020304" pitchFamily="18" charset="0"/>
                  </a:rPr>
                  <a:t>         0    1    2   3   4</a:t>
                </a:r>
                <a:endParaRPr altLang="en-US" dirty="0" sz="1600" lang="zh-CN">
                  <a:latin typeface="Times New Roman" panose="02020603050405020304" pitchFamily="18" charset="0"/>
                  <a:cs typeface="Times New Roman" panose="02020603050405020304" pitchFamily="18" charset="0"/>
                </a:endParaRPr>
              </a:p>
            </p:txBody>
          </p:sp>
        </p:grpSp>
        <p:sp>
          <p:nvSpPr>
            <p:cNvPr id="1050122" name="TextBox 48"/>
            <p:cNvSpPr txBox="1"/>
            <p:nvPr/>
          </p:nvSpPr>
          <p:spPr>
            <a:xfrm>
              <a:off x="3779912" y="3570549"/>
              <a:ext cx="303288" cy="369332"/>
            </a:xfrm>
            <a:prstGeom prst="rect"/>
            <a:noFill/>
          </p:spPr>
          <p:txBody>
            <a:bodyPr rtlCol="0" wrap="none">
              <a:spAutoFit/>
            </a:bodyPr>
            <a:p>
              <a:r>
                <a:rPr altLang="zh-CN" dirty="0" i="1" lang="en-US"/>
                <a:t>k</a:t>
              </a:r>
              <a:endParaRPr altLang="en-US" dirty="0" i="1" lang="zh-CN"/>
            </a:p>
          </p:txBody>
        </p:sp>
      </p:grpSp>
      <p:sp>
        <p:nvSpPr>
          <p:cNvPr id="1050123" name="Rectangle 49"/>
          <p:cNvSpPr>
            <a:spLocks noChangeAspect="1" noMove="1" noResize="1" noRot="1" noAdjustHandles="1" noEditPoints="1" noChangeArrowheads="1" noChangeShapeType="1" noTextEdit="1"/>
          </p:cNvSpPr>
          <p:nvPr/>
        </p:nvSpPr>
        <p:spPr>
          <a:xfrm>
            <a:off x="4600481" y="3273608"/>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sp>
        <p:nvSpPr>
          <p:cNvPr id="1050124" name="Rectangle 50"/>
          <p:cNvSpPr>
            <a:spLocks noChangeAspect="1" noMove="1" noResize="1" noRot="1" noAdjustHandles="1" noEditPoints="1" noChangeArrowheads="1" noChangeShapeType="1" noTextEdit="1"/>
          </p:cNvSpPr>
          <p:nvPr/>
        </p:nvSpPr>
        <p:spPr>
          <a:xfrm>
            <a:off x="4608004" y="4188779"/>
            <a:ext cx="2769028"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125" name="TextBox 51"/>
          <p:cNvSpPr txBox="1">
            <a:spLocks noChangeAspect="1" noMove="1" noResize="1" noRot="1" noAdjustHandles="1" noEditPoints="1" noChangeArrowheads="1" noChangeShapeType="1" noTextEdit="1"/>
          </p:cNvSpPr>
          <p:nvPr/>
        </p:nvSpPr>
        <p:spPr>
          <a:xfrm>
            <a:off x="5091662" y="5975992"/>
            <a:ext cx="1750799" cy="369332"/>
          </a:xfrm>
          <a:prstGeom prst="rect"/>
          <a:blipFill rotWithShape="1">
            <a:blip xmlns:r="http://schemas.openxmlformats.org/officeDocument/2006/relationships" r:embed="rId3"/>
            <a:stretch>
              <a:fillRect/>
            </a:stretch>
          </a:blipFill>
        </p:spPr>
        <p:txBody>
          <a:bodyPr/>
          <a:p>
            <a:r>
              <a:rPr altLang="en-US" lang="zh-SG">
                <a:noFill/>
              </a:rPr>
              <a:t> </a:t>
            </a:r>
          </a:p>
        </p:txBody>
      </p:sp>
      <p:grpSp>
        <p:nvGrpSpPr>
          <p:cNvPr id="223" name="Group 65"/>
          <p:cNvGrpSpPr/>
          <p:nvPr/>
        </p:nvGrpSpPr>
        <p:grpSpPr>
          <a:xfrm>
            <a:off x="4853632" y="1885451"/>
            <a:ext cx="2856907" cy="1267532"/>
            <a:chOff x="143508" y="2528900"/>
            <a:chExt cx="2856907" cy="1267532"/>
          </a:xfrm>
        </p:grpSpPr>
        <p:cxnSp>
          <p:nvCxnSpPr>
            <p:cNvPr id="3145952"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53"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26"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7"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4"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55"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28" name="TextBox 73"/>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129"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0"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1"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2"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3" name="TextBox 78"/>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34" name="TextBox 79"/>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35" name="TextBox 80"/>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36" name="TextBox 81"/>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137"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6"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38"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9" name="TextBox 86"/>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sp>
        <p:nvSpPr>
          <p:cNvPr id="1050140"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24" name="Group 90"/>
          <p:cNvGrpSpPr/>
          <p:nvPr/>
        </p:nvGrpSpPr>
        <p:grpSpPr>
          <a:xfrm>
            <a:off x="4862956" y="332656"/>
            <a:ext cx="2887980" cy="1284952"/>
            <a:chOff x="1391348" y="3933056"/>
            <a:chExt cx="2887980" cy="1284952"/>
          </a:xfrm>
        </p:grpSpPr>
        <p:cxnSp>
          <p:nvCxnSpPr>
            <p:cNvPr id="3145957" name="Straight Connector 91"/>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58" name="Straight Connector 92"/>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41" name="Oval 93"/>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2" name="Oval 94"/>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59" name="Straight Connector 95"/>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60" name="Straight Connector 96"/>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43" name="TextBox 97"/>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144" name="Oval 98"/>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5" name="Oval 99"/>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6" name="Oval 100"/>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7" name="Oval 101"/>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61" name="Straight Connector 102"/>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48" name="Oval 103"/>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9" name="TextBox 104"/>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50" name="TextBox 105"/>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51" name="TextBox 106"/>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52" name="TextBox 107"/>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153" name="TextBox 108"/>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154" name="Oval 109"/>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55" name="TextBox 114"/>
          <p:cNvSpPr txBox="1">
            <a:spLocks noChangeAspect="1" noMove="1" noResize="1" noRot="1" noAdjustHandles="1" noEditPoints="1" noChangeArrowheads="1" noChangeShapeType="1" noTextEdit="1"/>
          </p:cNvSpPr>
          <p:nvPr/>
        </p:nvSpPr>
        <p:spPr>
          <a:xfrm>
            <a:off x="5076056" y="5229200"/>
            <a:ext cx="3987502"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156" name="TextBox 115"/>
          <p:cNvSpPr txBox="1">
            <a:spLocks noChangeAspect="1" noMove="1" noResize="1" noRot="1" noAdjustHandles="1" noEditPoints="1" noChangeArrowheads="1" noChangeShapeType="1" noTextEdit="1"/>
          </p:cNvSpPr>
          <p:nvPr/>
        </p:nvSpPr>
        <p:spPr>
          <a:xfrm>
            <a:off x="5708872" y="5621290"/>
            <a:ext cx="2548903" cy="369332"/>
          </a:xfrm>
          <a:prstGeom prst="rect"/>
          <a:blipFill rotWithShape="1">
            <a:blip xmlns:r="http://schemas.openxmlformats.org/officeDocument/2006/relationships" r:embed="rId5"/>
            <a:stretch>
              <a:fillRect/>
            </a:stretch>
          </a:blipFill>
        </p:spPr>
        <p:txBody>
          <a:bodyPr/>
          <a:p>
            <a:r>
              <a:rPr altLang="en-US" lang="zh-SG">
                <a:noFill/>
              </a:rPr>
              <a:t> </a:t>
            </a:r>
          </a:p>
        </p:txBody>
      </p:sp>
      <p:grpSp>
        <p:nvGrpSpPr>
          <p:cNvPr id="225" name="组合 46"/>
          <p:cNvGrpSpPr/>
          <p:nvPr/>
        </p:nvGrpSpPr>
        <p:grpSpPr>
          <a:xfrm>
            <a:off x="2612217" y="4088749"/>
            <a:ext cx="300082" cy="1527203"/>
            <a:chOff x="2612217" y="4088749"/>
            <a:chExt cx="300082" cy="1527203"/>
          </a:xfrm>
        </p:grpSpPr>
        <p:cxnSp>
          <p:nvCxnSpPr>
            <p:cNvPr id="3145962" name="Straight Connector 63"/>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157" name="Oval 64"/>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8" name="TextBox 112"/>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grpSp>
      <p:grpSp>
        <p:nvGrpSpPr>
          <p:cNvPr id="226" name="组合 113"/>
          <p:cNvGrpSpPr/>
          <p:nvPr/>
        </p:nvGrpSpPr>
        <p:grpSpPr>
          <a:xfrm>
            <a:off x="1079612" y="4197580"/>
            <a:ext cx="3185598" cy="1715109"/>
            <a:chOff x="1079612" y="4197580"/>
            <a:chExt cx="3185598" cy="1715109"/>
          </a:xfrm>
        </p:grpSpPr>
        <p:grpSp>
          <p:nvGrpSpPr>
            <p:cNvPr id="227" name="组合 116"/>
            <p:cNvGrpSpPr/>
            <p:nvPr/>
          </p:nvGrpSpPr>
          <p:grpSpPr>
            <a:xfrm>
              <a:off x="1079612" y="4197580"/>
              <a:ext cx="3185598" cy="1715109"/>
              <a:chOff x="1079612" y="4197580"/>
              <a:chExt cx="3185598" cy="1715109"/>
            </a:xfrm>
          </p:grpSpPr>
          <p:cxnSp>
            <p:nvCxnSpPr>
              <p:cNvPr id="3145963"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64"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59" name="TextBox 120"/>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5965"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160"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161" name="TextBox 123"/>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162" name="TextBox 124"/>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163" name="TextBox 117"/>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sp>
        <p:nvSpPr>
          <p:cNvPr id="1050164"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8">
                                  <p:stCondLst>
                                    <p:cond delay="0"/>
                                  </p:stCondLst>
                                  <p:childTnLst>
                                    <p:set>
                                      <p:cBhvr>
                                        <p:cTn dur="1" fill="hold" id="6">
                                          <p:stCondLst>
                                            <p:cond delay="0"/>
                                          </p:stCondLst>
                                        </p:cTn>
                                        <p:tgtEl>
                                          <p:spTgt spid="1050124"/>
                                        </p:tgtEl>
                                        <p:attrNameLst>
                                          <p:attrName>style.visibility</p:attrName>
                                        </p:attrNameLst>
                                      </p:cBhvr>
                                      <p:to>
                                        <p:strVal val="visible"/>
                                      </p:to>
                                    </p:set>
                                    <p:animEffect transition="in" filter="wipe(left)">
                                      <p:cBhvr>
                                        <p:cTn dur="500" id="7"/>
                                        <p:tgtEl>
                                          <p:spTgt spid="10501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50155"/>
                                        </p:tgtEl>
                                        <p:attrNameLst>
                                          <p:attrName>style.visibility</p:attrName>
                                        </p:attrNameLst>
                                      </p:cBhvr>
                                      <p:to>
                                        <p:strVal val="visible"/>
                                      </p:to>
                                    </p:set>
                                    <p:animEffect transition="in" filter="wipe(left)">
                                      <p:cBhvr>
                                        <p:cTn dur="500" id="12"/>
                                        <p:tgtEl>
                                          <p:spTgt spid="1050155"/>
                                        </p:tgtEl>
                                      </p:cBhvr>
                                    </p:animEffect>
                                  </p:childTnLst>
                                </p:cTn>
                              </p:par>
                              <p:par>
                                <p:cTn fill="hold" grpId="0" id="13" nodeType="withEffect" presetClass="entr" presetID="22" presetSubtype="8">
                                  <p:stCondLst>
                                    <p:cond delay="0"/>
                                  </p:stCondLst>
                                  <p:childTnLst>
                                    <p:set>
                                      <p:cBhvr>
                                        <p:cTn dur="1" fill="hold" id="14">
                                          <p:stCondLst>
                                            <p:cond delay="0"/>
                                          </p:stCondLst>
                                        </p:cTn>
                                        <p:tgtEl>
                                          <p:spTgt spid="1050156"/>
                                        </p:tgtEl>
                                        <p:attrNameLst>
                                          <p:attrName>style.visibility</p:attrName>
                                        </p:attrNameLst>
                                      </p:cBhvr>
                                      <p:to>
                                        <p:strVal val="visible"/>
                                      </p:to>
                                    </p:set>
                                    <p:animEffect transition="in" filter="wipe(left)">
                                      <p:cBhvr>
                                        <p:cTn dur="500" id="15"/>
                                        <p:tgtEl>
                                          <p:spTgt spid="1050156"/>
                                        </p:tgtEl>
                                      </p:cBhvr>
                                    </p:animEffect>
                                  </p:childTnLst>
                                </p:cTn>
                              </p:par>
                              <p:par>
                                <p:cTn fill="hold" grpId="0" id="16" nodeType="withEffect" presetClass="entr" presetID="22" presetSubtype="8">
                                  <p:stCondLst>
                                    <p:cond delay="0"/>
                                  </p:stCondLst>
                                  <p:childTnLst>
                                    <p:set>
                                      <p:cBhvr>
                                        <p:cTn dur="1" fill="hold" id="17">
                                          <p:stCondLst>
                                            <p:cond delay="0"/>
                                          </p:stCondLst>
                                        </p:cTn>
                                        <p:tgtEl>
                                          <p:spTgt spid="1050125"/>
                                        </p:tgtEl>
                                        <p:attrNameLst>
                                          <p:attrName>style.visibility</p:attrName>
                                        </p:attrNameLst>
                                      </p:cBhvr>
                                      <p:to>
                                        <p:strVal val="visible"/>
                                      </p:to>
                                    </p:set>
                                    <p:animEffect transition="in" filter="wipe(left)">
                                      <p:cBhvr>
                                        <p:cTn dur="500" id="18"/>
                                        <p:tgtEl>
                                          <p:spTgt spid="1050125"/>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8">
                                  <p:stCondLst>
                                    <p:cond delay="0"/>
                                  </p:stCondLst>
                                  <p:childTnLst>
                                    <p:set>
                                      <p:cBhvr>
                                        <p:cTn dur="1" fill="hold" id="22">
                                          <p:stCondLst>
                                            <p:cond delay="0"/>
                                          </p:stCondLst>
                                        </p:cTn>
                                        <p:tgtEl>
                                          <p:spTgt spid="221"/>
                                        </p:tgtEl>
                                        <p:attrNameLst>
                                          <p:attrName>style.visibility</p:attrName>
                                        </p:attrNameLst>
                                      </p:cBhvr>
                                      <p:to>
                                        <p:strVal val="visible"/>
                                      </p:to>
                                    </p:set>
                                    <p:animEffect transition="in" filter="wipe(left)">
                                      <p:cBhvr>
                                        <p:cTn dur="500" id="23"/>
                                        <p:tgtEl>
                                          <p:spTgt spid="221"/>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4">
                                  <p:stCondLst>
                                    <p:cond delay="0"/>
                                  </p:stCondLst>
                                  <p:childTnLst>
                                    <p:set>
                                      <p:cBhvr>
                                        <p:cTn dur="1" fill="hold" id="27">
                                          <p:stCondLst>
                                            <p:cond delay="0"/>
                                          </p:stCondLst>
                                        </p:cTn>
                                        <p:tgtEl>
                                          <p:spTgt spid="225"/>
                                        </p:tgtEl>
                                        <p:attrNameLst>
                                          <p:attrName>style.visibility</p:attrName>
                                        </p:attrNameLst>
                                      </p:cBhvr>
                                      <p:to>
                                        <p:strVal val="visible"/>
                                      </p:to>
                                    </p:set>
                                    <p:animEffect transition="in" filter="wipe(down)">
                                      <p:cBhvr>
                                        <p:cTn dur="500" id="28"/>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4" grpId="0"/>
      <p:bldP spid="1050125" grpId="0"/>
      <p:bldP spid="1050155" grpId="0"/>
      <p:bldP spid="105015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228" name=""/>
        <p:cNvGrpSpPr/>
        <p:nvPr/>
      </p:nvGrpSpPr>
      <p:grpSpPr>
        <a:xfrm>
          <a:off x="0" y="0"/>
          <a:ext cx="0" cy="0"/>
          <a:chOff x="0" y="0"/>
          <a:chExt cx="0" cy="0"/>
        </a:xfrm>
      </p:grpSpPr>
      <p:sp>
        <p:nvSpPr>
          <p:cNvPr id="1050165" name="Slide Number Placeholder 3"/>
          <p:cNvSpPr>
            <a:spLocks noGrp="1"/>
          </p:cNvSpPr>
          <p:nvPr>
            <p:ph type="sldNum" sz="quarter" idx="12"/>
          </p:nvPr>
        </p:nvSpPr>
        <p:spPr/>
        <p:txBody>
          <a:bodyPr/>
          <a:p>
            <a:fld id="{92BCE318-9B8C-4959-AA5F-B14B64145063}" type="slidenum">
              <a:rPr altLang="en-US" lang="zh-CN" smtClean="0"/>
              <a:t>54</a:t>
            </a:fld>
            <a:endParaRPr altLang="en-US" lang="zh-CN"/>
          </a:p>
        </p:txBody>
      </p:sp>
      <p:grpSp>
        <p:nvGrpSpPr>
          <p:cNvPr id="229" name="Group 4"/>
          <p:cNvGrpSpPr/>
          <p:nvPr/>
        </p:nvGrpSpPr>
        <p:grpSpPr>
          <a:xfrm>
            <a:off x="1371449" y="1736812"/>
            <a:ext cx="2715556" cy="1356960"/>
            <a:chOff x="1371449" y="2306051"/>
            <a:chExt cx="2715556" cy="1356960"/>
          </a:xfrm>
        </p:grpSpPr>
        <p:grpSp>
          <p:nvGrpSpPr>
            <p:cNvPr id="230" name="Group 5"/>
            <p:cNvGrpSpPr/>
            <p:nvPr/>
          </p:nvGrpSpPr>
          <p:grpSpPr>
            <a:xfrm>
              <a:off x="1371449" y="2450067"/>
              <a:ext cx="2715556" cy="1212944"/>
              <a:chOff x="143508" y="1556792"/>
              <a:chExt cx="2715556" cy="1212944"/>
            </a:xfrm>
          </p:grpSpPr>
          <p:cxnSp>
            <p:nvCxnSpPr>
              <p:cNvPr id="3145966"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67"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66"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7"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68"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69"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70"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168"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169"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0"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1"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2"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3"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4"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75"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76"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5971"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177"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178"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9"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180"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181" name="Rectangle 27"/>
          <p:cNvSpPr>
            <a:spLocks noChangeAspect="1" noMove="1" noResize="1" noRot="1" noAdjustHandles="1" noEditPoints="1" noChangeArrowheads="1" noChangeShapeType="1" noTextEdit="1"/>
          </p:cNvSpPr>
          <p:nvPr/>
        </p:nvSpPr>
        <p:spPr>
          <a:xfrm>
            <a:off x="4600481" y="3295697"/>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grpSp>
        <p:nvGrpSpPr>
          <p:cNvPr id="231" name="Group 28"/>
          <p:cNvGrpSpPr/>
          <p:nvPr/>
        </p:nvGrpSpPr>
        <p:grpSpPr>
          <a:xfrm>
            <a:off x="1403648" y="2924944"/>
            <a:ext cx="2984991" cy="1294244"/>
            <a:chOff x="179512" y="4571836"/>
            <a:chExt cx="2984991" cy="1294244"/>
          </a:xfrm>
        </p:grpSpPr>
        <p:cxnSp>
          <p:nvCxnSpPr>
            <p:cNvPr id="3145972" name="Straight Connector 29"/>
            <p:cNvCxnSpPr>
              <a:cxnSpLocks/>
            </p:cNvCxnSpPr>
            <p:nvPr/>
          </p:nvCxnSpPr>
          <p:spPr>
            <a:xfrm>
              <a:off x="1224211" y="4806421"/>
              <a:ext cx="0" cy="42714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73" name="Straight Connector 30"/>
            <p:cNvCxnSpPr>
              <a:cxnSpLocks/>
            </p:cNvCxnSpPr>
            <p:nvPr/>
          </p:nvCxnSpPr>
          <p:spPr>
            <a:xfrm>
              <a:off x="324612" y="523008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82" name="Oval 31"/>
            <p:cNvSpPr/>
            <p:nvPr/>
          </p:nvSpPr>
          <p:spPr>
            <a:xfrm>
              <a:off x="233975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183" name="Oval 32"/>
            <p:cNvSpPr/>
            <p:nvPr/>
          </p:nvSpPr>
          <p:spPr>
            <a:xfrm>
              <a:off x="1475656"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5974" name="Straight Connector 33"/>
            <p:cNvCxnSpPr>
              <a:cxnSpLocks/>
            </p:cNvCxnSpPr>
            <p:nvPr/>
          </p:nvCxnSpPr>
          <p:spPr>
            <a:xfrm>
              <a:off x="2087724" y="490604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75" name="Straight Connector 34"/>
            <p:cNvCxnSpPr>
              <a:cxnSpLocks/>
            </p:cNvCxnSpPr>
            <p:nvPr/>
          </p:nvCxnSpPr>
          <p:spPr>
            <a:xfrm>
              <a:off x="1799692" y="502335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84" name="Oval 35"/>
            <p:cNvSpPr/>
            <p:nvPr/>
          </p:nvSpPr>
          <p:spPr>
            <a:xfrm>
              <a:off x="611560"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185" name="Oval 36"/>
            <p:cNvSpPr/>
            <p:nvPr/>
          </p:nvSpPr>
          <p:spPr>
            <a:xfrm>
              <a:off x="323528"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186" name="Oval 37"/>
            <p:cNvSpPr/>
            <p:nvPr/>
          </p:nvSpPr>
          <p:spPr>
            <a:xfrm>
              <a:off x="1763688" y="500388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187" name="Oval 38"/>
            <p:cNvSpPr/>
            <p:nvPr/>
          </p:nvSpPr>
          <p:spPr>
            <a:xfrm>
              <a:off x="2051720" y="489587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8" name="TextBox 39"/>
            <p:cNvSpPr txBox="1"/>
            <p:nvPr/>
          </p:nvSpPr>
          <p:spPr>
            <a:xfrm>
              <a:off x="1643626" y="4679848"/>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189" name="TextBox 40"/>
            <p:cNvSpPr txBox="1"/>
            <p:nvPr/>
          </p:nvSpPr>
          <p:spPr>
            <a:xfrm>
              <a:off x="1931658" y="457183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90" name="TextBox 41"/>
            <p:cNvSpPr txBox="1"/>
            <p:nvPr/>
          </p:nvSpPr>
          <p:spPr>
            <a:xfrm>
              <a:off x="1012932" y="5507940"/>
              <a:ext cx="538479"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191" name="TextBox 42"/>
            <p:cNvSpPr txBox="1"/>
            <p:nvPr/>
          </p:nvSpPr>
          <p:spPr>
            <a:xfrm>
              <a:off x="2232323" y="4787860"/>
              <a:ext cx="932180" cy="358141"/>
            </a:xfrm>
            <a:prstGeom prst="rect"/>
            <a:noFill/>
          </p:spPr>
          <p:txBody>
            <a:bodyPr rtlCol="0" wrap="none">
              <a:spAutoFit/>
            </a:bodyPr>
            <a:p>
              <a:r>
                <a:rPr altLang="zh-CN" dirty="0" i="1" lang="en-US"/>
                <a:t>h</a:t>
              </a:r>
              <a:r>
                <a:rPr altLang="zh-CN" dirty="0" lang="en-US"/>
                <a:t>[</a:t>
              </a:r>
              <a:r>
                <a:rPr altLang="zh-CN" dirty="0" lang="en-US">
                  <a:latin typeface="Times New Roman" panose="02020603050405020304" pitchFamily="18" charset="0"/>
                  <a:cs typeface="Times New Roman" panose="02020603050405020304" pitchFamily="18" charset="0"/>
                </a:rPr>
                <a:t>2</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192" name="Oval 43"/>
            <p:cNvSpPr/>
            <p:nvPr/>
          </p:nvSpPr>
          <p:spPr>
            <a:xfrm>
              <a:off x="89959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5976" name="Straight Connector 44"/>
            <p:cNvCxnSpPr>
              <a:cxnSpLocks/>
            </p:cNvCxnSpPr>
            <p:nvPr/>
          </p:nvCxnSpPr>
          <p:spPr>
            <a:xfrm flipV="1">
              <a:off x="1223629" y="521990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93" name="Oval 45"/>
            <p:cNvSpPr/>
            <p:nvPr/>
          </p:nvSpPr>
          <p:spPr>
            <a:xfrm flipV="1">
              <a:off x="1187624" y="550794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194" name="TextBox 46"/>
            <p:cNvSpPr txBox="1"/>
            <p:nvPr/>
          </p:nvSpPr>
          <p:spPr>
            <a:xfrm>
              <a:off x="179512" y="5229200"/>
              <a:ext cx="29260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a:t>
              </a:r>
              <a:r>
                <a:rPr altLang="zh-CN" dirty="0" sz="1600" lang="en-US">
                  <a:latin typeface="Times New Roman" panose="02020603050405020304" pitchFamily="18" charset="0"/>
                  <a:cs typeface="Times New Roman" panose="02020603050405020304" pitchFamily="18" charset="0"/>
                </a:rPr>
                <a:t>  </a:t>
              </a:r>
              <a:r>
                <a:rPr altLang="zh-CN" dirty="0" sz="1600" lang="en-US">
                  <a:latin typeface="Symbol" panose="05050102010706020507" pitchFamily="18" charset="2"/>
                  <a:cs typeface="Times New Roman" panose="02020603050405020304" pitchFamily="18" charset="0"/>
                </a:rPr>
                <a:t>-1</a:t>
              </a:r>
              <a:r>
                <a:rPr altLang="zh-CN" dirty="0" sz="1600" lang="en-US">
                  <a:latin typeface="Times New Roman" panose="02020603050405020304" pitchFamily="18" charset="0"/>
                  <a:cs typeface="Times New Roman" panose="02020603050405020304" pitchFamily="18" charset="0"/>
                </a:rPr>
                <a:t>        1    2   3   4</a:t>
              </a:r>
              <a:endParaRPr altLang="en-US" dirty="0" sz="1600" lang="zh-CN">
                <a:latin typeface="Times New Roman" panose="02020603050405020304" pitchFamily="18" charset="0"/>
                <a:cs typeface="Times New Roman" panose="02020603050405020304" pitchFamily="18" charset="0"/>
              </a:endParaRPr>
            </a:p>
          </p:txBody>
        </p:sp>
      </p:grpSp>
      <p:sp>
        <p:nvSpPr>
          <p:cNvPr id="1050195" name="Rectangle 49"/>
          <p:cNvSpPr>
            <a:spLocks noChangeAspect="1" noMove="1" noResize="1" noRot="1" noAdjustHandles="1" noEditPoints="1" noChangeArrowheads="1" noChangeShapeType="1" noTextEdit="1"/>
          </p:cNvSpPr>
          <p:nvPr/>
        </p:nvSpPr>
        <p:spPr>
          <a:xfrm>
            <a:off x="4608004" y="4210868"/>
            <a:ext cx="2769028"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196" name="TextBox 50"/>
          <p:cNvSpPr txBox="1">
            <a:spLocks noChangeAspect="1" noMove="1" noResize="1" noRot="1" noAdjustHandles="1" noEditPoints="1" noChangeArrowheads="1" noChangeShapeType="1" noTextEdit="1"/>
          </p:cNvSpPr>
          <p:nvPr/>
        </p:nvSpPr>
        <p:spPr>
          <a:xfrm>
            <a:off x="5091662" y="5975992"/>
            <a:ext cx="1992853" cy="369332"/>
          </a:xfrm>
          <a:prstGeom prst="rect"/>
          <a:blipFill rotWithShape="1">
            <a:blip xmlns:r="http://schemas.openxmlformats.org/officeDocument/2006/relationships" r:embed="rId3"/>
            <a:stretch>
              <a:fillRect b="-11475"/>
            </a:stretch>
          </a:blipFill>
        </p:spPr>
        <p:txBody>
          <a:bodyPr/>
          <a:p>
            <a:r>
              <a:rPr altLang="en-US" lang="zh-CN">
                <a:noFill/>
              </a:rPr>
              <a:t> </a:t>
            </a:r>
          </a:p>
        </p:txBody>
      </p:sp>
      <p:grpSp>
        <p:nvGrpSpPr>
          <p:cNvPr id="232" name="Group 111"/>
          <p:cNvGrpSpPr/>
          <p:nvPr/>
        </p:nvGrpSpPr>
        <p:grpSpPr>
          <a:xfrm>
            <a:off x="4862956" y="332656"/>
            <a:ext cx="2887980" cy="1284952"/>
            <a:chOff x="1391348" y="3933056"/>
            <a:chExt cx="2887980" cy="1284952"/>
          </a:xfrm>
        </p:grpSpPr>
        <p:cxnSp>
          <p:nvCxnSpPr>
            <p:cNvPr id="3145977" name="Straight Connector 112"/>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78" name="Straight Connector 113"/>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197" name="Oval 114"/>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8" name="Oval 115"/>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79" name="Straight Connector 116"/>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80" name="Straight Connector 117"/>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199" name="TextBox 118"/>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200" name="Oval 119"/>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1" name="Oval 120"/>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2" name="Oval 121"/>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3" name="Oval 122"/>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1" name="Straight Connector 123"/>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04" name="Oval 124"/>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05" name="TextBox 125"/>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06" name="TextBox 126"/>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07" name="TextBox 127"/>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08" name="TextBox 128"/>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209" name="TextBox 129"/>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210" name="Oval 130"/>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11" name="TextBox 131"/>
          <p:cNvSpPr txBox="1">
            <a:spLocks noChangeAspect="1" noMove="1" noResize="1" noRot="1" noAdjustHandles="1" noEditPoints="1" noChangeArrowheads="1" noChangeShapeType="1" noTextEdit="1"/>
          </p:cNvSpPr>
          <p:nvPr/>
        </p:nvSpPr>
        <p:spPr>
          <a:xfrm>
            <a:off x="5076056" y="5229200"/>
            <a:ext cx="3987502"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212" name="TextBox 132"/>
          <p:cNvSpPr txBox="1">
            <a:spLocks noChangeAspect="1" noMove="1" noResize="1" noRot="1" noAdjustHandles="1" noEditPoints="1" noChangeArrowheads="1" noChangeShapeType="1" noTextEdit="1"/>
          </p:cNvSpPr>
          <p:nvPr/>
        </p:nvSpPr>
        <p:spPr>
          <a:xfrm>
            <a:off x="5708872" y="5621290"/>
            <a:ext cx="2459135"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213"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33" name="Group 65"/>
          <p:cNvGrpSpPr/>
          <p:nvPr/>
        </p:nvGrpSpPr>
        <p:grpSpPr>
          <a:xfrm>
            <a:off x="4853632" y="1885451"/>
            <a:ext cx="2856907" cy="1267532"/>
            <a:chOff x="143508" y="2528900"/>
            <a:chExt cx="2856907" cy="1267532"/>
          </a:xfrm>
        </p:grpSpPr>
        <p:cxnSp>
          <p:nvCxnSpPr>
            <p:cNvPr id="3145982"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83"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14"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5"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4"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5985"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16" name="TextBox 133"/>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217"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8"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9"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0"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1" name="TextBox 138"/>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22" name="TextBox 139"/>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23" name="TextBox 140"/>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24" name="TextBox 141"/>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225"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86"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26"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7" name="TextBox 145"/>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grpSp>
        <p:nvGrpSpPr>
          <p:cNvPr id="234" name="组合 2"/>
          <p:cNvGrpSpPr/>
          <p:nvPr/>
        </p:nvGrpSpPr>
        <p:grpSpPr>
          <a:xfrm>
            <a:off x="2879812" y="5066600"/>
            <a:ext cx="300082" cy="559529"/>
            <a:chOff x="2879812" y="5066600"/>
            <a:chExt cx="300082" cy="559529"/>
          </a:xfrm>
        </p:grpSpPr>
        <p:cxnSp>
          <p:nvCxnSpPr>
            <p:cNvPr id="3145987" name="Straight Connector 61"/>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228" name="Oval 62"/>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9" name="TextBox 148"/>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35" name="组合 159"/>
          <p:cNvGrpSpPr/>
          <p:nvPr/>
        </p:nvGrpSpPr>
        <p:grpSpPr>
          <a:xfrm>
            <a:off x="2612217" y="4088749"/>
            <a:ext cx="300082" cy="1527203"/>
            <a:chOff x="2612217" y="4088749"/>
            <a:chExt cx="300082" cy="1527203"/>
          </a:xfrm>
        </p:grpSpPr>
        <p:cxnSp>
          <p:nvCxnSpPr>
            <p:cNvPr id="3145988" name="Straight Connector 63"/>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230" name="Oval 64"/>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1" name="TextBox 162"/>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grpSp>
      <p:grpSp>
        <p:nvGrpSpPr>
          <p:cNvPr id="236" name="组合 163"/>
          <p:cNvGrpSpPr/>
          <p:nvPr/>
        </p:nvGrpSpPr>
        <p:grpSpPr>
          <a:xfrm>
            <a:off x="1079612" y="4197580"/>
            <a:ext cx="3185598" cy="1715109"/>
            <a:chOff x="1079612" y="4197580"/>
            <a:chExt cx="3185598" cy="1715109"/>
          </a:xfrm>
        </p:grpSpPr>
        <p:grpSp>
          <p:nvGrpSpPr>
            <p:cNvPr id="237" name="组合 164"/>
            <p:cNvGrpSpPr/>
            <p:nvPr/>
          </p:nvGrpSpPr>
          <p:grpSpPr>
            <a:xfrm>
              <a:off x="1079612" y="4197580"/>
              <a:ext cx="3185598" cy="1715109"/>
              <a:chOff x="1079612" y="4197580"/>
              <a:chExt cx="3185598" cy="1715109"/>
            </a:xfrm>
          </p:grpSpPr>
          <p:cxnSp>
            <p:nvCxnSpPr>
              <p:cNvPr id="3145989"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90"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32" name="TextBox 168"/>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5991"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233"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234" name="TextBox 171"/>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235" name="TextBox 172"/>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236" name="TextBox 165"/>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sp>
        <p:nvSpPr>
          <p:cNvPr id="1050237"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34"/>
                                        </p:tgtEl>
                                        <p:attrNameLst>
                                          <p:attrName>style.visibility</p:attrName>
                                        </p:attrNameLst>
                                      </p:cBhvr>
                                      <p:to>
                                        <p:strVal val="visible"/>
                                      </p:to>
                                    </p:set>
                                    <p:animEffect transition="in" filter="wipe(down)">
                                      <p:cBhvr>
                                        <p:cTn dur="500" id="7"/>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238" name=""/>
        <p:cNvGrpSpPr/>
        <p:nvPr/>
      </p:nvGrpSpPr>
      <p:grpSpPr>
        <a:xfrm>
          <a:off x="0" y="0"/>
          <a:ext cx="0" cy="0"/>
          <a:chOff x="0" y="0"/>
          <a:chExt cx="0" cy="0"/>
        </a:xfrm>
      </p:grpSpPr>
      <p:sp>
        <p:nvSpPr>
          <p:cNvPr id="1050238" name="Slide Number Placeholder 3"/>
          <p:cNvSpPr>
            <a:spLocks noGrp="1"/>
          </p:cNvSpPr>
          <p:nvPr>
            <p:ph type="sldNum" sz="quarter" idx="12"/>
          </p:nvPr>
        </p:nvSpPr>
        <p:spPr/>
        <p:txBody>
          <a:bodyPr/>
          <a:p>
            <a:fld id="{92BCE318-9B8C-4959-AA5F-B14B64145063}" type="slidenum">
              <a:rPr altLang="en-US" lang="zh-CN" smtClean="0"/>
              <a:t>55</a:t>
            </a:fld>
            <a:endParaRPr altLang="en-US" lang="zh-CN"/>
          </a:p>
        </p:txBody>
      </p:sp>
      <p:grpSp>
        <p:nvGrpSpPr>
          <p:cNvPr id="239" name="Group 4"/>
          <p:cNvGrpSpPr/>
          <p:nvPr/>
        </p:nvGrpSpPr>
        <p:grpSpPr>
          <a:xfrm>
            <a:off x="1371449" y="1736812"/>
            <a:ext cx="2715556" cy="1356960"/>
            <a:chOff x="1371449" y="2306051"/>
            <a:chExt cx="2715556" cy="1356960"/>
          </a:xfrm>
        </p:grpSpPr>
        <p:grpSp>
          <p:nvGrpSpPr>
            <p:cNvPr id="240" name="Group 5"/>
            <p:cNvGrpSpPr/>
            <p:nvPr/>
          </p:nvGrpSpPr>
          <p:grpSpPr>
            <a:xfrm>
              <a:off x="1371449" y="2450067"/>
              <a:ext cx="2715556" cy="1212944"/>
              <a:chOff x="143508" y="1556792"/>
              <a:chExt cx="2715556" cy="1212944"/>
            </a:xfrm>
          </p:grpSpPr>
          <p:cxnSp>
            <p:nvCxnSpPr>
              <p:cNvPr id="3145992"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93"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39"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0"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994"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95"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996"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241"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242"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3"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4"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5"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6"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7"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48"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49"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5997"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250"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251"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52"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253"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254" name="Rectangle 27"/>
          <p:cNvSpPr>
            <a:spLocks noChangeAspect="1" noMove="1" noResize="1" noRot="1" noAdjustHandles="1" noEditPoints="1" noChangeArrowheads="1" noChangeShapeType="1" noTextEdit="1"/>
          </p:cNvSpPr>
          <p:nvPr/>
        </p:nvSpPr>
        <p:spPr>
          <a:xfrm>
            <a:off x="4600481" y="3295697"/>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grpSp>
        <p:nvGrpSpPr>
          <p:cNvPr id="241" name="Group 59"/>
          <p:cNvGrpSpPr/>
          <p:nvPr/>
        </p:nvGrpSpPr>
        <p:grpSpPr>
          <a:xfrm>
            <a:off x="1403648" y="2915652"/>
            <a:ext cx="3268253" cy="1294244"/>
            <a:chOff x="-103750" y="4571836"/>
            <a:chExt cx="3268253" cy="1294244"/>
          </a:xfrm>
        </p:grpSpPr>
        <p:cxnSp>
          <p:nvCxnSpPr>
            <p:cNvPr id="3145998" name="Straight Connector 60"/>
            <p:cNvCxnSpPr>
              <a:cxnSpLocks/>
            </p:cNvCxnSpPr>
            <p:nvPr/>
          </p:nvCxnSpPr>
          <p:spPr>
            <a:xfrm>
              <a:off x="935095" y="4806421"/>
              <a:ext cx="0" cy="42714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5999" name="Straight Connector 61"/>
            <p:cNvCxnSpPr>
              <a:cxnSpLocks/>
            </p:cNvCxnSpPr>
            <p:nvPr/>
          </p:nvCxnSpPr>
          <p:spPr>
            <a:xfrm>
              <a:off x="35496" y="523008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55" name="Oval 62"/>
            <p:cNvSpPr/>
            <p:nvPr/>
          </p:nvSpPr>
          <p:spPr>
            <a:xfrm>
              <a:off x="233975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256" name="Oval 63"/>
            <p:cNvSpPr/>
            <p:nvPr/>
          </p:nvSpPr>
          <p:spPr>
            <a:xfrm>
              <a:off x="1475656"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6000" name="Straight Connector 64"/>
            <p:cNvCxnSpPr>
              <a:cxnSpLocks/>
            </p:cNvCxnSpPr>
            <p:nvPr/>
          </p:nvCxnSpPr>
          <p:spPr>
            <a:xfrm>
              <a:off x="2087724" y="490604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1" name="Straight Connector 65"/>
            <p:cNvCxnSpPr>
              <a:cxnSpLocks/>
            </p:cNvCxnSpPr>
            <p:nvPr/>
          </p:nvCxnSpPr>
          <p:spPr>
            <a:xfrm>
              <a:off x="1799692" y="502335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57" name="Oval 66"/>
            <p:cNvSpPr/>
            <p:nvPr/>
          </p:nvSpPr>
          <p:spPr>
            <a:xfrm>
              <a:off x="611560"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258" name="Oval 67"/>
            <p:cNvSpPr/>
            <p:nvPr/>
          </p:nvSpPr>
          <p:spPr>
            <a:xfrm>
              <a:off x="323528"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259" name="Oval 68"/>
            <p:cNvSpPr/>
            <p:nvPr/>
          </p:nvSpPr>
          <p:spPr>
            <a:xfrm>
              <a:off x="1763688" y="500388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260" name="Oval 69"/>
            <p:cNvSpPr/>
            <p:nvPr/>
          </p:nvSpPr>
          <p:spPr>
            <a:xfrm>
              <a:off x="2051720" y="489587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1" name="TextBox 70"/>
            <p:cNvSpPr txBox="1"/>
            <p:nvPr/>
          </p:nvSpPr>
          <p:spPr>
            <a:xfrm>
              <a:off x="1643626" y="4679848"/>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62" name="TextBox 71"/>
            <p:cNvSpPr txBox="1"/>
            <p:nvPr/>
          </p:nvSpPr>
          <p:spPr>
            <a:xfrm>
              <a:off x="1931658" y="457183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63" name="TextBox 72"/>
            <p:cNvSpPr txBox="1"/>
            <p:nvPr/>
          </p:nvSpPr>
          <p:spPr>
            <a:xfrm>
              <a:off x="976928" y="5507940"/>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64" name="TextBox 73"/>
            <p:cNvSpPr txBox="1"/>
            <p:nvPr/>
          </p:nvSpPr>
          <p:spPr>
            <a:xfrm>
              <a:off x="2232323" y="4787860"/>
              <a:ext cx="932180" cy="358141"/>
            </a:xfrm>
            <a:prstGeom prst="rect"/>
            <a:noFill/>
          </p:spPr>
          <p:txBody>
            <a:bodyPr rtlCol="0" wrap="none">
              <a:spAutoFit/>
            </a:bodyPr>
            <a:p>
              <a:r>
                <a:rPr altLang="zh-CN" dirty="0" i="1" lang="en-US"/>
                <a:t>h</a:t>
              </a:r>
              <a:r>
                <a:rPr altLang="zh-CN" dirty="0" lang="en-US"/>
                <a:t>[</a:t>
              </a:r>
              <a:r>
                <a:rPr altLang="zh-CN" dirty="0" lang="en-US">
                  <a:latin typeface="Times New Roman" panose="02020603050405020304" pitchFamily="18" charset="0"/>
                  <a:cs typeface="Times New Roman" panose="02020603050405020304" pitchFamily="18" charset="0"/>
                </a:rPr>
                <a:t>3</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265" name="Oval 74"/>
            <p:cNvSpPr/>
            <p:nvPr/>
          </p:nvSpPr>
          <p:spPr>
            <a:xfrm>
              <a:off x="89959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6002" name="Straight Connector 75"/>
            <p:cNvCxnSpPr>
              <a:cxnSpLocks/>
            </p:cNvCxnSpPr>
            <p:nvPr/>
          </p:nvCxnSpPr>
          <p:spPr>
            <a:xfrm flipV="1">
              <a:off x="1223629" y="521990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66" name="Oval 76"/>
            <p:cNvSpPr/>
            <p:nvPr/>
          </p:nvSpPr>
          <p:spPr>
            <a:xfrm flipV="1">
              <a:off x="1187624" y="550794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267" name="TextBox 77"/>
            <p:cNvSpPr txBox="1"/>
            <p:nvPr/>
          </p:nvSpPr>
          <p:spPr>
            <a:xfrm>
              <a:off x="-103750" y="5229200"/>
              <a:ext cx="2875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a:t>
              </a:r>
              <a:r>
                <a:rPr altLang="zh-CN" dirty="0" sz="1600" lang="en-US">
                  <a:latin typeface="Times New Roman" panose="02020603050405020304" pitchFamily="18" charset="0"/>
                  <a:cs typeface="Times New Roman" panose="02020603050405020304" pitchFamily="18" charset="0"/>
                </a:rPr>
                <a:t>  </a:t>
              </a:r>
              <a:r>
                <a:rPr altLang="zh-CN" dirty="0" sz="1600" lang="en-US">
                  <a:latin typeface="Symbol" panose="05050102010706020507" pitchFamily="18" charset="2"/>
                  <a:cs typeface="Times New Roman" panose="02020603050405020304" pitchFamily="18" charset="0"/>
                </a:rPr>
                <a:t>-1</a:t>
              </a:r>
              <a:r>
                <a:rPr altLang="zh-CN" dirty="0" sz="1600" lang="en-US">
                  <a:latin typeface="Times New Roman" panose="02020603050405020304" pitchFamily="18" charset="0"/>
                  <a:cs typeface="Times New Roman" panose="02020603050405020304" pitchFamily="18" charset="0"/>
                </a:rPr>
                <a:t>  0         2   3   4</a:t>
              </a:r>
              <a:endParaRPr altLang="en-US" dirty="0" sz="1600" lang="zh-CN">
                <a:latin typeface="Times New Roman" panose="02020603050405020304" pitchFamily="18" charset="0"/>
                <a:cs typeface="Times New Roman" panose="02020603050405020304" pitchFamily="18" charset="0"/>
              </a:endParaRPr>
            </a:p>
          </p:txBody>
        </p:sp>
      </p:grpSp>
      <p:sp>
        <p:nvSpPr>
          <p:cNvPr id="1050268" name="Rectangle 78"/>
          <p:cNvSpPr>
            <a:spLocks noChangeAspect="1" noMove="1" noResize="1" noRot="1" noAdjustHandles="1" noEditPoints="1" noChangeArrowheads="1" noChangeShapeType="1" noTextEdit="1"/>
          </p:cNvSpPr>
          <p:nvPr/>
        </p:nvSpPr>
        <p:spPr>
          <a:xfrm>
            <a:off x="4608004" y="4210868"/>
            <a:ext cx="2769028"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269" name="TextBox 79"/>
          <p:cNvSpPr txBox="1">
            <a:spLocks noChangeAspect="1" noMove="1" noResize="1" noRot="1" noAdjustHandles="1" noEditPoints="1" noChangeArrowheads="1" noChangeShapeType="1" noTextEdit="1"/>
          </p:cNvSpPr>
          <p:nvPr/>
        </p:nvSpPr>
        <p:spPr>
          <a:xfrm>
            <a:off x="5091662" y="5939988"/>
            <a:ext cx="1835759" cy="369332"/>
          </a:xfrm>
          <a:prstGeom prst="rect"/>
          <a:blipFill rotWithShape="1">
            <a:blip xmlns:r="http://schemas.openxmlformats.org/officeDocument/2006/relationships" r:embed="rId3"/>
            <a:stretch>
              <a:fillRect b="-11475"/>
            </a:stretch>
          </a:blipFill>
        </p:spPr>
        <p:txBody>
          <a:bodyPr/>
          <a:p>
            <a:r>
              <a:rPr altLang="en-US" lang="zh-CN">
                <a:noFill/>
              </a:rPr>
              <a:t> </a:t>
            </a:r>
          </a:p>
        </p:txBody>
      </p:sp>
      <p:grpSp>
        <p:nvGrpSpPr>
          <p:cNvPr id="242" name="Group 122"/>
          <p:cNvGrpSpPr/>
          <p:nvPr/>
        </p:nvGrpSpPr>
        <p:grpSpPr>
          <a:xfrm>
            <a:off x="4862956" y="332656"/>
            <a:ext cx="2887980" cy="1284952"/>
            <a:chOff x="1391348" y="3933056"/>
            <a:chExt cx="2887980" cy="1284952"/>
          </a:xfrm>
        </p:grpSpPr>
        <p:cxnSp>
          <p:nvCxnSpPr>
            <p:cNvPr id="3146003" name="Straight Connector 123"/>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04" name="Straight Connector 124"/>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70" name="Oval 125"/>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1" name="Oval 126"/>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5" name="Straight Connector 127"/>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06" name="Straight Connector 128"/>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72" name="TextBox 129"/>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273" name="Oval 130"/>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4" name="Oval 131"/>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5" name="Oval 132"/>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6" name="Oval 133"/>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07" name="Straight Connector 134"/>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77" name="Oval 135"/>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78" name="TextBox 136"/>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79" name="TextBox 137"/>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80" name="TextBox 138"/>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81" name="TextBox 139"/>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282" name="TextBox 140"/>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283" name="Oval 141"/>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84" name="TextBox 142"/>
          <p:cNvSpPr txBox="1">
            <a:spLocks noChangeAspect="1" noMove="1" noResize="1" noRot="1" noAdjustHandles="1" noEditPoints="1" noChangeArrowheads="1" noChangeShapeType="1" noTextEdit="1"/>
          </p:cNvSpPr>
          <p:nvPr/>
        </p:nvSpPr>
        <p:spPr>
          <a:xfrm>
            <a:off x="5076056" y="5229200"/>
            <a:ext cx="3987502"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285" name="TextBox 143"/>
          <p:cNvSpPr txBox="1">
            <a:spLocks noChangeAspect="1" noMove="1" noResize="1" noRot="1" noAdjustHandles="1" noEditPoints="1" noChangeArrowheads="1" noChangeShapeType="1" noTextEdit="1"/>
          </p:cNvSpPr>
          <p:nvPr/>
        </p:nvSpPr>
        <p:spPr>
          <a:xfrm>
            <a:off x="5708872" y="5621290"/>
            <a:ext cx="2459135"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286"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43" name="Group 65"/>
          <p:cNvGrpSpPr/>
          <p:nvPr/>
        </p:nvGrpSpPr>
        <p:grpSpPr>
          <a:xfrm>
            <a:off x="4853632" y="1885451"/>
            <a:ext cx="2856907" cy="1267532"/>
            <a:chOff x="143508" y="2528900"/>
            <a:chExt cx="2856907" cy="1267532"/>
          </a:xfrm>
        </p:grpSpPr>
        <p:cxnSp>
          <p:nvCxnSpPr>
            <p:cNvPr id="3146008"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09"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287"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8"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0"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11"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89" name="TextBox 147"/>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290"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1"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2"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3"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4" name="TextBox 152"/>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295" name="TextBox 153"/>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96" name="TextBox 154"/>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297" name="TextBox 155"/>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298"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12"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299"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0" name="TextBox 159"/>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grpSp>
        <p:nvGrpSpPr>
          <p:cNvPr id="244" name="组合 1"/>
          <p:cNvGrpSpPr/>
          <p:nvPr/>
        </p:nvGrpSpPr>
        <p:grpSpPr>
          <a:xfrm>
            <a:off x="3101164" y="5589240"/>
            <a:ext cx="538480" cy="1001772"/>
            <a:chOff x="3101164" y="5589240"/>
            <a:chExt cx="538480" cy="1001772"/>
          </a:xfrm>
        </p:grpSpPr>
        <p:cxnSp>
          <p:nvCxnSpPr>
            <p:cNvPr id="3146013" name="Straight Connector 94"/>
            <p:cNvCxnSpPr>
              <a:cxnSpLocks/>
            </p:cNvCxnSpPr>
            <p:nvPr/>
          </p:nvCxnSpPr>
          <p:spPr>
            <a:xfrm>
              <a:off x="3334688" y="5589240"/>
              <a:ext cx="0" cy="574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01" name="Oval 95"/>
            <p:cNvSpPr/>
            <p:nvPr/>
          </p:nvSpPr>
          <p:spPr>
            <a:xfrm>
              <a:off x="3298684" y="6153943"/>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302" name="TextBox 162"/>
            <p:cNvSpPr txBox="1"/>
            <p:nvPr/>
          </p:nvSpPr>
          <p:spPr>
            <a:xfrm>
              <a:off x="3101164" y="623287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grpSp>
      <p:grpSp>
        <p:nvGrpSpPr>
          <p:cNvPr id="245" name="组合 163"/>
          <p:cNvGrpSpPr/>
          <p:nvPr/>
        </p:nvGrpSpPr>
        <p:grpSpPr>
          <a:xfrm>
            <a:off x="2879812" y="5066600"/>
            <a:ext cx="300082" cy="559529"/>
            <a:chOff x="2879812" y="5066600"/>
            <a:chExt cx="300082" cy="559529"/>
          </a:xfrm>
        </p:grpSpPr>
        <p:cxnSp>
          <p:nvCxnSpPr>
            <p:cNvPr id="3146014" name="Straight Connector 61"/>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03" name="Oval 62"/>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4" name="TextBox 166"/>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46" name="组合 167"/>
          <p:cNvGrpSpPr/>
          <p:nvPr/>
        </p:nvGrpSpPr>
        <p:grpSpPr>
          <a:xfrm>
            <a:off x="2612217" y="4088749"/>
            <a:ext cx="300082" cy="1527203"/>
            <a:chOff x="2612217" y="4088749"/>
            <a:chExt cx="300082" cy="1527203"/>
          </a:xfrm>
        </p:grpSpPr>
        <p:cxnSp>
          <p:nvCxnSpPr>
            <p:cNvPr id="3146015" name="Straight Connector 63"/>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05" name="Oval 64"/>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6" name="TextBox 170"/>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grpSp>
      <p:grpSp>
        <p:nvGrpSpPr>
          <p:cNvPr id="247" name="组合 171"/>
          <p:cNvGrpSpPr/>
          <p:nvPr/>
        </p:nvGrpSpPr>
        <p:grpSpPr>
          <a:xfrm>
            <a:off x="1079612" y="4197580"/>
            <a:ext cx="3185598" cy="1715109"/>
            <a:chOff x="1079612" y="4197580"/>
            <a:chExt cx="3185598" cy="1715109"/>
          </a:xfrm>
        </p:grpSpPr>
        <p:grpSp>
          <p:nvGrpSpPr>
            <p:cNvPr id="248" name="组合 172"/>
            <p:cNvGrpSpPr/>
            <p:nvPr/>
          </p:nvGrpSpPr>
          <p:grpSpPr>
            <a:xfrm>
              <a:off x="1079612" y="4197580"/>
              <a:ext cx="3185598" cy="1715109"/>
              <a:chOff x="1079612" y="4197580"/>
              <a:chExt cx="3185598" cy="1715109"/>
            </a:xfrm>
          </p:grpSpPr>
          <p:cxnSp>
            <p:nvCxnSpPr>
              <p:cNvPr id="3146016"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17"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07" name="TextBox 176"/>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6018"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08"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309" name="TextBox 179"/>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310" name="TextBox 180"/>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311" name="TextBox 173"/>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sp>
        <p:nvSpPr>
          <p:cNvPr id="1050312" name="页脚占位符 2"/>
          <p:cNvSpPr>
            <a:spLocks noGrp="1"/>
          </p:cNvSpPr>
          <p:nvPr>
            <p:ph type="ftr" sz="quarter" idx="11"/>
          </p:nvPr>
        </p:nvSpPr>
        <p:spPr/>
        <p:txBody>
          <a:bodyPr/>
          <a:p>
            <a:r>
              <a:rPr altLang="zh-CN" lang="en-US"/>
              <a:t>Digital Signal Processing by Yu Yajun @ SUSTech</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244"/>
                                        </p:tgtEl>
                                        <p:attrNameLst>
                                          <p:attrName>style.visibility</p:attrName>
                                        </p:attrNameLst>
                                      </p:cBhvr>
                                      <p:to>
                                        <p:strVal val="visible"/>
                                      </p:to>
                                    </p:set>
                                    <p:animEffect transition="in" filter="wipe(up)">
                                      <p:cBhvr>
                                        <p:cTn dur="500" id="7"/>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249" name=""/>
        <p:cNvGrpSpPr/>
        <p:nvPr/>
      </p:nvGrpSpPr>
      <p:grpSpPr>
        <a:xfrm>
          <a:off x="0" y="0"/>
          <a:ext cx="0" cy="0"/>
          <a:chOff x="0" y="0"/>
          <a:chExt cx="0" cy="0"/>
        </a:xfrm>
      </p:grpSpPr>
      <p:sp>
        <p:nvSpPr>
          <p:cNvPr id="1050313" name="Slide Number Placeholder 3"/>
          <p:cNvSpPr>
            <a:spLocks noGrp="1"/>
          </p:cNvSpPr>
          <p:nvPr>
            <p:ph type="sldNum" sz="quarter" idx="12"/>
          </p:nvPr>
        </p:nvSpPr>
        <p:spPr/>
        <p:txBody>
          <a:bodyPr/>
          <a:p>
            <a:fld id="{92BCE318-9B8C-4959-AA5F-B14B64145063}" type="slidenum">
              <a:rPr altLang="en-US" lang="zh-CN" smtClean="0"/>
              <a:t>56</a:t>
            </a:fld>
            <a:endParaRPr altLang="en-US" lang="zh-CN"/>
          </a:p>
        </p:txBody>
      </p:sp>
      <p:grpSp>
        <p:nvGrpSpPr>
          <p:cNvPr id="250" name="Group 4"/>
          <p:cNvGrpSpPr/>
          <p:nvPr/>
        </p:nvGrpSpPr>
        <p:grpSpPr>
          <a:xfrm>
            <a:off x="1371449" y="1736812"/>
            <a:ext cx="2715556" cy="1356960"/>
            <a:chOff x="1371449" y="2306051"/>
            <a:chExt cx="2715556" cy="1356960"/>
          </a:xfrm>
        </p:grpSpPr>
        <p:grpSp>
          <p:nvGrpSpPr>
            <p:cNvPr id="251" name="Group 5"/>
            <p:cNvGrpSpPr/>
            <p:nvPr/>
          </p:nvGrpSpPr>
          <p:grpSpPr>
            <a:xfrm>
              <a:off x="1371449" y="2450067"/>
              <a:ext cx="2715556" cy="1212944"/>
              <a:chOff x="143508" y="1556792"/>
              <a:chExt cx="2715556" cy="1212944"/>
            </a:xfrm>
          </p:grpSpPr>
          <p:cxnSp>
            <p:nvCxnSpPr>
              <p:cNvPr id="3146019"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20"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14"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15"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21"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22"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23"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316"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317"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18"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19"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0"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1"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2"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323"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24"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6024"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325"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326"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7"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328"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329" name="Rectangle 27"/>
          <p:cNvSpPr>
            <a:spLocks noChangeAspect="1" noMove="1" noResize="1" noRot="1" noAdjustHandles="1" noEditPoints="1" noChangeArrowheads="1" noChangeShapeType="1" noTextEdit="1"/>
          </p:cNvSpPr>
          <p:nvPr/>
        </p:nvSpPr>
        <p:spPr>
          <a:xfrm>
            <a:off x="4600481" y="3295697"/>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grpSp>
        <p:nvGrpSpPr>
          <p:cNvPr id="252" name="Group 59"/>
          <p:cNvGrpSpPr/>
          <p:nvPr/>
        </p:nvGrpSpPr>
        <p:grpSpPr>
          <a:xfrm>
            <a:off x="1367644" y="2915652"/>
            <a:ext cx="3232837" cy="1294244"/>
            <a:chOff x="-427786" y="4571836"/>
            <a:chExt cx="3232837" cy="1294244"/>
          </a:xfrm>
        </p:grpSpPr>
        <p:cxnSp>
          <p:nvCxnSpPr>
            <p:cNvPr id="3146025" name="Straight Connector 60"/>
            <p:cNvCxnSpPr>
              <a:cxnSpLocks/>
            </p:cNvCxnSpPr>
            <p:nvPr/>
          </p:nvCxnSpPr>
          <p:spPr>
            <a:xfrm>
              <a:off x="651833" y="4806421"/>
              <a:ext cx="0" cy="427149"/>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26" name="Straight Connector 61"/>
            <p:cNvCxnSpPr>
              <a:cxnSpLocks/>
            </p:cNvCxnSpPr>
            <p:nvPr/>
          </p:nvCxnSpPr>
          <p:spPr>
            <a:xfrm>
              <a:off x="-247766" y="5230085"/>
              <a:ext cx="3052817"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30" name="Oval 62"/>
            <p:cNvSpPr/>
            <p:nvPr/>
          </p:nvSpPr>
          <p:spPr>
            <a:xfrm>
              <a:off x="233975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331" name="Oval 63"/>
            <p:cNvSpPr/>
            <p:nvPr/>
          </p:nvSpPr>
          <p:spPr>
            <a:xfrm>
              <a:off x="1475656"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6027" name="Straight Connector 64"/>
            <p:cNvCxnSpPr>
              <a:cxnSpLocks/>
            </p:cNvCxnSpPr>
            <p:nvPr/>
          </p:nvCxnSpPr>
          <p:spPr>
            <a:xfrm>
              <a:off x="2087724" y="490604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28" name="Straight Connector 65"/>
            <p:cNvCxnSpPr>
              <a:cxnSpLocks/>
            </p:cNvCxnSpPr>
            <p:nvPr/>
          </p:nvCxnSpPr>
          <p:spPr>
            <a:xfrm>
              <a:off x="1799692" y="502335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32" name="Oval 66"/>
            <p:cNvSpPr/>
            <p:nvPr/>
          </p:nvSpPr>
          <p:spPr>
            <a:xfrm>
              <a:off x="611560"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333" name="Oval 67"/>
            <p:cNvSpPr/>
            <p:nvPr/>
          </p:nvSpPr>
          <p:spPr>
            <a:xfrm>
              <a:off x="323528" y="519408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334" name="Oval 68"/>
            <p:cNvSpPr/>
            <p:nvPr/>
          </p:nvSpPr>
          <p:spPr>
            <a:xfrm>
              <a:off x="1763688" y="500388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335" name="Oval 69"/>
            <p:cNvSpPr/>
            <p:nvPr/>
          </p:nvSpPr>
          <p:spPr>
            <a:xfrm>
              <a:off x="2051720" y="489587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6" name="TextBox 70"/>
            <p:cNvSpPr txBox="1"/>
            <p:nvPr/>
          </p:nvSpPr>
          <p:spPr>
            <a:xfrm>
              <a:off x="1643626" y="4679848"/>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337" name="TextBox 71"/>
            <p:cNvSpPr txBox="1"/>
            <p:nvPr/>
          </p:nvSpPr>
          <p:spPr>
            <a:xfrm>
              <a:off x="1931658" y="457183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38" name="TextBox 72"/>
            <p:cNvSpPr txBox="1"/>
            <p:nvPr/>
          </p:nvSpPr>
          <p:spPr>
            <a:xfrm>
              <a:off x="976928" y="5507940"/>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39" name="TextBox 73"/>
            <p:cNvSpPr txBox="1"/>
            <p:nvPr/>
          </p:nvSpPr>
          <p:spPr>
            <a:xfrm>
              <a:off x="-427786" y="4787860"/>
              <a:ext cx="932180" cy="358141"/>
            </a:xfrm>
            <a:prstGeom prst="rect"/>
            <a:noFill/>
          </p:spPr>
          <p:txBody>
            <a:bodyPr rtlCol="0" wrap="none">
              <a:spAutoFit/>
            </a:bodyPr>
            <a:p>
              <a:r>
                <a:rPr altLang="zh-CN" dirty="0" i="1" lang="en-US"/>
                <a:t>h</a:t>
              </a:r>
              <a:r>
                <a:rPr altLang="zh-CN" dirty="0" lang="en-US"/>
                <a:t>[</a:t>
              </a:r>
              <a:r>
                <a:rPr altLang="zh-CN" dirty="0" lang="en-US">
                  <a:latin typeface="Times New Roman" panose="02020603050405020304" pitchFamily="18" charset="0"/>
                  <a:cs typeface="Times New Roman" panose="02020603050405020304" pitchFamily="18" charset="0"/>
                </a:rPr>
                <a:t>4</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340" name="Oval 74"/>
            <p:cNvSpPr/>
            <p:nvPr/>
          </p:nvSpPr>
          <p:spPr>
            <a:xfrm>
              <a:off x="899592" y="51839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cxnSp>
          <p:nvCxnSpPr>
            <p:cNvPr id="3146029" name="Straight Connector 75"/>
            <p:cNvCxnSpPr>
              <a:cxnSpLocks/>
            </p:cNvCxnSpPr>
            <p:nvPr/>
          </p:nvCxnSpPr>
          <p:spPr>
            <a:xfrm flipV="1">
              <a:off x="1223629" y="521990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41" name="Oval 76"/>
            <p:cNvSpPr/>
            <p:nvPr/>
          </p:nvSpPr>
          <p:spPr>
            <a:xfrm flipV="1">
              <a:off x="1187624" y="550794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FF0000"/>
                </a:solidFill>
              </a:endParaRPr>
            </a:p>
          </p:txBody>
        </p:sp>
        <p:sp>
          <p:nvSpPr>
            <p:cNvPr id="1050342" name="TextBox 77"/>
            <p:cNvSpPr txBox="1"/>
            <p:nvPr/>
          </p:nvSpPr>
          <p:spPr>
            <a:xfrm>
              <a:off x="-391782" y="5229200"/>
              <a:ext cx="29260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a:t>
              </a:r>
              <a:r>
                <a:rPr altLang="zh-CN" dirty="0" sz="1600" lang="en-US">
                  <a:latin typeface="Times New Roman" panose="02020603050405020304" pitchFamily="18" charset="0"/>
                  <a:cs typeface="Times New Roman" panose="02020603050405020304" pitchFamily="18" charset="0"/>
                </a:rPr>
                <a:t>  </a:t>
              </a:r>
              <a:r>
                <a:rPr altLang="zh-CN" dirty="0" sz="1600" lang="en-US">
                  <a:latin typeface="Symbol" panose="05050102010706020507" pitchFamily="18" charset="2"/>
                  <a:cs typeface="Times New Roman" panose="02020603050405020304" pitchFamily="18" charset="0"/>
                </a:rPr>
                <a:t>-1</a:t>
              </a:r>
              <a:r>
                <a:rPr altLang="zh-CN" dirty="0" sz="1600" lang="en-US">
                  <a:latin typeface="Times New Roman" panose="02020603050405020304" pitchFamily="18" charset="0"/>
                  <a:cs typeface="Times New Roman" panose="02020603050405020304" pitchFamily="18" charset="0"/>
                </a:rPr>
                <a:t>  0    1         3   4</a:t>
              </a:r>
              <a:endParaRPr altLang="en-US" dirty="0" sz="1600" lang="zh-CN">
                <a:latin typeface="Times New Roman" panose="02020603050405020304" pitchFamily="18" charset="0"/>
                <a:cs typeface="Times New Roman" panose="02020603050405020304" pitchFamily="18" charset="0"/>
              </a:endParaRPr>
            </a:p>
          </p:txBody>
        </p:sp>
      </p:grpSp>
      <p:sp>
        <p:nvSpPr>
          <p:cNvPr id="1050343" name="Rectangle 78"/>
          <p:cNvSpPr>
            <a:spLocks noChangeAspect="1" noMove="1" noResize="1" noRot="1" noAdjustHandles="1" noEditPoints="1" noChangeArrowheads="1" noChangeShapeType="1" noTextEdit="1"/>
          </p:cNvSpPr>
          <p:nvPr/>
        </p:nvSpPr>
        <p:spPr>
          <a:xfrm>
            <a:off x="4608004" y="4210868"/>
            <a:ext cx="2769028"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344" name="TextBox 79"/>
          <p:cNvSpPr txBox="1">
            <a:spLocks noChangeAspect="1" noMove="1" noResize="1" noRot="1" noAdjustHandles="1" noEditPoints="1" noChangeArrowheads="1" noChangeShapeType="1" noTextEdit="1"/>
          </p:cNvSpPr>
          <p:nvPr/>
        </p:nvSpPr>
        <p:spPr>
          <a:xfrm>
            <a:off x="5091662" y="6021288"/>
            <a:ext cx="1835759" cy="369332"/>
          </a:xfrm>
          <a:prstGeom prst="rect"/>
          <a:blipFill rotWithShape="1">
            <a:blip xmlns:r="http://schemas.openxmlformats.org/officeDocument/2006/relationships" r:embed="rId3"/>
            <a:stretch>
              <a:fillRect b="-13333"/>
            </a:stretch>
          </a:blipFill>
        </p:spPr>
        <p:txBody>
          <a:bodyPr/>
          <a:p>
            <a:r>
              <a:rPr altLang="en-US" lang="zh-CN">
                <a:noFill/>
              </a:rPr>
              <a:t> </a:t>
            </a:r>
          </a:p>
        </p:txBody>
      </p:sp>
      <p:grpSp>
        <p:nvGrpSpPr>
          <p:cNvPr id="253" name="Group 124"/>
          <p:cNvGrpSpPr/>
          <p:nvPr/>
        </p:nvGrpSpPr>
        <p:grpSpPr>
          <a:xfrm>
            <a:off x="4862956" y="332656"/>
            <a:ext cx="2887980" cy="1284952"/>
            <a:chOff x="1391348" y="3933056"/>
            <a:chExt cx="2887980" cy="1284952"/>
          </a:xfrm>
        </p:grpSpPr>
        <p:cxnSp>
          <p:nvCxnSpPr>
            <p:cNvPr id="3146030" name="Straight Connector 125"/>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31" name="Straight Connector 126"/>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45" name="Oval 127"/>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6" name="Oval 128"/>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2" name="Straight Connector 129"/>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3" name="Straight Connector 130"/>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47" name="TextBox 131"/>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348" name="Oval 132"/>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9" name="Oval 133"/>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0" name="Oval 134"/>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1" name="Oval 135"/>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4" name="Straight Connector 136"/>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52" name="Oval 137"/>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3" name="TextBox 138"/>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354" name="TextBox 139"/>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55" name="TextBox 140"/>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56" name="TextBox 141"/>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357" name="TextBox 142"/>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358" name="Oval 143"/>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59" name="TextBox 144"/>
          <p:cNvSpPr txBox="1">
            <a:spLocks noChangeAspect="1" noMove="1" noResize="1" noRot="1" noAdjustHandles="1" noEditPoints="1" noChangeArrowheads="1" noChangeShapeType="1" noTextEdit="1"/>
          </p:cNvSpPr>
          <p:nvPr/>
        </p:nvSpPr>
        <p:spPr>
          <a:xfrm>
            <a:off x="5076056" y="5229200"/>
            <a:ext cx="3987502"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360" name="TextBox 145"/>
          <p:cNvSpPr txBox="1">
            <a:spLocks noChangeAspect="1" noMove="1" noResize="1" noRot="1" noAdjustHandles="1" noEditPoints="1" noChangeArrowheads="1" noChangeShapeType="1" noTextEdit="1"/>
          </p:cNvSpPr>
          <p:nvPr/>
        </p:nvSpPr>
        <p:spPr>
          <a:xfrm>
            <a:off x="5708872" y="5621290"/>
            <a:ext cx="2459135"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361"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54" name="Group 65"/>
          <p:cNvGrpSpPr/>
          <p:nvPr/>
        </p:nvGrpSpPr>
        <p:grpSpPr>
          <a:xfrm>
            <a:off x="4853632" y="1885451"/>
            <a:ext cx="2856907" cy="1267532"/>
            <a:chOff x="143508" y="2528900"/>
            <a:chExt cx="2856907" cy="1267532"/>
          </a:xfrm>
        </p:grpSpPr>
        <p:cxnSp>
          <p:nvCxnSpPr>
            <p:cNvPr id="3146035"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36"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62"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3"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7"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38"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64" name="TextBox 152"/>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365"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6"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7"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8"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9" name="TextBox 157"/>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370" name="TextBox 158"/>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71" name="TextBox 159"/>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372" name="TextBox 160"/>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373"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39"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374"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5" name="TextBox 164"/>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grpSp>
        <p:nvGrpSpPr>
          <p:cNvPr id="255" name="组合 1"/>
          <p:cNvGrpSpPr/>
          <p:nvPr/>
        </p:nvGrpSpPr>
        <p:grpSpPr>
          <a:xfrm>
            <a:off x="3594564" y="5625244"/>
            <a:ext cx="615816" cy="960916"/>
            <a:chOff x="3752292" y="5741640"/>
            <a:chExt cx="615816" cy="960916"/>
          </a:xfrm>
        </p:grpSpPr>
        <p:cxnSp>
          <p:nvCxnSpPr>
            <p:cNvPr id="3146040" name="Straight Connector 97"/>
            <p:cNvCxnSpPr>
              <a:cxnSpLocks/>
            </p:cNvCxnSpPr>
            <p:nvPr/>
          </p:nvCxnSpPr>
          <p:spPr>
            <a:xfrm>
              <a:off x="3788296" y="5741640"/>
              <a:ext cx="0" cy="836223"/>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76" name="Oval 98"/>
            <p:cNvSpPr/>
            <p:nvPr/>
          </p:nvSpPr>
          <p:spPr>
            <a:xfrm>
              <a:off x="3752292" y="652582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377" name="TextBox 167"/>
            <p:cNvSpPr txBox="1"/>
            <p:nvPr/>
          </p:nvSpPr>
          <p:spPr>
            <a:xfrm>
              <a:off x="3829628" y="6344416"/>
              <a:ext cx="538480" cy="358140"/>
            </a:xfrm>
            <a:prstGeom prst="rect"/>
            <a:noFill/>
            <a:ln>
              <a:noFill/>
            </a:ln>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6</a:t>
              </a:r>
              <a:endParaRPr altLang="en-US" dirty="0" lang="zh-CN">
                <a:latin typeface="Times New Roman" panose="02020603050405020304" pitchFamily="18" charset="0"/>
                <a:cs typeface="Times New Roman" panose="02020603050405020304" pitchFamily="18" charset="0"/>
              </a:endParaRPr>
            </a:p>
          </p:txBody>
        </p:sp>
      </p:grpSp>
      <p:grpSp>
        <p:nvGrpSpPr>
          <p:cNvPr id="256" name="组合 28"/>
          <p:cNvGrpSpPr/>
          <p:nvPr/>
        </p:nvGrpSpPr>
        <p:grpSpPr>
          <a:xfrm>
            <a:off x="1079612" y="4088749"/>
            <a:ext cx="3185598" cy="2502263"/>
            <a:chOff x="1079612" y="4088749"/>
            <a:chExt cx="3185598" cy="2502263"/>
          </a:xfrm>
        </p:grpSpPr>
        <p:grpSp>
          <p:nvGrpSpPr>
            <p:cNvPr id="257" name="组合 186"/>
            <p:cNvGrpSpPr/>
            <p:nvPr/>
          </p:nvGrpSpPr>
          <p:grpSpPr>
            <a:xfrm>
              <a:off x="3101164" y="5589240"/>
              <a:ext cx="538480" cy="1001772"/>
              <a:chOff x="3101164" y="5589240"/>
              <a:chExt cx="538480" cy="1001772"/>
            </a:xfrm>
          </p:grpSpPr>
          <p:cxnSp>
            <p:nvCxnSpPr>
              <p:cNvPr id="3146041" name="Straight Connector 94"/>
              <p:cNvCxnSpPr>
                <a:cxnSpLocks/>
              </p:cNvCxnSpPr>
              <p:nvPr/>
            </p:nvCxnSpPr>
            <p:spPr>
              <a:xfrm>
                <a:off x="3334688" y="5589240"/>
                <a:ext cx="0" cy="574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78" name="Oval 95"/>
              <p:cNvSpPr/>
              <p:nvPr/>
            </p:nvSpPr>
            <p:spPr>
              <a:xfrm>
                <a:off x="3298684" y="6153943"/>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379" name="TextBox 189"/>
              <p:cNvSpPr txBox="1"/>
              <p:nvPr/>
            </p:nvSpPr>
            <p:spPr>
              <a:xfrm>
                <a:off x="3101164" y="623287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grpSp>
        <p:grpSp>
          <p:nvGrpSpPr>
            <p:cNvPr id="258" name="组合 190"/>
            <p:cNvGrpSpPr/>
            <p:nvPr/>
          </p:nvGrpSpPr>
          <p:grpSpPr>
            <a:xfrm>
              <a:off x="2879812" y="5066600"/>
              <a:ext cx="300082" cy="559529"/>
              <a:chOff x="2879812" y="5066600"/>
              <a:chExt cx="300082" cy="559529"/>
            </a:xfrm>
          </p:grpSpPr>
          <p:cxnSp>
            <p:nvCxnSpPr>
              <p:cNvPr id="3146042" name="Straight Connector 61"/>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80" name="Oval 62"/>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1" name="TextBox 193"/>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59" name="组合 194"/>
            <p:cNvGrpSpPr/>
            <p:nvPr/>
          </p:nvGrpSpPr>
          <p:grpSpPr>
            <a:xfrm>
              <a:off x="2612217" y="4088749"/>
              <a:ext cx="300082" cy="1527203"/>
              <a:chOff x="2612217" y="4088749"/>
              <a:chExt cx="300082" cy="1527203"/>
            </a:xfrm>
          </p:grpSpPr>
          <p:cxnSp>
            <p:nvCxnSpPr>
              <p:cNvPr id="3146043" name="Straight Connector 63"/>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82" name="Oval 64"/>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3" name="TextBox 197"/>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grpSp>
        <p:grpSp>
          <p:nvGrpSpPr>
            <p:cNvPr id="260" name="组合 198"/>
            <p:cNvGrpSpPr/>
            <p:nvPr/>
          </p:nvGrpSpPr>
          <p:grpSpPr>
            <a:xfrm>
              <a:off x="1079612" y="4197580"/>
              <a:ext cx="3185598" cy="1715109"/>
              <a:chOff x="1079612" y="4197580"/>
              <a:chExt cx="3185598" cy="1715109"/>
            </a:xfrm>
          </p:grpSpPr>
          <p:grpSp>
            <p:nvGrpSpPr>
              <p:cNvPr id="261" name="组合 199"/>
              <p:cNvGrpSpPr/>
              <p:nvPr/>
            </p:nvGrpSpPr>
            <p:grpSpPr>
              <a:xfrm>
                <a:off x="1079612" y="4197580"/>
                <a:ext cx="3185598" cy="1715109"/>
                <a:chOff x="1079612" y="4197580"/>
                <a:chExt cx="3185598" cy="1715109"/>
              </a:xfrm>
            </p:grpSpPr>
            <p:cxnSp>
              <p:nvCxnSpPr>
                <p:cNvPr id="3146044"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45"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84" name="TextBox 203"/>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6046"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385"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386" name="TextBox 206"/>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387" name="TextBox 207"/>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388" name="TextBox 200"/>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grpSp>
      <p:sp>
        <p:nvSpPr>
          <p:cNvPr id="1050389" name="页脚占位符 2"/>
          <p:cNvSpPr>
            <a:spLocks noGrp="1"/>
          </p:cNvSpPr>
          <p:nvPr>
            <p:ph type="ftr" sz="quarter" idx="11"/>
          </p:nvPr>
        </p:nvSpPr>
        <p:spPr>
          <a:xfrm>
            <a:off x="2667000" y="6356350"/>
            <a:ext cx="3352800" cy="365125"/>
          </a:xfrm>
        </p:spPr>
        <p:txBody>
          <a:bodyPr/>
          <a:p>
            <a:r>
              <a:rPr altLang="zh-CN" lang="en-US"/>
              <a:t>Digital Signal Processing by Yu Yajun @ SUSTech</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255"/>
                                        </p:tgtEl>
                                        <p:attrNameLst>
                                          <p:attrName>style.visibility</p:attrName>
                                        </p:attrNameLst>
                                      </p:cBhvr>
                                      <p:to>
                                        <p:strVal val="visible"/>
                                      </p:to>
                                    </p:set>
                                    <p:animEffect transition="in" filter="wipe(up)">
                                      <p:cBhvr>
                                        <p:cTn dur="500" id="7"/>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262" name=""/>
        <p:cNvGrpSpPr/>
        <p:nvPr/>
      </p:nvGrpSpPr>
      <p:grpSpPr>
        <a:xfrm>
          <a:off x="0" y="0"/>
          <a:ext cx="0" cy="0"/>
          <a:chOff x="0" y="0"/>
          <a:chExt cx="0" cy="0"/>
        </a:xfrm>
      </p:grpSpPr>
      <p:sp>
        <p:nvSpPr>
          <p:cNvPr id="1050390" name="Slide Number Placeholder 3"/>
          <p:cNvSpPr>
            <a:spLocks noGrp="1"/>
          </p:cNvSpPr>
          <p:nvPr>
            <p:ph type="sldNum" sz="quarter" idx="12"/>
          </p:nvPr>
        </p:nvSpPr>
        <p:spPr/>
        <p:txBody>
          <a:bodyPr/>
          <a:p>
            <a:fld id="{92BCE318-9B8C-4959-AA5F-B14B64145063}" type="slidenum">
              <a:rPr altLang="en-US" lang="zh-CN" smtClean="0"/>
              <a:t>57</a:t>
            </a:fld>
            <a:endParaRPr altLang="en-US" lang="zh-CN"/>
          </a:p>
        </p:txBody>
      </p:sp>
      <p:grpSp>
        <p:nvGrpSpPr>
          <p:cNvPr id="263" name="Group 4"/>
          <p:cNvGrpSpPr/>
          <p:nvPr/>
        </p:nvGrpSpPr>
        <p:grpSpPr>
          <a:xfrm>
            <a:off x="1371449" y="1736812"/>
            <a:ext cx="2715556" cy="1356960"/>
            <a:chOff x="1371449" y="2306051"/>
            <a:chExt cx="2715556" cy="1356960"/>
          </a:xfrm>
        </p:grpSpPr>
        <p:grpSp>
          <p:nvGrpSpPr>
            <p:cNvPr id="264" name="Group 5"/>
            <p:cNvGrpSpPr/>
            <p:nvPr/>
          </p:nvGrpSpPr>
          <p:grpSpPr>
            <a:xfrm>
              <a:off x="1371449" y="2450067"/>
              <a:ext cx="2715556" cy="1212944"/>
              <a:chOff x="143508" y="1556792"/>
              <a:chExt cx="2715556" cy="1212944"/>
            </a:xfrm>
          </p:grpSpPr>
          <p:cxnSp>
            <p:nvCxnSpPr>
              <p:cNvPr id="3146047"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48"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391"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2"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49"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50"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51"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393"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394"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5"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6"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7"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8"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9"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00"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01"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6052"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402"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403"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4"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405"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406" name="Rectangle 27"/>
          <p:cNvSpPr>
            <a:spLocks noChangeAspect="1" noMove="1" noResize="1" noRot="1" noAdjustHandles="1" noEditPoints="1" noChangeArrowheads="1" noChangeShapeType="1" noTextEdit="1"/>
          </p:cNvSpPr>
          <p:nvPr/>
        </p:nvSpPr>
        <p:spPr>
          <a:xfrm>
            <a:off x="4600481" y="3295697"/>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sp>
        <p:nvSpPr>
          <p:cNvPr id="1050407" name="Rectangle 78"/>
          <p:cNvSpPr>
            <a:spLocks noChangeAspect="1" noMove="1" noResize="1" noRot="1" noAdjustHandles="1" noEditPoints="1" noChangeArrowheads="1" noChangeShapeType="1" noTextEdit="1"/>
          </p:cNvSpPr>
          <p:nvPr/>
        </p:nvSpPr>
        <p:spPr>
          <a:xfrm>
            <a:off x="4608004" y="4210868"/>
            <a:ext cx="3115276"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408" name="TextBox 79"/>
          <p:cNvSpPr txBox="1">
            <a:spLocks noChangeAspect="1" noMove="1" noResize="1" noRot="1" noAdjustHandles="1" noEditPoints="1" noChangeArrowheads="1" noChangeShapeType="1" noTextEdit="1"/>
          </p:cNvSpPr>
          <p:nvPr/>
        </p:nvSpPr>
        <p:spPr>
          <a:xfrm>
            <a:off x="5091662" y="5975992"/>
            <a:ext cx="1433406" cy="369332"/>
          </a:xfrm>
          <a:prstGeom prst="rect"/>
          <a:blipFill rotWithShape="1">
            <a:blip xmlns:r="http://schemas.openxmlformats.org/officeDocument/2006/relationships" r:embed="rId3"/>
            <a:stretch>
              <a:fillRect/>
            </a:stretch>
          </a:blipFill>
        </p:spPr>
        <p:txBody>
          <a:bodyPr/>
          <a:p>
            <a:r>
              <a:rPr altLang="en-US" lang="zh-SG">
                <a:noFill/>
              </a:rPr>
              <a:t> </a:t>
            </a:r>
          </a:p>
        </p:txBody>
      </p:sp>
      <p:grpSp>
        <p:nvGrpSpPr>
          <p:cNvPr id="265" name="Group 100"/>
          <p:cNvGrpSpPr/>
          <p:nvPr/>
        </p:nvGrpSpPr>
        <p:grpSpPr>
          <a:xfrm>
            <a:off x="1223628" y="2942364"/>
            <a:ext cx="3068491" cy="1267532"/>
            <a:chOff x="287524" y="2528900"/>
            <a:chExt cx="3068491" cy="1267532"/>
          </a:xfrm>
        </p:grpSpPr>
        <p:cxnSp>
          <p:nvCxnSpPr>
            <p:cNvPr id="3146053" name="Straight Connector 101"/>
            <p:cNvCxnSpPr>
              <a:cxnSpLocks/>
            </p:cNvCxnSpPr>
            <p:nvPr/>
          </p:nvCxnSpPr>
          <p:spPr>
            <a:xfrm>
              <a:off x="1511660"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54" name="Straight Connector 102"/>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09" name="Oval 103"/>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0" name="Oval 104"/>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5" name="Straight Connector 105"/>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56" name="Straight Connector 106"/>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11" name="TextBox 107"/>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412" name="Oval 108"/>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3" name="Oval 109"/>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4" name="Oval 110"/>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5" name="Oval 111"/>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6" name="TextBox 112"/>
            <p:cNvSpPr txBox="1"/>
            <p:nvPr/>
          </p:nvSpPr>
          <p:spPr>
            <a:xfrm>
              <a:off x="1007604" y="257419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17" name="TextBox 113"/>
            <p:cNvSpPr txBox="1"/>
            <p:nvPr/>
          </p:nvSpPr>
          <p:spPr>
            <a:xfrm>
              <a:off x="1499610"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18" name="TextBox 114"/>
            <p:cNvSpPr txBox="1"/>
            <p:nvPr/>
          </p:nvSpPr>
          <p:spPr>
            <a:xfrm>
              <a:off x="472872" y="3438292"/>
              <a:ext cx="538479"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19" name="TextBox 115"/>
            <p:cNvSpPr txBox="1"/>
            <p:nvPr/>
          </p:nvSpPr>
          <p:spPr>
            <a:xfrm>
              <a:off x="2195235" y="2699628"/>
              <a:ext cx="11607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420" name="Oval 116"/>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57" name="Straight Connector 117"/>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21" name="Oval 118"/>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2" name="TextBox 119"/>
            <p:cNvSpPr txBox="1"/>
            <p:nvPr/>
          </p:nvSpPr>
          <p:spPr>
            <a:xfrm>
              <a:off x="434174" y="3140968"/>
              <a:ext cx="2633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-2  -</a:t>
              </a:r>
              <a:r>
                <a:rPr altLang="zh-CN" dirty="0" sz="1600" lang="en-US">
                  <a:latin typeface="Times New Roman" panose="02020603050405020304" pitchFamily="18" charset="0"/>
                  <a:cs typeface="Times New Roman" panose="02020603050405020304" pitchFamily="18" charset="0"/>
                </a:rPr>
                <a:t>1  0    1    2   3    </a:t>
              </a:r>
              <a:endParaRPr altLang="en-US" dirty="0" sz="1600" lang="zh-CN">
                <a:latin typeface="Times New Roman" panose="02020603050405020304" pitchFamily="18" charset="0"/>
                <a:cs typeface="Times New Roman" panose="02020603050405020304" pitchFamily="18" charset="0"/>
              </a:endParaRPr>
            </a:p>
          </p:txBody>
        </p:sp>
      </p:grpSp>
      <p:grpSp>
        <p:nvGrpSpPr>
          <p:cNvPr id="266" name="Group 141"/>
          <p:cNvGrpSpPr/>
          <p:nvPr/>
        </p:nvGrpSpPr>
        <p:grpSpPr>
          <a:xfrm>
            <a:off x="4862956" y="332656"/>
            <a:ext cx="2887980" cy="1284952"/>
            <a:chOff x="1391348" y="3933056"/>
            <a:chExt cx="2887980" cy="1284952"/>
          </a:xfrm>
        </p:grpSpPr>
        <p:cxnSp>
          <p:nvCxnSpPr>
            <p:cNvPr id="3146058" name="Straight Connector 142"/>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59" name="Straight Connector 143"/>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23" name="Oval 144"/>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4" name="Oval 145"/>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0" name="Straight Connector 146"/>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61" name="Straight Connector 147"/>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25" name="TextBox 148"/>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426" name="Oval 149"/>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7" name="Oval 150"/>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8" name="Oval 151"/>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29" name="Oval 152"/>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2" name="Straight Connector 153"/>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30" name="Oval 154"/>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31" name="TextBox 155"/>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32" name="TextBox 156"/>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33" name="TextBox 157"/>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34" name="TextBox 158"/>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435" name="TextBox 159"/>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436" name="Oval 160"/>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37" name="TextBox 161"/>
          <p:cNvSpPr txBox="1">
            <a:spLocks noChangeAspect="1" noMove="1" noResize="1" noRot="1" noAdjustHandles="1" noEditPoints="1" noChangeArrowheads="1" noChangeShapeType="1" noTextEdit="1"/>
          </p:cNvSpPr>
          <p:nvPr/>
        </p:nvSpPr>
        <p:spPr>
          <a:xfrm>
            <a:off x="5076056" y="5229200"/>
            <a:ext cx="4077270"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438" name="TextBox 162"/>
          <p:cNvSpPr txBox="1">
            <a:spLocks noChangeAspect="1" noMove="1" noResize="1" noRot="1" noAdjustHandles="1" noEditPoints="1" noChangeArrowheads="1" noChangeShapeType="1" noTextEdit="1"/>
          </p:cNvSpPr>
          <p:nvPr/>
        </p:nvSpPr>
        <p:spPr>
          <a:xfrm>
            <a:off x="5708872" y="5621290"/>
            <a:ext cx="2722027"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439"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67" name="Group 65"/>
          <p:cNvGrpSpPr/>
          <p:nvPr/>
        </p:nvGrpSpPr>
        <p:grpSpPr>
          <a:xfrm>
            <a:off x="4853632" y="1885451"/>
            <a:ext cx="2856907" cy="1267532"/>
            <a:chOff x="143508" y="2528900"/>
            <a:chExt cx="2856907" cy="1267532"/>
          </a:xfrm>
        </p:grpSpPr>
        <p:cxnSp>
          <p:nvCxnSpPr>
            <p:cNvPr id="3146063"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64"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40"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1"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5"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66"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42" name="TextBox 168"/>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443"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4"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5"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6"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7" name="TextBox 173"/>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48" name="TextBox 174"/>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49" name="TextBox 175"/>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50" name="TextBox 176"/>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451"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67"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452"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3" name="TextBox 180"/>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grpSp>
        <p:nvGrpSpPr>
          <p:cNvPr id="268" name="组合 1"/>
          <p:cNvGrpSpPr/>
          <p:nvPr/>
        </p:nvGrpSpPr>
        <p:grpSpPr>
          <a:xfrm>
            <a:off x="2051720" y="4967880"/>
            <a:ext cx="300082" cy="657364"/>
            <a:chOff x="2051720" y="4967880"/>
            <a:chExt cx="300082" cy="657364"/>
          </a:xfrm>
        </p:grpSpPr>
        <p:cxnSp>
          <p:nvCxnSpPr>
            <p:cNvPr id="3146068" name="Straight Connector 122"/>
            <p:cNvCxnSpPr>
              <a:cxnSpLocks/>
              <a:stCxn id="1050454" idx="4"/>
            </p:cNvCxnSpPr>
            <p:nvPr/>
          </p:nvCxnSpPr>
          <p:spPr>
            <a:xfrm>
              <a:off x="2195736" y="5363039"/>
              <a:ext cx="0" cy="262205"/>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54" name="Oval 123"/>
            <p:cNvSpPr/>
            <p:nvPr/>
          </p:nvSpPr>
          <p:spPr>
            <a:xfrm>
              <a:off x="2159732" y="52910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5" name="TextBox 183"/>
            <p:cNvSpPr txBox="1"/>
            <p:nvPr/>
          </p:nvSpPr>
          <p:spPr>
            <a:xfrm>
              <a:off x="2051720" y="496788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grpSp>
      <p:grpSp>
        <p:nvGrpSpPr>
          <p:cNvPr id="269" name="组合 184"/>
          <p:cNvGrpSpPr/>
          <p:nvPr/>
        </p:nvGrpSpPr>
        <p:grpSpPr>
          <a:xfrm>
            <a:off x="3419872" y="5625244"/>
            <a:ext cx="538480" cy="1176940"/>
            <a:chOff x="3577600" y="5741640"/>
            <a:chExt cx="538480" cy="1176940"/>
          </a:xfrm>
        </p:grpSpPr>
        <p:cxnSp>
          <p:nvCxnSpPr>
            <p:cNvPr id="3146069" name="Straight Connector 97"/>
            <p:cNvCxnSpPr>
              <a:cxnSpLocks/>
            </p:cNvCxnSpPr>
            <p:nvPr/>
          </p:nvCxnSpPr>
          <p:spPr>
            <a:xfrm>
              <a:off x="3788296" y="5741640"/>
              <a:ext cx="0" cy="836223"/>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56" name="Oval 98"/>
            <p:cNvSpPr/>
            <p:nvPr/>
          </p:nvSpPr>
          <p:spPr>
            <a:xfrm>
              <a:off x="3752292" y="652582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457" name="TextBox 187"/>
            <p:cNvSpPr txBox="1"/>
            <p:nvPr/>
          </p:nvSpPr>
          <p:spPr>
            <a:xfrm>
              <a:off x="3577600" y="6560440"/>
              <a:ext cx="538480" cy="358140"/>
            </a:xfrm>
            <a:prstGeom prst="rect"/>
            <a:noFill/>
            <a:ln>
              <a:noFill/>
            </a:ln>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6</a:t>
              </a:r>
              <a:endParaRPr altLang="en-US" dirty="0" lang="zh-CN">
                <a:latin typeface="Times New Roman" panose="02020603050405020304" pitchFamily="18" charset="0"/>
                <a:cs typeface="Times New Roman" panose="02020603050405020304" pitchFamily="18" charset="0"/>
              </a:endParaRPr>
            </a:p>
          </p:txBody>
        </p:sp>
      </p:grpSp>
      <p:grpSp>
        <p:nvGrpSpPr>
          <p:cNvPr id="270" name="组合 188"/>
          <p:cNvGrpSpPr/>
          <p:nvPr/>
        </p:nvGrpSpPr>
        <p:grpSpPr>
          <a:xfrm>
            <a:off x="1079612" y="4088749"/>
            <a:ext cx="3185598" cy="2502263"/>
            <a:chOff x="1079612" y="4088749"/>
            <a:chExt cx="3185598" cy="2502263"/>
          </a:xfrm>
        </p:grpSpPr>
        <p:grpSp>
          <p:nvGrpSpPr>
            <p:cNvPr id="271" name="组合 189"/>
            <p:cNvGrpSpPr/>
            <p:nvPr/>
          </p:nvGrpSpPr>
          <p:grpSpPr>
            <a:xfrm>
              <a:off x="3101164" y="5589240"/>
              <a:ext cx="538480" cy="1001772"/>
              <a:chOff x="3101164" y="5589240"/>
              <a:chExt cx="538480" cy="1001772"/>
            </a:xfrm>
          </p:grpSpPr>
          <p:cxnSp>
            <p:nvCxnSpPr>
              <p:cNvPr id="3146070" name="Straight Connector 94"/>
              <p:cNvCxnSpPr>
                <a:cxnSpLocks/>
              </p:cNvCxnSpPr>
              <p:nvPr/>
            </p:nvCxnSpPr>
            <p:spPr>
              <a:xfrm>
                <a:off x="3334688" y="5589240"/>
                <a:ext cx="0" cy="574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58" name="Oval 95"/>
              <p:cNvSpPr/>
              <p:nvPr/>
            </p:nvSpPr>
            <p:spPr>
              <a:xfrm>
                <a:off x="3298684" y="6153943"/>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459" name="TextBox 210"/>
              <p:cNvSpPr txBox="1"/>
              <p:nvPr/>
            </p:nvSpPr>
            <p:spPr>
              <a:xfrm>
                <a:off x="3101164" y="623287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grpSp>
        <p:grpSp>
          <p:nvGrpSpPr>
            <p:cNvPr id="272" name="组合 190"/>
            <p:cNvGrpSpPr/>
            <p:nvPr/>
          </p:nvGrpSpPr>
          <p:grpSpPr>
            <a:xfrm>
              <a:off x="2879812" y="5066600"/>
              <a:ext cx="300082" cy="559529"/>
              <a:chOff x="2879812" y="5066600"/>
              <a:chExt cx="300082" cy="559529"/>
            </a:xfrm>
          </p:grpSpPr>
          <p:cxnSp>
            <p:nvCxnSpPr>
              <p:cNvPr id="3146071" name="Straight Connector 61"/>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60" name="Oval 62"/>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1" name="TextBox 207"/>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grpSp>
          <p:nvGrpSpPr>
            <p:cNvPr id="273" name="组合 191"/>
            <p:cNvGrpSpPr/>
            <p:nvPr/>
          </p:nvGrpSpPr>
          <p:grpSpPr>
            <a:xfrm>
              <a:off x="2612217" y="4088749"/>
              <a:ext cx="300082" cy="1527203"/>
              <a:chOff x="2612217" y="4088749"/>
              <a:chExt cx="300082" cy="1527203"/>
            </a:xfrm>
          </p:grpSpPr>
          <p:cxnSp>
            <p:nvCxnSpPr>
              <p:cNvPr id="3146072" name="Straight Connector 63"/>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62" name="Oval 64"/>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3" name="TextBox 204"/>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grpSp>
        <p:grpSp>
          <p:nvGrpSpPr>
            <p:cNvPr id="274" name="组合 192"/>
            <p:cNvGrpSpPr/>
            <p:nvPr/>
          </p:nvGrpSpPr>
          <p:grpSpPr>
            <a:xfrm>
              <a:off x="1079612" y="4197580"/>
              <a:ext cx="3185598" cy="1715109"/>
              <a:chOff x="1079612" y="4197580"/>
              <a:chExt cx="3185598" cy="1715109"/>
            </a:xfrm>
          </p:grpSpPr>
          <p:grpSp>
            <p:nvGrpSpPr>
              <p:cNvPr id="275" name="组合 193"/>
              <p:cNvGrpSpPr/>
              <p:nvPr/>
            </p:nvGrpSpPr>
            <p:grpSpPr>
              <a:xfrm>
                <a:off x="1079612" y="4197580"/>
                <a:ext cx="3185598" cy="1715109"/>
                <a:chOff x="1079612" y="4197580"/>
                <a:chExt cx="3185598" cy="1715109"/>
              </a:xfrm>
            </p:grpSpPr>
            <p:cxnSp>
              <p:nvCxnSpPr>
                <p:cNvPr id="3146073" name="Straight Connector 65"/>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74" name="Straight Connector 66"/>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64" name="TextBox 197"/>
                <p:cNvSpPr txBox="1"/>
                <p:nvPr/>
              </p:nvSpPr>
              <p:spPr>
                <a:xfrm>
                  <a:off x="3952304" y="5222783"/>
                  <a:ext cx="312906" cy="369332"/>
                </a:xfrm>
                <a:prstGeom prst="rect"/>
                <a:noFill/>
              </p:spPr>
              <p:txBody>
                <a:bodyPr rtlCol="0" wrap="none">
                  <a:spAutoFit/>
                </a:bodyPr>
                <a:p>
                  <a:r>
                    <a:rPr altLang="zh-CN" dirty="0" i="1" lang="en-US"/>
                    <a:t>n</a:t>
                  </a:r>
                  <a:endParaRPr altLang="en-US" dirty="0" i="1" lang="zh-CN"/>
                </a:p>
              </p:txBody>
            </p:sp>
            <p:cxnSp>
              <p:nvCxnSpPr>
                <p:cNvPr id="3146075" name="Straight Connector 69"/>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65" name="Oval 70"/>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466" name="TextBox 200"/>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sp>
              <p:nvSpPr>
                <p:cNvPr id="1050467" name="TextBox 201"/>
                <p:cNvSpPr txBox="1"/>
                <p:nvPr/>
              </p:nvSpPr>
              <p:spPr>
                <a:xfrm>
                  <a:off x="1079612" y="5579948"/>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sp>
            <p:nvSpPr>
              <p:cNvPr id="1050468" name="TextBox 194"/>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grpSp>
      </p:grpSp>
      <p:sp>
        <p:nvSpPr>
          <p:cNvPr id="1050469" name="页脚占位符 2"/>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2" presetSubtype="8">
                                  <p:stCondLst>
                                    <p:cond delay="0"/>
                                  </p:stCondLst>
                                  <p:childTnLst>
                                    <p:set>
                                      <p:cBhvr>
                                        <p:cTn dur="1" fill="hold" id="6">
                                          <p:stCondLst>
                                            <p:cond delay="0"/>
                                          </p:stCondLst>
                                        </p:cTn>
                                        <p:tgtEl>
                                          <p:spTgt spid="1050407"/>
                                        </p:tgtEl>
                                        <p:attrNameLst>
                                          <p:attrName>style.visibility</p:attrName>
                                        </p:attrNameLst>
                                      </p:cBhvr>
                                      <p:to>
                                        <p:strVal val="visible"/>
                                      </p:to>
                                    </p:set>
                                    <p:animEffect transition="in" filter="wipe(left)">
                                      <p:cBhvr>
                                        <p:cTn dur="500" id="7"/>
                                        <p:tgtEl>
                                          <p:spTgt spid="10504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50437"/>
                                        </p:tgtEl>
                                        <p:attrNameLst>
                                          <p:attrName>style.visibility</p:attrName>
                                        </p:attrNameLst>
                                      </p:cBhvr>
                                      <p:to>
                                        <p:strVal val="visible"/>
                                      </p:to>
                                    </p:set>
                                    <p:animEffect transition="in" filter="wipe(left)">
                                      <p:cBhvr>
                                        <p:cTn dur="500" id="12"/>
                                        <p:tgtEl>
                                          <p:spTgt spid="1050437"/>
                                        </p:tgtEl>
                                      </p:cBhvr>
                                    </p:animEffect>
                                  </p:childTnLst>
                                </p:cTn>
                              </p:par>
                              <p:par>
                                <p:cTn fill="hold" grpId="0" id="13" nodeType="withEffect" presetClass="entr" presetID="22" presetSubtype="8">
                                  <p:stCondLst>
                                    <p:cond delay="0"/>
                                  </p:stCondLst>
                                  <p:childTnLst>
                                    <p:set>
                                      <p:cBhvr>
                                        <p:cTn dur="1" fill="hold" id="14">
                                          <p:stCondLst>
                                            <p:cond delay="0"/>
                                          </p:stCondLst>
                                        </p:cTn>
                                        <p:tgtEl>
                                          <p:spTgt spid="1050438"/>
                                        </p:tgtEl>
                                        <p:attrNameLst>
                                          <p:attrName>style.visibility</p:attrName>
                                        </p:attrNameLst>
                                      </p:cBhvr>
                                      <p:to>
                                        <p:strVal val="visible"/>
                                      </p:to>
                                    </p:set>
                                    <p:animEffect transition="in" filter="wipe(left)">
                                      <p:cBhvr>
                                        <p:cTn dur="500" id="15"/>
                                        <p:tgtEl>
                                          <p:spTgt spid="1050438"/>
                                        </p:tgtEl>
                                      </p:cBhvr>
                                    </p:animEffect>
                                  </p:childTnLst>
                                </p:cTn>
                              </p:par>
                              <p:par>
                                <p:cTn fill="hold" grpId="0" id="16" nodeType="withEffect" presetClass="entr" presetID="22" presetSubtype="8">
                                  <p:stCondLst>
                                    <p:cond delay="0"/>
                                  </p:stCondLst>
                                  <p:childTnLst>
                                    <p:set>
                                      <p:cBhvr>
                                        <p:cTn dur="1" fill="hold" id="17">
                                          <p:stCondLst>
                                            <p:cond delay="0"/>
                                          </p:stCondLst>
                                        </p:cTn>
                                        <p:tgtEl>
                                          <p:spTgt spid="1050408"/>
                                        </p:tgtEl>
                                        <p:attrNameLst>
                                          <p:attrName>style.visibility</p:attrName>
                                        </p:attrNameLst>
                                      </p:cBhvr>
                                      <p:to>
                                        <p:strVal val="visible"/>
                                      </p:to>
                                    </p:set>
                                    <p:animEffect transition="in" filter="wipe(left)">
                                      <p:cBhvr>
                                        <p:cTn dur="500" id="18"/>
                                        <p:tgtEl>
                                          <p:spTgt spid="1050408"/>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8">
                                  <p:stCondLst>
                                    <p:cond delay="0"/>
                                  </p:stCondLst>
                                  <p:childTnLst>
                                    <p:set>
                                      <p:cBhvr>
                                        <p:cTn dur="1" fill="hold" id="22">
                                          <p:stCondLst>
                                            <p:cond delay="0"/>
                                          </p:stCondLst>
                                        </p:cTn>
                                        <p:tgtEl>
                                          <p:spTgt spid="265"/>
                                        </p:tgtEl>
                                        <p:attrNameLst>
                                          <p:attrName>style.visibility</p:attrName>
                                        </p:attrNameLst>
                                      </p:cBhvr>
                                      <p:to>
                                        <p:strVal val="visible"/>
                                      </p:to>
                                    </p:set>
                                    <p:animEffect transition="in" filter="wipe(left)">
                                      <p:cBhvr>
                                        <p:cTn dur="500" id="23"/>
                                        <p:tgtEl>
                                          <p:spTgt spid="265"/>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4">
                                  <p:stCondLst>
                                    <p:cond delay="0"/>
                                  </p:stCondLst>
                                  <p:childTnLst>
                                    <p:set>
                                      <p:cBhvr>
                                        <p:cTn dur="1" fill="hold" id="27">
                                          <p:stCondLst>
                                            <p:cond delay="0"/>
                                          </p:stCondLst>
                                        </p:cTn>
                                        <p:tgtEl>
                                          <p:spTgt spid="268"/>
                                        </p:tgtEl>
                                        <p:attrNameLst>
                                          <p:attrName>style.visibility</p:attrName>
                                        </p:attrNameLst>
                                      </p:cBhvr>
                                      <p:to>
                                        <p:strVal val="visible"/>
                                      </p:to>
                                    </p:set>
                                    <p:animEffect transition="in" filter="wipe(down)">
                                      <p:cBhvr>
                                        <p:cTn dur="500" id="28"/>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07" grpId="0"/>
      <p:bldP spid="1050408" grpId="0"/>
      <p:bldP spid="1050437" grpId="0"/>
      <p:bldP spid="1050438"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276" name=""/>
        <p:cNvGrpSpPr/>
        <p:nvPr/>
      </p:nvGrpSpPr>
      <p:grpSpPr>
        <a:xfrm>
          <a:off x="0" y="0"/>
          <a:ext cx="0" cy="0"/>
          <a:chOff x="0" y="0"/>
          <a:chExt cx="0" cy="0"/>
        </a:xfrm>
      </p:grpSpPr>
      <p:sp>
        <p:nvSpPr>
          <p:cNvPr id="1050470" name="Slide Number Placeholder 3"/>
          <p:cNvSpPr>
            <a:spLocks noGrp="1"/>
          </p:cNvSpPr>
          <p:nvPr>
            <p:ph type="sldNum" sz="quarter" idx="12"/>
          </p:nvPr>
        </p:nvSpPr>
        <p:spPr/>
        <p:txBody>
          <a:bodyPr/>
          <a:p>
            <a:fld id="{92BCE318-9B8C-4959-AA5F-B14B64145063}" type="slidenum">
              <a:rPr altLang="en-US" lang="zh-CN" smtClean="0"/>
              <a:t>58</a:t>
            </a:fld>
            <a:endParaRPr altLang="en-US" lang="zh-CN"/>
          </a:p>
        </p:txBody>
      </p:sp>
      <p:grpSp>
        <p:nvGrpSpPr>
          <p:cNvPr id="277" name="Group 4"/>
          <p:cNvGrpSpPr/>
          <p:nvPr/>
        </p:nvGrpSpPr>
        <p:grpSpPr>
          <a:xfrm>
            <a:off x="1371449" y="1736812"/>
            <a:ext cx="2715556" cy="1356960"/>
            <a:chOff x="1371449" y="2306051"/>
            <a:chExt cx="2715556" cy="1356960"/>
          </a:xfrm>
        </p:grpSpPr>
        <p:grpSp>
          <p:nvGrpSpPr>
            <p:cNvPr id="278" name="Group 5"/>
            <p:cNvGrpSpPr/>
            <p:nvPr/>
          </p:nvGrpSpPr>
          <p:grpSpPr>
            <a:xfrm>
              <a:off x="1371449" y="2450067"/>
              <a:ext cx="2715556" cy="1212944"/>
              <a:chOff x="143508" y="1556792"/>
              <a:chExt cx="2715556" cy="1212944"/>
            </a:xfrm>
          </p:grpSpPr>
          <p:cxnSp>
            <p:nvCxnSpPr>
              <p:cNvPr id="3146076"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77"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71"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2"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78"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79"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080"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473"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474"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5"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6"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7"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8"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9"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80"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481"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6081"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482"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483"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4"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485"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486" name="Rectangle 27"/>
          <p:cNvSpPr>
            <a:spLocks noChangeAspect="1" noMove="1" noResize="1" noRot="1" noAdjustHandles="1" noEditPoints="1" noChangeArrowheads="1" noChangeShapeType="1" noTextEdit="1"/>
          </p:cNvSpPr>
          <p:nvPr/>
        </p:nvSpPr>
        <p:spPr>
          <a:xfrm>
            <a:off x="4600481" y="3295697"/>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sp>
        <p:nvSpPr>
          <p:cNvPr id="1050487" name="Rectangle 78"/>
          <p:cNvSpPr>
            <a:spLocks noChangeAspect="1" noMove="1" noResize="1" noRot="1" noAdjustHandles="1" noEditPoints="1" noChangeArrowheads="1" noChangeShapeType="1" noTextEdit="1"/>
          </p:cNvSpPr>
          <p:nvPr/>
        </p:nvSpPr>
        <p:spPr>
          <a:xfrm>
            <a:off x="4608004" y="4210868"/>
            <a:ext cx="3115276"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488" name="TextBox 79"/>
          <p:cNvSpPr txBox="1">
            <a:spLocks noChangeAspect="1" noMove="1" noResize="1" noRot="1" noAdjustHandles="1" noEditPoints="1" noChangeArrowheads="1" noChangeShapeType="1" noTextEdit="1"/>
          </p:cNvSpPr>
          <p:nvPr/>
        </p:nvSpPr>
        <p:spPr>
          <a:xfrm>
            <a:off x="4968044" y="5903984"/>
            <a:ext cx="1779653" cy="369332"/>
          </a:xfrm>
          <a:prstGeom prst="rect"/>
          <a:blipFill rotWithShape="1">
            <a:blip xmlns:r="http://schemas.openxmlformats.org/officeDocument/2006/relationships" r:embed="rId3"/>
            <a:stretch>
              <a:fillRect/>
            </a:stretch>
          </a:blipFill>
        </p:spPr>
        <p:txBody>
          <a:bodyPr/>
          <a:p>
            <a:r>
              <a:rPr altLang="en-US" lang="zh-SG">
                <a:noFill/>
              </a:rPr>
              <a:t> </a:t>
            </a:r>
          </a:p>
        </p:txBody>
      </p:sp>
      <p:cxnSp>
        <p:nvCxnSpPr>
          <p:cNvPr id="3146082" name="Straight Connector 80"/>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83" name="Straight Connector 81"/>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489" name="TextBox 82"/>
          <p:cNvSpPr txBox="1"/>
          <p:nvPr/>
        </p:nvSpPr>
        <p:spPr>
          <a:xfrm>
            <a:off x="3952304" y="5235580"/>
            <a:ext cx="312906" cy="369332"/>
          </a:xfrm>
          <a:prstGeom prst="rect"/>
          <a:noFill/>
        </p:spPr>
        <p:txBody>
          <a:bodyPr rtlCol="0" wrap="none">
            <a:spAutoFit/>
          </a:bodyPr>
          <a:p>
            <a:r>
              <a:rPr altLang="zh-CN" dirty="0" i="1" lang="en-US"/>
              <a:t>n</a:t>
            </a:r>
            <a:endParaRPr altLang="en-US" dirty="0" i="1" lang="zh-CN"/>
          </a:p>
        </p:txBody>
      </p:sp>
      <p:cxnSp>
        <p:nvCxnSpPr>
          <p:cNvPr id="3146084" name="Straight Connector 83"/>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90" name="Oval 84"/>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1" name="TextBox 85"/>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cxnSp>
        <p:nvCxnSpPr>
          <p:cNvPr id="3146085" name="Straight Connector 86"/>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92" name="Oval 87"/>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86" name="Straight Connector 88"/>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93" name="Oval 89"/>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94" name="TextBox 90"/>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sp>
        <p:nvSpPr>
          <p:cNvPr id="1050495" name="TextBox 91"/>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496" name="TextBox 92"/>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sp>
        <p:nvSpPr>
          <p:cNvPr id="1050497" name="TextBox 93"/>
          <p:cNvSpPr txBox="1"/>
          <p:nvPr/>
        </p:nvSpPr>
        <p:spPr>
          <a:xfrm>
            <a:off x="1079612" y="5579948"/>
            <a:ext cx="30657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-1</a:t>
            </a:r>
            <a:r>
              <a:rPr altLang="zh-CN" dirty="0" sz="1600" lang="en-US">
                <a:latin typeface="Times New Roman" panose="02020603050405020304" pitchFamily="18" charset="0"/>
                <a:cs typeface="Times New Roman" panose="02020603050405020304" pitchFamily="18" charset="0"/>
              </a:rPr>
              <a:t>  0    1    2              </a:t>
            </a:r>
            <a:endParaRPr altLang="en-US" dirty="0" sz="1600" lang="zh-CN">
              <a:latin typeface="Times New Roman" panose="02020603050405020304" pitchFamily="18" charset="0"/>
              <a:cs typeface="Times New Roman" panose="02020603050405020304" pitchFamily="18" charset="0"/>
            </a:endParaRPr>
          </a:p>
        </p:txBody>
      </p:sp>
      <p:cxnSp>
        <p:nvCxnSpPr>
          <p:cNvPr id="3146087" name="Straight Connector 94"/>
          <p:cNvCxnSpPr>
            <a:cxnSpLocks/>
          </p:cNvCxnSpPr>
          <p:nvPr/>
        </p:nvCxnSpPr>
        <p:spPr>
          <a:xfrm>
            <a:off x="3334688" y="5589240"/>
            <a:ext cx="0" cy="574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498" name="Oval 95"/>
          <p:cNvSpPr/>
          <p:nvPr/>
        </p:nvSpPr>
        <p:spPr>
          <a:xfrm>
            <a:off x="3298684" y="6153943"/>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499" name="TextBox 96"/>
          <p:cNvSpPr txBox="1"/>
          <p:nvPr/>
        </p:nvSpPr>
        <p:spPr>
          <a:xfrm>
            <a:off x="3101164" y="623287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cxnSp>
        <p:nvCxnSpPr>
          <p:cNvPr id="3146088" name="Straight Connector 97"/>
          <p:cNvCxnSpPr>
            <a:cxnSpLocks/>
          </p:cNvCxnSpPr>
          <p:nvPr/>
        </p:nvCxnSpPr>
        <p:spPr>
          <a:xfrm>
            <a:off x="3635896" y="5589240"/>
            <a:ext cx="0" cy="836223"/>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500" name="Oval 98"/>
          <p:cNvSpPr/>
          <p:nvPr/>
        </p:nvSpPr>
        <p:spPr>
          <a:xfrm>
            <a:off x="3599892" y="637342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501" name="TextBox 99"/>
          <p:cNvSpPr txBox="1"/>
          <p:nvPr/>
        </p:nvSpPr>
        <p:spPr>
          <a:xfrm>
            <a:off x="3425200" y="6408040"/>
            <a:ext cx="538479" cy="358140"/>
          </a:xfrm>
          <a:prstGeom prst="rect"/>
          <a:noFill/>
          <a:ln>
            <a:noFill/>
          </a:ln>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6</a:t>
            </a:r>
            <a:endParaRPr altLang="en-US" dirty="0" lang="zh-CN">
              <a:latin typeface="Times New Roman" panose="02020603050405020304" pitchFamily="18" charset="0"/>
              <a:cs typeface="Times New Roman" panose="02020603050405020304" pitchFamily="18" charset="0"/>
            </a:endParaRPr>
          </a:p>
        </p:txBody>
      </p:sp>
      <p:grpSp>
        <p:nvGrpSpPr>
          <p:cNvPr id="279" name="Group 100"/>
          <p:cNvGrpSpPr/>
          <p:nvPr/>
        </p:nvGrpSpPr>
        <p:grpSpPr>
          <a:xfrm>
            <a:off x="791580" y="2942364"/>
            <a:ext cx="3212507" cy="1267532"/>
            <a:chOff x="143508" y="2528900"/>
            <a:chExt cx="3212507" cy="1267532"/>
          </a:xfrm>
        </p:grpSpPr>
        <p:cxnSp>
          <p:nvCxnSpPr>
            <p:cNvPr id="3146089" name="Straight Connector 101"/>
            <p:cNvCxnSpPr>
              <a:cxnSpLocks/>
            </p:cNvCxnSpPr>
            <p:nvPr/>
          </p:nvCxnSpPr>
          <p:spPr>
            <a:xfrm>
              <a:off x="1799692"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90" name="Straight Connector 102"/>
            <p:cNvCxnSpPr>
              <a:cxnSpLocks/>
            </p:cNvCxnSpPr>
            <p:nvPr/>
          </p:nvCxnSpPr>
          <p:spPr>
            <a:xfrm>
              <a:off x="143508" y="3160437"/>
              <a:ext cx="2891749"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02" name="Oval 103"/>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3" name="Oval 104"/>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1" name="Straight Connector 105"/>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92" name="Straight Connector 106"/>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04" name="TextBox 107"/>
            <p:cNvSpPr txBox="1"/>
            <p:nvPr/>
          </p:nvSpPr>
          <p:spPr>
            <a:xfrm>
              <a:off x="2972568" y="3150260"/>
              <a:ext cx="303288" cy="369332"/>
            </a:xfrm>
            <a:prstGeom prst="rect"/>
            <a:noFill/>
          </p:spPr>
          <p:txBody>
            <a:bodyPr rtlCol="0" wrap="none">
              <a:spAutoFit/>
            </a:bodyPr>
            <a:p>
              <a:r>
                <a:rPr altLang="zh-CN" dirty="0" i="1" lang="en-US"/>
                <a:t>k</a:t>
              </a:r>
              <a:endParaRPr altLang="en-US" dirty="0" i="1" lang="zh-CN"/>
            </a:p>
          </p:txBody>
        </p:sp>
        <p:sp>
          <p:nvSpPr>
            <p:cNvPr id="1050505" name="Oval 108"/>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6" name="Oval 109"/>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7" name="Oval 110"/>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8" name="Oval 111"/>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9" name="TextBox 112"/>
            <p:cNvSpPr txBox="1"/>
            <p:nvPr/>
          </p:nvSpPr>
          <p:spPr>
            <a:xfrm>
              <a:off x="1007604" y="257419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10" name="TextBox 113"/>
            <p:cNvSpPr txBox="1"/>
            <p:nvPr/>
          </p:nvSpPr>
          <p:spPr>
            <a:xfrm>
              <a:off x="1499610"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11" name="TextBox 114"/>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12" name="TextBox 115"/>
            <p:cNvSpPr txBox="1"/>
            <p:nvPr/>
          </p:nvSpPr>
          <p:spPr>
            <a:xfrm>
              <a:off x="2195235" y="2699628"/>
              <a:ext cx="11607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513" name="Oval 116"/>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3" name="Straight Connector 117"/>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14" name="Oval 118"/>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5" name="TextBox 119"/>
            <p:cNvSpPr txBox="1"/>
            <p:nvPr/>
          </p:nvSpPr>
          <p:spPr>
            <a:xfrm>
              <a:off x="716786" y="3159552"/>
              <a:ext cx="26339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-2  -</a:t>
              </a:r>
              <a:r>
                <a:rPr altLang="zh-CN" dirty="0" sz="1600" lang="en-US">
                  <a:latin typeface="Times New Roman" panose="02020603050405020304" pitchFamily="18" charset="0"/>
                  <a:cs typeface="Times New Roman" panose="02020603050405020304" pitchFamily="18" charset="0"/>
                </a:rPr>
                <a:t>1  0    1    2   3    </a:t>
              </a:r>
              <a:endParaRPr altLang="en-US" dirty="0" sz="1600" lang="zh-CN">
                <a:latin typeface="Times New Roman" panose="02020603050405020304" pitchFamily="18" charset="0"/>
                <a:cs typeface="Times New Roman" panose="02020603050405020304" pitchFamily="18" charset="0"/>
              </a:endParaRPr>
            </a:p>
          </p:txBody>
        </p:sp>
      </p:grpSp>
      <p:cxnSp>
        <p:nvCxnSpPr>
          <p:cNvPr id="3146094" name="Straight Connector 122"/>
          <p:cNvCxnSpPr>
            <a:cxnSpLocks/>
            <a:stCxn id="1050516" idx="4"/>
          </p:cNvCxnSpPr>
          <p:nvPr/>
        </p:nvCxnSpPr>
        <p:spPr>
          <a:xfrm>
            <a:off x="2195736" y="5363039"/>
            <a:ext cx="0" cy="262205"/>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516" name="Oval 123"/>
          <p:cNvSpPr/>
          <p:nvPr/>
        </p:nvSpPr>
        <p:spPr>
          <a:xfrm>
            <a:off x="2159732" y="52910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5" name="Straight Connector 71"/>
          <p:cNvCxnSpPr>
            <a:cxnSpLocks/>
          </p:cNvCxnSpPr>
          <p:nvPr/>
        </p:nvCxnSpPr>
        <p:spPr>
          <a:xfrm>
            <a:off x="1907704" y="5589240"/>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517" name="Oval 72"/>
          <p:cNvSpPr/>
          <p:nvPr/>
        </p:nvSpPr>
        <p:spPr>
          <a:xfrm>
            <a:off x="1871700" y="5732697"/>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8" name="TextBox 73"/>
          <p:cNvSpPr txBox="1"/>
          <p:nvPr/>
        </p:nvSpPr>
        <p:spPr>
          <a:xfrm>
            <a:off x="2051720" y="496788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19" name="TextBox 74"/>
          <p:cNvSpPr txBox="1"/>
          <p:nvPr/>
        </p:nvSpPr>
        <p:spPr>
          <a:xfrm>
            <a:off x="1697008" y="5769260"/>
            <a:ext cx="6400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nvGrpSpPr>
          <p:cNvPr id="280" name="Group 144"/>
          <p:cNvGrpSpPr/>
          <p:nvPr/>
        </p:nvGrpSpPr>
        <p:grpSpPr>
          <a:xfrm>
            <a:off x="4862956" y="332656"/>
            <a:ext cx="2887980" cy="1284952"/>
            <a:chOff x="1391348" y="3933056"/>
            <a:chExt cx="2887980" cy="1284952"/>
          </a:xfrm>
        </p:grpSpPr>
        <p:cxnSp>
          <p:nvCxnSpPr>
            <p:cNvPr id="3146096" name="Straight Connector 145"/>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097" name="Straight Connector 146"/>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20" name="Oval 147"/>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1" name="Oval 148"/>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098" name="Straight Connector 149"/>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099" name="Straight Connector 150"/>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22" name="TextBox 151"/>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523" name="Oval 152"/>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4" name="Oval 153"/>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5" name="Oval 154"/>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6" name="Oval 155"/>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0" name="Straight Connector 156"/>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27" name="Oval 157"/>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8" name="TextBox 158"/>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29" name="TextBox 159"/>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30" name="TextBox 160"/>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31" name="TextBox 161"/>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532" name="TextBox 162"/>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533" name="Oval 163"/>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34" name="TextBox 164"/>
          <p:cNvSpPr txBox="1">
            <a:spLocks noChangeAspect="1" noMove="1" noResize="1" noRot="1" noAdjustHandles="1" noEditPoints="1" noChangeArrowheads="1" noChangeShapeType="1" noTextEdit="1"/>
          </p:cNvSpPr>
          <p:nvPr/>
        </p:nvSpPr>
        <p:spPr>
          <a:xfrm>
            <a:off x="4932040" y="5229200"/>
            <a:ext cx="4250394"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535" name="TextBox 165"/>
          <p:cNvSpPr txBox="1">
            <a:spLocks noChangeAspect="1" noMove="1" noResize="1" noRot="1" noAdjustHandles="1" noEditPoints="1" noChangeArrowheads="1" noChangeShapeType="1" noTextEdit="1"/>
          </p:cNvSpPr>
          <p:nvPr/>
        </p:nvSpPr>
        <p:spPr>
          <a:xfrm>
            <a:off x="5708872" y="5621290"/>
            <a:ext cx="2722027"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536"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81" name="Group 65"/>
          <p:cNvGrpSpPr/>
          <p:nvPr/>
        </p:nvGrpSpPr>
        <p:grpSpPr>
          <a:xfrm>
            <a:off x="4853632" y="1885451"/>
            <a:ext cx="2856907" cy="1267532"/>
            <a:chOff x="143508" y="2528900"/>
            <a:chExt cx="2856907" cy="1267532"/>
          </a:xfrm>
        </p:grpSpPr>
        <p:cxnSp>
          <p:nvCxnSpPr>
            <p:cNvPr id="3146101"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02"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37"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38"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3"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104"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39" name="TextBox 172"/>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540"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1"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2"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3"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4" name="TextBox 177"/>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45" name="TextBox 178"/>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46" name="TextBox 179"/>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47" name="TextBox 180"/>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548"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5"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49"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0" name="TextBox 184"/>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sp>
        <p:nvSpPr>
          <p:cNvPr id="1050551"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282" name=""/>
        <p:cNvGrpSpPr/>
        <p:nvPr/>
      </p:nvGrpSpPr>
      <p:grpSpPr>
        <a:xfrm>
          <a:off x="0" y="0"/>
          <a:ext cx="0" cy="0"/>
          <a:chOff x="0" y="0"/>
          <a:chExt cx="0" cy="0"/>
        </a:xfrm>
      </p:grpSpPr>
      <p:sp>
        <p:nvSpPr>
          <p:cNvPr id="1050552" name="Slide Number Placeholder 3"/>
          <p:cNvSpPr>
            <a:spLocks noGrp="1"/>
          </p:cNvSpPr>
          <p:nvPr>
            <p:ph type="sldNum" sz="quarter" idx="12"/>
          </p:nvPr>
        </p:nvSpPr>
        <p:spPr/>
        <p:txBody>
          <a:bodyPr/>
          <a:p>
            <a:fld id="{92BCE318-9B8C-4959-AA5F-B14B64145063}" type="slidenum">
              <a:rPr altLang="en-US" lang="zh-CN" smtClean="0"/>
              <a:t>59</a:t>
            </a:fld>
            <a:endParaRPr altLang="en-US" lang="zh-CN"/>
          </a:p>
        </p:txBody>
      </p:sp>
      <p:grpSp>
        <p:nvGrpSpPr>
          <p:cNvPr id="283" name="Group 4"/>
          <p:cNvGrpSpPr/>
          <p:nvPr/>
        </p:nvGrpSpPr>
        <p:grpSpPr>
          <a:xfrm>
            <a:off x="1371449" y="1736812"/>
            <a:ext cx="2715556" cy="1356960"/>
            <a:chOff x="1371449" y="2306051"/>
            <a:chExt cx="2715556" cy="1356960"/>
          </a:xfrm>
        </p:grpSpPr>
        <p:grpSp>
          <p:nvGrpSpPr>
            <p:cNvPr id="284" name="Group 5"/>
            <p:cNvGrpSpPr/>
            <p:nvPr/>
          </p:nvGrpSpPr>
          <p:grpSpPr>
            <a:xfrm>
              <a:off x="1371449" y="2450067"/>
              <a:ext cx="2715556" cy="1212944"/>
              <a:chOff x="143508" y="1556792"/>
              <a:chExt cx="2715556" cy="1212944"/>
            </a:xfrm>
          </p:grpSpPr>
          <p:cxnSp>
            <p:nvCxnSpPr>
              <p:cNvPr id="3146106" name="Straight Connector 7"/>
              <p:cNvCxnSpPr>
                <a:cxnSpLocks/>
              </p:cNvCxnSpPr>
              <p:nvPr/>
            </p:nvCxnSpPr>
            <p:spPr>
              <a:xfrm>
                <a:off x="1223127" y="1592796"/>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07" name="Straight Connector 8"/>
              <p:cNvCxnSpPr>
                <a:cxnSpLocks/>
              </p:cNvCxnSpPr>
              <p:nvPr/>
            </p:nvCxnSpPr>
            <p:spPr>
              <a:xfrm>
                <a:off x="287524" y="2215041"/>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53" name="Oval 9"/>
              <p:cNvSpPr/>
              <p:nvPr/>
            </p:nvSpPr>
            <p:spPr>
              <a:xfrm>
                <a:off x="611560" y="2384884"/>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4" name="Oval 10"/>
              <p:cNvSpPr/>
              <p:nvPr/>
            </p:nvSpPr>
            <p:spPr>
              <a:xfrm>
                <a:off x="89909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08" name="Straight Connector 11"/>
              <p:cNvCxnSpPr>
                <a:cxnSpLocks/>
              </p:cNvCxnSpPr>
              <p:nvPr/>
            </p:nvCxnSpPr>
            <p:spPr>
              <a:xfrm>
                <a:off x="1511159" y="1891005"/>
                <a:ext cx="0" cy="324036"/>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09" name="Straight Connector 12"/>
              <p:cNvCxnSpPr>
                <a:cxnSpLocks/>
              </p:cNvCxnSpPr>
              <p:nvPr/>
            </p:nvCxnSpPr>
            <p:spPr>
              <a:xfrm>
                <a:off x="1223127" y="2008309"/>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10" name="Straight Connector 13"/>
              <p:cNvCxnSpPr>
                <a:cxnSpLocks/>
              </p:cNvCxnSpPr>
              <p:nvPr/>
            </p:nvCxnSpPr>
            <p:spPr>
              <a:xfrm>
                <a:off x="1799191" y="1791377"/>
                <a:ext cx="0" cy="423664"/>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555" name="TextBox 14"/>
              <p:cNvSpPr txBox="1"/>
              <p:nvPr/>
            </p:nvSpPr>
            <p:spPr>
              <a:xfrm>
                <a:off x="2555776" y="2204864"/>
                <a:ext cx="303288" cy="369332"/>
              </a:xfrm>
              <a:prstGeom prst="rect"/>
              <a:noFill/>
            </p:spPr>
            <p:txBody>
              <a:bodyPr rtlCol="0" wrap="none">
                <a:spAutoFit/>
              </a:bodyPr>
              <a:p>
                <a:r>
                  <a:rPr altLang="zh-CN" dirty="0" i="1" lang="en-US"/>
                  <a:t>k</a:t>
                </a:r>
                <a:endParaRPr altLang="en-US" dirty="0" i="1" lang="zh-CN"/>
              </a:p>
            </p:txBody>
          </p:sp>
          <p:sp>
            <p:nvSpPr>
              <p:cNvPr id="1050556" name="Oval 15"/>
              <p:cNvSpPr/>
              <p:nvPr/>
            </p:nvSpPr>
            <p:spPr>
              <a:xfrm>
                <a:off x="2339251"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7" name="Oval 16"/>
              <p:cNvSpPr/>
              <p:nvPr/>
            </p:nvSpPr>
            <p:spPr>
              <a:xfrm>
                <a:off x="2051219" y="2179037"/>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8" name="Oval 17"/>
              <p:cNvSpPr/>
              <p:nvPr/>
            </p:nvSpPr>
            <p:spPr>
              <a:xfrm>
                <a:off x="1187123" y="198884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9" name="Oval 18"/>
              <p:cNvSpPr/>
              <p:nvPr/>
            </p:nvSpPr>
            <p:spPr>
              <a:xfrm>
                <a:off x="1475155" y="1880828"/>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0" name="Oval 19"/>
              <p:cNvSpPr/>
              <p:nvPr/>
            </p:nvSpPr>
            <p:spPr>
              <a:xfrm>
                <a:off x="1763187" y="1772816"/>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1" name="TextBox 20"/>
              <p:cNvSpPr txBox="1"/>
              <p:nvPr/>
            </p:nvSpPr>
            <p:spPr>
              <a:xfrm>
                <a:off x="1007604" y="166480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62" name="TextBox 21"/>
              <p:cNvSpPr txBox="1"/>
              <p:nvPr/>
            </p:nvSpPr>
            <p:spPr>
              <a:xfrm>
                <a:off x="1367644" y="155679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63" name="TextBox 22"/>
              <p:cNvSpPr txBox="1"/>
              <p:nvPr/>
            </p:nvSpPr>
            <p:spPr>
              <a:xfrm>
                <a:off x="2195235" y="1727520"/>
                <a:ext cx="577402" cy="369332"/>
              </a:xfrm>
              <a:prstGeom prst="rect"/>
              <a:noFill/>
            </p:spPr>
            <p:txBody>
              <a:bodyPr rtlCol="0" wrap="none">
                <a:spAutoFit/>
              </a:bodyPr>
              <a:p>
                <a:r>
                  <a:rPr altLang="zh-CN" dirty="0" i="1" lang="en-US"/>
                  <a:t>x</a:t>
                </a:r>
                <a:r>
                  <a:rPr altLang="zh-CN" dirty="0" lang="en-US"/>
                  <a:t>[</a:t>
                </a:r>
                <a:r>
                  <a:rPr altLang="zh-CN" dirty="0" i="1" lang="en-US"/>
                  <a:t>k</a:t>
                </a:r>
                <a:r>
                  <a:rPr altLang="zh-CN" dirty="0" lang="en-US"/>
                  <a:t>]</a:t>
                </a:r>
                <a:endParaRPr altLang="en-US" dirty="0" lang="zh-CN"/>
              </a:p>
            </p:txBody>
          </p:sp>
          <p:cxnSp>
            <p:nvCxnSpPr>
              <p:cNvPr id="3146111" name="Straight Connector 23"/>
              <p:cNvCxnSpPr>
                <a:cxnSpLocks/>
              </p:cNvCxnSpPr>
              <p:nvPr/>
            </p:nvCxnSpPr>
            <p:spPr>
              <a:xfrm>
                <a:off x="647564" y="2204864"/>
                <a:ext cx="0" cy="206732"/>
              </a:xfrm>
              <a:prstGeom prst="line"/>
              <a:ln w="38100">
                <a:solidFill>
                  <a:srgbClr val="0000CC"/>
                </a:solidFill>
              </a:ln>
            </p:spPr>
            <p:style>
              <a:lnRef idx="1">
                <a:schemeClr val="accent1"/>
              </a:lnRef>
              <a:fillRef idx="0">
                <a:schemeClr val="accent1"/>
              </a:fillRef>
              <a:effectRef idx="0">
                <a:schemeClr val="accent1"/>
              </a:effectRef>
              <a:fontRef idx="minor">
                <a:schemeClr val="tx1"/>
              </a:fontRef>
            </p:style>
          </p:cxnSp>
          <p:sp>
            <p:nvSpPr>
              <p:cNvPr id="1050564" name="TextBox 24"/>
              <p:cNvSpPr txBox="1"/>
              <p:nvPr/>
            </p:nvSpPr>
            <p:spPr>
              <a:xfrm>
                <a:off x="143508" y="2190346"/>
                <a:ext cx="26974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sp>
            <p:nvSpPr>
              <p:cNvPr id="1050565" name="Oval 25"/>
              <p:cNvSpPr/>
              <p:nvPr/>
            </p:nvSpPr>
            <p:spPr>
              <a:xfrm>
                <a:off x="323528" y="2168860"/>
                <a:ext cx="72008" cy="72008"/>
              </a:xfrm>
              <a:prstGeom prst="ellipse"/>
              <a:solidFill>
                <a:schemeClr val="bg1"/>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6" name="TextBox 26"/>
              <p:cNvSpPr txBox="1"/>
              <p:nvPr/>
            </p:nvSpPr>
            <p:spPr>
              <a:xfrm>
                <a:off x="400864" y="2411596"/>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567" name="TextBox 6"/>
            <p:cNvSpPr txBox="1"/>
            <p:nvPr/>
          </p:nvSpPr>
          <p:spPr>
            <a:xfrm>
              <a:off x="2879812" y="2306051"/>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3</a:t>
              </a:r>
              <a:endParaRPr altLang="en-US" dirty="0" lang="zh-CN">
                <a:latin typeface="Times New Roman" panose="02020603050405020304" pitchFamily="18" charset="0"/>
                <a:cs typeface="Times New Roman" panose="02020603050405020304" pitchFamily="18" charset="0"/>
              </a:endParaRPr>
            </a:p>
          </p:txBody>
        </p:sp>
      </p:grpSp>
      <p:sp>
        <p:nvSpPr>
          <p:cNvPr id="1050568" name="Rectangle 27"/>
          <p:cNvSpPr>
            <a:spLocks noChangeAspect="1" noMove="1" noResize="1" noRot="1" noAdjustHandles="1" noEditPoints="1" noChangeArrowheads="1" noChangeShapeType="1" noTextEdit="1"/>
          </p:cNvSpPr>
          <p:nvPr/>
        </p:nvSpPr>
        <p:spPr>
          <a:xfrm>
            <a:off x="4600481" y="3309612"/>
            <a:ext cx="2786597" cy="847604"/>
          </a:xfrm>
          <a:prstGeom prst="rect"/>
          <a:blipFill rotWithShape="1">
            <a:blip xmlns:r="http://schemas.openxmlformats.org/officeDocument/2006/relationships" r:embed="rId1"/>
            <a:stretch>
              <a:fillRect/>
            </a:stretch>
          </a:blipFill>
        </p:spPr>
        <p:txBody>
          <a:bodyPr/>
          <a:p>
            <a:r>
              <a:rPr altLang="en-US" lang="zh-SG">
                <a:noFill/>
              </a:rPr>
              <a:t> </a:t>
            </a:r>
          </a:p>
        </p:txBody>
      </p:sp>
      <p:sp>
        <p:nvSpPr>
          <p:cNvPr id="1050569" name="Rectangle 78"/>
          <p:cNvSpPr>
            <a:spLocks noChangeAspect="1" noMove="1" noResize="1" noRot="1" noAdjustHandles="1" noEditPoints="1" noChangeArrowheads="1" noChangeShapeType="1" noTextEdit="1"/>
          </p:cNvSpPr>
          <p:nvPr/>
        </p:nvSpPr>
        <p:spPr>
          <a:xfrm>
            <a:off x="4608004" y="4224783"/>
            <a:ext cx="3115276" cy="847604"/>
          </a:xfrm>
          <a:prstGeom prst="rect"/>
          <a:blipFill rotWithShape="1">
            <a:blip xmlns:r="http://schemas.openxmlformats.org/officeDocument/2006/relationships" r:embed="rId2"/>
            <a:stretch>
              <a:fillRect/>
            </a:stretch>
          </a:blipFill>
        </p:spPr>
        <p:txBody>
          <a:bodyPr/>
          <a:p>
            <a:r>
              <a:rPr altLang="en-US" lang="zh-SG">
                <a:noFill/>
              </a:rPr>
              <a:t> </a:t>
            </a:r>
          </a:p>
        </p:txBody>
      </p:sp>
      <p:sp>
        <p:nvSpPr>
          <p:cNvPr id="1050570" name="TextBox 79"/>
          <p:cNvSpPr txBox="1">
            <a:spLocks noChangeAspect="1" noMove="1" noResize="1" noRot="1" noAdjustHandles="1" noEditPoints="1" noChangeArrowheads="1" noChangeShapeType="1" noTextEdit="1"/>
          </p:cNvSpPr>
          <p:nvPr/>
        </p:nvSpPr>
        <p:spPr>
          <a:xfrm>
            <a:off x="4788024" y="5903984"/>
            <a:ext cx="1779654" cy="369332"/>
          </a:xfrm>
          <a:prstGeom prst="rect"/>
          <a:blipFill rotWithShape="1">
            <a:blip xmlns:r="http://schemas.openxmlformats.org/officeDocument/2006/relationships" r:embed="rId3"/>
            <a:stretch>
              <a:fillRect/>
            </a:stretch>
          </a:blipFill>
        </p:spPr>
        <p:txBody>
          <a:bodyPr/>
          <a:p>
            <a:r>
              <a:rPr altLang="en-US" lang="zh-SG">
                <a:noFill/>
              </a:rPr>
              <a:t> </a:t>
            </a:r>
          </a:p>
        </p:txBody>
      </p:sp>
      <p:grpSp>
        <p:nvGrpSpPr>
          <p:cNvPr id="285" name="Group 100"/>
          <p:cNvGrpSpPr/>
          <p:nvPr/>
        </p:nvGrpSpPr>
        <p:grpSpPr>
          <a:xfrm>
            <a:off x="503548" y="2942364"/>
            <a:ext cx="3540337" cy="1267532"/>
            <a:chOff x="143508" y="2528900"/>
            <a:chExt cx="3540337" cy="1267532"/>
          </a:xfrm>
        </p:grpSpPr>
        <p:cxnSp>
          <p:nvCxnSpPr>
            <p:cNvPr id="3146112" name="Straight Connector 101"/>
            <p:cNvCxnSpPr>
              <a:cxnSpLocks/>
            </p:cNvCxnSpPr>
            <p:nvPr/>
          </p:nvCxnSpPr>
          <p:spPr>
            <a:xfrm>
              <a:off x="2087724"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13" name="Straight Connector 102"/>
            <p:cNvCxnSpPr>
              <a:cxnSpLocks/>
            </p:cNvCxnSpPr>
            <p:nvPr/>
          </p:nvCxnSpPr>
          <p:spPr>
            <a:xfrm>
              <a:off x="143508" y="3160437"/>
              <a:ext cx="3540337" cy="3485"/>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71" name="Oval 103"/>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2" name="Oval 104"/>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4" name="Straight Connector 105"/>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115" name="Straight Connector 106"/>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73" name="TextBox 107"/>
            <p:cNvSpPr txBox="1"/>
            <p:nvPr/>
          </p:nvSpPr>
          <p:spPr>
            <a:xfrm>
              <a:off x="2972568" y="3150260"/>
              <a:ext cx="303288" cy="369332"/>
            </a:xfrm>
            <a:prstGeom prst="rect"/>
            <a:noFill/>
          </p:spPr>
          <p:txBody>
            <a:bodyPr rtlCol="0" wrap="none">
              <a:spAutoFit/>
            </a:bodyPr>
            <a:p>
              <a:r>
                <a:rPr altLang="zh-CN" dirty="0" i="1" lang="en-US"/>
                <a:t>k</a:t>
              </a:r>
              <a:endParaRPr altLang="en-US" dirty="0" i="1" lang="zh-CN"/>
            </a:p>
          </p:txBody>
        </p:sp>
        <p:sp>
          <p:nvSpPr>
            <p:cNvPr id="1050574" name="Oval 108"/>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5" name="Oval 109"/>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6" name="Oval 110"/>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7" name="Oval 111"/>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8" name="TextBox 112"/>
            <p:cNvSpPr txBox="1"/>
            <p:nvPr/>
          </p:nvSpPr>
          <p:spPr>
            <a:xfrm>
              <a:off x="1007604" y="257419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79" name="TextBox 113"/>
            <p:cNvSpPr txBox="1"/>
            <p:nvPr/>
          </p:nvSpPr>
          <p:spPr>
            <a:xfrm>
              <a:off x="1499610"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80" name="TextBox 114"/>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81" name="TextBox 115"/>
            <p:cNvSpPr txBox="1"/>
            <p:nvPr/>
          </p:nvSpPr>
          <p:spPr>
            <a:xfrm>
              <a:off x="2195235" y="2699628"/>
              <a:ext cx="12623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cs typeface="Times New Roman" panose="02020603050405020304" pitchFamily="18" charset="0"/>
                </a:rPr>
                <a:t>-3</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582" name="Oval 116"/>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6" name="Straight Connector 117"/>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83" name="Oval 118"/>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4" name="TextBox 119"/>
            <p:cNvSpPr txBox="1"/>
            <p:nvPr/>
          </p:nvSpPr>
          <p:spPr>
            <a:xfrm>
              <a:off x="676838" y="3159552"/>
              <a:ext cx="2976880" cy="332741"/>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-4   -3  -2  -</a:t>
              </a:r>
              <a:r>
                <a:rPr altLang="zh-CN" dirty="0" sz="1600" lang="en-US">
                  <a:latin typeface="Times New Roman" panose="02020603050405020304" pitchFamily="18" charset="0"/>
                  <a:cs typeface="Times New Roman" panose="02020603050405020304" pitchFamily="18" charset="0"/>
                </a:rPr>
                <a:t>1  0    1    2 </a:t>
              </a:r>
              <a:endParaRPr altLang="en-US" dirty="0" sz="1600" lang="zh-CN">
                <a:latin typeface="Times New Roman" panose="02020603050405020304" pitchFamily="18" charset="0"/>
                <a:cs typeface="Times New Roman" panose="02020603050405020304" pitchFamily="18" charset="0"/>
              </a:endParaRPr>
            </a:p>
          </p:txBody>
        </p:sp>
      </p:grpSp>
      <p:grpSp>
        <p:nvGrpSpPr>
          <p:cNvPr id="286" name="Group 167"/>
          <p:cNvGrpSpPr/>
          <p:nvPr/>
        </p:nvGrpSpPr>
        <p:grpSpPr>
          <a:xfrm>
            <a:off x="4862956" y="332656"/>
            <a:ext cx="2887980" cy="1284952"/>
            <a:chOff x="1391348" y="3933056"/>
            <a:chExt cx="2887980" cy="1284952"/>
          </a:xfrm>
        </p:grpSpPr>
        <p:cxnSp>
          <p:nvCxnSpPr>
            <p:cNvPr id="3146117" name="Straight Connector 168"/>
            <p:cNvCxnSpPr>
              <a:cxnSpLocks/>
            </p:cNvCxnSpPr>
            <p:nvPr/>
          </p:nvCxnSpPr>
          <p:spPr>
            <a:xfrm>
              <a:off x="2452787" y="3969060"/>
              <a:ext cx="0" cy="625730"/>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18" name="Straight Connector 169"/>
            <p:cNvCxnSpPr>
              <a:cxnSpLocks/>
            </p:cNvCxnSpPr>
            <p:nvPr/>
          </p:nvCxnSpPr>
          <p:spPr>
            <a:xfrm>
              <a:off x="1517184" y="4591305"/>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585" name="Oval 170"/>
            <p:cNvSpPr/>
            <p:nvPr/>
          </p:nvSpPr>
          <p:spPr>
            <a:xfrm>
              <a:off x="1858133"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6" name="Oval 171"/>
            <p:cNvSpPr/>
            <p:nvPr/>
          </p:nvSpPr>
          <p:spPr>
            <a:xfrm>
              <a:off x="2705316"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19" name="Straight Connector 172"/>
            <p:cNvCxnSpPr>
              <a:cxnSpLocks/>
            </p:cNvCxnSpPr>
            <p:nvPr/>
          </p:nvCxnSpPr>
          <p:spPr>
            <a:xfrm>
              <a:off x="2165256" y="4267269"/>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120" name="Straight Connector 173"/>
            <p:cNvCxnSpPr>
              <a:cxnSpLocks/>
            </p:cNvCxnSpPr>
            <p:nvPr/>
          </p:nvCxnSpPr>
          <p:spPr>
            <a:xfrm>
              <a:off x="2452787" y="4384573"/>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87" name="TextBox 174"/>
            <p:cNvSpPr txBox="1"/>
            <p:nvPr/>
          </p:nvSpPr>
          <p:spPr>
            <a:xfrm>
              <a:off x="3785436" y="4581128"/>
              <a:ext cx="303288" cy="369332"/>
            </a:xfrm>
            <a:prstGeom prst="rect"/>
            <a:noFill/>
          </p:spPr>
          <p:txBody>
            <a:bodyPr rtlCol="0" wrap="none">
              <a:spAutoFit/>
            </a:bodyPr>
            <a:p>
              <a:r>
                <a:rPr altLang="zh-CN" dirty="0" i="1" lang="en-US"/>
                <a:t>k</a:t>
              </a:r>
              <a:endParaRPr altLang="en-US" dirty="0" i="1" lang="zh-CN"/>
            </a:p>
          </p:txBody>
        </p:sp>
        <p:sp>
          <p:nvSpPr>
            <p:cNvPr id="1050588" name="Oval 175"/>
            <p:cNvSpPr/>
            <p:nvPr/>
          </p:nvSpPr>
          <p:spPr>
            <a:xfrm>
              <a:off x="3568911"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9" name="Oval 176"/>
            <p:cNvSpPr/>
            <p:nvPr/>
          </p:nvSpPr>
          <p:spPr>
            <a:xfrm>
              <a:off x="3280879" y="4555301"/>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0" name="Oval 177"/>
            <p:cNvSpPr/>
            <p:nvPr/>
          </p:nvSpPr>
          <p:spPr>
            <a:xfrm>
              <a:off x="2416783" y="436510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1" name="Oval 178"/>
            <p:cNvSpPr/>
            <p:nvPr/>
          </p:nvSpPr>
          <p:spPr>
            <a:xfrm>
              <a:off x="2129252" y="42570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1" name="Straight Connector 179"/>
            <p:cNvCxnSpPr>
              <a:cxnSpLocks/>
            </p:cNvCxnSpPr>
            <p:nvPr/>
          </p:nvCxnSpPr>
          <p:spPr>
            <a:xfrm flipV="1">
              <a:off x="3028852" y="4581128"/>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592" name="Oval 180"/>
            <p:cNvSpPr/>
            <p:nvPr/>
          </p:nvSpPr>
          <p:spPr>
            <a:xfrm flipV="1">
              <a:off x="2992847" y="4869160"/>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3" name="TextBox 181"/>
            <p:cNvSpPr txBox="1"/>
            <p:nvPr/>
          </p:nvSpPr>
          <p:spPr>
            <a:xfrm>
              <a:off x="2237264" y="4077072"/>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594" name="TextBox 182"/>
            <p:cNvSpPr txBox="1"/>
            <p:nvPr/>
          </p:nvSpPr>
          <p:spPr>
            <a:xfrm>
              <a:off x="2009190" y="393305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95" name="TextBox 183"/>
            <p:cNvSpPr txBox="1"/>
            <p:nvPr/>
          </p:nvSpPr>
          <p:spPr>
            <a:xfrm>
              <a:off x="2777324" y="4859868"/>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596" name="TextBox 184"/>
            <p:cNvSpPr txBox="1"/>
            <p:nvPr/>
          </p:nvSpPr>
          <p:spPr>
            <a:xfrm>
              <a:off x="3424895" y="3982975"/>
              <a:ext cx="590226" cy="369332"/>
            </a:xfrm>
            <a:prstGeom prst="rect"/>
            <a:noFill/>
          </p:spPr>
          <p:txBody>
            <a:bodyPr rtlCol="0" wrap="none">
              <a:spAutoFit/>
            </a:bodyPr>
            <a:p>
              <a:r>
                <a:rPr altLang="zh-CN" dirty="0" i="1" lang="en-US"/>
                <a:t>h</a:t>
              </a:r>
              <a:r>
                <a:rPr altLang="zh-CN" dirty="0" lang="en-US"/>
                <a:t>[</a:t>
              </a:r>
              <a:r>
                <a:rPr altLang="zh-CN" dirty="0" i="1" lang="en-US"/>
                <a:t>k</a:t>
              </a:r>
              <a:r>
                <a:rPr altLang="zh-CN" dirty="0" lang="en-US"/>
                <a:t>]</a:t>
              </a:r>
              <a:endParaRPr altLang="en-US" dirty="0" lang="zh-CN"/>
            </a:p>
          </p:txBody>
        </p:sp>
        <p:sp>
          <p:nvSpPr>
            <p:cNvPr id="1050597" name="TextBox 185"/>
            <p:cNvSpPr txBox="1"/>
            <p:nvPr/>
          </p:nvSpPr>
          <p:spPr>
            <a:xfrm>
              <a:off x="1391348" y="4566610"/>
              <a:ext cx="28879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-3 -2 -</a:t>
              </a:r>
              <a:r>
                <a:rPr altLang="zh-CN" dirty="0" sz="1600" lang="en-US">
                  <a:latin typeface="Times New Roman" panose="02020603050405020304" pitchFamily="18" charset="0"/>
                  <a:cs typeface="Times New Roman" panose="02020603050405020304" pitchFamily="18" charset="0"/>
                </a:rPr>
                <a:t>1    0   1          3   4</a:t>
              </a:r>
              <a:endParaRPr altLang="en-US" dirty="0" sz="1600" lang="zh-CN">
                <a:latin typeface="Times New Roman" panose="02020603050405020304" pitchFamily="18" charset="0"/>
                <a:cs typeface="Times New Roman" panose="02020603050405020304" pitchFamily="18" charset="0"/>
              </a:endParaRPr>
            </a:p>
          </p:txBody>
        </p:sp>
        <p:sp>
          <p:nvSpPr>
            <p:cNvPr id="1050598" name="Oval 186"/>
            <p:cNvSpPr/>
            <p:nvPr/>
          </p:nvSpPr>
          <p:spPr>
            <a:xfrm>
              <a:off x="1589192" y="45451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99" name="TextBox 187"/>
          <p:cNvSpPr txBox="1">
            <a:spLocks noChangeAspect="1" noMove="1" noResize="1" noRot="1" noAdjustHandles="1" noEditPoints="1" noChangeArrowheads="1" noChangeShapeType="1" noTextEdit="1"/>
          </p:cNvSpPr>
          <p:nvPr/>
        </p:nvSpPr>
        <p:spPr>
          <a:xfrm>
            <a:off x="4752020" y="5229200"/>
            <a:ext cx="4423519" cy="369332"/>
          </a:xfrm>
          <a:prstGeom prst="rect"/>
          <a:blipFill rotWithShape="1">
            <a:blip xmlns:r="http://schemas.openxmlformats.org/officeDocument/2006/relationships" r:embed="rId4"/>
            <a:stretch>
              <a:fillRect/>
            </a:stretch>
          </a:blipFill>
        </p:spPr>
        <p:txBody>
          <a:bodyPr/>
          <a:p>
            <a:r>
              <a:rPr altLang="en-US" lang="zh-SG">
                <a:noFill/>
              </a:rPr>
              <a:t> </a:t>
            </a:r>
          </a:p>
        </p:txBody>
      </p:sp>
      <p:sp>
        <p:nvSpPr>
          <p:cNvPr id="1050600" name="TextBox 188"/>
          <p:cNvSpPr txBox="1">
            <a:spLocks noChangeAspect="1" noMove="1" noResize="1" noRot="1" noAdjustHandles="1" noEditPoints="1" noChangeArrowheads="1" noChangeShapeType="1" noTextEdit="1"/>
          </p:cNvSpPr>
          <p:nvPr/>
        </p:nvSpPr>
        <p:spPr>
          <a:xfrm>
            <a:off x="5708872" y="5621290"/>
            <a:ext cx="2722027" cy="369332"/>
          </a:xfrm>
          <a:prstGeom prst="rect"/>
          <a:blipFill rotWithShape="1">
            <a:blip xmlns:r="http://schemas.openxmlformats.org/officeDocument/2006/relationships" r:embed="rId5"/>
            <a:stretch>
              <a:fillRect/>
            </a:stretch>
          </a:blipFill>
        </p:spPr>
        <p:txBody>
          <a:bodyPr/>
          <a:p>
            <a:r>
              <a:rPr altLang="en-US" lang="zh-SG">
                <a:noFill/>
              </a:rPr>
              <a:t> </a:t>
            </a:r>
          </a:p>
        </p:txBody>
      </p:sp>
      <p:sp>
        <p:nvSpPr>
          <p:cNvPr id="1050601" name="Oval 89"/>
          <p:cNvSpPr/>
          <p:nvPr/>
        </p:nvSpPr>
        <p:spPr>
          <a:xfrm>
            <a:off x="4492469" y="1700808"/>
            <a:ext cx="3463907" cy="1571379"/>
          </a:xfrm>
          <a:prstGeom prst="ellipse"/>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nvGrpSpPr>
          <p:cNvPr id="287" name="Group 65"/>
          <p:cNvGrpSpPr/>
          <p:nvPr/>
        </p:nvGrpSpPr>
        <p:grpSpPr>
          <a:xfrm>
            <a:off x="4853632" y="1885451"/>
            <a:ext cx="2856907" cy="1267532"/>
            <a:chOff x="143508" y="2528900"/>
            <a:chExt cx="2856907" cy="1267532"/>
          </a:xfrm>
        </p:grpSpPr>
        <p:cxnSp>
          <p:nvCxnSpPr>
            <p:cNvPr id="3146122" name="Straight Connector 66"/>
            <p:cNvCxnSpPr>
              <a:cxnSpLocks/>
            </p:cNvCxnSpPr>
            <p:nvPr/>
          </p:nvCxnSpPr>
          <p:spPr>
            <a:xfrm>
              <a:off x="1223127" y="2646204"/>
              <a:ext cx="0" cy="517718"/>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23" name="Straight Connector 67"/>
            <p:cNvCxnSpPr>
              <a:cxnSpLocks/>
            </p:cNvCxnSpPr>
            <p:nvPr/>
          </p:nvCxnSpPr>
          <p:spPr>
            <a:xfrm>
              <a:off x="287524" y="3160437"/>
              <a:ext cx="2459701"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602" name="Oval 68"/>
            <p:cNvSpPr/>
            <p:nvPr/>
          </p:nvSpPr>
          <p:spPr>
            <a:xfrm>
              <a:off x="1763688"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3" name="Oval 70"/>
            <p:cNvSpPr/>
            <p:nvPr/>
          </p:nvSpPr>
          <p:spPr>
            <a:xfrm>
              <a:off x="899592"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4" name="Straight Connector 71"/>
            <p:cNvCxnSpPr>
              <a:cxnSpLocks/>
            </p:cNvCxnSpPr>
            <p:nvPr/>
          </p:nvCxnSpPr>
          <p:spPr>
            <a:xfrm>
              <a:off x="1511660" y="2836401"/>
              <a:ext cx="0" cy="324036"/>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46125" name="Straight Connector 72"/>
            <p:cNvCxnSpPr>
              <a:cxnSpLocks/>
            </p:cNvCxnSpPr>
            <p:nvPr/>
          </p:nvCxnSpPr>
          <p:spPr>
            <a:xfrm>
              <a:off x="1223127" y="2953705"/>
              <a:ext cx="0" cy="2067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604" name="TextBox 130"/>
            <p:cNvSpPr txBox="1"/>
            <p:nvPr/>
          </p:nvSpPr>
          <p:spPr>
            <a:xfrm>
              <a:off x="2555776" y="3150260"/>
              <a:ext cx="303288" cy="369332"/>
            </a:xfrm>
            <a:prstGeom prst="rect"/>
            <a:noFill/>
          </p:spPr>
          <p:txBody>
            <a:bodyPr rtlCol="0" wrap="none">
              <a:spAutoFit/>
            </a:bodyPr>
            <a:p>
              <a:r>
                <a:rPr altLang="zh-CN" dirty="0" i="1" lang="en-US"/>
                <a:t>k</a:t>
              </a:r>
              <a:endParaRPr altLang="en-US" dirty="0" i="1" lang="zh-CN"/>
            </a:p>
          </p:txBody>
        </p:sp>
        <p:sp>
          <p:nvSpPr>
            <p:cNvPr id="1050605" name="Oval 74"/>
            <p:cNvSpPr/>
            <p:nvPr/>
          </p:nvSpPr>
          <p:spPr>
            <a:xfrm>
              <a:off x="2339251"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6" name="Oval 75"/>
            <p:cNvSpPr/>
            <p:nvPr/>
          </p:nvSpPr>
          <p:spPr>
            <a:xfrm>
              <a:off x="2051219" y="3124433"/>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7" name="Oval 76"/>
            <p:cNvSpPr/>
            <p:nvPr/>
          </p:nvSpPr>
          <p:spPr>
            <a:xfrm>
              <a:off x="1187123" y="293423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8" name="Oval 77"/>
            <p:cNvSpPr/>
            <p:nvPr/>
          </p:nvSpPr>
          <p:spPr>
            <a:xfrm>
              <a:off x="1475656" y="2826224"/>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9" name="TextBox 135"/>
            <p:cNvSpPr txBox="1"/>
            <p:nvPr/>
          </p:nvSpPr>
          <p:spPr>
            <a:xfrm>
              <a:off x="1007604" y="2591616"/>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610" name="TextBox 136"/>
            <p:cNvSpPr txBox="1"/>
            <p:nvPr/>
          </p:nvSpPr>
          <p:spPr>
            <a:xfrm>
              <a:off x="1367644" y="25289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611" name="TextBox 137"/>
            <p:cNvSpPr txBox="1"/>
            <p:nvPr/>
          </p:nvSpPr>
          <p:spPr>
            <a:xfrm>
              <a:off x="472872" y="3438292"/>
              <a:ext cx="5384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612" name="TextBox 138"/>
            <p:cNvSpPr txBox="1"/>
            <p:nvPr/>
          </p:nvSpPr>
          <p:spPr>
            <a:xfrm>
              <a:off x="2195235" y="2699628"/>
              <a:ext cx="805180" cy="358140"/>
            </a:xfrm>
            <a:prstGeom prst="rect"/>
            <a:noFill/>
          </p:spPr>
          <p:txBody>
            <a:bodyPr rtlCol="0" wrap="none">
              <a:spAutoFit/>
            </a:bodyPr>
            <a:p>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endParaRPr altLang="en-US" dirty="0" lang="zh-CN"/>
            </a:p>
          </p:txBody>
        </p:sp>
        <p:sp>
          <p:nvSpPr>
            <p:cNvPr id="1050613" name="Oval 82"/>
            <p:cNvSpPr/>
            <p:nvPr/>
          </p:nvSpPr>
          <p:spPr>
            <a:xfrm>
              <a:off x="326162" y="3114256"/>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26" name="Straight Connector 83"/>
            <p:cNvCxnSpPr>
              <a:cxnSpLocks/>
            </p:cNvCxnSpPr>
            <p:nvPr/>
          </p:nvCxnSpPr>
          <p:spPr>
            <a:xfrm flipV="1">
              <a:off x="664477" y="3150260"/>
              <a:ext cx="0" cy="369332"/>
            </a:xfrm>
            <a:prstGeom prst="line"/>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50614" name="Oval 84"/>
            <p:cNvSpPr/>
            <p:nvPr/>
          </p:nvSpPr>
          <p:spPr>
            <a:xfrm flipV="1">
              <a:off x="628472" y="3438292"/>
              <a:ext cx="72008" cy="72008"/>
            </a:xfrm>
            <a:prstGeom prst="ellipse"/>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5" name="TextBox 142"/>
            <p:cNvSpPr txBox="1"/>
            <p:nvPr/>
          </p:nvSpPr>
          <p:spPr>
            <a:xfrm>
              <a:off x="143508" y="3140968"/>
              <a:ext cx="27482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-3        -</a:t>
              </a:r>
              <a:r>
                <a:rPr altLang="zh-CN" dirty="0" sz="1600" lang="en-US">
                  <a:latin typeface="Times New Roman" panose="02020603050405020304" pitchFamily="18" charset="0"/>
                  <a:cs typeface="Times New Roman" panose="02020603050405020304" pitchFamily="18" charset="0"/>
                </a:rPr>
                <a:t>1  0    1    2   3    4</a:t>
              </a:r>
              <a:endParaRPr altLang="en-US" dirty="0" sz="1600" lang="zh-CN">
                <a:latin typeface="Times New Roman" panose="02020603050405020304" pitchFamily="18" charset="0"/>
                <a:cs typeface="Times New Roman" panose="02020603050405020304" pitchFamily="18" charset="0"/>
              </a:endParaRPr>
            </a:p>
          </p:txBody>
        </p:sp>
      </p:grpSp>
      <p:grpSp>
        <p:nvGrpSpPr>
          <p:cNvPr id="288" name="组合 1"/>
          <p:cNvGrpSpPr/>
          <p:nvPr/>
        </p:nvGrpSpPr>
        <p:grpSpPr>
          <a:xfrm>
            <a:off x="1367644" y="5593610"/>
            <a:ext cx="640080" cy="641802"/>
            <a:chOff x="1367644" y="5593610"/>
            <a:chExt cx="640080" cy="641802"/>
          </a:xfrm>
        </p:grpSpPr>
        <p:cxnSp>
          <p:nvCxnSpPr>
            <p:cNvPr id="3146127" name="Straight Connector 73"/>
            <p:cNvCxnSpPr>
              <a:cxnSpLocks/>
            </p:cNvCxnSpPr>
            <p:nvPr/>
          </p:nvCxnSpPr>
          <p:spPr>
            <a:xfrm>
              <a:off x="1619672" y="5593610"/>
              <a:ext cx="0" cy="262205"/>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16" name="Oval 74"/>
            <p:cNvSpPr/>
            <p:nvPr/>
          </p:nvSpPr>
          <p:spPr>
            <a:xfrm>
              <a:off x="1583668" y="584126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7" name="TextBox 166"/>
            <p:cNvSpPr txBox="1"/>
            <p:nvPr/>
          </p:nvSpPr>
          <p:spPr>
            <a:xfrm>
              <a:off x="1367644" y="5877272"/>
              <a:ext cx="640080" cy="358140"/>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grpSp>
      <p:grpSp>
        <p:nvGrpSpPr>
          <p:cNvPr id="289" name="组合 2"/>
          <p:cNvGrpSpPr/>
          <p:nvPr/>
        </p:nvGrpSpPr>
        <p:grpSpPr>
          <a:xfrm>
            <a:off x="1079612" y="4088749"/>
            <a:ext cx="3185598" cy="2677432"/>
            <a:chOff x="1079612" y="4088749"/>
            <a:chExt cx="3185598" cy="2677432"/>
          </a:xfrm>
        </p:grpSpPr>
        <p:cxnSp>
          <p:nvCxnSpPr>
            <p:cNvPr id="3146128" name="Straight Connector 80"/>
            <p:cNvCxnSpPr>
              <a:cxnSpLocks/>
            </p:cNvCxnSpPr>
            <p:nvPr/>
          </p:nvCxnSpPr>
          <p:spPr>
            <a:xfrm>
              <a:off x="2468011" y="4197580"/>
              <a:ext cx="0" cy="1422742"/>
            </a:xfrm>
            <a:prstGeom prst="line"/>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129" name="Straight Connector 81"/>
            <p:cNvCxnSpPr>
              <a:cxnSpLocks/>
            </p:cNvCxnSpPr>
            <p:nvPr/>
          </p:nvCxnSpPr>
          <p:spPr>
            <a:xfrm>
              <a:off x="1183718" y="5616837"/>
              <a:ext cx="3071874" cy="0"/>
            </a:xfrm>
            <a:prstGeom prst="line"/>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0618" name="TextBox 191"/>
            <p:cNvSpPr txBox="1"/>
            <p:nvPr/>
          </p:nvSpPr>
          <p:spPr>
            <a:xfrm>
              <a:off x="3952304" y="5235580"/>
              <a:ext cx="312906" cy="369332"/>
            </a:xfrm>
            <a:prstGeom prst="rect"/>
            <a:noFill/>
          </p:spPr>
          <p:txBody>
            <a:bodyPr rtlCol="0" wrap="none">
              <a:spAutoFit/>
            </a:bodyPr>
            <a:p>
              <a:r>
                <a:rPr altLang="zh-CN" dirty="0" i="1" lang="en-US"/>
                <a:t>n</a:t>
              </a:r>
              <a:endParaRPr altLang="en-US" dirty="0" i="1" lang="zh-CN"/>
            </a:p>
          </p:txBody>
        </p:sp>
        <p:cxnSp>
          <p:nvCxnSpPr>
            <p:cNvPr id="3146130" name="Straight Connector 83"/>
            <p:cNvCxnSpPr>
              <a:cxnSpLocks/>
            </p:cNvCxnSpPr>
            <p:nvPr/>
          </p:nvCxnSpPr>
          <p:spPr>
            <a:xfrm>
              <a:off x="2468011" y="4613371"/>
              <a:ext cx="0" cy="100695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19" name="Oval 84"/>
            <p:cNvSpPr/>
            <p:nvPr/>
          </p:nvSpPr>
          <p:spPr>
            <a:xfrm>
              <a:off x="2432007" y="457183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0" name="TextBox 194"/>
            <p:cNvSpPr txBox="1"/>
            <p:nvPr/>
          </p:nvSpPr>
          <p:spPr>
            <a:xfrm>
              <a:off x="2195736" y="4382524"/>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7</a:t>
              </a:r>
              <a:endParaRPr altLang="en-US" dirty="0" lang="zh-CN">
                <a:latin typeface="Times New Roman" panose="02020603050405020304" pitchFamily="18" charset="0"/>
                <a:cs typeface="Times New Roman" panose="02020603050405020304" pitchFamily="18" charset="0"/>
              </a:endParaRPr>
            </a:p>
          </p:txBody>
        </p:sp>
        <p:cxnSp>
          <p:nvCxnSpPr>
            <p:cNvPr id="3146131" name="Straight Connector 86"/>
            <p:cNvCxnSpPr>
              <a:cxnSpLocks/>
            </p:cNvCxnSpPr>
            <p:nvPr/>
          </p:nvCxnSpPr>
          <p:spPr>
            <a:xfrm>
              <a:off x="2756544" y="4458081"/>
              <a:ext cx="0" cy="1157871"/>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21" name="Oval 87"/>
            <p:cNvSpPr/>
            <p:nvPr/>
          </p:nvSpPr>
          <p:spPr>
            <a:xfrm>
              <a:off x="2720540" y="44174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2" name="Straight Connector 88"/>
            <p:cNvCxnSpPr>
              <a:cxnSpLocks/>
            </p:cNvCxnSpPr>
            <p:nvPr/>
          </p:nvCxnSpPr>
          <p:spPr>
            <a:xfrm>
              <a:off x="3044576" y="5464111"/>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22" name="Oval 89"/>
            <p:cNvSpPr/>
            <p:nvPr/>
          </p:nvSpPr>
          <p:spPr>
            <a:xfrm>
              <a:off x="3008572" y="5399928"/>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3" name="TextBox 199"/>
            <p:cNvSpPr txBox="1"/>
            <p:nvPr/>
          </p:nvSpPr>
          <p:spPr>
            <a:xfrm>
              <a:off x="2612217" y="4088749"/>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8</a:t>
              </a:r>
              <a:endParaRPr altLang="en-US" dirty="0" lang="zh-CN">
                <a:latin typeface="Times New Roman" panose="02020603050405020304" pitchFamily="18" charset="0"/>
                <a:cs typeface="Times New Roman" panose="02020603050405020304" pitchFamily="18" charset="0"/>
              </a:endParaRPr>
            </a:p>
          </p:txBody>
        </p:sp>
        <p:sp>
          <p:nvSpPr>
            <p:cNvPr id="1050624" name="TextBox 200"/>
            <p:cNvSpPr txBox="1"/>
            <p:nvPr/>
          </p:nvSpPr>
          <p:spPr>
            <a:xfrm>
              <a:off x="2879812" y="506660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sp>
          <p:nvSpPr>
            <p:cNvPr id="1050625" name="TextBox 201"/>
            <p:cNvSpPr txBox="1"/>
            <p:nvPr/>
          </p:nvSpPr>
          <p:spPr>
            <a:xfrm>
              <a:off x="3165032" y="4566111"/>
              <a:ext cx="590226" cy="369332"/>
            </a:xfrm>
            <a:prstGeom prst="rect"/>
            <a:noFill/>
          </p:spPr>
          <p:txBody>
            <a:bodyPr rtlCol="0" wrap="none">
              <a:spAutoFit/>
            </a:bodyPr>
            <a:p>
              <a:r>
                <a:rPr altLang="zh-CN" dirty="0" i="1" lang="en-US"/>
                <a:t>y</a:t>
              </a:r>
              <a:r>
                <a:rPr altLang="zh-CN" dirty="0" lang="en-US"/>
                <a:t>[</a:t>
              </a:r>
              <a:r>
                <a:rPr altLang="zh-CN" dirty="0" i="1" lang="en-US"/>
                <a:t>n</a:t>
              </a:r>
              <a:r>
                <a:rPr altLang="zh-CN" dirty="0" lang="en-US"/>
                <a:t>]</a:t>
              </a:r>
              <a:endParaRPr altLang="en-US" dirty="0" lang="zh-CN"/>
            </a:p>
          </p:txBody>
        </p:sp>
        <p:sp>
          <p:nvSpPr>
            <p:cNvPr id="1050626" name="TextBox 202"/>
            <p:cNvSpPr txBox="1"/>
            <p:nvPr/>
          </p:nvSpPr>
          <p:spPr>
            <a:xfrm>
              <a:off x="1079612" y="5579948"/>
              <a:ext cx="3065780" cy="332740"/>
            </a:xfrm>
            <a:prstGeom prst="rect"/>
            <a:noFill/>
          </p:spPr>
          <p:txBody>
            <a:bodyPr rtlCol="0" wrap="none">
              <a:spAutoFit/>
            </a:bodyPr>
            <a:p>
              <a:r>
                <a:rPr altLang="zh-CN" dirty="0" sz="1600" lang="en-US">
                  <a:latin typeface="Symbol" panose="05050102010706020507" pitchFamily="18" charset="2"/>
                  <a:cs typeface="Times New Roman" panose="02020603050405020304" pitchFamily="18" charset="0"/>
                </a:rPr>
                <a:t>                  -1</a:t>
              </a:r>
              <a:r>
                <a:rPr altLang="zh-CN" dirty="0" sz="1600" lang="en-US">
                  <a:latin typeface="Times New Roman" panose="02020603050405020304" pitchFamily="18" charset="0"/>
                  <a:cs typeface="Times New Roman" panose="02020603050405020304" pitchFamily="18" charset="0"/>
                </a:rPr>
                <a:t>  0    1    2              </a:t>
              </a:r>
              <a:endParaRPr altLang="en-US" dirty="0" sz="1600" lang="zh-CN">
                <a:latin typeface="Times New Roman" panose="02020603050405020304" pitchFamily="18" charset="0"/>
                <a:cs typeface="Times New Roman" panose="02020603050405020304" pitchFamily="18" charset="0"/>
              </a:endParaRPr>
            </a:p>
          </p:txBody>
        </p:sp>
        <p:cxnSp>
          <p:nvCxnSpPr>
            <p:cNvPr id="3146133" name="Straight Connector 94"/>
            <p:cNvCxnSpPr>
              <a:cxnSpLocks/>
            </p:cNvCxnSpPr>
            <p:nvPr/>
          </p:nvCxnSpPr>
          <p:spPr>
            <a:xfrm>
              <a:off x="3334688" y="5589240"/>
              <a:ext cx="0" cy="574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27" name="Oval 95"/>
            <p:cNvSpPr/>
            <p:nvPr/>
          </p:nvSpPr>
          <p:spPr>
            <a:xfrm>
              <a:off x="3298684" y="6153943"/>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628" name="TextBox 205"/>
            <p:cNvSpPr txBox="1"/>
            <p:nvPr/>
          </p:nvSpPr>
          <p:spPr>
            <a:xfrm>
              <a:off x="3101164" y="6232872"/>
              <a:ext cx="538479" cy="358141"/>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4</a:t>
              </a:r>
              <a:endParaRPr altLang="en-US" dirty="0" lang="zh-CN">
                <a:latin typeface="Times New Roman" panose="02020603050405020304" pitchFamily="18" charset="0"/>
                <a:cs typeface="Times New Roman" panose="02020603050405020304" pitchFamily="18" charset="0"/>
              </a:endParaRPr>
            </a:p>
          </p:txBody>
        </p:sp>
        <p:cxnSp>
          <p:nvCxnSpPr>
            <p:cNvPr id="3146134" name="Straight Connector 97"/>
            <p:cNvCxnSpPr>
              <a:cxnSpLocks/>
            </p:cNvCxnSpPr>
            <p:nvPr/>
          </p:nvCxnSpPr>
          <p:spPr>
            <a:xfrm>
              <a:off x="3635896" y="5589240"/>
              <a:ext cx="0" cy="836223"/>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29" name="Oval 98"/>
            <p:cNvSpPr/>
            <p:nvPr/>
          </p:nvSpPr>
          <p:spPr>
            <a:xfrm>
              <a:off x="3599892" y="6373426"/>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C00000"/>
                </a:solidFill>
              </a:endParaRPr>
            </a:p>
          </p:txBody>
        </p:sp>
        <p:sp>
          <p:nvSpPr>
            <p:cNvPr id="1050630" name="TextBox 208"/>
            <p:cNvSpPr txBox="1"/>
            <p:nvPr/>
          </p:nvSpPr>
          <p:spPr>
            <a:xfrm>
              <a:off x="3425200" y="6408040"/>
              <a:ext cx="538480" cy="358141"/>
            </a:xfrm>
            <a:prstGeom prst="rect"/>
            <a:noFill/>
            <a:ln>
              <a:noFill/>
            </a:ln>
          </p:spPr>
          <p:txBody>
            <a:bodyPr rtlCol="0" wrap="none">
              <a:spAutoFit/>
            </a:bodyPr>
            <a:p>
              <a:r>
                <a:rPr altLang="zh-CN" dirty="0" lang="en-US">
                  <a:latin typeface="Symbol" panose="05050102010706020507" pitchFamily="18" charset="2"/>
                  <a:cs typeface="Times New Roman" panose="02020603050405020304" pitchFamily="18" charset="0"/>
                </a:rPr>
                <a:t>-</a:t>
              </a:r>
              <a:r>
                <a:rPr altLang="zh-CN" dirty="0" lang="en-US">
                  <a:latin typeface="Times New Roman" panose="02020603050405020304" pitchFamily="18" charset="0"/>
                  <a:cs typeface="Times New Roman" panose="02020603050405020304" pitchFamily="18" charset="0"/>
                </a:rPr>
                <a:t>6</a:t>
              </a:r>
              <a:endParaRPr altLang="en-US" dirty="0" lang="zh-CN">
                <a:latin typeface="Times New Roman" panose="02020603050405020304" pitchFamily="18" charset="0"/>
                <a:cs typeface="Times New Roman" panose="02020603050405020304" pitchFamily="18" charset="0"/>
              </a:endParaRPr>
            </a:p>
          </p:txBody>
        </p:sp>
        <p:cxnSp>
          <p:nvCxnSpPr>
            <p:cNvPr id="3146135" name="Straight Connector 122"/>
            <p:cNvCxnSpPr>
              <a:cxnSpLocks/>
              <a:stCxn id="1050631" idx="4"/>
            </p:cNvCxnSpPr>
            <p:nvPr/>
          </p:nvCxnSpPr>
          <p:spPr>
            <a:xfrm>
              <a:off x="2195736" y="5363039"/>
              <a:ext cx="0" cy="262205"/>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31" name="Oval 123"/>
            <p:cNvSpPr/>
            <p:nvPr/>
          </p:nvSpPr>
          <p:spPr>
            <a:xfrm>
              <a:off x="2159732" y="5291031"/>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136" name="Straight Connector 71"/>
            <p:cNvCxnSpPr>
              <a:cxnSpLocks/>
            </p:cNvCxnSpPr>
            <p:nvPr/>
          </p:nvCxnSpPr>
          <p:spPr>
            <a:xfrm>
              <a:off x="1907704" y="5589240"/>
              <a:ext cx="0" cy="162018"/>
            </a:xfrm>
            <a:prstGeom prst="line"/>
            <a:ln w="38100">
              <a:solidFill>
                <a:srgbClr val="008E40"/>
              </a:solidFill>
            </a:ln>
          </p:spPr>
          <p:style>
            <a:lnRef idx="1">
              <a:schemeClr val="accent1"/>
            </a:lnRef>
            <a:fillRef idx="0">
              <a:schemeClr val="accent1"/>
            </a:fillRef>
            <a:effectRef idx="0">
              <a:schemeClr val="accent1"/>
            </a:effectRef>
            <a:fontRef idx="minor">
              <a:schemeClr val="tx1"/>
            </a:fontRef>
          </p:style>
        </p:cxnSp>
        <p:sp>
          <p:nvSpPr>
            <p:cNvPr id="1050632" name="Oval 72"/>
            <p:cNvSpPr/>
            <p:nvPr/>
          </p:nvSpPr>
          <p:spPr>
            <a:xfrm>
              <a:off x="1871700" y="5732697"/>
              <a:ext cx="72008" cy="72008"/>
            </a:xfrm>
            <a:prstGeom prst="ellipse"/>
            <a:solidFill>
              <a:schemeClr val="bg1"/>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33" name="TextBox 213"/>
            <p:cNvSpPr txBox="1"/>
            <p:nvPr/>
          </p:nvSpPr>
          <p:spPr>
            <a:xfrm>
              <a:off x="2051720" y="4967880"/>
              <a:ext cx="300082" cy="369332"/>
            </a:xfrm>
            <a:prstGeom prst="rect"/>
            <a:noFill/>
          </p:spPr>
          <p:txBody>
            <a:bodyPr rtlCol="0" wrap="none">
              <a:spAutoFit/>
            </a:bodyPr>
            <a:p>
              <a:r>
                <a:rPr altLang="zh-CN" dirty="0" lang="en-US">
                  <a:latin typeface="Times New Roman" panose="02020603050405020304" pitchFamily="18" charset="0"/>
                  <a:cs typeface="Times New Roman" panose="02020603050405020304" pitchFamily="18" charset="0"/>
                </a:rPr>
                <a:t>2</a:t>
              </a:r>
              <a:endParaRPr altLang="en-US" dirty="0" lang="zh-CN">
                <a:latin typeface="Times New Roman" panose="02020603050405020304" pitchFamily="18" charset="0"/>
                <a:cs typeface="Times New Roman" panose="02020603050405020304" pitchFamily="18" charset="0"/>
              </a:endParaRPr>
            </a:p>
          </p:txBody>
        </p:sp>
        <p:sp>
          <p:nvSpPr>
            <p:cNvPr id="1050634" name="TextBox 214"/>
            <p:cNvSpPr txBox="1"/>
            <p:nvPr/>
          </p:nvSpPr>
          <p:spPr>
            <a:xfrm>
              <a:off x="1697008" y="5769260"/>
              <a:ext cx="640079" cy="358141"/>
            </a:xfrm>
            <a:prstGeom prst="rect"/>
            <a:noFill/>
          </p:spPr>
          <p:txBody>
            <a:bodyPr rtlCol="0" wrap="none">
              <a:spAutoFit/>
            </a:bodyPr>
            <a:p>
              <a:r>
                <a:rPr altLang="zh-CN" dirty="0" lang="en-US">
                  <a:latin typeface="Symbol" panose="05050102010706020507" pitchFamily="18" charset="2"/>
                  <a:cs typeface="Times New Roman" panose="02020603050405020304" pitchFamily="18" charset="0"/>
                </a:rPr>
                <a:t>-1</a:t>
              </a:r>
              <a:endParaRPr altLang="en-US" dirty="0" lang="zh-CN">
                <a:latin typeface="Times New Roman" panose="02020603050405020304" pitchFamily="18" charset="0"/>
                <a:cs typeface="Times New Roman" panose="02020603050405020304" pitchFamily="18" charset="0"/>
              </a:endParaRPr>
            </a:p>
          </p:txBody>
        </p:sp>
      </p:grpSp>
      <p:sp>
        <p:nvSpPr>
          <p:cNvPr id="1050635" name="页脚占位符 28"/>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17" name=""/>
        <p:cNvGrpSpPr/>
        <p:nvPr/>
      </p:nvGrpSpPr>
      <p:grpSpPr>
        <a:xfrm>
          <a:off x="0" y="0"/>
          <a:ext cx="0" cy="0"/>
          <a:chOff x="0" y="0"/>
          <a:chExt cx="0" cy="0"/>
        </a:xfrm>
      </p:grpSpPr>
      <p:sp>
        <p:nvSpPr>
          <p:cNvPr id="1048847" name="Content Placeholder 2"/>
          <p:cNvSpPr>
            <a:spLocks noChangeAspect="1" noMove="1" noResize="1" noRot="1" noGrp="1" noAdjustHandles="1" noEditPoints="1" noChangeArrowheads="1" noChangeShapeType="1" noTextEdit="1"/>
          </p:cNvSpPr>
          <p:nvPr>
            <p:ph idx="1"/>
          </p:nvPr>
        </p:nvSpPr>
        <p:spPr>
          <a:xfrm>
            <a:off x="457200" y="1016732"/>
            <a:ext cx="8229600" cy="5400600"/>
          </a:xfrm>
          <a:blipFill rotWithShape="1">
            <a:blip xmlns:r="http://schemas.openxmlformats.org/officeDocument/2006/relationships" r:embed="rId1"/>
            <a:stretch>
              <a:fillRect l="-889" t="-903"/>
            </a:stretch>
          </a:blipFill>
        </p:spPr>
        <p:txBody>
          <a:bodyPr/>
          <a:p>
            <a:r>
              <a:rPr altLang="en-US" lang="zh-SG">
                <a:noFill/>
              </a:rPr>
              <a:t> </a:t>
            </a:r>
          </a:p>
        </p:txBody>
      </p:sp>
      <p:sp>
        <p:nvSpPr>
          <p:cNvPr id="1048848" name="Slide Number Placeholder 3"/>
          <p:cNvSpPr>
            <a:spLocks noGrp="1"/>
          </p:cNvSpPr>
          <p:nvPr>
            <p:ph type="sldNum" sz="quarter" idx="12"/>
          </p:nvPr>
        </p:nvSpPr>
        <p:spPr/>
        <p:txBody>
          <a:bodyPr/>
          <a:p>
            <a:fld id="{92BCE318-9B8C-4959-AA5F-B14B64145063}" type="slidenum">
              <a:rPr altLang="en-US" lang="zh-CN" smtClean="0"/>
              <a:t>6</a:t>
            </a:fld>
            <a:endParaRPr altLang="en-US" lang="zh-CN"/>
          </a:p>
        </p:txBody>
      </p:sp>
      <p:sp>
        <p:nvSpPr>
          <p:cNvPr id="1048849"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290" name=""/>
        <p:cNvGrpSpPr/>
        <p:nvPr/>
      </p:nvGrpSpPr>
      <p:grpSpPr>
        <a:xfrm>
          <a:off x="0" y="0"/>
          <a:ext cx="0" cy="0"/>
          <a:chOff x="0" y="0"/>
          <a:chExt cx="0" cy="0"/>
        </a:xfrm>
      </p:grpSpPr>
      <p:sp>
        <p:nvSpPr>
          <p:cNvPr id="1050636" name="Title 1"/>
          <p:cNvSpPr>
            <a:spLocks noGrp="1"/>
          </p:cNvSpPr>
          <p:nvPr>
            <p:ph type="title"/>
          </p:nvPr>
        </p:nvSpPr>
        <p:spPr>
          <a:xfrm>
            <a:off x="457200" y="440668"/>
            <a:ext cx="8229600" cy="1143000"/>
          </a:xfrm>
        </p:spPr>
        <p:txBody>
          <a:bodyPr>
            <a:normAutofit fontScale="98000"/>
          </a:bodyPr>
          <a:p>
            <a:r>
              <a:rPr altLang="zh-CN" b="1" dirty="0" lang="en-US"/>
              <a:t>Computation of Convolution </a:t>
            </a:r>
            <a:endParaRPr altLang="en-US" b="1" dirty="0" lang="zh-CN"/>
          </a:p>
        </p:txBody>
      </p:sp>
      <p:sp>
        <p:nvSpPr>
          <p:cNvPr id="1050637" name="Content Placeholder 2"/>
          <p:cNvSpPr>
            <a:spLocks noGrp="1"/>
          </p:cNvSpPr>
          <p:nvPr>
            <p:ph idx="1"/>
          </p:nvPr>
        </p:nvSpPr>
        <p:spPr>
          <a:xfrm>
            <a:off x="457200" y="1664804"/>
            <a:ext cx="8229600" cy="4860540"/>
          </a:xfrm>
        </p:spPr>
        <p:txBody>
          <a:bodyPr>
            <a:normAutofit fontScale="96154"/>
          </a:bodyPr>
          <a:p>
            <a:r>
              <a:rPr altLang="zh-CN" dirty="0" lang="en-US"/>
              <a:t>Fold </a:t>
            </a:r>
            <a:r>
              <a:rPr altLang="zh-CN" dirty="0" i="1" lang="en-US"/>
              <a:t>h</a:t>
            </a:r>
            <a:r>
              <a:rPr altLang="zh-CN" dirty="0" lang="en-US"/>
              <a:t>[</a:t>
            </a:r>
            <a:r>
              <a:rPr altLang="zh-CN" dirty="0" i="1" lang="en-US"/>
              <a:t>k</a:t>
            </a:r>
            <a:r>
              <a:rPr altLang="zh-CN" dirty="0" lang="en-US"/>
              <a:t>] with respect to the origin to obtain </a:t>
            </a:r>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a:t>
            </a:r>
          </a:p>
          <a:p>
            <a:r>
              <a:rPr altLang="zh-CN" dirty="0" lang="en-US"/>
              <a:t>Form the product of the corresponding samples of sequences </a:t>
            </a:r>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 and </a:t>
            </a:r>
            <a:r>
              <a:rPr altLang="zh-CN" dirty="0" i="1" lang="en-US"/>
              <a:t>x</a:t>
            </a:r>
            <a:r>
              <a:rPr altLang="zh-CN" dirty="0" lang="en-US"/>
              <a:t>[</a:t>
            </a:r>
            <a:r>
              <a:rPr altLang="zh-CN" dirty="0" i="1" lang="en-US"/>
              <a:t>k</a:t>
            </a:r>
            <a:r>
              <a:rPr altLang="zh-CN" dirty="0" lang="en-US"/>
              <a:t>], and sum all product terms to obtain </a:t>
            </a:r>
            <a:r>
              <a:rPr altLang="zh-CN" dirty="0" i="1" lang="en-US"/>
              <a:t>y</a:t>
            </a:r>
            <a:r>
              <a:rPr altLang="zh-CN" dirty="0" lang="en-US"/>
              <a:t>[</a:t>
            </a:r>
            <a:r>
              <a:rPr altLang="zh-CN" dirty="0" lang="en-US">
                <a:latin typeface="Times New Roman" panose="02020603050405020304" pitchFamily="18" charset="0"/>
                <a:cs typeface="Times New Roman" panose="02020603050405020304" pitchFamily="18" charset="0"/>
              </a:rPr>
              <a:t>0</a:t>
            </a:r>
            <a:r>
              <a:rPr altLang="zh-CN" dirty="0" lang="en-US"/>
              <a:t>].</a:t>
            </a:r>
          </a:p>
          <a:p>
            <a:r>
              <a:rPr altLang="zh-CN" dirty="0" lang="en-US"/>
              <a:t>Shift </a:t>
            </a:r>
            <a:r>
              <a:rPr altLang="zh-CN" dirty="0" i="1" lang="en-US"/>
              <a:t>h</a:t>
            </a:r>
            <a:r>
              <a:rPr altLang="zh-CN" dirty="0" lang="en-US"/>
              <a:t>[</a:t>
            </a:r>
            <a:r>
              <a:rPr altLang="zh-CN" dirty="0" lang="en-US">
                <a:latin typeface="Symbol" panose="05050102010706020507" pitchFamily="18" charset="2"/>
              </a:rPr>
              <a:t>-</a:t>
            </a:r>
            <a:r>
              <a:rPr altLang="zh-CN" dirty="0" i="1" lang="en-US"/>
              <a:t>k</a:t>
            </a:r>
            <a:r>
              <a:rPr altLang="zh-CN" dirty="0" lang="en-US"/>
              <a:t>] to the right by </a:t>
            </a:r>
            <a:r>
              <a:rPr altLang="zh-CN" dirty="0" i="1" lang="en-US"/>
              <a:t>n</a:t>
            </a:r>
            <a:r>
              <a:rPr altLang="zh-CN" dirty="0" lang="en-US"/>
              <a:t> samples (more specifically, shift to right by |</a:t>
            </a:r>
            <a:r>
              <a:rPr altLang="zh-CN" dirty="0" i="1" lang="en-US"/>
              <a:t>n</a:t>
            </a:r>
            <a:r>
              <a:rPr altLang="zh-CN" dirty="0" lang="en-US"/>
              <a:t>| samples if </a:t>
            </a:r>
            <a:r>
              <a:rPr altLang="zh-CN" dirty="0" i="1" lang="en-US"/>
              <a:t>n</a:t>
            </a:r>
            <a:r>
              <a:rPr altLang="zh-CN" dirty="0" lang="en-US"/>
              <a:t>&gt;</a:t>
            </a:r>
            <a:r>
              <a:rPr altLang="zh-CN" dirty="0" lang="en-US">
                <a:latin typeface="Times New Roman" panose="02020603050405020304" pitchFamily="18" charset="0"/>
                <a:cs typeface="Times New Roman" panose="02020603050405020304" pitchFamily="18" charset="0"/>
              </a:rPr>
              <a:t>0</a:t>
            </a:r>
            <a:r>
              <a:rPr altLang="zh-CN" dirty="0" lang="en-US"/>
              <a:t> and shift to left by |</a:t>
            </a:r>
            <a:r>
              <a:rPr altLang="zh-CN" dirty="0" i="1" lang="en-US"/>
              <a:t>n</a:t>
            </a:r>
            <a:r>
              <a:rPr altLang="zh-CN" dirty="0" lang="en-US"/>
              <a:t>| samples if </a:t>
            </a:r>
            <a:r>
              <a:rPr altLang="zh-CN" dirty="0" i="1" lang="en-US"/>
              <a:t>n</a:t>
            </a:r>
            <a:r>
              <a:rPr altLang="zh-CN" dirty="0" lang="en-US"/>
              <a:t>&lt;</a:t>
            </a:r>
            <a:r>
              <a:rPr altLang="zh-CN" dirty="0" lang="en-US">
                <a:latin typeface="Times New Roman" panose="02020603050405020304" pitchFamily="18" charset="0"/>
                <a:cs typeface="Times New Roman" panose="02020603050405020304" pitchFamily="18" charset="0"/>
              </a:rPr>
              <a:t>0).</a:t>
            </a:r>
          </a:p>
          <a:p>
            <a:r>
              <a:rPr altLang="zh-CN" dirty="0" lang="en-US"/>
              <a:t>Form the product of the corresponding samples of sequences </a:t>
            </a:r>
            <a:r>
              <a:rPr altLang="zh-CN" dirty="0" i="1" lang="en-US"/>
              <a:t>h</a:t>
            </a:r>
            <a:r>
              <a:rPr altLang="zh-CN" dirty="0" lang="en-US"/>
              <a:t>[</a:t>
            </a:r>
            <a:r>
              <a:rPr altLang="zh-CN" dirty="0" i="1" lang="en-US"/>
              <a:t>n</a:t>
            </a:r>
            <a:r>
              <a:rPr altLang="zh-CN" dirty="0" lang="en-US">
                <a:latin typeface="Symbol" panose="05050102010706020507" pitchFamily="18" charset="2"/>
              </a:rPr>
              <a:t>-</a:t>
            </a:r>
            <a:r>
              <a:rPr altLang="zh-CN" dirty="0" i="1" lang="en-US"/>
              <a:t>k</a:t>
            </a:r>
            <a:r>
              <a:rPr altLang="zh-CN" dirty="0" lang="en-US"/>
              <a:t>] and </a:t>
            </a:r>
            <a:r>
              <a:rPr altLang="zh-CN" dirty="0" i="1" lang="en-US"/>
              <a:t>x</a:t>
            </a:r>
            <a:r>
              <a:rPr altLang="zh-CN" dirty="0" lang="en-US"/>
              <a:t>[</a:t>
            </a:r>
            <a:r>
              <a:rPr altLang="zh-CN" dirty="0" i="1" lang="en-US"/>
              <a:t>k</a:t>
            </a:r>
            <a:r>
              <a:rPr altLang="zh-CN" dirty="0" lang="en-US"/>
              <a:t>], and sum all product terms to obtain </a:t>
            </a:r>
            <a:r>
              <a:rPr altLang="zh-CN" dirty="0" i="1" lang="en-US"/>
              <a:t>y</a:t>
            </a:r>
            <a:r>
              <a:rPr altLang="zh-CN" dirty="0" lang="en-US"/>
              <a:t>[</a:t>
            </a:r>
            <a:r>
              <a:rPr altLang="zh-CN" dirty="0" i="1" lang="en-US">
                <a:latin typeface="Times New Roman" panose="02020603050405020304" pitchFamily="18" charset="0"/>
                <a:cs typeface="Times New Roman" panose="02020603050405020304" pitchFamily="18" charset="0"/>
              </a:rPr>
              <a:t>n</a:t>
            </a:r>
            <a:r>
              <a:rPr altLang="zh-CN" dirty="0" lang="en-US"/>
              <a:t>].</a:t>
            </a:r>
          </a:p>
          <a:p>
            <a:r>
              <a:rPr altLang="zh-CN" dirty="0" lang="en-US">
                <a:solidFill>
                  <a:srgbClr val="0000CC"/>
                </a:solidFill>
              </a:rPr>
              <a:t>Overall, fold, shift, product, and sum</a:t>
            </a:r>
          </a:p>
          <a:p>
            <a:endParaRPr altLang="zh-CN" dirty="0" lang="en-US">
              <a:latin typeface="Times New Roman" panose="02020603050405020304" pitchFamily="18" charset="0"/>
              <a:cs typeface="Times New Roman" panose="02020603050405020304" pitchFamily="18" charset="0"/>
            </a:endParaRPr>
          </a:p>
          <a:p>
            <a:endParaRPr altLang="en-US" dirty="0" lang="zh-CN">
              <a:latin typeface="Times New Roman" panose="02020603050405020304" pitchFamily="18" charset="0"/>
              <a:cs typeface="Times New Roman" panose="02020603050405020304" pitchFamily="18" charset="0"/>
            </a:endParaRPr>
          </a:p>
        </p:txBody>
      </p:sp>
      <p:sp>
        <p:nvSpPr>
          <p:cNvPr id="1050638" name="Slide Number Placeholder 3"/>
          <p:cNvSpPr>
            <a:spLocks noGrp="1"/>
          </p:cNvSpPr>
          <p:nvPr>
            <p:ph type="sldNum" sz="quarter" idx="12"/>
          </p:nvPr>
        </p:nvSpPr>
        <p:spPr/>
        <p:txBody>
          <a:bodyPr/>
          <a:p>
            <a:fld id="{92BCE318-9B8C-4959-AA5F-B14B64145063}" type="slidenum">
              <a:rPr altLang="en-US" lang="zh-CN" smtClean="0"/>
              <a:t>60</a:t>
            </a:fld>
            <a:endParaRPr altLang="en-US" lang="zh-CN"/>
          </a:p>
        </p:txBody>
      </p:sp>
      <p:sp>
        <p:nvSpPr>
          <p:cNvPr id="1050639" name="Rectangle 27"/>
          <p:cNvSpPr>
            <a:spLocks noChangeAspect="1" noMove="1" noResize="1" noRot="1" noAdjustHandles="1" noEditPoints="1" noChangeArrowheads="1" noChangeShapeType="1" noTextEdit="1"/>
          </p:cNvSpPr>
          <p:nvPr/>
        </p:nvSpPr>
        <p:spPr>
          <a:xfrm>
            <a:off x="1115616" y="44624"/>
            <a:ext cx="3076803" cy="931602"/>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50640" name="页脚占位符 5"/>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0641" name=""/>
              <p14:cNvContentPartPr/>
              <p14:nvPr/>
            </p14:nvContentPartPr>
            <p14:xfrm>
              <a:off x="501216" y="3450995"/>
              <a:ext cx="103422" cy="406189"/>
            </p14:xfrm>
          </p:contentPart>
        </mc:Choice>
        <mc:Fallback>
          <p:sp>
            <p:nvSpPr>
              <p:cNvPr id="1050641" name=""/>
              <p:cNvSpPr/>
              <p:nvPr/>
            </p:nvSpPr>
            <p:spPr>
              <a:xfrm>
                <a:off x="501216" y="3450995"/>
                <a:ext cx="103422" cy="406189"/>
              </a:xfrm>
            </p:spPr>
          </p:sp>
        </mc:Fallback>
      </mc:AlternateContent>
      <mc:AlternateContent xmlns:mc="http://schemas.openxmlformats.org/markup-compatibility/2006">
        <mc:Choice xmlns:p14="http://schemas.microsoft.com/office/powerpoint/2010/main" Requires="p14">
          <p:contentPart p14:bwMode="auto" r:id="rId3">
            <p14:nvContentPartPr>
              <p14:cNvPr id="1050642" name=""/>
              <p14:cNvContentPartPr/>
              <p14:nvPr/>
            </p14:nvContentPartPr>
            <p14:xfrm>
              <a:off x="561172" y="3454634"/>
              <a:ext cx="182193" cy="419413"/>
            </p14:xfrm>
          </p:contentPart>
        </mc:Choice>
        <mc:Fallback>
          <p:sp>
            <p:nvSpPr>
              <p:cNvPr id="1050642" name=""/>
              <p:cNvSpPr/>
              <p:nvPr/>
            </p:nvSpPr>
            <p:spPr>
              <a:xfrm>
                <a:off x="561172" y="3454634"/>
                <a:ext cx="182193" cy="419413"/>
              </a:xfrm>
            </p:spPr>
          </p:sp>
        </mc:Fallback>
      </mc:AlternateContent>
      <mc:AlternateContent xmlns:mc="http://schemas.openxmlformats.org/markup-compatibility/2006">
        <mc:Choice xmlns:p14="http://schemas.microsoft.com/office/powerpoint/2010/main" Requires="p14">
          <p:contentPart p14:bwMode="auto" r:id="rId4">
            <p14:nvContentPartPr>
              <p14:cNvPr id="1050643" name=""/>
              <p14:cNvContentPartPr/>
              <p14:nvPr/>
            </p14:nvContentPartPr>
            <p14:xfrm>
              <a:off x="418304" y="3617673"/>
              <a:ext cx="297729" cy="267968"/>
            </p14:xfrm>
          </p:contentPart>
        </mc:Choice>
        <mc:Fallback>
          <p:sp>
            <p:nvSpPr>
              <p:cNvPr id="1050643" name=""/>
              <p:cNvSpPr/>
              <p:nvPr/>
            </p:nvSpPr>
            <p:spPr>
              <a:xfrm>
                <a:off x="418304" y="3617673"/>
                <a:ext cx="297729" cy="267968"/>
              </a:xfrm>
            </p:spPr>
          </p:sp>
        </mc:Fallback>
      </mc:AlternateContent>
      <mc:AlternateContent xmlns:mc="http://schemas.openxmlformats.org/markup-compatibility/2006">
        <mc:Choice xmlns:p14="http://schemas.microsoft.com/office/powerpoint/2010/main" Requires="p14">
          <p:contentPart p14:bwMode="auto" r:id="rId5">
            <p14:nvContentPartPr>
              <p14:cNvPr id="1050644" name=""/>
              <p14:cNvContentPartPr/>
              <p14:nvPr/>
            </p14:nvContentPartPr>
            <p14:xfrm>
              <a:off x="418304" y="3553368"/>
              <a:ext cx="317611" cy="339748"/>
            </p14:xfrm>
          </p:contentPart>
        </mc:Choice>
        <mc:Fallback>
          <p:sp>
            <p:nvSpPr>
              <p:cNvPr id="1050644" name=""/>
              <p:cNvSpPr/>
              <p:nvPr/>
            </p:nvSpPr>
            <p:spPr>
              <a:xfrm>
                <a:off x="418304" y="3553368"/>
                <a:ext cx="317611" cy="33974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0" presetSubtype="0">
                                  <p:stCondLst>
                                    <p:cond delay="0"/>
                                  </p:stCondLst>
                                  <p:childTnLst>
                                    <p:set>
                                      <p:cBhvr>
                                        <p:cTn dur="1" fill="hold" id="6">
                                          <p:stCondLst>
                                            <p:cond delay="0"/>
                                          </p:stCondLst>
                                        </p:cTn>
                                        <p:tgtEl>
                                          <p:spTgt spid="1050639"/>
                                        </p:tgtEl>
                                        <p:attrNameLst>
                                          <p:attrName>style.visibility</p:attrName>
                                        </p:attrNameLst>
                                      </p:cBhvr>
                                      <p:to>
                                        <p:strVal val="visible"/>
                                      </p:to>
                                    </p:set>
                                    <p:animEffect transition="in" filter="fade">
                                      <p:cBhvr>
                                        <p:cTn dur="5000" id="7"/>
                                        <p:tgtEl>
                                          <p:spTgt spid="1050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39"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291" name=""/>
        <p:cNvGrpSpPr/>
        <p:nvPr/>
      </p:nvGrpSpPr>
      <p:grpSpPr>
        <a:xfrm>
          <a:off x="0" y="0"/>
          <a:ext cx="0" cy="0"/>
          <a:chOff x="0" y="0"/>
          <a:chExt cx="0" cy="0"/>
        </a:xfrm>
      </p:grpSpPr>
      <p:sp>
        <p:nvSpPr>
          <p:cNvPr id="1050645" name="Content Placeholder 2"/>
          <p:cNvSpPr>
            <a:spLocks noChangeAspect="1" noMove="1" noResize="1" noRot="1" noGrp="1" noAdjustHandles="1" noEditPoints="1" noChangeArrowheads="1" noChangeShapeType="1" noTextEdit="1"/>
          </p:cNvSpPr>
          <p:nvPr>
            <p:ph idx="1"/>
          </p:nvPr>
        </p:nvSpPr>
        <p:spPr>
          <a:xfrm>
            <a:off x="457200" y="1196752"/>
            <a:ext cx="8229600" cy="5040560"/>
          </a:xfrm>
          <a:blipFill rotWithShape="1">
            <a:blip xmlns:r="http://schemas.openxmlformats.org/officeDocument/2006/relationships" r:embed="rId1"/>
            <a:stretch>
              <a:fillRect l="-889" t="-967" r="-2667"/>
            </a:stretch>
          </a:blipFill>
        </p:spPr>
        <p:txBody>
          <a:bodyPr/>
          <a:p>
            <a:r>
              <a:rPr altLang="en-US" lang="zh-CN">
                <a:noFill/>
              </a:rPr>
              <a:t> </a:t>
            </a:r>
          </a:p>
        </p:txBody>
      </p:sp>
      <p:sp>
        <p:nvSpPr>
          <p:cNvPr id="1050646" name="Slide Number Placeholder 3"/>
          <p:cNvSpPr>
            <a:spLocks noGrp="1"/>
          </p:cNvSpPr>
          <p:nvPr>
            <p:ph type="sldNum" sz="quarter" idx="12"/>
          </p:nvPr>
        </p:nvSpPr>
        <p:spPr/>
        <p:txBody>
          <a:bodyPr/>
          <a:p>
            <a:fld id="{92BCE318-9B8C-4959-AA5F-B14B64145063}" type="slidenum">
              <a:rPr altLang="en-US" lang="zh-CN" smtClean="0"/>
              <a:t>61</a:t>
            </a:fld>
            <a:endParaRPr altLang="en-US" lang="zh-CN"/>
          </a:p>
        </p:txBody>
      </p:sp>
      <p:sp>
        <p:nvSpPr>
          <p:cNvPr id="1050647"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0648" name=""/>
              <p14:cNvContentPartPr/>
              <p14:nvPr/>
            </p14:nvContentPartPr>
            <p14:xfrm>
              <a:off x="4922774" y="5191876"/>
              <a:ext cx="3466261" cy="68596"/>
            </p14:xfrm>
          </p:contentPart>
        </mc:Choice>
        <mc:Fallback>
          <p:sp>
            <p:nvSpPr>
              <p:cNvPr id="1050648" name=""/>
              <p:cNvSpPr/>
              <p:nvPr/>
            </p:nvSpPr>
            <p:spPr>
              <a:xfrm>
                <a:off x="4922774" y="5191876"/>
                <a:ext cx="3466261" cy="68596"/>
              </a:xfrm>
            </p:spPr>
          </p:sp>
        </mc:Fallback>
      </mc:AlternateContent>
      <mc:AlternateContent xmlns:mc="http://schemas.openxmlformats.org/markup-compatibility/2006">
        <mc:Choice xmlns:p14="http://schemas.microsoft.com/office/powerpoint/2010/main" Requires="p14">
          <p:contentPart p14:bwMode="auto" r:id="rId3">
            <p14:nvContentPartPr>
              <p14:cNvPr id="1050649" name=""/>
              <p14:cNvContentPartPr/>
              <p14:nvPr/>
            </p14:nvContentPartPr>
            <p14:xfrm>
              <a:off x="578616" y="1110924"/>
              <a:ext cx="142758" cy="724311"/>
            </p14:xfrm>
          </p:contentPart>
        </mc:Choice>
        <mc:Fallback>
          <p:sp>
            <p:nvSpPr>
              <p:cNvPr id="1050649" name=""/>
              <p:cNvSpPr/>
              <p:nvPr/>
            </p:nvSpPr>
            <p:spPr>
              <a:xfrm>
                <a:off x="578616" y="1110924"/>
                <a:ext cx="142758" cy="724311"/>
              </a:xfrm>
            </p:spPr>
          </p:sp>
        </mc:Fallback>
      </mc:AlternateContent>
      <mc:AlternateContent xmlns:mc="http://schemas.openxmlformats.org/markup-compatibility/2006">
        <mc:Choice xmlns:p14="http://schemas.microsoft.com/office/powerpoint/2010/main" Requires="p14">
          <p:contentPart p14:bwMode="auto" r:id="rId4">
            <p14:nvContentPartPr>
              <p14:cNvPr id="1050650" name=""/>
              <p14:cNvContentPartPr/>
              <p14:nvPr/>
            </p14:nvContentPartPr>
            <p14:xfrm>
              <a:off x="653433" y="1181954"/>
              <a:ext cx="180209" cy="460766"/>
            </p14:xfrm>
          </p:contentPart>
        </mc:Choice>
        <mc:Fallback>
          <p:sp>
            <p:nvSpPr>
              <p:cNvPr id="1050650" name=""/>
              <p:cNvSpPr/>
              <p:nvPr/>
            </p:nvSpPr>
            <p:spPr>
              <a:xfrm>
                <a:off x="653433" y="1181954"/>
                <a:ext cx="180209" cy="460766"/>
              </a:xfrm>
            </p:spPr>
          </p:sp>
        </mc:Fallback>
      </mc:AlternateContent>
      <mc:AlternateContent xmlns:mc="http://schemas.openxmlformats.org/markup-compatibility/2006">
        <mc:Choice xmlns:p14="http://schemas.microsoft.com/office/powerpoint/2010/main" Requires="p14">
          <p:contentPart p14:bwMode="auto" r:id="rId5">
            <p14:nvContentPartPr>
              <p14:cNvPr id="1050651" name=""/>
              <p14:cNvContentPartPr/>
              <p14:nvPr/>
            </p14:nvContentPartPr>
            <p14:xfrm>
              <a:off x="458497" y="1343310"/>
              <a:ext cx="336670" cy="339650"/>
            </p14:xfrm>
          </p:contentPart>
        </mc:Choice>
        <mc:Fallback>
          <p:sp>
            <p:nvSpPr>
              <p:cNvPr id="1050651" name=""/>
              <p:cNvSpPr/>
              <p:nvPr/>
            </p:nvSpPr>
            <p:spPr>
              <a:xfrm>
                <a:off x="458497" y="1343310"/>
                <a:ext cx="336670" cy="339650"/>
              </a:xfrm>
            </p:spPr>
          </p:sp>
        </mc:Fallback>
      </mc:AlternateContent>
      <mc:AlternateContent xmlns:mc="http://schemas.openxmlformats.org/markup-compatibility/2006">
        <mc:Choice xmlns:p14="http://schemas.microsoft.com/office/powerpoint/2010/main" Requires="p14">
          <p:contentPart p14:bwMode="auto" r:id="rId6">
            <p14:nvContentPartPr>
              <p14:cNvPr id="1050652" name=""/>
              <p14:cNvContentPartPr/>
              <p14:nvPr/>
            </p14:nvContentPartPr>
            <p14:xfrm>
              <a:off x="464212" y="1519832"/>
              <a:ext cx="368792" cy="95221"/>
            </p14:xfrm>
          </p:contentPart>
        </mc:Choice>
        <mc:Fallback>
          <p:sp>
            <p:nvSpPr>
              <p:cNvPr id="1050652" name=""/>
              <p:cNvSpPr/>
              <p:nvPr/>
            </p:nvSpPr>
            <p:spPr>
              <a:xfrm>
                <a:off x="464212" y="1519832"/>
                <a:ext cx="368792" cy="95221"/>
              </a:xfrm>
            </p:spPr>
          </p:sp>
        </mc:Fallback>
      </mc:AlternateContent>
      <mc:AlternateContent xmlns:mc="http://schemas.openxmlformats.org/markup-compatibility/2006">
        <mc:Choice xmlns:p14="http://schemas.microsoft.com/office/powerpoint/2010/main" Requires="p14">
          <p:contentPart p14:bwMode="auto" r:id="rId7">
            <p14:nvContentPartPr>
              <p14:cNvPr id="1050653" name=""/>
              <p14:cNvContentPartPr/>
              <p14:nvPr/>
            </p14:nvContentPartPr>
            <p14:xfrm>
              <a:off x="5034155" y="5539791"/>
              <a:ext cx="1508292" cy="134194"/>
            </p14:xfrm>
          </p:contentPart>
        </mc:Choice>
        <mc:Fallback>
          <p:sp>
            <p:nvSpPr>
              <p:cNvPr id="1050653" name=""/>
              <p:cNvSpPr/>
              <p:nvPr/>
            </p:nvSpPr>
            <p:spPr>
              <a:xfrm>
                <a:off x="5034155" y="5539791"/>
                <a:ext cx="1508292" cy="134194"/>
              </a:xfrm>
            </p:spPr>
          </p:sp>
        </mc:Fallback>
      </mc:AlternateContent>
      <mc:AlternateContent xmlns:mc="http://schemas.openxmlformats.org/markup-compatibility/2006">
        <mc:Choice xmlns:p14="http://schemas.microsoft.com/office/powerpoint/2010/main" Requires="p14">
          <p:contentPart p14:bwMode="auto" r:id="rId8">
            <p14:nvContentPartPr>
              <p14:cNvPr id="1050654" name=""/>
              <p14:cNvContentPartPr/>
              <p14:nvPr/>
            </p14:nvContentPartPr>
            <p14:xfrm>
              <a:off x="564411" y="4578990"/>
              <a:ext cx="103061" cy="552545"/>
            </p14:xfrm>
          </p:contentPart>
        </mc:Choice>
        <mc:Fallback>
          <p:sp>
            <p:nvSpPr>
              <p:cNvPr id="1050654" name=""/>
              <p:cNvSpPr/>
              <p:nvPr/>
            </p:nvSpPr>
            <p:spPr>
              <a:xfrm>
                <a:off x="564411" y="4578990"/>
                <a:ext cx="103061" cy="552545"/>
              </a:xfrm>
            </p:spPr>
          </p:sp>
        </mc:Fallback>
      </mc:AlternateContent>
      <mc:AlternateContent xmlns:mc="http://schemas.openxmlformats.org/markup-compatibility/2006">
        <mc:Choice xmlns:p14="http://schemas.microsoft.com/office/powerpoint/2010/main" Requires="p14">
          <p:contentPart p14:bwMode="auto" r:id="rId9">
            <p14:nvContentPartPr>
              <p14:cNvPr id="1050655" name=""/>
              <p14:cNvContentPartPr/>
              <p14:nvPr/>
            </p14:nvContentPartPr>
            <p14:xfrm>
              <a:off x="598261" y="4651112"/>
              <a:ext cx="154045" cy="442990"/>
            </p14:xfrm>
          </p:contentPart>
        </mc:Choice>
        <mc:Fallback>
          <p:sp>
            <p:nvSpPr>
              <p:cNvPr id="1050655" name=""/>
              <p:cNvSpPr/>
              <p:nvPr/>
            </p:nvSpPr>
            <p:spPr>
              <a:xfrm>
                <a:off x="598261" y="4651112"/>
                <a:ext cx="154045" cy="442990"/>
              </a:xfrm>
            </p:spPr>
          </p:sp>
        </mc:Fallback>
      </mc:AlternateContent>
      <mc:AlternateContent xmlns:mc="http://schemas.openxmlformats.org/markup-compatibility/2006">
        <mc:Choice xmlns:p14="http://schemas.microsoft.com/office/powerpoint/2010/main" Requires="p14">
          <p:contentPart p14:bwMode="auto" r:id="rId10">
            <p14:nvContentPartPr>
              <p14:cNvPr id="1050656" name=""/>
              <p14:cNvContentPartPr/>
              <p14:nvPr/>
            </p14:nvContentPartPr>
            <p14:xfrm>
              <a:off x="488034" y="4752879"/>
              <a:ext cx="262601" cy="371812"/>
            </p14:xfrm>
          </p:contentPart>
        </mc:Choice>
        <mc:Fallback>
          <p:sp>
            <p:nvSpPr>
              <p:cNvPr id="1050656" name=""/>
              <p:cNvSpPr/>
              <p:nvPr/>
            </p:nvSpPr>
            <p:spPr>
              <a:xfrm>
                <a:off x="488034" y="4752879"/>
                <a:ext cx="262601" cy="371812"/>
              </a:xfrm>
            </p:spPr>
          </p:sp>
        </mc:Fallback>
      </mc:AlternateContent>
      <mc:AlternateContent xmlns:mc="http://schemas.openxmlformats.org/markup-compatibility/2006">
        <mc:Choice xmlns:p14="http://schemas.microsoft.com/office/powerpoint/2010/main" Requires="p14">
          <p:contentPart p14:bwMode="auto" r:id="rId11">
            <p14:nvContentPartPr>
              <p14:cNvPr id="1050657" name=""/>
              <p14:cNvContentPartPr/>
              <p14:nvPr/>
            </p14:nvContentPartPr>
            <p14:xfrm>
              <a:off x="454123" y="4900909"/>
              <a:ext cx="350918" cy="173445"/>
            </p14:xfrm>
          </p:contentPart>
        </mc:Choice>
        <mc:Fallback>
          <p:sp>
            <p:nvSpPr>
              <p:cNvPr id="1050657" name=""/>
              <p:cNvSpPr/>
              <p:nvPr/>
            </p:nvSpPr>
            <p:spPr>
              <a:xfrm>
                <a:off x="454123" y="4900909"/>
                <a:ext cx="350918" cy="173445"/>
              </a:xfrm>
            </p:spPr>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292" name=""/>
        <p:cNvGrpSpPr/>
        <p:nvPr/>
      </p:nvGrpSpPr>
      <p:grpSpPr>
        <a:xfrm>
          <a:off x="0" y="0"/>
          <a:ext cx="0" cy="0"/>
          <a:chOff x="0" y="0"/>
          <a:chExt cx="0" cy="0"/>
        </a:xfrm>
      </p:grpSpPr>
      <p:sp>
        <p:nvSpPr>
          <p:cNvPr id="1050658" name="标题 1"/>
          <p:cNvSpPr>
            <a:spLocks noGrp="1"/>
          </p:cNvSpPr>
          <p:nvPr>
            <p:ph type="title"/>
          </p:nvPr>
        </p:nvSpPr>
        <p:spPr>
          <a:xfrm>
            <a:off x="457200" y="404664"/>
            <a:ext cx="8229600" cy="1143000"/>
          </a:xfrm>
        </p:spPr>
        <p:txBody>
          <a:bodyPr/>
          <a:p>
            <a:r>
              <a:rPr altLang="zh-CN" b="1" dirty="0" lang="en-US"/>
              <a:t>Example:</a:t>
            </a:r>
            <a:endParaRPr altLang="en-US" b="1" dirty="0" lang="zh-CN"/>
          </a:p>
        </p:txBody>
      </p:sp>
      <p:sp>
        <p:nvSpPr>
          <p:cNvPr id="1050659" name="内容占位符 2"/>
          <p:cNvSpPr>
            <a:spLocks noGrp="1"/>
          </p:cNvSpPr>
          <p:nvPr>
            <p:ph idx="1"/>
          </p:nvPr>
        </p:nvSpPr>
        <p:spPr>
          <a:xfrm>
            <a:off x="457200" y="1916832"/>
            <a:ext cx="8229600" cy="4212940"/>
          </a:xfrm>
        </p:spPr>
        <p:txBody>
          <a:bodyPr/>
          <a:p>
            <a:r>
              <a:rPr altLang="zh-CN" dirty="0" lang="en-US"/>
              <a:t>If</a:t>
            </a:r>
          </a:p>
          <a:p>
            <a:pPr indent="0" marL="0">
              <a:buNone/>
            </a:pPr>
            <a:r>
              <a:rPr altLang="zh-CN" dirty="0" sz="2000" lang="en-US"/>
              <a:t>    </a:t>
            </a:r>
          </a:p>
          <a:p>
            <a:pPr indent="0" marL="0">
              <a:buNone/>
            </a:pPr>
            <a:r>
              <a:rPr altLang="zh-CN" dirty="0" lang="en-US"/>
              <a:t>           i.e., </a:t>
            </a:r>
            <a:r>
              <a:rPr altLang="zh-CN" dirty="0" sz="2800" i="1" lang="en-US">
                <a:sym typeface="Symbol"/>
              </a:rPr>
              <a:t>y</a:t>
            </a:r>
            <a:r>
              <a:rPr altLang="zh-CN" dirty="0" sz="2800" lang="en-US"/>
              <a:t>[</a:t>
            </a:r>
            <a:r>
              <a:rPr altLang="zh-CN" dirty="0" sz="2800" i="1" lang="en-US"/>
              <a:t>n</a:t>
            </a:r>
            <a:r>
              <a:rPr altLang="zh-CN" dirty="0" sz="2800" lang="en-US"/>
              <a:t>]= </a:t>
            </a:r>
            <a:r>
              <a:rPr altLang="zh-CN" dirty="0" sz="2800" i="1" lang="en-US">
                <a:solidFill>
                  <a:srgbClr val="00421E"/>
                </a:solidFill>
              </a:rPr>
              <a:t>x</a:t>
            </a:r>
            <a:r>
              <a:rPr altLang="zh-CN" dirty="0" sz="2800" lang="en-US">
                <a:solidFill>
                  <a:srgbClr val="00421E"/>
                </a:solidFill>
              </a:rPr>
              <a:t>[</a:t>
            </a:r>
            <a:r>
              <a:rPr altLang="zh-CN" dirty="0" sz="2800" i="1" lang="en-US">
                <a:solidFill>
                  <a:srgbClr val="00421E"/>
                </a:solidFill>
              </a:rPr>
              <a:t>n</a:t>
            </a:r>
            <a:r>
              <a:rPr altLang="zh-CN" dirty="0" sz="2800" lang="en-US">
                <a:solidFill>
                  <a:srgbClr val="00421E"/>
                </a:solidFill>
              </a:rPr>
              <a:t>]</a:t>
            </a:r>
            <a:r>
              <a:rPr altLang="zh-CN" dirty="0" sz="2800" lang="en-US">
                <a:solidFill>
                  <a:srgbClr val="00421E"/>
                </a:solidFill>
                <a:sym typeface="Symbol"/>
              </a:rPr>
              <a:t>     </a:t>
            </a:r>
            <a:r>
              <a:rPr altLang="zh-CN" dirty="0" sz="2800" i="1" lang="en-US">
                <a:solidFill>
                  <a:srgbClr val="00421E"/>
                </a:solidFill>
                <a:sym typeface="Symbol"/>
              </a:rPr>
              <a:t>h</a:t>
            </a:r>
            <a:r>
              <a:rPr altLang="zh-CN" dirty="0" sz="2800" lang="en-US">
                <a:solidFill>
                  <a:srgbClr val="00421E"/>
                </a:solidFill>
              </a:rPr>
              <a:t>[</a:t>
            </a:r>
            <a:r>
              <a:rPr altLang="zh-CN" dirty="0" sz="2800" i="1" lang="en-US">
                <a:solidFill>
                  <a:srgbClr val="00421E"/>
                </a:solidFill>
              </a:rPr>
              <a:t>n</a:t>
            </a:r>
            <a:r>
              <a:rPr altLang="zh-CN" dirty="0" sz="2800" lang="en-US">
                <a:solidFill>
                  <a:srgbClr val="00421E"/>
                </a:solidFill>
              </a:rPr>
              <a:t>]</a:t>
            </a:r>
            <a:endParaRPr altLang="zh-CN" dirty="0" lang="en-US"/>
          </a:p>
          <a:p>
            <a:endParaRPr altLang="zh-CN" dirty="0" sz="1000" lang="en-US"/>
          </a:p>
          <a:p>
            <a:r>
              <a:rPr altLang="zh-CN" dirty="0" lang="en-US"/>
              <a:t>How about</a:t>
            </a:r>
            <a:endParaRPr altLang="en-US" dirty="0" lang="zh-CN"/>
          </a:p>
        </p:txBody>
      </p:sp>
      <p:sp>
        <p:nvSpPr>
          <p:cNvPr id="1050660" name="灯片编号占位符 3"/>
          <p:cNvSpPr>
            <a:spLocks noGrp="1"/>
          </p:cNvSpPr>
          <p:nvPr>
            <p:ph type="sldNum" sz="quarter" idx="12"/>
          </p:nvPr>
        </p:nvSpPr>
        <p:spPr>
          <a:xfrm>
            <a:off x="7924800" y="6880299"/>
            <a:ext cx="762000" cy="365125"/>
          </a:xfrm>
        </p:spPr>
        <p:txBody>
          <a:bodyPr/>
          <a:p>
            <a:fld id="{92BCE318-9B8C-4959-AA5F-B14B64145063}" type="slidenum">
              <a:rPr altLang="en-US" lang="zh-CN" smtClean="0"/>
              <a:t>62</a:t>
            </a:fld>
            <a:endParaRPr altLang="en-US" lang="zh-CN"/>
          </a:p>
        </p:txBody>
      </p:sp>
      <p:sp>
        <p:nvSpPr>
          <p:cNvPr id="1050661" name="Rounded Rectangle 4"/>
          <p:cNvSpPr/>
          <p:nvPr/>
        </p:nvSpPr>
        <p:spPr>
          <a:xfrm>
            <a:off x="3485016" y="1982454"/>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lang="zh-CN">
              <a:solidFill>
                <a:schemeClr val="tx1"/>
              </a:solidFill>
            </a:endParaRPr>
          </a:p>
        </p:txBody>
      </p:sp>
      <p:cxnSp>
        <p:nvCxnSpPr>
          <p:cNvPr id="3146137" name="Straight Arrow Connector 5"/>
          <p:cNvCxnSpPr>
            <a:cxnSpLocks/>
          </p:cNvCxnSpPr>
          <p:nvPr/>
        </p:nvCxnSpPr>
        <p:spPr>
          <a:xfrm>
            <a:off x="2404896" y="2342493"/>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138" name="Straight Arrow Connector 6"/>
          <p:cNvCxnSpPr>
            <a:cxnSpLocks/>
          </p:cNvCxnSpPr>
          <p:nvPr/>
        </p:nvCxnSpPr>
        <p:spPr>
          <a:xfrm>
            <a:off x="5357224" y="2342493"/>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0662" name="TextBox 7"/>
          <p:cNvSpPr txBox="1"/>
          <p:nvPr/>
        </p:nvSpPr>
        <p:spPr>
          <a:xfrm>
            <a:off x="2476904" y="1880828"/>
            <a:ext cx="720069" cy="461665"/>
          </a:xfrm>
          <a:prstGeom prst="rect"/>
          <a:noFill/>
        </p:spPr>
        <p:txBody>
          <a:bodyPr rtlCol="0" wrap="none">
            <a:spAutoFit/>
          </a:bodyPr>
          <a:p>
            <a:r>
              <a:rPr altLang="zh-CN" dirty="0" sz="2400" i="1" lang="en-US">
                <a:sym typeface="Symbol"/>
              </a:rPr>
              <a:t>x</a:t>
            </a:r>
            <a:r>
              <a:rPr altLang="zh-CN" dirty="0" sz="2400" lang="en-US"/>
              <a:t>[</a:t>
            </a:r>
            <a:r>
              <a:rPr altLang="zh-CN" dirty="0" sz="2400" i="1" lang="en-US"/>
              <a:t>n</a:t>
            </a:r>
            <a:r>
              <a:rPr altLang="zh-CN" dirty="0" sz="2400" lang="en-US"/>
              <a:t>]</a:t>
            </a:r>
            <a:endParaRPr altLang="en-US" dirty="0" sz="2400" lang="zh-CN"/>
          </a:p>
        </p:txBody>
      </p:sp>
      <p:sp>
        <p:nvSpPr>
          <p:cNvPr id="1050663" name="TextBox 8"/>
          <p:cNvSpPr txBox="1"/>
          <p:nvPr/>
        </p:nvSpPr>
        <p:spPr>
          <a:xfrm>
            <a:off x="3995936" y="2104311"/>
            <a:ext cx="737702" cy="461665"/>
          </a:xfrm>
          <a:prstGeom prst="rect"/>
          <a:noFill/>
        </p:spPr>
        <p:txBody>
          <a:bodyPr rtlCol="0" wrap="none">
            <a:spAutoFit/>
          </a:bodyPr>
          <a:p>
            <a:r>
              <a:rPr altLang="zh-CN" dirty="0" sz="2400" i="1" lang="en-US"/>
              <a:t>h</a:t>
            </a:r>
            <a:r>
              <a:rPr altLang="zh-CN" dirty="0" sz="2400" lang="en-US"/>
              <a:t>[</a:t>
            </a:r>
            <a:r>
              <a:rPr altLang="zh-CN" dirty="0" sz="2400" i="1" lang="en-US"/>
              <a:t>n</a:t>
            </a:r>
            <a:r>
              <a:rPr altLang="zh-CN" dirty="0" sz="2400" lang="en-US"/>
              <a:t>]</a:t>
            </a:r>
            <a:endParaRPr altLang="en-US" dirty="0" sz="2400" lang="zh-CN"/>
          </a:p>
        </p:txBody>
      </p:sp>
      <p:sp>
        <p:nvSpPr>
          <p:cNvPr id="1050664" name="TextBox 9"/>
          <p:cNvSpPr txBox="1"/>
          <p:nvPr/>
        </p:nvSpPr>
        <p:spPr>
          <a:xfrm>
            <a:off x="5645139" y="1880827"/>
            <a:ext cx="715260" cy="461665"/>
          </a:xfrm>
          <a:prstGeom prst="rect"/>
          <a:noFill/>
        </p:spPr>
        <p:txBody>
          <a:bodyPr rtlCol="0" wrap="none">
            <a:spAutoFit/>
          </a:bodyPr>
          <a:p>
            <a:r>
              <a:rPr altLang="zh-CN" dirty="0" sz="2400" i="1" lang="en-US">
                <a:sym typeface="Symbol"/>
              </a:rPr>
              <a:t>y</a:t>
            </a:r>
            <a:r>
              <a:rPr altLang="zh-CN" dirty="0" sz="2400" lang="en-US"/>
              <a:t>[</a:t>
            </a:r>
            <a:r>
              <a:rPr altLang="zh-CN" dirty="0" sz="2400" i="1" lang="en-US"/>
              <a:t>n</a:t>
            </a:r>
            <a:r>
              <a:rPr altLang="zh-CN" dirty="0" sz="2400" lang="en-US"/>
              <a:t>]</a:t>
            </a:r>
            <a:endParaRPr altLang="en-US" dirty="0" sz="2400" lang="zh-CN"/>
          </a:p>
        </p:txBody>
      </p:sp>
      <p:sp>
        <p:nvSpPr>
          <p:cNvPr id="1050665" name="Rounded Rectangle 4"/>
          <p:cNvSpPr/>
          <p:nvPr/>
        </p:nvSpPr>
        <p:spPr>
          <a:xfrm>
            <a:off x="3527884" y="3912299"/>
            <a:ext cx="1872208" cy="724726"/>
          </a:xfrm>
          <a:prstGeom prst="round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lang="zh-CN">
              <a:solidFill>
                <a:schemeClr val="tx1"/>
              </a:solidFill>
            </a:endParaRPr>
          </a:p>
        </p:txBody>
      </p:sp>
      <p:cxnSp>
        <p:nvCxnSpPr>
          <p:cNvPr id="3146139" name="Straight Arrow Connector 5"/>
          <p:cNvCxnSpPr>
            <a:cxnSpLocks/>
          </p:cNvCxnSpPr>
          <p:nvPr/>
        </p:nvCxnSpPr>
        <p:spPr>
          <a:xfrm>
            <a:off x="2447764" y="4272338"/>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140" name="Straight Arrow Connector 6"/>
          <p:cNvCxnSpPr>
            <a:cxnSpLocks/>
          </p:cNvCxnSpPr>
          <p:nvPr/>
        </p:nvCxnSpPr>
        <p:spPr>
          <a:xfrm>
            <a:off x="5400092" y="4272338"/>
            <a:ext cx="1080120" cy="0"/>
          </a:xfrm>
          <a:prstGeom prst="straightConnector1"/>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0666" name="TextBox 13"/>
          <p:cNvSpPr txBox="1"/>
          <p:nvPr/>
        </p:nvSpPr>
        <p:spPr>
          <a:xfrm>
            <a:off x="2519772" y="3810673"/>
            <a:ext cx="720069" cy="461665"/>
          </a:xfrm>
          <a:prstGeom prst="rect"/>
          <a:noFill/>
        </p:spPr>
        <p:txBody>
          <a:bodyPr rtlCol="0" wrap="none">
            <a:spAutoFit/>
          </a:bodyPr>
          <a:p>
            <a:r>
              <a:rPr altLang="zh-CN" dirty="0" sz="2400" i="1" lang="en-US">
                <a:sym typeface="Symbol"/>
              </a:rPr>
              <a:t>x</a:t>
            </a:r>
            <a:r>
              <a:rPr altLang="zh-CN" dirty="0" sz="2400" lang="en-US"/>
              <a:t>[</a:t>
            </a:r>
            <a:r>
              <a:rPr altLang="zh-CN" dirty="0" sz="2400" i="1" lang="en-US"/>
              <a:t>n</a:t>
            </a:r>
            <a:r>
              <a:rPr altLang="zh-CN" dirty="0" sz="2400" lang="en-US"/>
              <a:t>]</a:t>
            </a:r>
            <a:endParaRPr altLang="en-US" dirty="0" sz="2400" lang="zh-CN"/>
          </a:p>
        </p:txBody>
      </p:sp>
      <p:sp>
        <p:nvSpPr>
          <p:cNvPr id="1050667" name="TextBox 14"/>
          <p:cNvSpPr txBox="1"/>
          <p:nvPr/>
        </p:nvSpPr>
        <p:spPr>
          <a:xfrm>
            <a:off x="3851920" y="4034156"/>
            <a:ext cx="1376679" cy="447041"/>
          </a:xfrm>
          <a:prstGeom prst="rect"/>
          <a:noFill/>
        </p:spPr>
        <p:txBody>
          <a:bodyPr rtlCol="0" wrap="none">
            <a:spAutoFit/>
          </a:bodyPr>
          <a:p>
            <a:r>
              <a:rPr altLang="zh-CN" dirty="0" sz="2400" i="1" lang="en-US"/>
              <a:t>h</a:t>
            </a:r>
            <a:r>
              <a:rPr altLang="zh-CN" dirty="0" sz="2400" lang="en-US"/>
              <a:t>[</a:t>
            </a:r>
            <a:r>
              <a:rPr altLang="zh-CN" dirty="0" sz="2400" i="1" lang="en-US"/>
              <a:t>n</a:t>
            </a:r>
            <a:r>
              <a:rPr altLang="zh-CN" dirty="0" sz="2400" i="1" lang="en-US">
                <a:latin typeface="Symbol" pitchFamily="18" charset="2"/>
              </a:rPr>
              <a:t>- </a:t>
            </a:r>
            <a:r>
              <a:rPr altLang="zh-CN" dirty="0" sz="2400" i="1" lang="en-US"/>
              <a:t>m</a:t>
            </a:r>
            <a:r>
              <a:rPr altLang="zh-CN" dirty="0" sz="2400" lang="en-US"/>
              <a:t>]</a:t>
            </a:r>
            <a:endParaRPr altLang="en-US" dirty="0" sz="2400" lang="zh-CN"/>
          </a:p>
        </p:txBody>
      </p:sp>
      <p:sp>
        <p:nvSpPr>
          <p:cNvPr id="1050668" name="TextBox 15"/>
          <p:cNvSpPr txBox="1"/>
          <p:nvPr/>
        </p:nvSpPr>
        <p:spPr>
          <a:xfrm>
            <a:off x="5688007" y="3810672"/>
            <a:ext cx="817853" cy="461665"/>
          </a:xfrm>
          <a:prstGeom prst="rect"/>
          <a:noFill/>
        </p:spPr>
        <p:txBody>
          <a:bodyPr rtlCol="0" wrap="none">
            <a:spAutoFit/>
          </a:bodyPr>
          <a:p>
            <a:r>
              <a:rPr altLang="zh-CN" dirty="0" sz="2400" i="1" lang="en-US">
                <a:sym typeface="Symbol"/>
              </a:rPr>
              <a:t>y</a:t>
            </a:r>
            <a:r>
              <a:rPr altLang="zh-CN" baseline="-25000" dirty="0" sz="2400" lang="en-US">
                <a:latin typeface="Times New Roman" pitchFamily="18" charset="0"/>
                <a:cs typeface="Times New Roman" pitchFamily="18" charset="0"/>
                <a:sym typeface="Symbol"/>
              </a:rPr>
              <a:t>1</a:t>
            </a:r>
            <a:r>
              <a:rPr altLang="zh-CN" dirty="0" sz="2400" lang="en-US"/>
              <a:t>[</a:t>
            </a:r>
            <a:r>
              <a:rPr altLang="zh-CN" dirty="0" sz="2400" i="1" lang="en-US"/>
              <a:t>n</a:t>
            </a:r>
            <a:r>
              <a:rPr altLang="zh-CN" dirty="0" sz="2400" lang="en-US"/>
              <a:t>]</a:t>
            </a:r>
            <a:endParaRPr altLang="en-US" dirty="0" sz="2400" lang="zh-CN"/>
          </a:p>
        </p:txBody>
      </p:sp>
      <p:sp>
        <p:nvSpPr>
          <p:cNvPr id="1050669" name="TextBox 20"/>
          <p:cNvSpPr txBox="1">
            <a:spLocks noChangeAspect="1" noMove="1" noResize="1" noRot="1" noAdjustHandles="1" noEditPoints="1" noChangeArrowheads="1" noChangeShapeType="1" noTextEdit="1"/>
          </p:cNvSpPr>
          <p:nvPr/>
        </p:nvSpPr>
        <p:spPr>
          <a:xfrm>
            <a:off x="4175955" y="4653136"/>
            <a:ext cx="3699154" cy="1622560"/>
          </a:xfrm>
          <a:prstGeom prst="rect"/>
          <a:blipFill rotWithShape="1">
            <a:blip xmlns:r="http://schemas.openxmlformats.org/officeDocument/2006/relationships" r:embed="rId1"/>
            <a:stretch>
              <a:fillRect b="-4511"/>
            </a:stretch>
          </a:blipFill>
        </p:spPr>
        <p:txBody>
          <a:bodyPr/>
          <a:p>
            <a:r>
              <a:rPr altLang="en-US" lang="zh-CN">
                <a:noFill/>
              </a:rPr>
              <a:t> </a:t>
            </a:r>
          </a:p>
        </p:txBody>
      </p:sp>
      <p:sp>
        <p:nvSpPr>
          <p:cNvPr id="1050670" name="TextBox 24"/>
          <p:cNvSpPr txBox="1">
            <a:spLocks noChangeAspect="1" noMove="1" noResize="1" noRot="1" noAdjustHandles="1" noEditPoints="1" noChangeArrowheads="1" noChangeShapeType="1" noTextEdit="1"/>
          </p:cNvSpPr>
          <p:nvPr/>
        </p:nvSpPr>
        <p:spPr>
          <a:xfrm>
            <a:off x="4824028" y="2501288"/>
            <a:ext cx="2989665" cy="1099340"/>
          </a:xfrm>
          <a:prstGeom prst="rect"/>
          <a:blipFill rotWithShape="1">
            <a:blip xmlns:r="http://schemas.openxmlformats.org/officeDocument/2006/relationships" r:embed="rId2"/>
            <a:stretch>
              <a:fillRect/>
            </a:stretch>
          </a:blipFill>
        </p:spPr>
        <p:txBody>
          <a:bodyPr/>
          <a:p>
            <a:r>
              <a:rPr altLang="en-US" lang="zh-CN">
                <a:noFill/>
              </a:rPr>
              <a:t> </a:t>
            </a:r>
          </a:p>
        </p:txBody>
      </p:sp>
      <p:grpSp>
        <p:nvGrpSpPr>
          <p:cNvPr id="293" name="组合 25"/>
          <p:cNvGrpSpPr/>
          <p:nvPr/>
        </p:nvGrpSpPr>
        <p:grpSpPr>
          <a:xfrm>
            <a:off x="3671900" y="2924944"/>
            <a:ext cx="238647" cy="232055"/>
            <a:chOff x="0" y="0"/>
            <a:chExt cx="114935" cy="111760"/>
          </a:xfrm>
        </p:grpSpPr>
        <p:sp>
          <p:nvSpPr>
            <p:cNvPr id="1050671" name="椭圆 26"/>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6141" name="直接连接符 27"/>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2" name="直接连接符 28"/>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3" name="直接连接符 29"/>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4" name="组合 18"/>
          <p:cNvGrpSpPr/>
          <p:nvPr/>
        </p:nvGrpSpPr>
        <p:grpSpPr>
          <a:xfrm>
            <a:off x="1115616" y="4956585"/>
            <a:ext cx="3434080" cy="472440"/>
            <a:chOff x="1115616" y="4956585"/>
            <a:chExt cx="3434080" cy="472440"/>
          </a:xfrm>
        </p:grpSpPr>
        <p:sp>
          <p:nvSpPr>
            <p:cNvPr id="1050672" name="矩形 16"/>
            <p:cNvSpPr/>
            <p:nvPr/>
          </p:nvSpPr>
          <p:spPr>
            <a:xfrm>
              <a:off x="1115616" y="4956585"/>
              <a:ext cx="3434080" cy="472440"/>
            </a:xfrm>
            <a:prstGeom prst="rect"/>
          </p:spPr>
          <p:txBody>
            <a:bodyPr wrap="none">
              <a:spAutoFit/>
            </a:bodyPr>
            <a:p>
              <a:pPr algn="ctr"/>
              <a:r>
                <a:rPr altLang="zh-CN" dirty="0" sz="2600" i="1" lang="en-US">
                  <a:sym typeface="Symbol"/>
                </a:rPr>
                <a:t>y</a:t>
              </a:r>
              <a:r>
                <a:rPr altLang="zh-CN" baseline="-25000" dirty="0" sz="2800" lang="en-US">
                  <a:latin typeface="Times New Roman" pitchFamily="18" charset="0"/>
                  <a:cs typeface="Times New Roman" pitchFamily="18" charset="0"/>
                  <a:sym typeface="Symbol"/>
                </a:rPr>
                <a:t>1</a:t>
              </a:r>
              <a:r>
                <a:rPr altLang="zh-CN" dirty="0" sz="2600" lang="en-US"/>
                <a:t>[</a:t>
              </a:r>
              <a:r>
                <a:rPr altLang="zh-CN" dirty="0" sz="2600" i="1" lang="en-US"/>
                <a:t>n</a:t>
              </a:r>
              <a:r>
                <a:rPr altLang="zh-CN" dirty="0" sz="2600" lang="en-US"/>
                <a:t>]= </a:t>
              </a:r>
              <a:r>
                <a:rPr altLang="zh-CN" dirty="0" sz="2600" i="1" lang="en-US">
                  <a:solidFill>
                    <a:srgbClr val="00421E"/>
                  </a:solidFill>
                  <a:sym typeface="Symbol"/>
                </a:rPr>
                <a:t>x</a:t>
              </a:r>
              <a:r>
                <a:rPr altLang="zh-CN" dirty="0" sz="2600" lang="en-US">
                  <a:solidFill>
                    <a:srgbClr val="00421E"/>
                  </a:solidFill>
                </a:rPr>
                <a:t>[</a:t>
              </a:r>
              <a:r>
                <a:rPr altLang="zh-CN" dirty="0" sz="2600" i="1" lang="en-US">
                  <a:solidFill>
                    <a:srgbClr val="00421E"/>
                  </a:solidFill>
                </a:rPr>
                <a:t>n</a:t>
              </a:r>
              <a:r>
                <a:rPr altLang="zh-CN" dirty="0" sz="2600" lang="en-US">
                  <a:solidFill>
                    <a:srgbClr val="00421E"/>
                  </a:solidFill>
                </a:rPr>
                <a:t>]     </a:t>
              </a:r>
              <a:r>
                <a:rPr altLang="zh-CN" dirty="0" sz="2600" i="1" lang="en-US">
                  <a:solidFill>
                    <a:srgbClr val="00421E"/>
                  </a:solidFill>
                </a:rPr>
                <a:t>h</a:t>
              </a:r>
              <a:r>
                <a:rPr altLang="zh-CN" dirty="0" sz="2600" lang="en-US">
                  <a:solidFill>
                    <a:srgbClr val="00421E"/>
                  </a:solidFill>
                </a:rPr>
                <a:t>[</a:t>
              </a:r>
              <a:r>
                <a:rPr altLang="zh-CN" dirty="0" sz="2600" i="1" lang="en-US">
                  <a:solidFill>
                    <a:srgbClr val="00421E"/>
                  </a:solidFill>
                </a:rPr>
                <a:t>n</a:t>
              </a:r>
              <a:r>
                <a:rPr altLang="zh-CN" dirty="0" sz="2600" i="1" lang="en-US">
                  <a:solidFill>
                    <a:srgbClr val="00421E"/>
                  </a:solidFill>
                  <a:latin typeface="Symbol" pitchFamily="18" charset="2"/>
                </a:rPr>
                <a:t>-</a:t>
              </a:r>
              <a:r>
                <a:rPr altLang="zh-CN" dirty="0" sz="2600" i="1" lang="en-US">
                  <a:solidFill>
                    <a:srgbClr val="00421E"/>
                  </a:solidFill>
                </a:rPr>
                <a:t>m</a:t>
              </a:r>
              <a:r>
                <a:rPr altLang="zh-CN" dirty="0" sz="2600" lang="en-US">
                  <a:solidFill>
                    <a:srgbClr val="00421E"/>
                  </a:solidFill>
                </a:rPr>
                <a:t>]</a:t>
              </a:r>
              <a:endParaRPr altLang="en-US" dirty="0" sz="2600" lang="zh-CN">
                <a:solidFill>
                  <a:srgbClr val="00421E"/>
                </a:solidFill>
              </a:endParaRPr>
            </a:p>
          </p:txBody>
        </p:sp>
        <p:grpSp>
          <p:nvGrpSpPr>
            <p:cNvPr id="295" name="组合 30"/>
            <p:cNvGrpSpPr/>
            <p:nvPr/>
          </p:nvGrpSpPr>
          <p:grpSpPr>
            <a:xfrm>
              <a:off x="2821185" y="5105157"/>
              <a:ext cx="238647" cy="232055"/>
              <a:chOff x="0" y="0"/>
              <a:chExt cx="114935" cy="111760"/>
            </a:xfrm>
          </p:grpSpPr>
          <p:sp>
            <p:nvSpPr>
              <p:cNvPr id="1050673" name="椭圆 31"/>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p>
            </p:txBody>
          </p:sp>
          <p:cxnSp>
            <p:nvCxnSpPr>
              <p:cNvPr id="3146144" name="直接连接符 32"/>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5" name="直接连接符 33"/>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46" name="直接连接符 34"/>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50674" name="Slide Number Placeholder 3"/>
          <p:cNvSpPr txBox="1"/>
          <p:nvPr/>
        </p:nvSpPr>
        <p:spPr>
          <a:xfrm>
            <a:off x="7924800" y="6356350"/>
            <a:ext cx="762000" cy="365125"/>
          </a:xfrm>
          <a:prstGeom prst="rect"/>
        </p:spPr>
        <p:txBody>
          <a:bodyPr anchor="b" bIns="0" lIns="0" rIns="0" tIns="0" vert="horz"/>
          <a:lstStyle>
            <a:defPPr>
              <a:defRPr lang="zh-CN"/>
            </a:defPPr>
            <a:lvl1pPr algn="r" defTabSz="914400" eaLnBrk="1" hangingPunct="1" latinLnBrk="0" marL="0" rtl="0">
              <a:defRPr sz="1200" kern="1200" kumimoji="0">
                <a:solidFill>
                  <a:schemeClr val="tx2">
                    <a:shade val="9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fld id="{92BCE318-9B8C-4959-AA5F-B14B64145063}" type="slidenum">
              <a:rPr altLang="en-US" lang="zh-CN" smtClean="0"/>
              <a:t>62</a:t>
            </a:fld>
            <a:endParaRPr altLang="en-US" lang="zh-CN"/>
          </a:p>
        </p:txBody>
      </p:sp>
      <p:sp>
        <p:nvSpPr>
          <p:cNvPr id="1050675" name="页脚占位符 17"/>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3">
            <p14:nvContentPartPr>
              <p14:cNvPr id="1050676" name=""/>
              <p14:cNvContentPartPr/>
              <p14:nvPr/>
            </p14:nvContentPartPr>
            <p14:xfrm>
              <a:off x="914950" y="5145162"/>
              <a:ext cx="47338" cy="539286"/>
            </p14:xfrm>
          </p:contentPart>
        </mc:Choice>
        <mc:Fallback>
          <p:sp>
            <p:nvSpPr>
              <p:cNvPr id="1050676" name=""/>
              <p:cNvSpPr/>
              <p:nvPr/>
            </p:nvSpPr>
            <p:spPr>
              <a:xfrm>
                <a:off x="914950" y="5145162"/>
                <a:ext cx="47338" cy="539286"/>
              </a:xfrm>
            </p:spPr>
          </p:sp>
        </mc:Fallback>
      </mc:AlternateContent>
      <mc:AlternateContent xmlns:mc="http://schemas.openxmlformats.org/markup-compatibility/2006">
        <mc:Choice xmlns:p14="http://schemas.microsoft.com/office/powerpoint/2010/main" Requires="p14">
          <p:contentPart p14:bwMode="auto" r:id="rId4">
            <p14:nvContentPartPr>
              <p14:cNvPr id="1050677" name=""/>
              <p14:cNvContentPartPr/>
              <p14:nvPr/>
            </p14:nvContentPartPr>
            <p14:xfrm>
              <a:off x="919111" y="4961661"/>
              <a:ext cx="279888" cy="700486"/>
            </p14:xfrm>
          </p:contentPart>
        </mc:Choice>
        <mc:Fallback>
          <p:sp>
            <p:nvSpPr>
              <p:cNvPr id="1050677" name=""/>
              <p:cNvSpPr/>
              <p:nvPr/>
            </p:nvSpPr>
            <p:spPr>
              <a:xfrm>
                <a:off x="919111" y="4961661"/>
                <a:ext cx="279888" cy="700486"/>
              </a:xfrm>
            </p:spPr>
          </p:sp>
        </mc:Fallback>
      </mc:AlternateContent>
      <mc:AlternateContent xmlns:mc="http://schemas.openxmlformats.org/markup-compatibility/2006">
        <mc:Choice xmlns:p14="http://schemas.microsoft.com/office/powerpoint/2010/main" Requires="p14">
          <p:contentPart p14:bwMode="auto" r:id="rId5">
            <p14:nvContentPartPr>
              <p14:cNvPr id="1050678" name=""/>
              <p14:cNvContentPartPr/>
              <p14:nvPr/>
            </p14:nvContentPartPr>
            <p14:xfrm>
              <a:off x="718461" y="5162917"/>
              <a:ext cx="440871" cy="523258"/>
            </p14:xfrm>
          </p:contentPart>
        </mc:Choice>
        <mc:Fallback>
          <p:sp>
            <p:nvSpPr>
              <p:cNvPr id="1050678" name=""/>
              <p:cNvSpPr/>
              <p:nvPr/>
            </p:nvSpPr>
            <p:spPr>
              <a:xfrm>
                <a:off x="718461" y="5162917"/>
                <a:ext cx="440871" cy="523258"/>
              </a:xfrm>
            </p:spPr>
          </p:sp>
        </mc:Fallback>
      </mc:AlternateContent>
      <mc:AlternateContent xmlns:mc="http://schemas.openxmlformats.org/markup-compatibility/2006">
        <mc:Choice xmlns:p14="http://schemas.microsoft.com/office/powerpoint/2010/main" Requires="p14">
          <p:contentPart p14:bwMode="auto" r:id="rId6">
            <p14:nvContentPartPr>
              <p14:cNvPr id="1050679" name=""/>
              <p14:cNvContentPartPr/>
              <p14:nvPr/>
            </p14:nvContentPartPr>
            <p14:xfrm>
              <a:off x="740050" y="5386443"/>
              <a:ext cx="502757" cy="314728"/>
            </p14:xfrm>
          </p:contentPart>
        </mc:Choice>
        <mc:Fallback>
          <p:sp>
            <p:nvSpPr>
              <p:cNvPr id="1050679" name=""/>
              <p:cNvSpPr/>
              <p:nvPr/>
            </p:nvSpPr>
            <p:spPr>
              <a:xfrm>
                <a:off x="740050" y="5386443"/>
                <a:ext cx="502757" cy="314728"/>
              </a:xfrm>
            </p:spPr>
          </p:sp>
        </mc:Fallback>
      </mc:AlternateContent>
      <mc:AlternateContent xmlns:mc="http://schemas.openxmlformats.org/markup-compatibility/2006">
        <mc:Choice xmlns:p14="http://schemas.microsoft.com/office/powerpoint/2010/main" Requires="p14">
          <p:contentPart p14:bwMode="auto" r:id="rId7">
            <p14:nvContentPartPr>
              <p14:cNvPr id="1050680" name=""/>
              <p14:cNvContentPartPr/>
              <p14:nvPr/>
            </p14:nvContentPartPr>
            <p14:xfrm>
              <a:off x="188967" y="167666"/>
              <a:ext cx="150046" cy="250707"/>
            </p14:xfrm>
          </p:contentPart>
        </mc:Choice>
        <mc:Fallback>
          <p:sp>
            <p:nvSpPr>
              <p:cNvPr id="1050680" name=""/>
              <p:cNvSpPr/>
              <p:nvPr/>
            </p:nvSpPr>
            <p:spPr>
              <a:xfrm>
                <a:off x="188967" y="167666"/>
                <a:ext cx="150046" cy="250707"/>
              </a:xfrm>
            </p:spPr>
          </p:sp>
        </mc:Fallback>
      </mc:AlternateContent>
      <mc:AlternateContent xmlns:mc="http://schemas.openxmlformats.org/markup-compatibility/2006">
        <mc:Choice xmlns:p14="http://schemas.microsoft.com/office/powerpoint/2010/main" Requires="p14">
          <p:contentPart p14:bwMode="auto" r:id="rId8">
            <p14:nvContentPartPr>
              <p14:cNvPr id="1050681" name=""/>
              <p14:cNvContentPartPr/>
              <p14:nvPr/>
            </p14:nvContentPartPr>
            <p14:xfrm>
              <a:off x="160870" y="166396"/>
              <a:ext cx="111278" cy="260729"/>
            </p14:xfrm>
          </p:contentPart>
        </mc:Choice>
        <mc:Fallback>
          <p:sp>
            <p:nvSpPr>
              <p:cNvPr id="1050681" name=""/>
              <p:cNvSpPr/>
              <p:nvPr/>
            </p:nvSpPr>
            <p:spPr>
              <a:xfrm>
                <a:off x="160870" y="166396"/>
                <a:ext cx="111278" cy="260729"/>
              </a:xfrm>
            </p:spPr>
          </p:sp>
        </mc:Fallback>
      </mc:AlternateContent>
      <mc:AlternateContent xmlns:mc="http://schemas.openxmlformats.org/markup-compatibility/2006">
        <mc:Choice xmlns:p14="http://schemas.microsoft.com/office/powerpoint/2010/main" Requires="p14">
          <p:contentPart p14:bwMode="auto" r:id="rId9">
            <p14:nvContentPartPr>
              <p14:cNvPr id="1050682" name=""/>
              <p14:cNvContentPartPr/>
              <p14:nvPr/>
            </p14:nvContentPartPr>
            <p14:xfrm>
              <a:off x="289927" y="177234"/>
              <a:ext cx="129788" cy="18366"/>
            </p14:xfrm>
          </p:contentPart>
        </mc:Choice>
        <mc:Fallback>
          <p:sp>
            <p:nvSpPr>
              <p:cNvPr id="1050682" name=""/>
              <p:cNvSpPr/>
              <p:nvPr/>
            </p:nvSpPr>
            <p:spPr>
              <a:xfrm>
                <a:off x="289927" y="177234"/>
                <a:ext cx="129788" cy="18366"/>
              </a:xfrm>
            </p:spPr>
          </p:sp>
        </mc:Fallback>
      </mc:AlternateContent>
      <mc:AlternateContent xmlns:mc="http://schemas.openxmlformats.org/markup-compatibility/2006">
        <mc:Choice xmlns:p14="http://schemas.microsoft.com/office/powerpoint/2010/main" Requires="p14">
          <p:contentPart p14:bwMode="auto" r:id="rId10">
            <p14:nvContentPartPr>
              <p14:cNvPr id="1050683" name=""/>
              <p14:cNvContentPartPr/>
              <p14:nvPr/>
            </p14:nvContentPartPr>
            <p14:xfrm>
              <a:off x="333337" y="208938"/>
              <a:ext cx="111861" cy="175359"/>
            </p14:xfrm>
          </p:contentPart>
        </mc:Choice>
        <mc:Fallback>
          <p:sp>
            <p:nvSpPr>
              <p:cNvPr id="1050683" name=""/>
              <p:cNvSpPr/>
              <p:nvPr/>
            </p:nvSpPr>
            <p:spPr>
              <a:xfrm>
                <a:off x="333337" y="208938"/>
                <a:ext cx="111861" cy="175359"/>
              </a:xfrm>
            </p:spPr>
          </p:sp>
        </mc:Fallback>
      </mc:AlternateContent>
      <mc:AlternateContent xmlns:mc="http://schemas.openxmlformats.org/markup-compatibility/2006">
        <mc:Choice xmlns:p14="http://schemas.microsoft.com/office/powerpoint/2010/main" Requires="p14">
          <p:contentPart p14:bwMode="auto" r:id="rId11">
            <p14:nvContentPartPr>
              <p14:cNvPr id="1050684" name=""/>
              <p14:cNvContentPartPr/>
              <p14:nvPr/>
            </p14:nvContentPartPr>
            <p14:xfrm>
              <a:off x="408927" y="226082"/>
              <a:ext cx="96466" cy="196127"/>
            </p14:xfrm>
          </p:contentPart>
        </mc:Choice>
        <mc:Fallback>
          <p:sp>
            <p:nvSpPr>
              <p:cNvPr id="1050684" name=""/>
              <p:cNvSpPr/>
              <p:nvPr/>
            </p:nvSpPr>
            <p:spPr>
              <a:xfrm>
                <a:off x="408927" y="226082"/>
                <a:ext cx="96466" cy="196127"/>
              </a:xfrm>
            </p:spPr>
          </p:sp>
        </mc:Fallback>
      </mc:AlternateContent>
      <mc:AlternateContent xmlns:mc="http://schemas.openxmlformats.org/markup-compatibility/2006">
        <mc:Choice xmlns:p14="http://schemas.microsoft.com/office/powerpoint/2010/main" Requires="p14">
          <p:contentPart p14:bwMode="auto" r:id="rId12">
            <p14:nvContentPartPr>
              <p14:cNvPr id="1050685" name=""/>
              <p14:cNvContentPartPr/>
              <p14:nvPr/>
            </p14:nvContentPartPr>
            <p14:xfrm>
              <a:off x="520421" y="153697"/>
              <a:ext cx="110157" cy="354618"/>
            </p14:xfrm>
          </p:contentPart>
        </mc:Choice>
        <mc:Fallback>
          <p:sp>
            <p:nvSpPr>
              <p:cNvPr id="1050685" name=""/>
              <p:cNvSpPr/>
              <p:nvPr/>
            </p:nvSpPr>
            <p:spPr>
              <a:xfrm>
                <a:off x="520421" y="153697"/>
                <a:ext cx="110157" cy="354618"/>
              </a:xfrm>
            </p:spPr>
          </p:sp>
        </mc:Fallback>
      </mc:AlternateContent>
      <mc:AlternateContent xmlns:mc="http://schemas.openxmlformats.org/markup-compatibility/2006">
        <mc:Choice xmlns:p14="http://schemas.microsoft.com/office/powerpoint/2010/main" Requires="p14">
          <p:contentPart p14:bwMode="auto" r:id="rId13">
            <p14:nvContentPartPr>
              <p14:cNvPr id="1050686" name=""/>
              <p14:cNvContentPartPr/>
              <p14:nvPr/>
            </p14:nvContentPartPr>
            <p14:xfrm>
              <a:off x="656939" y="263750"/>
              <a:ext cx="125873" cy="8047"/>
            </p14:xfrm>
          </p:contentPart>
        </mc:Choice>
        <mc:Fallback>
          <p:sp>
            <p:nvSpPr>
              <p:cNvPr id="1050686" name=""/>
              <p:cNvSpPr/>
              <p:nvPr/>
            </p:nvSpPr>
            <p:spPr>
              <a:xfrm>
                <a:off x="656939" y="263750"/>
                <a:ext cx="125873" cy="8047"/>
              </a:xfrm>
            </p:spPr>
          </p:sp>
        </mc:Fallback>
      </mc:AlternateContent>
      <mc:AlternateContent xmlns:mc="http://schemas.openxmlformats.org/markup-compatibility/2006">
        <mc:Choice xmlns:p14="http://schemas.microsoft.com/office/powerpoint/2010/main" Requires="p14">
          <p:contentPart p14:bwMode="auto" r:id="rId14">
            <p14:nvContentPartPr>
              <p14:cNvPr id="1050687" name=""/>
              <p14:cNvContentPartPr/>
              <p14:nvPr/>
            </p14:nvContentPartPr>
            <p14:xfrm>
              <a:off x="672178" y="347992"/>
              <a:ext cx="144138" cy="4469"/>
            </p14:xfrm>
          </p:contentPart>
        </mc:Choice>
        <mc:Fallback>
          <p:sp>
            <p:nvSpPr>
              <p:cNvPr id="1050687" name=""/>
              <p:cNvSpPr/>
              <p:nvPr/>
            </p:nvSpPr>
            <p:spPr>
              <a:xfrm>
                <a:off x="672178" y="347992"/>
                <a:ext cx="144138" cy="4469"/>
              </a:xfrm>
            </p:spPr>
          </p:sp>
        </mc:Fallback>
      </mc:AlternateContent>
      <mc:AlternateContent xmlns:mc="http://schemas.openxmlformats.org/markup-compatibility/2006">
        <mc:Choice xmlns:p14="http://schemas.microsoft.com/office/powerpoint/2010/main" Requires="p14">
          <p:contentPart p14:bwMode="auto" r:id="rId15">
            <p14:nvContentPartPr>
              <p14:cNvPr id="1050688" name=""/>
              <p14:cNvContentPartPr/>
              <p14:nvPr/>
            </p14:nvContentPartPr>
            <p14:xfrm>
              <a:off x="956010" y="200803"/>
              <a:ext cx="224790" cy="38659"/>
            </p14:xfrm>
          </p:contentPart>
        </mc:Choice>
        <mc:Fallback>
          <p:sp>
            <p:nvSpPr>
              <p:cNvPr id="1050688" name=""/>
              <p:cNvSpPr/>
              <p:nvPr/>
            </p:nvSpPr>
            <p:spPr>
              <a:xfrm>
                <a:off x="956010" y="200803"/>
                <a:ext cx="224790" cy="38659"/>
              </a:xfrm>
            </p:spPr>
          </p:sp>
        </mc:Fallback>
      </mc:AlternateContent>
      <mc:AlternateContent xmlns:mc="http://schemas.openxmlformats.org/markup-compatibility/2006">
        <mc:Choice xmlns:p14="http://schemas.microsoft.com/office/powerpoint/2010/main" Requires="p14">
          <p:contentPart p14:bwMode="auto" r:id="rId16">
            <p14:nvContentPartPr>
              <p14:cNvPr id="1050689" name=""/>
              <p14:cNvContentPartPr/>
              <p14:nvPr/>
            </p14:nvContentPartPr>
            <p14:xfrm>
              <a:off x="935639" y="264179"/>
              <a:ext cx="209412" cy="128962"/>
            </p14:xfrm>
          </p:contentPart>
        </mc:Choice>
        <mc:Fallback>
          <p:sp>
            <p:nvSpPr>
              <p:cNvPr id="1050689" name=""/>
              <p:cNvSpPr/>
              <p:nvPr/>
            </p:nvSpPr>
            <p:spPr>
              <a:xfrm>
                <a:off x="935639" y="264179"/>
                <a:ext cx="209412" cy="128962"/>
              </a:xfrm>
            </p:spPr>
          </p:sp>
        </mc:Fallback>
      </mc:AlternateContent>
      <mc:AlternateContent xmlns:mc="http://schemas.openxmlformats.org/markup-compatibility/2006">
        <mc:Choice xmlns:p14="http://schemas.microsoft.com/office/powerpoint/2010/main" Requires="p14">
          <p:contentPart p14:bwMode="auto" r:id="rId17">
            <p14:nvContentPartPr>
              <p14:cNvPr id="1050690" name=""/>
              <p14:cNvContentPartPr/>
              <p14:nvPr/>
            </p14:nvContentPartPr>
            <p14:xfrm>
              <a:off x="930611" y="558796"/>
              <a:ext cx="14947" cy="215802"/>
            </p14:xfrm>
          </p:contentPart>
        </mc:Choice>
        <mc:Fallback>
          <p:sp>
            <p:nvSpPr>
              <p:cNvPr id="1050690" name=""/>
              <p:cNvSpPr/>
              <p:nvPr/>
            </p:nvSpPr>
            <p:spPr>
              <a:xfrm>
                <a:off x="930611" y="558796"/>
                <a:ext cx="14947" cy="215802"/>
              </a:xfrm>
            </p:spPr>
          </p:sp>
        </mc:Fallback>
      </mc:AlternateContent>
      <mc:AlternateContent xmlns:mc="http://schemas.openxmlformats.org/markup-compatibility/2006">
        <mc:Choice xmlns:p14="http://schemas.microsoft.com/office/powerpoint/2010/main" Requires="p14">
          <p:contentPart p14:bwMode="auto" r:id="rId18">
            <p14:nvContentPartPr>
              <p14:cNvPr id="1050691" name=""/>
              <p14:cNvContentPartPr/>
              <p14:nvPr/>
            </p14:nvContentPartPr>
            <p14:xfrm>
              <a:off x="934322" y="588638"/>
              <a:ext cx="108732" cy="186186"/>
            </p14:xfrm>
          </p:contentPart>
        </mc:Choice>
        <mc:Fallback>
          <p:sp>
            <p:nvSpPr>
              <p:cNvPr id="1050691" name=""/>
              <p:cNvSpPr/>
              <p:nvPr/>
            </p:nvSpPr>
            <p:spPr>
              <a:xfrm>
                <a:off x="934322" y="588638"/>
                <a:ext cx="108732" cy="186186"/>
              </a:xfrm>
            </p:spPr>
          </p:sp>
        </mc:Fallback>
      </mc:AlternateContent>
      <mc:AlternateContent xmlns:mc="http://schemas.openxmlformats.org/markup-compatibility/2006">
        <mc:Choice xmlns:p14="http://schemas.microsoft.com/office/powerpoint/2010/main" Requires="p14">
          <p:contentPart p14:bwMode="auto" r:id="rId19">
            <p14:nvContentPartPr>
              <p14:cNvPr id="1050692" name=""/>
              <p14:cNvContentPartPr/>
              <p14:nvPr/>
            </p14:nvContentPartPr>
            <p14:xfrm>
              <a:off x="1055065" y="588638"/>
              <a:ext cx="78137" cy="38098"/>
            </p14:xfrm>
          </p:contentPart>
        </mc:Choice>
        <mc:Fallback>
          <p:sp>
            <p:nvSpPr>
              <p:cNvPr id="1050692" name=""/>
              <p:cNvSpPr/>
              <p:nvPr/>
            </p:nvSpPr>
            <p:spPr>
              <a:xfrm>
                <a:off x="1055065" y="588638"/>
                <a:ext cx="78137" cy="38098"/>
              </a:xfrm>
            </p:spPr>
          </p:sp>
        </mc:Fallback>
      </mc:AlternateContent>
      <mc:AlternateContent xmlns:mc="http://schemas.openxmlformats.org/markup-compatibility/2006">
        <mc:Choice xmlns:p14="http://schemas.microsoft.com/office/powerpoint/2010/main" Requires="p14">
          <p:contentPart p14:bwMode="auto" r:id="rId20">
            <p14:nvContentPartPr>
              <p14:cNvPr id="1050693" name=""/>
              <p14:cNvContentPartPr/>
              <p14:nvPr/>
            </p14:nvContentPartPr>
            <p14:xfrm>
              <a:off x="995378" y="673722"/>
              <a:ext cx="129870" cy="23334"/>
            </p14:xfrm>
          </p:contentPart>
        </mc:Choice>
        <mc:Fallback>
          <p:sp>
            <p:nvSpPr>
              <p:cNvPr id="1050693" name=""/>
              <p:cNvSpPr/>
              <p:nvPr/>
            </p:nvSpPr>
            <p:spPr>
              <a:xfrm>
                <a:off x="995378" y="673722"/>
                <a:ext cx="129870" cy="23334"/>
              </a:xfrm>
            </p:spPr>
          </p:sp>
        </mc:Fallback>
      </mc:AlternateContent>
      <mc:AlternateContent xmlns:mc="http://schemas.openxmlformats.org/markup-compatibility/2006">
        <mc:Choice xmlns:p14="http://schemas.microsoft.com/office/powerpoint/2010/main" Requires="p14">
          <p:contentPart p14:bwMode="auto" r:id="rId21">
            <p14:nvContentPartPr>
              <p14:cNvPr id="1050694" name=""/>
              <p14:cNvContentPartPr/>
              <p14:nvPr/>
            </p14:nvContentPartPr>
            <p14:xfrm>
              <a:off x="1138246" y="657848"/>
              <a:ext cx="52198" cy="4930"/>
            </p14:xfrm>
          </p:contentPart>
        </mc:Choice>
        <mc:Fallback>
          <p:sp>
            <p:nvSpPr>
              <p:cNvPr id="1050694" name=""/>
              <p:cNvSpPr/>
              <p:nvPr/>
            </p:nvSpPr>
            <p:spPr>
              <a:xfrm>
                <a:off x="1138246" y="657848"/>
                <a:ext cx="52198" cy="4930"/>
              </a:xfrm>
            </p:spPr>
          </p:sp>
        </mc:Fallback>
      </mc:AlternateContent>
      <mc:AlternateContent xmlns:mc="http://schemas.openxmlformats.org/markup-compatibility/2006">
        <mc:Choice xmlns:p14="http://schemas.microsoft.com/office/powerpoint/2010/main" Requires="p14">
          <p:contentPart p14:bwMode="auto" r:id="rId22">
            <p14:nvContentPartPr>
              <p14:cNvPr id="1050695" name=""/>
              <p14:cNvContentPartPr/>
              <p14:nvPr/>
            </p14:nvContentPartPr>
            <p14:xfrm>
              <a:off x="1186929" y="550011"/>
              <a:ext cx="201462" cy="149075"/>
            </p14:xfrm>
          </p:contentPart>
        </mc:Choice>
        <mc:Fallback>
          <p:sp>
            <p:nvSpPr>
              <p:cNvPr id="1050695" name=""/>
              <p:cNvSpPr/>
              <p:nvPr/>
            </p:nvSpPr>
            <p:spPr>
              <a:xfrm>
                <a:off x="1186929" y="550011"/>
                <a:ext cx="201462" cy="149075"/>
              </a:xfrm>
            </p:spPr>
          </p:sp>
        </mc:Fallback>
      </mc:AlternateContent>
      <mc:AlternateContent xmlns:mc="http://schemas.openxmlformats.org/markup-compatibility/2006">
        <mc:Choice xmlns:p14="http://schemas.microsoft.com/office/powerpoint/2010/main" Requires="p14">
          <p:contentPart p14:bwMode="auto" r:id="rId23">
            <p14:nvContentPartPr>
              <p14:cNvPr id="1050696" name=""/>
              <p14:cNvContentPartPr/>
              <p14:nvPr/>
            </p14:nvContentPartPr>
            <p14:xfrm>
              <a:off x="957860" y="66924"/>
              <a:ext cx="193440" cy="96224"/>
            </p14:xfrm>
          </p:contentPart>
        </mc:Choice>
        <mc:Fallback>
          <p:sp>
            <p:nvSpPr>
              <p:cNvPr id="1050696" name=""/>
              <p:cNvSpPr/>
              <p:nvPr/>
            </p:nvSpPr>
            <p:spPr>
              <a:xfrm>
                <a:off x="957860" y="66924"/>
                <a:ext cx="193440" cy="96224"/>
              </a:xfrm>
            </p:spPr>
          </p:sp>
        </mc:Fallback>
      </mc:AlternateContent>
      <mc:AlternateContent xmlns:mc="http://schemas.openxmlformats.org/markup-compatibility/2006">
        <mc:Choice xmlns:p14="http://schemas.microsoft.com/office/powerpoint/2010/main" Requires="p14">
          <p:contentPart p14:bwMode="auto" r:id="rId24">
            <p14:nvContentPartPr>
              <p14:cNvPr id="1050697" name=""/>
              <p14:cNvContentPartPr/>
              <p14:nvPr/>
            </p14:nvContentPartPr>
            <p14:xfrm>
              <a:off x="1406203" y="299101"/>
              <a:ext cx="116639" cy="152200"/>
            </p14:xfrm>
          </p:contentPart>
        </mc:Choice>
        <mc:Fallback>
          <p:sp>
            <p:nvSpPr>
              <p:cNvPr id="1050697" name=""/>
              <p:cNvSpPr/>
              <p:nvPr/>
            </p:nvSpPr>
            <p:spPr>
              <a:xfrm>
                <a:off x="1406203" y="299101"/>
                <a:ext cx="116639" cy="152200"/>
              </a:xfrm>
            </p:spPr>
          </p:sp>
        </mc:Fallback>
      </mc:AlternateContent>
      <mc:AlternateContent xmlns:mc="http://schemas.openxmlformats.org/markup-compatibility/2006">
        <mc:Choice xmlns:p14="http://schemas.microsoft.com/office/powerpoint/2010/main" Requires="p14">
          <p:contentPart p14:bwMode="auto" r:id="rId25">
            <p14:nvContentPartPr>
              <p14:cNvPr id="1050698" name=""/>
              <p14:cNvContentPartPr/>
              <p14:nvPr/>
            </p14:nvContentPartPr>
            <p14:xfrm>
              <a:off x="1407780" y="242590"/>
              <a:ext cx="55569" cy="182648"/>
            </p14:xfrm>
          </p:contentPart>
        </mc:Choice>
        <mc:Fallback>
          <p:sp>
            <p:nvSpPr>
              <p:cNvPr id="1050698" name=""/>
              <p:cNvSpPr/>
              <p:nvPr/>
            </p:nvSpPr>
            <p:spPr>
              <a:xfrm>
                <a:off x="1407780" y="242590"/>
                <a:ext cx="55569" cy="182648"/>
              </a:xfrm>
            </p:spPr>
          </p:sp>
        </mc:Fallback>
      </mc:AlternateContent>
      <mc:AlternateContent xmlns:mc="http://schemas.openxmlformats.org/markup-compatibility/2006">
        <mc:Choice xmlns:p14="http://schemas.microsoft.com/office/powerpoint/2010/main" Requires="p14">
          <p:contentPart p14:bwMode="auto" r:id="rId26">
            <p14:nvContentPartPr>
              <p14:cNvPr id="1050699" name=""/>
              <p14:cNvContentPartPr/>
              <p14:nvPr/>
            </p14:nvContentPartPr>
            <p14:xfrm>
              <a:off x="1512271" y="194819"/>
              <a:ext cx="148862" cy="70629"/>
            </p14:xfrm>
          </p:contentPart>
        </mc:Choice>
        <mc:Fallback>
          <p:sp>
            <p:nvSpPr>
              <p:cNvPr id="1050699" name=""/>
              <p:cNvSpPr/>
              <p:nvPr/>
            </p:nvSpPr>
            <p:spPr>
              <a:xfrm>
                <a:off x="1512271" y="194819"/>
                <a:ext cx="148862" cy="70629"/>
              </a:xfrm>
            </p:spPr>
          </p:sp>
        </mc:Fallback>
      </mc:AlternateContent>
      <mc:AlternateContent xmlns:mc="http://schemas.openxmlformats.org/markup-compatibility/2006">
        <mc:Choice xmlns:p14="http://schemas.microsoft.com/office/powerpoint/2010/main" Requires="p14">
          <p:contentPart p14:bwMode="auto" r:id="rId27">
            <p14:nvContentPartPr>
              <p14:cNvPr id="1050700" name=""/>
              <p14:cNvContentPartPr/>
              <p14:nvPr/>
            </p14:nvContentPartPr>
            <p14:xfrm>
              <a:off x="1528117" y="246400"/>
              <a:ext cx="131536" cy="199618"/>
            </p14:xfrm>
          </p:contentPart>
        </mc:Choice>
        <mc:Fallback>
          <p:sp>
            <p:nvSpPr>
              <p:cNvPr id="1050700" name=""/>
              <p:cNvSpPr/>
              <p:nvPr/>
            </p:nvSpPr>
            <p:spPr>
              <a:xfrm>
                <a:off x="1528117" y="246400"/>
                <a:ext cx="131536" cy="199618"/>
              </a:xfrm>
            </p:spPr>
          </p:sp>
        </mc:Fallback>
      </mc:AlternateContent>
      <mc:AlternateContent xmlns:mc="http://schemas.openxmlformats.org/markup-compatibility/2006">
        <mc:Choice xmlns:p14="http://schemas.microsoft.com/office/powerpoint/2010/main" Requires="p14">
          <p:contentPart p14:bwMode="auto" r:id="rId28">
            <p14:nvContentPartPr>
              <p14:cNvPr id="1050701" name=""/>
              <p14:cNvContentPartPr/>
              <p14:nvPr/>
            </p14:nvContentPartPr>
            <p14:xfrm>
              <a:off x="1688496" y="156237"/>
              <a:ext cx="132239" cy="328970"/>
            </p14:xfrm>
          </p:contentPart>
        </mc:Choice>
        <mc:Fallback>
          <p:sp>
            <p:nvSpPr>
              <p:cNvPr id="1050701" name=""/>
              <p:cNvSpPr/>
              <p:nvPr/>
            </p:nvSpPr>
            <p:spPr>
              <a:xfrm>
                <a:off x="1688496" y="156237"/>
                <a:ext cx="132239" cy="328970"/>
              </a:xfrm>
            </p:spPr>
          </p:sp>
        </mc:Fallback>
      </mc:AlternateContent>
      <mc:AlternateContent xmlns:mc="http://schemas.openxmlformats.org/markup-compatibility/2006">
        <mc:Choice xmlns:p14="http://schemas.microsoft.com/office/powerpoint/2010/main" Requires="p14">
          <p:contentPart p14:bwMode="auto" r:id="rId29">
            <p14:nvContentPartPr>
              <p14:cNvPr id="1050702" name=""/>
              <p14:cNvContentPartPr/>
              <p14:nvPr/>
            </p14:nvContentPartPr>
            <p14:xfrm>
              <a:off x="1771310" y="181635"/>
              <a:ext cx="133519" cy="310524"/>
            </p14:xfrm>
          </p:contentPart>
        </mc:Choice>
        <mc:Fallback>
          <p:sp>
            <p:nvSpPr>
              <p:cNvPr id="1050702" name=""/>
              <p:cNvSpPr/>
              <p:nvPr/>
            </p:nvSpPr>
            <p:spPr>
              <a:xfrm>
                <a:off x="1771310" y="181635"/>
                <a:ext cx="133519" cy="310524"/>
              </a:xfrm>
            </p:spPr>
          </p:sp>
        </mc:Fallback>
      </mc:AlternateContent>
      <mc:AlternateContent xmlns:mc="http://schemas.openxmlformats.org/markup-compatibility/2006">
        <mc:Choice xmlns:p14="http://schemas.microsoft.com/office/powerpoint/2010/main" Requires="p14">
          <p:contentPart p14:bwMode="auto" r:id="rId30">
            <p14:nvContentPartPr>
              <p14:cNvPr id="1050703" name=""/>
              <p14:cNvContentPartPr/>
              <p14:nvPr/>
            </p14:nvContentPartPr>
            <p14:xfrm>
              <a:off x="1963874" y="185194"/>
              <a:ext cx="166747" cy="258268"/>
            </p14:xfrm>
          </p:contentPart>
        </mc:Choice>
        <mc:Fallback>
          <p:sp>
            <p:nvSpPr>
              <p:cNvPr id="1050703" name=""/>
              <p:cNvSpPr/>
              <p:nvPr/>
            </p:nvSpPr>
            <p:spPr>
              <a:xfrm>
                <a:off x="1963874" y="185194"/>
                <a:ext cx="166747" cy="258268"/>
              </a:xfrm>
            </p:spPr>
          </p:sp>
        </mc:Fallback>
      </mc:AlternateContent>
      <mc:AlternateContent xmlns:mc="http://schemas.openxmlformats.org/markup-compatibility/2006">
        <mc:Choice xmlns:p14="http://schemas.microsoft.com/office/powerpoint/2010/main" Requires="p14">
          <p:contentPart p14:bwMode="auto" r:id="rId31">
            <p14:nvContentPartPr>
              <p14:cNvPr id="1050704" name=""/>
              <p14:cNvContentPartPr/>
              <p14:nvPr/>
            </p14:nvContentPartPr>
            <p14:xfrm>
              <a:off x="1802423" y="485142"/>
              <a:ext cx="106002" cy="5271"/>
            </p14:xfrm>
          </p:contentPart>
        </mc:Choice>
        <mc:Fallback>
          <p:sp>
            <p:nvSpPr>
              <p:cNvPr id="1050704" name=""/>
              <p:cNvSpPr/>
              <p:nvPr/>
            </p:nvSpPr>
            <p:spPr>
              <a:xfrm>
                <a:off x="1802423" y="485142"/>
                <a:ext cx="106002" cy="5271"/>
              </a:xfrm>
            </p:spPr>
          </p:sp>
        </mc:Fallback>
      </mc:AlternateContent>
      <mc:AlternateContent xmlns:mc="http://schemas.openxmlformats.org/markup-compatibility/2006">
        <mc:Choice xmlns:p14="http://schemas.microsoft.com/office/powerpoint/2010/main" Requires="p14">
          <p:contentPart p14:bwMode="auto" r:id="rId32">
            <p14:nvContentPartPr>
              <p14:cNvPr id="1050705" name=""/>
              <p14:cNvContentPartPr/>
              <p14:nvPr/>
            </p14:nvContentPartPr>
            <p14:xfrm>
              <a:off x="2156736" y="142903"/>
              <a:ext cx="99720" cy="7540"/>
            </p14:xfrm>
          </p:contentPart>
        </mc:Choice>
        <mc:Fallback>
          <p:sp>
            <p:nvSpPr>
              <p:cNvPr id="1050705" name=""/>
              <p:cNvSpPr/>
              <p:nvPr/>
            </p:nvSpPr>
            <p:spPr>
              <a:xfrm>
                <a:off x="2156736" y="142903"/>
                <a:ext cx="99720" cy="7540"/>
              </a:xfrm>
            </p:spPr>
          </p:sp>
        </mc:Fallback>
      </mc:AlternateContent>
      <mc:AlternateContent xmlns:mc="http://schemas.openxmlformats.org/markup-compatibility/2006">
        <mc:Choice xmlns:p14="http://schemas.microsoft.com/office/powerpoint/2010/main" Requires="p14">
          <p:contentPart p14:bwMode="auto" r:id="rId33">
            <p14:nvContentPartPr>
              <p14:cNvPr id="1050706" name=""/>
              <p14:cNvContentPartPr/>
              <p14:nvPr/>
            </p14:nvContentPartPr>
            <p14:xfrm>
              <a:off x="2159819" y="190525"/>
              <a:ext cx="97430" cy="217276"/>
            </p14:xfrm>
          </p:contentPart>
        </mc:Choice>
        <mc:Fallback>
          <p:sp>
            <p:nvSpPr>
              <p:cNvPr id="1050706" name=""/>
              <p:cNvSpPr/>
              <p:nvPr/>
            </p:nvSpPr>
            <p:spPr>
              <a:xfrm>
                <a:off x="2159819" y="190525"/>
                <a:ext cx="97430" cy="217276"/>
              </a:xfrm>
            </p:spPr>
          </p:sp>
        </mc:Fallback>
      </mc:AlternateContent>
      <mc:AlternateContent xmlns:mc="http://schemas.openxmlformats.org/markup-compatibility/2006">
        <mc:Choice xmlns:p14="http://schemas.microsoft.com/office/powerpoint/2010/main" Requires="p14">
          <p:contentPart p14:bwMode="auto" r:id="rId34">
            <p14:nvContentPartPr>
              <p14:cNvPr id="1050707" name=""/>
              <p14:cNvContentPartPr/>
              <p14:nvPr/>
            </p14:nvContentPartPr>
            <p14:xfrm>
              <a:off x="1796573" y="436250"/>
              <a:ext cx="96918" cy="45094"/>
            </p14:xfrm>
          </p:contentPart>
        </mc:Choice>
        <mc:Fallback>
          <p:sp>
            <p:nvSpPr>
              <p:cNvPr id="1050707" name=""/>
              <p:cNvSpPr/>
              <p:nvPr/>
            </p:nvSpPr>
            <p:spPr>
              <a:xfrm>
                <a:off x="1796573" y="436250"/>
                <a:ext cx="96918" cy="45094"/>
              </a:xfrm>
            </p:spPr>
          </p:sp>
        </mc:Fallback>
      </mc:AlternateContent>
      <mc:AlternateContent xmlns:mc="http://schemas.openxmlformats.org/markup-compatibility/2006">
        <mc:Choice xmlns:p14="http://schemas.microsoft.com/office/powerpoint/2010/main" Requires="p14">
          <p:contentPart p14:bwMode="auto" r:id="rId35">
            <p14:nvContentPartPr>
              <p14:cNvPr id="1050708" name=""/>
              <p14:cNvContentPartPr/>
              <p14:nvPr/>
            </p14:nvContentPartPr>
            <p14:xfrm>
              <a:off x="2250531" y="207572"/>
              <a:ext cx="132628" cy="209412"/>
            </p14:xfrm>
          </p:contentPart>
        </mc:Choice>
        <mc:Fallback>
          <p:sp>
            <p:nvSpPr>
              <p:cNvPr id="1050708" name=""/>
              <p:cNvSpPr/>
              <p:nvPr/>
            </p:nvSpPr>
            <p:spPr>
              <a:xfrm>
                <a:off x="2250531" y="207572"/>
                <a:ext cx="132628" cy="209412"/>
              </a:xfrm>
            </p:spPr>
          </p:sp>
        </mc:Fallback>
      </mc:AlternateContent>
      <mc:AlternateContent xmlns:mc="http://schemas.openxmlformats.org/markup-compatibility/2006">
        <mc:Choice xmlns:p14="http://schemas.microsoft.com/office/powerpoint/2010/main" Requires="p14">
          <p:contentPart p14:bwMode="auto" r:id="rId36">
            <p14:nvContentPartPr>
              <p14:cNvPr id="1050709" name=""/>
              <p14:cNvContentPartPr/>
              <p14:nvPr/>
            </p14:nvContentPartPr>
            <p14:xfrm>
              <a:off x="2378340" y="269344"/>
              <a:ext cx="123131" cy="15981"/>
            </p14:xfrm>
          </p:contentPart>
        </mc:Choice>
        <mc:Fallback>
          <p:sp>
            <p:nvSpPr>
              <p:cNvPr id="1050709" name=""/>
              <p:cNvSpPr/>
              <p:nvPr/>
            </p:nvSpPr>
            <p:spPr>
              <a:xfrm>
                <a:off x="2378340" y="269344"/>
                <a:ext cx="123131" cy="15981"/>
              </a:xfrm>
            </p:spPr>
          </p:sp>
        </mc:Fallback>
      </mc:AlternateContent>
      <mc:AlternateContent xmlns:mc="http://schemas.openxmlformats.org/markup-compatibility/2006">
        <mc:Choice xmlns:p14="http://schemas.microsoft.com/office/powerpoint/2010/main" Requires="p14">
          <p:contentPart p14:bwMode="auto" r:id="rId37">
            <p14:nvContentPartPr>
              <p14:cNvPr id="1050710" name=""/>
              <p14:cNvContentPartPr/>
              <p14:nvPr/>
            </p14:nvContentPartPr>
            <p14:xfrm>
              <a:off x="2481932" y="137824"/>
              <a:ext cx="120315" cy="255405"/>
            </p14:xfrm>
          </p:contentPart>
        </mc:Choice>
        <mc:Fallback>
          <p:sp>
            <p:nvSpPr>
              <p:cNvPr id="1050710" name=""/>
              <p:cNvSpPr/>
              <p:nvPr/>
            </p:nvSpPr>
            <p:spPr>
              <a:xfrm>
                <a:off x="2481932" y="137824"/>
                <a:ext cx="120315" cy="255405"/>
              </a:xfrm>
            </p:spPr>
          </p:sp>
        </mc:Fallback>
      </mc:AlternateContent>
      <mc:AlternateContent xmlns:mc="http://schemas.openxmlformats.org/markup-compatibility/2006">
        <mc:Choice xmlns:p14="http://schemas.microsoft.com/office/powerpoint/2010/main" Requires="p14">
          <p:contentPart p14:bwMode="auto" r:id="rId38">
            <p14:nvContentPartPr>
              <p14:cNvPr id="1050711" name=""/>
              <p14:cNvContentPartPr/>
              <p14:nvPr/>
            </p14:nvContentPartPr>
            <p14:xfrm>
              <a:off x="2553419" y="128934"/>
              <a:ext cx="149380" cy="264476"/>
            </p14:xfrm>
          </p:contentPart>
        </mc:Choice>
        <mc:Fallback>
          <p:sp>
            <p:nvSpPr>
              <p:cNvPr id="1050711" name=""/>
              <p:cNvSpPr/>
              <p:nvPr/>
            </p:nvSpPr>
            <p:spPr>
              <a:xfrm>
                <a:off x="2553419" y="128934"/>
                <a:ext cx="149380" cy="264476"/>
              </a:xfrm>
            </p:spPr>
          </p:sp>
        </mc:Fallback>
      </mc:AlternateContent>
      <mc:AlternateContent xmlns:mc="http://schemas.openxmlformats.org/markup-compatibility/2006">
        <mc:Choice xmlns:p14="http://schemas.microsoft.com/office/powerpoint/2010/main" Requires="p14">
          <p:contentPart p14:bwMode="auto" r:id="rId39">
            <p14:nvContentPartPr>
              <p14:cNvPr id="1050712" name=""/>
              <p14:cNvContentPartPr/>
              <p14:nvPr/>
            </p14:nvContentPartPr>
            <p14:xfrm>
              <a:off x="2840905" y="395614"/>
              <a:ext cx="107002" cy="99125"/>
            </p14:xfrm>
          </p:contentPart>
        </mc:Choice>
        <mc:Fallback>
          <p:sp>
            <p:nvSpPr>
              <p:cNvPr id="1050712" name=""/>
              <p:cNvSpPr/>
              <p:nvPr/>
            </p:nvSpPr>
            <p:spPr>
              <a:xfrm>
                <a:off x="2840905" y="395614"/>
                <a:ext cx="107002" cy="99125"/>
              </a:xfrm>
            </p:spPr>
          </p:sp>
        </mc:Fallback>
      </mc:AlternateContent>
      <mc:AlternateContent xmlns:mc="http://schemas.openxmlformats.org/markup-compatibility/2006">
        <mc:Choice xmlns:p14="http://schemas.microsoft.com/office/powerpoint/2010/main" Requires="p14">
          <p:contentPart p14:bwMode="auto" r:id="rId40">
            <p14:nvContentPartPr>
              <p14:cNvPr id="1050713" name=""/>
              <p14:cNvContentPartPr/>
              <p14:nvPr/>
            </p14:nvContentPartPr>
            <p14:xfrm>
              <a:off x="3101205" y="148618"/>
              <a:ext cx="156000" cy="411742"/>
            </p14:xfrm>
          </p:contentPart>
        </mc:Choice>
        <mc:Fallback>
          <p:sp>
            <p:nvSpPr>
              <p:cNvPr id="1050713" name=""/>
              <p:cNvSpPr/>
              <p:nvPr/>
            </p:nvSpPr>
            <p:spPr>
              <a:xfrm>
                <a:off x="3101205" y="148618"/>
                <a:ext cx="156000" cy="411742"/>
              </a:xfrm>
            </p:spPr>
          </p:sp>
        </mc:Fallback>
      </mc:AlternateContent>
      <mc:AlternateContent xmlns:mc="http://schemas.openxmlformats.org/markup-compatibility/2006">
        <mc:Choice xmlns:p14="http://schemas.microsoft.com/office/powerpoint/2010/main" Requires="p14">
          <p:contentPart p14:bwMode="auto" r:id="rId41">
            <p14:nvContentPartPr>
              <p14:cNvPr id="1050714" name=""/>
              <p14:cNvContentPartPr/>
              <p14:nvPr/>
            </p14:nvContentPartPr>
            <p14:xfrm>
              <a:off x="3280632" y="360691"/>
              <a:ext cx="16795" cy="123393"/>
            </p14:xfrm>
          </p:contentPart>
        </mc:Choice>
        <mc:Fallback>
          <p:sp>
            <p:nvSpPr>
              <p:cNvPr id="1050714" name=""/>
              <p:cNvSpPr/>
              <p:nvPr/>
            </p:nvSpPr>
            <p:spPr>
              <a:xfrm>
                <a:off x="3280632" y="360691"/>
                <a:ext cx="16795" cy="123393"/>
              </a:xfrm>
            </p:spPr>
          </p:sp>
        </mc:Fallback>
      </mc:AlternateContent>
      <mc:AlternateContent xmlns:mc="http://schemas.openxmlformats.org/markup-compatibility/2006">
        <mc:Choice xmlns:p14="http://schemas.microsoft.com/office/powerpoint/2010/main" Requires="p14">
          <p:contentPart p14:bwMode="auto" r:id="rId42">
            <p14:nvContentPartPr>
              <p14:cNvPr id="1050715" name=""/>
              <p14:cNvContentPartPr/>
              <p14:nvPr/>
            </p14:nvContentPartPr>
            <p14:xfrm>
              <a:off x="3371432" y="172527"/>
              <a:ext cx="131056" cy="31532"/>
            </p14:xfrm>
          </p:contentPart>
        </mc:Choice>
        <mc:Fallback>
          <p:sp>
            <p:nvSpPr>
              <p:cNvPr id="1050715" name=""/>
              <p:cNvSpPr/>
              <p:nvPr/>
            </p:nvSpPr>
            <p:spPr>
              <a:xfrm>
                <a:off x="3371432" y="172527"/>
                <a:ext cx="131056" cy="31532"/>
              </a:xfrm>
            </p:spPr>
          </p:sp>
        </mc:Fallback>
      </mc:AlternateContent>
      <mc:AlternateContent xmlns:mc="http://schemas.openxmlformats.org/markup-compatibility/2006">
        <mc:Choice xmlns:p14="http://schemas.microsoft.com/office/powerpoint/2010/main" Requires="p14">
          <p:contentPart p14:bwMode="auto" r:id="rId43">
            <p14:nvContentPartPr>
              <p14:cNvPr id="1050716" name=""/>
              <p14:cNvContentPartPr/>
              <p14:nvPr/>
            </p14:nvContentPartPr>
            <p14:xfrm>
              <a:off x="3348465" y="218462"/>
              <a:ext cx="123106" cy="209601"/>
            </p14:xfrm>
          </p:contentPart>
        </mc:Choice>
        <mc:Fallback>
          <p:sp>
            <p:nvSpPr>
              <p:cNvPr id="1050716" name=""/>
              <p:cNvSpPr/>
              <p:nvPr/>
            </p:nvSpPr>
            <p:spPr>
              <a:xfrm>
                <a:off x="3348465" y="218462"/>
                <a:ext cx="123106" cy="209601"/>
              </a:xfrm>
            </p:spPr>
          </p:sp>
        </mc:Fallback>
      </mc:AlternateContent>
      <mc:AlternateContent xmlns:mc="http://schemas.openxmlformats.org/markup-compatibility/2006">
        <mc:Choice xmlns:p14="http://schemas.microsoft.com/office/powerpoint/2010/main" Requires="p14">
          <p:contentPart p14:bwMode="auto" r:id="rId44">
            <p14:nvContentPartPr>
              <p14:cNvPr id="1050717" name=""/>
              <p14:cNvContentPartPr/>
              <p14:nvPr/>
            </p14:nvContentPartPr>
            <p14:xfrm>
              <a:off x="3489536" y="241955"/>
              <a:ext cx="55847" cy="163781"/>
            </p14:xfrm>
          </p:contentPart>
        </mc:Choice>
        <mc:Fallback>
          <p:sp>
            <p:nvSpPr>
              <p:cNvPr id="1050717" name=""/>
              <p:cNvSpPr/>
              <p:nvPr/>
            </p:nvSpPr>
            <p:spPr>
              <a:xfrm>
                <a:off x="3489536" y="241955"/>
                <a:ext cx="55847" cy="163781"/>
              </a:xfrm>
            </p:spPr>
          </p:sp>
        </mc:Fallback>
      </mc:AlternateContent>
      <mc:AlternateContent xmlns:mc="http://schemas.openxmlformats.org/markup-compatibility/2006">
        <mc:Choice xmlns:p14="http://schemas.microsoft.com/office/powerpoint/2010/main" Requires="p14">
          <p:contentPart p14:bwMode="auto" r:id="rId45">
            <p14:nvContentPartPr>
              <p14:cNvPr id="1050718" name=""/>
              <p14:cNvContentPartPr/>
              <p14:nvPr/>
            </p14:nvContentPartPr>
            <p14:xfrm>
              <a:off x="3547796" y="135919"/>
              <a:ext cx="99372" cy="321350"/>
            </p14:xfrm>
          </p:contentPart>
        </mc:Choice>
        <mc:Fallback>
          <p:sp>
            <p:nvSpPr>
              <p:cNvPr id="1050718" name=""/>
              <p:cNvSpPr/>
              <p:nvPr/>
            </p:nvSpPr>
            <p:spPr>
              <a:xfrm>
                <a:off x="3547796" y="135919"/>
                <a:ext cx="99372" cy="321350"/>
              </a:xfrm>
            </p:spPr>
          </p:sp>
        </mc:Fallback>
      </mc:AlternateContent>
      <mc:AlternateContent xmlns:mc="http://schemas.openxmlformats.org/markup-compatibility/2006">
        <mc:Choice xmlns:p14="http://schemas.microsoft.com/office/powerpoint/2010/main" Requires="p14">
          <p:contentPart p14:bwMode="auto" r:id="rId46">
            <p14:nvContentPartPr>
              <p14:cNvPr id="1050719" name=""/>
              <p14:cNvContentPartPr/>
              <p14:nvPr/>
            </p14:nvContentPartPr>
            <p14:xfrm>
              <a:off x="3747333" y="193699"/>
              <a:ext cx="67006" cy="15506"/>
            </p14:xfrm>
          </p:contentPart>
        </mc:Choice>
        <mc:Fallback>
          <p:sp>
            <p:nvSpPr>
              <p:cNvPr id="1050719" name=""/>
              <p:cNvSpPr/>
              <p:nvPr/>
            </p:nvSpPr>
            <p:spPr>
              <a:xfrm>
                <a:off x="3747333" y="193699"/>
                <a:ext cx="67006" cy="15506"/>
              </a:xfrm>
            </p:spPr>
          </p:sp>
        </mc:Fallback>
      </mc:AlternateContent>
      <mc:AlternateContent xmlns:mc="http://schemas.openxmlformats.org/markup-compatibility/2006">
        <mc:Choice xmlns:p14="http://schemas.microsoft.com/office/powerpoint/2010/main" Requires="p14">
          <p:contentPart p14:bwMode="auto" r:id="rId47">
            <p14:nvContentPartPr>
              <p14:cNvPr id="1050720" name=""/>
              <p14:cNvContentPartPr/>
              <p14:nvPr/>
            </p14:nvContentPartPr>
            <p14:xfrm>
              <a:off x="3737809" y="299101"/>
              <a:ext cx="80741" cy="9865"/>
            </p14:xfrm>
          </p:contentPart>
        </mc:Choice>
        <mc:Fallback>
          <p:sp>
            <p:nvSpPr>
              <p:cNvPr id="1050720" name=""/>
              <p:cNvSpPr/>
              <p:nvPr/>
            </p:nvSpPr>
            <p:spPr>
              <a:xfrm>
                <a:off x="3737809" y="299101"/>
                <a:ext cx="80741" cy="9865"/>
              </a:xfrm>
            </p:spPr>
          </p:sp>
        </mc:Fallback>
      </mc:AlternateContent>
      <mc:AlternateContent xmlns:mc="http://schemas.openxmlformats.org/markup-compatibility/2006">
        <mc:Choice xmlns:p14="http://schemas.microsoft.com/office/powerpoint/2010/main" Requires="p14">
          <p:contentPart p14:bwMode="auto" r:id="rId48">
            <p14:nvContentPartPr>
              <p14:cNvPr id="1050721" name=""/>
              <p14:cNvContentPartPr/>
              <p14:nvPr/>
            </p14:nvContentPartPr>
            <p14:xfrm>
              <a:off x="3963858" y="167666"/>
              <a:ext cx="95409" cy="228007"/>
            </p14:xfrm>
          </p:contentPart>
        </mc:Choice>
        <mc:Fallback>
          <p:sp>
            <p:nvSpPr>
              <p:cNvPr id="1050721" name=""/>
              <p:cNvSpPr/>
              <p:nvPr/>
            </p:nvSpPr>
            <p:spPr>
              <a:xfrm>
                <a:off x="3963858" y="167666"/>
                <a:ext cx="95409" cy="228007"/>
              </a:xfrm>
            </p:spPr>
          </p:sp>
        </mc:Fallback>
      </mc:AlternateContent>
      <mc:AlternateContent xmlns:mc="http://schemas.openxmlformats.org/markup-compatibility/2006">
        <mc:Choice xmlns:p14="http://schemas.microsoft.com/office/powerpoint/2010/main" Requires="p14">
          <p:contentPart p14:bwMode="auto" r:id="rId49">
            <p14:nvContentPartPr>
              <p14:cNvPr id="1050722" name=""/>
              <p14:cNvContentPartPr/>
              <p14:nvPr/>
            </p14:nvContentPartPr>
            <p14:xfrm>
              <a:off x="3941466" y="128934"/>
              <a:ext cx="97318" cy="250149"/>
            </p14:xfrm>
          </p:contentPart>
        </mc:Choice>
        <mc:Fallback>
          <p:sp>
            <p:nvSpPr>
              <p:cNvPr id="1050722" name=""/>
              <p:cNvSpPr/>
              <p:nvPr/>
            </p:nvSpPr>
            <p:spPr>
              <a:xfrm>
                <a:off x="3941466" y="128934"/>
                <a:ext cx="97318" cy="250149"/>
              </a:xfrm>
            </p:spPr>
          </p:sp>
        </mc:Fallback>
      </mc:AlternateContent>
      <mc:AlternateContent xmlns:mc="http://schemas.openxmlformats.org/markup-compatibility/2006">
        <mc:Choice xmlns:p14="http://schemas.microsoft.com/office/powerpoint/2010/main" Requires="p14">
          <p:contentPart p14:bwMode="auto" r:id="rId50">
            <p14:nvContentPartPr>
              <p14:cNvPr id="1050723" name=""/>
              <p14:cNvContentPartPr/>
              <p14:nvPr/>
            </p14:nvContentPartPr>
            <p14:xfrm>
              <a:off x="4071168" y="191212"/>
              <a:ext cx="67573" cy="20900"/>
            </p14:xfrm>
          </p:contentPart>
        </mc:Choice>
        <mc:Fallback>
          <p:sp>
            <p:nvSpPr>
              <p:cNvPr id="1050723" name=""/>
              <p:cNvSpPr/>
              <p:nvPr/>
            </p:nvSpPr>
            <p:spPr>
              <a:xfrm>
                <a:off x="4071168" y="191212"/>
                <a:ext cx="67573" cy="20900"/>
              </a:xfrm>
            </p:spPr>
          </p:sp>
        </mc:Fallback>
      </mc:AlternateContent>
      <mc:AlternateContent xmlns:mc="http://schemas.openxmlformats.org/markup-compatibility/2006">
        <mc:Choice xmlns:p14="http://schemas.microsoft.com/office/powerpoint/2010/main" Requires="p14">
          <p:contentPart p14:bwMode="auto" r:id="rId51">
            <p14:nvContentPartPr>
              <p14:cNvPr id="1050724" name=""/>
              <p14:cNvContentPartPr/>
              <p14:nvPr/>
            </p14:nvContentPartPr>
            <p14:xfrm>
              <a:off x="4057997" y="226717"/>
              <a:ext cx="69131" cy="157612"/>
            </p14:xfrm>
          </p:contentPart>
        </mc:Choice>
        <mc:Fallback>
          <p:sp>
            <p:nvSpPr>
              <p:cNvPr id="1050724" name=""/>
              <p:cNvSpPr/>
              <p:nvPr/>
            </p:nvSpPr>
            <p:spPr>
              <a:xfrm>
                <a:off x="4057997" y="226717"/>
                <a:ext cx="69131" cy="157612"/>
              </a:xfrm>
            </p:spPr>
          </p:sp>
        </mc:Fallback>
      </mc:AlternateContent>
      <mc:AlternateContent xmlns:mc="http://schemas.openxmlformats.org/markup-compatibility/2006">
        <mc:Choice xmlns:p14="http://schemas.microsoft.com/office/powerpoint/2010/main" Requires="p14">
          <p:contentPart p14:bwMode="auto" r:id="rId52">
            <p14:nvContentPartPr>
              <p14:cNvPr id="1050725" name=""/>
              <p14:cNvContentPartPr/>
              <p14:nvPr/>
            </p14:nvContentPartPr>
            <p14:xfrm>
              <a:off x="4147982" y="188278"/>
              <a:ext cx="162427" cy="202268"/>
            </p14:xfrm>
          </p:contentPart>
        </mc:Choice>
        <mc:Fallback>
          <p:sp>
            <p:nvSpPr>
              <p:cNvPr id="1050725" name=""/>
              <p:cNvSpPr/>
              <p:nvPr/>
            </p:nvSpPr>
            <p:spPr>
              <a:xfrm>
                <a:off x="4147982" y="188278"/>
                <a:ext cx="162427" cy="202268"/>
              </a:xfrm>
            </p:spPr>
          </p:sp>
        </mc:Fallback>
      </mc:AlternateContent>
      <mc:AlternateContent xmlns:mc="http://schemas.openxmlformats.org/markup-compatibility/2006">
        <mc:Choice xmlns:p14="http://schemas.microsoft.com/office/powerpoint/2010/main" Requires="p14">
          <p:contentPart p14:bwMode="auto" r:id="rId53">
            <p14:nvContentPartPr>
              <p14:cNvPr id="1050726" name=""/>
              <p14:cNvContentPartPr/>
              <p14:nvPr/>
            </p14:nvContentPartPr>
            <p14:xfrm>
              <a:off x="4290232" y="131474"/>
              <a:ext cx="54374" cy="402443"/>
            </p14:xfrm>
          </p:contentPart>
        </mc:Choice>
        <mc:Fallback>
          <p:sp>
            <p:nvSpPr>
              <p:cNvPr id="1050726" name=""/>
              <p:cNvSpPr/>
              <p:nvPr/>
            </p:nvSpPr>
            <p:spPr>
              <a:xfrm>
                <a:off x="4290232" y="131474"/>
                <a:ext cx="54374" cy="402443"/>
              </a:xfrm>
            </p:spPr>
          </p:sp>
        </mc:Fallback>
      </mc:AlternateContent>
      <mc:AlternateContent xmlns:mc="http://schemas.openxmlformats.org/markup-compatibility/2006">
        <mc:Choice xmlns:p14="http://schemas.microsoft.com/office/powerpoint/2010/main" Requires="p14">
          <p:contentPart p14:bwMode="auto" r:id="rId54">
            <p14:nvContentPartPr>
              <p14:cNvPr id="1050727" name=""/>
              <p14:cNvContentPartPr/>
              <p14:nvPr/>
            </p14:nvContentPartPr>
            <p14:xfrm>
              <a:off x="4400081" y="108452"/>
              <a:ext cx="201440" cy="148638"/>
            </p14:xfrm>
          </p:contentPart>
        </mc:Choice>
        <mc:Fallback>
          <p:sp>
            <p:nvSpPr>
              <p:cNvPr id="1050727" name=""/>
              <p:cNvSpPr/>
              <p:nvPr/>
            </p:nvSpPr>
            <p:spPr>
              <a:xfrm>
                <a:off x="4400081" y="108452"/>
                <a:ext cx="201440" cy="148638"/>
              </a:xfrm>
            </p:spPr>
          </p:sp>
        </mc:Fallback>
      </mc:AlternateContent>
      <mc:AlternateContent xmlns:mc="http://schemas.openxmlformats.org/markup-compatibility/2006">
        <mc:Choice xmlns:p14="http://schemas.microsoft.com/office/powerpoint/2010/main" Requires="p14">
          <p:contentPart p14:bwMode="auto" r:id="rId55">
            <p14:nvContentPartPr>
              <p14:cNvPr id="1050728" name=""/>
              <p14:cNvContentPartPr/>
              <p14:nvPr/>
            </p14:nvContentPartPr>
            <p14:xfrm>
              <a:off x="4504851" y="139694"/>
              <a:ext cx="87565" cy="8288"/>
            </p14:xfrm>
          </p:contentPart>
        </mc:Choice>
        <mc:Fallback>
          <p:sp>
            <p:nvSpPr>
              <p:cNvPr id="1050728" name=""/>
              <p:cNvSpPr/>
              <p:nvPr/>
            </p:nvSpPr>
            <p:spPr>
              <a:xfrm>
                <a:off x="4504851" y="139694"/>
                <a:ext cx="87565" cy="8288"/>
              </a:xfrm>
            </p:spPr>
          </p:sp>
        </mc:Fallback>
      </mc:AlternateContent>
      <mc:AlternateContent xmlns:mc="http://schemas.openxmlformats.org/markup-compatibility/2006">
        <mc:Choice xmlns:p14="http://schemas.microsoft.com/office/powerpoint/2010/main" Requires="p14">
          <p:contentPart p14:bwMode="auto" r:id="rId56">
            <p14:nvContentPartPr>
              <p14:cNvPr id="1050729" name=""/>
              <p14:cNvContentPartPr/>
              <p14:nvPr/>
            </p14:nvContentPartPr>
            <p14:xfrm>
              <a:off x="4548018" y="112426"/>
              <a:ext cx="3820" cy="164512"/>
            </p14:xfrm>
          </p:contentPart>
        </mc:Choice>
        <mc:Fallback>
          <p:sp>
            <p:nvSpPr>
              <p:cNvPr id="1050729" name=""/>
              <p:cNvSpPr/>
              <p:nvPr/>
            </p:nvSpPr>
            <p:spPr>
              <a:xfrm>
                <a:off x="4548018" y="112426"/>
                <a:ext cx="3820" cy="164512"/>
              </a:xfrm>
            </p:spPr>
          </p:sp>
        </mc:Fallback>
      </mc:AlternateContent>
      <mc:AlternateContent xmlns:mc="http://schemas.openxmlformats.org/markup-compatibility/2006">
        <mc:Choice xmlns:p14="http://schemas.microsoft.com/office/powerpoint/2010/main" Requires="p14">
          <p:contentPart p14:bwMode="auto" r:id="rId57">
            <p14:nvContentPartPr>
              <p14:cNvPr id="1050730" name=""/>
              <p14:cNvContentPartPr/>
              <p14:nvPr/>
            </p14:nvContentPartPr>
            <p14:xfrm>
              <a:off x="4675658" y="93377"/>
              <a:ext cx="144762" cy="279698"/>
            </p14:xfrm>
          </p:contentPart>
        </mc:Choice>
        <mc:Fallback>
          <p:sp>
            <p:nvSpPr>
              <p:cNvPr id="1050730" name=""/>
              <p:cNvSpPr/>
              <p:nvPr/>
            </p:nvSpPr>
            <p:spPr>
              <a:xfrm>
                <a:off x="4675658" y="93377"/>
                <a:ext cx="144762" cy="279698"/>
              </a:xfrm>
            </p:spPr>
          </p:sp>
        </mc:Fallback>
      </mc:AlternateContent>
      <mc:AlternateContent xmlns:mc="http://schemas.openxmlformats.org/markup-compatibility/2006">
        <mc:Choice xmlns:p14="http://schemas.microsoft.com/office/powerpoint/2010/main" Requires="p14">
          <p:contentPart p14:bwMode="auto" r:id="rId58">
            <p14:nvContentPartPr>
              <p14:cNvPr id="1050731" name=""/>
              <p14:cNvContentPartPr/>
              <p14:nvPr/>
            </p14:nvContentPartPr>
            <p14:xfrm>
              <a:off x="4808367" y="117690"/>
              <a:ext cx="89678" cy="8069"/>
            </p14:xfrm>
          </p:contentPart>
        </mc:Choice>
        <mc:Fallback>
          <p:sp>
            <p:nvSpPr>
              <p:cNvPr id="1050731" name=""/>
              <p:cNvSpPr/>
              <p:nvPr/>
            </p:nvSpPr>
            <p:spPr>
              <a:xfrm>
                <a:off x="4808367" y="117690"/>
                <a:ext cx="89678" cy="8069"/>
              </a:xfrm>
            </p:spPr>
          </p:sp>
        </mc:Fallback>
      </mc:AlternateContent>
      <mc:AlternateContent xmlns:mc="http://schemas.openxmlformats.org/markup-compatibility/2006">
        <mc:Choice xmlns:p14="http://schemas.microsoft.com/office/powerpoint/2010/main" Requires="p14">
          <p:contentPart p14:bwMode="auto" r:id="rId59">
            <p14:nvContentPartPr>
              <p14:cNvPr id="1050732" name=""/>
              <p14:cNvContentPartPr/>
              <p14:nvPr/>
            </p14:nvContentPartPr>
            <p14:xfrm>
              <a:off x="4819749" y="144173"/>
              <a:ext cx="103965" cy="226902"/>
            </p14:xfrm>
          </p:contentPart>
        </mc:Choice>
        <mc:Fallback>
          <p:sp>
            <p:nvSpPr>
              <p:cNvPr id="1050732" name=""/>
              <p:cNvSpPr/>
              <p:nvPr/>
            </p:nvSpPr>
            <p:spPr>
              <a:xfrm>
                <a:off x="4819749" y="144173"/>
                <a:ext cx="103965" cy="226902"/>
              </a:xfrm>
            </p:spPr>
          </p:sp>
        </mc:Fallback>
      </mc:AlternateContent>
      <mc:AlternateContent xmlns:mc="http://schemas.openxmlformats.org/markup-compatibility/2006">
        <mc:Choice xmlns:p14="http://schemas.microsoft.com/office/powerpoint/2010/main" Requires="p14">
          <p:contentPart p14:bwMode="auto" r:id="rId60">
            <p14:nvContentPartPr>
              <p14:cNvPr id="1050733" name=""/>
              <p14:cNvContentPartPr/>
              <p14:nvPr/>
            </p14:nvContentPartPr>
            <p14:xfrm>
              <a:off x="4906351" y="159412"/>
              <a:ext cx="154350" cy="195522"/>
            </p14:xfrm>
          </p:contentPart>
        </mc:Choice>
        <mc:Fallback>
          <p:sp>
            <p:nvSpPr>
              <p:cNvPr id="1050733" name=""/>
              <p:cNvSpPr/>
              <p:nvPr/>
            </p:nvSpPr>
            <p:spPr>
              <a:xfrm>
                <a:off x="4906351" y="159412"/>
                <a:ext cx="154350" cy="195522"/>
              </a:xfrm>
            </p:spPr>
          </p:sp>
        </mc:Fallback>
      </mc:AlternateContent>
      <mc:AlternateContent xmlns:mc="http://schemas.openxmlformats.org/markup-compatibility/2006">
        <mc:Choice xmlns:p14="http://schemas.microsoft.com/office/powerpoint/2010/main" Requires="p14">
          <p:contentPart p14:bwMode="auto" r:id="rId61">
            <p14:nvContentPartPr>
              <p14:cNvPr id="1050734" name=""/>
              <p14:cNvContentPartPr/>
              <p14:nvPr/>
            </p14:nvContentPartPr>
            <p14:xfrm>
              <a:off x="5066164" y="201833"/>
              <a:ext cx="58872" cy="3295"/>
            </p14:xfrm>
          </p:contentPart>
        </mc:Choice>
        <mc:Fallback>
          <p:sp>
            <p:nvSpPr>
              <p:cNvPr id="1050734" name=""/>
              <p:cNvSpPr/>
              <p:nvPr/>
            </p:nvSpPr>
            <p:spPr>
              <a:xfrm>
                <a:off x="5066164" y="201833"/>
                <a:ext cx="58872" cy="3295"/>
              </a:xfrm>
            </p:spPr>
          </p:sp>
        </mc:Fallback>
      </mc:AlternateContent>
      <mc:AlternateContent xmlns:mc="http://schemas.openxmlformats.org/markup-compatibility/2006">
        <mc:Choice xmlns:p14="http://schemas.microsoft.com/office/powerpoint/2010/main" Requires="p14">
          <p:contentPart p14:bwMode="auto" r:id="rId62">
            <p14:nvContentPartPr>
              <p14:cNvPr id="1050735" name=""/>
              <p14:cNvContentPartPr/>
              <p14:nvPr/>
            </p14:nvContentPartPr>
            <p14:xfrm>
              <a:off x="5132012" y="147348"/>
              <a:ext cx="165215" cy="193056"/>
            </p14:xfrm>
          </p:contentPart>
        </mc:Choice>
        <mc:Fallback>
          <p:sp>
            <p:nvSpPr>
              <p:cNvPr id="1050735" name=""/>
              <p:cNvSpPr/>
              <p:nvPr/>
            </p:nvSpPr>
            <p:spPr>
              <a:xfrm>
                <a:off x="5132012" y="147348"/>
                <a:ext cx="165215" cy="193056"/>
              </a:xfrm>
            </p:spPr>
          </p:sp>
        </mc:Fallback>
      </mc:AlternateContent>
      <mc:AlternateContent xmlns:mc="http://schemas.openxmlformats.org/markup-compatibility/2006">
        <mc:Choice xmlns:p14="http://schemas.microsoft.com/office/powerpoint/2010/main" Requires="p14">
          <p:contentPart p14:bwMode="auto" r:id="rId63">
            <p14:nvContentPartPr>
              <p14:cNvPr id="1050736" name=""/>
              <p14:cNvContentPartPr/>
              <p14:nvPr/>
            </p14:nvContentPartPr>
            <p14:xfrm>
              <a:off x="5234397" y="86393"/>
              <a:ext cx="143099" cy="288921"/>
            </p14:xfrm>
          </p:contentPart>
        </mc:Choice>
        <mc:Fallback>
          <p:sp>
            <p:nvSpPr>
              <p:cNvPr id="1050736" name=""/>
              <p:cNvSpPr/>
              <p:nvPr/>
            </p:nvSpPr>
            <p:spPr>
              <a:xfrm>
                <a:off x="5234397" y="86393"/>
                <a:ext cx="143099" cy="288921"/>
              </a:xfrm>
            </p:spPr>
          </p:sp>
        </mc:Fallback>
      </mc:AlternateContent>
      <mc:AlternateContent xmlns:mc="http://schemas.openxmlformats.org/markup-compatibility/2006">
        <mc:Choice xmlns:p14="http://schemas.microsoft.com/office/powerpoint/2010/main" Requires="p14">
          <p:contentPart p14:bwMode="auto" r:id="rId64">
            <p14:nvContentPartPr>
              <p14:cNvPr id="1050737" name=""/>
              <p14:cNvContentPartPr/>
              <p14:nvPr/>
            </p14:nvContentPartPr>
            <p14:xfrm>
              <a:off x="5534771" y="354906"/>
              <a:ext cx="109988" cy="11500"/>
            </p14:xfrm>
          </p:contentPart>
        </mc:Choice>
        <mc:Fallback>
          <p:sp>
            <p:nvSpPr>
              <p:cNvPr id="1050737" name=""/>
              <p:cNvSpPr/>
              <p:nvPr/>
            </p:nvSpPr>
            <p:spPr>
              <a:xfrm>
                <a:off x="5534771" y="354906"/>
                <a:ext cx="109988" cy="11500"/>
              </a:xfrm>
            </p:spPr>
          </p:sp>
        </mc:Fallback>
      </mc:AlternateContent>
      <mc:AlternateContent xmlns:mc="http://schemas.openxmlformats.org/markup-compatibility/2006">
        <mc:Choice xmlns:p14="http://schemas.microsoft.com/office/powerpoint/2010/main" Requires="p14">
          <p:contentPart p14:bwMode="auto" r:id="rId65">
            <p14:nvContentPartPr>
              <p14:cNvPr id="1050738" name=""/>
              <p14:cNvContentPartPr/>
              <p14:nvPr/>
            </p14:nvContentPartPr>
            <p14:xfrm>
              <a:off x="5441431" y="439425"/>
              <a:ext cx="172792" cy="32090"/>
            </p14:xfrm>
          </p:contentPart>
        </mc:Choice>
        <mc:Fallback>
          <p:sp>
            <p:nvSpPr>
              <p:cNvPr id="1050738" name=""/>
              <p:cNvSpPr/>
              <p:nvPr/>
            </p:nvSpPr>
            <p:spPr>
              <a:xfrm>
                <a:off x="5441431" y="439425"/>
                <a:ext cx="172792" cy="32090"/>
              </a:xfrm>
            </p:spPr>
          </p:sp>
        </mc:Fallback>
      </mc:AlternateContent>
      <mc:AlternateContent xmlns:mc="http://schemas.openxmlformats.org/markup-compatibility/2006">
        <mc:Choice xmlns:p14="http://schemas.microsoft.com/office/powerpoint/2010/main" Requires="p14">
          <p:contentPart p14:bwMode="auto" r:id="rId66">
            <p14:nvContentPartPr>
              <p14:cNvPr id="1050739" name=""/>
              <p14:cNvContentPartPr/>
              <p14:nvPr/>
            </p14:nvContentPartPr>
            <p14:xfrm>
              <a:off x="5958931" y="332286"/>
              <a:ext cx="176046" cy="1984"/>
            </p14:xfrm>
          </p:contentPart>
        </mc:Choice>
        <mc:Fallback>
          <p:sp>
            <p:nvSpPr>
              <p:cNvPr id="1050739" name=""/>
              <p:cNvSpPr/>
              <p:nvPr/>
            </p:nvSpPr>
            <p:spPr>
              <a:xfrm>
                <a:off x="5958931" y="332286"/>
                <a:ext cx="176046" cy="1984"/>
              </a:xfrm>
            </p:spPr>
          </p:sp>
        </mc:Fallback>
      </mc:AlternateContent>
      <mc:AlternateContent xmlns:mc="http://schemas.openxmlformats.org/markup-compatibility/2006">
        <mc:Choice xmlns:p14="http://schemas.microsoft.com/office/powerpoint/2010/main" Requires="p14">
          <p:contentPart p14:bwMode="auto" r:id="rId67">
            <p14:nvContentPartPr>
              <p14:cNvPr id="1050740" name=""/>
              <p14:cNvContentPartPr/>
              <p14:nvPr/>
            </p14:nvContentPartPr>
            <p14:xfrm>
              <a:off x="5933532" y="368311"/>
              <a:ext cx="241812" cy="165749"/>
            </p14:xfrm>
          </p:contentPart>
        </mc:Choice>
        <mc:Fallback>
          <p:sp>
            <p:nvSpPr>
              <p:cNvPr id="1050740" name=""/>
              <p:cNvSpPr/>
              <p:nvPr/>
            </p:nvSpPr>
            <p:spPr>
              <a:xfrm>
                <a:off x="5933532" y="368311"/>
                <a:ext cx="241812" cy="165749"/>
              </a:xfrm>
            </p:spPr>
          </p:sp>
        </mc:Fallback>
      </mc:AlternateContent>
      <mc:AlternateContent xmlns:mc="http://schemas.openxmlformats.org/markup-compatibility/2006">
        <mc:Choice xmlns:p14="http://schemas.microsoft.com/office/powerpoint/2010/main" Requires="p14">
          <p:contentPart p14:bwMode="auto" r:id="rId68">
            <p14:nvContentPartPr>
              <p14:cNvPr id="1050741" name=""/>
              <p14:cNvContentPartPr/>
              <p14:nvPr/>
            </p14:nvContentPartPr>
            <p14:xfrm>
              <a:off x="5925078" y="718803"/>
              <a:ext cx="7465" cy="196083"/>
            </p14:xfrm>
          </p:contentPart>
        </mc:Choice>
        <mc:Fallback>
          <p:sp>
            <p:nvSpPr>
              <p:cNvPr id="1050741" name=""/>
              <p:cNvSpPr/>
              <p:nvPr/>
            </p:nvSpPr>
            <p:spPr>
              <a:xfrm>
                <a:off x="5925078" y="718803"/>
                <a:ext cx="7465" cy="196083"/>
              </a:xfrm>
            </p:spPr>
          </p:sp>
        </mc:Fallback>
      </mc:AlternateContent>
      <mc:AlternateContent xmlns:mc="http://schemas.openxmlformats.org/markup-compatibility/2006">
        <mc:Choice xmlns:p14="http://schemas.microsoft.com/office/powerpoint/2010/main" Requires="p14">
          <p:contentPart p14:bwMode="auto" r:id="rId69">
            <p14:nvContentPartPr>
              <p14:cNvPr id="1050742" name=""/>
              <p14:cNvContentPartPr/>
              <p14:nvPr/>
            </p14:nvContentPartPr>
            <p14:xfrm>
              <a:off x="5945727" y="699755"/>
              <a:ext cx="115338" cy="182367"/>
            </p14:xfrm>
          </p:contentPart>
        </mc:Choice>
        <mc:Fallback>
          <p:sp>
            <p:nvSpPr>
              <p:cNvPr id="1050742" name=""/>
              <p:cNvSpPr/>
              <p:nvPr/>
            </p:nvSpPr>
            <p:spPr>
              <a:xfrm>
                <a:off x="5945727" y="699755"/>
                <a:ext cx="115338" cy="182367"/>
              </a:xfrm>
            </p:spPr>
          </p:sp>
        </mc:Fallback>
      </mc:AlternateContent>
      <mc:AlternateContent xmlns:mc="http://schemas.openxmlformats.org/markup-compatibility/2006">
        <mc:Choice xmlns:p14="http://schemas.microsoft.com/office/powerpoint/2010/main" Requires="p14">
          <p:contentPart p14:bwMode="auto" r:id="rId70">
            <p14:nvContentPartPr>
              <p14:cNvPr id="1050743" name=""/>
              <p14:cNvContentPartPr/>
              <p14:nvPr/>
            </p14:nvContentPartPr>
            <p14:xfrm>
              <a:off x="6073226" y="728963"/>
              <a:ext cx="75154" cy="37853"/>
            </p14:xfrm>
          </p:contentPart>
        </mc:Choice>
        <mc:Fallback>
          <p:sp>
            <p:nvSpPr>
              <p:cNvPr id="1050743" name=""/>
              <p:cNvSpPr/>
              <p:nvPr/>
            </p:nvSpPr>
            <p:spPr>
              <a:xfrm>
                <a:off x="6073226" y="728963"/>
                <a:ext cx="75154" cy="37853"/>
              </a:xfrm>
            </p:spPr>
          </p:sp>
        </mc:Fallback>
      </mc:AlternateContent>
      <mc:AlternateContent xmlns:mc="http://schemas.openxmlformats.org/markup-compatibility/2006">
        <mc:Choice xmlns:p14="http://schemas.microsoft.com/office/powerpoint/2010/main" Requires="p14">
          <p:contentPart p14:bwMode="auto" r:id="rId71">
            <p14:nvContentPartPr>
              <p14:cNvPr id="1050744" name=""/>
              <p14:cNvContentPartPr/>
              <p14:nvPr/>
            </p14:nvContentPartPr>
            <p14:xfrm>
              <a:off x="6023063" y="833064"/>
              <a:ext cx="118264" cy="7015"/>
            </p14:xfrm>
          </p:contentPart>
        </mc:Choice>
        <mc:Fallback>
          <p:sp>
            <p:nvSpPr>
              <p:cNvPr id="1050744" name=""/>
              <p:cNvSpPr/>
              <p:nvPr/>
            </p:nvSpPr>
            <p:spPr>
              <a:xfrm>
                <a:off x="6023063" y="833064"/>
                <a:ext cx="118264" cy="7015"/>
              </a:xfrm>
            </p:spPr>
          </p:sp>
        </mc:Fallback>
      </mc:AlternateContent>
      <mc:AlternateContent xmlns:mc="http://schemas.openxmlformats.org/markup-compatibility/2006">
        <mc:Choice xmlns:p14="http://schemas.microsoft.com/office/powerpoint/2010/main" Requires="p14">
          <p:contentPart p14:bwMode="auto" r:id="rId72">
            <p14:nvContentPartPr>
              <p14:cNvPr id="1050745" name=""/>
              <p14:cNvContentPartPr/>
              <p14:nvPr/>
            </p14:nvContentPartPr>
            <p14:xfrm>
              <a:off x="6151962" y="784455"/>
              <a:ext cx="72644" cy="14987"/>
            </p14:xfrm>
          </p:contentPart>
        </mc:Choice>
        <mc:Fallback>
          <p:sp>
            <p:nvSpPr>
              <p:cNvPr id="1050745" name=""/>
              <p:cNvSpPr/>
              <p:nvPr/>
            </p:nvSpPr>
            <p:spPr>
              <a:xfrm>
                <a:off x="6151962" y="784455"/>
                <a:ext cx="72644" cy="14987"/>
              </a:xfrm>
            </p:spPr>
          </p:sp>
        </mc:Fallback>
      </mc:AlternateContent>
      <mc:AlternateContent xmlns:mc="http://schemas.openxmlformats.org/markup-compatibility/2006">
        <mc:Choice xmlns:p14="http://schemas.microsoft.com/office/powerpoint/2010/main" Requires="p14">
          <p:contentPart p14:bwMode="auto" r:id="rId73">
            <p14:nvContentPartPr>
              <p14:cNvPr id="1050746" name=""/>
              <p14:cNvContentPartPr/>
              <p14:nvPr/>
            </p14:nvContentPartPr>
            <p14:xfrm>
              <a:off x="6208376" y="631951"/>
              <a:ext cx="194264" cy="200680"/>
            </p14:xfrm>
          </p:contentPart>
        </mc:Choice>
        <mc:Fallback>
          <p:sp>
            <p:nvSpPr>
              <p:cNvPr id="1050746" name=""/>
              <p:cNvSpPr/>
              <p:nvPr/>
            </p:nvSpPr>
            <p:spPr>
              <a:xfrm>
                <a:off x="6208376" y="631951"/>
                <a:ext cx="194264" cy="200680"/>
              </a:xfrm>
            </p:spPr>
          </p:sp>
        </mc:Fallback>
      </mc:AlternateContent>
      <mc:AlternateContent xmlns:mc="http://schemas.openxmlformats.org/markup-compatibility/2006">
        <mc:Choice xmlns:p14="http://schemas.microsoft.com/office/powerpoint/2010/main" Requires="p14">
          <p:contentPart p14:bwMode="auto" r:id="rId74">
            <p14:nvContentPartPr>
              <p14:cNvPr id="1050747" name=""/>
              <p14:cNvContentPartPr/>
              <p14:nvPr/>
            </p14:nvContentPartPr>
            <p14:xfrm>
              <a:off x="5919748" y="114330"/>
              <a:ext cx="212313" cy="121599"/>
            </p14:xfrm>
          </p:contentPart>
        </mc:Choice>
        <mc:Fallback>
          <p:sp>
            <p:nvSpPr>
              <p:cNvPr id="1050747" name=""/>
              <p:cNvSpPr/>
              <p:nvPr/>
            </p:nvSpPr>
            <p:spPr>
              <a:xfrm>
                <a:off x="5919748" y="114330"/>
                <a:ext cx="212313" cy="121599"/>
              </a:xfrm>
            </p:spPr>
          </p:sp>
        </mc:Fallback>
      </mc:AlternateContent>
      <mc:AlternateContent xmlns:mc="http://schemas.openxmlformats.org/markup-compatibility/2006">
        <mc:Choice xmlns:p14="http://schemas.microsoft.com/office/powerpoint/2010/main" Requires="p14">
          <p:contentPart p14:bwMode="auto" r:id="rId75">
            <p14:nvContentPartPr>
              <p14:cNvPr id="1050748" name=""/>
              <p14:cNvContentPartPr/>
              <p14:nvPr/>
            </p14:nvContentPartPr>
            <p14:xfrm>
              <a:off x="6366581" y="351802"/>
              <a:ext cx="136903" cy="204196"/>
            </p14:xfrm>
          </p:contentPart>
        </mc:Choice>
        <mc:Fallback>
          <p:sp>
            <p:nvSpPr>
              <p:cNvPr id="1050748" name=""/>
              <p:cNvSpPr/>
              <p:nvPr/>
            </p:nvSpPr>
            <p:spPr>
              <a:xfrm>
                <a:off x="6366581" y="351802"/>
                <a:ext cx="136903" cy="204196"/>
              </a:xfrm>
            </p:spPr>
          </p:sp>
        </mc:Fallback>
      </mc:AlternateContent>
      <mc:AlternateContent xmlns:mc="http://schemas.openxmlformats.org/markup-compatibility/2006">
        <mc:Choice xmlns:p14="http://schemas.microsoft.com/office/powerpoint/2010/main" Requires="p14">
          <p:contentPart p14:bwMode="auto" r:id="rId76">
            <p14:nvContentPartPr>
              <p14:cNvPr id="1050749" name=""/>
              <p14:cNvContentPartPr/>
              <p14:nvPr/>
            </p14:nvContentPartPr>
            <p14:xfrm>
              <a:off x="6387374" y="325769"/>
              <a:ext cx="62388" cy="272856"/>
            </p14:xfrm>
          </p:contentPart>
        </mc:Choice>
        <mc:Fallback>
          <p:sp>
            <p:nvSpPr>
              <p:cNvPr id="1050749" name=""/>
              <p:cNvSpPr/>
              <p:nvPr/>
            </p:nvSpPr>
            <p:spPr>
              <a:xfrm>
                <a:off x="6387374" y="325769"/>
                <a:ext cx="62388" cy="272856"/>
              </a:xfrm>
            </p:spPr>
          </p:sp>
        </mc:Fallback>
      </mc:AlternateContent>
      <mc:AlternateContent xmlns:mc="http://schemas.openxmlformats.org/markup-compatibility/2006">
        <mc:Choice xmlns:p14="http://schemas.microsoft.com/office/powerpoint/2010/main" Requires="p14">
          <p:contentPart p14:bwMode="auto" r:id="rId77">
            <p14:nvContentPartPr>
              <p14:cNvPr id="1050750" name=""/>
              <p14:cNvContentPartPr/>
              <p14:nvPr/>
            </p14:nvContentPartPr>
            <p14:xfrm>
              <a:off x="6484686" y="304563"/>
              <a:ext cx="184143" cy="3808"/>
            </p14:xfrm>
          </p:contentPart>
        </mc:Choice>
        <mc:Fallback>
          <p:sp>
            <p:nvSpPr>
              <p:cNvPr id="1050750" name=""/>
              <p:cNvSpPr/>
              <p:nvPr/>
            </p:nvSpPr>
            <p:spPr>
              <a:xfrm>
                <a:off x="6484686" y="304563"/>
                <a:ext cx="184143" cy="3808"/>
              </a:xfrm>
            </p:spPr>
          </p:sp>
        </mc:Fallback>
      </mc:AlternateContent>
      <mc:AlternateContent xmlns:mc="http://schemas.openxmlformats.org/markup-compatibility/2006">
        <mc:Choice xmlns:p14="http://schemas.microsoft.com/office/powerpoint/2010/main" Requires="p14">
          <p:contentPart p14:bwMode="auto" r:id="rId78">
            <p14:nvContentPartPr>
              <p14:cNvPr id="1050751" name=""/>
              <p14:cNvContentPartPr/>
              <p14:nvPr/>
            </p14:nvContentPartPr>
            <p14:xfrm>
              <a:off x="6513203" y="347357"/>
              <a:ext cx="185131" cy="174288"/>
            </p14:xfrm>
          </p:contentPart>
        </mc:Choice>
        <mc:Fallback>
          <p:sp>
            <p:nvSpPr>
              <p:cNvPr id="1050751" name=""/>
              <p:cNvSpPr/>
              <p:nvPr/>
            </p:nvSpPr>
            <p:spPr>
              <a:xfrm>
                <a:off x="6513203" y="347357"/>
                <a:ext cx="185131" cy="174288"/>
              </a:xfrm>
            </p:spPr>
          </p:sp>
        </mc:Fallback>
      </mc:AlternateContent>
      <mc:AlternateContent xmlns:mc="http://schemas.openxmlformats.org/markup-compatibility/2006">
        <mc:Choice xmlns:p14="http://schemas.microsoft.com/office/powerpoint/2010/main" Requires="p14">
          <p:contentPart p14:bwMode="auto" r:id="rId79">
            <p14:nvContentPartPr>
              <p14:cNvPr id="1050752" name=""/>
              <p14:cNvContentPartPr/>
              <p14:nvPr/>
            </p14:nvContentPartPr>
            <p14:xfrm>
              <a:off x="6685677" y="247035"/>
              <a:ext cx="98789" cy="261386"/>
            </p14:xfrm>
          </p:contentPart>
        </mc:Choice>
        <mc:Fallback>
          <p:sp>
            <p:nvSpPr>
              <p:cNvPr id="1050752" name=""/>
              <p:cNvSpPr/>
              <p:nvPr/>
            </p:nvSpPr>
            <p:spPr>
              <a:xfrm>
                <a:off x="6685677" y="247035"/>
                <a:ext cx="98789" cy="261386"/>
              </a:xfrm>
            </p:spPr>
          </p:sp>
        </mc:Fallback>
      </mc:AlternateContent>
      <mc:AlternateContent xmlns:mc="http://schemas.openxmlformats.org/markup-compatibility/2006">
        <mc:Choice xmlns:p14="http://schemas.microsoft.com/office/powerpoint/2010/main" Requires="p14">
          <p:contentPart p14:bwMode="auto" r:id="rId80">
            <p14:nvContentPartPr>
              <p14:cNvPr id="1050753" name=""/>
              <p14:cNvContentPartPr/>
              <p14:nvPr/>
            </p14:nvContentPartPr>
            <p14:xfrm>
              <a:off x="6790105" y="198144"/>
              <a:ext cx="113385" cy="321942"/>
            </p14:xfrm>
          </p:contentPart>
        </mc:Choice>
        <mc:Fallback>
          <p:sp>
            <p:nvSpPr>
              <p:cNvPr id="1050753" name=""/>
              <p:cNvSpPr/>
              <p:nvPr/>
            </p:nvSpPr>
            <p:spPr>
              <a:xfrm>
                <a:off x="6790105" y="198144"/>
                <a:ext cx="113385" cy="321942"/>
              </a:xfrm>
            </p:spPr>
          </p:sp>
        </mc:Fallback>
      </mc:AlternateContent>
      <mc:AlternateContent xmlns:mc="http://schemas.openxmlformats.org/markup-compatibility/2006">
        <mc:Choice xmlns:p14="http://schemas.microsoft.com/office/powerpoint/2010/main" Requires="p14">
          <p:contentPart p14:bwMode="auto" r:id="rId81">
            <p14:nvContentPartPr>
              <p14:cNvPr id="1050754" name=""/>
              <p14:cNvContentPartPr/>
              <p14:nvPr/>
            </p14:nvContentPartPr>
            <p14:xfrm>
              <a:off x="7025031" y="222127"/>
              <a:ext cx="167212" cy="293424"/>
            </p14:xfrm>
          </p:contentPart>
        </mc:Choice>
        <mc:Fallback>
          <p:sp>
            <p:nvSpPr>
              <p:cNvPr id="1050754" name=""/>
              <p:cNvSpPr/>
              <p:nvPr/>
            </p:nvSpPr>
            <p:spPr>
              <a:xfrm>
                <a:off x="7025031" y="222127"/>
                <a:ext cx="167212" cy="293424"/>
              </a:xfrm>
            </p:spPr>
          </p:sp>
        </mc:Fallback>
      </mc:AlternateContent>
      <mc:AlternateContent xmlns:mc="http://schemas.openxmlformats.org/markup-compatibility/2006">
        <mc:Choice xmlns:p14="http://schemas.microsoft.com/office/powerpoint/2010/main" Requires="p14">
          <p:contentPart p14:bwMode="auto" r:id="rId82">
            <p14:nvContentPartPr>
              <p14:cNvPr id="1050755" name=""/>
              <p14:cNvContentPartPr/>
              <p14:nvPr/>
            </p14:nvContentPartPr>
            <p14:xfrm>
              <a:off x="7236488" y="213090"/>
              <a:ext cx="75507" cy="29035"/>
            </p14:xfrm>
          </p:contentPart>
        </mc:Choice>
        <mc:Fallback>
          <p:sp>
            <p:nvSpPr>
              <p:cNvPr id="1050755" name=""/>
              <p:cNvSpPr/>
              <p:nvPr/>
            </p:nvSpPr>
            <p:spPr>
              <a:xfrm>
                <a:off x="7236488" y="213090"/>
                <a:ext cx="75507" cy="29035"/>
              </a:xfrm>
            </p:spPr>
          </p:sp>
        </mc:Fallback>
      </mc:AlternateContent>
      <mc:AlternateContent xmlns:mc="http://schemas.openxmlformats.org/markup-compatibility/2006">
        <mc:Choice xmlns:p14="http://schemas.microsoft.com/office/powerpoint/2010/main" Requires="p14">
          <p:contentPart p14:bwMode="auto" r:id="rId83">
            <p14:nvContentPartPr>
              <p14:cNvPr id="1050756" name=""/>
              <p14:cNvContentPartPr/>
              <p14:nvPr/>
            </p14:nvContentPartPr>
            <p14:xfrm>
              <a:off x="7221447" y="263544"/>
              <a:ext cx="82133" cy="206475"/>
            </p14:xfrm>
          </p:contentPart>
        </mc:Choice>
        <mc:Fallback>
          <p:sp>
            <p:nvSpPr>
              <p:cNvPr id="1050756" name=""/>
              <p:cNvSpPr/>
              <p:nvPr/>
            </p:nvSpPr>
            <p:spPr>
              <a:xfrm>
                <a:off x="7221447" y="263544"/>
                <a:ext cx="82133" cy="206475"/>
              </a:xfrm>
            </p:spPr>
          </p:sp>
        </mc:Fallback>
      </mc:AlternateContent>
      <mc:AlternateContent xmlns:mc="http://schemas.openxmlformats.org/markup-compatibility/2006">
        <mc:Choice xmlns:p14="http://schemas.microsoft.com/office/powerpoint/2010/main" Requires="p14">
          <p:contentPart p14:bwMode="auto" r:id="rId84">
            <p14:nvContentPartPr>
              <p14:cNvPr id="1050757" name=""/>
              <p14:cNvContentPartPr/>
              <p14:nvPr/>
            </p14:nvContentPartPr>
            <p14:xfrm>
              <a:off x="7302211" y="299736"/>
              <a:ext cx="171389" cy="198467"/>
            </p14:xfrm>
          </p:contentPart>
        </mc:Choice>
        <mc:Fallback>
          <p:sp>
            <p:nvSpPr>
              <p:cNvPr id="1050757" name=""/>
              <p:cNvSpPr/>
              <p:nvPr/>
            </p:nvSpPr>
            <p:spPr>
              <a:xfrm>
                <a:off x="7302211" y="299736"/>
                <a:ext cx="171389" cy="198467"/>
              </a:xfrm>
            </p:spPr>
          </p:sp>
        </mc:Fallback>
      </mc:AlternateContent>
      <mc:AlternateContent xmlns:mc="http://schemas.openxmlformats.org/markup-compatibility/2006">
        <mc:Choice xmlns:p14="http://schemas.microsoft.com/office/powerpoint/2010/main" Requires="p14">
          <p:contentPart p14:bwMode="auto" r:id="rId85">
            <p14:nvContentPartPr>
              <p14:cNvPr id="1050758" name=""/>
              <p14:cNvContentPartPr/>
              <p14:nvPr/>
            </p14:nvContentPartPr>
            <p14:xfrm>
              <a:off x="7491111" y="328075"/>
              <a:ext cx="84609" cy="21186"/>
            </p14:xfrm>
          </p:contentPart>
        </mc:Choice>
        <mc:Fallback>
          <p:sp>
            <p:nvSpPr>
              <p:cNvPr id="1050758" name=""/>
              <p:cNvSpPr/>
              <p:nvPr/>
            </p:nvSpPr>
            <p:spPr>
              <a:xfrm>
                <a:off x="7491111" y="328075"/>
                <a:ext cx="84609" cy="21186"/>
              </a:xfrm>
            </p:spPr>
          </p:sp>
        </mc:Fallback>
      </mc:AlternateContent>
      <mc:AlternateContent xmlns:mc="http://schemas.openxmlformats.org/markup-compatibility/2006">
        <mc:Choice xmlns:p14="http://schemas.microsoft.com/office/powerpoint/2010/main" Requires="p14">
          <p:contentPart p14:bwMode="auto" r:id="rId86">
            <p14:nvContentPartPr>
              <p14:cNvPr id="1050759" name=""/>
              <p14:cNvContentPartPr/>
              <p14:nvPr/>
            </p14:nvContentPartPr>
            <p14:xfrm>
              <a:off x="7598978" y="197509"/>
              <a:ext cx="140426" cy="229450"/>
            </p14:xfrm>
          </p:contentPart>
        </mc:Choice>
        <mc:Fallback>
          <p:sp>
            <p:nvSpPr>
              <p:cNvPr id="1050759" name=""/>
              <p:cNvSpPr/>
              <p:nvPr/>
            </p:nvSpPr>
            <p:spPr>
              <a:xfrm>
                <a:off x="7598978" y="197509"/>
                <a:ext cx="140426" cy="229450"/>
              </a:xfrm>
            </p:spPr>
          </p:sp>
        </mc:Fallback>
      </mc:AlternateContent>
      <mc:AlternateContent xmlns:mc="http://schemas.openxmlformats.org/markup-compatibility/2006">
        <mc:Choice xmlns:p14="http://schemas.microsoft.com/office/powerpoint/2010/main" Requires="p14">
          <p:contentPart p14:bwMode="auto" r:id="rId87">
            <p14:nvContentPartPr>
              <p14:cNvPr id="1050760" name=""/>
              <p14:cNvContentPartPr/>
              <p14:nvPr/>
            </p14:nvContentPartPr>
            <p14:xfrm>
              <a:off x="7723510" y="175286"/>
              <a:ext cx="76652" cy="314300"/>
            </p14:xfrm>
          </p:contentPart>
        </mc:Choice>
        <mc:Fallback>
          <p:sp>
            <p:nvSpPr>
              <p:cNvPr id="1050760" name=""/>
              <p:cNvSpPr/>
              <p:nvPr/>
            </p:nvSpPr>
            <p:spPr>
              <a:xfrm>
                <a:off x="7723510" y="175286"/>
                <a:ext cx="76652" cy="314300"/>
              </a:xfrm>
            </p:spPr>
          </p:sp>
        </mc:Fallback>
      </mc:AlternateContent>
      <mc:AlternateContent xmlns:mc="http://schemas.openxmlformats.org/markup-compatibility/2006">
        <mc:Choice xmlns:p14="http://schemas.microsoft.com/office/powerpoint/2010/main" Requires="p14">
          <p:contentPart p14:bwMode="auto" r:id="rId88">
            <p14:nvContentPartPr>
              <p14:cNvPr id="1050761" name=""/>
              <p14:cNvContentPartPr/>
              <p14:nvPr/>
            </p14:nvContentPartPr>
            <p14:xfrm>
              <a:off x="7573337" y="370850"/>
              <a:ext cx="11748" cy="52740"/>
            </p14:xfrm>
          </p:contentPart>
        </mc:Choice>
        <mc:Fallback>
          <p:sp>
            <p:nvSpPr>
              <p:cNvPr id="1050761" name=""/>
              <p:cNvSpPr/>
              <p:nvPr/>
            </p:nvSpPr>
            <p:spPr>
              <a:xfrm>
                <a:off x="7573337" y="370850"/>
                <a:ext cx="11748" cy="52740"/>
              </a:xfrm>
            </p:spPr>
          </p:sp>
        </mc:Fallback>
      </mc:AlternateContent>
      <mc:AlternateContent xmlns:mc="http://schemas.openxmlformats.org/markup-compatibility/2006">
        <mc:Choice xmlns:p14="http://schemas.microsoft.com/office/powerpoint/2010/main" Requires="p14">
          <p:contentPart p14:bwMode="auto" r:id="rId89">
            <p14:nvContentPartPr>
              <p14:cNvPr id="1050762" name=""/>
              <p14:cNvContentPartPr/>
              <p14:nvPr/>
            </p14:nvContentPartPr>
            <p14:xfrm>
              <a:off x="7881743" y="258559"/>
              <a:ext cx="160946" cy="152166"/>
            </p14:xfrm>
          </p:contentPart>
        </mc:Choice>
        <mc:Fallback>
          <p:sp>
            <p:nvSpPr>
              <p:cNvPr id="1050762" name=""/>
              <p:cNvSpPr/>
              <p:nvPr/>
            </p:nvSpPr>
            <p:spPr>
              <a:xfrm>
                <a:off x="7881743" y="258559"/>
                <a:ext cx="160946" cy="152166"/>
              </a:xfrm>
            </p:spPr>
          </p:sp>
        </mc:Fallback>
      </mc:AlternateContent>
      <mc:AlternateContent xmlns:mc="http://schemas.openxmlformats.org/markup-compatibility/2006">
        <mc:Choice xmlns:p14="http://schemas.microsoft.com/office/powerpoint/2010/main" Requires="p14">
          <p:contentPart p14:bwMode="auto" r:id="rId90">
            <p14:nvContentPartPr>
              <p14:cNvPr id="1050763" name=""/>
              <p14:cNvContentPartPr/>
              <p14:nvPr/>
            </p14:nvContentPartPr>
            <p14:xfrm>
              <a:off x="7912096" y="330859"/>
              <a:ext cx="97592" cy="7608"/>
            </p14:xfrm>
          </p:contentPart>
        </mc:Choice>
        <mc:Fallback>
          <p:sp>
            <p:nvSpPr>
              <p:cNvPr id="1050763" name=""/>
              <p:cNvSpPr/>
              <p:nvPr/>
            </p:nvSpPr>
            <p:spPr>
              <a:xfrm>
                <a:off x="7912096" y="330859"/>
                <a:ext cx="97592" cy="7608"/>
              </a:xfrm>
            </p:spPr>
          </p:sp>
        </mc:Fallback>
      </mc:AlternateContent>
      <mc:AlternateContent xmlns:mc="http://schemas.openxmlformats.org/markup-compatibility/2006">
        <mc:Choice xmlns:p14="http://schemas.microsoft.com/office/powerpoint/2010/main" Requires="p14">
          <p:contentPart p14:bwMode="auto" r:id="rId91">
            <p14:nvContentPartPr>
              <p14:cNvPr id="1050764" name=""/>
              <p14:cNvContentPartPr/>
              <p14:nvPr/>
            </p14:nvContentPartPr>
            <p14:xfrm>
              <a:off x="7971642" y="306721"/>
              <a:ext cx="6454" cy="140228"/>
            </p14:xfrm>
          </p:contentPart>
        </mc:Choice>
        <mc:Fallback>
          <p:sp>
            <p:nvSpPr>
              <p:cNvPr id="1050764" name=""/>
              <p:cNvSpPr/>
              <p:nvPr/>
            </p:nvSpPr>
            <p:spPr>
              <a:xfrm>
                <a:off x="7971642" y="306721"/>
                <a:ext cx="6454" cy="140228"/>
              </a:xfrm>
            </p:spPr>
          </p:sp>
        </mc:Fallback>
      </mc:AlternateContent>
      <mc:AlternateContent xmlns:mc="http://schemas.openxmlformats.org/markup-compatibility/2006">
        <mc:Choice xmlns:p14="http://schemas.microsoft.com/office/powerpoint/2010/main" Requires="p14">
          <p:contentPart p14:bwMode="auto" r:id="rId92">
            <p14:nvContentPartPr>
              <p14:cNvPr id="1050765" name=""/>
              <p14:cNvContentPartPr/>
              <p14:nvPr/>
            </p14:nvContentPartPr>
            <p14:xfrm>
              <a:off x="7942574" y="309260"/>
              <a:ext cx="13036" cy="20730"/>
            </p14:xfrm>
          </p:contentPart>
        </mc:Choice>
        <mc:Fallback>
          <p:sp>
            <p:nvSpPr>
              <p:cNvPr id="1050765" name=""/>
              <p:cNvSpPr/>
              <p:nvPr/>
            </p:nvSpPr>
            <p:spPr>
              <a:xfrm>
                <a:off x="7942574" y="309260"/>
                <a:ext cx="13036" cy="20730"/>
              </a:xfrm>
            </p:spPr>
          </p:sp>
        </mc:Fallback>
      </mc:AlternateContent>
      <mc:AlternateContent xmlns:mc="http://schemas.openxmlformats.org/markup-compatibility/2006">
        <mc:Choice xmlns:p14="http://schemas.microsoft.com/office/powerpoint/2010/main" Requires="p14">
          <p:contentPart p14:bwMode="auto" r:id="rId93">
            <p14:nvContentPartPr>
              <p14:cNvPr id="1050766" name=""/>
              <p14:cNvContentPartPr/>
              <p14:nvPr/>
            </p14:nvContentPartPr>
            <p14:xfrm>
              <a:off x="8127853" y="166396"/>
              <a:ext cx="132589" cy="310908"/>
            </p14:xfrm>
          </p:contentPart>
        </mc:Choice>
        <mc:Fallback>
          <p:sp>
            <p:nvSpPr>
              <p:cNvPr id="1050766" name=""/>
              <p:cNvSpPr/>
              <p:nvPr/>
            </p:nvSpPr>
            <p:spPr>
              <a:xfrm>
                <a:off x="8127853" y="166396"/>
                <a:ext cx="132589" cy="310908"/>
              </a:xfrm>
            </p:spPr>
          </p:sp>
        </mc:Fallback>
      </mc:AlternateContent>
      <mc:AlternateContent xmlns:mc="http://schemas.openxmlformats.org/markup-compatibility/2006">
        <mc:Choice xmlns:p14="http://schemas.microsoft.com/office/powerpoint/2010/main" Requires="p14">
          <p:contentPart p14:bwMode="auto" r:id="rId94">
            <p14:nvContentPartPr>
              <p14:cNvPr id="1050767" name=""/>
              <p14:cNvContentPartPr/>
              <p14:nvPr/>
            </p14:nvContentPartPr>
            <p14:xfrm>
              <a:off x="8275297" y="210541"/>
              <a:ext cx="95817" cy="17308"/>
            </p14:xfrm>
          </p:contentPart>
        </mc:Choice>
        <mc:Fallback>
          <p:sp>
            <p:nvSpPr>
              <p:cNvPr id="1050767" name=""/>
              <p:cNvSpPr/>
              <p:nvPr/>
            </p:nvSpPr>
            <p:spPr>
              <a:xfrm>
                <a:off x="8275297" y="210541"/>
                <a:ext cx="95817" cy="17308"/>
              </a:xfrm>
            </p:spPr>
          </p:sp>
        </mc:Fallback>
      </mc:AlternateContent>
      <mc:AlternateContent xmlns:mc="http://schemas.openxmlformats.org/markup-compatibility/2006">
        <mc:Choice xmlns:p14="http://schemas.microsoft.com/office/powerpoint/2010/main" Requires="p14">
          <p:contentPart p14:bwMode="auto" r:id="rId95">
            <p14:nvContentPartPr>
              <p14:cNvPr id="1050768" name=""/>
              <p14:cNvContentPartPr/>
              <p14:nvPr/>
            </p14:nvContentPartPr>
            <p14:xfrm>
              <a:off x="8285271" y="239416"/>
              <a:ext cx="91894" cy="180976"/>
            </p14:xfrm>
          </p:contentPart>
        </mc:Choice>
        <mc:Fallback>
          <p:sp>
            <p:nvSpPr>
              <p:cNvPr id="1050768" name=""/>
              <p:cNvSpPr/>
              <p:nvPr/>
            </p:nvSpPr>
            <p:spPr>
              <a:xfrm>
                <a:off x="8285271" y="239416"/>
                <a:ext cx="91894" cy="180976"/>
              </a:xfrm>
            </p:spPr>
          </p:sp>
        </mc:Fallback>
      </mc:AlternateContent>
      <mc:AlternateContent xmlns:mc="http://schemas.openxmlformats.org/markup-compatibility/2006">
        <mc:Choice xmlns:p14="http://schemas.microsoft.com/office/powerpoint/2010/main" Requires="p14">
          <p:contentPart p14:bwMode="auto" r:id="rId96">
            <p14:nvContentPartPr>
              <p14:cNvPr id="1050769" name=""/>
              <p14:cNvContentPartPr/>
              <p14:nvPr/>
            </p14:nvContentPartPr>
            <p14:xfrm>
              <a:off x="8364742" y="245299"/>
              <a:ext cx="134846" cy="179041"/>
            </p14:xfrm>
          </p:contentPart>
        </mc:Choice>
        <mc:Fallback>
          <p:sp>
            <p:nvSpPr>
              <p:cNvPr id="1050769" name=""/>
              <p:cNvSpPr/>
              <p:nvPr/>
            </p:nvSpPr>
            <p:spPr>
              <a:xfrm>
                <a:off x="8364742" y="245299"/>
                <a:ext cx="134846" cy="179041"/>
              </a:xfrm>
            </p:spPr>
          </p:sp>
        </mc:Fallback>
      </mc:AlternateContent>
      <mc:AlternateContent xmlns:mc="http://schemas.openxmlformats.org/markup-compatibility/2006">
        <mc:Choice xmlns:p14="http://schemas.microsoft.com/office/powerpoint/2010/main" Requires="p14">
          <p:contentPart p14:bwMode="auto" r:id="rId97">
            <p14:nvContentPartPr>
              <p14:cNvPr id="1050770" name=""/>
              <p14:cNvContentPartPr/>
              <p14:nvPr/>
            </p14:nvContentPartPr>
            <p14:xfrm>
              <a:off x="8504522" y="303678"/>
              <a:ext cx="76258" cy="15741"/>
            </p14:xfrm>
          </p:contentPart>
        </mc:Choice>
        <mc:Fallback>
          <p:sp>
            <p:nvSpPr>
              <p:cNvPr id="1050770" name=""/>
              <p:cNvSpPr/>
              <p:nvPr/>
            </p:nvSpPr>
            <p:spPr>
              <a:xfrm>
                <a:off x="8504522" y="303678"/>
                <a:ext cx="76258" cy="15741"/>
              </a:xfrm>
            </p:spPr>
          </p:sp>
        </mc:Fallback>
      </mc:AlternateContent>
      <mc:AlternateContent xmlns:mc="http://schemas.openxmlformats.org/markup-compatibility/2006">
        <mc:Choice xmlns:p14="http://schemas.microsoft.com/office/powerpoint/2010/main" Requires="p14">
          <p:contentPart p14:bwMode="auto" r:id="rId98">
            <p14:nvContentPartPr>
              <p14:cNvPr id="1050771" name=""/>
              <p14:cNvContentPartPr/>
              <p14:nvPr/>
            </p14:nvContentPartPr>
            <p14:xfrm>
              <a:off x="8570919" y="227867"/>
              <a:ext cx="196860" cy="166369"/>
            </p14:xfrm>
          </p:contentPart>
        </mc:Choice>
        <mc:Fallback>
          <p:sp>
            <p:nvSpPr>
              <p:cNvPr id="1050771" name=""/>
              <p:cNvSpPr/>
              <p:nvPr/>
            </p:nvSpPr>
            <p:spPr>
              <a:xfrm>
                <a:off x="8570919" y="227867"/>
                <a:ext cx="196860" cy="166369"/>
              </a:xfrm>
            </p:spPr>
          </p:sp>
        </mc:Fallback>
      </mc:AlternateContent>
      <mc:AlternateContent xmlns:mc="http://schemas.openxmlformats.org/markup-compatibility/2006">
        <mc:Choice xmlns:p14="http://schemas.microsoft.com/office/powerpoint/2010/main" Requires="p14">
          <p:contentPart p14:bwMode="auto" r:id="rId99">
            <p14:nvContentPartPr>
              <p14:cNvPr id="1050772" name=""/>
              <p14:cNvContentPartPr/>
              <p14:nvPr/>
            </p14:nvContentPartPr>
            <p14:xfrm>
              <a:off x="8614765" y="175286"/>
              <a:ext cx="212044" cy="241650"/>
            </p14:xfrm>
          </p:contentPart>
        </mc:Choice>
        <mc:Fallback>
          <p:sp>
            <p:nvSpPr>
              <p:cNvPr id="1050772" name=""/>
              <p:cNvSpPr/>
              <p:nvPr/>
            </p:nvSpPr>
            <p:spPr>
              <a:xfrm>
                <a:off x="8614765" y="175286"/>
                <a:ext cx="212044" cy="241650"/>
              </a:xfrm>
            </p:spPr>
          </p:sp>
        </mc:Fallback>
      </mc:AlternateContent>
      <mc:AlternateContent xmlns:mc="http://schemas.openxmlformats.org/markup-compatibility/2006">
        <mc:Choice xmlns:p14="http://schemas.microsoft.com/office/powerpoint/2010/main" Requires="p14">
          <p:contentPart p14:bwMode="auto" r:id="rId100">
            <p14:nvContentPartPr>
              <p14:cNvPr id="1050773" name=""/>
              <p14:cNvContentPartPr/>
              <p14:nvPr/>
            </p14:nvContentPartPr>
            <p14:xfrm>
              <a:off x="3539698" y="1146488"/>
              <a:ext cx="191763" cy="41425"/>
            </p14:xfrm>
          </p:contentPart>
        </mc:Choice>
        <mc:Fallback>
          <p:sp>
            <p:nvSpPr>
              <p:cNvPr id="1050773" name=""/>
              <p:cNvSpPr/>
              <p:nvPr/>
            </p:nvSpPr>
            <p:spPr>
              <a:xfrm>
                <a:off x="3539698" y="1146488"/>
                <a:ext cx="191763" cy="41425"/>
              </a:xfrm>
            </p:spPr>
          </p:sp>
        </mc:Fallback>
      </mc:AlternateContent>
      <mc:AlternateContent xmlns:mc="http://schemas.openxmlformats.org/markup-compatibility/2006">
        <mc:Choice xmlns:p14="http://schemas.microsoft.com/office/powerpoint/2010/main" Requires="p14">
          <p:contentPart p14:bwMode="auto" r:id="rId101">
            <p14:nvContentPartPr>
              <p14:cNvPr id="1050774" name=""/>
              <p14:cNvContentPartPr/>
              <p14:nvPr/>
            </p14:nvContentPartPr>
            <p14:xfrm>
              <a:off x="3556843" y="1260048"/>
              <a:ext cx="221559" cy="25439"/>
            </p14:xfrm>
          </p:contentPart>
        </mc:Choice>
        <mc:Fallback>
          <p:sp>
            <p:nvSpPr>
              <p:cNvPr id="1050774" name=""/>
              <p:cNvSpPr/>
              <p:nvPr/>
            </p:nvSpPr>
            <p:spPr>
              <a:xfrm>
                <a:off x="3556843" y="1260048"/>
                <a:ext cx="221559" cy="25439"/>
              </a:xfrm>
            </p:spPr>
          </p:sp>
        </mc:Fallback>
      </mc:AlternateContent>
      <mc:AlternateContent xmlns:mc="http://schemas.openxmlformats.org/markup-compatibility/2006">
        <mc:Choice xmlns:p14="http://schemas.microsoft.com/office/powerpoint/2010/main" Requires="p14">
          <p:contentPart p14:bwMode="auto" r:id="rId102">
            <p14:nvContentPartPr>
              <p14:cNvPr id="1050775" name=""/>
              <p14:cNvContentPartPr/>
              <p14:nvPr/>
            </p14:nvContentPartPr>
            <p14:xfrm>
              <a:off x="3870517" y="1133336"/>
              <a:ext cx="182444" cy="3908"/>
            </p14:xfrm>
          </p:contentPart>
        </mc:Choice>
        <mc:Fallback>
          <p:sp>
            <p:nvSpPr>
              <p:cNvPr id="1050775" name=""/>
              <p:cNvSpPr/>
              <p:nvPr/>
            </p:nvSpPr>
            <p:spPr>
              <a:xfrm>
                <a:off x="3870517" y="1133336"/>
                <a:ext cx="182444" cy="3908"/>
              </a:xfrm>
            </p:spPr>
          </p:sp>
        </mc:Fallback>
      </mc:AlternateContent>
      <mc:AlternateContent xmlns:mc="http://schemas.openxmlformats.org/markup-compatibility/2006">
        <mc:Choice xmlns:p14="http://schemas.microsoft.com/office/powerpoint/2010/main" Requires="p14">
          <p:contentPart p14:bwMode="auto" r:id="rId103">
            <p14:nvContentPartPr>
              <p14:cNvPr id="1050776" name=""/>
              <p14:cNvContentPartPr/>
              <p14:nvPr/>
            </p14:nvContentPartPr>
            <p14:xfrm>
              <a:off x="3876603" y="1170888"/>
              <a:ext cx="203792" cy="155414"/>
            </p14:xfrm>
          </p:contentPart>
        </mc:Choice>
        <mc:Fallback>
          <p:sp>
            <p:nvSpPr>
              <p:cNvPr id="1050776" name=""/>
              <p:cNvSpPr/>
              <p:nvPr/>
            </p:nvSpPr>
            <p:spPr>
              <a:xfrm>
                <a:off x="3876603" y="1170888"/>
                <a:ext cx="203792" cy="155414"/>
              </a:xfrm>
            </p:spPr>
          </p:sp>
        </mc:Fallback>
      </mc:AlternateContent>
      <mc:AlternateContent xmlns:mc="http://schemas.openxmlformats.org/markup-compatibility/2006">
        <mc:Choice xmlns:p14="http://schemas.microsoft.com/office/powerpoint/2010/main" Requires="p14">
          <p:contentPart p14:bwMode="auto" r:id="rId104">
            <p14:nvContentPartPr>
              <p14:cNvPr id="1050777" name=""/>
              <p14:cNvContentPartPr/>
              <p14:nvPr/>
            </p14:nvContentPartPr>
            <p14:xfrm>
              <a:off x="3775272" y="1441377"/>
              <a:ext cx="12231" cy="204131"/>
            </p14:xfrm>
          </p:contentPart>
        </mc:Choice>
        <mc:Fallback>
          <p:sp>
            <p:nvSpPr>
              <p:cNvPr id="1050777" name=""/>
              <p:cNvSpPr/>
              <p:nvPr/>
            </p:nvSpPr>
            <p:spPr>
              <a:xfrm>
                <a:off x="3775272" y="1441377"/>
                <a:ext cx="12231" cy="204131"/>
              </a:xfrm>
            </p:spPr>
          </p:sp>
        </mc:Fallback>
      </mc:AlternateContent>
      <mc:AlternateContent xmlns:mc="http://schemas.openxmlformats.org/markup-compatibility/2006">
        <mc:Choice xmlns:p14="http://schemas.microsoft.com/office/powerpoint/2010/main" Requires="p14">
          <p:contentPart p14:bwMode="auto" r:id="rId105">
            <p14:nvContentPartPr>
              <p14:cNvPr id="1050778" name=""/>
              <p14:cNvContentPartPr/>
              <p14:nvPr/>
            </p14:nvContentPartPr>
            <p14:xfrm>
              <a:off x="3793822" y="1462330"/>
              <a:ext cx="94858" cy="168347"/>
            </p14:xfrm>
          </p:contentPart>
        </mc:Choice>
        <mc:Fallback>
          <p:sp>
            <p:nvSpPr>
              <p:cNvPr id="1050778" name=""/>
              <p:cNvSpPr/>
              <p:nvPr/>
            </p:nvSpPr>
            <p:spPr>
              <a:xfrm>
                <a:off x="3793822" y="1462330"/>
                <a:ext cx="94858" cy="168347"/>
              </a:xfrm>
            </p:spPr>
          </p:sp>
        </mc:Fallback>
      </mc:AlternateContent>
      <mc:AlternateContent xmlns:mc="http://schemas.openxmlformats.org/markup-compatibility/2006">
        <mc:Choice xmlns:p14="http://schemas.microsoft.com/office/powerpoint/2010/main" Requires="p14">
          <p:contentPart p14:bwMode="auto" r:id="rId106">
            <p14:nvContentPartPr>
              <p14:cNvPr id="1050779" name=""/>
              <p14:cNvContentPartPr/>
              <p14:nvPr/>
            </p14:nvContentPartPr>
            <p14:xfrm>
              <a:off x="3914330" y="1472489"/>
              <a:ext cx="83006" cy="58018"/>
            </p14:xfrm>
          </p:contentPart>
        </mc:Choice>
        <mc:Fallback>
          <p:sp>
            <p:nvSpPr>
              <p:cNvPr id="1050779" name=""/>
              <p:cNvSpPr/>
              <p:nvPr/>
            </p:nvSpPr>
            <p:spPr>
              <a:xfrm>
                <a:off x="3914330" y="1472489"/>
                <a:ext cx="83006" cy="58018"/>
              </a:xfrm>
            </p:spPr>
          </p:sp>
        </mc:Fallback>
      </mc:AlternateContent>
      <mc:AlternateContent xmlns:mc="http://schemas.openxmlformats.org/markup-compatibility/2006">
        <mc:Choice xmlns:p14="http://schemas.microsoft.com/office/powerpoint/2010/main" Requires="p14">
          <p:contentPart p14:bwMode="auto" r:id="rId107">
            <p14:nvContentPartPr>
              <p14:cNvPr id="1050780" name=""/>
              <p14:cNvContentPartPr/>
              <p14:nvPr/>
            </p14:nvContentPartPr>
            <p14:xfrm>
              <a:off x="3885757" y="1576362"/>
              <a:ext cx="108994" cy="5339"/>
            </p14:xfrm>
          </p:contentPart>
        </mc:Choice>
        <mc:Fallback>
          <p:sp>
            <p:nvSpPr>
              <p:cNvPr id="1050780" name=""/>
              <p:cNvSpPr/>
              <p:nvPr/>
            </p:nvSpPr>
            <p:spPr>
              <a:xfrm>
                <a:off x="3885757" y="1576362"/>
                <a:ext cx="108994" cy="5339"/>
              </a:xfrm>
            </p:spPr>
          </p:sp>
        </mc:Fallback>
      </mc:AlternateContent>
      <mc:AlternateContent xmlns:mc="http://schemas.openxmlformats.org/markup-compatibility/2006">
        <mc:Choice xmlns:p14="http://schemas.microsoft.com/office/powerpoint/2010/main" Requires="p14">
          <p:contentPart p14:bwMode="auto" r:id="rId108">
            <p14:nvContentPartPr>
              <p14:cNvPr id="1050781" name=""/>
              <p14:cNvContentPartPr/>
              <p14:nvPr/>
            </p14:nvContentPartPr>
            <p14:xfrm>
              <a:off x="4000051" y="1514614"/>
              <a:ext cx="74265" cy="4861"/>
            </p14:xfrm>
          </p:contentPart>
        </mc:Choice>
        <mc:Fallback>
          <p:sp>
            <p:nvSpPr>
              <p:cNvPr id="1050781" name=""/>
              <p:cNvSpPr/>
              <p:nvPr/>
            </p:nvSpPr>
            <p:spPr>
              <a:xfrm>
                <a:off x="4000051" y="1514614"/>
                <a:ext cx="74265" cy="4861"/>
              </a:xfrm>
            </p:spPr>
          </p:sp>
        </mc:Fallback>
      </mc:AlternateContent>
      <mc:AlternateContent xmlns:mc="http://schemas.openxmlformats.org/markup-compatibility/2006">
        <mc:Choice xmlns:p14="http://schemas.microsoft.com/office/powerpoint/2010/main" Requires="p14">
          <p:contentPart p14:bwMode="auto" r:id="rId109">
            <p14:nvContentPartPr>
              <p14:cNvPr id="1050782" name=""/>
              <p14:cNvContentPartPr/>
              <p14:nvPr/>
            </p14:nvContentPartPr>
            <p14:xfrm>
              <a:off x="4046780" y="1455980"/>
              <a:ext cx="154466" cy="125779"/>
            </p14:xfrm>
          </p:contentPart>
        </mc:Choice>
        <mc:Fallback>
          <p:sp>
            <p:nvSpPr>
              <p:cNvPr id="1050782" name=""/>
              <p:cNvSpPr/>
              <p:nvPr/>
            </p:nvSpPr>
            <p:spPr>
              <a:xfrm>
                <a:off x="4046780" y="1455980"/>
                <a:ext cx="154466" cy="125779"/>
              </a:xfrm>
            </p:spPr>
          </p:sp>
        </mc:Fallback>
      </mc:AlternateContent>
      <mc:AlternateContent xmlns:mc="http://schemas.openxmlformats.org/markup-compatibility/2006">
        <mc:Choice xmlns:p14="http://schemas.microsoft.com/office/powerpoint/2010/main" Requires="p14">
          <p:contentPart p14:bwMode="auto" r:id="rId110">
            <p14:nvContentPartPr>
              <p14:cNvPr id="1050783" name=""/>
              <p14:cNvContentPartPr/>
              <p14:nvPr/>
            </p14:nvContentPartPr>
            <p14:xfrm>
              <a:off x="3866056" y="1004234"/>
              <a:ext cx="217466" cy="128593"/>
            </p14:xfrm>
          </p:contentPart>
        </mc:Choice>
        <mc:Fallback>
          <p:sp>
            <p:nvSpPr>
              <p:cNvPr id="1050783" name=""/>
              <p:cNvSpPr/>
              <p:nvPr/>
            </p:nvSpPr>
            <p:spPr>
              <a:xfrm>
                <a:off x="3866056" y="1004234"/>
                <a:ext cx="217466" cy="128593"/>
              </a:xfrm>
            </p:spPr>
          </p:sp>
        </mc:Fallback>
      </mc:AlternateContent>
      <mc:AlternateContent xmlns:mc="http://schemas.openxmlformats.org/markup-compatibility/2006">
        <mc:Choice xmlns:p14="http://schemas.microsoft.com/office/powerpoint/2010/main" Requires="p14">
          <p:contentPart p14:bwMode="auto" r:id="rId111">
            <p14:nvContentPartPr>
              <p14:cNvPr id="1050784" name=""/>
              <p14:cNvContentPartPr/>
              <p14:nvPr/>
            </p14:nvContentPartPr>
            <p14:xfrm>
              <a:off x="4308011" y="1174063"/>
              <a:ext cx="100714" cy="220100"/>
            </p14:xfrm>
          </p:contentPart>
        </mc:Choice>
        <mc:Fallback>
          <p:sp>
            <p:nvSpPr>
              <p:cNvPr id="1050784" name=""/>
              <p:cNvSpPr/>
              <p:nvPr/>
            </p:nvSpPr>
            <p:spPr>
              <a:xfrm>
                <a:off x="4308011" y="1174063"/>
                <a:ext cx="100714" cy="220100"/>
              </a:xfrm>
            </p:spPr>
          </p:sp>
        </mc:Fallback>
      </mc:AlternateContent>
      <mc:AlternateContent xmlns:mc="http://schemas.openxmlformats.org/markup-compatibility/2006">
        <mc:Choice xmlns:p14="http://schemas.microsoft.com/office/powerpoint/2010/main" Requires="p14">
          <p:contentPart p14:bwMode="auto" r:id="rId112">
            <p14:nvContentPartPr>
              <p14:cNvPr id="1050785" name=""/>
              <p14:cNvContentPartPr/>
              <p14:nvPr/>
            </p14:nvContentPartPr>
            <p14:xfrm>
              <a:off x="4299148" y="1131521"/>
              <a:ext cx="73630" cy="201257"/>
            </p14:xfrm>
          </p:contentPart>
        </mc:Choice>
        <mc:Fallback>
          <p:sp>
            <p:nvSpPr>
              <p:cNvPr id="1050785" name=""/>
              <p:cNvSpPr/>
              <p:nvPr/>
            </p:nvSpPr>
            <p:spPr>
              <a:xfrm>
                <a:off x="4299148" y="1131521"/>
                <a:ext cx="73630" cy="201257"/>
              </a:xfrm>
            </p:spPr>
          </p:sp>
        </mc:Fallback>
      </mc:AlternateContent>
      <mc:AlternateContent xmlns:mc="http://schemas.openxmlformats.org/markup-compatibility/2006">
        <mc:Choice xmlns:p14="http://schemas.microsoft.com/office/powerpoint/2010/main" Requires="p14">
          <p:contentPart p14:bwMode="auto" r:id="rId113">
            <p14:nvContentPartPr>
              <p14:cNvPr id="1050786" name=""/>
              <p14:cNvContentPartPr/>
              <p14:nvPr/>
            </p14:nvContentPartPr>
            <p14:xfrm>
              <a:off x="4400081" y="1134769"/>
              <a:ext cx="126180" cy="15165"/>
            </p14:xfrm>
          </p:contentPart>
        </mc:Choice>
        <mc:Fallback>
          <p:sp>
            <p:nvSpPr>
              <p:cNvPr id="1050786" name=""/>
              <p:cNvSpPr/>
              <p:nvPr/>
            </p:nvSpPr>
            <p:spPr>
              <a:xfrm>
                <a:off x="4400081" y="1134769"/>
                <a:ext cx="126180" cy="15165"/>
              </a:xfrm>
            </p:spPr>
          </p:sp>
        </mc:Fallback>
      </mc:AlternateContent>
      <mc:AlternateContent xmlns:mc="http://schemas.openxmlformats.org/markup-compatibility/2006">
        <mc:Choice xmlns:p14="http://schemas.microsoft.com/office/powerpoint/2010/main" Requires="p14">
          <p:contentPart p14:bwMode="auto" r:id="rId114">
            <p14:nvContentPartPr>
              <p14:cNvPr id="1050787" name=""/>
              <p14:cNvContentPartPr/>
              <p14:nvPr/>
            </p14:nvContentPartPr>
            <p14:xfrm>
              <a:off x="4396907" y="1196286"/>
              <a:ext cx="144513" cy="147766"/>
            </p14:xfrm>
          </p:contentPart>
        </mc:Choice>
        <mc:Fallback>
          <p:sp>
            <p:nvSpPr>
              <p:cNvPr id="1050787" name=""/>
              <p:cNvSpPr/>
              <p:nvPr/>
            </p:nvSpPr>
            <p:spPr>
              <a:xfrm>
                <a:off x="4396907" y="1196286"/>
                <a:ext cx="144513" cy="147766"/>
              </a:xfrm>
            </p:spPr>
          </p:sp>
        </mc:Fallback>
      </mc:AlternateContent>
      <mc:AlternateContent xmlns:mc="http://schemas.openxmlformats.org/markup-compatibility/2006">
        <mc:Choice xmlns:p14="http://schemas.microsoft.com/office/powerpoint/2010/main" Requires="p14">
          <p:contentPart p14:bwMode="auto" r:id="rId115">
            <p14:nvContentPartPr>
              <p14:cNvPr id="1050788" name=""/>
              <p14:cNvContentPartPr/>
              <p14:nvPr/>
            </p14:nvContentPartPr>
            <p14:xfrm>
              <a:off x="4548171" y="1090884"/>
              <a:ext cx="88254" cy="262463"/>
            </p14:xfrm>
          </p:contentPart>
        </mc:Choice>
        <mc:Fallback>
          <p:sp>
            <p:nvSpPr>
              <p:cNvPr id="1050788" name=""/>
              <p:cNvSpPr/>
              <p:nvPr/>
            </p:nvSpPr>
            <p:spPr>
              <a:xfrm>
                <a:off x="4548171" y="1090884"/>
                <a:ext cx="88254" cy="262463"/>
              </a:xfrm>
            </p:spPr>
          </p:sp>
        </mc:Fallback>
      </mc:AlternateContent>
      <mc:AlternateContent xmlns:mc="http://schemas.openxmlformats.org/markup-compatibility/2006">
        <mc:Choice xmlns:p14="http://schemas.microsoft.com/office/powerpoint/2010/main" Requires="p14">
          <p:contentPart p14:bwMode="auto" r:id="rId116">
            <p14:nvContentPartPr>
              <p14:cNvPr id="1050789" name=""/>
              <p14:cNvContentPartPr/>
              <p14:nvPr/>
            </p14:nvContentPartPr>
            <p14:xfrm>
              <a:off x="4612161" y="1074376"/>
              <a:ext cx="138663" cy="292658"/>
            </p14:xfrm>
          </p:contentPart>
        </mc:Choice>
        <mc:Fallback>
          <p:sp>
            <p:nvSpPr>
              <p:cNvPr id="1050789" name=""/>
              <p:cNvSpPr/>
              <p:nvPr/>
            </p:nvSpPr>
            <p:spPr>
              <a:xfrm>
                <a:off x="4612161" y="1074376"/>
                <a:ext cx="138663" cy="292658"/>
              </a:xfrm>
            </p:spPr>
          </p:sp>
        </mc:Fallback>
      </mc:AlternateContent>
      <mc:AlternateContent xmlns:mc="http://schemas.openxmlformats.org/markup-compatibility/2006">
        <mc:Choice xmlns:p14="http://schemas.microsoft.com/office/powerpoint/2010/main" Requires="p14">
          <p:contentPart p14:bwMode="auto" r:id="rId117">
            <p14:nvContentPartPr>
              <p14:cNvPr id="1050790" name=""/>
              <p14:cNvContentPartPr/>
              <p14:nvPr/>
            </p14:nvContentPartPr>
            <p14:xfrm>
              <a:off x="4818614" y="1043263"/>
              <a:ext cx="126900" cy="326977"/>
            </p14:xfrm>
          </p:contentPart>
        </mc:Choice>
        <mc:Fallback>
          <p:sp>
            <p:nvSpPr>
              <p:cNvPr id="1050790" name=""/>
              <p:cNvSpPr/>
              <p:nvPr/>
            </p:nvSpPr>
            <p:spPr>
              <a:xfrm>
                <a:off x="4818614" y="1043263"/>
                <a:ext cx="126900" cy="326977"/>
              </a:xfrm>
            </p:spPr>
          </p:sp>
        </mc:Fallback>
      </mc:AlternateContent>
      <mc:AlternateContent xmlns:mc="http://schemas.openxmlformats.org/markup-compatibility/2006">
        <mc:Choice xmlns:p14="http://schemas.microsoft.com/office/powerpoint/2010/main" Requires="p14">
          <p:contentPart p14:bwMode="auto" r:id="rId118">
            <p14:nvContentPartPr>
              <p14:cNvPr id="1050791" name=""/>
              <p14:cNvContentPartPr/>
              <p14:nvPr/>
            </p14:nvContentPartPr>
            <p14:xfrm>
              <a:off x="4915676" y="1096249"/>
              <a:ext cx="151631" cy="6064"/>
            </p14:xfrm>
          </p:contentPart>
        </mc:Choice>
        <mc:Fallback>
          <p:sp>
            <p:nvSpPr>
              <p:cNvPr id="1050791" name=""/>
              <p:cNvSpPr/>
              <p:nvPr/>
            </p:nvSpPr>
            <p:spPr>
              <a:xfrm>
                <a:off x="4915676" y="1096249"/>
                <a:ext cx="151631" cy="6064"/>
              </a:xfrm>
            </p:spPr>
          </p:sp>
        </mc:Fallback>
      </mc:AlternateContent>
      <mc:AlternateContent xmlns:mc="http://schemas.openxmlformats.org/markup-compatibility/2006">
        <mc:Choice xmlns:p14="http://schemas.microsoft.com/office/powerpoint/2010/main" Requires="p14">
          <p:contentPart p14:bwMode="auto" r:id="rId119">
            <p14:nvContentPartPr>
              <p14:cNvPr id="1050792" name=""/>
              <p14:cNvContentPartPr/>
              <p14:nvPr/>
            </p14:nvContentPartPr>
            <p14:xfrm>
              <a:off x="4973603" y="1113743"/>
              <a:ext cx="119307" cy="247956"/>
            </p14:xfrm>
          </p:contentPart>
        </mc:Choice>
        <mc:Fallback>
          <p:sp>
            <p:nvSpPr>
              <p:cNvPr id="1050792" name=""/>
              <p:cNvSpPr/>
              <p:nvPr/>
            </p:nvSpPr>
            <p:spPr>
              <a:xfrm>
                <a:off x="4973603" y="1113743"/>
                <a:ext cx="119307" cy="247956"/>
              </a:xfrm>
            </p:spPr>
          </p:sp>
        </mc:Fallback>
      </mc:AlternateContent>
      <mc:AlternateContent xmlns:mc="http://schemas.openxmlformats.org/markup-compatibility/2006">
        <mc:Choice xmlns:p14="http://schemas.microsoft.com/office/powerpoint/2010/main" Requires="p14">
          <p:contentPart p14:bwMode="auto" r:id="rId120">
            <p14:nvContentPartPr>
              <p14:cNvPr id="1050793" name=""/>
              <p14:cNvContentPartPr/>
              <p14:nvPr/>
            </p14:nvContentPartPr>
            <p14:xfrm>
              <a:off x="5093611" y="1126706"/>
              <a:ext cx="136690" cy="227370"/>
            </p14:xfrm>
          </p:contentPart>
        </mc:Choice>
        <mc:Fallback>
          <p:sp>
            <p:nvSpPr>
              <p:cNvPr id="1050793" name=""/>
              <p:cNvSpPr/>
              <p:nvPr/>
            </p:nvSpPr>
            <p:spPr>
              <a:xfrm>
                <a:off x="5093611" y="1126706"/>
                <a:ext cx="136690" cy="227370"/>
              </a:xfrm>
            </p:spPr>
          </p:sp>
        </mc:Fallback>
      </mc:AlternateContent>
      <mc:AlternateContent xmlns:mc="http://schemas.openxmlformats.org/markup-compatibility/2006">
        <mc:Choice xmlns:p14="http://schemas.microsoft.com/office/powerpoint/2010/main" Requires="p14">
          <p:contentPart p14:bwMode="auto" r:id="rId121">
            <p14:nvContentPartPr>
              <p14:cNvPr id="1050794" name=""/>
              <p14:cNvContentPartPr/>
              <p14:nvPr/>
            </p14:nvContentPartPr>
            <p14:xfrm>
              <a:off x="5237606" y="1188032"/>
              <a:ext cx="112354" cy="9001"/>
            </p14:xfrm>
          </p:contentPart>
        </mc:Choice>
        <mc:Fallback>
          <p:sp>
            <p:nvSpPr>
              <p:cNvPr id="1050794" name=""/>
              <p:cNvSpPr/>
              <p:nvPr/>
            </p:nvSpPr>
            <p:spPr>
              <a:xfrm>
                <a:off x="5237606" y="1188032"/>
                <a:ext cx="112354" cy="9001"/>
              </a:xfrm>
            </p:spPr>
          </p:sp>
        </mc:Fallback>
      </mc:AlternateContent>
      <mc:AlternateContent xmlns:mc="http://schemas.openxmlformats.org/markup-compatibility/2006">
        <mc:Choice xmlns:p14="http://schemas.microsoft.com/office/powerpoint/2010/main" Requires="p14">
          <p:contentPart p14:bwMode="auto" r:id="rId122">
            <p14:nvContentPartPr>
              <p14:cNvPr id="1050795" name=""/>
              <p14:cNvContentPartPr/>
              <p14:nvPr/>
            </p14:nvContentPartPr>
            <p14:xfrm>
              <a:off x="5355575" y="1138506"/>
              <a:ext cx="278488" cy="216871"/>
            </p14:xfrm>
          </p:contentPart>
        </mc:Choice>
        <mc:Fallback>
          <p:sp>
            <p:nvSpPr>
              <p:cNvPr id="1050795" name=""/>
              <p:cNvSpPr/>
              <p:nvPr/>
            </p:nvSpPr>
            <p:spPr>
              <a:xfrm>
                <a:off x="5355575" y="1138506"/>
                <a:ext cx="278488" cy="216871"/>
              </a:xfrm>
            </p:spPr>
          </p:sp>
        </mc:Fallback>
      </mc:AlternateContent>
      <mc:AlternateContent xmlns:mc="http://schemas.openxmlformats.org/markup-compatibility/2006">
        <mc:Choice xmlns:p14="http://schemas.microsoft.com/office/powerpoint/2010/main" Requires="p14">
          <p:contentPart p14:bwMode="auto" r:id="rId123">
            <p14:nvContentPartPr>
              <p14:cNvPr id="1050796" name=""/>
              <p14:cNvContentPartPr/>
              <p14:nvPr/>
            </p14:nvContentPartPr>
            <p14:xfrm>
              <a:off x="5601443" y="1057867"/>
              <a:ext cx="12869" cy="277996"/>
            </p14:xfrm>
          </p:contentPart>
        </mc:Choice>
        <mc:Fallback>
          <p:sp>
            <p:nvSpPr>
              <p:cNvPr id="1050796" name=""/>
              <p:cNvSpPr/>
              <p:nvPr/>
            </p:nvSpPr>
            <p:spPr>
              <a:xfrm>
                <a:off x="5601443" y="1057867"/>
                <a:ext cx="12869" cy="277996"/>
              </a:xfrm>
            </p:spPr>
          </p:sp>
        </mc:Fallback>
      </mc:AlternateContent>
      <mc:AlternateContent xmlns:mc="http://schemas.openxmlformats.org/markup-compatibility/2006">
        <mc:Choice xmlns:p14="http://schemas.microsoft.com/office/powerpoint/2010/main" Requires="p14">
          <p:contentPart p14:bwMode="auto" r:id="rId124">
            <p14:nvContentPartPr>
              <p14:cNvPr id="1050797" name=""/>
              <p14:cNvContentPartPr/>
              <p14:nvPr/>
            </p14:nvContentPartPr>
            <p14:xfrm>
              <a:off x="5625527" y="1132574"/>
              <a:ext cx="80743" cy="202159"/>
            </p14:xfrm>
          </p:contentPart>
        </mc:Choice>
        <mc:Fallback>
          <p:sp>
            <p:nvSpPr>
              <p:cNvPr id="1050797" name=""/>
              <p:cNvSpPr/>
              <p:nvPr/>
            </p:nvSpPr>
            <p:spPr>
              <a:xfrm>
                <a:off x="5625527" y="1132574"/>
                <a:ext cx="80743" cy="202159"/>
              </a:xfrm>
            </p:spPr>
          </p:sp>
        </mc:Fallback>
      </mc:AlternateContent>
      <mc:AlternateContent xmlns:mc="http://schemas.openxmlformats.org/markup-compatibility/2006">
        <mc:Choice xmlns:p14="http://schemas.microsoft.com/office/powerpoint/2010/main" Requires="p14">
          <p:contentPart p14:bwMode="auto" r:id="rId125">
            <p14:nvContentPartPr>
              <p14:cNvPr id="1050798" name=""/>
              <p14:cNvContentPartPr/>
              <p14:nvPr/>
            </p14:nvContentPartPr>
            <p14:xfrm>
              <a:off x="5684498" y="1020405"/>
              <a:ext cx="171343" cy="343026"/>
            </p14:xfrm>
          </p:contentPart>
        </mc:Choice>
        <mc:Fallback>
          <p:sp>
            <p:nvSpPr>
              <p:cNvPr id="1050798" name=""/>
              <p:cNvSpPr/>
              <p:nvPr/>
            </p:nvSpPr>
            <p:spPr>
              <a:xfrm>
                <a:off x="5684498" y="1020405"/>
                <a:ext cx="171343" cy="343026"/>
              </a:xfrm>
            </p:spPr>
          </p:sp>
        </mc:Fallback>
      </mc:AlternateContent>
      <mc:AlternateContent xmlns:mc="http://schemas.openxmlformats.org/markup-compatibility/2006">
        <mc:Choice xmlns:p14="http://schemas.microsoft.com/office/powerpoint/2010/main" Requires="p14">
          <p:contentPart p14:bwMode="auto" r:id="rId126">
            <p14:nvContentPartPr>
              <p14:cNvPr id="1050799" name=""/>
              <p14:cNvContentPartPr/>
              <p14:nvPr/>
            </p14:nvContentPartPr>
            <p14:xfrm>
              <a:off x="5519533" y="1178290"/>
              <a:ext cx="147739" cy="30695"/>
            </p14:xfrm>
          </p:contentPart>
        </mc:Choice>
        <mc:Fallback>
          <p:sp>
            <p:nvSpPr>
              <p:cNvPr id="1050799" name=""/>
              <p:cNvSpPr/>
              <p:nvPr/>
            </p:nvSpPr>
            <p:spPr>
              <a:xfrm>
                <a:off x="5519533" y="1178290"/>
                <a:ext cx="147739" cy="30695"/>
              </a:xfrm>
            </p:spPr>
          </p:sp>
        </mc:Fallback>
      </mc:AlternateContent>
      <mc:AlternateContent xmlns:mc="http://schemas.openxmlformats.org/markup-compatibility/2006">
        <mc:Choice xmlns:p14="http://schemas.microsoft.com/office/powerpoint/2010/main" Requires="p14">
          <p:contentPart p14:bwMode="auto" r:id="rId127">
            <p14:nvContentPartPr>
              <p14:cNvPr id="1050800" name=""/>
              <p14:cNvContentPartPr/>
              <p14:nvPr/>
            </p14:nvContentPartPr>
            <p14:xfrm>
              <a:off x="5962741" y="1256219"/>
              <a:ext cx="2016318" cy="3703141"/>
            </p14:xfrm>
          </p:contentPart>
        </mc:Choice>
        <mc:Fallback>
          <p:sp>
            <p:nvSpPr>
              <p:cNvPr id="1050800" name=""/>
              <p:cNvSpPr/>
              <p:nvPr/>
            </p:nvSpPr>
            <p:spPr>
              <a:xfrm>
                <a:off x="5962741" y="1256219"/>
                <a:ext cx="2016318" cy="3703141"/>
              </a:xfrm>
            </p:spPr>
          </p:sp>
        </mc:Fallback>
      </mc:AlternateContent>
      <mc:AlternateContent xmlns:mc="http://schemas.openxmlformats.org/markup-compatibility/2006">
        <mc:Choice xmlns:p14="http://schemas.microsoft.com/office/powerpoint/2010/main" Requires="p14">
          <p:contentPart p14:bwMode="auto" r:id="rId128">
            <p14:nvContentPartPr>
              <p14:cNvPr id="1050801" name=""/>
              <p14:cNvContentPartPr/>
              <p14:nvPr/>
            </p14:nvContentPartPr>
            <p14:xfrm>
              <a:off x="7317130" y="4817408"/>
              <a:ext cx="244260" cy="213401"/>
            </p14:xfrm>
          </p:contentPart>
        </mc:Choice>
        <mc:Fallback>
          <p:sp>
            <p:nvSpPr>
              <p:cNvPr id="1050801" name=""/>
              <p:cNvSpPr/>
              <p:nvPr/>
            </p:nvSpPr>
            <p:spPr>
              <a:xfrm>
                <a:off x="7317130" y="4817408"/>
                <a:ext cx="244260" cy="21340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94"/>
                                        </p:tgtEl>
                                        <p:attrNameLst>
                                          <p:attrName>style.visibility</p:attrName>
                                        </p:attrNameLst>
                                      </p:cBhvr>
                                      <p:to>
                                        <p:strVal val="visible"/>
                                      </p:to>
                                    </p:set>
                                    <p:animEffect transition="in" filter="wipe(left)">
                                      <p:cBhvr>
                                        <p:cTn dur="500" id="7"/>
                                        <p:tgtEl>
                                          <p:spTgt spid="29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50669"/>
                                        </p:tgtEl>
                                        <p:attrNameLst>
                                          <p:attrName>style.visibility</p:attrName>
                                        </p:attrNameLst>
                                      </p:cBhvr>
                                      <p:to>
                                        <p:strVal val="visible"/>
                                      </p:to>
                                    </p:set>
                                    <p:animEffect transition="in" filter="wipe(left)">
                                      <p:cBhvr>
                                        <p:cTn dur="500" id="12"/>
                                        <p:tgtEl>
                                          <p:spTgt spid="1050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9"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296" name=""/>
        <p:cNvGrpSpPr/>
        <p:nvPr/>
      </p:nvGrpSpPr>
      <p:grpSpPr>
        <a:xfrm>
          <a:off x="0" y="0"/>
          <a:ext cx="0" cy="0"/>
          <a:chOff x="0" y="0"/>
          <a:chExt cx="0" cy="0"/>
        </a:xfrm>
      </p:grpSpPr>
      <p:sp>
        <p:nvSpPr>
          <p:cNvPr id="1050802" name="Title 1"/>
          <p:cNvSpPr>
            <a:spLocks noGrp="1"/>
          </p:cNvSpPr>
          <p:nvPr>
            <p:ph type="title"/>
          </p:nvPr>
        </p:nvSpPr>
        <p:spPr>
          <a:xfrm>
            <a:off x="457200" y="413792"/>
            <a:ext cx="8229600" cy="1143000"/>
          </a:xfrm>
        </p:spPr>
        <p:txBody>
          <a:bodyPr/>
          <a:p>
            <a:r>
              <a:rPr altLang="zh-CN" b="1" dirty="0" lang="en-US"/>
              <a:t>Properties of Convolution</a:t>
            </a:r>
            <a:endParaRPr altLang="en-US" b="1" dirty="0" lang="zh-CN"/>
          </a:p>
        </p:txBody>
      </p:sp>
      <p:sp>
        <p:nvSpPr>
          <p:cNvPr id="1050803" name="Content Placeholder 2"/>
          <p:cNvSpPr>
            <a:spLocks noGrp="1"/>
          </p:cNvSpPr>
          <p:nvPr>
            <p:ph idx="1"/>
          </p:nvPr>
        </p:nvSpPr>
        <p:spPr/>
        <p:txBody>
          <a:bodyPr>
            <a:normAutofit fontScale="96154"/>
          </a:bodyPr>
          <a:p>
            <a:r>
              <a:rPr altLang="zh-CN" dirty="0" lang="en-US"/>
              <a:t>Communitive: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 = </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p>
          <a:p>
            <a:r>
              <a:rPr altLang="zh-CN" dirty="0" lang="en-US"/>
              <a:t>Associative: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  g</a:t>
            </a:r>
            <a:r>
              <a:rPr altLang="zh-CN" dirty="0" lang="en-US">
                <a:solidFill>
                  <a:srgbClr val="3333CC"/>
                </a:solidFill>
              </a:rPr>
              <a:t>[</a:t>
            </a:r>
            <a:r>
              <a:rPr altLang="zh-CN" dirty="0" i="1" lang="en-US">
                <a:solidFill>
                  <a:srgbClr val="3333CC"/>
                </a:solidFill>
              </a:rPr>
              <a:t>n</a:t>
            </a:r>
            <a:r>
              <a:rPr altLang="zh-CN" dirty="0" lang="en-US">
                <a:solidFill>
                  <a:srgbClr val="3333CC"/>
                </a:solidFill>
              </a:rPr>
              <a:t>]) =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  g</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p>
          <a:p>
            <a:r>
              <a:rPr altLang="zh-CN" dirty="0" lang="en-US"/>
              <a:t>Linear: </a:t>
            </a:r>
          </a:p>
          <a:p>
            <a:pPr indent="0" marL="0">
              <a:buNone/>
            </a:pPr>
            <a:r>
              <a:rPr altLang="zh-CN" dirty="0" i="1" lang="en-US"/>
              <a:t>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sym typeface="Symbol"/>
              </a:rPr>
              <a:t></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 </a:t>
            </a:r>
            <a:r>
              <a:rPr altLang="zh-CN" dirty="0" i="1" lang="en-US">
                <a:solidFill>
                  <a:srgbClr val="3333CC"/>
                </a:solidFill>
                <a:sym typeface="Symbol"/>
              </a:rPr>
              <a:t></a:t>
            </a:r>
            <a:r>
              <a:rPr altLang="zh-CN" dirty="0" i="1" lang="en-US">
                <a:solidFill>
                  <a:srgbClr val="3333CC"/>
                </a:solidFill>
              </a:rPr>
              <a:t>g</a:t>
            </a:r>
            <a:r>
              <a:rPr altLang="zh-CN" dirty="0" lang="en-US">
                <a:solidFill>
                  <a:srgbClr val="3333CC"/>
                </a:solidFill>
              </a:rPr>
              <a:t>[</a:t>
            </a:r>
            <a:r>
              <a:rPr altLang="zh-CN" dirty="0" i="1" lang="en-US">
                <a:solidFill>
                  <a:srgbClr val="3333CC"/>
                </a:solidFill>
              </a:rPr>
              <a:t>n</a:t>
            </a:r>
            <a:r>
              <a:rPr altLang="zh-CN" dirty="0" lang="en-US">
                <a:solidFill>
                  <a:srgbClr val="3333CC"/>
                </a:solidFill>
              </a:rPr>
              <a:t>]) = </a:t>
            </a:r>
            <a:r>
              <a:rPr altLang="zh-CN" dirty="0" i="1" lang="en-US">
                <a:solidFill>
                  <a:srgbClr val="3333CC"/>
                </a:solidFill>
                <a:sym typeface="Symbol"/>
              </a:rPr>
              <a:t></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h</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 </a:t>
            </a:r>
            <a:r>
              <a:rPr altLang="zh-CN" dirty="0" i="1" lang="en-US">
                <a:solidFill>
                  <a:srgbClr val="3333CC"/>
                </a:solidFill>
                <a:sym typeface="Symbol"/>
              </a:rPr>
              <a:t></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rPr>
              <a:t>g</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endParaRPr altLang="en-US" dirty="0" lang="zh-CN">
              <a:solidFill>
                <a:srgbClr val="3333CC"/>
              </a:solidFill>
            </a:endParaRPr>
          </a:p>
          <a:p>
            <a:r>
              <a:rPr altLang="zh-CN" dirty="0" lang="en-US"/>
              <a:t>Sequence shifting is equivalent to convolve with a shifted impulse</a:t>
            </a:r>
          </a:p>
          <a:p>
            <a:pPr indent="0" marL="0">
              <a:buNone/>
            </a:pPr>
            <a:r>
              <a:rPr altLang="zh-CN" dirty="0" i="1" lang="en-US"/>
              <a:t>         </a:t>
            </a:r>
            <a:r>
              <a:rPr altLang="zh-CN" dirty="0" i="1" lang="en-US">
                <a:solidFill>
                  <a:srgbClr val="3333CC"/>
                </a:solidFill>
              </a:rPr>
              <a:t>x</a:t>
            </a:r>
            <a:r>
              <a:rPr altLang="zh-CN" dirty="0" lang="en-US">
                <a:solidFill>
                  <a:srgbClr val="3333CC"/>
                </a:solidFill>
              </a:rPr>
              <a:t>[</a:t>
            </a:r>
            <a:r>
              <a:rPr altLang="zh-CN" dirty="0" i="1" lang="en-US">
                <a:solidFill>
                  <a:srgbClr val="3333CC"/>
                </a:solidFill>
              </a:rPr>
              <a:t>n</a:t>
            </a:r>
            <a:r>
              <a:rPr altLang="zh-CN" dirty="0" lang="en-US">
                <a:solidFill>
                  <a:srgbClr val="3333CC"/>
                </a:solidFill>
                <a:latin typeface="Symbol" panose="05050102010706020507" pitchFamily="18" charset="2"/>
              </a:rPr>
              <a:t>-</a:t>
            </a:r>
            <a:r>
              <a:rPr altLang="zh-CN" dirty="0" i="1" lang="en-US">
                <a:solidFill>
                  <a:srgbClr val="3333CC"/>
                </a:solidFill>
              </a:rPr>
              <a:t>d</a:t>
            </a:r>
            <a:r>
              <a:rPr altLang="zh-CN" dirty="0" lang="en-US">
                <a:solidFill>
                  <a:srgbClr val="3333CC"/>
                </a:solidFill>
              </a:rPr>
              <a:t>]=</a:t>
            </a:r>
            <a:r>
              <a:rPr altLang="zh-CN" dirty="0" i="1" lang="en-US">
                <a:solidFill>
                  <a:srgbClr val="3333CC"/>
                </a:solidFill>
              </a:rPr>
              <a:t> x</a:t>
            </a:r>
            <a:r>
              <a:rPr altLang="zh-CN" dirty="0" lang="en-US">
                <a:solidFill>
                  <a:srgbClr val="3333CC"/>
                </a:solidFill>
              </a:rPr>
              <a:t>[</a:t>
            </a:r>
            <a:r>
              <a:rPr altLang="zh-CN" dirty="0" i="1" lang="en-US">
                <a:solidFill>
                  <a:srgbClr val="3333CC"/>
                </a:solidFill>
              </a:rPr>
              <a:t>n</a:t>
            </a:r>
            <a:r>
              <a:rPr altLang="zh-CN" dirty="0" lang="en-US">
                <a:solidFill>
                  <a:srgbClr val="3333CC"/>
                </a:solidFill>
              </a:rPr>
              <a:t>]</a:t>
            </a:r>
            <a:r>
              <a:rPr altLang="zh-CN" dirty="0" lang="en-US">
                <a:solidFill>
                  <a:srgbClr val="3333CC"/>
                </a:solidFill>
                <a:sym typeface="Symbol"/>
              </a:rPr>
              <a:t>    </a:t>
            </a:r>
            <a:r>
              <a:rPr altLang="zh-CN" dirty="0" i="1" lang="en-US">
                <a:solidFill>
                  <a:srgbClr val="3333CC"/>
                </a:solidFill>
                <a:sym typeface="Symbol"/>
              </a:rPr>
              <a:t></a:t>
            </a:r>
            <a:r>
              <a:rPr altLang="zh-CN" dirty="0" lang="en-US">
                <a:solidFill>
                  <a:srgbClr val="3333CC"/>
                </a:solidFill>
                <a:sym typeface="Symbol"/>
              </a:rPr>
              <a:t>[</a:t>
            </a:r>
            <a:r>
              <a:rPr altLang="zh-CN" dirty="0" i="1" lang="en-US">
                <a:solidFill>
                  <a:srgbClr val="3333CC"/>
                </a:solidFill>
              </a:rPr>
              <a:t>n</a:t>
            </a:r>
            <a:r>
              <a:rPr altLang="zh-CN" dirty="0" lang="en-US">
                <a:solidFill>
                  <a:srgbClr val="3333CC"/>
                </a:solidFill>
                <a:latin typeface="Symbol" panose="05050102010706020507" pitchFamily="18" charset="2"/>
              </a:rPr>
              <a:t>-</a:t>
            </a:r>
            <a:r>
              <a:rPr altLang="zh-CN" dirty="0" i="1" lang="en-US">
                <a:solidFill>
                  <a:srgbClr val="3333CC"/>
                </a:solidFill>
              </a:rPr>
              <a:t>d</a:t>
            </a:r>
            <a:r>
              <a:rPr altLang="zh-CN" dirty="0" lang="en-US">
                <a:solidFill>
                  <a:srgbClr val="3333CC"/>
                </a:solidFill>
              </a:rPr>
              <a:t>]</a:t>
            </a:r>
          </a:p>
          <a:p>
            <a:endParaRPr altLang="zh-CN" dirty="0" lang="en-US"/>
          </a:p>
          <a:p>
            <a:pPr indent="0" marL="0">
              <a:buNone/>
            </a:pPr>
            <a:r>
              <a:rPr altLang="zh-CN" dirty="0" i="1" lang="en-US"/>
              <a:t>      </a:t>
            </a:r>
            <a:endParaRPr altLang="en-US" dirty="0" lang="zh-CN"/>
          </a:p>
        </p:txBody>
      </p:sp>
      <p:sp>
        <p:nvSpPr>
          <p:cNvPr id="1050804" name="Slide Number Placeholder 3"/>
          <p:cNvSpPr>
            <a:spLocks noGrp="1"/>
          </p:cNvSpPr>
          <p:nvPr>
            <p:ph type="sldNum" sz="quarter" idx="12"/>
          </p:nvPr>
        </p:nvSpPr>
        <p:spPr/>
        <p:txBody>
          <a:bodyPr/>
          <a:p>
            <a:fld id="{92BCE318-9B8C-4959-AA5F-B14B64145063}" type="slidenum">
              <a:rPr altLang="en-US" lang="zh-CN" smtClean="0"/>
              <a:t>63</a:t>
            </a:fld>
            <a:endParaRPr altLang="en-US" lang="zh-CN"/>
          </a:p>
        </p:txBody>
      </p:sp>
      <p:grpSp>
        <p:nvGrpSpPr>
          <p:cNvPr id="297" name="组合 4"/>
          <p:cNvGrpSpPr/>
          <p:nvPr/>
        </p:nvGrpSpPr>
        <p:grpSpPr>
          <a:xfrm>
            <a:off x="3721285" y="2060848"/>
            <a:ext cx="238647" cy="232055"/>
            <a:chOff x="0" y="0"/>
            <a:chExt cx="114935" cy="111760"/>
          </a:xfrm>
        </p:grpSpPr>
        <p:sp>
          <p:nvSpPr>
            <p:cNvPr id="1050805" name="椭圆 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47" name="直接连接符 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48" name="直接连接符 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49" name="直接连接符 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298" name="组合 9"/>
          <p:cNvGrpSpPr/>
          <p:nvPr/>
        </p:nvGrpSpPr>
        <p:grpSpPr>
          <a:xfrm>
            <a:off x="5593493" y="2080821"/>
            <a:ext cx="238647" cy="232055"/>
            <a:chOff x="0" y="0"/>
            <a:chExt cx="114935" cy="111760"/>
          </a:xfrm>
        </p:grpSpPr>
        <p:sp>
          <p:nvSpPr>
            <p:cNvPr id="1050806" name="椭圆 1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50" name="直接连接符 1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1" name="直接连接符 1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2" name="直接连接符 1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299" name="组合 14"/>
          <p:cNvGrpSpPr/>
          <p:nvPr/>
        </p:nvGrpSpPr>
        <p:grpSpPr>
          <a:xfrm>
            <a:off x="3383868" y="2548873"/>
            <a:ext cx="238647" cy="232055"/>
            <a:chOff x="0" y="0"/>
            <a:chExt cx="114935" cy="111760"/>
          </a:xfrm>
        </p:grpSpPr>
        <p:sp>
          <p:nvSpPr>
            <p:cNvPr id="1050807" name="椭圆 1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53" name="直接连接符 1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4" name="直接连接符 1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5" name="直接连接符 1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0" name="组合 19"/>
          <p:cNvGrpSpPr/>
          <p:nvPr/>
        </p:nvGrpSpPr>
        <p:grpSpPr>
          <a:xfrm>
            <a:off x="4405361" y="2564904"/>
            <a:ext cx="238647" cy="232055"/>
            <a:chOff x="0" y="0"/>
            <a:chExt cx="114935" cy="111760"/>
          </a:xfrm>
        </p:grpSpPr>
        <p:sp>
          <p:nvSpPr>
            <p:cNvPr id="1050808" name="椭圆 2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56" name="直接连接符 2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7" name="直接连接符 2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58" name="直接连接符 2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1" name="组合 24"/>
          <p:cNvGrpSpPr/>
          <p:nvPr/>
        </p:nvGrpSpPr>
        <p:grpSpPr>
          <a:xfrm>
            <a:off x="6493593" y="2548873"/>
            <a:ext cx="238647" cy="232055"/>
            <a:chOff x="0" y="0"/>
            <a:chExt cx="114935" cy="111760"/>
          </a:xfrm>
        </p:grpSpPr>
        <p:sp>
          <p:nvSpPr>
            <p:cNvPr id="1050809" name="椭圆 2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59" name="直接连接符 2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0" name="直接连接符 2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1" name="直接连接符 2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2" name="组合 29"/>
          <p:cNvGrpSpPr/>
          <p:nvPr/>
        </p:nvGrpSpPr>
        <p:grpSpPr>
          <a:xfrm>
            <a:off x="7524328" y="2564904"/>
            <a:ext cx="238647" cy="232055"/>
            <a:chOff x="0" y="0"/>
            <a:chExt cx="114935" cy="111760"/>
          </a:xfrm>
        </p:grpSpPr>
        <p:sp>
          <p:nvSpPr>
            <p:cNvPr id="1050810" name="椭圆 3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62" name="直接连接符 3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3" name="直接连接符 3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4" name="直接连接符 3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3" name="组合 34"/>
          <p:cNvGrpSpPr/>
          <p:nvPr/>
        </p:nvGrpSpPr>
        <p:grpSpPr>
          <a:xfrm>
            <a:off x="7501705" y="3537012"/>
            <a:ext cx="238647" cy="232055"/>
            <a:chOff x="0" y="0"/>
            <a:chExt cx="114935" cy="111760"/>
          </a:xfrm>
        </p:grpSpPr>
        <p:sp>
          <p:nvSpPr>
            <p:cNvPr id="1050811" name="椭圆 3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65" name="直接连接符 3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6" name="直接连接符 3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7" name="直接连接符 3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4" name="组合 39"/>
          <p:cNvGrpSpPr/>
          <p:nvPr/>
        </p:nvGrpSpPr>
        <p:grpSpPr>
          <a:xfrm>
            <a:off x="5485481" y="3520981"/>
            <a:ext cx="238647" cy="232055"/>
            <a:chOff x="0" y="0"/>
            <a:chExt cx="114935" cy="111760"/>
          </a:xfrm>
        </p:grpSpPr>
        <p:sp>
          <p:nvSpPr>
            <p:cNvPr id="1050812" name="椭圆 4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68" name="直接连接符 4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69" name="直接连接符 4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70" name="直接连接符 4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5" name="组合 44"/>
          <p:cNvGrpSpPr/>
          <p:nvPr/>
        </p:nvGrpSpPr>
        <p:grpSpPr>
          <a:xfrm>
            <a:off x="1885081" y="3520981"/>
            <a:ext cx="238647" cy="232055"/>
            <a:chOff x="0" y="0"/>
            <a:chExt cx="114935" cy="111760"/>
          </a:xfrm>
        </p:grpSpPr>
        <p:sp>
          <p:nvSpPr>
            <p:cNvPr id="1050813" name="椭圆 4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71" name="直接连接符 4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72" name="直接连接符 4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73" name="直接连接符 4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nvGrpSpPr>
          <p:cNvPr id="306" name="组合 49"/>
          <p:cNvGrpSpPr/>
          <p:nvPr/>
        </p:nvGrpSpPr>
        <p:grpSpPr>
          <a:xfrm>
            <a:off x="3073213" y="4853129"/>
            <a:ext cx="238647" cy="232055"/>
            <a:chOff x="0" y="0"/>
            <a:chExt cx="114935" cy="111760"/>
          </a:xfrm>
        </p:grpSpPr>
        <p:sp>
          <p:nvSpPr>
            <p:cNvPr id="1050814" name="椭圆 5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74" name="直接连接符 5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75" name="直接连接符 5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76" name="直接连接符 5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50815" name="页脚占位符 5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307" name=""/>
        <p:cNvGrpSpPr/>
        <p:nvPr/>
      </p:nvGrpSpPr>
      <p:grpSpPr>
        <a:xfrm>
          <a:off x="0" y="0"/>
          <a:ext cx="0" cy="0"/>
          <a:chOff x="0" y="0"/>
          <a:chExt cx="0" cy="0"/>
        </a:xfrm>
      </p:grpSpPr>
      <p:sp>
        <p:nvSpPr>
          <p:cNvPr id="1050816" name="内容占位符 2"/>
          <p:cNvSpPr>
            <a:spLocks noGrp="1"/>
          </p:cNvSpPr>
          <p:nvPr>
            <p:ph idx="1"/>
          </p:nvPr>
        </p:nvSpPr>
        <p:spPr/>
        <p:txBody>
          <a:bodyPr>
            <a:normAutofit fontScale="96154"/>
          </a:bodyPr>
          <a:p>
            <a:r>
              <a:rPr altLang="zh-CN" dirty="0" lang="en-US"/>
              <a:t>In practice, </a:t>
            </a:r>
            <a:r>
              <a:rPr altLang="zh-CN" dirty="0" lang="en-US">
                <a:solidFill>
                  <a:srgbClr val="C00000"/>
                </a:solidFill>
              </a:rPr>
              <a:t>if either the input or the impulse response, or both of them, are finite length, the convolution can be used to compute the output sample, as it involves a finite sum of products.</a:t>
            </a:r>
          </a:p>
          <a:p>
            <a:r>
              <a:rPr altLang="zh-CN" dirty="0" lang="en-US">
                <a:solidFill>
                  <a:srgbClr val="0000CC"/>
                </a:solidFill>
              </a:rPr>
              <a:t>If both the input sequence and the impulse response sequence are of infinite length, convolution can </a:t>
            </a:r>
            <a:r>
              <a:rPr altLang="zh-CN" b="1" dirty="0" lang="en-US">
                <a:solidFill>
                  <a:srgbClr val="FF0000"/>
                </a:solidFill>
              </a:rPr>
              <a:t>NOT</a:t>
            </a:r>
            <a:r>
              <a:rPr altLang="zh-CN" dirty="0" lang="en-US">
                <a:solidFill>
                  <a:srgbClr val="0000CC"/>
                </a:solidFill>
              </a:rPr>
              <a:t> be used to compute the output.</a:t>
            </a:r>
          </a:p>
          <a:p>
            <a:r>
              <a:rPr altLang="zh-CN" dirty="0" lang="en-US">
                <a:solidFill>
                  <a:srgbClr val="006600"/>
                </a:solidFill>
              </a:rPr>
              <a:t>For system characterized by an infinite impulse response sequence, an alternate time-domain description involving a finite sum of products have to be considered.</a:t>
            </a:r>
            <a:endParaRPr altLang="en-US" dirty="0" lang="zh-CN">
              <a:solidFill>
                <a:srgbClr val="006600"/>
              </a:solidFill>
            </a:endParaRPr>
          </a:p>
        </p:txBody>
      </p:sp>
      <p:sp>
        <p:nvSpPr>
          <p:cNvPr id="1050817" name="灯片编号占位符 3"/>
          <p:cNvSpPr>
            <a:spLocks noGrp="1"/>
          </p:cNvSpPr>
          <p:nvPr>
            <p:ph type="sldNum" sz="quarter" idx="12"/>
          </p:nvPr>
        </p:nvSpPr>
        <p:spPr/>
        <p:txBody>
          <a:bodyPr/>
          <a:p>
            <a:fld id="{92BCE318-9B8C-4959-AA5F-B14B64145063}" type="slidenum">
              <a:rPr altLang="en-US" lang="zh-CN" smtClean="0"/>
              <a:t>64</a:t>
            </a:fld>
            <a:endParaRPr altLang="en-US" lang="zh-CN"/>
          </a:p>
        </p:txBody>
      </p:sp>
      <p:sp>
        <p:nvSpPr>
          <p:cNvPr id="1050818" name="Title 1"/>
          <p:cNvSpPr>
            <a:spLocks noGrp="1"/>
          </p:cNvSpPr>
          <p:nvPr>
            <p:ph type="title"/>
          </p:nvPr>
        </p:nvSpPr>
        <p:spPr>
          <a:xfrm>
            <a:off x="457200" y="440668"/>
            <a:ext cx="8229600" cy="1143000"/>
          </a:xfrm>
        </p:spPr>
        <p:txBody>
          <a:bodyPr>
            <a:normAutofit fontScale="90000"/>
          </a:bodyPr>
          <a:p>
            <a:r>
              <a:rPr altLang="zh-CN" b="1" dirty="0" lang="en-US"/>
              <a:t>Computation of LTI System Output</a:t>
            </a:r>
            <a:endParaRPr altLang="en-US" b="1" dirty="0" lang="zh-CN"/>
          </a:p>
        </p:txBody>
      </p:sp>
      <p:sp>
        <p:nvSpPr>
          <p:cNvPr id="1050819"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50820" name=""/>
              <p14:cNvContentPartPr/>
              <p14:nvPr/>
            </p14:nvContentPartPr>
            <p14:xfrm>
              <a:off x="5355203" y="2561498"/>
              <a:ext cx="559408" cy="21588"/>
            </p14:xfrm>
          </p:contentPart>
        </mc:Choice>
        <mc:Fallback>
          <p:sp>
            <p:nvSpPr>
              <p:cNvPr id="1050820" name=""/>
              <p:cNvSpPr/>
              <p:nvPr/>
            </p:nvSpPr>
            <p:spPr>
              <a:xfrm>
                <a:off x="5355203" y="2561498"/>
                <a:ext cx="559408" cy="21588"/>
              </a:xfrm>
            </p:spPr>
          </p:sp>
        </mc:Fallback>
      </mc:AlternateContent>
      <mc:AlternateContent xmlns:mc="http://schemas.openxmlformats.org/markup-compatibility/2006">
        <mc:Choice xmlns:p14="http://schemas.microsoft.com/office/powerpoint/2010/main" Requires="p14">
          <p:contentPart p14:bwMode="auto" r:id="rId2">
            <p14:nvContentPartPr>
              <p14:cNvPr id="1050821" name=""/>
              <p14:cNvContentPartPr/>
              <p14:nvPr/>
            </p14:nvContentPartPr>
            <p14:xfrm>
              <a:off x="5319645" y="2481494"/>
              <a:ext cx="784821" cy="104767"/>
            </p14:xfrm>
          </p:contentPart>
        </mc:Choice>
        <mc:Fallback>
          <p:sp>
            <p:nvSpPr>
              <p:cNvPr id="1050821" name=""/>
              <p:cNvSpPr/>
              <p:nvPr/>
            </p:nvSpPr>
            <p:spPr>
              <a:xfrm>
                <a:off x="5319645" y="2481494"/>
                <a:ext cx="784821" cy="104767"/>
              </a:xfrm>
            </p:spPr>
          </p:sp>
        </mc:Fallback>
      </mc:AlternateContent>
      <mc:AlternateContent xmlns:mc="http://schemas.openxmlformats.org/markup-compatibility/2006">
        <mc:Choice xmlns:p14="http://schemas.microsoft.com/office/powerpoint/2010/main" Requires="p14">
          <p:contentPart p14:bwMode="auto" r:id="rId3">
            <p14:nvContentPartPr>
              <p14:cNvPr id="1050822" name=""/>
              <p14:cNvContentPartPr/>
              <p14:nvPr/>
            </p14:nvContentPartPr>
            <p14:xfrm>
              <a:off x="3243296" y="4117126"/>
              <a:ext cx="977217" cy="54606"/>
            </p14:xfrm>
          </p:contentPart>
        </mc:Choice>
        <mc:Fallback>
          <p:sp>
            <p:nvSpPr>
              <p:cNvPr id="1050822" name=""/>
              <p:cNvSpPr/>
              <p:nvPr/>
            </p:nvSpPr>
            <p:spPr>
              <a:xfrm>
                <a:off x="3243296" y="4117126"/>
                <a:ext cx="977217" cy="54606"/>
              </a:xfrm>
            </p:spPr>
          </p:sp>
        </mc:Fallback>
      </mc:AlternateContent>
      <mc:AlternateContent xmlns:mc="http://schemas.openxmlformats.org/markup-compatibility/2006">
        <mc:Choice xmlns:p14="http://schemas.microsoft.com/office/powerpoint/2010/main" Requires="p14">
          <p:contentPart p14:bwMode="auto" r:id="rId4">
            <p14:nvContentPartPr>
              <p14:cNvPr id="1050823" name=""/>
              <p14:cNvContentPartPr/>
              <p14:nvPr/>
            </p14:nvContentPartPr>
            <p14:xfrm>
              <a:off x="3282029" y="3988865"/>
              <a:ext cx="948643" cy="85083"/>
            </p14:xfrm>
          </p:contentPart>
        </mc:Choice>
        <mc:Fallback>
          <p:sp>
            <p:nvSpPr>
              <p:cNvPr id="1050823" name=""/>
              <p:cNvSpPr/>
              <p:nvPr/>
            </p:nvSpPr>
            <p:spPr>
              <a:xfrm>
                <a:off x="3282029" y="3988865"/>
                <a:ext cx="948643" cy="85083"/>
              </a:xfrm>
            </p:spPr>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308" name=""/>
        <p:cNvGrpSpPr/>
        <p:nvPr/>
      </p:nvGrpSpPr>
      <p:grpSpPr>
        <a:xfrm>
          <a:off x="0" y="0"/>
          <a:ext cx="0" cy="0"/>
          <a:chOff x="0" y="0"/>
          <a:chExt cx="0" cy="0"/>
        </a:xfrm>
      </p:grpSpPr>
      <p:sp>
        <p:nvSpPr>
          <p:cNvPr id="1050824" name="Title 1"/>
          <p:cNvSpPr>
            <a:spLocks noGrp="1"/>
          </p:cNvSpPr>
          <p:nvPr>
            <p:ph type="title"/>
          </p:nvPr>
        </p:nvSpPr>
        <p:spPr>
          <a:xfrm>
            <a:off x="457200" y="440668"/>
            <a:ext cx="8229600" cy="1143000"/>
          </a:xfrm>
        </p:spPr>
        <p:txBody>
          <a:bodyPr>
            <a:normAutofit fontScale="98000"/>
          </a:bodyPr>
          <a:p>
            <a:r>
              <a:rPr altLang="zh-CN" b="1" dirty="0" lang="en-US"/>
              <a:t>BIBO Stability of LTI Systems</a:t>
            </a:r>
            <a:endParaRPr altLang="en-US" b="1" dirty="0" lang="zh-CN"/>
          </a:p>
        </p:txBody>
      </p:sp>
      <p:sp>
        <p:nvSpPr>
          <p:cNvPr id="1050825" name="Content Placeholder 2"/>
          <p:cNvSpPr>
            <a:spLocks noGrp="1"/>
          </p:cNvSpPr>
          <p:nvPr>
            <p:ph idx="1"/>
          </p:nvPr>
        </p:nvSpPr>
        <p:spPr/>
        <p:txBody>
          <a:bodyPr/>
          <a:p>
            <a:r>
              <a:rPr altLang="zh-CN" dirty="0" lang="en-US"/>
              <a:t>Recall, BIBO stability condition:</a:t>
            </a:r>
          </a:p>
          <a:p>
            <a:pPr lvl="1"/>
            <a:r>
              <a:rPr altLang="zh-CN" dirty="0" lang="en-US" err="1"/>
              <a:t>iff</a:t>
            </a:r>
            <a:r>
              <a:rPr altLang="zh-CN" dirty="0" lang="en-US"/>
              <a:t> {</a:t>
            </a:r>
            <a:r>
              <a:rPr altLang="zh-CN" dirty="0" i="1" lang="en-US">
                <a:sym typeface="Symbol"/>
              </a:rPr>
              <a:t>y</a:t>
            </a:r>
            <a:r>
              <a:rPr altLang="zh-CN" dirty="0" lang="en-US"/>
              <a:t>[</a:t>
            </a:r>
            <a:r>
              <a:rPr altLang="zh-CN" dirty="0" i="1" lang="en-US"/>
              <a:t>n</a:t>
            </a:r>
            <a:r>
              <a:rPr altLang="zh-CN" dirty="0" lang="en-US"/>
              <a:t>]} remains bounded for any bounded input sequence {</a:t>
            </a:r>
            <a:r>
              <a:rPr altLang="zh-CN" dirty="0" i="1" lang="en-US">
                <a:sym typeface="Symbol"/>
              </a:rPr>
              <a:t>x</a:t>
            </a:r>
            <a:r>
              <a:rPr altLang="zh-CN" dirty="0" lang="en-US"/>
              <a:t>[</a:t>
            </a:r>
            <a:r>
              <a:rPr altLang="zh-CN" dirty="0" i="1" lang="en-US"/>
              <a:t>n</a:t>
            </a:r>
            <a:r>
              <a:rPr altLang="zh-CN" dirty="0" lang="en-US"/>
              <a:t>]}</a:t>
            </a:r>
            <a:endParaRPr altLang="en-US" dirty="0" lang="zh-CN"/>
          </a:p>
          <a:p>
            <a:pPr lvl="1"/>
            <a:endParaRPr altLang="zh-CN" dirty="0" lang="en-US"/>
          </a:p>
          <a:p>
            <a:r>
              <a:rPr altLang="zh-CN" dirty="0" lang="en-US"/>
              <a:t>An LTI system is BIBO stable </a:t>
            </a:r>
            <a:r>
              <a:rPr altLang="zh-CN" dirty="0" lang="en-US" err="1"/>
              <a:t>iff</a:t>
            </a:r>
            <a:r>
              <a:rPr altLang="zh-CN" dirty="0" lang="en-US"/>
              <a:t> </a:t>
            </a:r>
            <a:r>
              <a:rPr altLang="zh-CN" dirty="0" i="1" lang="en-US"/>
              <a:t>h</a:t>
            </a:r>
            <a:r>
              <a:rPr altLang="zh-CN" dirty="0" lang="en-US"/>
              <a:t>[</a:t>
            </a:r>
            <a:r>
              <a:rPr altLang="zh-CN" dirty="0" i="1" lang="en-US"/>
              <a:t>n</a:t>
            </a:r>
            <a:r>
              <a:rPr altLang="zh-CN" dirty="0" lang="en-US"/>
              <a:t>] is absolutely </a:t>
            </a:r>
            <a:r>
              <a:rPr altLang="zh-CN" dirty="0" lang="en-US" err="1"/>
              <a:t>summable</a:t>
            </a:r>
            <a:endParaRPr altLang="en-US" dirty="0" lang="zh-CN"/>
          </a:p>
        </p:txBody>
      </p:sp>
      <p:sp>
        <p:nvSpPr>
          <p:cNvPr id="1050826" name="Slide Number Placeholder 3"/>
          <p:cNvSpPr>
            <a:spLocks noGrp="1"/>
          </p:cNvSpPr>
          <p:nvPr>
            <p:ph type="sldNum" sz="quarter" idx="12"/>
          </p:nvPr>
        </p:nvSpPr>
        <p:spPr/>
        <p:txBody>
          <a:bodyPr/>
          <a:p>
            <a:fld id="{92BCE318-9B8C-4959-AA5F-B14B64145063}" type="slidenum">
              <a:rPr altLang="en-US" lang="zh-CN" smtClean="0"/>
              <a:t>65</a:t>
            </a:fld>
            <a:endParaRPr altLang="en-US" lang="zh-CN"/>
          </a:p>
        </p:txBody>
      </p:sp>
      <p:sp>
        <p:nvSpPr>
          <p:cNvPr id="1050827" name="TextBox 4"/>
          <p:cNvSpPr txBox="1">
            <a:spLocks noChangeAspect="1" noMove="1" noResize="1" noRot="1" noAdjustHandles="1" noEditPoints="1" noChangeArrowheads="1" noChangeShapeType="1" noTextEdit="1"/>
          </p:cNvSpPr>
          <p:nvPr/>
        </p:nvSpPr>
        <p:spPr>
          <a:xfrm>
            <a:off x="2591780" y="4657995"/>
            <a:ext cx="2589491" cy="1183273"/>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50828" name="页脚占位符 5"/>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0829" name=""/>
              <p14:cNvContentPartPr/>
              <p14:nvPr/>
            </p14:nvContentPartPr>
            <p14:xfrm>
              <a:off x="5000855" y="3454686"/>
              <a:ext cx="642207" cy="651897"/>
            </p14:xfrm>
          </p:contentPart>
        </mc:Choice>
        <mc:Fallback>
          <p:sp>
            <p:nvSpPr>
              <p:cNvPr id="1050829" name=""/>
              <p:cNvSpPr/>
              <p:nvPr/>
            </p:nvSpPr>
            <p:spPr>
              <a:xfrm>
                <a:off x="5000855" y="3454686"/>
                <a:ext cx="642207" cy="651897"/>
              </a:xfrm>
            </p:spPr>
          </p:sp>
        </mc:Fallback>
      </mc:AlternateContent>
      <mc:AlternateContent xmlns:mc="http://schemas.openxmlformats.org/markup-compatibility/2006">
        <mc:Choice xmlns:p14="http://schemas.microsoft.com/office/powerpoint/2010/main" Requires="p14">
          <p:contentPart p14:bwMode="auto" r:id="rId3">
            <p14:nvContentPartPr>
              <p14:cNvPr id="1050830" name=""/>
              <p14:cNvContentPartPr/>
              <p14:nvPr/>
            </p14:nvContentPartPr>
            <p14:xfrm>
              <a:off x="957197" y="2300250"/>
              <a:ext cx="711618" cy="559043"/>
            </p14:xfrm>
          </p:contentPart>
        </mc:Choice>
        <mc:Fallback>
          <p:sp>
            <p:nvSpPr>
              <p:cNvPr id="1050830" name=""/>
              <p:cNvSpPr/>
              <p:nvPr/>
            </p:nvSpPr>
            <p:spPr>
              <a:xfrm>
                <a:off x="957197" y="2300250"/>
                <a:ext cx="711618" cy="559043"/>
              </a:xfrm>
            </p:spPr>
          </p:sp>
        </mc:Fallback>
      </mc:AlternateContent>
      <mc:AlternateContent xmlns:mc="http://schemas.openxmlformats.org/markup-compatibility/2006">
        <mc:Choice xmlns:p14="http://schemas.microsoft.com/office/powerpoint/2010/main" Requires="p14">
          <p:contentPart p14:bwMode="auto" r:id="rId4">
            <p14:nvContentPartPr>
              <p14:cNvPr id="1050831" name=""/>
              <p14:cNvContentPartPr/>
              <p14:nvPr/>
            </p14:nvContentPartPr>
            <p14:xfrm>
              <a:off x="4867678" y="3295962"/>
              <a:ext cx="92398" cy="565311"/>
            </p14:xfrm>
          </p:contentPart>
        </mc:Choice>
        <mc:Fallback>
          <p:sp>
            <p:nvSpPr>
              <p:cNvPr id="1050831" name=""/>
              <p:cNvSpPr/>
              <p:nvPr/>
            </p:nvSpPr>
            <p:spPr>
              <a:xfrm>
                <a:off x="4867678" y="3295962"/>
                <a:ext cx="92398" cy="565311"/>
              </a:xfrm>
            </p:spPr>
          </p:sp>
        </mc:Fallback>
      </mc:AlternateContent>
      <mc:AlternateContent xmlns:mc="http://schemas.openxmlformats.org/markup-compatibility/2006">
        <mc:Choice xmlns:p14="http://schemas.microsoft.com/office/powerpoint/2010/main" Requires="p14">
          <p:contentPart p14:bwMode="auto" r:id="rId5">
            <p14:nvContentPartPr>
              <p14:cNvPr id="1050832" name=""/>
              <p14:cNvContentPartPr/>
              <p14:nvPr/>
            </p14:nvContentPartPr>
            <p14:xfrm>
              <a:off x="4922319" y="3367700"/>
              <a:ext cx="140657" cy="349103"/>
            </p14:xfrm>
          </p:contentPart>
        </mc:Choice>
        <mc:Fallback>
          <p:sp>
            <p:nvSpPr>
              <p:cNvPr id="1050832" name=""/>
              <p:cNvSpPr/>
              <p:nvPr/>
            </p:nvSpPr>
            <p:spPr>
              <a:xfrm>
                <a:off x="4922319" y="3367700"/>
                <a:ext cx="140657" cy="349103"/>
              </a:xfrm>
            </p:spPr>
          </p:sp>
        </mc:Fallback>
      </mc:AlternateContent>
      <mc:AlternateContent xmlns:mc="http://schemas.openxmlformats.org/markup-compatibility/2006">
        <mc:Choice xmlns:p14="http://schemas.microsoft.com/office/powerpoint/2010/main" Requires="p14">
          <p:contentPart p14:bwMode="auto" r:id="rId6">
            <p14:nvContentPartPr>
              <p14:cNvPr id="1050833" name=""/>
              <p14:cNvContentPartPr/>
              <p14:nvPr/>
            </p14:nvContentPartPr>
            <p14:xfrm>
              <a:off x="4792146" y="3436253"/>
              <a:ext cx="257100" cy="297242"/>
            </p14:xfrm>
          </p:contentPart>
        </mc:Choice>
        <mc:Fallback>
          <p:sp>
            <p:nvSpPr>
              <p:cNvPr id="1050833" name=""/>
              <p:cNvSpPr/>
              <p:nvPr/>
            </p:nvSpPr>
            <p:spPr>
              <a:xfrm>
                <a:off x="4792146" y="3436253"/>
                <a:ext cx="257100" cy="297242"/>
              </a:xfrm>
            </p:spPr>
          </p:sp>
        </mc:Fallback>
      </mc:AlternateContent>
      <mc:AlternateContent xmlns:mc="http://schemas.openxmlformats.org/markup-compatibility/2006">
        <mc:Choice xmlns:p14="http://schemas.microsoft.com/office/powerpoint/2010/main" Requires="p14">
          <p:contentPart p14:bwMode="auto" r:id="rId7">
            <p14:nvContentPartPr>
              <p14:cNvPr id="1050834" name=""/>
              <p14:cNvContentPartPr/>
              <p14:nvPr/>
            </p14:nvContentPartPr>
            <p14:xfrm>
              <a:off x="4859389" y="3570329"/>
              <a:ext cx="264607" cy="115359"/>
            </p14:xfrm>
          </p:contentPart>
        </mc:Choice>
        <mc:Fallback>
          <p:sp>
            <p:nvSpPr>
              <p:cNvPr id="1050834" name=""/>
              <p:cNvSpPr/>
              <p:nvPr/>
            </p:nvSpPr>
            <p:spPr>
              <a:xfrm>
                <a:off x="4859389" y="3570329"/>
                <a:ext cx="264607" cy="115359"/>
              </a:xfrm>
            </p:spPr>
          </p:sp>
        </mc:Fallback>
      </mc:AlternateContent>
      <mc:AlternateContent xmlns:mc="http://schemas.openxmlformats.org/markup-compatibility/2006">
        <mc:Choice xmlns:p14="http://schemas.microsoft.com/office/powerpoint/2010/main" Requires="p14">
          <p:contentPart p14:bwMode="auto" r:id="rId8">
            <p14:nvContentPartPr>
              <p14:cNvPr id="1050835" name=""/>
              <p14:cNvContentPartPr/>
              <p14:nvPr/>
            </p14:nvContentPartPr>
            <p14:xfrm>
              <a:off x="504573" y="3572231"/>
              <a:ext cx="48977" cy="701168"/>
            </p14:xfrm>
          </p:contentPart>
        </mc:Choice>
        <mc:Fallback>
          <p:sp>
            <p:nvSpPr>
              <p:cNvPr id="1050835" name=""/>
              <p:cNvSpPr/>
              <p:nvPr/>
            </p:nvSpPr>
            <p:spPr>
              <a:xfrm>
                <a:off x="504573" y="3572231"/>
                <a:ext cx="48977" cy="701168"/>
              </a:xfrm>
            </p:spPr>
          </p:sp>
        </mc:Fallback>
      </mc:AlternateContent>
      <mc:AlternateContent xmlns:mc="http://schemas.openxmlformats.org/markup-compatibility/2006">
        <mc:Choice xmlns:p14="http://schemas.microsoft.com/office/powerpoint/2010/main" Requires="p14">
          <p:contentPart p14:bwMode="auto" r:id="rId9">
            <p14:nvContentPartPr>
              <p14:cNvPr id="1050836" name=""/>
              <p14:cNvContentPartPr/>
              <p14:nvPr/>
            </p14:nvContentPartPr>
            <p14:xfrm>
              <a:off x="500935" y="3607153"/>
              <a:ext cx="326892" cy="577106"/>
            </p14:xfrm>
          </p:contentPart>
        </mc:Choice>
        <mc:Fallback>
          <p:sp>
            <p:nvSpPr>
              <p:cNvPr id="1050836" name=""/>
              <p:cNvSpPr/>
              <p:nvPr/>
            </p:nvSpPr>
            <p:spPr>
              <a:xfrm>
                <a:off x="500935" y="3607153"/>
                <a:ext cx="326892" cy="577106"/>
              </a:xfrm>
            </p:spPr>
          </p:sp>
        </mc:Fallback>
      </mc:AlternateContent>
      <mc:AlternateContent xmlns:mc="http://schemas.openxmlformats.org/markup-compatibility/2006">
        <mc:Choice xmlns:p14="http://schemas.microsoft.com/office/powerpoint/2010/main" Requires="p14">
          <p:contentPart p14:bwMode="auto" r:id="rId10">
            <p14:nvContentPartPr>
              <p14:cNvPr id="1050837" name=""/>
              <p14:cNvContentPartPr/>
              <p14:nvPr/>
            </p14:nvContentPartPr>
            <p14:xfrm>
              <a:off x="365687" y="3834286"/>
              <a:ext cx="358542" cy="429841"/>
            </p14:xfrm>
          </p:contentPart>
        </mc:Choice>
        <mc:Fallback>
          <p:sp>
            <p:nvSpPr>
              <p:cNvPr id="1050837" name=""/>
              <p:cNvSpPr/>
              <p:nvPr/>
            </p:nvSpPr>
            <p:spPr>
              <a:xfrm>
                <a:off x="365687" y="3834286"/>
                <a:ext cx="358542" cy="429841"/>
              </a:xfrm>
            </p:spPr>
          </p:sp>
        </mc:Fallback>
      </mc:AlternateContent>
      <mc:AlternateContent xmlns:mc="http://schemas.openxmlformats.org/markup-compatibility/2006">
        <mc:Choice xmlns:p14="http://schemas.microsoft.com/office/powerpoint/2010/main" Requires="p14">
          <p:contentPart p14:bwMode="auto" r:id="rId11">
            <p14:nvContentPartPr>
              <p14:cNvPr id="1050838" name=""/>
              <p14:cNvContentPartPr/>
              <p14:nvPr/>
            </p14:nvContentPartPr>
            <p14:xfrm>
              <a:off x="427279" y="3995044"/>
              <a:ext cx="440912" cy="106403"/>
            </p14:xfrm>
          </p:contentPart>
        </mc:Choice>
        <mc:Fallback>
          <p:sp>
            <p:nvSpPr>
              <p:cNvPr id="1050838" name=""/>
              <p:cNvSpPr/>
              <p:nvPr/>
            </p:nvSpPr>
            <p:spPr>
              <a:xfrm>
                <a:off x="427279" y="3995044"/>
                <a:ext cx="440912" cy="106403"/>
              </a:xfrm>
            </p:spPr>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309" name=""/>
        <p:cNvGrpSpPr/>
        <p:nvPr/>
      </p:nvGrpSpPr>
      <p:grpSpPr>
        <a:xfrm>
          <a:off x="0" y="0"/>
          <a:ext cx="0" cy="0"/>
          <a:chOff x="0" y="0"/>
          <a:chExt cx="0" cy="0"/>
        </a:xfrm>
      </p:grpSpPr>
      <p:sp>
        <p:nvSpPr>
          <p:cNvPr id="1050839" name="Content Placeholder 2"/>
          <p:cNvSpPr>
            <a:spLocks noGrp="1"/>
          </p:cNvSpPr>
          <p:nvPr>
            <p:ph idx="1"/>
          </p:nvPr>
        </p:nvSpPr>
        <p:spPr/>
        <p:txBody>
          <a:bodyPr/>
          <a:p>
            <a:r>
              <a:rPr altLang="zh-CN" dirty="0" lang="en-US"/>
              <a:t>Proof: “if” </a:t>
            </a:r>
            <a:r>
              <a:rPr altLang="zh-CN" b="1" dirty="0" lang="en-US">
                <a:solidFill>
                  <a:srgbClr val="FF0000"/>
                </a:solidFill>
              </a:rPr>
              <a:t>(Sufficient Condition)</a:t>
            </a:r>
            <a:endParaRPr altLang="en-US" b="1" dirty="0" lang="zh-CN">
              <a:solidFill>
                <a:srgbClr val="FF0000"/>
              </a:solidFill>
            </a:endParaRPr>
          </a:p>
        </p:txBody>
      </p:sp>
      <p:sp>
        <p:nvSpPr>
          <p:cNvPr id="1050840" name="Slide Number Placeholder 3"/>
          <p:cNvSpPr>
            <a:spLocks noGrp="1"/>
          </p:cNvSpPr>
          <p:nvPr>
            <p:ph type="sldNum" sz="quarter" idx="12"/>
          </p:nvPr>
        </p:nvSpPr>
        <p:spPr/>
        <p:txBody>
          <a:bodyPr/>
          <a:p>
            <a:fld id="{92BCE318-9B8C-4959-AA5F-B14B64145063}" type="slidenum">
              <a:rPr altLang="en-US" lang="zh-CN" smtClean="0"/>
              <a:t>66</a:t>
            </a:fld>
            <a:endParaRPr altLang="en-US" lang="zh-CN"/>
          </a:p>
        </p:txBody>
      </p:sp>
      <p:sp>
        <p:nvSpPr>
          <p:cNvPr id="1050841" name="Title 1"/>
          <p:cNvSpPr txBox="1"/>
          <p:nvPr/>
        </p:nvSpPr>
        <p:spPr>
          <a:xfrm>
            <a:off x="457200" y="440668"/>
            <a:ext cx="8229600" cy="1143000"/>
          </a:xfrm>
          <a:prstGeom prst="rect"/>
        </p:spPr>
        <p:txBody>
          <a:bodyPr anchor="b" bIns="0" lIns="0" rIns="0" vert="horz">
            <a:normAutofit fontScale="98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BIBO Stability of LTI Systems</a:t>
            </a:r>
            <a:endParaRPr altLang="en-US" b="1" dirty="0" lang="zh-CN"/>
          </a:p>
        </p:txBody>
      </p:sp>
      <p:sp>
        <p:nvSpPr>
          <p:cNvPr id="1050842" name="TextBox 5"/>
          <p:cNvSpPr txBox="1">
            <a:spLocks noChangeAspect="1" noMove="1" noResize="1" noRot="1" noAdjustHandles="1" noEditPoints="1" noChangeArrowheads="1" noChangeShapeType="1" noTextEdit="1"/>
          </p:cNvSpPr>
          <p:nvPr/>
        </p:nvSpPr>
        <p:spPr>
          <a:xfrm>
            <a:off x="1403648" y="2348880"/>
            <a:ext cx="7004162" cy="1099340"/>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50843" name="TextBox 6"/>
          <p:cNvSpPr txBox="1">
            <a:spLocks noChangeAspect="1" noMove="1" noResize="1" noRot="1" noAdjustHandles="1" noEditPoints="1" noChangeArrowheads="1" noChangeShapeType="1" noTextEdit="1"/>
          </p:cNvSpPr>
          <p:nvPr/>
        </p:nvSpPr>
        <p:spPr>
          <a:xfrm>
            <a:off x="2231740" y="3465004"/>
            <a:ext cx="3380862" cy="1099340"/>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50844" name="TextBox 7"/>
          <p:cNvSpPr txBox="1">
            <a:spLocks noChangeAspect="1" noMove="1" noResize="1" noRot="1" noAdjustHandles="1" noEditPoints="1" noChangeArrowheads="1" noChangeShapeType="1" noTextEdit="1"/>
          </p:cNvSpPr>
          <p:nvPr/>
        </p:nvSpPr>
        <p:spPr>
          <a:xfrm>
            <a:off x="2231740" y="4725144"/>
            <a:ext cx="3136180" cy="1099340"/>
          </a:xfrm>
          <a:prstGeom prst="rect"/>
          <a:blipFill rotWithShape="1">
            <a:blip xmlns:r="http://schemas.openxmlformats.org/officeDocument/2006/relationships" r:embed="rId3"/>
            <a:stretch>
              <a:fillRect/>
            </a:stretch>
          </a:blipFill>
        </p:spPr>
        <p:txBody>
          <a:bodyPr/>
          <a:p>
            <a:r>
              <a:rPr altLang="en-US" lang="zh-CN">
                <a:noFill/>
              </a:rPr>
              <a:t> </a:t>
            </a:r>
          </a:p>
        </p:txBody>
      </p:sp>
      <p:sp>
        <p:nvSpPr>
          <p:cNvPr id="1050845" name="TextBox 10"/>
          <p:cNvSpPr txBox="1">
            <a:spLocks noChangeAspect="1" noMove="1" noResize="1" noRot="1" noAdjustHandles="1" noEditPoints="1" noChangeArrowheads="1" noChangeShapeType="1" noTextEdit="1"/>
          </p:cNvSpPr>
          <p:nvPr/>
        </p:nvSpPr>
        <p:spPr>
          <a:xfrm>
            <a:off x="4463988" y="4333511"/>
            <a:ext cx="904671" cy="461665"/>
          </a:xfrm>
          <a:prstGeom prst="rect"/>
          <a:blipFill rotWithShape="1">
            <a:blip xmlns:r="http://schemas.openxmlformats.org/officeDocument/2006/relationships" r:embed="rId4"/>
            <a:stretch>
              <a:fillRect/>
            </a:stretch>
          </a:blipFill>
        </p:spPr>
        <p:txBody>
          <a:bodyPr/>
          <a:p>
            <a:r>
              <a:rPr altLang="en-US" lang="zh-CN">
                <a:noFill/>
              </a:rPr>
              <a:t> </a:t>
            </a:r>
          </a:p>
        </p:txBody>
      </p:sp>
      <p:sp>
        <p:nvSpPr>
          <p:cNvPr id="1050846" name="页脚占位符 1"/>
          <p:cNvSpPr>
            <a:spLocks noGrp="1"/>
          </p:cNvSpPr>
          <p:nvPr>
            <p:ph type="ftr" sz="quarter" idx="11"/>
          </p:nvPr>
        </p:nvSpPr>
        <p:spPr/>
        <p:txBody>
          <a:bodyPr/>
          <a:p>
            <a:r>
              <a:rPr altLang="zh-CN" lang="en-US"/>
              <a:t>Digital Signal Processing by Yu Yajun @ SUSTech</a:t>
            </a:r>
            <a:endParaRPr altLang="en-US" lang="zh-CN"/>
          </a:p>
        </p:txBody>
      </p:sp>
      <p:sp>
        <p:nvSpPr>
          <p:cNvPr id="1050847" name="矩形 8"/>
          <p:cNvSpPr>
            <a:spLocks noChangeAspect="1" noMove="1" noResize="1" noRot="1" noAdjustHandles="1" noEditPoints="1" noChangeArrowheads="1" noChangeShapeType="1" noTextEdit="1"/>
          </p:cNvSpPr>
          <p:nvPr/>
        </p:nvSpPr>
        <p:spPr>
          <a:xfrm>
            <a:off x="3305229" y="5839927"/>
            <a:ext cx="949684" cy="523220"/>
          </a:xfrm>
          <a:prstGeom prst="rect"/>
          <a:blipFill rotWithShape="1">
            <a:blip xmlns:r="http://schemas.openxmlformats.org/officeDocument/2006/relationships" r:embed="rId5"/>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50848" name=""/>
              <p14:cNvContentPartPr/>
              <p14:nvPr/>
            </p14:nvContentPartPr>
            <p14:xfrm>
              <a:off x="2855944" y="1648085"/>
              <a:ext cx="59686" cy="89420"/>
            </p14:xfrm>
          </p:contentPart>
        </mc:Choice>
        <mc:Fallback>
          <p:sp>
            <p:nvSpPr>
              <p:cNvPr id="1050848" name=""/>
              <p:cNvSpPr/>
              <p:nvPr/>
            </p:nvSpPr>
            <p:spPr>
              <a:xfrm>
                <a:off x="2855944" y="1648085"/>
                <a:ext cx="59686" cy="89420"/>
              </a:xfrm>
            </p:spPr>
          </p:sp>
        </mc:Fallback>
      </mc:AlternateContent>
      <mc:AlternateContent xmlns:mc="http://schemas.openxmlformats.org/markup-compatibility/2006">
        <mc:Choice xmlns:p14="http://schemas.microsoft.com/office/powerpoint/2010/main" Requires="p14">
          <p:contentPart p14:bwMode="auto" r:id="rId7">
            <p14:nvContentPartPr>
              <p14:cNvPr id="1050849" name=""/>
              <p14:cNvContentPartPr/>
              <p14:nvPr/>
            </p14:nvContentPartPr>
            <p14:xfrm>
              <a:off x="2796790" y="1717829"/>
              <a:ext cx="182933" cy="178250"/>
            </p14:xfrm>
          </p:contentPart>
        </mc:Choice>
        <mc:Fallback>
          <p:sp>
            <p:nvSpPr>
              <p:cNvPr id="1050849" name=""/>
              <p:cNvSpPr/>
              <p:nvPr/>
            </p:nvSpPr>
            <p:spPr>
              <a:xfrm>
                <a:off x="2796790" y="1717829"/>
                <a:ext cx="182933" cy="178250"/>
              </a:xfrm>
            </p:spPr>
          </p:sp>
        </mc:Fallback>
      </mc:AlternateContent>
      <mc:AlternateContent xmlns:mc="http://schemas.openxmlformats.org/markup-compatibility/2006">
        <mc:Choice xmlns:p14="http://schemas.microsoft.com/office/powerpoint/2010/main" Requires="p14">
          <p:contentPart p14:bwMode="auto" r:id="rId8">
            <p14:nvContentPartPr>
              <p14:cNvPr id="1050850" name=""/>
              <p14:cNvContentPartPr/>
              <p14:nvPr/>
            </p14:nvContentPartPr>
            <p14:xfrm>
              <a:off x="2811680" y="1863929"/>
              <a:ext cx="19092" cy="166337"/>
            </p14:xfrm>
          </p:contentPart>
        </mc:Choice>
        <mc:Fallback>
          <p:sp>
            <p:nvSpPr>
              <p:cNvPr id="1050850" name=""/>
              <p:cNvSpPr/>
              <p:nvPr/>
            </p:nvSpPr>
            <p:spPr>
              <a:xfrm>
                <a:off x="2811680" y="1863929"/>
                <a:ext cx="19092" cy="166337"/>
              </a:xfrm>
            </p:spPr>
          </p:sp>
        </mc:Fallback>
      </mc:AlternateContent>
      <mc:AlternateContent xmlns:mc="http://schemas.openxmlformats.org/markup-compatibility/2006">
        <mc:Choice xmlns:p14="http://schemas.microsoft.com/office/powerpoint/2010/main" Requires="p14">
          <p:contentPart p14:bwMode="auto" r:id="rId9">
            <p14:nvContentPartPr>
              <p14:cNvPr id="1050851" name=""/>
              <p14:cNvContentPartPr/>
              <p14:nvPr/>
            </p14:nvContentPartPr>
            <p14:xfrm>
              <a:off x="2913841" y="1868963"/>
              <a:ext cx="97648" cy="136618"/>
            </p14:xfrm>
          </p:contentPart>
        </mc:Choice>
        <mc:Fallback>
          <p:sp>
            <p:nvSpPr>
              <p:cNvPr id="1050851" name=""/>
              <p:cNvSpPr/>
              <p:nvPr/>
            </p:nvSpPr>
            <p:spPr>
              <a:xfrm>
                <a:off x="2913841" y="1868963"/>
                <a:ext cx="97648" cy="136618"/>
              </a:xfrm>
            </p:spPr>
          </p:sp>
        </mc:Fallback>
      </mc:AlternateContent>
      <mc:AlternateContent xmlns:mc="http://schemas.openxmlformats.org/markup-compatibility/2006">
        <mc:Choice xmlns:p14="http://schemas.microsoft.com/office/powerpoint/2010/main" Requires="p14">
          <p:contentPart p14:bwMode="auto" r:id="rId10">
            <p14:nvContentPartPr>
              <p14:cNvPr id="1050852" name=""/>
              <p14:cNvContentPartPr/>
              <p14:nvPr/>
            </p14:nvContentPartPr>
            <p14:xfrm>
              <a:off x="2966949" y="1709125"/>
              <a:ext cx="67717" cy="163081"/>
            </p14:xfrm>
          </p:contentPart>
        </mc:Choice>
        <mc:Fallback>
          <p:sp>
            <p:nvSpPr>
              <p:cNvPr id="1050852" name=""/>
              <p:cNvSpPr/>
              <p:nvPr/>
            </p:nvSpPr>
            <p:spPr>
              <a:xfrm>
                <a:off x="2966949" y="1709125"/>
                <a:ext cx="67717" cy="163081"/>
              </a:xfrm>
            </p:spPr>
          </p:sp>
        </mc:Fallback>
      </mc:AlternateContent>
      <mc:AlternateContent xmlns:mc="http://schemas.openxmlformats.org/markup-compatibility/2006">
        <mc:Choice xmlns:p14="http://schemas.microsoft.com/office/powerpoint/2010/main" Requires="p14">
          <p:contentPart p14:bwMode="auto" r:id="rId11">
            <p14:nvContentPartPr>
              <p14:cNvPr id="1050853" name=""/>
              <p14:cNvContentPartPr/>
              <p14:nvPr/>
            </p14:nvContentPartPr>
            <p14:xfrm>
              <a:off x="3076200" y="1685213"/>
              <a:ext cx="89352" cy="100168"/>
            </p14:xfrm>
          </p:contentPart>
        </mc:Choice>
        <mc:Fallback>
          <p:sp>
            <p:nvSpPr>
              <p:cNvPr id="1050853" name=""/>
              <p:cNvSpPr/>
              <p:nvPr/>
            </p:nvSpPr>
            <p:spPr>
              <a:xfrm>
                <a:off x="3076200" y="1685213"/>
                <a:ext cx="89352" cy="100168"/>
              </a:xfrm>
            </p:spPr>
          </p:sp>
        </mc:Fallback>
      </mc:AlternateContent>
      <mc:AlternateContent xmlns:mc="http://schemas.openxmlformats.org/markup-compatibility/2006">
        <mc:Choice xmlns:p14="http://schemas.microsoft.com/office/powerpoint/2010/main" Requires="p14">
          <p:contentPart p14:bwMode="auto" r:id="rId12">
            <p14:nvContentPartPr>
              <p14:cNvPr id="1050854" name=""/>
              <p14:cNvContentPartPr/>
              <p14:nvPr/>
            </p14:nvContentPartPr>
            <p14:xfrm>
              <a:off x="3047882" y="1837356"/>
              <a:ext cx="180687" cy="113855"/>
            </p14:xfrm>
          </p:contentPart>
        </mc:Choice>
        <mc:Fallback>
          <p:sp>
            <p:nvSpPr>
              <p:cNvPr id="1050854" name=""/>
              <p:cNvSpPr/>
              <p:nvPr/>
            </p:nvSpPr>
            <p:spPr>
              <a:xfrm>
                <a:off x="3047882" y="1837356"/>
                <a:ext cx="180687" cy="113855"/>
              </a:xfrm>
            </p:spPr>
          </p:sp>
        </mc:Fallback>
      </mc:AlternateContent>
      <mc:AlternateContent xmlns:mc="http://schemas.openxmlformats.org/markup-compatibility/2006">
        <mc:Choice xmlns:p14="http://schemas.microsoft.com/office/powerpoint/2010/main" Requires="p14">
          <p:contentPart p14:bwMode="auto" r:id="rId13">
            <p14:nvContentPartPr>
              <p14:cNvPr id="1050855" name=""/>
              <p14:cNvContentPartPr/>
              <p14:nvPr/>
            </p14:nvContentPartPr>
            <p14:xfrm>
              <a:off x="3053538" y="1814845"/>
              <a:ext cx="34619" cy="119605"/>
            </p14:xfrm>
          </p:contentPart>
        </mc:Choice>
        <mc:Fallback>
          <p:sp>
            <p:nvSpPr>
              <p:cNvPr id="1050855" name=""/>
              <p:cNvSpPr/>
              <p:nvPr/>
            </p:nvSpPr>
            <p:spPr>
              <a:xfrm>
                <a:off x="3053538" y="1814845"/>
                <a:ext cx="34619" cy="119605"/>
              </a:xfrm>
            </p:spPr>
          </p:sp>
        </mc:Fallback>
      </mc:AlternateContent>
      <mc:AlternateContent xmlns:mc="http://schemas.openxmlformats.org/markup-compatibility/2006">
        <mc:Choice xmlns:p14="http://schemas.microsoft.com/office/powerpoint/2010/main" Requires="p14">
          <p:contentPart p14:bwMode="auto" r:id="rId14">
            <p14:nvContentPartPr>
              <p14:cNvPr id="1050856" name=""/>
              <p14:cNvContentPartPr/>
              <p14:nvPr/>
            </p14:nvContentPartPr>
            <p14:xfrm>
              <a:off x="2551504" y="1478461"/>
              <a:ext cx="815084" cy="723480"/>
            </p14:xfrm>
          </p:contentPart>
        </mc:Choice>
        <mc:Fallback>
          <p:sp>
            <p:nvSpPr>
              <p:cNvPr id="1050856" name=""/>
              <p:cNvSpPr/>
              <p:nvPr/>
            </p:nvSpPr>
            <p:spPr>
              <a:xfrm>
                <a:off x="2551504" y="1478461"/>
                <a:ext cx="815084" cy="723480"/>
              </a:xfrm>
            </p:spPr>
          </p:sp>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310" name=""/>
        <p:cNvGrpSpPr/>
        <p:nvPr/>
      </p:nvGrpSpPr>
      <p:grpSpPr>
        <a:xfrm>
          <a:off x="0" y="0"/>
          <a:ext cx="0" cy="0"/>
          <a:chOff x="0" y="0"/>
          <a:chExt cx="0" cy="0"/>
        </a:xfrm>
      </p:grpSpPr>
      <p:sp>
        <p:nvSpPr>
          <p:cNvPr id="1050857" name="Content Placeholder 2"/>
          <p:cNvSpPr>
            <a:spLocks noChangeAspect="1" noMove="1" noResize="1" noRot="1" noGrp="1" noAdjustHandles="1" noEditPoints="1" noChangeArrowheads="1" noChangeShapeType="1" noTextEdit="1"/>
          </p:cNvSpPr>
          <p:nvPr>
            <p:ph idx="1"/>
          </p:nvPr>
        </p:nvSpPr>
        <p:spPr>
          <a:xfrm>
            <a:off x="457200" y="1664804"/>
            <a:ext cx="8686800" cy="4389120"/>
          </a:xfrm>
          <a:blipFill rotWithShape="1">
            <a:blip xmlns:r="http://schemas.openxmlformats.org/officeDocument/2006/relationships" r:embed="rId1"/>
            <a:stretch>
              <a:fillRect l="-1193" t="-1111"/>
            </a:stretch>
          </a:blipFill>
        </p:spPr>
        <p:txBody>
          <a:bodyPr/>
          <a:p>
            <a:r>
              <a:rPr altLang="en-US" lang="zh-CN">
                <a:noFill/>
              </a:rPr>
              <a:t> </a:t>
            </a:r>
          </a:p>
        </p:txBody>
      </p:sp>
      <p:sp>
        <p:nvSpPr>
          <p:cNvPr id="1050858" name="Slide Number Placeholder 3"/>
          <p:cNvSpPr>
            <a:spLocks noGrp="1"/>
          </p:cNvSpPr>
          <p:nvPr>
            <p:ph type="sldNum" sz="quarter" idx="12"/>
          </p:nvPr>
        </p:nvSpPr>
        <p:spPr>
          <a:xfrm>
            <a:off x="7924800" y="6085674"/>
            <a:ext cx="762000" cy="365125"/>
          </a:xfrm>
        </p:spPr>
        <p:txBody>
          <a:bodyPr/>
          <a:p>
            <a:fld id="{92BCE318-9B8C-4959-AA5F-B14B64145063}" type="slidenum">
              <a:rPr altLang="en-US" lang="zh-CN" smtClean="0"/>
              <a:t>67</a:t>
            </a:fld>
            <a:endParaRPr altLang="en-US" lang="zh-CN"/>
          </a:p>
        </p:txBody>
      </p:sp>
      <p:sp>
        <p:nvSpPr>
          <p:cNvPr id="1050859" name="Title 1"/>
          <p:cNvSpPr txBox="1"/>
          <p:nvPr/>
        </p:nvSpPr>
        <p:spPr>
          <a:xfrm>
            <a:off x="457200" y="440668"/>
            <a:ext cx="8229600" cy="1143000"/>
          </a:xfrm>
          <a:prstGeom prst="rect"/>
        </p:spPr>
        <p:txBody>
          <a:bodyPr anchor="b" bIns="0" lIns="0" rIns="0" vert="horz">
            <a:normAutofit fontScale="98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BIBO Stability of LTI Systems</a:t>
            </a:r>
            <a:endParaRPr altLang="en-US" b="1" dirty="0" lang="zh-CN"/>
          </a:p>
        </p:txBody>
      </p:sp>
      <p:sp>
        <p:nvSpPr>
          <p:cNvPr id="1050860" name="TextBox 5"/>
          <p:cNvSpPr txBox="1">
            <a:spLocks noChangeAspect="1" noMove="1" noResize="1" noRot="1" noAdjustHandles="1" noEditPoints="1" noChangeArrowheads="1" noChangeShapeType="1" noTextEdit="1"/>
          </p:cNvSpPr>
          <p:nvPr/>
        </p:nvSpPr>
        <p:spPr>
          <a:xfrm>
            <a:off x="1619672" y="1988840"/>
            <a:ext cx="2427588" cy="1099340"/>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50861" name="TextBox 6"/>
          <p:cNvSpPr txBox="1">
            <a:spLocks noChangeAspect="1" noMove="1" noResize="1" noRot="1" noAdjustHandles="1" noEditPoints="1" noChangeArrowheads="1" noChangeShapeType="1" noTextEdit="1"/>
          </p:cNvSpPr>
          <p:nvPr/>
        </p:nvSpPr>
        <p:spPr>
          <a:xfrm>
            <a:off x="1619672" y="3609020"/>
            <a:ext cx="4211602" cy="862865"/>
          </a:xfrm>
          <a:prstGeom prst="rect"/>
          <a:blipFill rotWithShape="1">
            <a:blip xmlns:r="http://schemas.openxmlformats.org/officeDocument/2006/relationships" r:embed="rId3"/>
            <a:stretch>
              <a:fillRect/>
            </a:stretch>
          </a:blipFill>
        </p:spPr>
        <p:txBody>
          <a:bodyPr/>
          <a:p>
            <a:r>
              <a:rPr altLang="en-US" lang="zh-CN">
                <a:noFill/>
              </a:rPr>
              <a:t> </a:t>
            </a:r>
          </a:p>
        </p:txBody>
      </p:sp>
      <p:sp>
        <p:nvSpPr>
          <p:cNvPr id="1050862" name="TextBox 7"/>
          <p:cNvSpPr txBox="1">
            <a:spLocks noChangeAspect="1" noMove="1" noResize="1" noRot="1" noAdjustHandles="1" noEditPoints="1" noChangeArrowheads="1" noChangeShapeType="1" noTextEdit="1"/>
          </p:cNvSpPr>
          <p:nvPr/>
        </p:nvSpPr>
        <p:spPr>
          <a:xfrm>
            <a:off x="1643774" y="4437112"/>
            <a:ext cx="3648306" cy="1099340"/>
          </a:xfrm>
          <a:prstGeom prst="rect"/>
          <a:blipFill rotWithShape="1">
            <a:blip xmlns:r="http://schemas.openxmlformats.org/officeDocument/2006/relationships" r:embed="rId4"/>
            <a:stretch>
              <a:fillRect/>
            </a:stretch>
          </a:blipFill>
        </p:spPr>
        <p:txBody>
          <a:bodyPr/>
          <a:p>
            <a:r>
              <a:rPr altLang="en-US" lang="zh-CN">
                <a:noFill/>
              </a:rPr>
              <a:t> </a:t>
            </a:r>
          </a:p>
        </p:txBody>
      </p:sp>
      <p:sp>
        <p:nvSpPr>
          <p:cNvPr id="1050863" name="TextBox 8"/>
          <p:cNvSpPr txBox="1">
            <a:spLocks noChangeAspect="1" noMove="1" noResize="1" noRot="1" noAdjustHandles="1" noEditPoints="1" noChangeArrowheads="1" noChangeShapeType="1" noTextEdit="1"/>
          </p:cNvSpPr>
          <p:nvPr/>
        </p:nvSpPr>
        <p:spPr>
          <a:xfrm>
            <a:off x="575556" y="5517232"/>
            <a:ext cx="8060092" cy="1099340"/>
          </a:xfrm>
          <a:prstGeom prst="rect"/>
          <a:blipFill rotWithShape="1">
            <a:blip xmlns:r="http://schemas.openxmlformats.org/officeDocument/2006/relationships" r:embed="rId5"/>
            <a:stretch>
              <a:fillRect/>
            </a:stretch>
          </a:blipFill>
        </p:spPr>
        <p:txBody>
          <a:bodyPr/>
          <a:p>
            <a:r>
              <a:rPr altLang="en-US" lang="zh-CN">
                <a:noFill/>
              </a:rPr>
              <a:t> </a:t>
            </a:r>
          </a:p>
        </p:txBody>
      </p:sp>
      <p:sp>
        <p:nvSpPr>
          <p:cNvPr id="1050864" name="矩形 9"/>
          <p:cNvSpPr/>
          <p:nvPr/>
        </p:nvSpPr>
        <p:spPr>
          <a:xfrm>
            <a:off x="6840252" y="4178986"/>
            <a:ext cx="1076057" cy="569677"/>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65" name="TextBox 10"/>
          <p:cNvSpPr txBox="1"/>
          <p:nvPr/>
        </p:nvSpPr>
        <p:spPr>
          <a:xfrm>
            <a:off x="7008956" y="4260914"/>
            <a:ext cx="737702" cy="461665"/>
          </a:xfrm>
          <a:prstGeom prst="rect"/>
          <a:noFill/>
        </p:spPr>
        <p:txBody>
          <a:bodyPr rtlCol="0" wrap="none">
            <a:spAutoFit/>
          </a:bodyPr>
          <a:p>
            <a:r>
              <a:rPr altLang="zh-CN" dirty="0" sz="2400" i="1" lang="en-US"/>
              <a:t>h</a:t>
            </a:r>
            <a:r>
              <a:rPr altLang="zh-CN" dirty="0" sz="2400" lang="en-US"/>
              <a:t>[</a:t>
            </a:r>
            <a:r>
              <a:rPr altLang="zh-CN" dirty="0" sz="2400" i="1" lang="en-US"/>
              <a:t>n</a:t>
            </a:r>
            <a:r>
              <a:rPr altLang="zh-CN" dirty="0" sz="2400" lang="en-US"/>
              <a:t>]</a:t>
            </a:r>
            <a:endParaRPr altLang="en-US" dirty="0" sz="2400" lang="zh-CN"/>
          </a:p>
        </p:txBody>
      </p:sp>
      <p:cxnSp>
        <p:nvCxnSpPr>
          <p:cNvPr id="3146177" name="直接箭头连接符 11"/>
          <p:cNvCxnSpPr>
            <a:cxnSpLocks/>
          </p:cNvCxnSpPr>
          <p:nvPr/>
        </p:nvCxnSpPr>
        <p:spPr>
          <a:xfrm>
            <a:off x="6228184" y="4463824"/>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50866" name="矩形 1"/>
          <p:cNvSpPr>
            <a:spLocks noChangeAspect="1" noMove="1" noResize="1" noRot="1" noAdjustHandles="1" noEditPoints="1" noChangeArrowheads="1" noChangeShapeType="1" noTextEdit="1"/>
          </p:cNvSpPr>
          <p:nvPr/>
        </p:nvSpPr>
        <p:spPr>
          <a:xfrm>
            <a:off x="5346185" y="4463824"/>
            <a:ext cx="1429366" cy="369332"/>
          </a:xfrm>
          <a:prstGeom prst="rect"/>
          <a:blipFill rotWithShape="1">
            <a:blip xmlns:r="http://schemas.openxmlformats.org/officeDocument/2006/relationships" r:embed="rId6"/>
            <a:stretch>
              <a:fillRect b="-14754"/>
            </a:stretch>
          </a:blipFill>
        </p:spPr>
        <p:txBody>
          <a:bodyPr/>
          <a:p>
            <a:r>
              <a:rPr altLang="en-US" lang="zh-CN">
                <a:noFill/>
              </a:rPr>
              <a:t> </a:t>
            </a:r>
          </a:p>
        </p:txBody>
      </p:sp>
      <p:cxnSp>
        <p:nvCxnSpPr>
          <p:cNvPr id="3146178" name="直接箭头连接符 12"/>
          <p:cNvCxnSpPr>
            <a:cxnSpLocks/>
          </p:cNvCxnSpPr>
          <p:nvPr/>
        </p:nvCxnSpPr>
        <p:spPr>
          <a:xfrm>
            <a:off x="7916309" y="4463824"/>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50867" name="TextBox 13"/>
          <p:cNvSpPr txBox="1"/>
          <p:nvPr/>
        </p:nvSpPr>
        <p:spPr>
          <a:xfrm>
            <a:off x="5292804" y="3501008"/>
            <a:ext cx="3535680" cy="396240"/>
          </a:xfrm>
          <a:prstGeom prst="rect"/>
          <a:noFill/>
        </p:spPr>
        <p:txBody>
          <a:bodyPr rtlCol="0" wrap="none">
            <a:spAutoFit/>
          </a:bodyPr>
          <a:p>
            <a:r>
              <a:rPr altLang="zh-CN" b="1" dirty="0" sz="2000" lang="en-US">
                <a:solidFill>
                  <a:srgbClr val="FF0000"/>
                </a:solidFill>
              </a:rPr>
              <a:t>Assume </a:t>
            </a:r>
            <a:r>
              <a:rPr altLang="zh-CN" dirty="0" sz="2000" i="1" lang="en-US">
                <a:solidFill>
                  <a:srgbClr val="FF0000"/>
                </a:solidFill>
              </a:rPr>
              <a:t>h</a:t>
            </a:r>
            <a:r>
              <a:rPr altLang="zh-CN" b="1" dirty="0" sz="2000" lang="en-US">
                <a:solidFill>
                  <a:srgbClr val="FF0000"/>
                </a:solidFill>
              </a:rPr>
              <a:t>[</a:t>
            </a:r>
            <a:r>
              <a:rPr altLang="zh-CN" dirty="0" sz="2000" i="1" lang="en-US">
                <a:solidFill>
                  <a:srgbClr val="FF0000"/>
                </a:solidFill>
              </a:rPr>
              <a:t>n</a:t>
            </a:r>
            <a:r>
              <a:rPr altLang="zh-CN" b="1" dirty="0" sz="2000" lang="en-US">
                <a:solidFill>
                  <a:srgbClr val="FF0000"/>
                </a:solidFill>
              </a:rPr>
              <a:t>] is real sequence</a:t>
            </a:r>
            <a:endParaRPr altLang="en-US" b="1" dirty="0" sz="2000" lang="zh-CN">
              <a:solidFill>
                <a:srgbClr val="FF0000"/>
              </a:solidFill>
            </a:endParaRPr>
          </a:p>
        </p:txBody>
      </p:sp>
      <p:sp>
        <p:nvSpPr>
          <p:cNvPr id="1050868" name="页脚占位符 14"/>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7">
            <p14:nvContentPartPr>
              <p14:cNvPr id="1050869" name=""/>
              <p14:cNvContentPartPr/>
              <p14:nvPr/>
            </p14:nvContentPartPr>
            <p14:xfrm>
              <a:off x="3698518" y="1663163"/>
              <a:ext cx="28568" cy="197907"/>
            </p14:xfrm>
          </p:contentPart>
        </mc:Choice>
        <mc:Fallback>
          <p:sp>
            <p:nvSpPr>
              <p:cNvPr id="1050869" name=""/>
              <p:cNvSpPr/>
              <p:nvPr/>
            </p:nvSpPr>
            <p:spPr>
              <a:xfrm>
                <a:off x="3698518" y="1663163"/>
                <a:ext cx="28568" cy="197907"/>
              </a:xfrm>
            </p:spPr>
          </p:sp>
        </mc:Fallback>
      </mc:AlternateContent>
      <mc:AlternateContent xmlns:mc="http://schemas.openxmlformats.org/markup-compatibility/2006">
        <mc:Choice xmlns:p14="http://schemas.microsoft.com/office/powerpoint/2010/main" Requires="p14">
          <p:contentPart p14:bwMode="auto" r:id="rId8">
            <p14:nvContentPartPr>
              <p14:cNvPr id="1050870" name=""/>
              <p14:cNvContentPartPr/>
              <p14:nvPr/>
            </p14:nvContentPartPr>
            <p14:xfrm>
              <a:off x="3788129" y="1657898"/>
              <a:ext cx="209882" cy="145972"/>
            </p14:xfrm>
          </p:contentPart>
        </mc:Choice>
        <mc:Fallback>
          <p:sp>
            <p:nvSpPr>
              <p:cNvPr id="1050870" name=""/>
              <p:cNvSpPr/>
              <p:nvPr/>
            </p:nvSpPr>
            <p:spPr>
              <a:xfrm>
                <a:off x="3788129" y="1657898"/>
                <a:ext cx="209882" cy="145972"/>
              </a:xfrm>
            </p:spPr>
          </p:sp>
        </mc:Fallback>
      </mc:AlternateContent>
      <mc:AlternateContent xmlns:mc="http://schemas.openxmlformats.org/markup-compatibility/2006">
        <mc:Choice xmlns:p14="http://schemas.microsoft.com/office/powerpoint/2010/main" Requires="p14">
          <p:contentPart p14:bwMode="auto" r:id="rId9">
            <p14:nvContentPartPr>
              <p14:cNvPr id="1050871" name=""/>
              <p14:cNvContentPartPr/>
              <p14:nvPr/>
            </p14:nvContentPartPr>
            <p14:xfrm>
              <a:off x="3773398" y="1544228"/>
              <a:ext cx="111844" cy="424825"/>
            </p14:xfrm>
          </p:contentPart>
        </mc:Choice>
        <mc:Fallback>
          <p:sp>
            <p:nvSpPr>
              <p:cNvPr id="1050871" name=""/>
              <p:cNvSpPr/>
              <p:nvPr/>
            </p:nvSpPr>
            <p:spPr>
              <a:xfrm>
                <a:off x="3773398" y="1544228"/>
                <a:ext cx="111844" cy="424825"/>
              </a:xfrm>
            </p:spPr>
          </p:sp>
        </mc:Fallback>
      </mc:AlternateContent>
      <mc:AlternateContent xmlns:mc="http://schemas.openxmlformats.org/markup-compatibility/2006">
        <mc:Choice xmlns:p14="http://schemas.microsoft.com/office/powerpoint/2010/main" Requires="p14">
          <p:contentPart p14:bwMode="auto" r:id="rId10">
            <p14:nvContentPartPr>
              <p14:cNvPr id="1050872" name=""/>
              <p14:cNvContentPartPr/>
              <p14:nvPr/>
            </p14:nvContentPartPr>
            <p14:xfrm>
              <a:off x="3922181" y="1504583"/>
              <a:ext cx="151650" cy="234119"/>
            </p14:xfrm>
          </p:contentPart>
        </mc:Choice>
        <mc:Fallback>
          <p:sp>
            <p:nvSpPr>
              <p:cNvPr id="1050872" name=""/>
              <p:cNvSpPr/>
              <p:nvPr/>
            </p:nvSpPr>
            <p:spPr>
              <a:xfrm>
                <a:off x="3922181" y="1504583"/>
                <a:ext cx="151650" cy="234119"/>
              </a:xfrm>
            </p:spPr>
          </p:sp>
        </mc:Fallback>
      </mc:AlternateContent>
      <mc:AlternateContent xmlns:mc="http://schemas.openxmlformats.org/markup-compatibility/2006">
        <mc:Choice xmlns:p14="http://schemas.microsoft.com/office/powerpoint/2010/main" Requires="p14">
          <p:contentPart p14:bwMode="auto" r:id="rId11">
            <p14:nvContentPartPr>
              <p14:cNvPr id="1050873" name=""/>
              <p14:cNvContentPartPr/>
              <p14:nvPr/>
            </p14:nvContentPartPr>
            <p14:xfrm>
              <a:off x="4114107" y="1495144"/>
              <a:ext cx="39213" cy="193758"/>
            </p14:xfrm>
          </p:contentPart>
        </mc:Choice>
        <mc:Fallback>
          <p:sp>
            <p:nvSpPr>
              <p:cNvPr id="1050873" name=""/>
              <p:cNvSpPr/>
              <p:nvPr/>
            </p:nvSpPr>
            <p:spPr>
              <a:xfrm>
                <a:off x="4114107" y="1495144"/>
                <a:ext cx="39213" cy="193758"/>
              </a:xfrm>
            </p:spPr>
          </p:sp>
        </mc:Fallback>
      </mc:AlternateContent>
      <mc:AlternateContent xmlns:mc="http://schemas.openxmlformats.org/markup-compatibility/2006">
        <mc:Choice xmlns:p14="http://schemas.microsoft.com/office/powerpoint/2010/main" Requires="p14">
          <p:contentPart p14:bwMode="auto" r:id="rId12">
            <p14:nvContentPartPr>
              <p14:cNvPr id="1050874" name=""/>
              <p14:cNvContentPartPr/>
              <p14:nvPr/>
            </p14:nvContentPartPr>
            <p14:xfrm>
              <a:off x="4045513" y="1670630"/>
              <a:ext cx="195175" cy="150487"/>
            </p14:xfrm>
          </p:contentPart>
        </mc:Choice>
        <mc:Fallback>
          <p:sp>
            <p:nvSpPr>
              <p:cNvPr id="1050874" name=""/>
              <p:cNvSpPr/>
              <p:nvPr/>
            </p:nvSpPr>
            <p:spPr>
              <a:xfrm>
                <a:off x="4045513" y="1670630"/>
                <a:ext cx="195175" cy="150487"/>
              </a:xfrm>
            </p:spPr>
          </p:sp>
        </mc:Fallback>
      </mc:AlternateContent>
      <mc:AlternateContent xmlns:mc="http://schemas.openxmlformats.org/markup-compatibility/2006">
        <mc:Choice xmlns:p14="http://schemas.microsoft.com/office/powerpoint/2010/main" Requires="p14">
          <p:contentPart p14:bwMode="auto" r:id="rId13">
            <p14:nvContentPartPr>
              <p14:cNvPr id="1050875" name=""/>
              <p14:cNvContentPartPr/>
              <p14:nvPr/>
            </p14:nvContentPartPr>
            <p14:xfrm>
              <a:off x="4018086" y="1680153"/>
              <a:ext cx="79029" cy="191570"/>
            </p14:xfrm>
          </p:contentPart>
        </mc:Choice>
        <mc:Fallback>
          <p:sp>
            <p:nvSpPr>
              <p:cNvPr id="1050875" name=""/>
              <p:cNvSpPr/>
              <p:nvPr/>
            </p:nvSpPr>
            <p:spPr>
              <a:xfrm>
                <a:off x="4018086" y="1680153"/>
                <a:ext cx="79029" cy="191570"/>
              </a:xfrm>
            </p:spPr>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311" name=""/>
        <p:cNvGrpSpPr/>
        <p:nvPr/>
      </p:nvGrpSpPr>
      <p:grpSpPr>
        <a:xfrm>
          <a:off x="0" y="0"/>
          <a:ext cx="0" cy="0"/>
          <a:chOff x="0" y="0"/>
          <a:chExt cx="0" cy="0"/>
        </a:xfrm>
      </p:grpSpPr>
      <p:sp>
        <p:nvSpPr>
          <p:cNvPr id="1050876" name="内容占位符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111" r="-1704"/>
            </a:stretch>
          </a:blipFill>
        </p:spPr>
        <p:txBody>
          <a:bodyPr/>
          <a:p>
            <a:r>
              <a:rPr altLang="en-US" lang="zh-CN">
                <a:noFill/>
              </a:rPr>
              <a:t> </a:t>
            </a:r>
          </a:p>
        </p:txBody>
      </p:sp>
      <p:sp>
        <p:nvSpPr>
          <p:cNvPr id="1050877" name="灯片编号占位符 3"/>
          <p:cNvSpPr>
            <a:spLocks noGrp="1"/>
          </p:cNvSpPr>
          <p:nvPr>
            <p:ph type="sldNum" sz="quarter" idx="12"/>
          </p:nvPr>
        </p:nvSpPr>
        <p:spPr/>
        <p:txBody>
          <a:bodyPr/>
          <a:p>
            <a:fld id="{92BCE318-9B8C-4959-AA5F-B14B64145063}" type="slidenum">
              <a:rPr altLang="en-US" lang="zh-CN" smtClean="0"/>
              <a:t>68</a:t>
            </a:fld>
            <a:endParaRPr altLang="en-US" lang="zh-CN"/>
          </a:p>
        </p:txBody>
      </p:sp>
      <p:sp>
        <p:nvSpPr>
          <p:cNvPr id="1050878" name="Title 1"/>
          <p:cNvSpPr txBox="1"/>
          <p:nvPr/>
        </p:nvSpPr>
        <p:spPr>
          <a:xfrm>
            <a:off x="457200" y="440668"/>
            <a:ext cx="8229600" cy="1143000"/>
          </a:xfrm>
          <a:prstGeom prst="rect"/>
        </p:spPr>
        <p:txBody>
          <a:bodyPr anchor="b" bIns="0" lIns="0" rIns="0" vert="horz">
            <a:normAutofit fontScale="98000"/>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BIBO Stability of LTI Systems</a:t>
            </a:r>
            <a:endParaRPr altLang="en-US" b="1" dirty="0" lang="zh-CN"/>
          </a:p>
        </p:txBody>
      </p:sp>
      <p:sp>
        <p:nvSpPr>
          <p:cNvPr id="1050879"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0880" name=""/>
              <p14:cNvContentPartPr/>
              <p14:nvPr/>
            </p14:nvContentPartPr>
            <p14:xfrm>
              <a:off x="421098" y="4503537"/>
              <a:ext cx="238134" cy="1111174"/>
            </p14:xfrm>
          </p:contentPart>
        </mc:Choice>
        <mc:Fallback>
          <p:sp>
            <p:nvSpPr>
              <p:cNvPr id="1050880" name=""/>
              <p:cNvSpPr/>
              <p:nvPr/>
            </p:nvSpPr>
            <p:spPr>
              <a:xfrm>
                <a:off x="421098" y="4503537"/>
                <a:ext cx="238134" cy="1111174"/>
              </a:xfrm>
            </p:spPr>
          </p:sp>
        </mc:Fallback>
      </mc:AlternateContent>
      <mc:AlternateContent xmlns:mc="http://schemas.openxmlformats.org/markup-compatibility/2006">
        <mc:Choice xmlns:p14="http://schemas.microsoft.com/office/powerpoint/2010/main" Requires="p14">
          <p:contentPart p14:bwMode="auto" r:id="rId3">
            <p14:nvContentPartPr>
              <p14:cNvPr id="1050881" name=""/>
              <p14:cNvContentPartPr/>
              <p14:nvPr/>
            </p14:nvContentPartPr>
            <p14:xfrm>
              <a:off x="198880" y="4690896"/>
              <a:ext cx="13850" cy="497918"/>
            </p14:xfrm>
          </p:contentPart>
        </mc:Choice>
        <mc:Fallback>
          <p:sp>
            <p:nvSpPr>
              <p:cNvPr id="1050881" name=""/>
              <p:cNvSpPr/>
              <p:nvPr/>
            </p:nvSpPr>
            <p:spPr>
              <a:xfrm>
                <a:off x="198880" y="4690896"/>
                <a:ext cx="13850" cy="497918"/>
              </a:xfrm>
            </p:spPr>
          </p:sp>
        </mc:Fallback>
      </mc:AlternateContent>
      <mc:AlternateContent xmlns:mc="http://schemas.openxmlformats.org/markup-compatibility/2006">
        <mc:Choice xmlns:p14="http://schemas.microsoft.com/office/powerpoint/2010/main" Requires="p14">
          <p:contentPart p14:bwMode="auto" r:id="rId4">
            <p14:nvContentPartPr>
              <p14:cNvPr id="1050882" name=""/>
              <p14:cNvContentPartPr/>
              <p14:nvPr/>
            </p14:nvContentPartPr>
            <p14:xfrm>
              <a:off x="198245" y="4688357"/>
              <a:ext cx="199189" cy="469368"/>
            </p14:xfrm>
          </p:contentPart>
        </mc:Choice>
        <mc:Fallback>
          <p:sp>
            <p:nvSpPr>
              <p:cNvPr id="1050882" name=""/>
              <p:cNvSpPr/>
              <p:nvPr/>
            </p:nvSpPr>
            <p:spPr>
              <a:xfrm>
                <a:off x="198245" y="4688357"/>
                <a:ext cx="199189" cy="469368"/>
              </a:xfrm>
            </p:spPr>
          </p:sp>
        </mc:Fallback>
      </mc:AlternateContent>
      <mc:AlternateContent xmlns:mc="http://schemas.openxmlformats.org/markup-compatibility/2006">
        <mc:Choice xmlns:p14="http://schemas.microsoft.com/office/powerpoint/2010/main" Requires="p14">
          <p:contentPart p14:bwMode="auto" r:id="rId5">
            <p14:nvContentPartPr>
              <p14:cNvPr id="1050883" name=""/>
              <p14:cNvContentPartPr/>
              <p14:nvPr/>
            </p14:nvContentPartPr>
            <p14:xfrm>
              <a:off x="139193" y="4847258"/>
              <a:ext cx="201024" cy="359006"/>
            </p14:xfrm>
          </p:contentPart>
        </mc:Choice>
        <mc:Fallback>
          <p:sp>
            <p:nvSpPr>
              <p:cNvPr id="1050883" name=""/>
              <p:cNvSpPr/>
              <p:nvPr/>
            </p:nvSpPr>
            <p:spPr>
              <a:xfrm>
                <a:off x="139193" y="4847258"/>
                <a:ext cx="201024" cy="359006"/>
              </a:xfrm>
            </p:spPr>
          </p:sp>
        </mc:Fallback>
      </mc:AlternateContent>
      <mc:AlternateContent xmlns:mc="http://schemas.openxmlformats.org/markup-compatibility/2006">
        <mc:Choice xmlns:p14="http://schemas.microsoft.com/office/powerpoint/2010/main" Requires="p14">
          <p:contentPart p14:bwMode="auto" r:id="rId6">
            <p14:nvContentPartPr>
              <p14:cNvPr id="1050884" name=""/>
              <p14:cNvContentPartPr/>
              <p14:nvPr/>
            </p14:nvContentPartPr>
            <p14:xfrm>
              <a:off x="137923" y="4973449"/>
              <a:ext cx="293694" cy="121467"/>
            </p14:xfrm>
          </p:contentPart>
        </mc:Choice>
        <mc:Fallback>
          <p:sp>
            <p:nvSpPr>
              <p:cNvPr id="1050884" name=""/>
              <p:cNvSpPr/>
              <p:nvPr/>
            </p:nvSpPr>
            <p:spPr>
              <a:xfrm>
                <a:off x="137923" y="4973449"/>
                <a:ext cx="293694" cy="121467"/>
              </a:xfrm>
            </p:spPr>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312" name=""/>
        <p:cNvGrpSpPr/>
        <p:nvPr/>
      </p:nvGrpSpPr>
      <p:grpSpPr>
        <a:xfrm>
          <a:off x="0" y="0"/>
          <a:ext cx="0" cy="0"/>
          <a:chOff x="0" y="0"/>
          <a:chExt cx="0" cy="0"/>
        </a:xfrm>
      </p:grpSpPr>
      <p:sp>
        <p:nvSpPr>
          <p:cNvPr id="1050885" name="Content Placeholder 2"/>
          <p:cNvSpPr>
            <a:spLocks noChangeAspect="1" noMove="1" noResize="1" noRot="1" noGrp="1" noAdjustHandles="1" noEditPoints="1" noChangeArrowheads="1" noChangeShapeType="1" noTextEdit="1"/>
          </p:cNvSpPr>
          <p:nvPr>
            <p:ph idx="1"/>
          </p:nvPr>
        </p:nvSpPr>
        <p:spPr>
          <a:xfrm>
            <a:off x="457200" y="1484784"/>
            <a:ext cx="8229600" cy="4389120"/>
          </a:xfrm>
          <a:blipFill rotWithShape="1">
            <a:blip xmlns:r="http://schemas.openxmlformats.org/officeDocument/2006/relationships" r:embed="rId1"/>
            <a:stretch>
              <a:fillRect l="-889" t="-1111"/>
            </a:stretch>
          </a:blipFill>
        </p:spPr>
        <p:txBody>
          <a:bodyPr/>
          <a:p>
            <a:r>
              <a:rPr altLang="en-US" lang="zh-CN">
                <a:noFill/>
              </a:rPr>
              <a:t> </a:t>
            </a:r>
          </a:p>
        </p:txBody>
      </p:sp>
      <p:sp>
        <p:nvSpPr>
          <p:cNvPr id="1050886" name="Slide Number Placeholder 3"/>
          <p:cNvSpPr>
            <a:spLocks noGrp="1"/>
          </p:cNvSpPr>
          <p:nvPr>
            <p:ph type="sldNum" sz="quarter" idx="12"/>
          </p:nvPr>
        </p:nvSpPr>
        <p:spPr/>
        <p:txBody>
          <a:bodyPr/>
          <a:p>
            <a:fld id="{92BCE318-9B8C-4959-AA5F-B14B64145063}" type="slidenum">
              <a:rPr altLang="en-US" lang="zh-CN" smtClean="0"/>
              <a:t>69</a:t>
            </a:fld>
            <a:endParaRPr altLang="en-US" lang="zh-CN"/>
          </a:p>
        </p:txBody>
      </p:sp>
      <p:sp>
        <p:nvSpPr>
          <p:cNvPr id="1050887" name="Title 1"/>
          <p:cNvSpPr txBox="1"/>
          <p:nvPr/>
        </p:nvSpPr>
        <p:spPr>
          <a:xfrm>
            <a:off x="457200" y="296652"/>
            <a:ext cx="8229600" cy="1143000"/>
          </a:xfrm>
          <a:prstGeom prst="rect"/>
        </p:spPr>
        <p:txBody>
          <a:bodyPr anchor="b" bIns="0" lIns="0" rIns="0" vert="horz">
            <a:normAutofit/>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CN" b="1" dirty="0" lang="en-US"/>
              <a:t>Causality of LTI Systems</a:t>
            </a:r>
            <a:endParaRPr altLang="en-US" b="1" dirty="0" lang="zh-CN"/>
          </a:p>
        </p:txBody>
      </p:sp>
      <p:sp>
        <p:nvSpPr>
          <p:cNvPr id="1050888" name="TextBox 6"/>
          <p:cNvSpPr txBox="1">
            <a:spLocks noChangeAspect="1" noMove="1" noResize="1" noRot="1" noAdjustHandles="1" noEditPoints="1" noChangeArrowheads="1" noChangeShapeType="1" noTextEdit="1"/>
          </p:cNvSpPr>
          <p:nvPr/>
        </p:nvSpPr>
        <p:spPr>
          <a:xfrm>
            <a:off x="1779675" y="2312876"/>
            <a:ext cx="3648306" cy="1099340"/>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50889" name="TextBox 7"/>
          <p:cNvSpPr txBox="1">
            <a:spLocks noChangeAspect="1" noMove="1" noResize="1" noRot="1" noAdjustHandles="1" noEditPoints="1" noChangeArrowheads="1" noChangeShapeType="1" noTextEdit="1"/>
          </p:cNvSpPr>
          <p:nvPr/>
        </p:nvSpPr>
        <p:spPr>
          <a:xfrm>
            <a:off x="1619672" y="3140968"/>
            <a:ext cx="5528629" cy="1130181"/>
          </a:xfrm>
          <a:prstGeom prst="rect"/>
          <a:blipFill rotWithShape="1">
            <a:blip xmlns:r="http://schemas.openxmlformats.org/officeDocument/2006/relationships" r:embed="rId3"/>
            <a:stretch>
              <a:fillRect/>
            </a:stretch>
          </a:blipFill>
        </p:spPr>
        <p:txBody>
          <a:bodyPr/>
          <a:p>
            <a:r>
              <a:rPr altLang="en-US" lang="zh-CN">
                <a:noFill/>
              </a:rPr>
              <a:t> </a:t>
            </a:r>
          </a:p>
        </p:txBody>
      </p:sp>
      <p:sp>
        <p:nvSpPr>
          <p:cNvPr id="1050890" name="TextBox 8"/>
          <p:cNvSpPr txBox="1">
            <a:spLocks noChangeAspect="1" noMove="1" noResize="1" noRot="1" noAdjustHandles="1" noEditPoints="1" noChangeArrowheads="1" noChangeShapeType="1" noTextEdit="1"/>
          </p:cNvSpPr>
          <p:nvPr/>
        </p:nvSpPr>
        <p:spPr>
          <a:xfrm>
            <a:off x="595290" y="4293096"/>
            <a:ext cx="8153173" cy="2308324"/>
          </a:xfrm>
          <a:prstGeom prst="rect"/>
          <a:blipFill rotWithShape="1">
            <a:blip xmlns:r="http://schemas.openxmlformats.org/officeDocument/2006/relationships" r:embed="rId4"/>
            <a:stretch>
              <a:fillRect l="-1197" t="-2375" r="-823" b="-5013"/>
            </a:stretch>
          </a:blipFill>
        </p:spPr>
        <p:txBody>
          <a:bodyPr/>
          <a:p>
            <a:r>
              <a:rPr altLang="en-US" lang="zh-CN">
                <a:noFill/>
              </a:rPr>
              <a:t> </a:t>
            </a:r>
          </a:p>
        </p:txBody>
      </p:sp>
      <p:sp>
        <p:nvSpPr>
          <p:cNvPr id="1050891"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5">
            <p14:nvContentPartPr>
              <p14:cNvPr id="1050892" name=""/>
              <p14:cNvContentPartPr/>
              <p14:nvPr/>
            </p14:nvContentPartPr>
            <p14:xfrm>
              <a:off x="4079695" y="1409570"/>
              <a:ext cx="693860" cy="551268"/>
            </p14:xfrm>
          </p:contentPart>
        </mc:Choice>
        <mc:Fallback>
          <p:sp>
            <p:nvSpPr>
              <p:cNvPr id="1050892" name=""/>
              <p:cNvSpPr/>
              <p:nvPr/>
            </p:nvSpPr>
            <p:spPr>
              <a:xfrm>
                <a:off x="4079695" y="1409570"/>
                <a:ext cx="693860" cy="551268"/>
              </a:xfrm>
            </p:spPr>
          </p:sp>
        </mc:Fallback>
      </mc:AlternateContent>
      <mc:AlternateContent xmlns:mc="http://schemas.openxmlformats.org/markup-compatibility/2006">
        <mc:Choice xmlns:p14="http://schemas.microsoft.com/office/powerpoint/2010/main" Requires="p14">
          <p:contentPart p14:bwMode="auto" r:id="rId6">
            <p14:nvContentPartPr>
              <p14:cNvPr id="1050893" name=""/>
              <p14:cNvContentPartPr/>
              <p14:nvPr/>
            </p14:nvContentPartPr>
            <p14:xfrm>
              <a:off x="4883118" y="1475846"/>
              <a:ext cx="74433" cy="391703"/>
            </p14:xfrm>
          </p:contentPart>
        </mc:Choice>
        <mc:Fallback>
          <p:sp>
            <p:nvSpPr>
              <p:cNvPr id="1050893" name=""/>
              <p:cNvSpPr/>
              <p:nvPr/>
            </p:nvSpPr>
            <p:spPr>
              <a:xfrm>
                <a:off x="4883118" y="1475846"/>
                <a:ext cx="74433" cy="391703"/>
              </a:xfrm>
            </p:spPr>
          </p:sp>
        </mc:Fallback>
      </mc:AlternateContent>
      <mc:AlternateContent xmlns:mc="http://schemas.openxmlformats.org/markup-compatibility/2006">
        <mc:Choice xmlns:p14="http://schemas.microsoft.com/office/powerpoint/2010/main" Requires="p14">
          <p:contentPart p14:bwMode="auto" r:id="rId7">
            <p14:nvContentPartPr>
              <p14:cNvPr id="1050894" name=""/>
              <p14:cNvContentPartPr/>
              <p14:nvPr/>
            </p14:nvContentPartPr>
            <p14:xfrm>
              <a:off x="5011868" y="1474780"/>
              <a:ext cx="125827" cy="376869"/>
            </p14:xfrm>
          </p:contentPart>
        </mc:Choice>
        <mc:Fallback>
          <p:sp>
            <p:nvSpPr>
              <p:cNvPr id="1050894" name=""/>
              <p:cNvSpPr/>
              <p:nvPr/>
            </p:nvSpPr>
            <p:spPr>
              <a:xfrm>
                <a:off x="5011868" y="1474780"/>
                <a:ext cx="125827" cy="376869"/>
              </a:xfrm>
            </p:spPr>
          </p:sp>
        </mc:Fallback>
      </mc:AlternateContent>
      <mc:AlternateContent xmlns:mc="http://schemas.openxmlformats.org/markup-compatibility/2006">
        <mc:Choice xmlns:p14="http://schemas.microsoft.com/office/powerpoint/2010/main" Requires="p14">
          <p:contentPart p14:bwMode="auto" r:id="rId8">
            <p14:nvContentPartPr>
              <p14:cNvPr id="1050895" name=""/>
              <p14:cNvContentPartPr/>
              <p14:nvPr/>
            </p14:nvContentPartPr>
            <p14:xfrm>
              <a:off x="4869017" y="1596926"/>
              <a:ext cx="283464" cy="261677"/>
            </p14:xfrm>
          </p:contentPart>
        </mc:Choice>
        <mc:Fallback>
          <p:sp>
            <p:nvSpPr>
              <p:cNvPr id="1050895" name=""/>
              <p:cNvSpPr/>
              <p:nvPr/>
            </p:nvSpPr>
            <p:spPr>
              <a:xfrm>
                <a:off x="4869017" y="1596926"/>
                <a:ext cx="283464" cy="261677"/>
              </a:xfrm>
            </p:spPr>
          </p:sp>
        </mc:Fallback>
      </mc:AlternateContent>
      <mc:AlternateContent xmlns:mc="http://schemas.openxmlformats.org/markup-compatibility/2006">
        <mc:Choice xmlns:p14="http://schemas.microsoft.com/office/powerpoint/2010/main" Requires="p14">
          <p:contentPart p14:bwMode="auto" r:id="rId9">
            <p14:nvContentPartPr>
              <p14:cNvPr id="1050896" name=""/>
              <p14:cNvContentPartPr/>
              <p14:nvPr/>
            </p14:nvContentPartPr>
            <p14:xfrm>
              <a:off x="4811121" y="1667576"/>
              <a:ext cx="327764" cy="179003"/>
            </p14:xfrm>
          </p:contentPart>
        </mc:Choice>
        <mc:Fallback>
          <p:sp>
            <p:nvSpPr>
              <p:cNvPr id="1050896" name=""/>
              <p:cNvSpPr/>
              <p:nvPr/>
            </p:nvSpPr>
            <p:spPr>
              <a:xfrm>
                <a:off x="4811121" y="1667576"/>
                <a:ext cx="327764" cy="179003"/>
              </a:xfrm>
            </p:spPr>
          </p:sp>
        </mc:Fallback>
      </mc:AlternateContent>
      <mc:AlternateContent xmlns:mc="http://schemas.openxmlformats.org/markup-compatibility/2006">
        <mc:Choice xmlns:p14="http://schemas.microsoft.com/office/powerpoint/2010/main" Requires="p14">
          <p:contentPart p14:bwMode="auto" r:id="rId10">
            <p14:nvContentPartPr>
              <p14:cNvPr id="1050897" name=""/>
              <p14:cNvContentPartPr/>
              <p14:nvPr/>
            </p14:nvContentPartPr>
            <p14:xfrm>
              <a:off x="4649716" y="1910609"/>
              <a:ext cx="837787" cy="475117"/>
            </p14:xfrm>
          </p:contentPart>
        </mc:Choice>
        <mc:Fallback>
          <p:sp>
            <p:nvSpPr>
              <p:cNvPr id="1050897" name=""/>
              <p:cNvSpPr/>
              <p:nvPr/>
            </p:nvSpPr>
            <p:spPr>
              <a:xfrm>
                <a:off x="4649716" y="1910609"/>
                <a:ext cx="837787" cy="475117"/>
              </a:xfrm>
            </p:spPr>
          </p:sp>
        </mc:Fallback>
      </mc:AlternateContent>
      <mc:AlternateContent xmlns:mc="http://schemas.openxmlformats.org/markup-compatibility/2006">
        <mc:Choice xmlns:p14="http://schemas.microsoft.com/office/powerpoint/2010/main" Requires="p14">
          <p:contentPart p14:bwMode="auto" r:id="rId11">
            <p14:nvContentPartPr>
              <p14:cNvPr id="1050898" name=""/>
              <p14:cNvContentPartPr/>
              <p14:nvPr/>
            </p14:nvContentPartPr>
            <p14:xfrm>
              <a:off x="0" y="0"/>
              <a:ext cx="0" cy="0"/>
            </p14:xfrm>
          </p:contentPart>
        </mc:Choice>
        <mc:Fallback>
          <p:sp>
            <p:nvSpPr>
              <p:cNvPr id="105089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12">
            <p14:nvContentPartPr>
              <p14:cNvPr id="1050899" name=""/>
              <p14:cNvContentPartPr/>
              <p14:nvPr/>
            </p14:nvContentPartPr>
            <p14:xfrm>
              <a:off x="5673434" y="2031066"/>
              <a:ext cx="43881" cy="338362"/>
            </p14:xfrm>
          </p:contentPart>
        </mc:Choice>
        <mc:Fallback>
          <p:sp>
            <p:nvSpPr>
              <p:cNvPr id="1050899" name=""/>
              <p:cNvSpPr/>
              <p:nvPr/>
            </p:nvSpPr>
            <p:spPr>
              <a:xfrm>
                <a:off x="5673434" y="2031066"/>
                <a:ext cx="43881" cy="338362"/>
              </a:xfrm>
            </p:spPr>
          </p:sp>
        </mc:Fallback>
      </mc:AlternateContent>
      <mc:AlternateContent xmlns:mc="http://schemas.openxmlformats.org/markup-compatibility/2006">
        <mc:Choice xmlns:p14="http://schemas.microsoft.com/office/powerpoint/2010/main" Requires="p14">
          <p:contentPart p14:bwMode="auto" r:id="rId13">
            <p14:nvContentPartPr>
              <p14:cNvPr id="1050900" name=""/>
              <p14:cNvContentPartPr/>
              <p14:nvPr/>
            </p14:nvContentPartPr>
            <p14:xfrm>
              <a:off x="5678299" y="2029808"/>
              <a:ext cx="171199" cy="306705"/>
            </p14:xfrm>
          </p:contentPart>
        </mc:Choice>
        <mc:Fallback>
          <p:sp>
            <p:nvSpPr>
              <p:cNvPr id="1050900" name=""/>
              <p:cNvSpPr/>
              <p:nvPr/>
            </p:nvSpPr>
            <p:spPr>
              <a:xfrm>
                <a:off x="5678299" y="2029808"/>
                <a:ext cx="171199" cy="306705"/>
              </a:xfrm>
            </p:spPr>
          </p:sp>
        </mc:Fallback>
      </mc:AlternateContent>
      <mc:AlternateContent xmlns:mc="http://schemas.openxmlformats.org/markup-compatibility/2006">
        <mc:Choice xmlns:p14="http://schemas.microsoft.com/office/powerpoint/2010/main" Requires="p14">
          <p:contentPart p14:bwMode="auto" r:id="rId14">
            <p14:nvContentPartPr>
              <p14:cNvPr id="1050901" name=""/>
              <p14:cNvContentPartPr/>
              <p14:nvPr/>
            </p14:nvContentPartPr>
            <p14:xfrm>
              <a:off x="5610069" y="2114827"/>
              <a:ext cx="220263" cy="305529"/>
            </p14:xfrm>
          </p:contentPart>
        </mc:Choice>
        <mc:Fallback>
          <p:sp>
            <p:nvSpPr>
              <p:cNvPr id="1050901" name=""/>
              <p:cNvSpPr/>
              <p:nvPr/>
            </p:nvSpPr>
            <p:spPr>
              <a:xfrm>
                <a:off x="5610069" y="2114827"/>
                <a:ext cx="220263" cy="305529"/>
              </a:xfrm>
            </p:spPr>
          </p:sp>
        </mc:Fallback>
      </mc:AlternateContent>
      <mc:AlternateContent xmlns:mc="http://schemas.openxmlformats.org/markup-compatibility/2006">
        <mc:Choice xmlns:p14="http://schemas.microsoft.com/office/powerpoint/2010/main" Requires="p14">
          <p:contentPart p14:bwMode="auto" r:id="rId15">
            <p14:nvContentPartPr>
              <p14:cNvPr id="1050902" name=""/>
              <p14:cNvContentPartPr/>
              <p14:nvPr/>
            </p14:nvContentPartPr>
            <p14:xfrm>
              <a:off x="5634248" y="2244394"/>
              <a:ext cx="196556" cy="166694"/>
            </p14:xfrm>
          </p:contentPart>
        </mc:Choice>
        <mc:Fallback>
          <p:sp>
            <p:nvSpPr>
              <p:cNvPr id="1050902" name=""/>
              <p:cNvSpPr/>
              <p:nvPr/>
            </p:nvSpPr>
            <p:spPr>
              <a:xfrm>
                <a:off x="5634248" y="2244394"/>
                <a:ext cx="196556" cy="166694"/>
              </a:xfrm>
            </p:spPr>
          </p:sp>
        </mc:Fallback>
      </mc:AlternateContent>
      <mc:AlternateContent xmlns:mc="http://schemas.openxmlformats.org/markup-compatibility/2006">
        <mc:Choice xmlns:p14="http://schemas.microsoft.com/office/powerpoint/2010/main" Requires="p14">
          <p:contentPart p14:bwMode="auto" r:id="rId16">
            <p14:nvContentPartPr>
              <p14:cNvPr id="1050903" name=""/>
              <p14:cNvContentPartPr/>
              <p14:nvPr/>
            </p14:nvContentPartPr>
            <p14:xfrm>
              <a:off x="359896" y="1426709"/>
              <a:ext cx="95843" cy="695647"/>
            </p14:xfrm>
          </p:contentPart>
        </mc:Choice>
        <mc:Fallback>
          <p:sp>
            <p:nvSpPr>
              <p:cNvPr id="1050903" name=""/>
              <p:cNvSpPr/>
              <p:nvPr/>
            </p:nvSpPr>
            <p:spPr>
              <a:xfrm>
                <a:off x="359896" y="1426709"/>
                <a:ext cx="95843" cy="695647"/>
              </a:xfrm>
            </p:spPr>
          </p:sp>
        </mc:Fallback>
      </mc:AlternateContent>
      <mc:AlternateContent xmlns:mc="http://schemas.openxmlformats.org/markup-compatibility/2006">
        <mc:Choice xmlns:p14="http://schemas.microsoft.com/office/powerpoint/2010/main" Requires="p14">
          <p:contentPart p14:bwMode="auto" r:id="rId17">
            <p14:nvContentPartPr>
              <p14:cNvPr id="1050904" name=""/>
              <p14:cNvContentPartPr/>
              <p14:nvPr/>
            </p14:nvContentPartPr>
            <p14:xfrm>
              <a:off x="425896" y="1441948"/>
              <a:ext cx="232015" cy="651555"/>
            </p14:xfrm>
          </p:contentPart>
        </mc:Choice>
        <mc:Fallback>
          <p:sp>
            <p:nvSpPr>
              <p:cNvPr id="1050904" name=""/>
              <p:cNvSpPr/>
              <p:nvPr/>
            </p:nvSpPr>
            <p:spPr>
              <a:xfrm>
                <a:off x="425896" y="1441948"/>
                <a:ext cx="232015" cy="651555"/>
              </a:xfrm>
            </p:spPr>
          </p:sp>
        </mc:Fallback>
      </mc:AlternateContent>
      <mc:AlternateContent xmlns:mc="http://schemas.openxmlformats.org/markup-compatibility/2006">
        <mc:Choice xmlns:p14="http://schemas.microsoft.com/office/powerpoint/2010/main" Requires="p14">
          <p:contentPart p14:bwMode="auto" r:id="rId18">
            <p14:nvContentPartPr>
              <p14:cNvPr id="1050905" name=""/>
              <p14:cNvContentPartPr/>
              <p14:nvPr/>
            </p14:nvContentPartPr>
            <p14:xfrm>
              <a:off x="286838" y="1636609"/>
              <a:ext cx="324322" cy="499856"/>
            </p14:xfrm>
          </p:contentPart>
        </mc:Choice>
        <mc:Fallback>
          <p:sp>
            <p:nvSpPr>
              <p:cNvPr id="1050905" name=""/>
              <p:cNvSpPr/>
              <p:nvPr/>
            </p:nvSpPr>
            <p:spPr>
              <a:xfrm>
                <a:off x="286838" y="1636609"/>
                <a:ext cx="324322" cy="499856"/>
              </a:xfrm>
            </p:spPr>
          </p:sp>
        </mc:Fallback>
      </mc:AlternateContent>
      <mc:AlternateContent xmlns:mc="http://schemas.openxmlformats.org/markup-compatibility/2006">
        <mc:Choice xmlns:p14="http://schemas.microsoft.com/office/powerpoint/2010/main" Requires="p14">
          <p:contentPart p14:bwMode="auto" r:id="rId19">
            <p14:nvContentPartPr>
              <p14:cNvPr id="1050906" name=""/>
              <p14:cNvContentPartPr/>
              <p14:nvPr/>
            </p14:nvContentPartPr>
            <p14:xfrm>
              <a:off x="272233" y="1711167"/>
              <a:ext cx="506226" cy="260112"/>
            </p14:xfrm>
          </p:contentPart>
        </mc:Choice>
        <mc:Fallback>
          <p:sp>
            <p:nvSpPr>
              <p:cNvPr id="1050906" name=""/>
              <p:cNvSpPr/>
              <p:nvPr/>
            </p:nvSpPr>
            <p:spPr>
              <a:xfrm>
                <a:off x="272233" y="1711167"/>
                <a:ext cx="506226" cy="26011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50890">
                                            <p:txEl>
                                              <p:pRg st="0" end="0"/>
                                            </p:txEl>
                                          </p:spTgt>
                                        </p:tgtEl>
                                        <p:attrNameLst>
                                          <p:attrName>style.visibility</p:attrName>
                                        </p:attrNameLst>
                                      </p:cBhvr>
                                      <p:to>
                                        <p:strVal val="visible"/>
                                      </p:to>
                                    </p:set>
                                    <p:animEffect transition="in" filter="wipe(left)">
                                      <p:cBhvr>
                                        <p:cTn dur="500" id="7"/>
                                        <p:tgtEl>
                                          <p:spTgt spid="105089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50890">
                                            <p:txEl>
                                              <p:pRg st="1" end="1"/>
                                            </p:txEl>
                                          </p:spTgt>
                                        </p:tgtEl>
                                        <p:attrNameLst>
                                          <p:attrName>style.visibility</p:attrName>
                                        </p:attrNameLst>
                                      </p:cBhvr>
                                      <p:to>
                                        <p:strVal val="visible"/>
                                      </p:to>
                                    </p:set>
                                    <p:animEffect transition="in" filter="wipe(left)">
                                      <p:cBhvr>
                                        <p:cTn dur="500" id="12"/>
                                        <p:tgtEl>
                                          <p:spTgt spid="10508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18" name=""/>
        <p:cNvGrpSpPr/>
        <p:nvPr/>
      </p:nvGrpSpPr>
      <p:grpSpPr>
        <a:xfrm>
          <a:off x="0" y="0"/>
          <a:ext cx="0" cy="0"/>
          <a:chOff x="0" y="0"/>
          <a:chExt cx="0" cy="0"/>
        </a:xfrm>
      </p:grpSpPr>
      <p:sp>
        <p:nvSpPr>
          <p:cNvPr id="1048850" name="Content Placeholder 2"/>
          <p:cNvSpPr>
            <a:spLocks noGrp="1"/>
          </p:cNvSpPr>
          <p:nvPr>
            <p:ph idx="1"/>
          </p:nvPr>
        </p:nvSpPr>
        <p:spPr>
          <a:xfrm>
            <a:off x="457200" y="1664804"/>
            <a:ext cx="8229600" cy="4389120"/>
          </a:xfrm>
        </p:spPr>
        <p:txBody>
          <a:bodyPr/>
          <a:p>
            <a:r>
              <a:rPr altLang="zh-SG" b="1" dirty="0" lang="en-US">
                <a:solidFill>
                  <a:srgbClr val="0000CC"/>
                </a:solidFill>
              </a:rPr>
              <a:t>Linear Interpolator </a:t>
            </a:r>
            <a:r>
              <a:rPr altLang="zh-SG" dirty="0" lang="en-US"/>
              <a:t>– employed to estimate sample values between pairs of adjacent sample values of a discrete-time sequence</a:t>
            </a:r>
          </a:p>
          <a:p>
            <a:r>
              <a:rPr altLang="zh-SG" dirty="0" lang="en-US">
                <a:solidFill>
                  <a:srgbClr val="C00000"/>
                </a:solidFill>
              </a:rPr>
              <a:t>Factor-of-</a:t>
            </a:r>
            <a:r>
              <a:rPr altLang="zh-SG" dirty="0" lang="en-US">
                <a:solidFill>
                  <a:srgbClr val="C00000"/>
                </a:solidFill>
                <a:latin typeface="Times New Roman" panose="02020603050405020304" pitchFamily="18" charset="0"/>
                <a:cs typeface="Times New Roman" panose="02020603050405020304" pitchFamily="18" charset="0"/>
              </a:rPr>
              <a:t>4</a:t>
            </a:r>
            <a:r>
              <a:rPr altLang="zh-SG" dirty="0" lang="en-US">
                <a:solidFill>
                  <a:srgbClr val="C00000"/>
                </a:solidFill>
              </a:rPr>
              <a:t> interpolation</a:t>
            </a:r>
            <a:endParaRPr altLang="en-US" dirty="0" lang="zh-SG">
              <a:solidFill>
                <a:srgbClr val="C00000"/>
              </a:solidFill>
            </a:endParaRPr>
          </a:p>
        </p:txBody>
      </p:sp>
      <p:sp>
        <p:nvSpPr>
          <p:cNvPr id="1048851" name="Slide Number Placeholder 3"/>
          <p:cNvSpPr>
            <a:spLocks noGrp="1"/>
          </p:cNvSpPr>
          <p:nvPr>
            <p:ph type="sldNum" sz="quarter" idx="12"/>
          </p:nvPr>
        </p:nvSpPr>
        <p:spPr/>
        <p:txBody>
          <a:bodyPr/>
          <a:p>
            <a:fld id="{92BCE318-9B8C-4959-AA5F-B14B64145063}" type="slidenum">
              <a:rPr altLang="en-US" lang="zh-CN" smtClean="0"/>
              <a:t>7</a:t>
            </a:fld>
            <a:endParaRPr altLang="en-US" lang="zh-CN"/>
          </a:p>
        </p:txBody>
      </p:sp>
      <p:sp>
        <p:nvSpPr>
          <p:cNvPr id="1048852" name="Title 1"/>
          <p:cNvSpPr txBox="1"/>
          <p:nvPr/>
        </p:nvSpPr>
        <p:spPr>
          <a:xfrm>
            <a:off x="457200" y="440668"/>
            <a:ext cx="8229600" cy="1143000"/>
          </a:xfrm>
          <a:prstGeom prst="rect"/>
        </p:spPr>
        <p:txBody>
          <a:bodyPr anchor="b" bIns="0" lIns="0" rIns="0" vert="horz">
            <a:normAutofit/>
          </a:bodyPr>
          <a:lstStyle>
            <a:lvl1pPr algn="l" eaLnBrk="1" hangingPunct="1" latinLnBrk="0" rtl="0">
              <a:spcBef>
                <a:spcPct val="0"/>
              </a:spcBef>
              <a:buNone/>
              <a:defRPr b="0" sz="5000" kern="1200" kumimoji="0">
                <a:ln>
                  <a:noFill/>
                </a:ln>
                <a:solidFill>
                  <a:schemeClr val="tx2"/>
                </a:solidFill>
                <a:effectLst/>
                <a:latin typeface="+mj-lt"/>
                <a:ea typeface="+mj-ea"/>
                <a:cs typeface="+mj-cs"/>
              </a:defRPr>
            </a:lvl1pPr>
          </a:lstStyle>
          <a:p>
            <a:r>
              <a:rPr altLang="zh-SG" b="1" lang="en-US"/>
              <a:t>Examples</a:t>
            </a:r>
            <a:endParaRPr altLang="en-US" b="1" dirty="0" lang="zh-SG"/>
          </a:p>
        </p:txBody>
      </p:sp>
      <p:grpSp>
        <p:nvGrpSpPr>
          <p:cNvPr id="119" name="Group 25"/>
          <p:cNvGrpSpPr/>
          <p:nvPr/>
        </p:nvGrpSpPr>
        <p:grpSpPr>
          <a:xfrm>
            <a:off x="550300" y="3416268"/>
            <a:ext cx="4240480" cy="1560904"/>
            <a:chOff x="550300" y="3537012"/>
            <a:chExt cx="4240480" cy="1560904"/>
          </a:xfrm>
        </p:grpSpPr>
        <p:cxnSp>
          <p:nvCxnSpPr>
            <p:cNvPr id="3145753" name="Straight Connector 5"/>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754" name="Straight Connector 7"/>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55" name="Straight Connector 8"/>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56" name="Straight Connector 10"/>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57" name="Straight Connector 12"/>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8853" name="TextBox 17"/>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8854" name="TextBox 18"/>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8855" name="TextBox 19"/>
            <p:cNvSpPr txBox="1"/>
            <p:nvPr/>
          </p:nvSpPr>
          <p:spPr>
            <a:xfrm>
              <a:off x="1057944"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a:t>
              </a:r>
              <a:endParaRPr altLang="en-US" dirty="0" sz="1600" lang="zh-SG">
                <a:latin typeface="Times New Roman" panose="02020603050405020304" pitchFamily="18" charset="0"/>
                <a:cs typeface="Times New Roman" panose="02020603050405020304" pitchFamily="18" charset="0"/>
              </a:endParaRPr>
            </a:p>
          </p:txBody>
        </p:sp>
        <p:sp>
          <p:nvSpPr>
            <p:cNvPr id="1048856" name="TextBox 20"/>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1</a:t>
              </a:r>
              <a:endParaRPr altLang="en-US" dirty="0" sz="1600" lang="zh-SG">
                <a:latin typeface="Times New Roman" panose="02020603050405020304" pitchFamily="18" charset="0"/>
                <a:cs typeface="Times New Roman" panose="02020603050405020304" pitchFamily="18" charset="0"/>
              </a:endParaRPr>
            </a:p>
          </p:txBody>
        </p:sp>
        <p:sp>
          <p:nvSpPr>
            <p:cNvPr id="1048857" name="TextBox 21"/>
            <p:cNvSpPr txBox="1"/>
            <p:nvPr/>
          </p:nvSpPr>
          <p:spPr>
            <a:xfrm>
              <a:off x="2976990"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2</a:t>
              </a:r>
              <a:endParaRPr altLang="en-US" dirty="0" sz="1600" lang="zh-SG">
                <a:latin typeface="Times New Roman" panose="02020603050405020304" pitchFamily="18" charset="0"/>
                <a:cs typeface="Times New Roman" panose="02020603050405020304" pitchFamily="18" charset="0"/>
              </a:endParaRPr>
            </a:p>
          </p:txBody>
        </p:sp>
        <p:sp>
          <p:nvSpPr>
            <p:cNvPr id="1048858" name="TextBox 22"/>
            <p:cNvSpPr txBox="1"/>
            <p:nvPr/>
          </p:nvSpPr>
          <p:spPr>
            <a:xfrm>
              <a:off x="3949098" y="4653136"/>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3</a:t>
              </a:r>
              <a:endParaRPr altLang="en-US" dirty="0" sz="1600" lang="zh-SG">
                <a:latin typeface="Times New Roman" panose="02020603050405020304" pitchFamily="18" charset="0"/>
                <a:cs typeface="Times New Roman" panose="02020603050405020304" pitchFamily="18" charset="0"/>
              </a:endParaRPr>
            </a:p>
          </p:txBody>
        </p:sp>
        <p:sp>
          <p:nvSpPr>
            <p:cNvPr id="1048859" name="TextBox 23"/>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8860" name="TextBox 24"/>
            <p:cNvSpPr txBox="1"/>
            <p:nvPr/>
          </p:nvSpPr>
          <p:spPr>
            <a:xfrm>
              <a:off x="3675141" y="3537012"/>
              <a:ext cx="569387"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x</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grpSp>
        <p:nvGrpSpPr>
          <p:cNvPr id="120" name="Group 52"/>
          <p:cNvGrpSpPr/>
          <p:nvPr/>
        </p:nvGrpSpPr>
        <p:grpSpPr>
          <a:xfrm>
            <a:off x="4714654" y="3429000"/>
            <a:ext cx="4240480" cy="1560904"/>
            <a:chOff x="4714654" y="3573016"/>
            <a:chExt cx="4240480" cy="1560904"/>
          </a:xfrm>
        </p:grpSpPr>
        <p:grpSp>
          <p:nvGrpSpPr>
            <p:cNvPr id="121" name="Group 26"/>
            <p:cNvGrpSpPr/>
            <p:nvPr/>
          </p:nvGrpSpPr>
          <p:grpSpPr>
            <a:xfrm>
              <a:off x="4714654" y="3573016"/>
              <a:ext cx="4240480" cy="1560904"/>
              <a:chOff x="550300" y="3537012"/>
              <a:chExt cx="4240480" cy="1560904"/>
            </a:xfrm>
          </p:grpSpPr>
          <p:cxnSp>
            <p:nvCxnSpPr>
              <p:cNvPr id="3145758" name="Straight Connector 27"/>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28"/>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0" name="Straight Connector 29"/>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1" name="Straight Connector 30"/>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2" name="Straight Connector 31"/>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8861" name="TextBox 32"/>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8862" name="TextBox 33"/>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8863" name="TextBox 34"/>
              <p:cNvSpPr txBox="1"/>
              <p:nvPr/>
            </p:nvSpPr>
            <p:spPr>
              <a:xfrm>
                <a:off x="1057944" y="4653136"/>
                <a:ext cx="20497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0  1   2   3       5   6   7</a:t>
                </a:r>
                <a:endParaRPr altLang="en-US" dirty="0" sz="1600" lang="zh-SG">
                  <a:latin typeface="Times New Roman" panose="02020603050405020304" pitchFamily="18" charset="0"/>
                  <a:cs typeface="Times New Roman" panose="02020603050405020304" pitchFamily="18" charset="0"/>
                </a:endParaRPr>
              </a:p>
            </p:txBody>
          </p:sp>
          <p:sp>
            <p:nvSpPr>
              <p:cNvPr id="1048864" name="TextBox 35"/>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4</a:t>
                </a:r>
                <a:endParaRPr altLang="en-US" dirty="0" sz="1600" lang="zh-SG">
                  <a:latin typeface="Times New Roman" panose="02020603050405020304" pitchFamily="18" charset="0"/>
                  <a:cs typeface="Times New Roman" panose="02020603050405020304" pitchFamily="18" charset="0"/>
                </a:endParaRPr>
              </a:p>
            </p:txBody>
          </p:sp>
          <p:sp>
            <p:nvSpPr>
              <p:cNvPr id="1048865" name="TextBox 36"/>
              <p:cNvSpPr txBox="1"/>
              <p:nvPr/>
            </p:nvSpPr>
            <p:spPr>
              <a:xfrm>
                <a:off x="2976990" y="4653136"/>
                <a:ext cx="11734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8   9 10  11</a:t>
                </a:r>
                <a:endParaRPr altLang="en-US" dirty="0" sz="1600" lang="zh-SG">
                  <a:latin typeface="Times New Roman" panose="02020603050405020304" pitchFamily="18" charset="0"/>
                  <a:cs typeface="Times New Roman" panose="02020603050405020304" pitchFamily="18" charset="0"/>
                </a:endParaRPr>
              </a:p>
            </p:txBody>
          </p:sp>
          <p:sp>
            <p:nvSpPr>
              <p:cNvPr id="1048866" name="TextBox 37"/>
              <p:cNvSpPr txBox="1"/>
              <p:nvPr/>
            </p:nvSpPr>
            <p:spPr>
              <a:xfrm>
                <a:off x="3949098" y="4653136"/>
                <a:ext cx="389850"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12</a:t>
                </a:r>
                <a:endParaRPr altLang="en-US" dirty="0" sz="1600" lang="zh-SG">
                  <a:latin typeface="Times New Roman" panose="02020603050405020304" pitchFamily="18" charset="0"/>
                  <a:cs typeface="Times New Roman" panose="02020603050405020304" pitchFamily="18" charset="0"/>
                </a:endParaRPr>
              </a:p>
            </p:txBody>
          </p:sp>
          <p:sp>
            <p:nvSpPr>
              <p:cNvPr id="1048867" name="TextBox 38"/>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8868" name="TextBox 39"/>
              <p:cNvSpPr txBox="1"/>
              <p:nvPr/>
            </p:nvSpPr>
            <p:spPr>
              <a:xfrm>
                <a:off x="3675141" y="3537012"/>
                <a:ext cx="633507" cy="369332"/>
              </a:xfrm>
              <a:prstGeom prst="rect"/>
              <a:noFill/>
            </p:spPr>
            <p:txBody>
              <a:bodyPr rtlCol="0" wrap="none">
                <a:spAutoFit/>
              </a:bodyPr>
              <a:p>
                <a:r>
                  <a:rPr altLang="zh-SG" dirty="0" i="1" lang="en-US" err="1">
                    <a:latin typeface="Times New Roman" panose="02020603050405020304" pitchFamily="18" charset="0"/>
                    <a:cs typeface="Times New Roman" panose="02020603050405020304" pitchFamily="18" charset="0"/>
                  </a:rPr>
                  <a:t>x</a:t>
                </a:r>
                <a:r>
                  <a:rPr altLang="zh-SG" baseline="-25000" dirty="0" i="1" lang="en-US" err="1">
                    <a:latin typeface="Times New Roman" panose="02020603050405020304" pitchFamily="18" charset="0"/>
                    <a:cs typeface="Times New Roman" panose="02020603050405020304" pitchFamily="18" charset="0"/>
                  </a:rPr>
                  <a:t>u</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grpSp>
          <p:nvGrpSpPr>
            <p:cNvPr id="122" name="Group 43"/>
            <p:cNvGrpSpPr/>
            <p:nvPr/>
          </p:nvGrpSpPr>
          <p:grpSpPr>
            <a:xfrm>
              <a:off x="5542513" y="4702284"/>
              <a:ext cx="549775" cy="45719"/>
              <a:chOff x="5542513" y="4702284"/>
              <a:chExt cx="549775" cy="45719"/>
            </a:xfrm>
          </p:grpSpPr>
          <p:sp>
            <p:nvSpPr>
              <p:cNvPr id="1048869" name="Oval 40"/>
              <p:cNvSpPr/>
              <p:nvPr/>
            </p:nvSpPr>
            <p:spPr>
              <a:xfrm>
                <a:off x="5542513"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0" name="Oval 41"/>
              <p:cNvSpPr/>
              <p:nvPr/>
            </p:nvSpPr>
            <p:spPr>
              <a:xfrm>
                <a:off x="5784826"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1" name="Oval 42"/>
              <p:cNvSpPr/>
              <p:nvPr/>
            </p:nvSpPr>
            <p:spPr>
              <a:xfrm>
                <a:off x="6046569"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grpSp>
          <p:nvGrpSpPr>
            <p:cNvPr id="123" name="Group 44"/>
            <p:cNvGrpSpPr/>
            <p:nvPr/>
          </p:nvGrpSpPr>
          <p:grpSpPr>
            <a:xfrm>
              <a:off x="6516216" y="4698432"/>
              <a:ext cx="549775" cy="45719"/>
              <a:chOff x="5542513" y="4702284"/>
              <a:chExt cx="549775" cy="45719"/>
            </a:xfrm>
          </p:grpSpPr>
          <p:sp>
            <p:nvSpPr>
              <p:cNvPr id="1048872" name="Oval 45"/>
              <p:cNvSpPr/>
              <p:nvPr/>
            </p:nvSpPr>
            <p:spPr>
              <a:xfrm>
                <a:off x="5542513"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3" name="Oval 46"/>
              <p:cNvSpPr/>
              <p:nvPr/>
            </p:nvSpPr>
            <p:spPr>
              <a:xfrm>
                <a:off x="5784826"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4" name="Oval 47"/>
              <p:cNvSpPr/>
              <p:nvPr/>
            </p:nvSpPr>
            <p:spPr>
              <a:xfrm>
                <a:off x="6046569"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grpSp>
          <p:nvGrpSpPr>
            <p:cNvPr id="124" name="Group 48"/>
            <p:cNvGrpSpPr/>
            <p:nvPr/>
          </p:nvGrpSpPr>
          <p:grpSpPr>
            <a:xfrm>
              <a:off x="7488324" y="4698432"/>
              <a:ext cx="549775" cy="45719"/>
              <a:chOff x="5542513" y="4702284"/>
              <a:chExt cx="549775" cy="45719"/>
            </a:xfrm>
          </p:grpSpPr>
          <p:sp>
            <p:nvSpPr>
              <p:cNvPr id="1048875" name="Oval 49"/>
              <p:cNvSpPr/>
              <p:nvPr/>
            </p:nvSpPr>
            <p:spPr>
              <a:xfrm>
                <a:off x="5542513"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6" name="Oval 50"/>
              <p:cNvSpPr/>
              <p:nvPr/>
            </p:nvSpPr>
            <p:spPr>
              <a:xfrm>
                <a:off x="5784826"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sp>
            <p:nvSpPr>
              <p:cNvPr id="1048877" name="Oval 51"/>
              <p:cNvSpPr/>
              <p:nvPr/>
            </p:nvSpPr>
            <p:spPr>
              <a:xfrm>
                <a:off x="6046569" y="4702284"/>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grpSp>
      <p:grpSp>
        <p:nvGrpSpPr>
          <p:cNvPr id="125" name="Group 53"/>
          <p:cNvGrpSpPr/>
          <p:nvPr/>
        </p:nvGrpSpPr>
        <p:grpSpPr>
          <a:xfrm>
            <a:off x="2633760" y="5049180"/>
            <a:ext cx="4240480" cy="1560904"/>
            <a:chOff x="4714654" y="3573016"/>
            <a:chExt cx="4240480" cy="1560904"/>
          </a:xfrm>
        </p:grpSpPr>
        <p:grpSp>
          <p:nvGrpSpPr>
            <p:cNvPr id="126" name="Group 54"/>
            <p:cNvGrpSpPr/>
            <p:nvPr/>
          </p:nvGrpSpPr>
          <p:grpSpPr>
            <a:xfrm>
              <a:off x="4714654" y="3573016"/>
              <a:ext cx="4240480" cy="1560904"/>
              <a:chOff x="550300" y="3537012"/>
              <a:chExt cx="4240480" cy="1560904"/>
            </a:xfrm>
          </p:grpSpPr>
          <p:cxnSp>
            <p:nvCxnSpPr>
              <p:cNvPr id="3145763" name="Straight Connector 67"/>
              <p:cNvCxnSpPr>
                <a:cxnSpLocks/>
              </p:cNvCxnSpPr>
              <p:nvPr/>
            </p:nvCxnSpPr>
            <p:spPr>
              <a:xfrm>
                <a:off x="827584" y="4689140"/>
                <a:ext cx="3528392"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5764" name="Straight Connector 68"/>
              <p:cNvCxnSpPr>
                <a:cxnSpLocks/>
              </p:cNvCxnSpPr>
              <p:nvPr/>
            </p:nvCxnSpPr>
            <p:spPr>
              <a:xfrm flipV="1">
                <a:off x="1187624" y="4041068"/>
                <a:ext cx="0" cy="648072"/>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5" name="Straight Connector 69"/>
              <p:cNvCxnSpPr>
                <a:cxnSpLocks/>
              </p:cNvCxnSpPr>
              <p:nvPr/>
            </p:nvCxnSpPr>
            <p:spPr>
              <a:xfrm>
                <a:off x="2159732" y="4689140"/>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6" name="Straight Connector 70"/>
              <p:cNvCxnSpPr>
                <a:cxnSpLocks/>
              </p:cNvCxnSpPr>
              <p:nvPr/>
            </p:nvCxnSpPr>
            <p:spPr>
              <a:xfrm flipV="1">
                <a:off x="3131840" y="3537012"/>
                <a:ext cx="0" cy="1152128"/>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3145767" name="Straight Connector 71"/>
              <p:cNvCxnSpPr>
                <a:cxnSpLocks/>
              </p:cNvCxnSpPr>
              <p:nvPr/>
            </p:nvCxnSpPr>
            <p:spPr>
              <a:xfrm flipV="1">
                <a:off x="4103948" y="4365104"/>
                <a:ext cx="0" cy="324036"/>
              </a:xfrm>
              <a:prstGeom prst="line"/>
              <a:ln w="19050">
                <a:solidFill>
                  <a:srgbClr val="0000CC"/>
                </a:solidFill>
                <a:headEnd type="none"/>
                <a:tailEnd type="oval" w="med" len="med"/>
              </a:ln>
            </p:spPr>
            <p:style>
              <a:lnRef idx="1">
                <a:schemeClr val="accent1"/>
              </a:lnRef>
              <a:fillRef idx="0">
                <a:schemeClr val="accent1"/>
              </a:fillRef>
              <a:effectRef idx="0">
                <a:schemeClr val="accent1"/>
              </a:effectRef>
              <a:fontRef idx="minor">
                <a:schemeClr val="tx1"/>
              </a:fontRef>
            </p:style>
          </p:cxnSp>
          <p:sp>
            <p:nvSpPr>
              <p:cNvPr id="1048878" name="TextBox 72"/>
              <p:cNvSpPr txBox="1"/>
              <p:nvPr/>
            </p:nvSpPr>
            <p:spPr>
              <a:xfrm>
                <a:off x="550300" y="4257092"/>
                <a:ext cx="640080" cy="358140"/>
              </a:xfrm>
              <a:prstGeom prst="rect"/>
              <a:noFill/>
            </p:spPr>
            <p:txBody>
              <a:bodyPr rtlCol="0" wrap="none">
                <a:spAutoFit/>
              </a:bodyPr>
              <a:p>
                <a:r>
                  <a:rPr altLang="zh-SG" dirty="0" lang="en-US"/>
                  <a:t>……</a:t>
                </a:r>
                <a:endParaRPr altLang="en-US" dirty="0" lang="zh-SG"/>
              </a:p>
            </p:txBody>
          </p:sp>
          <p:sp>
            <p:nvSpPr>
              <p:cNvPr id="1048879" name="TextBox 73"/>
              <p:cNvSpPr txBox="1"/>
              <p:nvPr/>
            </p:nvSpPr>
            <p:spPr>
              <a:xfrm>
                <a:off x="4150700" y="4293096"/>
                <a:ext cx="640080" cy="358140"/>
              </a:xfrm>
              <a:prstGeom prst="rect"/>
              <a:noFill/>
            </p:spPr>
            <p:txBody>
              <a:bodyPr rtlCol="0" wrap="none">
                <a:spAutoFit/>
              </a:bodyPr>
              <a:p>
                <a:r>
                  <a:rPr altLang="zh-SG" dirty="0" lang="en-US"/>
                  <a:t>……</a:t>
                </a:r>
                <a:endParaRPr altLang="en-US" dirty="0" lang="zh-SG"/>
              </a:p>
            </p:txBody>
          </p:sp>
          <p:sp>
            <p:nvSpPr>
              <p:cNvPr id="1048880" name="TextBox 74"/>
              <p:cNvSpPr txBox="1"/>
              <p:nvPr/>
            </p:nvSpPr>
            <p:spPr>
              <a:xfrm>
                <a:off x="1057944" y="4653136"/>
                <a:ext cx="20497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0  1   2   3       5   6   7</a:t>
                </a:r>
                <a:endParaRPr altLang="en-US" dirty="0" sz="1600" lang="zh-SG">
                  <a:latin typeface="Times New Roman" panose="02020603050405020304" pitchFamily="18" charset="0"/>
                  <a:cs typeface="Times New Roman" panose="02020603050405020304" pitchFamily="18" charset="0"/>
                </a:endParaRPr>
              </a:p>
            </p:txBody>
          </p:sp>
          <p:sp>
            <p:nvSpPr>
              <p:cNvPr id="1048881" name="TextBox 75"/>
              <p:cNvSpPr txBox="1"/>
              <p:nvPr/>
            </p:nvSpPr>
            <p:spPr>
              <a:xfrm>
                <a:off x="2013404" y="4359252"/>
                <a:ext cx="287258"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4</a:t>
                </a:r>
                <a:endParaRPr altLang="en-US" dirty="0" sz="1600" lang="zh-SG">
                  <a:latin typeface="Times New Roman" panose="02020603050405020304" pitchFamily="18" charset="0"/>
                  <a:cs typeface="Times New Roman" panose="02020603050405020304" pitchFamily="18" charset="0"/>
                </a:endParaRPr>
              </a:p>
            </p:txBody>
          </p:sp>
          <p:sp>
            <p:nvSpPr>
              <p:cNvPr id="1048882" name="TextBox 76"/>
              <p:cNvSpPr txBox="1"/>
              <p:nvPr/>
            </p:nvSpPr>
            <p:spPr>
              <a:xfrm>
                <a:off x="2976990" y="4653136"/>
                <a:ext cx="1173480" cy="332741"/>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8   9 10  11</a:t>
                </a:r>
                <a:endParaRPr altLang="en-US" dirty="0" sz="1600" lang="zh-SG">
                  <a:latin typeface="Times New Roman" panose="02020603050405020304" pitchFamily="18" charset="0"/>
                  <a:cs typeface="Times New Roman" panose="02020603050405020304" pitchFamily="18" charset="0"/>
                </a:endParaRPr>
              </a:p>
            </p:txBody>
          </p:sp>
          <p:sp>
            <p:nvSpPr>
              <p:cNvPr id="1048883" name="TextBox 77"/>
              <p:cNvSpPr txBox="1"/>
              <p:nvPr/>
            </p:nvSpPr>
            <p:spPr>
              <a:xfrm>
                <a:off x="3949098" y="4653136"/>
                <a:ext cx="389850" cy="338554"/>
              </a:xfrm>
              <a:prstGeom prst="rect"/>
              <a:noFill/>
            </p:spPr>
            <p:txBody>
              <a:bodyPr rtlCol="0" wrap="none">
                <a:spAutoFit/>
              </a:bodyPr>
              <a:p>
                <a:r>
                  <a:rPr altLang="zh-SG" dirty="0" sz="1600" lang="en-US">
                    <a:latin typeface="Times New Roman" panose="02020603050405020304" pitchFamily="18" charset="0"/>
                    <a:cs typeface="Times New Roman" panose="02020603050405020304" pitchFamily="18" charset="0"/>
                  </a:rPr>
                  <a:t>12</a:t>
                </a:r>
                <a:endParaRPr altLang="en-US" dirty="0" sz="1600" lang="zh-SG">
                  <a:latin typeface="Times New Roman" panose="02020603050405020304" pitchFamily="18" charset="0"/>
                  <a:cs typeface="Times New Roman" panose="02020603050405020304" pitchFamily="18" charset="0"/>
                </a:endParaRPr>
              </a:p>
            </p:txBody>
          </p:sp>
          <p:sp>
            <p:nvSpPr>
              <p:cNvPr id="1048884" name="TextBox 78"/>
              <p:cNvSpPr txBox="1"/>
              <p:nvPr/>
            </p:nvSpPr>
            <p:spPr>
              <a:xfrm>
                <a:off x="4249180" y="4728584"/>
                <a:ext cx="300082" cy="369332"/>
              </a:xfrm>
              <a:prstGeom prst="rect"/>
              <a:noFill/>
            </p:spPr>
            <p:txBody>
              <a:bodyPr rtlCol="0" wrap="none">
                <a:spAutoFit/>
              </a:bodyPr>
              <a:p>
                <a:r>
                  <a:rPr altLang="zh-SG" dirty="0" i="1" lang="en-US">
                    <a:latin typeface="Times New Roman" panose="02020603050405020304" pitchFamily="18" charset="0"/>
                    <a:cs typeface="Times New Roman" panose="02020603050405020304" pitchFamily="18" charset="0"/>
                  </a:rPr>
                  <a:t>n</a:t>
                </a:r>
                <a:endParaRPr altLang="en-US" dirty="0" i="1" lang="zh-SG">
                  <a:latin typeface="Times New Roman" panose="02020603050405020304" pitchFamily="18" charset="0"/>
                  <a:cs typeface="Times New Roman" panose="02020603050405020304" pitchFamily="18" charset="0"/>
                </a:endParaRPr>
              </a:p>
            </p:txBody>
          </p:sp>
          <p:sp>
            <p:nvSpPr>
              <p:cNvPr id="1048885" name="TextBox 79"/>
              <p:cNvSpPr txBox="1"/>
              <p:nvPr/>
            </p:nvSpPr>
            <p:spPr>
              <a:xfrm>
                <a:off x="3675141" y="3537012"/>
                <a:ext cx="569387" cy="369332"/>
              </a:xfrm>
              <a:prstGeom prst="rect"/>
              <a:noFill/>
            </p:spPr>
            <p:txBody>
              <a:bodyPr rtlCol="0" wrap="none">
                <a:spAutoFit/>
              </a:bodyPr>
              <a:p>
                <a:r>
                  <a:rPr altLang="zh-CN" dirty="0" i="1" lang="en-US">
                    <a:latin typeface="Times New Roman" panose="02020603050405020304" pitchFamily="18" charset="0"/>
                    <a:cs typeface="Times New Roman" panose="02020603050405020304" pitchFamily="18" charset="0"/>
                  </a:rPr>
                  <a:t>y</a:t>
                </a:r>
                <a:r>
                  <a:rPr altLang="zh-SG" dirty="0" lang="en-US">
                    <a:latin typeface="Times New Roman" panose="02020603050405020304" pitchFamily="18" charset="0"/>
                    <a:cs typeface="Times New Roman" panose="02020603050405020304" pitchFamily="18" charset="0"/>
                  </a:rPr>
                  <a:t>[</a:t>
                </a:r>
                <a:r>
                  <a:rPr altLang="zh-SG" dirty="0" i="1" lang="en-US">
                    <a:latin typeface="Times New Roman" panose="02020603050405020304" pitchFamily="18" charset="0"/>
                    <a:cs typeface="Times New Roman" panose="02020603050405020304" pitchFamily="18" charset="0"/>
                  </a:rPr>
                  <a:t>n</a:t>
                </a:r>
                <a:r>
                  <a:rPr altLang="zh-SG" dirty="0" lang="en-US">
                    <a:latin typeface="Times New Roman" panose="02020603050405020304" pitchFamily="18" charset="0"/>
                    <a:cs typeface="Times New Roman" panose="02020603050405020304" pitchFamily="18" charset="0"/>
                  </a:rPr>
                  <a:t>]</a:t>
                </a:r>
                <a:endParaRPr altLang="en-US" dirty="0" lang="zh-SG">
                  <a:latin typeface="Times New Roman" panose="02020603050405020304" pitchFamily="18" charset="0"/>
                  <a:cs typeface="Times New Roman" panose="02020603050405020304" pitchFamily="18" charset="0"/>
                </a:endParaRPr>
              </a:p>
            </p:txBody>
          </p:sp>
        </p:grpSp>
        <p:sp>
          <p:nvSpPr>
            <p:cNvPr id="1048886" name="Oval 61"/>
            <p:cNvSpPr/>
            <p:nvPr/>
          </p:nvSpPr>
          <p:spPr>
            <a:xfrm>
              <a:off x="6516216" y="4698432"/>
              <a:ext cx="45719" cy="45719"/>
            </a:xfrm>
            <a:prstGeom prst="ellipse"/>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SG"/>
            </a:p>
          </p:txBody>
        </p:sp>
      </p:grpSp>
      <p:cxnSp>
        <p:nvCxnSpPr>
          <p:cNvPr id="3145768" name="Straight Connector 81"/>
          <p:cNvCxnSpPr>
            <a:cxnSpLocks/>
          </p:cNvCxnSpPr>
          <p:nvPr/>
        </p:nvCxnSpPr>
        <p:spPr>
          <a:xfrm>
            <a:off x="3271084" y="5553236"/>
            <a:ext cx="978096" cy="972108"/>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769" name="Straight Connector 83"/>
          <p:cNvCxnSpPr>
            <a:cxnSpLocks/>
          </p:cNvCxnSpPr>
          <p:nvPr/>
        </p:nvCxnSpPr>
        <p:spPr>
          <a:xfrm flipV="1">
            <a:off x="4244528" y="5049180"/>
            <a:ext cx="970772" cy="1476164"/>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770" name="Straight Connector 87"/>
          <p:cNvCxnSpPr>
            <a:cxnSpLocks/>
          </p:cNvCxnSpPr>
          <p:nvPr/>
        </p:nvCxnSpPr>
        <p:spPr>
          <a:xfrm>
            <a:off x="5222298" y="5049180"/>
            <a:ext cx="965110" cy="828092"/>
          </a:xfrm>
          <a:prstGeom prst="line"/>
          <a:ln>
            <a:prstDash val="dashDot"/>
          </a:ln>
        </p:spPr>
        <p:style>
          <a:lnRef idx="1">
            <a:schemeClr val="accent1"/>
          </a:lnRef>
          <a:fillRef idx="0">
            <a:schemeClr val="accent1"/>
          </a:fillRef>
          <a:effectRef idx="0">
            <a:schemeClr val="accent1"/>
          </a:effectRef>
          <a:fontRef idx="minor">
            <a:schemeClr val="tx1"/>
          </a:fontRef>
        </p:style>
      </p:cxnSp>
      <p:cxnSp>
        <p:nvCxnSpPr>
          <p:cNvPr id="3145771" name="Straight Connector 89"/>
          <p:cNvCxnSpPr>
            <a:cxnSpLocks/>
          </p:cNvCxnSpPr>
          <p:nvPr/>
        </p:nvCxnSpPr>
        <p:spPr>
          <a:xfrm flipV="1">
            <a:off x="3500583" y="5773906"/>
            <a:ext cx="0" cy="432048"/>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2" name="Straight Connector 90"/>
          <p:cNvCxnSpPr>
            <a:cxnSpLocks/>
          </p:cNvCxnSpPr>
          <p:nvPr/>
        </p:nvCxnSpPr>
        <p:spPr>
          <a:xfrm flipV="1">
            <a:off x="3760132" y="6040697"/>
            <a:ext cx="0" cy="169277"/>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3" name="Straight Connector 93"/>
          <p:cNvCxnSpPr>
            <a:cxnSpLocks/>
          </p:cNvCxnSpPr>
          <p:nvPr/>
        </p:nvCxnSpPr>
        <p:spPr>
          <a:xfrm>
            <a:off x="3995936" y="6193097"/>
            <a:ext cx="0" cy="84638"/>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4" name="Straight Connector 95"/>
          <p:cNvCxnSpPr>
            <a:cxnSpLocks/>
          </p:cNvCxnSpPr>
          <p:nvPr/>
        </p:nvCxnSpPr>
        <p:spPr>
          <a:xfrm flipV="1">
            <a:off x="4680012" y="5877272"/>
            <a:ext cx="0" cy="313294"/>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5" name="Straight Connector 97"/>
          <p:cNvCxnSpPr>
            <a:cxnSpLocks/>
          </p:cNvCxnSpPr>
          <p:nvPr/>
        </p:nvCxnSpPr>
        <p:spPr>
          <a:xfrm flipV="1">
            <a:off x="4959393" y="5463226"/>
            <a:ext cx="0" cy="726795"/>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6" name="Straight Connector 99"/>
          <p:cNvCxnSpPr>
            <a:cxnSpLocks/>
          </p:cNvCxnSpPr>
          <p:nvPr/>
        </p:nvCxnSpPr>
        <p:spPr>
          <a:xfrm flipV="1">
            <a:off x="5472100" y="5265204"/>
            <a:ext cx="0" cy="936105"/>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7" name="Straight Connector 101"/>
          <p:cNvCxnSpPr>
            <a:cxnSpLocks/>
          </p:cNvCxnSpPr>
          <p:nvPr/>
        </p:nvCxnSpPr>
        <p:spPr>
          <a:xfrm flipV="1">
            <a:off x="5704853" y="5466302"/>
            <a:ext cx="0" cy="726795"/>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3145778" name="Straight Connector 102"/>
          <p:cNvCxnSpPr>
            <a:cxnSpLocks/>
          </p:cNvCxnSpPr>
          <p:nvPr/>
        </p:nvCxnSpPr>
        <p:spPr>
          <a:xfrm flipV="1">
            <a:off x="5940152" y="5661248"/>
            <a:ext cx="0" cy="544707"/>
          </a:xfrm>
          <a:prstGeom prst="line"/>
          <a:ln w="19050">
            <a:solidFill>
              <a:srgbClr val="FF0000"/>
            </a:solidFill>
            <a:tailEnd type="oval"/>
          </a:ln>
        </p:spPr>
        <p:style>
          <a:lnRef idx="1">
            <a:schemeClr val="accent1"/>
          </a:lnRef>
          <a:fillRef idx="0">
            <a:schemeClr val="accent1"/>
          </a:fillRef>
          <a:effectRef idx="0">
            <a:schemeClr val="accent1"/>
          </a:effectRef>
          <a:fontRef idx="minor">
            <a:schemeClr val="tx1"/>
          </a:fontRef>
        </p:style>
      </p:cxnSp>
      <p:sp>
        <p:nvSpPr>
          <p:cNvPr id="1048887"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1">
            <p14:nvContentPartPr>
              <p14:cNvPr id="1048888" name=""/>
              <p14:cNvContentPartPr/>
              <p14:nvPr/>
            </p14:nvContentPartPr>
            <p14:xfrm>
              <a:off x="7749527" y="3762757"/>
              <a:ext cx="260552" cy="548873"/>
            </p14:xfrm>
          </p:contentPart>
        </mc:Choice>
        <mc:Fallback>
          <p:sp>
            <p:nvSpPr>
              <p:cNvPr id="1048888" name=""/>
              <p:cNvSpPr/>
              <p:nvPr/>
            </p:nvSpPr>
            <p:spPr>
              <a:xfrm>
                <a:off x="7749527" y="3762757"/>
                <a:ext cx="260552" cy="548873"/>
              </a:xfrm>
            </p:spPr>
          </p:sp>
        </mc:Fallback>
      </mc:AlternateContent>
      <mc:AlternateContent xmlns:mc="http://schemas.openxmlformats.org/markup-compatibility/2006">
        <mc:Choice xmlns:p14="http://schemas.microsoft.com/office/powerpoint/2010/main" Requires="p14">
          <p:contentPart p14:bwMode="auto" r:id="rId2">
            <p14:nvContentPartPr>
              <p14:cNvPr id="1048889" name=""/>
              <p14:cNvContentPartPr/>
              <p14:nvPr/>
            </p14:nvContentPartPr>
            <p14:xfrm>
              <a:off x="7735728" y="4135473"/>
              <a:ext cx="20363" cy="220091"/>
            </p14:xfrm>
          </p:contentPart>
        </mc:Choice>
        <mc:Fallback>
          <p:sp>
            <p:nvSpPr>
              <p:cNvPr id="1048889" name=""/>
              <p:cNvSpPr/>
              <p:nvPr/>
            </p:nvSpPr>
            <p:spPr>
              <a:xfrm>
                <a:off x="7735728" y="4135473"/>
                <a:ext cx="20363" cy="220091"/>
              </a:xfrm>
            </p:spPr>
          </p:sp>
        </mc:Fallback>
      </mc:AlternateContent>
      <mc:AlternateContent xmlns:mc="http://schemas.openxmlformats.org/markup-compatibility/2006">
        <mc:Choice xmlns:p14="http://schemas.microsoft.com/office/powerpoint/2010/main" Requires="p14">
          <p:contentPart p14:bwMode="auto" r:id="rId3">
            <p14:nvContentPartPr>
              <p14:cNvPr id="1048890" name=""/>
              <p14:cNvContentPartPr/>
              <p14:nvPr/>
            </p14:nvContentPartPr>
            <p14:xfrm>
              <a:off x="7699579" y="4139282"/>
              <a:ext cx="254214" cy="165984"/>
            </p14:xfrm>
          </p:contentPart>
        </mc:Choice>
        <mc:Fallback>
          <p:sp>
            <p:nvSpPr>
              <p:cNvPr id="1048890" name=""/>
              <p:cNvSpPr/>
              <p:nvPr/>
            </p:nvSpPr>
            <p:spPr>
              <a:xfrm>
                <a:off x="7699579" y="4139282"/>
                <a:ext cx="254214" cy="165984"/>
              </a:xfrm>
            </p:spPr>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313" name=""/>
        <p:cNvGrpSpPr/>
        <p:nvPr/>
      </p:nvGrpSpPr>
      <p:grpSpPr>
        <a:xfrm>
          <a:off x="0" y="0"/>
          <a:ext cx="0" cy="0"/>
          <a:chOff x="0" y="0"/>
          <a:chExt cx="0" cy="0"/>
        </a:xfrm>
      </p:grpSpPr>
      <p:sp>
        <p:nvSpPr>
          <p:cNvPr id="1050907" name="标题 1"/>
          <p:cNvSpPr>
            <a:spLocks noGrp="1"/>
          </p:cNvSpPr>
          <p:nvPr>
            <p:ph type="title"/>
          </p:nvPr>
        </p:nvSpPr>
        <p:spPr>
          <a:xfrm>
            <a:off x="457200" y="476672"/>
            <a:ext cx="8229600" cy="1143000"/>
          </a:xfrm>
        </p:spPr>
        <p:txBody>
          <a:bodyPr/>
          <a:p>
            <a:r>
              <a:rPr altLang="zh-CN" b="1" dirty="0" lang="en-US"/>
              <a:t>Examples</a:t>
            </a:r>
            <a:endParaRPr altLang="en-US" b="1" dirty="0" lang="zh-CN"/>
          </a:p>
        </p:txBody>
      </p:sp>
      <p:sp>
        <p:nvSpPr>
          <p:cNvPr id="1050908" name="内容占位符 2"/>
          <p:cNvSpPr>
            <a:spLocks noChangeAspect="1" noMove="1" noResize="1" noRot="1" noGrp="1" noAdjustHandles="1" noEditPoints="1" noChangeArrowheads="1" noChangeShapeType="1" noTextEdit="1"/>
          </p:cNvSpPr>
          <p:nvPr>
            <p:ph idx="1"/>
          </p:nvPr>
        </p:nvSpPr>
        <p:spPr>
          <a:xfrm>
            <a:off x="457200" y="1935480"/>
            <a:ext cx="8229600" cy="4922520"/>
          </a:xfrm>
          <a:blipFill rotWithShape="1">
            <a:blip xmlns:r="http://schemas.openxmlformats.org/officeDocument/2006/relationships" r:embed="rId1"/>
            <a:stretch>
              <a:fillRect l="-889" t="-2726"/>
            </a:stretch>
          </a:blipFill>
        </p:spPr>
        <p:txBody>
          <a:bodyPr/>
          <a:p>
            <a:r>
              <a:rPr altLang="en-US" lang="zh-CN">
                <a:noFill/>
              </a:rPr>
              <a:t> </a:t>
            </a:r>
          </a:p>
        </p:txBody>
      </p:sp>
      <p:sp>
        <p:nvSpPr>
          <p:cNvPr id="1050909" name="灯片编号占位符 3"/>
          <p:cNvSpPr>
            <a:spLocks noGrp="1"/>
          </p:cNvSpPr>
          <p:nvPr>
            <p:ph type="sldNum" sz="quarter" idx="12"/>
          </p:nvPr>
        </p:nvSpPr>
        <p:spPr/>
        <p:txBody>
          <a:bodyPr/>
          <a:p>
            <a:fld id="{92BCE318-9B8C-4959-AA5F-B14B64145063}" type="slidenum">
              <a:rPr altLang="en-US" lang="zh-CN" smtClean="0"/>
              <a:t>70</a:t>
            </a:fld>
            <a:endParaRPr altLang="en-US" lang="zh-CN"/>
          </a:p>
        </p:txBody>
      </p:sp>
      <p:cxnSp>
        <p:nvCxnSpPr>
          <p:cNvPr id="3146179" name="Straight Arrow Connector 5"/>
          <p:cNvCxnSpPr>
            <a:cxnSpLocks/>
          </p:cNvCxnSpPr>
          <p:nvPr/>
        </p:nvCxnSpPr>
        <p:spPr>
          <a:xfrm flipV="1">
            <a:off x="5256076" y="5697252"/>
            <a:ext cx="0" cy="288032"/>
          </a:xfrm>
          <a:prstGeom prst="straightConnector1"/>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050910" name="页脚占位符 5"/>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314" name=""/>
        <p:cNvGrpSpPr/>
        <p:nvPr/>
      </p:nvGrpSpPr>
      <p:grpSpPr>
        <a:xfrm>
          <a:off x="0" y="0"/>
          <a:ext cx="0" cy="0"/>
          <a:chOff x="0" y="0"/>
          <a:chExt cx="0" cy="0"/>
        </a:xfrm>
      </p:grpSpPr>
      <p:sp>
        <p:nvSpPr>
          <p:cNvPr id="1050911" name="标题 1"/>
          <p:cNvSpPr>
            <a:spLocks noGrp="1"/>
          </p:cNvSpPr>
          <p:nvPr>
            <p:ph type="title"/>
          </p:nvPr>
        </p:nvSpPr>
        <p:spPr>
          <a:xfrm>
            <a:off x="457200" y="440668"/>
            <a:ext cx="8229600" cy="1143000"/>
          </a:xfrm>
        </p:spPr>
        <p:txBody>
          <a:bodyPr>
            <a:normAutofit fontScale="90000"/>
          </a:bodyPr>
          <a:p>
            <a:r>
              <a:rPr altLang="zh-CN" b="1" dirty="0" lang="en-US"/>
              <a:t>Simple Interconnection Schemes</a:t>
            </a:r>
            <a:endParaRPr altLang="en-US" b="1" dirty="0" lang="zh-CN"/>
          </a:p>
        </p:txBody>
      </p:sp>
      <p:sp>
        <p:nvSpPr>
          <p:cNvPr id="1050912" name="内容占位符 2"/>
          <p:cNvSpPr>
            <a:spLocks noGrp="1"/>
          </p:cNvSpPr>
          <p:nvPr>
            <p:ph idx="1"/>
          </p:nvPr>
        </p:nvSpPr>
        <p:spPr/>
        <p:txBody>
          <a:bodyPr>
            <a:normAutofit/>
          </a:bodyPr>
          <a:p>
            <a:r>
              <a:rPr altLang="zh-CN" dirty="0" lang="en-US"/>
              <a:t>Cascade Connection</a:t>
            </a:r>
          </a:p>
          <a:p>
            <a:endParaRPr altLang="zh-CN" dirty="0" lang="en-US"/>
          </a:p>
          <a:p>
            <a:endParaRPr altLang="zh-CN" dirty="0" lang="en-US"/>
          </a:p>
          <a:p>
            <a:endParaRPr altLang="zh-CN" dirty="0" lang="en-US"/>
          </a:p>
          <a:p>
            <a:endParaRPr altLang="zh-CN" dirty="0" lang="en-US"/>
          </a:p>
          <a:p>
            <a:pPr indent="0" marL="0">
              <a:buNone/>
            </a:pPr>
            <a:endParaRPr altLang="zh-CN" dirty="0" lang="en-US"/>
          </a:p>
          <a:p>
            <a:r>
              <a:rPr altLang="zh-CN" dirty="0" lang="en-US"/>
              <a:t>If</a:t>
            </a:r>
          </a:p>
          <a:p>
            <a:pPr indent="0" marL="0">
              <a:buNone/>
            </a:pPr>
            <a:r>
              <a:rPr altLang="zh-CN" dirty="0" lang="en-US"/>
              <a:t>    system </a:t>
            </a:r>
            <a:r>
              <a:rPr altLang="zh-CN" dirty="0" i="1" lang="en-US"/>
              <a:t>h</a:t>
            </a:r>
            <a:r>
              <a:rPr altLang="zh-CN" baseline="-25000" dirty="0" lang="en-US">
                <a:latin typeface="Times New Roman" pitchFamily="18" charset="0"/>
                <a:cs typeface="Times New Roman" pitchFamily="18" charset="0"/>
              </a:rPr>
              <a:t>1</a:t>
            </a:r>
            <a:r>
              <a:rPr altLang="zh-CN" dirty="0" lang="en-US"/>
              <a:t>[</a:t>
            </a:r>
            <a:r>
              <a:rPr altLang="zh-CN" dirty="0" i="1" lang="en-US"/>
              <a:t>n</a:t>
            </a:r>
            <a:r>
              <a:rPr altLang="zh-CN" dirty="0" lang="en-US"/>
              <a:t>] is said to be the </a:t>
            </a:r>
            <a:r>
              <a:rPr altLang="zh-CN" b="1" dirty="0" lang="en-US">
                <a:solidFill>
                  <a:srgbClr val="FF0000"/>
                </a:solidFill>
              </a:rPr>
              <a:t>inverse</a:t>
            </a:r>
            <a:r>
              <a:rPr altLang="zh-CN" dirty="0" lang="en-US"/>
              <a:t> of system </a:t>
            </a:r>
            <a:r>
              <a:rPr altLang="zh-CN" dirty="0" i="1" lang="en-US"/>
              <a:t>h</a:t>
            </a:r>
            <a:r>
              <a:rPr altLang="zh-CN" baseline="-25000" dirty="0" lang="en-US">
                <a:latin typeface="Times New Roman" pitchFamily="18" charset="0"/>
                <a:cs typeface="Times New Roman" pitchFamily="18" charset="0"/>
              </a:rPr>
              <a:t>2</a:t>
            </a:r>
            <a:r>
              <a:rPr altLang="zh-CN" dirty="0" lang="en-US"/>
              <a:t>[</a:t>
            </a:r>
            <a:r>
              <a:rPr altLang="zh-CN" dirty="0" i="1" lang="en-US"/>
              <a:t>n</a:t>
            </a:r>
            <a:r>
              <a:rPr altLang="zh-CN" dirty="0" lang="en-US"/>
              <a:t>],       and vice versa.</a:t>
            </a:r>
            <a:endParaRPr altLang="en-US" dirty="0" lang="zh-CN"/>
          </a:p>
        </p:txBody>
      </p:sp>
      <p:sp>
        <p:nvSpPr>
          <p:cNvPr id="1050913" name="灯片编号占位符 3"/>
          <p:cNvSpPr>
            <a:spLocks noGrp="1"/>
          </p:cNvSpPr>
          <p:nvPr>
            <p:ph type="sldNum" sz="quarter" idx="12"/>
          </p:nvPr>
        </p:nvSpPr>
        <p:spPr/>
        <p:txBody>
          <a:bodyPr/>
          <a:p>
            <a:fld id="{92BCE318-9B8C-4959-AA5F-B14B64145063}" type="slidenum">
              <a:rPr altLang="en-US" lang="zh-CN" smtClean="0"/>
              <a:t>71</a:t>
            </a:fld>
            <a:endParaRPr altLang="en-US" lang="zh-CN"/>
          </a:p>
        </p:txBody>
      </p:sp>
      <p:grpSp>
        <p:nvGrpSpPr>
          <p:cNvPr id="315" name="组合 52"/>
          <p:cNvGrpSpPr/>
          <p:nvPr/>
        </p:nvGrpSpPr>
        <p:grpSpPr>
          <a:xfrm>
            <a:off x="287524" y="2510897"/>
            <a:ext cx="3983407" cy="582781"/>
            <a:chOff x="287524" y="2882223"/>
            <a:chExt cx="3983407" cy="582781"/>
          </a:xfrm>
        </p:grpSpPr>
        <p:grpSp>
          <p:nvGrpSpPr>
            <p:cNvPr id="316" name="组合 6"/>
            <p:cNvGrpSpPr/>
            <p:nvPr/>
          </p:nvGrpSpPr>
          <p:grpSpPr>
            <a:xfrm>
              <a:off x="899592" y="2895327"/>
              <a:ext cx="1076057" cy="569677"/>
              <a:chOff x="1547664" y="2888940"/>
              <a:chExt cx="1224136" cy="648072"/>
            </a:xfrm>
          </p:grpSpPr>
          <p:sp>
            <p:nvSpPr>
              <p:cNvPr id="1050914" name="矩形 4"/>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5" name="TextBox 5"/>
              <p:cNvSpPr txBox="1"/>
              <p:nvPr/>
            </p:nvSpPr>
            <p:spPr>
              <a:xfrm>
                <a:off x="1731334" y="2963744"/>
                <a:ext cx="973774" cy="508559"/>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cxnSp>
          <p:nvCxnSpPr>
            <p:cNvPr id="3146180" name="直接箭头连接符 8"/>
            <p:cNvCxnSpPr>
              <a:cxnSpLocks/>
            </p:cNvCxnSpPr>
            <p:nvPr/>
          </p:nvCxnSpPr>
          <p:spPr>
            <a:xfrm>
              <a:off x="287524" y="3180165"/>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81" name="直接箭头连接符 9"/>
            <p:cNvCxnSpPr>
              <a:cxnSpLocks/>
            </p:cNvCxnSpPr>
            <p:nvPr/>
          </p:nvCxnSpPr>
          <p:spPr>
            <a:xfrm>
              <a:off x="1975649" y="3180165"/>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82" name="直接箭头连接符 13"/>
            <p:cNvCxnSpPr>
              <a:cxnSpLocks/>
            </p:cNvCxnSpPr>
            <p:nvPr/>
          </p:nvCxnSpPr>
          <p:spPr>
            <a:xfrm>
              <a:off x="3658863" y="3167062"/>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17" name="组合 24"/>
            <p:cNvGrpSpPr/>
            <p:nvPr/>
          </p:nvGrpSpPr>
          <p:grpSpPr>
            <a:xfrm>
              <a:off x="2582806" y="2882223"/>
              <a:ext cx="1076057" cy="569677"/>
              <a:chOff x="1547664" y="2888940"/>
              <a:chExt cx="1224136" cy="648072"/>
            </a:xfrm>
          </p:grpSpPr>
          <p:sp>
            <p:nvSpPr>
              <p:cNvPr id="1050916" name="矩形 25"/>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7" name="TextBox 26"/>
              <p:cNvSpPr txBox="1"/>
              <p:nvPr/>
            </p:nvSpPr>
            <p:spPr>
              <a:xfrm>
                <a:off x="1731334" y="2963744"/>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grpSp>
      <p:sp>
        <p:nvSpPr>
          <p:cNvPr id="1050918" name="TextBox 14"/>
          <p:cNvSpPr txBox="1">
            <a:spLocks noChangeAspect="1" noMove="1" noResize="1" noRot="1" noAdjustHandles="1" noEditPoints="1" noChangeArrowheads="1" noChangeShapeType="1" noTextEdit="1"/>
          </p:cNvSpPr>
          <p:nvPr/>
        </p:nvSpPr>
        <p:spPr>
          <a:xfrm>
            <a:off x="4287312" y="2456892"/>
            <a:ext cx="644728" cy="646331"/>
          </a:xfrm>
          <a:prstGeom prst="rect"/>
          <a:blipFill rotWithShape="1">
            <a:blip xmlns:r="http://schemas.openxmlformats.org/officeDocument/2006/relationships" r:embed="rId1"/>
            <a:stretch>
              <a:fillRect/>
            </a:stretch>
          </a:blipFill>
        </p:spPr>
        <p:txBody>
          <a:bodyPr/>
          <a:p>
            <a:r>
              <a:rPr altLang="en-US" lang="zh-CN">
                <a:noFill/>
              </a:rPr>
              <a:t> </a:t>
            </a:r>
          </a:p>
        </p:txBody>
      </p:sp>
      <p:grpSp>
        <p:nvGrpSpPr>
          <p:cNvPr id="318" name="组合 55"/>
          <p:cNvGrpSpPr/>
          <p:nvPr/>
        </p:nvGrpSpPr>
        <p:grpSpPr>
          <a:xfrm>
            <a:off x="2807804" y="3169029"/>
            <a:ext cx="3516853" cy="1292801"/>
            <a:chOff x="2807804" y="3540355"/>
            <a:chExt cx="3516853" cy="1292801"/>
          </a:xfrm>
        </p:grpSpPr>
        <p:grpSp>
          <p:nvGrpSpPr>
            <p:cNvPr id="319" name="组合 39"/>
            <p:cNvGrpSpPr/>
            <p:nvPr/>
          </p:nvGrpSpPr>
          <p:grpSpPr>
            <a:xfrm>
              <a:off x="3419872" y="4263479"/>
              <a:ext cx="2282191" cy="569677"/>
              <a:chOff x="1547664" y="2888940"/>
              <a:chExt cx="2596249" cy="648072"/>
            </a:xfrm>
          </p:grpSpPr>
          <p:sp>
            <p:nvSpPr>
              <p:cNvPr id="1050919" name="矩形 40"/>
              <p:cNvSpPr/>
              <p:nvPr/>
            </p:nvSpPr>
            <p:spPr>
              <a:xfrm>
                <a:off x="1547664" y="2888940"/>
                <a:ext cx="2596249"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0" name="TextBox 41"/>
              <p:cNvSpPr txBox="1"/>
              <p:nvPr/>
            </p:nvSpPr>
            <p:spPr>
              <a:xfrm>
                <a:off x="1731334" y="2963744"/>
                <a:ext cx="973774" cy="508559"/>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cxnSp>
          <p:nvCxnSpPr>
            <p:cNvPr id="3146183" name="直接箭头连接符 42"/>
            <p:cNvCxnSpPr>
              <a:cxnSpLocks/>
            </p:cNvCxnSpPr>
            <p:nvPr/>
          </p:nvCxnSpPr>
          <p:spPr>
            <a:xfrm>
              <a:off x="2807804" y="4548317"/>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84" name="直接箭头连接符 43"/>
            <p:cNvCxnSpPr>
              <a:cxnSpLocks/>
            </p:cNvCxnSpPr>
            <p:nvPr/>
          </p:nvCxnSpPr>
          <p:spPr>
            <a:xfrm>
              <a:off x="5712589" y="4532143"/>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50921" name="TextBox 44"/>
            <p:cNvSpPr txBox="1"/>
            <p:nvPr/>
          </p:nvSpPr>
          <p:spPr>
            <a:xfrm>
              <a:off x="4800053" y="4335487"/>
              <a:ext cx="840295" cy="461665"/>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nvGrpSpPr>
            <p:cNvPr id="320" name="组合 45"/>
            <p:cNvGrpSpPr/>
            <p:nvPr/>
          </p:nvGrpSpPr>
          <p:grpSpPr>
            <a:xfrm>
              <a:off x="4505919" y="4450291"/>
              <a:ext cx="238647" cy="232055"/>
              <a:chOff x="0" y="0"/>
              <a:chExt cx="114935" cy="111760"/>
            </a:xfrm>
          </p:grpSpPr>
          <p:sp>
            <p:nvSpPr>
              <p:cNvPr id="1050922" name="椭圆 46"/>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85" name="直接连接符 47"/>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6" name="直接连接符 48"/>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187" name="直接连接符 49"/>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0923" name="TextBox 50"/>
            <p:cNvSpPr txBox="1">
              <a:spLocks noChangeAspect="1" noMove="1" noResize="1" noRot="1" noAdjustHandles="1" noEditPoints="1" noChangeArrowheads="1" noChangeShapeType="1" noTextEdit="1"/>
            </p:cNvSpPr>
            <p:nvPr/>
          </p:nvSpPr>
          <p:spPr>
            <a:xfrm rot="5400000">
              <a:off x="3132642" y="3539554"/>
              <a:ext cx="644728" cy="646331"/>
            </a:xfrm>
            <a:prstGeom prst="rect"/>
            <a:blipFill rotWithShape="1">
              <a:blip xmlns:r="http://schemas.openxmlformats.org/officeDocument/2006/relationships" r:embed="rId2"/>
              <a:stretch>
                <a:fillRect/>
              </a:stretch>
            </a:blipFill>
          </p:spPr>
          <p:txBody>
            <a:bodyPr/>
            <a:p>
              <a:r>
                <a:rPr altLang="en-US" lang="zh-CN">
                  <a:noFill/>
                </a:rPr>
                <a:t> </a:t>
              </a:r>
            </a:p>
          </p:txBody>
        </p:sp>
      </p:grpSp>
      <p:grpSp>
        <p:nvGrpSpPr>
          <p:cNvPr id="321" name="组合 56"/>
          <p:cNvGrpSpPr/>
          <p:nvPr/>
        </p:nvGrpSpPr>
        <p:grpSpPr>
          <a:xfrm>
            <a:off x="4896050" y="2497792"/>
            <a:ext cx="3983407" cy="1322548"/>
            <a:chOff x="4896050" y="2869118"/>
            <a:chExt cx="3983407" cy="1322548"/>
          </a:xfrm>
        </p:grpSpPr>
        <p:grpSp>
          <p:nvGrpSpPr>
            <p:cNvPr id="322" name="组合 53"/>
            <p:cNvGrpSpPr/>
            <p:nvPr/>
          </p:nvGrpSpPr>
          <p:grpSpPr>
            <a:xfrm>
              <a:off x="4896050" y="2869118"/>
              <a:ext cx="3983407" cy="582781"/>
              <a:chOff x="4896050" y="2869118"/>
              <a:chExt cx="3983407" cy="582781"/>
            </a:xfrm>
          </p:grpSpPr>
          <p:grpSp>
            <p:nvGrpSpPr>
              <p:cNvPr id="323" name="组合 27"/>
              <p:cNvGrpSpPr/>
              <p:nvPr/>
            </p:nvGrpSpPr>
            <p:grpSpPr>
              <a:xfrm>
                <a:off x="5508118" y="2882222"/>
                <a:ext cx="1076057" cy="569677"/>
                <a:chOff x="1547664" y="2888940"/>
                <a:chExt cx="1224136" cy="648072"/>
              </a:xfrm>
            </p:grpSpPr>
            <p:sp>
              <p:nvSpPr>
                <p:cNvPr id="1050924" name="矩形 28"/>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5" name="TextBox 29"/>
                <p:cNvSpPr txBox="1"/>
                <p:nvPr/>
              </p:nvSpPr>
              <p:spPr>
                <a:xfrm>
                  <a:off x="1731334" y="2963744"/>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cxnSp>
            <p:nvCxnSpPr>
              <p:cNvPr id="3146188" name="直接箭头连接符 30"/>
              <p:cNvCxnSpPr>
                <a:cxnSpLocks/>
              </p:cNvCxnSpPr>
              <p:nvPr/>
            </p:nvCxnSpPr>
            <p:spPr>
              <a:xfrm>
                <a:off x="4896050" y="3167060"/>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89" name="直接箭头连接符 31"/>
              <p:cNvCxnSpPr>
                <a:cxnSpLocks/>
              </p:cNvCxnSpPr>
              <p:nvPr/>
            </p:nvCxnSpPr>
            <p:spPr>
              <a:xfrm>
                <a:off x="6584175" y="3167060"/>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90" name="直接箭头连接符 32"/>
              <p:cNvCxnSpPr>
                <a:cxnSpLocks/>
              </p:cNvCxnSpPr>
              <p:nvPr/>
            </p:nvCxnSpPr>
            <p:spPr>
              <a:xfrm>
                <a:off x="8267389" y="3153957"/>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24" name="组合 33"/>
              <p:cNvGrpSpPr/>
              <p:nvPr/>
            </p:nvGrpSpPr>
            <p:grpSpPr>
              <a:xfrm>
                <a:off x="7191332" y="2869118"/>
                <a:ext cx="1076057" cy="569677"/>
                <a:chOff x="1547664" y="2888940"/>
                <a:chExt cx="1224136" cy="648072"/>
              </a:xfrm>
            </p:grpSpPr>
            <p:sp>
              <p:nvSpPr>
                <p:cNvPr id="1050926" name="矩形 34"/>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7" name="TextBox 35"/>
                <p:cNvSpPr txBox="1"/>
                <p:nvPr/>
              </p:nvSpPr>
              <p:spPr>
                <a:xfrm>
                  <a:off x="1731334" y="2963744"/>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grpSp>
        <p:sp>
          <p:nvSpPr>
            <p:cNvPr id="1050928" name="TextBox 51"/>
            <p:cNvSpPr txBox="1">
              <a:spLocks noChangeAspect="1" noMove="1" noResize="1" noRot="1" noAdjustHandles="1" noEditPoints="1" noChangeArrowheads="1" noChangeShapeType="1" noTextEdit="1"/>
            </p:cNvSpPr>
            <p:nvPr/>
          </p:nvSpPr>
          <p:spPr>
            <a:xfrm rot="5400000">
              <a:off x="5472902" y="3546136"/>
              <a:ext cx="644728" cy="646331"/>
            </a:xfrm>
            <a:prstGeom prst="rect"/>
            <a:blipFill rotWithShape="1">
              <a:blip xmlns:r="http://schemas.openxmlformats.org/officeDocument/2006/relationships" r:embed="rId3"/>
              <a:stretch>
                <a:fillRect/>
              </a:stretch>
            </a:blipFill>
          </p:spPr>
          <p:txBody>
            <a:bodyPr/>
            <a:p>
              <a:r>
                <a:rPr altLang="en-US" lang="zh-CN">
                  <a:noFill/>
                </a:rPr>
                <a:t> </a:t>
              </a:r>
            </a:p>
          </p:txBody>
        </p:sp>
      </p:grpSp>
      <p:grpSp>
        <p:nvGrpSpPr>
          <p:cNvPr id="325" name="组合 65"/>
          <p:cNvGrpSpPr/>
          <p:nvPr/>
        </p:nvGrpSpPr>
        <p:grpSpPr>
          <a:xfrm>
            <a:off x="1151620" y="4797152"/>
            <a:ext cx="2992295" cy="447040"/>
            <a:chOff x="1691680" y="5301208"/>
            <a:chExt cx="2992295" cy="447040"/>
          </a:xfrm>
        </p:grpSpPr>
        <p:sp>
          <p:nvSpPr>
            <p:cNvPr id="1050929" name="TextBox 58"/>
            <p:cNvSpPr txBox="1"/>
            <p:nvPr/>
          </p:nvSpPr>
          <p:spPr>
            <a:xfrm>
              <a:off x="1691680" y="5301208"/>
              <a:ext cx="855980" cy="447040"/>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nvGrpSpPr>
            <p:cNvPr id="326" name="组合 59"/>
            <p:cNvGrpSpPr/>
            <p:nvPr/>
          </p:nvGrpSpPr>
          <p:grpSpPr>
            <a:xfrm>
              <a:off x="2483768" y="5429193"/>
              <a:ext cx="238647" cy="232055"/>
              <a:chOff x="0" y="0"/>
              <a:chExt cx="114935" cy="111760"/>
            </a:xfrm>
          </p:grpSpPr>
          <p:sp>
            <p:nvSpPr>
              <p:cNvPr id="1050930" name="椭圆 60"/>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191" name="直接连接符 61"/>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92" name="直接连接符 62"/>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193" name="直接连接符 63"/>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sp>
          <p:nvSpPr>
            <p:cNvPr id="1050931" name="TextBox 64"/>
            <p:cNvSpPr txBox="1"/>
            <p:nvPr/>
          </p:nvSpPr>
          <p:spPr>
            <a:xfrm>
              <a:off x="2735796" y="5301208"/>
              <a:ext cx="1948179" cy="447040"/>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 = </a:t>
              </a:r>
              <a:r>
                <a:rPr altLang="zh-CN" dirty="0" sz="2400" i="1" lang="en-US">
                  <a:sym typeface="Symbol"/>
                </a:rPr>
                <a:t> </a:t>
              </a:r>
              <a:r>
                <a:rPr altLang="zh-CN" dirty="0" sz="2400" lang="en-US">
                  <a:sym typeface="Symbol"/>
                </a:rPr>
                <a:t>[</a:t>
              </a:r>
              <a:r>
                <a:rPr altLang="zh-CN" dirty="0" sz="2400" i="1" lang="en-US">
                  <a:sym typeface="Symbol"/>
                </a:rPr>
                <a:t>n</a:t>
              </a:r>
              <a:r>
                <a:rPr altLang="zh-CN" dirty="0" sz="2400" lang="en-US">
                  <a:sym typeface="Symbol"/>
                </a:rPr>
                <a:t>]</a:t>
              </a:r>
              <a:endParaRPr altLang="en-US" dirty="0" sz="2400" lang="zh-CN"/>
            </a:p>
          </p:txBody>
        </p:sp>
      </p:grpSp>
      <p:sp>
        <p:nvSpPr>
          <p:cNvPr id="1050932" name="页脚占位符 7"/>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4">
            <p14:nvContentPartPr>
              <p14:cNvPr id="1050933" name=""/>
              <p14:cNvContentPartPr/>
              <p14:nvPr/>
            </p14:nvContentPartPr>
            <p14:xfrm>
              <a:off x="4984409" y="5529564"/>
              <a:ext cx="2758470" cy="182186"/>
            </p14:xfrm>
          </p:contentPart>
        </mc:Choice>
        <mc:Fallback>
          <p:sp>
            <p:nvSpPr>
              <p:cNvPr id="1050933" name=""/>
              <p:cNvSpPr/>
              <p:nvPr/>
            </p:nvSpPr>
            <p:spPr>
              <a:xfrm>
                <a:off x="4984409" y="5529564"/>
                <a:ext cx="2758470" cy="182186"/>
              </a:xfrm>
            </p:spPr>
          </p:sp>
        </mc:Fallback>
      </mc:AlternateContent>
      <mc:AlternateContent xmlns:mc="http://schemas.openxmlformats.org/markup-compatibility/2006">
        <mc:Choice xmlns:p14="http://schemas.microsoft.com/office/powerpoint/2010/main" Requires="p14">
          <p:contentPart p14:bwMode="auto" r:id="rId5">
            <p14:nvContentPartPr>
              <p14:cNvPr id="1050934" name=""/>
              <p14:cNvContentPartPr/>
              <p14:nvPr/>
            </p14:nvContentPartPr>
            <p14:xfrm>
              <a:off x="702178" y="6109832"/>
              <a:ext cx="3191190" cy="79698"/>
            </p14:xfrm>
          </p:contentPart>
        </mc:Choice>
        <mc:Fallback>
          <p:sp>
            <p:nvSpPr>
              <p:cNvPr id="1050934" name=""/>
              <p:cNvSpPr/>
              <p:nvPr/>
            </p:nvSpPr>
            <p:spPr>
              <a:xfrm>
                <a:off x="702178" y="6109832"/>
                <a:ext cx="3191190" cy="7969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318"/>
                                        </p:tgtEl>
                                        <p:attrNameLst>
                                          <p:attrName>style.visibility</p:attrName>
                                        </p:attrNameLst>
                                      </p:cBhvr>
                                      <p:to>
                                        <p:strVal val="visible"/>
                                      </p:to>
                                    </p:set>
                                    <p:animEffect transition="in" filter="wipe(up)">
                                      <p:cBhvr>
                                        <p:cTn dur="500" id="7"/>
                                        <p:tgtEl>
                                          <p:spTgt spid="31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321"/>
                                        </p:tgtEl>
                                        <p:attrNameLst>
                                          <p:attrName>style.visibility</p:attrName>
                                        </p:attrNameLst>
                                      </p:cBhvr>
                                      <p:to>
                                        <p:strVal val="visible"/>
                                      </p:to>
                                    </p:set>
                                    <p:animEffect transition="in" filter="wipe(down)">
                                      <p:cBhvr>
                                        <p:cTn dur="500" id="12"/>
                                        <p:tgtEl>
                                          <p:spTgt spid="32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6" presetSubtype="21">
                                  <p:stCondLst>
                                    <p:cond delay="0"/>
                                  </p:stCondLst>
                                  <p:childTnLst>
                                    <p:set>
                                      <p:cBhvr>
                                        <p:cTn dur="1" fill="hold" id="16">
                                          <p:stCondLst>
                                            <p:cond delay="0"/>
                                          </p:stCondLst>
                                        </p:cTn>
                                        <p:tgtEl>
                                          <p:spTgt spid="1050918"/>
                                        </p:tgtEl>
                                        <p:attrNameLst>
                                          <p:attrName>style.visibility</p:attrName>
                                        </p:attrNameLst>
                                      </p:cBhvr>
                                      <p:to>
                                        <p:strVal val="visible"/>
                                      </p:to>
                                    </p:set>
                                    <p:animEffect transition="in" filter="barn(inVertical)">
                                      <p:cBhvr>
                                        <p:cTn dur="500" id="17"/>
                                        <p:tgtEl>
                                          <p:spTgt spid="1050918"/>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1050912">
                                            <p:txEl>
                                              <p:pRg st="6" end="6"/>
                                            </p:txEl>
                                          </p:spTgt>
                                        </p:tgtEl>
                                        <p:attrNameLst>
                                          <p:attrName>style.visibility</p:attrName>
                                        </p:attrNameLst>
                                      </p:cBhvr>
                                      <p:to>
                                        <p:strVal val="visible"/>
                                      </p:to>
                                    </p:set>
                                    <p:animEffect transition="in" filter="wipe(left)">
                                      <p:cBhvr>
                                        <p:cTn dur="500" id="22"/>
                                        <p:tgtEl>
                                          <p:spTgt spid="1050912">
                                            <p:txEl>
                                              <p:pRg st="6" end="6"/>
                                            </p:txEl>
                                          </p:spTgt>
                                        </p:tgtEl>
                                      </p:cBhvr>
                                    </p:animEffect>
                                  </p:childTnLst>
                                </p:cTn>
                              </p:par>
                            </p:childTnLst>
                          </p:cTn>
                        </p:par>
                        <p:par>
                          <p:cTn fill="hold" id="23">
                            <p:stCondLst>
                              <p:cond delay="500"/>
                            </p:stCondLst>
                            <p:childTnLst>
                              <p:par>
                                <p:cTn fill="hold" id="24" nodeType="afterEffect" presetClass="entr" presetID="22" presetSubtype="8">
                                  <p:stCondLst>
                                    <p:cond delay="0"/>
                                  </p:stCondLst>
                                  <p:childTnLst>
                                    <p:set>
                                      <p:cBhvr>
                                        <p:cTn dur="1" fill="hold" id="25">
                                          <p:stCondLst>
                                            <p:cond delay="0"/>
                                          </p:stCondLst>
                                        </p:cTn>
                                        <p:tgtEl>
                                          <p:spTgt spid="325"/>
                                        </p:tgtEl>
                                        <p:attrNameLst>
                                          <p:attrName>style.visibility</p:attrName>
                                        </p:attrNameLst>
                                      </p:cBhvr>
                                      <p:to>
                                        <p:strVal val="visible"/>
                                      </p:to>
                                    </p:set>
                                    <p:animEffect transition="in" filter="wipe(left)">
                                      <p:cBhvr>
                                        <p:cTn dur="500" id="26"/>
                                        <p:tgtEl>
                                          <p:spTgt spid="325"/>
                                        </p:tgtEl>
                                      </p:cBhvr>
                                    </p:animEffect>
                                  </p:childTnLst>
                                </p:cTn>
                              </p:par>
                            </p:childTnLst>
                          </p:cTn>
                        </p:par>
                        <p:par>
                          <p:cTn fill="hold" id="27">
                            <p:stCondLst>
                              <p:cond delay="1000"/>
                            </p:stCondLst>
                            <p:childTnLst>
                              <p:par>
                                <p:cTn fill="hold" id="28" nodeType="afterEffect" presetClass="entr" presetID="22" presetSubtype="8">
                                  <p:stCondLst>
                                    <p:cond delay="0"/>
                                  </p:stCondLst>
                                  <p:childTnLst>
                                    <p:set>
                                      <p:cBhvr>
                                        <p:cTn dur="1" fill="hold" id="29">
                                          <p:stCondLst>
                                            <p:cond delay="0"/>
                                          </p:stCondLst>
                                        </p:cTn>
                                        <p:tgtEl>
                                          <p:spTgt spid="1050912">
                                            <p:txEl>
                                              <p:pRg st="7" end="7"/>
                                            </p:txEl>
                                          </p:spTgt>
                                        </p:tgtEl>
                                        <p:attrNameLst>
                                          <p:attrName>style.visibility</p:attrName>
                                        </p:attrNameLst>
                                      </p:cBhvr>
                                      <p:to>
                                        <p:strVal val="visible"/>
                                      </p:to>
                                    </p:set>
                                    <p:animEffect transition="in" filter="wipe(left)">
                                      <p:cBhvr>
                                        <p:cTn dur="500" id="30"/>
                                        <p:tgtEl>
                                          <p:spTgt spid="10509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18"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327" name=""/>
        <p:cNvGrpSpPr/>
        <p:nvPr/>
      </p:nvGrpSpPr>
      <p:grpSpPr>
        <a:xfrm>
          <a:off x="0" y="0"/>
          <a:ext cx="0" cy="0"/>
          <a:chOff x="0" y="0"/>
          <a:chExt cx="0" cy="0"/>
        </a:xfrm>
      </p:grpSpPr>
      <p:sp>
        <p:nvSpPr>
          <p:cNvPr id="1050935" name="内容占位符 2"/>
          <p:cNvSpPr>
            <a:spLocks noGrp="1"/>
          </p:cNvSpPr>
          <p:nvPr>
            <p:ph idx="1"/>
          </p:nvPr>
        </p:nvSpPr>
        <p:spPr/>
        <p:txBody>
          <a:bodyPr/>
          <a:p>
            <a:r>
              <a:rPr altLang="zh-CN" dirty="0" lang="en-US"/>
              <a:t>Parallel Connection</a:t>
            </a:r>
            <a:endParaRPr altLang="en-US" dirty="0" lang="zh-CN"/>
          </a:p>
        </p:txBody>
      </p:sp>
      <p:sp>
        <p:nvSpPr>
          <p:cNvPr id="1050936" name="灯片编号占位符 3"/>
          <p:cNvSpPr>
            <a:spLocks noGrp="1"/>
          </p:cNvSpPr>
          <p:nvPr>
            <p:ph type="sldNum" sz="quarter" idx="12"/>
          </p:nvPr>
        </p:nvSpPr>
        <p:spPr/>
        <p:txBody>
          <a:bodyPr/>
          <a:p>
            <a:fld id="{92BCE318-9B8C-4959-AA5F-B14B64145063}" type="slidenum">
              <a:rPr altLang="en-US" lang="zh-CN" smtClean="0"/>
              <a:t>72</a:t>
            </a:fld>
            <a:endParaRPr altLang="en-US" lang="zh-CN"/>
          </a:p>
        </p:txBody>
      </p:sp>
      <p:grpSp>
        <p:nvGrpSpPr>
          <p:cNvPr id="328" name="组合 23"/>
          <p:cNvGrpSpPr/>
          <p:nvPr/>
        </p:nvGrpSpPr>
        <p:grpSpPr>
          <a:xfrm>
            <a:off x="1193355" y="2491696"/>
            <a:ext cx="2802581" cy="1614993"/>
            <a:chOff x="293255" y="2491696"/>
            <a:chExt cx="2802581" cy="1614993"/>
          </a:xfrm>
        </p:grpSpPr>
        <p:grpSp>
          <p:nvGrpSpPr>
            <p:cNvPr id="329" name="组合 4"/>
            <p:cNvGrpSpPr/>
            <p:nvPr/>
          </p:nvGrpSpPr>
          <p:grpSpPr>
            <a:xfrm>
              <a:off x="293255" y="2524001"/>
              <a:ext cx="2802581" cy="1582688"/>
              <a:chOff x="293255" y="2895327"/>
              <a:chExt cx="2802581" cy="1582688"/>
            </a:xfrm>
          </p:grpSpPr>
          <p:grpSp>
            <p:nvGrpSpPr>
              <p:cNvPr id="330" name="组合 5"/>
              <p:cNvGrpSpPr/>
              <p:nvPr/>
            </p:nvGrpSpPr>
            <p:grpSpPr>
              <a:xfrm>
                <a:off x="899592" y="2895327"/>
                <a:ext cx="1076057" cy="569677"/>
                <a:chOff x="1547664" y="2888940"/>
                <a:chExt cx="1224136" cy="648072"/>
              </a:xfrm>
            </p:grpSpPr>
            <p:sp>
              <p:nvSpPr>
                <p:cNvPr id="1050937" name="矩形 12"/>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38" name="TextBox 13"/>
                <p:cNvSpPr txBox="1"/>
                <p:nvPr/>
              </p:nvSpPr>
              <p:spPr>
                <a:xfrm>
                  <a:off x="1731334" y="2963744"/>
                  <a:ext cx="973774" cy="508559"/>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cxnSp>
            <p:nvCxnSpPr>
              <p:cNvPr id="3146194" name="直接箭头连接符 6"/>
              <p:cNvCxnSpPr>
                <a:cxnSpLocks/>
              </p:cNvCxnSpPr>
              <p:nvPr/>
            </p:nvCxnSpPr>
            <p:spPr>
              <a:xfrm>
                <a:off x="293255" y="3173144"/>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95" name="直接箭头连接符 7"/>
              <p:cNvCxnSpPr>
                <a:cxnSpLocks/>
              </p:cNvCxnSpPr>
              <p:nvPr/>
            </p:nvCxnSpPr>
            <p:spPr>
              <a:xfrm>
                <a:off x="1975649" y="3180165"/>
                <a:ext cx="1120187"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31" name="组合 9"/>
              <p:cNvGrpSpPr/>
              <p:nvPr/>
            </p:nvGrpSpPr>
            <p:grpSpPr>
              <a:xfrm>
                <a:off x="905322" y="3908338"/>
                <a:ext cx="1076057" cy="569677"/>
                <a:chOff x="-360663" y="4056262"/>
                <a:chExt cx="1224136" cy="648072"/>
              </a:xfrm>
            </p:grpSpPr>
            <p:sp>
              <p:nvSpPr>
                <p:cNvPr id="1050939" name="矩形 10"/>
                <p:cNvSpPr/>
                <p:nvPr/>
              </p:nvSpPr>
              <p:spPr>
                <a:xfrm>
                  <a:off x="-360663" y="4056262"/>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0" name="TextBox 11"/>
                <p:cNvSpPr txBox="1"/>
                <p:nvPr/>
              </p:nvSpPr>
              <p:spPr>
                <a:xfrm>
                  <a:off x="-233080" y="4117699"/>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grpSp>
        <p:cxnSp>
          <p:nvCxnSpPr>
            <p:cNvPr id="3146196" name="肘形连接符 16"/>
            <p:cNvCxnSpPr>
              <a:cxnSpLocks/>
              <a:endCxn id="1050939" idx="1"/>
            </p:cNvCxnSpPr>
            <p:nvPr/>
          </p:nvCxnSpPr>
          <p:spPr>
            <a:xfrm rot="16200000" flipH="1">
              <a:off x="209380" y="3125908"/>
              <a:ext cx="1026115" cy="365770"/>
            </a:xfrm>
            <a:prstGeom prst="bentConnector2"/>
            <a:ln w="28575">
              <a:solidFill>
                <a:srgbClr val="FF99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97" name="肘形连接符 18"/>
            <p:cNvCxnSpPr>
              <a:cxnSpLocks/>
              <a:stCxn id="1050939" idx="3"/>
            </p:cNvCxnSpPr>
            <p:nvPr/>
          </p:nvCxnSpPr>
          <p:spPr>
            <a:xfrm flipV="1">
              <a:off x="1981379" y="2960948"/>
              <a:ext cx="538393" cy="860903"/>
            </a:xfrm>
            <a:prstGeom prst="bentConnector2"/>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50941" name="椭圆 19"/>
            <p:cNvSpPr/>
            <p:nvPr/>
          </p:nvSpPr>
          <p:spPr>
            <a:xfrm>
              <a:off x="2375756" y="2672916"/>
              <a:ext cx="288032" cy="288032"/>
            </a:xfrm>
            <a:prstGeom prst="ellipse"/>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lang="zh-CN">
                <a:solidFill>
                  <a:srgbClr val="FF9900"/>
                </a:solidFill>
              </a:endParaRPr>
            </a:p>
          </p:txBody>
        </p:sp>
        <p:sp>
          <p:nvSpPr>
            <p:cNvPr id="1050942" name="TextBox 20"/>
            <p:cNvSpPr txBox="1"/>
            <p:nvPr/>
          </p:nvSpPr>
          <p:spPr>
            <a:xfrm>
              <a:off x="2330397" y="2491696"/>
              <a:ext cx="410690" cy="584775"/>
            </a:xfrm>
            <a:prstGeom prst="rect"/>
            <a:noFill/>
          </p:spPr>
          <p:txBody>
            <a:bodyPr rtlCol="0" wrap="none">
              <a:spAutoFit/>
            </a:bodyPr>
            <a:p>
              <a:r>
                <a:rPr altLang="zh-CN" dirty="0" sz="3200" lang="en-US">
                  <a:solidFill>
                    <a:srgbClr val="FF9900"/>
                  </a:solidFill>
                </a:rPr>
                <a:t>+</a:t>
              </a:r>
              <a:endParaRPr altLang="en-US" dirty="0" sz="3200" lang="zh-CN">
                <a:solidFill>
                  <a:srgbClr val="FF9900"/>
                </a:solidFill>
              </a:endParaRPr>
            </a:p>
          </p:txBody>
        </p:sp>
      </p:grpSp>
      <p:sp>
        <p:nvSpPr>
          <p:cNvPr id="1050943" name="TextBox 24"/>
          <p:cNvSpPr txBox="1">
            <a:spLocks noChangeAspect="1" noMove="1" noResize="1" noRot="1" noAdjustHandles="1" noEditPoints="1" noChangeArrowheads="1" noChangeShapeType="1" noTextEdit="1"/>
          </p:cNvSpPr>
          <p:nvPr/>
        </p:nvSpPr>
        <p:spPr>
          <a:xfrm>
            <a:off x="4287312" y="2890123"/>
            <a:ext cx="644728" cy="646331"/>
          </a:xfrm>
          <a:prstGeom prst="rect"/>
          <a:blipFill rotWithShape="1">
            <a:blip xmlns:r="http://schemas.openxmlformats.org/officeDocument/2006/relationships" r:embed="rId1"/>
            <a:stretch>
              <a:fillRect/>
            </a:stretch>
          </a:blipFill>
        </p:spPr>
        <p:txBody>
          <a:bodyPr/>
          <a:p>
            <a:r>
              <a:rPr altLang="en-US" lang="zh-CN">
                <a:noFill/>
              </a:rPr>
              <a:t> </a:t>
            </a:r>
          </a:p>
        </p:txBody>
      </p:sp>
      <p:grpSp>
        <p:nvGrpSpPr>
          <p:cNvPr id="332" name="组合 25"/>
          <p:cNvGrpSpPr/>
          <p:nvPr/>
        </p:nvGrpSpPr>
        <p:grpSpPr>
          <a:xfrm>
            <a:off x="5076056" y="2969659"/>
            <a:ext cx="3516853" cy="569677"/>
            <a:chOff x="2807804" y="4263479"/>
            <a:chExt cx="3516853" cy="569677"/>
          </a:xfrm>
        </p:grpSpPr>
        <p:grpSp>
          <p:nvGrpSpPr>
            <p:cNvPr id="333" name="组合 26"/>
            <p:cNvGrpSpPr/>
            <p:nvPr/>
          </p:nvGrpSpPr>
          <p:grpSpPr>
            <a:xfrm>
              <a:off x="3419872" y="4263479"/>
              <a:ext cx="2282191" cy="569677"/>
              <a:chOff x="1547664" y="2888940"/>
              <a:chExt cx="2596249" cy="648072"/>
            </a:xfrm>
          </p:grpSpPr>
          <p:sp>
            <p:nvSpPr>
              <p:cNvPr id="1050944" name="矩形 36"/>
              <p:cNvSpPr/>
              <p:nvPr/>
            </p:nvSpPr>
            <p:spPr>
              <a:xfrm>
                <a:off x="1547664" y="2888940"/>
                <a:ext cx="2596249"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5" name="TextBox 37"/>
              <p:cNvSpPr txBox="1"/>
              <p:nvPr/>
            </p:nvSpPr>
            <p:spPr>
              <a:xfrm>
                <a:off x="1916291" y="2963744"/>
                <a:ext cx="1941768" cy="508560"/>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cxnSp>
          <p:nvCxnSpPr>
            <p:cNvPr id="3146198" name="直接箭头连接符 27"/>
            <p:cNvCxnSpPr>
              <a:cxnSpLocks/>
            </p:cNvCxnSpPr>
            <p:nvPr/>
          </p:nvCxnSpPr>
          <p:spPr>
            <a:xfrm>
              <a:off x="2807804" y="4548317"/>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199" name="直接箭头连接符 28"/>
            <p:cNvCxnSpPr>
              <a:cxnSpLocks/>
            </p:cNvCxnSpPr>
            <p:nvPr/>
          </p:nvCxnSpPr>
          <p:spPr>
            <a:xfrm>
              <a:off x="5712589" y="4532143"/>
              <a:ext cx="612068"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50946" name="TextBox 29"/>
            <p:cNvSpPr txBox="1"/>
            <p:nvPr/>
          </p:nvSpPr>
          <p:spPr>
            <a:xfrm>
              <a:off x="4800053" y="4335487"/>
              <a:ext cx="184731" cy="461665"/>
            </a:xfrm>
            <a:prstGeom prst="rect"/>
            <a:noFill/>
          </p:spPr>
          <p:txBody>
            <a:bodyPr rtlCol="0" wrap="none">
              <a:spAutoFit/>
            </a:bodyPr>
            <a:p>
              <a:endParaRPr altLang="en-US" dirty="0" sz="2400" lang="zh-CN"/>
            </a:p>
          </p:txBody>
        </p:sp>
      </p:grpSp>
      <p:sp>
        <p:nvSpPr>
          <p:cNvPr id="1050947" name="页脚占位符 8"/>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6" presetSubtype="21">
                                  <p:stCondLst>
                                    <p:cond delay="0"/>
                                  </p:stCondLst>
                                  <p:childTnLst>
                                    <p:set>
                                      <p:cBhvr>
                                        <p:cTn dur="1" fill="hold" id="6">
                                          <p:stCondLst>
                                            <p:cond delay="0"/>
                                          </p:stCondLst>
                                        </p:cTn>
                                        <p:tgtEl>
                                          <p:spTgt spid="1050943"/>
                                        </p:tgtEl>
                                        <p:attrNameLst>
                                          <p:attrName>style.visibility</p:attrName>
                                        </p:attrNameLst>
                                      </p:cBhvr>
                                      <p:to>
                                        <p:strVal val="visible"/>
                                      </p:to>
                                    </p:set>
                                    <p:animEffect transition="in" filter="barn(inVertical)">
                                      <p:cBhvr>
                                        <p:cTn dur="500" id="7"/>
                                        <p:tgtEl>
                                          <p:spTgt spid="1050943"/>
                                        </p:tgtEl>
                                      </p:cBhvr>
                                    </p:animEffect>
                                  </p:childTnLst>
                                </p:cTn>
                              </p:par>
                            </p:childTnLst>
                          </p:cTn>
                        </p:par>
                        <p:par>
                          <p:cTn fill="hold" id="8">
                            <p:stCondLst>
                              <p:cond delay="500"/>
                            </p:stCondLst>
                            <p:childTnLst>
                              <p:par>
                                <p:cTn fill="hold" id="9" nodeType="afterEffect" presetClass="entr" presetID="22" presetSubtype="1">
                                  <p:stCondLst>
                                    <p:cond delay="0"/>
                                  </p:stCondLst>
                                  <p:childTnLst>
                                    <p:set>
                                      <p:cBhvr>
                                        <p:cTn dur="1" fill="hold" id="10">
                                          <p:stCondLst>
                                            <p:cond delay="0"/>
                                          </p:stCondLst>
                                        </p:cTn>
                                        <p:tgtEl>
                                          <p:spTgt spid="332"/>
                                        </p:tgtEl>
                                        <p:attrNameLst>
                                          <p:attrName>style.visibility</p:attrName>
                                        </p:attrNameLst>
                                      </p:cBhvr>
                                      <p:to>
                                        <p:strVal val="visible"/>
                                      </p:to>
                                    </p:set>
                                    <p:animEffect transition="in" filter="wipe(up)">
                                      <p:cBhvr>
                                        <p:cTn dur="500" id="11"/>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43"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334" name=""/>
        <p:cNvGrpSpPr/>
        <p:nvPr/>
      </p:nvGrpSpPr>
      <p:grpSpPr>
        <a:xfrm>
          <a:off x="0" y="0"/>
          <a:ext cx="0" cy="0"/>
          <a:chOff x="0" y="0"/>
          <a:chExt cx="0" cy="0"/>
        </a:xfrm>
      </p:grpSpPr>
      <p:sp>
        <p:nvSpPr>
          <p:cNvPr id="1050948" name="标题 1"/>
          <p:cNvSpPr>
            <a:spLocks noGrp="1"/>
          </p:cNvSpPr>
          <p:nvPr>
            <p:ph type="title"/>
          </p:nvPr>
        </p:nvSpPr>
        <p:spPr>
          <a:xfrm>
            <a:off x="457200" y="440668"/>
            <a:ext cx="8229600" cy="1143000"/>
          </a:xfrm>
        </p:spPr>
        <p:txBody>
          <a:bodyPr>
            <a:normAutofit fontScale="90000"/>
          </a:bodyPr>
          <a:p>
            <a:r>
              <a:rPr altLang="zh-CN" b="1" dirty="0" lang="en-US"/>
              <a:t>Analysis of Cascade and Parallel connections</a:t>
            </a:r>
            <a:endParaRPr altLang="en-US" b="1" dirty="0" lang="zh-CN"/>
          </a:p>
        </p:txBody>
      </p:sp>
      <p:sp>
        <p:nvSpPr>
          <p:cNvPr id="1050949" name="灯片编号占位符 3"/>
          <p:cNvSpPr>
            <a:spLocks noGrp="1"/>
          </p:cNvSpPr>
          <p:nvPr>
            <p:ph type="sldNum" sz="quarter" idx="12"/>
          </p:nvPr>
        </p:nvSpPr>
        <p:spPr/>
        <p:txBody>
          <a:bodyPr/>
          <a:p>
            <a:fld id="{92BCE318-9B8C-4959-AA5F-B14B64145063}" type="slidenum">
              <a:rPr altLang="en-US" lang="zh-CN" smtClean="0"/>
              <a:t>73</a:t>
            </a:fld>
            <a:endParaRPr altLang="en-US" lang="zh-CN"/>
          </a:p>
        </p:txBody>
      </p:sp>
      <p:grpSp>
        <p:nvGrpSpPr>
          <p:cNvPr id="335" name="组合 51"/>
          <p:cNvGrpSpPr/>
          <p:nvPr/>
        </p:nvGrpSpPr>
        <p:grpSpPr>
          <a:xfrm>
            <a:off x="791580" y="2204864"/>
            <a:ext cx="3172415" cy="2844316"/>
            <a:chOff x="791580" y="2492896"/>
            <a:chExt cx="3172415" cy="2844316"/>
          </a:xfrm>
        </p:grpSpPr>
        <p:grpSp>
          <p:nvGrpSpPr>
            <p:cNvPr id="336" name="组合 10"/>
            <p:cNvGrpSpPr/>
            <p:nvPr/>
          </p:nvGrpSpPr>
          <p:grpSpPr>
            <a:xfrm>
              <a:off x="1799692" y="2524001"/>
              <a:ext cx="1076057" cy="569677"/>
              <a:chOff x="1547664" y="2888940"/>
              <a:chExt cx="1224136" cy="648072"/>
            </a:xfrm>
          </p:grpSpPr>
          <p:sp>
            <p:nvSpPr>
              <p:cNvPr id="1050950" name="矩形 16"/>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1" name="TextBox 17"/>
              <p:cNvSpPr txBox="1"/>
              <p:nvPr/>
            </p:nvSpPr>
            <p:spPr>
              <a:xfrm>
                <a:off x="1731334" y="2963744"/>
                <a:ext cx="973774" cy="508559"/>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1</a:t>
                </a:r>
                <a:r>
                  <a:rPr altLang="zh-CN" dirty="0" sz="2400" lang="en-US"/>
                  <a:t>[</a:t>
                </a:r>
                <a:r>
                  <a:rPr altLang="zh-CN" dirty="0" sz="2400" i="1" lang="en-US"/>
                  <a:t>n</a:t>
                </a:r>
                <a:r>
                  <a:rPr altLang="zh-CN" dirty="0" sz="2400" lang="en-US"/>
                  <a:t>]</a:t>
                </a:r>
                <a:endParaRPr altLang="en-US" dirty="0" sz="2400" lang="zh-CN"/>
              </a:p>
            </p:txBody>
          </p:sp>
        </p:grpSp>
        <p:cxnSp>
          <p:nvCxnSpPr>
            <p:cNvPr id="3146200" name="直接箭头连接符 11"/>
            <p:cNvCxnSpPr>
              <a:cxnSpLocks/>
            </p:cNvCxnSpPr>
            <p:nvPr/>
          </p:nvCxnSpPr>
          <p:spPr>
            <a:xfrm>
              <a:off x="791580" y="2801818"/>
              <a:ext cx="1013843"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201" name="直接箭头连接符 12"/>
            <p:cNvCxnSpPr>
              <a:cxnSpLocks/>
            </p:cNvCxnSpPr>
            <p:nvPr/>
          </p:nvCxnSpPr>
          <p:spPr>
            <a:xfrm>
              <a:off x="2875749" y="2808839"/>
              <a:ext cx="400107"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37" name="组合 13"/>
            <p:cNvGrpSpPr/>
            <p:nvPr/>
          </p:nvGrpSpPr>
          <p:grpSpPr>
            <a:xfrm>
              <a:off x="961360" y="3284984"/>
              <a:ext cx="1076057" cy="569677"/>
              <a:chOff x="-360663" y="4056262"/>
              <a:chExt cx="1224136" cy="648072"/>
            </a:xfrm>
          </p:grpSpPr>
          <p:sp>
            <p:nvSpPr>
              <p:cNvPr id="1050952" name="矩形 14"/>
              <p:cNvSpPr/>
              <p:nvPr/>
            </p:nvSpPr>
            <p:spPr>
              <a:xfrm>
                <a:off x="-360663" y="4056262"/>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3" name="TextBox 15"/>
              <p:cNvSpPr txBox="1"/>
              <p:nvPr/>
            </p:nvSpPr>
            <p:spPr>
              <a:xfrm>
                <a:off x="-233080" y="4117699"/>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2</a:t>
                </a:r>
                <a:r>
                  <a:rPr altLang="zh-CN" dirty="0" sz="2400" lang="en-US"/>
                  <a:t>[</a:t>
                </a:r>
                <a:r>
                  <a:rPr altLang="zh-CN" dirty="0" sz="2400" i="1" lang="en-US"/>
                  <a:t>n</a:t>
                </a:r>
                <a:r>
                  <a:rPr altLang="zh-CN" dirty="0" sz="2400" lang="en-US"/>
                  <a:t>]</a:t>
                </a:r>
                <a:endParaRPr altLang="en-US" dirty="0" sz="2400" lang="zh-CN"/>
              </a:p>
            </p:txBody>
          </p:sp>
        </p:grpSp>
        <p:cxnSp>
          <p:nvCxnSpPr>
            <p:cNvPr id="3146202" name="肘形连接符 6"/>
            <p:cNvCxnSpPr>
              <a:cxnSpLocks/>
            </p:cNvCxnSpPr>
            <p:nvPr/>
          </p:nvCxnSpPr>
          <p:spPr>
            <a:xfrm rot="16200000" flipH="1">
              <a:off x="1071717" y="4276604"/>
              <a:ext cx="1197710" cy="353827"/>
            </a:xfrm>
            <a:prstGeom prst="bentConnector3">
              <a:avLst>
                <a:gd name="adj1" fmla="val 99307"/>
              </a:avLst>
            </a:prstGeom>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203" name="肘形连接符 7"/>
            <p:cNvCxnSpPr>
              <a:cxnSpLocks/>
            </p:cNvCxnSpPr>
            <p:nvPr/>
          </p:nvCxnSpPr>
          <p:spPr>
            <a:xfrm rot="5400000" flipH="1" flipV="1">
              <a:off x="2875836" y="4497661"/>
              <a:ext cx="606424" cy="503005"/>
            </a:xfrm>
            <a:prstGeom prst="bentConnector3">
              <a:avLst>
                <a:gd name="adj1" fmla="val -262"/>
              </a:avLst>
            </a:prstGeom>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38" name="组合 32"/>
            <p:cNvGrpSpPr/>
            <p:nvPr/>
          </p:nvGrpSpPr>
          <p:grpSpPr>
            <a:xfrm>
              <a:off x="3229115" y="2492896"/>
              <a:ext cx="410690" cy="584775"/>
              <a:chOff x="3225206" y="2491696"/>
              <a:chExt cx="410690" cy="584775"/>
            </a:xfrm>
          </p:grpSpPr>
          <p:sp>
            <p:nvSpPr>
              <p:cNvPr id="1050954" name="椭圆 8"/>
              <p:cNvSpPr/>
              <p:nvPr/>
            </p:nvSpPr>
            <p:spPr>
              <a:xfrm>
                <a:off x="3275856" y="2672916"/>
                <a:ext cx="288032" cy="274765"/>
              </a:xfrm>
              <a:prstGeom prst="ellipse"/>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lang="zh-CN">
                  <a:solidFill>
                    <a:srgbClr val="FF9900"/>
                  </a:solidFill>
                </a:endParaRPr>
              </a:p>
            </p:txBody>
          </p:sp>
          <p:sp>
            <p:nvSpPr>
              <p:cNvPr id="1050955" name="TextBox 9"/>
              <p:cNvSpPr txBox="1"/>
              <p:nvPr/>
            </p:nvSpPr>
            <p:spPr>
              <a:xfrm>
                <a:off x="3225206" y="2491696"/>
                <a:ext cx="410690" cy="584775"/>
              </a:xfrm>
              <a:prstGeom prst="rect"/>
              <a:noFill/>
            </p:spPr>
            <p:txBody>
              <a:bodyPr rtlCol="0" wrap="none">
                <a:spAutoFit/>
              </a:bodyPr>
              <a:p>
                <a:r>
                  <a:rPr altLang="zh-CN" dirty="0" sz="3200" lang="en-US">
                    <a:solidFill>
                      <a:srgbClr val="FF9900"/>
                    </a:solidFill>
                  </a:rPr>
                  <a:t>+</a:t>
                </a:r>
                <a:endParaRPr altLang="en-US" dirty="0" sz="3200" lang="zh-CN">
                  <a:solidFill>
                    <a:srgbClr val="FF9900"/>
                  </a:solidFill>
                </a:endParaRPr>
              </a:p>
            </p:txBody>
          </p:sp>
        </p:grpSp>
        <p:grpSp>
          <p:nvGrpSpPr>
            <p:cNvPr id="339" name="组合 19"/>
            <p:cNvGrpSpPr/>
            <p:nvPr/>
          </p:nvGrpSpPr>
          <p:grpSpPr>
            <a:xfrm>
              <a:off x="1847740" y="4767535"/>
              <a:ext cx="1076057" cy="569677"/>
              <a:chOff x="1547664" y="2888940"/>
              <a:chExt cx="1224136" cy="648072"/>
            </a:xfrm>
          </p:grpSpPr>
          <p:sp>
            <p:nvSpPr>
              <p:cNvPr id="1050956" name="矩形 20"/>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7" name="TextBox 21"/>
              <p:cNvSpPr txBox="1"/>
              <p:nvPr/>
            </p:nvSpPr>
            <p:spPr>
              <a:xfrm>
                <a:off x="1731334" y="2963744"/>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4</a:t>
                </a:r>
                <a:r>
                  <a:rPr altLang="zh-CN" dirty="0" sz="2400" lang="en-US"/>
                  <a:t>[</a:t>
                </a:r>
                <a:r>
                  <a:rPr altLang="zh-CN" dirty="0" sz="2400" i="1" lang="en-US"/>
                  <a:t>n</a:t>
                </a:r>
                <a:r>
                  <a:rPr altLang="zh-CN" dirty="0" sz="2400" lang="en-US"/>
                  <a:t>]</a:t>
                </a:r>
                <a:endParaRPr altLang="en-US" dirty="0" sz="2400" lang="zh-CN"/>
              </a:p>
            </p:txBody>
          </p:sp>
        </p:grpSp>
        <p:grpSp>
          <p:nvGrpSpPr>
            <p:cNvPr id="340" name="组合 22"/>
            <p:cNvGrpSpPr/>
            <p:nvPr/>
          </p:nvGrpSpPr>
          <p:grpSpPr>
            <a:xfrm>
              <a:off x="1835696" y="4005064"/>
              <a:ext cx="1076057" cy="569677"/>
              <a:chOff x="1547664" y="2888940"/>
              <a:chExt cx="1224136" cy="648072"/>
            </a:xfrm>
          </p:grpSpPr>
          <p:sp>
            <p:nvSpPr>
              <p:cNvPr id="1050958" name="矩形 23"/>
              <p:cNvSpPr/>
              <p:nvPr/>
            </p:nvSpPr>
            <p:spPr>
              <a:xfrm>
                <a:off x="1547664" y="2888940"/>
                <a:ext cx="1224136" cy="648072"/>
              </a:xfrm>
              <a:prstGeom prst="rect"/>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59" name="TextBox 24"/>
              <p:cNvSpPr txBox="1"/>
              <p:nvPr/>
            </p:nvSpPr>
            <p:spPr>
              <a:xfrm>
                <a:off x="1731334" y="2963744"/>
                <a:ext cx="955930" cy="525196"/>
              </a:xfrm>
              <a:prstGeom prst="rect"/>
              <a:noFill/>
            </p:spPr>
            <p:txBody>
              <a:bodyPr rtlCol="0" wrap="none">
                <a:spAutoFit/>
              </a:bodyPr>
              <a:p>
                <a:r>
                  <a:rPr altLang="zh-CN" dirty="0" sz="2400" i="1" lang="en-US"/>
                  <a:t>h</a:t>
                </a:r>
                <a:r>
                  <a:rPr altLang="zh-CN" baseline="-25000" dirty="0" sz="2400" lang="en-US">
                    <a:latin typeface="Times New Roman" pitchFamily="18" charset="0"/>
                    <a:cs typeface="Times New Roman" pitchFamily="18" charset="0"/>
                  </a:rPr>
                  <a:t>3</a:t>
                </a:r>
                <a:r>
                  <a:rPr altLang="zh-CN" dirty="0" sz="2400" lang="en-US"/>
                  <a:t>[</a:t>
                </a:r>
                <a:r>
                  <a:rPr altLang="zh-CN" dirty="0" sz="2400" i="1" lang="en-US"/>
                  <a:t>n</a:t>
                </a:r>
                <a:r>
                  <a:rPr altLang="zh-CN" dirty="0" sz="2400" lang="en-US"/>
                  <a:t>]</a:t>
                </a:r>
                <a:endParaRPr altLang="en-US" dirty="0" sz="2400" lang="zh-CN"/>
              </a:p>
            </p:txBody>
          </p:sp>
        </p:grpSp>
        <p:cxnSp>
          <p:nvCxnSpPr>
            <p:cNvPr id="3146204" name="直接箭头连接符 27"/>
            <p:cNvCxnSpPr>
              <a:cxnSpLocks/>
            </p:cNvCxnSpPr>
            <p:nvPr/>
          </p:nvCxnSpPr>
          <p:spPr>
            <a:xfrm>
              <a:off x="1499389" y="4289902"/>
              <a:ext cx="336307" cy="0"/>
            </a:xfrm>
            <a:prstGeom prst="straightConnector1"/>
            <a:ln w="28575">
              <a:solidFill>
                <a:srgbClr val="FF99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205" name="直接箭头连接符 29"/>
            <p:cNvCxnSpPr>
              <a:cxnSpLocks/>
            </p:cNvCxnSpPr>
            <p:nvPr/>
          </p:nvCxnSpPr>
          <p:spPr>
            <a:xfrm>
              <a:off x="1493657" y="2801818"/>
              <a:ext cx="0" cy="495437"/>
            </a:xfrm>
            <a:prstGeom prst="straightConnector1"/>
            <a:ln w="28575">
              <a:solidFill>
                <a:srgbClr val="FF9900"/>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41" name="组合 33"/>
            <p:cNvGrpSpPr/>
            <p:nvPr/>
          </p:nvGrpSpPr>
          <p:grpSpPr>
            <a:xfrm>
              <a:off x="3225206" y="3989966"/>
              <a:ext cx="410690" cy="584775"/>
              <a:chOff x="3225206" y="2491696"/>
              <a:chExt cx="410690" cy="584775"/>
            </a:xfrm>
          </p:grpSpPr>
          <p:sp>
            <p:nvSpPr>
              <p:cNvPr id="1050960" name="椭圆 34"/>
              <p:cNvSpPr/>
              <p:nvPr/>
            </p:nvSpPr>
            <p:spPr>
              <a:xfrm>
                <a:off x="3275856" y="2672916"/>
                <a:ext cx="288032" cy="274765"/>
              </a:xfrm>
              <a:prstGeom prst="ellipse"/>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lang="zh-CN">
                  <a:solidFill>
                    <a:srgbClr val="FF9900"/>
                  </a:solidFill>
                </a:endParaRPr>
              </a:p>
            </p:txBody>
          </p:sp>
          <p:sp>
            <p:nvSpPr>
              <p:cNvPr id="1050961" name="TextBox 35"/>
              <p:cNvSpPr txBox="1"/>
              <p:nvPr/>
            </p:nvSpPr>
            <p:spPr>
              <a:xfrm>
                <a:off x="3225206" y="2491696"/>
                <a:ext cx="410690" cy="584775"/>
              </a:xfrm>
              <a:prstGeom prst="rect"/>
              <a:noFill/>
            </p:spPr>
            <p:txBody>
              <a:bodyPr rtlCol="0" wrap="none">
                <a:spAutoFit/>
              </a:bodyPr>
              <a:p>
                <a:r>
                  <a:rPr altLang="zh-CN" dirty="0" sz="3200" lang="en-US">
                    <a:solidFill>
                      <a:srgbClr val="FF9900"/>
                    </a:solidFill>
                  </a:rPr>
                  <a:t>+</a:t>
                </a:r>
                <a:endParaRPr altLang="en-US" dirty="0" sz="3200" lang="zh-CN">
                  <a:solidFill>
                    <a:srgbClr val="FF9900"/>
                  </a:solidFill>
                </a:endParaRPr>
              </a:p>
            </p:txBody>
          </p:sp>
        </p:grpSp>
        <p:cxnSp>
          <p:nvCxnSpPr>
            <p:cNvPr id="3146206" name="直接箭头连接符 40"/>
            <p:cNvCxnSpPr>
              <a:cxnSpLocks/>
            </p:cNvCxnSpPr>
            <p:nvPr/>
          </p:nvCxnSpPr>
          <p:spPr>
            <a:xfrm>
              <a:off x="2939549" y="4308568"/>
              <a:ext cx="336307"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207" name="直接箭头连接符 47"/>
            <p:cNvCxnSpPr>
              <a:cxnSpLocks/>
            </p:cNvCxnSpPr>
            <p:nvPr/>
          </p:nvCxnSpPr>
          <p:spPr>
            <a:xfrm>
              <a:off x="3563888" y="2816932"/>
              <a:ext cx="400107" cy="0"/>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146208" name="直接箭头连接符 49"/>
            <p:cNvCxnSpPr>
              <a:cxnSpLocks/>
            </p:cNvCxnSpPr>
            <p:nvPr/>
          </p:nvCxnSpPr>
          <p:spPr>
            <a:xfrm flipV="1">
              <a:off x="3430551" y="2948881"/>
              <a:ext cx="0" cy="1222305"/>
            </a:xfrm>
            <a:prstGeom prst="straightConnector1"/>
            <a:ln w="28575">
              <a:solidFill>
                <a:srgbClr val="FF99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1050962" name="TextBox 53"/>
          <p:cNvSpPr txBox="1"/>
          <p:nvPr/>
        </p:nvSpPr>
        <p:spPr>
          <a:xfrm>
            <a:off x="559853" y="2033059"/>
            <a:ext cx="715260" cy="461665"/>
          </a:xfrm>
          <a:prstGeom prst="rect"/>
          <a:noFill/>
        </p:spPr>
        <p:txBody>
          <a:bodyPr rtlCol="0" wrap="none">
            <a:spAutoFit/>
          </a:bodyPr>
          <a:p>
            <a:r>
              <a:rPr altLang="zh-CN" dirty="0" sz="2400" i="1" lang="en-US"/>
              <a:t>x</a:t>
            </a:r>
            <a:r>
              <a:rPr altLang="zh-CN" dirty="0" sz="2400" lang="en-US"/>
              <a:t>[</a:t>
            </a:r>
            <a:r>
              <a:rPr altLang="zh-CN" dirty="0" sz="2400" i="1" lang="en-US"/>
              <a:t>n</a:t>
            </a:r>
            <a:r>
              <a:rPr altLang="zh-CN" dirty="0" sz="2400" lang="en-US"/>
              <a:t>]</a:t>
            </a:r>
            <a:endParaRPr altLang="en-US" dirty="0" sz="2400" lang="zh-CN"/>
          </a:p>
        </p:txBody>
      </p:sp>
      <p:sp>
        <p:nvSpPr>
          <p:cNvPr id="1050963" name="TextBox 54"/>
          <p:cNvSpPr txBox="1"/>
          <p:nvPr/>
        </p:nvSpPr>
        <p:spPr>
          <a:xfrm>
            <a:off x="3671900" y="2031231"/>
            <a:ext cx="715260" cy="461665"/>
          </a:xfrm>
          <a:prstGeom prst="rect"/>
          <a:noFill/>
        </p:spPr>
        <p:txBody>
          <a:bodyPr rtlCol="0" wrap="none">
            <a:spAutoFit/>
          </a:bodyPr>
          <a:p>
            <a:r>
              <a:rPr altLang="zh-CN" dirty="0" sz="2400" i="1" lang="en-US"/>
              <a:t>y</a:t>
            </a:r>
            <a:r>
              <a:rPr altLang="zh-CN" dirty="0" sz="2400" lang="en-US"/>
              <a:t>[</a:t>
            </a:r>
            <a:r>
              <a:rPr altLang="zh-CN" dirty="0" sz="2400" i="1" lang="en-US"/>
              <a:t>n</a:t>
            </a:r>
            <a:r>
              <a:rPr altLang="zh-CN" dirty="0" sz="2400" lang="en-US"/>
              <a:t>]</a:t>
            </a:r>
            <a:endParaRPr altLang="en-US" dirty="0" sz="2400" lang="zh-CN"/>
          </a:p>
        </p:txBody>
      </p:sp>
      <p:grpSp>
        <p:nvGrpSpPr>
          <p:cNvPr id="342" name="组合 78"/>
          <p:cNvGrpSpPr/>
          <p:nvPr/>
        </p:nvGrpSpPr>
        <p:grpSpPr>
          <a:xfrm>
            <a:off x="4752020" y="1844648"/>
            <a:ext cx="2786379" cy="472440"/>
            <a:chOff x="4752020" y="1844648"/>
            <a:chExt cx="2786379" cy="472440"/>
          </a:xfrm>
        </p:grpSpPr>
        <p:sp>
          <p:nvSpPr>
            <p:cNvPr id="1050964" name="TextBox 55"/>
            <p:cNvSpPr txBox="1"/>
            <p:nvPr/>
          </p:nvSpPr>
          <p:spPr>
            <a:xfrm>
              <a:off x="4752020" y="1844648"/>
              <a:ext cx="2786379" cy="472440"/>
            </a:xfrm>
            <a:prstGeom prst="rect"/>
            <a:noFill/>
          </p:spPr>
          <p:txBody>
            <a:bodyPr rtlCol="0" wrap="none">
              <a:spAutoFit/>
            </a:bodyPr>
            <a:p>
              <a:r>
                <a:rPr altLang="zh-CN" dirty="0" sz="2600" i="1" lang="en-US"/>
                <a:t>y</a:t>
              </a:r>
              <a:r>
                <a:rPr altLang="zh-CN" dirty="0" sz="2600" lang="en-US"/>
                <a:t>[</a:t>
              </a:r>
              <a:r>
                <a:rPr altLang="zh-CN" dirty="0" sz="2600" i="1" lang="en-US"/>
                <a:t>n</a:t>
              </a:r>
              <a:r>
                <a:rPr altLang="zh-CN" dirty="0" sz="2600" lang="en-US"/>
                <a:t>] = </a:t>
              </a:r>
              <a:r>
                <a:rPr altLang="zh-CN" dirty="0" sz="2600" i="1" lang="en-US"/>
                <a:t>x</a:t>
              </a:r>
              <a:r>
                <a:rPr altLang="zh-CN" dirty="0" sz="2600" lang="en-US"/>
                <a:t>[</a:t>
              </a:r>
              <a:r>
                <a:rPr altLang="zh-CN" dirty="0" sz="2600" i="1" lang="en-US"/>
                <a:t>n</a:t>
              </a:r>
              <a:r>
                <a:rPr altLang="zh-CN" dirty="0" sz="2600" lang="en-US"/>
                <a:t>]    </a:t>
              </a:r>
              <a:r>
                <a:rPr altLang="zh-CN" dirty="0" sz="2600" i="1" lang="en-US"/>
                <a:t>h</a:t>
              </a:r>
              <a:r>
                <a:rPr altLang="zh-CN" dirty="0" sz="2600" lang="en-US"/>
                <a:t>[</a:t>
              </a:r>
              <a:r>
                <a:rPr altLang="zh-CN" dirty="0" sz="2600" i="1" lang="en-US"/>
                <a:t>n</a:t>
              </a:r>
              <a:r>
                <a:rPr altLang="zh-CN" dirty="0" sz="2600" lang="en-US"/>
                <a:t>] </a:t>
              </a:r>
              <a:endParaRPr altLang="en-US" dirty="0" sz="2600" lang="zh-CN"/>
            </a:p>
          </p:txBody>
        </p:sp>
        <p:grpSp>
          <p:nvGrpSpPr>
            <p:cNvPr id="343" name="组合 57"/>
            <p:cNvGrpSpPr/>
            <p:nvPr/>
          </p:nvGrpSpPr>
          <p:grpSpPr>
            <a:xfrm>
              <a:off x="6385581" y="1972809"/>
              <a:ext cx="238647" cy="232055"/>
              <a:chOff x="0" y="0"/>
              <a:chExt cx="114935" cy="111760"/>
            </a:xfrm>
          </p:grpSpPr>
          <p:sp>
            <p:nvSpPr>
              <p:cNvPr id="1050965" name="椭圆 58"/>
              <p:cNvSpPr/>
              <p:nvPr/>
            </p:nvSpPr>
            <p:spPr>
              <a:xfrm>
                <a:off x="0" y="0"/>
                <a:ext cx="111760" cy="111760"/>
              </a:xfrm>
              <a:prstGeom prst="ellipse"/>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209" name="直接连接符 59"/>
              <p:cNvCxnSpPr>
                <a:cxnSpLocks/>
              </p:cNvCxnSpPr>
              <p:nvPr/>
            </p:nvCxnSpPr>
            <p:spPr>
              <a:xfrm>
                <a:off x="3175" y="57150"/>
                <a:ext cx="111760"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0" name="直接连接符 60"/>
              <p:cNvCxnSpPr>
                <a:cxnSpLocks/>
              </p:cNvCxnSpPr>
              <p:nvPr/>
            </p:nvCxnSpPr>
            <p:spPr>
              <a:xfrm flipH="1">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6211" name="直接连接符 61"/>
              <p:cNvCxnSpPr>
                <a:cxnSpLocks/>
              </p:cNvCxnSpPr>
              <p:nvPr/>
            </p:nvCxnSpPr>
            <p:spPr>
              <a:xfrm>
                <a:off x="28575" y="3175"/>
                <a:ext cx="57150" cy="10541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4" name="组合 70"/>
          <p:cNvGrpSpPr/>
          <p:nvPr/>
        </p:nvGrpSpPr>
        <p:grpSpPr>
          <a:xfrm>
            <a:off x="4197352" y="2600908"/>
            <a:ext cx="4608512" cy="461665"/>
            <a:chOff x="4139952" y="2996952"/>
            <a:chExt cx="4608512" cy="461665"/>
          </a:xfrm>
        </p:grpSpPr>
        <p:sp>
          <p:nvSpPr>
            <p:cNvPr id="1050966" name="矩形 62"/>
            <p:cNvSpPr/>
            <p:nvPr/>
          </p:nvSpPr>
          <p:spPr>
            <a:xfrm>
              <a:off x="4139952" y="2996952"/>
              <a:ext cx="4608512" cy="461665"/>
            </a:xfrm>
            <a:prstGeom prst="rect"/>
          </p:spPr>
          <p:txBody>
            <a:bodyPr wrap="square">
              <a:spAutoFit/>
            </a:bodyPr>
            <a:p>
              <a:r>
                <a:rPr altLang="zh-CN" dirty="0" sz="2400" i="1" lang="en-US">
                  <a:solidFill>
                    <a:srgbClr val="0000CC"/>
                  </a:solidFill>
                </a:rPr>
                <a:t>h</a:t>
              </a:r>
              <a:r>
                <a:rPr altLang="zh-CN" dirty="0" sz="2400" lang="en-US">
                  <a:solidFill>
                    <a:srgbClr val="0000CC"/>
                  </a:solidFill>
                </a:rPr>
                <a:t>[</a:t>
              </a:r>
              <a:r>
                <a:rPr altLang="zh-CN" dirty="0" sz="2400" i="1" lang="en-US">
                  <a:solidFill>
                    <a:srgbClr val="0000CC"/>
                  </a:solidFill>
                </a:rPr>
                <a:t>n</a:t>
              </a:r>
              <a:r>
                <a:rPr altLang="zh-CN" dirty="0" sz="2400" lang="en-US">
                  <a:solidFill>
                    <a:srgbClr val="0000CC"/>
                  </a:solidFill>
                </a:rPr>
                <a:t>]=</a:t>
              </a:r>
              <a:r>
                <a:rPr altLang="zh-CN" dirty="0" sz="2400" i="1" lang="en-US">
                  <a:solidFill>
                    <a:srgbClr val="0000CC"/>
                  </a:solidFill>
                </a:rPr>
                <a:t>h</a:t>
              </a:r>
              <a:r>
                <a:rPr altLang="zh-CN" baseline="-25000" dirty="0" sz="2400" lang="en-US">
                  <a:solidFill>
                    <a:srgbClr val="0000CC"/>
                  </a:solidFill>
                  <a:latin typeface="Times New Roman" pitchFamily="18" charset="0"/>
                  <a:cs typeface="Times New Roman" pitchFamily="18" charset="0"/>
                </a:rPr>
                <a:t>1</a:t>
              </a:r>
              <a:r>
                <a:rPr altLang="zh-CN" dirty="0" sz="2400" lang="en-US">
                  <a:solidFill>
                    <a:srgbClr val="0000CC"/>
                  </a:solidFill>
                </a:rPr>
                <a:t>[</a:t>
              </a:r>
              <a:r>
                <a:rPr altLang="zh-CN" dirty="0" sz="2400" i="1" lang="en-US">
                  <a:solidFill>
                    <a:srgbClr val="0000CC"/>
                  </a:solidFill>
                </a:rPr>
                <a:t>n</a:t>
              </a:r>
              <a:r>
                <a:rPr altLang="zh-CN" dirty="0" sz="2400" lang="en-US">
                  <a:solidFill>
                    <a:srgbClr val="0000CC"/>
                  </a:solidFill>
                </a:rPr>
                <a:t>] + </a:t>
              </a:r>
              <a:r>
                <a:rPr altLang="zh-CN" dirty="0" sz="2400" i="1" lang="en-US">
                  <a:solidFill>
                    <a:srgbClr val="0000CC"/>
                  </a:solidFill>
                </a:rPr>
                <a:t>h</a:t>
              </a:r>
              <a:r>
                <a:rPr altLang="zh-CN" baseline="-25000" dirty="0" sz="2400" lang="en-US">
                  <a:solidFill>
                    <a:srgbClr val="0000CC"/>
                  </a:solidFill>
                  <a:latin typeface="Times New Roman" pitchFamily="18" charset="0"/>
                  <a:cs typeface="Times New Roman" pitchFamily="18" charset="0"/>
                </a:rPr>
                <a:t>2</a:t>
              </a:r>
              <a:r>
                <a:rPr altLang="zh-CN" dirty="0" sz="2400" lang="en-US">
                  <a:solidFill>
                    <a:srgbClr val="0000CC"/>
                  </a:solidFill>
                </a:rPr>
                <a:t>[</a:t>
              </a:r>
              <a:r>
                <a:rPr altLang="zh-CN" dirty="0" sz="2400" i="1" lang="en-US">
                  <a:solidFill>
                    <a:srgbClr val="0000CC"/>
                  </a:solidFill>
                </a:rPr>
                <a:t>n</a:t>
              </a:r>
              <a:r>
                <a:rPr altLang="zh-CN" dirty="0" sz="2400" lang="en-US">
                  <a:solidFill>
                    <a:srgbClr val="0000CC"/>
                  </a:solidFill>
                </a:rPr>
                <a:t>]    (</a:t>
              </a:r>
              <a:r>
                <a:rPr altLang="zh-CN" dirty="0" sz="2400" i="1" lang="en-US">
                  <a:solidFill>
                    <a:srgbClr val="0000CC"/>
                  </a:solidFill>
                </a:rPr>
                <a:t>h</a:t>
              </a:r>
              <a:r>
                <a:rPr altLang="zh-CN" baseline="-25000" dirty="0" sz="2400" lang="en-US">
                  <a:solidFill>
                    <a:srgbClr val="0000CC"/>
                  </a:solidFill>
                  <a:latin typeface="Times New Roman" pitchFamily="18" charset="0"/>
                  <a:cs typeface="Times New Roman" pitchFamily="18" charset="0"/>
                </a:rPr>
                <a:t>3</a:t>
              </a:r>
              <a:r>
                <a:rPr altLang="zh-CN" dirty="0" sz="2400" lang="en-US">
                  <a:solidFill>
                    <a:srgbClr val="0000CC"/>
                  </a:solidFill>
                </a:rPr>
                <a:t>[</a:t>
              </a:r>
              <a:r>
                <a:rPr altLang="zh-CN" dirty="0" sz="2400" i="1" lang="en-US">
                  <a:solidFill>
                    <a:srgbClr val="0000CC"/>
                  </a:solidFill>
                </a:rPr>
                <a:t>n</a:t>
              </a:r>
              <a:r>
                <a:rPr altLang="zh-CN" dirty="0" sz="2400" lang="en-US">
                  <a:solidFill>
                    <a:srgbClr val="0000CC"/>
                  </a:solidFill>
                </a:rPr>
                <a:t>]+</a:t>
              </a:r>
              <a:r>
                <a:rPr altLang="zh-CN" dirty="0" sz="2400" i="1" lang="en-US">
                  <a:solidFill>
                    <a:srgbClr val="0000CC"/>
                  </a:solidFill>
                </a:rPr>
                <a:t>h</a:t>
              </a:r>
              <a:r>
                <a:rPr altLang="zh-CN" baseline="-25000" dirty="0" sz="2400" lang="en-US">
                  <a:solidFill>
                    <a:srgbClr val="0000CC"/>
                  </a:solidFill>
                  <a:latin typeface="Times New Roman" pitchFamily="18" charset="0"/>
                  <a:cs typeface="Times New Roman" pitchFamily="18" charset="0"/>
                </a:rPr>
                <a:t>4</a:t>
              </a:r>
              <a:r>
                <a:rPr altLang="zh-CN" dirty="0" sz="2400" lang="en-US">
                  <a:solidFill>
                    <a:srgbClr val="0000CC"/>
                  </a:solidFill>
                </a:rPr>
                <a:t>[</a:t>
              </a:r>
              <a:r>
                <a:rPr altLang="zh-CN" dirty="0" sz="2400" i="1" lang="en-US">
                  <a:solidFill>
                    <a:srgbClr val="0000CC"/>
                  </a:solidFill>
                </a:rPr>
                <a:t>n</a:t>
              </a:r>
              <a:r>
                <a:rPr altLang="zh-CN" dirty="0" sz="2400" lang="en-US">
                  <a:solidFill>
                    <a:srgbClr val="0000CC"/>
                  </a:solidFill>
                </a:rPr>
                <a:t>])</a:t>
              </a:r>
              <a:endParaRPr altLang="en-US" dirty="0" lang="zh-CN">
                <a:solidFill>
                  <a:srgbClr val="0000CC"/>
                </a:solidFill>
              </a:endParaRPr>
            </a:p>
          </p:txBody>
        </p:sp>
        <p:grpSp>
          <p:nvGrpSpPr>
            <p:cNvPr id="345" name="组合 64"/>
            <p:cNvGrpSpPr/>
            <p:nvPr/>
          </p:nvGrpSpPr>
          <p:grpSpPr>
            <a:xfrm>
              <a:off x="6596653" y="3124937"/>
              <a:ext cx="238647" cy="232055"/>
              <a:chOff x="0" y="0"/>
              <a:chExt cx="114935" cy="111760"/>
            </a:xfrm>
          </p:grpSpPr>
          <p:sp>
            <p:nvSpPr>
              <p:cNvPr id="1050967" name="椭圆 65"/>
              <p:cNvSpPr/>
              <p:nvPr/>
            </p:nvSpPr>
            <p:spPr>
              <a:xfrm>
                <a:off x="0" y="0"/>
                <a:ext cx="111760" cy="111760"/>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212" name="直接连接符 66"/>
              <p:cNvCxnSpPr>
                <a:cxnSpLocks/>
              </p:cNvCxnSpPr>
              <p:nvPr/>
            </p:nvCxnSpPr>
            <p:spPr>
              <a:xfrm>
                <a:off x="3175" y="57150"/>
                <a:ext cx="111760"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213" name="直接连接符 67"/>
              <p:cNvCxnSpPr>
                <a:cxnSpLocks/>
              </p:cNvCxnSpPr>
              <p:nvPr/>
            </p:nvCxnSpPr>
            <p:spPr>
              <a:xfrm flipH="1">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214" name="直接连接符 68"/>
              <p:cNvCxnSpPr>
                <a:cxnSpLocks/>
              </p:cNvCxnSpPr>
              <p:nvPr/>
            </p:nvCxnSpPr>
            <p:spPr>
              <a:xfrm>
                <a:off x="28575" y="3175"/>
                <a:ext cx="57150" cy="10541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grpSp>
      </p:grpSp>
      <p:sp>
        <p:nvSpPr>
          <p:cNvPr id="1050968" name="TextBox 72"/>
          <p:cNvSpPr txBox="1">
            <a:spLocks noChangeAspect="1" noMove="1" noResize="1" noRot="1" noAdjustHandles="1" noEditPoints="1" noChangeArrowheads="1" noChangeShapeType="1" noTextEdit="1"/>
          </p:cNvSpPr>
          <p:nvPr/>
        </p:nvSpPr>
        <p:spPr>
          <a:xfrm>
            <a:off x="5014019" y="3068960"/>
            <a:ext cx="3027945" cy="668516"/>
          </a:xfrm>
          <a:prstGeom prst="rect"/>
          <a:blipFill rotWithShape="1">
            <a:blip xmlns:r="http://schemas.openxmlformats.org/officeDocument/2006/relationships" r:embed="rId1"/>
            <a:stretch>
              <a:fillRect/>
            </a:stretch>
          </a:blipFill>
        </p:spPr>
        <p:txBody>
          <a:bodyPr/>
          <a:p>
            <a:r>
              <a:rPr altLang="en-US" lang="zh-CN">
                <a:noFill/>
              </a:rPr>
              <a:t> </a:t>
            </a:r>
          </a:p>
        </p:txBody>
      </p:sp>
      <p:sp>
        <p:nvSpPr>
          <p:cNvPr id="1050969" name="TextBox 73"/>
          <p:cNvSpPr txBox="1">
            <a:spLocks noChangeAspect="1" noMove="1" noResize="1" noRot="1" noAdjustHandles="1" noEditPoints="1" noChangeArrowheads="1" noChangeShapeType="1" noTextEdit="1"/>
          </p:cNvSpPr>
          <p:nvPr/>
        </p:nvSpPr>
        <p:spPr>
          <a:xfrm>
            <a:off x="5004048" y="3723418"/>
            <a:ext cx="3306354" cy="695062"/>
          </a:xfrm>
          <a:prstGeom prst="rect"/>
          <a:blipFill rotWithShape="1">
            <a:blip xmlns:r="http://schemas.openxmlformats.org/officeDocument/2006/relationships" r:embed="rId2"/>
            <a:stretch>
              <a:fillRect/>
            </a:stretch>
          </a:blipFill>
        </p:spPr>
        <p:txBody>
          <a:bodyPr/>
          <a:p>
            <a:r>
              <a:rPr altLang="en-US" lang="zh-CN">
                <a:noFill/>
              </a:rPr>
              <a:t> </a:t>
            </a:r>
          </a:p>
        </p:txBody>
      </p:sp>
      <p:sp>
        <p:nvSpPr>
          <p:cNvPr id="1050970" name="TextBox 74"/>
          <p:cNvSpPr txBox="1">
            <a:spLocks noChangeAspect="1" noMove="1" noResize="1" noRot="1" noAdjustHandles="1" noEditPoints="1" noChangeArrowheads="1" noChangeShapeType="1" noTextEdit="1"/>
          </p:cNvSpPr>
          <p:nvPr/>
        </p:nvSpPr>
        <p:spPr>
          <a:xfrm>
            <a:off x="5076056" y="4475436"/>
            <a:ext cx="1750544" cy="400110"/>
          </a:xfrm>
          <a:prstGeom prst="rect"/>
          <a:blipFill rotWithShape="1">
            <a:blip xmlns:r="http://schemas.openxmlformats.org/officeDocument/2006/relationships" r:embed="rId3"/>
            <a:stretch>
              <a:fillRect b="-13636"/>
            </a:stretch>
          </a:blipFill>
        </p:spPr>
        <p:txBody>
          <a:bodyPr/>
          <a:p>
            <a:r>
              <a:rPr altLang="en-US" lang="zh-CN">
                <a:noFill/>
              </a:rPr>
              <a:t> </a:t>
            </a:r>
          </a:p>
        </p:txBody>
      </p:sp>
      <p:sp>
        <p:nvSpPr>
          <p:cNvPr id="1050971" name="TextBox 75"/>
          <p:cNvSpPr txBox="1">
            <a:spLocks noChangeAspect="1" noMove="1" noResize="1" noRot="1" noAdjustHandles="1" noEditPoints="1" noChangeArrowheads="1" noChangeShapeType="1" noTextEdit="1"/>
          </p:cNvSpPr>
          <p:nvPr/>
        </p:nvSpPr>
        <p:spPr>
          <a:xfrm>
            <a:off x="5076056" y="4839542"/>
            <a:ext cx="2601160" cy="819648"/>
          </a:xfrm>
          <a:prstGeom prst="rect"/>
          <a:blipFill rotWithShape="1">
            <a:blip xmlns:r="http://schemas.openxmlformats.org/officeDocument/2006/relationships" r:embed="rId4"/>
            <a:stretch>
              <a:fillRect/>
            </a:stretch>
          </a:blipFill>
        </p:spPr>
        <p:txBody>
          <a:bodyPr/>
          <a:p>
            <a:r>
              <a:rPr altLang="en-US" lang="zh-CN">
                <a:noFill/>
              </a:rPr>
              <a:t> </a:t>
            </a:r>
          </a:p>
        </p:txBody>
      </p:sp>
      <p:sp>
        <p:nvSpPr>
          <p:cNvPr id="1050972" name="页脚占位符 2"/>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42"/>
                                        </p:tgtEl>
                                        <p:attrNameLst>
                                          <p:attrName>style.visibility</p:attrName>
                                        </p:attrNameLst>
                                      </p:cBhvr>
                                      <p:to>
                                        <p:strVal val="visible"/>
                                      </p:to>
                                    </p:set>
                                    <p:animEffect transition="in" filter="wipe(left)">
                                      <p:cBhvr>
                                        <p:cTn dur="500" id="7"/>
                                        <p:tgtEl>
                                          <p:spTgt spid="34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344"/>
                                        </p:tgtEl>
                                        <p:attrNameLst>
                                          <p:attrName>style.visibility</p:attrName>
                                        </p:attrNameLst>
                                      </p:cBhvr>
                                      <p:to>
                                        <p:strVal val="visible"/>
                                      </p:to>
                                    </p:set>
                                    <p:animEffect transition="in" filter="wipe(left)">
                                      <p:cBhvr>
                                        <p:cTn dur="500" id="12"/>
                                        <p:tgtEl>
                                          <p:spTgt spid="3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50968"/>
                                        </p:tgtEl>
                                        <p:attrNameLst>
                                          <p:attrName>style.visibility</p:attrName>
                                        </p:attrNameLst>
                                      </p:cBhvr>
                                      <p:to>
                                        <p:strVal val="visible"/>
                                      </p:to>
                                    </p:set>
                                    <p:animEffect transition="in" filter="wipe(left)">
                                      <p:cBhvr>
                                        <p:cTn dur="500" id="17"/>
                                        <p:tgtEl>
                                          <p:spTgt spid="1050968"/>
                                        </p:tgtEl>
                                      </p:cBhvr>
                                    </p:animEffect>
                                  </p:childTnLst>
                                </p:cTn>
                              </p:par>
                              <p:par>
                                <p:cTn fill="hold" grpId="0" id="18" nodeType="withEffect" presetClass="entr" presetID="22" presetSubtype="8">
                                  <p:stCondLst>
                                    <p:cond delay="0"/>
                                  </p:stCondLst>
                                  <p:childTnLst>
                                    <p:set>
                                      <p:cBhvr>
                                        <p:cTn dur="1" fill="hold" id="19">
                                          <p:stCondLst>
                                            <p:cond delay="0"/>
                                          </p:stCondLst>
                                        </p:cTn>
                                        <p:tgtEl>
                                          <p:spTgt spid="1050969"/>
                                        </p:tgtEl>
                                        <p:attrNameLst>
                                          <p:attrName>style.visibility</p:attrName>
                                        </p:attrNameLst>
                                      </p:cBhvr>
                                      <p:to>
                                        <p:strVal val="visible"/>
                                      </p:to>
                                    </p:set>
                                    <p:animEffect transition="in" filter="wipe(left)">
                                      <p:cBhvr>
                                        <p:cTn dur="500" id="20"/>
                                        <p:tgtEl>
                                          <p:spTgt spid="1050969"/>
                                        </p:tgtEl>
                                      </p:cBhvr>
                                    </p:animEffect>
                                  </p:childTnLst>
                                </p:cTn>
                              </p:par>
                              <p:par>
                                <p:cTn fill="hold" grpId="0" id="21" nodeType="withEffect" presetClass="entr" presetID="22" presetSubtype="8">
                                  <p:stCondLst>
                                    <p:cond delay="0"/>
                                  </p:stCondLst>
                                  <p:childTnLst>
                                    <p:set>
                                      <p:cBhvr>
                                        <p:cTn dur="1" fill="hold" id="22">
                                          <p:stCondLst>
                                            <p:cond delay="0"/>
                                          </p:stCondLst>
                                        </p:cTn>
                                        <p:tgtEl>
                                          <p:spTgt spid="1050970"/>
                                        </p:tgtEl>
                                        <p:attrNameLst>
                                          <p:attrName>style.visibility</p:attrName>
                                        </p:attrNameLst>
                                      </p:cBhvr>
                                      <p:to>
                                        <p:strVal val="visible"/>
                                      </p:to>
                                    </p:set>
                                    <p:animEffect transition="in" filter="wipe(left)">
                                      <p:cBhvr>
                                        <p:cTn dur="500" id="23"/>
                                        <p:tgtEl>
                                          <p:spTgt spid="1050970"/>
                                        </p:tgtEl>
                                      </p:cBhvr>
                                    </p:animEffect>
                                  </p:childTnLst>
                                </p:cTn>
                              </p:par>
                              <p:par>
                                <p:cTn fill="hold" grpId="0" id="24" nodeType="withEffect" presetClass="entr" presetID="22" presetSubtype="8">
                                  <p:stCondLst>
                                    <p:cond delay="0"/>
                                  </p:stCondLst>
                                  <p:childTnLst>
                                    <p:set>
                                      <p:cBhvr>
                                        <p:cTn dur="1" fill="hold" id="25">
                                          <p:stCondLst>
                                            <p:cond delay="0"/>
                                          </p:stCondLst>
                                        </p:cTn>
                                        <p:tgtEl>
                                          <p:spTgt spid="1050971"/>
                                        </p:tgtEl>
                                        <p:attrNameLst>
                                          <p:attrName>style.visibility</p:attrName>
                                        </p:attrNameLst>
                                      </p:cBhvr>
                                      <p:to>
                                        <p:strVal val="visible"/>
                                      </p:to>
                                    </p:set>
                                    <p:animEffect transition="in" filter="wipe(left)">
                                      <p:cBhvr>
                                        <p:cTn dur="500" id="26"/>
                                        <p:tgtEl>
                                          <p:spTgt spid="1050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68" grpId="0"/>
      <p:bldP spid="1050969" grpId="0"/>
      <p:bldP spid="1050970" grpId="0"/>
      <p:bldP spid="1050971"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346" name=""/>
        <p:cNvGrpSpPr/>
        <p:nvPr/>
      </p:nvGrpSpPr>
      <p:grpSpPr>
        <a:xfrm>
          <a:off x="0" y="0"/>
          <a:ext cx="0" cy="0"/>
          <a:chOff x="0" y="0"/>
          <a:chExt cx="0" cy="0"/>
        </a:xfrm>
      </p:grpSpPr>
      <p:sp>
        <p:nvSpPr>
          <p:cNvPr id="1050973" name="页脚占位符 3"/>
          <p:cNvSpPr>
            <a:spLocks noGrp="1"/>
          </p:cNvSpPr>
          <p:nvPr>
            <p:ph type="ftr" sz="quarter" idx="11"/>
          </p:nvPr>
        </p:nvSpPr>
        <p:spPr/>
        <p:txBody>
          <a:bodyPr/>
          <a:p>
            <a:r>
              <a:rPr altLang="zh-CN" lang="en-US"/>
              <a:t>Digital Signal Processing by Yu Yajun @ SUSTech</a:t>
            </a:r>
            <a:endParaRPr altLang="en-US" lang="zh-CN"/>
          </a:p>
        </p:txBody>
      </p:sp>
      <p:sp>
        <p:nvSpPr>
          <p:cNvPr id="1050974" name="灯片编号占位符 4"/>
          <p:cNvSpPr>
            <a:spLocks noGrp="1"/>
          </p:cNvSpPr>
          <p:nvPr>
            <p:ph type="sldNum" sz="quarter" idx="12"/>
          </p:nvPr>
        </p:nvSpPr>
        <p:spPr/>
        <p:txBody>
          <a:bodyPr/>
          <a:p>
            <a:fld id="{92BCE318-9B8C-4959-AA5F-B14B64145063}" type="slidenum">
              <a:rPr altLang="en-US" lang="zh-CN" smtClean="0"/>
              <a:t>74</a:t>
            </a:fld>
            <a:endParaRPr altLang="en-US" lang="zh-CN"/>
          </a:p>
        </p:txBody>
      </p:sp>
      <p:sp>
        <p:nvSpPr>
          <p:cNvPr id="1050975" name="矩形 6"/>
          <p:cNvSpPr>
            <a:spLocks noChangeAspect="1" noMove="1" noResize="1" noRot="1" noAdjustHandles="1" noEditPoints="1" noChangeArrowheads="1" noChangeShapeType="1" noTextEdit="1"/>
          </p:cNvSpPr>
          <p:nvPr>
            <p:custDataLst>
              <p:tags r:id="rId1"/>
            </p:custDataLst>
          </p:nvPr>
        </p:nvSpPr>
        <p:spPr>
          <a:xfrm>
            <a:off x="569168" y="1181238"/>
            <a:ext cx="8092232" cy="4948062"/>
          </a:xfrm>
          <a:prstGeom prst="rect"/>
          <a:blipFill rotWithShape="1">
            <a:blip xmlns:r="http://schemas.openxmlformats.org/officeDocument/2006/relationships" r:embed="rId2"/>
            <a:stretch>
              <a:fillRect l="-1506"/>
            </a:stretch>
          </a:blipFill>
          <a:ln w="25400" cap="flat" cmpd="sng" algn="ctr">
            <a:noFill/>
            <a:prstDash val="solid"/>
          </a:ln>
          <a:effectLst/>
        </p:spPr>
        <p:txBody>
          <a:bodyPr/>
          <a:p>
            <a:r>
              <a:rPr altLang="en-US" lang="zh-CN">
                <a:noFill/>
              </a:rPr>
              <a:t> </a:t>
            </a:r>
          </a:p>
        </p:txBody>
      </p:sp>
      <p:sp>
        <p:nvSpPr>
          <p:cNvPr id="1050976" name="圆角矩形 7"/>
          <p:cNvSpPr/>
          <p:nvPr>
            <p:custDataLst>
              <p:tags r:id="rId3"/>
            </p:custDataLst>
          </p:nvPr>
        </p:nvSpPr>
        <p:spPr>
          <a:xfrm>
            <a:off x="6172200" y="6215063"/>
            <a:ext cx="1543050" cy="411480"/>
          </a:xfrm>
          <a:prstGeom prst="roundRect"/>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rtlCol="0"/>
          <a:p>
            <a:pPr algn="ctr"/>
            <a:r>
              <a:rPr altLang="en-US" sz="1600" lang="zh-CN">
                <a:solidFill>
                  <a:srgbClr val="FFFFFF"/>
                </a:solidFill>
              </a:rPr>
              <a:t>作答</a:t>
            </a:r>
          </a:p>
        </p:txBody>
      </p:sp>
      <p:sp>
        <p:nvSpPr>
          <p:cNvPr id="1050977" name="椭圆 12"/>
          <p:cNvSpPr/>
          <p:nvPr/>
        </p:nvSpPr>
        <p:spPr>
          <a:xfrm>
            <a:off x="3462264" y="1412776"/>
            <a:ext cx="232055" cy="232055"/>
          </a:xfrm>
          <a:prstGeom prst="ellipse"/>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prstTxWarp prst="textNoShape"/>
            <a:noAutofit/>
          </a:bodyPr>
          <a:p>
            <a:endParaRPr altLang="en-US" lang="zh-CN">
              <a:solidFill>
                <a:srgbClr val="0000CC"/>
              </a:solidFill>
            </a:endParaRPr>
          </a:p>
        </p:txBody>
      </p:sp>
      <p:cxnSp>
        <p:nvCxnSpPr>
          <p:cNvPr id="3146215" name="直接连接符 13"/>
          <p:cNvCxnSpPr>
            <a:cxnSpLocks/>
          </p:cNvCxnSpPr>
          <p:nvPr/>
        </p:nvCxnSpPr>
        <p:spPr>
          <a:xfrm>
            <a:off x="3468856" y="1531440"/>
            <a:ext cx="232055" cy="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216" name="直接连接符 14"/>
          <p:cNvCxnSpPr>
            <a:cxnSpLocks/>
          </p:cNvCxnSpPr>
          <p:nvPr/>
        </p:nvCxnSpPr>
        <p:spPr>
          <a:xfrm flipH="1">
            <a:off x="3521596" y="1419368"/>
            <a:ext cx="118664" cy="21887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46217" name="直接连接符 15"/>
          <p:cNvCxnSpPr>
            <a:cxnSpLocks/>
          </p:cNvCxnSpPr>
          <p:nvPr/>
        </p:nvCxnSpPr>
        <p:spPr>
          <a:xfrm>
            <a:off x="3521596" y="1419368"/>
            <a:ext cx="118664" cy="218870"/>
          </a:xfrm>
          <a:prstGeom prst="line"/>
          <a:ln w="19050">
            <a:solidFill>
              <a:srgbClr val="0000CC"/>
            </a:solidFill>
          </a:ln>
        </p:spPr>
        <p:style>
          <a:lnRef idx="1">
            <a:schemeClr val="accent1"/>
          </a:lnRef>
          <a:fillRef idx="0">
            <a:schemeClr val="accent1"/>
          </a:fillRef>
          <a:effectRef idx="0">
            <a:schemeClr val="accent1"/>
          </a:effectRef>
          <a:fontRef idx="minor">
            <a:schemeClr val="tx1"/>
          </a:fontRef>
        </p:style>
      </p:cxnSp>
      <p:sp>
        <p:nvSpPr>
          <p:cNvPr id="1050978" name="TextBox 16"/>
          <p:cNvSpPr txBox="1">
            <a:spLocks noChangeAspect="1" noMove="1" noResize="1" noRot="1" noAdjustHandles="1" noEditPoints="1" noChangeArrowheads="1" noChangeShapeType="1" noTextEdit="1"/>
          </p:cNvSpPr>
          <p:nvPr/>
        </p:nvSpPr>
        <p:spPr>
          <a:xfrm>
            <a:off x="1026618" y="1857127"/>
            <a:ext cx="3027945" cy="668516"/>
          </a:xfrm>
          <a:prstGeom prst="rect"/>
          <a:blipFill rotWithShape="1">
            <a:blip xmlns:r="http://schemas.openxmlformats.org/officeDocument/2006/relationships" r:embed="rId4"/>
            <a:stretch>
              <a:fillRect/>
            </a:stretch>
          </a:blipFill>
        </p:spPr>
        <p:txBody>
          <a:bodyPr/>
          <a:p>
            <a:r>
              <a:rPr altLang="en-US" lang="zh-CN">
                <a:noFill/>
              </a:rPr>
              <a:t> </a:t>
            </a:r>
          </a:p>
        </p:txBody>
      </p:sp>
      <p:sp>
        <p:nvSpPr>
          <p:cNvPr id="1050979" name="TextBox 17"/>
          <p:cNvSpPr txBox="1">
            <a:spLocks noChangeAspect="1" noMove="1" noResize="1" noRot="1" noAdjustHandles="1" noEditPoints="1" noChangeArrowheads="1" noChangeShapeType="1" noTextEdit="1"/>
          </p:cNvSpPr>
          <p:nvPr/>
        </p:nvSpPr>
        <p:spPr>
          <a:xfrm>
            <a:off x="1016647" y="2511585"/>
            <a:ext cx="3306354" cy="695062"/>
          </a:xfrm>
          <a:prstGeom prst="rect"/>
          <a:blipFill rotWithShape="1">
            <a:blip xmlns:r="http://schemas.openxmlformats.org/officeDocument/2006/relationships" r:embed="rId5"/>
            <a:stretch>
              <a:fillRect/>
            </a:stretch>
          </a:blipFill>
        </p:spPr>
        <p:txBody>
          <a:bodyPr/>
          <a:p>
            <a:r>
              <a:rPr altLang="en-US" lang="zh-CN">
                <a:noFill/>
              </a:rPr>
              <a:t> </a:t>
            </a:r>
          </a:p>
        </p:txBody>
      </p:sp>
      <p:sp>
        <p:nvSpPr>
          <p:cNvPr id="1050980" name="TextBox 18"/>
          <p:cNvSpPr txBox="1">
            <a:spLocks noChangeAspect="1" noMove="1" noResize="1" noRot="1" noAdjustHandles="1" noEditPoints="1" noChangeArrowheads="1" noChangeShapeType="1" noTextEdit="1"/>
          </p:cNvSpPr>
          <p:nvPr/>
        </p:nvSpPr>
        <p:spPr>
          <a:xfrm>
            <a:off x="1088655" y="3263603"/>
            <a:ext cx="1750544" cy="400110"/>
          </a:xfrm>
          <a:prstGeom prst="rect"/>
          <a:blipFill rotWithShape="1">
            <a:blip xmlns:r="http://schemas.openxmlformats.org/officeDocument/2006/relationships" r:embed="rId6"/>
            <a:stretch>
              <a:fillRect b="-13636"/>
            </a:stretch>
          </a:blipFill>
        </p:spPr>
        <p:txBody>
          <a:bodyPr/>
          <a:p>
            <a:r>
              <a:rPr altLang="en-US" lang="zh-CN">
                <a:noFill/>
              </a:rPr>
              <a:t> </a:t>
            </a:r>
          </a:p>
        </p:txBody>
      </p:sp>
      <p:sp>
        <p:nvSpPr>
          <p:cNvPr id="1050981" name="TextBox 19"/>
          <p:cNvSpPr txBox="1">
            <a:spLocks noChangeAspect="1" noMove="1" noResize="1" noRot="1" noAdjustHandles="1" noEditPoints="1" noChangeArrowheads="1" noChangeShapeType="1" noTextEdit="1"/>
          </p:cNvSpPr>
          <p:nvPr/>
        </p:nvSpPr>
        <p:spPr>
          <a:xfrm>
            <a:off x="1088655" y="3627709"/>
            <a:ext cx="2601160" cy="819648"/>
          </a:xfrm>
          <a:prstGeom prst="rect"/>
          <a:blipFill rotWithShape="1">
            <a:blip xmlns:r="http://schemas.openxmlformats.org/officeDocument/2006/relationships" r:embed="rId7"/>
            <a:stretch>
              <a:fillRect/>
            </a:stretch>
          </a:blipFill>
        </p:spPr>
        <p:txBody>
          <a:bodyPr/>
          <a:p>
            <a:r>
              <a:rPr altLang="en-US" lang="zh-CN">
                <a:noFill/>
              </a:rPr>
              <a:t> </a:t>
            </a:r>
          </a:p>
        </p:txBody>
      </p:sp>
      <p:grpSp>
        <p:nvGrpSpPr>
          <p:cNvPr id="347" name="组合 21"/>
          <p:cNvGrpSpPr/>
          <p:nvPr>
            <p:custDataLst>
              <p:tags r:id="rId8"/>
            </p:custDataLst>
          </p:nvPr>
        </p:nvGrpSpPr>
        <p:grpSpPr>
          <a:xfrm>
            <a:off x="0" y="0"/>
            <a:ext cx="9144000" cy="635000"/>
            <a:chOff x="0" y="0"/>
            <a:chExt cx="9144000" cy="635000"/>
          </a:xfrm>
        </p:grpSpPr>
        <p:sp>
          <p:nvSpPr>
            <p:cNvPr id="1050982" name="TitleBackground"/>
            <p:cNvSpPr/>
            <p:nvPr>
              <p:custDataLst>
                <p:tags r:id="rId9"/>
              </p:custDataLst>
            </p:nvPr>
          </p:nvSpPr>
          <p:spPr>
            <a:xfrm>
              <a:off x="0" y="0"/>
              <a:ext cx="9144000" cy="635000"/>
            </a:xfrm>
            <a:prstGeom prst="rect"/>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3" name="ColorBlock"/>
            <p:cNvSpPr/>
            <p:nvPr>
              <p:custDataLst>
                <p:tags r:id="rId10"/>
              </p:custDataLst>
            </p:nvPr>
          </p:nvSpPr>
          <p:spPr>
            <a:xfrm>
              <a:off x="0" y="0"/>
              <a:ext cx="254000" cy="635000"/>
            </a:xfrm>
            <a:prstGeom prst="rect"/>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4" name="TypeText"/>
            <p:cNvSpPr/>
            <p:nvPr>
              <p:custDataLst>
                <p:tags r:id="rId11"/>
              </p:custDataLst>
            </p:nvPr>
          </p:nvSpPr>
          <p:spPr>
            <a:xfrm>
              <a:off x="254000" y="0"/>
              <a:ext cx="1270000" cy="635000"/>
            </a:xfrm>
            <a:prstGeom prst="rect"/>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sz="2600" lang="zh-CN">
                  <a:solidFill>
                    <a:srgbClr val="000000"/>
                  </a:solidFill>
                </a:rPr>
                <a:t>主观题</a:t>
              </a:r>
            </a:p>
          </p:txBody>
        </p:sp>
        <p:sp>
          <p:nvSpPr>
            <p:cNvPr id="1050985" name="TipText"/>
            <p:cNvSpPr txBox="1"/>
            <p:nvPr>
              <p:custDataLst>
                <p:tags r:id="rId12"/>
              </p:custDataLst>
            </p:nvPr>
          </p:nvSpPr>
          <p:spPr>
            <a:xfrm>
              <a:off x="1510030" y="109220"/>
              <a:ext cx="2286000" cy="508000"/>
            </a:xfrm>
            <a:prstGeom prst="rect"/>
            <a:noFill/>
          </p:spPr>
          <p:txBody>
            <a:bodyPr anchor="ctr" anchorCtr="0" rtlCol="0" vert="horz" wrap="none">
              <a:noAutofit/>
            </a:bodyPr>
            <a:p>
              <a:r>
                <a:rPr altLang="zh-CN" sz="2000" lang="en-US">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altLang="en-US" sz="2000" lang="zh-CN">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97166" name="图片 2"/>
          <p:cNvPicPr>
            <a:picLocks/>
          </p:cNvPicPr>
          <p:nvPr>
            <p:custDataLst>
              <p:tags r:id="rId13"/>
            </p:custDataLst>
          </p:nvPr>
        </p:nvPicPr>
        <p:blipFill>
          <a:blip xmlns:r="http://schemas.openxmlformats.org/officeDocument/2006/relationships" r:embed="rId14"/>
          <a:stretch>
            <a:fillRect/>
          </a:stretch>
        </p:blipFill>
        <p:spPr>
          <a:xfrm>
            <a:off x="7594600" y="63500"/>
            <a:ext cx="1422400" cy="508000"/>
          </a:xfrm>
          <a:prstGeom prst="rect"/>
        </p:spPr>
      </p:pic>
    </p:spTree>
    <p:custDataLst>
      <p:tags r:id="rId15"/>
    </p:custData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50978"/>
                                        </p:tgtEl>
                                        <p:attrNameLst>
                                          <p:attrName>style.visibility</p:attrName>
                                        </p:attrNameLst>
                                      </p:cBhvr>
                                      <p:to>
                                        <p:strVal val="visible"/>
                                      </p:to>
                                    </p:set>
                                    <p:animEffect transition="in" filter="wipe(left)">
                                      <p:cBhvr>
                                        <p:cTn dur="500" id="7"/>
                                        <p:tgtEl>
                                          <p:spTgt spid="1050978"/>
                                        </p:tgtEl>
                                      </p:cBhvr>
                                    </p:animEffect>
                                  </p:childTnLst>
                                </p:cTn>
                              </p:par>
                              <p:par>
                                <p:cTn fill="hold" grpId="0" id="8" nodeType="withEffect" presetClass="entr" presetID="22" presetSubtype="8">
                                  <p:stCondLst>
                                    <p:cond delay="0"/>
                                  </p:stCondLst>
                                  <p:childTnLst>
                                    <p:set>
                                      <p:cBhvr>
                                        <p:cTn dur="1" fill="hold" id="9">
                                          <p:stCondLst>
                                            <p:cond delay="0"/>
                                          </p:stCondLst>
                                        </p:cTn>
                                        <p:tgtEl>
                                          <p:spTgt spid="1050979"/>
                                        </p:tgtEl>
                                        <p:attrNameLst>
                                          <p:attrName>style.visibility</p:attrName>
                                        </p:attrNameLst>
                                      </p:cBhvr>
                                      <p:to>
                                        <p:strVal val="visible"/>
                                      </p:to>
                                    </p:set>
                                    <p:animEffect transition="in" filter="wipe(left)">
                                      <p:cBhvr>
                                        <p:cTn dur="500" id="10"/>
                                        <p:tgtEl>
                                          <p:spTgt spid="1050979"/>
                                        </p:tgtEl>
                                      </p:cBhvr>
                                    </p:animEffect>
                                  </p:childTnLst>
                                </p:cTn>
                              </p:par>
                              <p:par>
                                <p:cTn fill="hold" grpId="0" id="11" nodeType="withEffect" presetClass="entr" presetID="22" presetSubtype="8">
                                  <p:stCondLst>
                                    <p:cond delay="0"/>
                                  </p:stCondLst>
                                  <p:childTnLst>
                                    <p:set>
                                      <p:cBhvr>
                                        <p:cTn dur="1" fill="hold" id="12">
                                          <p:stCondLst>
                                            <p:cond delay="0"/>
                                          </p:stCondLst>
                                        </p:cTn>
                                        <p:tgtEl>
                                          <p:spTgt spid="1050980"/>
                                        </p:tgtEl>
                                        <p:attrNameLst>
                                          <p:attrName>style.visibility</p:attrName>
                                        </p:attrNameLst>
                                      </p:cBhvr>
                                      <p:to>
                                        <p:strVal val="visible"/>
                                      </p:to>
                                    </p:set>
                                    <p:animEffect transition="in" filter="wipe(left)">
                                      <p:cBhvr>
                                        <p:cTn dur="500" id="13"/>
                                        <p:tgtEl>
                                          <p:spTgt spid="1050980"/>
                                        </p:tgtEl>
                                      </p:cBhvr>
                                    </p:animEffect>
                                  </p:childTnLst>
                                </p:cTn>
                              </p:par>
                              <p:par>
                                <p:cTn fill="hold" grpId="0" id="14" nodeType="withEffect" presetClass="entr" presetID="22" presetSubtype="8">
                                  <p:stCondLst>
                                    <p:cond delay="0"/>
                                  </p:stCondLst>
                                  <p:childTnLst>
                                    <p:set>
                                      <p:cBhvr>
                                        <p:cTn dur="1" fill="hold" id="15">
                                          <p:stCondLst>
                                            <p:cond delay="0"/>
                                          </p:stCondLst>
                                        </p:cTn>
                                        <p:tgtEl>
                                          <p:spTgt spid="1050981"/>
                                        </p:tgtEl>
                                        <p:attrNameLst>
                                          <p:attrName>style.visibility</p:attrName>
                                        </p:attrNameLst>
                                      </p:cBhvr>
                                      <p:to>
                                        <p:strVal val="visible"/>
                                      </p:to>
                                    </p:set>
                                    <p:animEffect transition="in" filter="wipe(left)">
                                      <p:cBhvr>
                                        <p:cTn dur="500" id="16"/>
                                        <p:tgtEl>
                                          <p:spTgt spid="105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78" grpId="0"/>
      <p:bldP spid="1050979" grpId="0"/>
      <p:bldP spid="1050980" grpId="0"/>
      <p:bldP spid="1050981"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348" name=""/>
        <p:cNvGrpSpPr/>
        <p:nvPr/>
      </p:nvGrpSpPr>
      <p:grpSpPr>
        <a:xfrm>
          <a:off x="0" y="0"/>
          <a:ext cx="0" cy="0"/>
          <a:chOff x="0" y="0"/>
          <a:chExt cx="0" cy="0"/>
        </a:xfrm>
      </p:grpSpPr>
      <p:sp>
        <p:nvSpPr>
          <p:cNvPr id="1050986" name="Title 1"/>
          <p:cNvSpPr>
            <a:spLocks noGrp="1"/>
          </p:cNvSpPr>
          <p:nvPr>
            <p:ph type="title"/>
          </p:nvPr>
        </p:nvSpPr>
        <p:spPr>
          <a:xfrm>
            <a:off x="457200" y="440668"/>
            <a:ext cx="8229600" cy="1143000"/>
          </a:xfrm>
        </p:spPr>
        <p:txBody>
          <a:bodyPr>
            <a:normAutofit/>
          </a:bodyPr>
          <a:p>
            <a:r>
              <a:rPr altLang="zh-TW" b="1" dirty="0" lang="en-US"/>
              <a:t>General Difference Equation</a:t>
            </a:r>
            <a:endParaRPr altLang="en-US" b="1" dirty="0" lang="zh-CN"/>
          </a:p>
        </p:txBody>
      </p:sp>
      <p:sp>
        <p:nvSpPr>
          <p:cNvPr id="1050987" name="Content Placeholder 2"/>
          <p:cNvSpPr>
            <a:spLocks noChangeAspect="1" noMove="1" noResize="1" noRot="1" noGrp="1" noAdjustHandles="1" noEditPoints="1" noChangeArrowheads="1" noChangeShapeType="1" noTextEdit="1"/>
          </p:cNvSpPr>
          <p:nvPr>
            <p:ph idx="1"/>
          </p:nvPr>
        </p:nvSpPr>
        <p:spPr>
          <a:blipFill rotWithShape="1">
            <a:blip xmlns:r="http://schemas.openxmlformats.org/officeDocument/2006/relationships" r:embed="rId1"/>
            <a:stretch>
              <a:fillRect l="-889" t="-1111"/>
            </a:stretch>
          </a:blipFill>
        </p:spPr>
        <p:txBody>
          <a:bodyPr/>
          <a:p>
            <a:r>
              <a:rPr altLang="en-US" lang="zh-CN">
                <a:noFill/>
              </a:rPr>
              <a:t> </a:t>
            </a:r>
          </a:p>
        </p:txBody>
      </p:sp>
      <p:sp>
        <p:nvSpPr>
          <p:cNvPr id="1050988" name="Slide Number Placeholder 3"/>
          <p:cNvSpPr>
            <a:spLocks noGrp="1"/>
          </p:cNvSpPr>
          <p:nvPr>
            <p:ph type="sldNum" sz="quarter" idx="12"/>
          </p:nvPr>
        </p:nvSpPr>
        <p:spPr/>
        <p:txBody>
          <a:bodyPr/>
          <a:p>
            <a:fld id="{92BCE318-9B8C-4959-AA5F-B14B64145063}" type="slidenum">
              <a:rPr altLang="en-US" lang="zh-CN" smtClean="0"/>
              <a:t>75</a:t>
            </a:fld>
            <a:endParaRPr altLang="en-US" lang="zh-CN"/>
          </a:p>
        </p:txBody>
      </p:sp>
      <p:sp>
        <p:nvSpPr>
          <p:cNvPr id="1050989" name="页脚占位符 4"/>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0990" name=""/>
              <p14:cNvContentPartPr/>
              <p14:nvPr/>
            </p14:nvContentPartPr>
            <p14:xfrm>
              <a:off x="5823132" y="4453726"/>
              <a:ext cx="129101" cy="154147"/>
            </p14:xfrm>
          </p:contentPart>
        </mc:Choice>
        <mc:Fallback>
          <p:sp>
            <p:nvSpPr>
              <p:cNvPr id="1050990" name=""/>
              <p:cNvSpPr/>
              <p:nvPr/>
            </p:nvSpPr>
            <p:spPr>
              <a:xfrm>
                <a:off x="5823132" y="4453726"/>
                <a:ext cx="129101" cy="154147"/>
              </a:xfrm>
            </p:spPr>
          </p:sp>
        </mc:Fallback>
      </mc:AlternateContent>
      <mc:AlternateContent xmlns:mc="http://schemas.openxmlformats.org/markup-compatibility/2006">
        <mc:Choice xmlns:p14="http://schemas.microsoft.com/office/powerpoint/2010/main" Requires="p14">
          <p:contentPart p14:bwMode="auto" r:id="rId3">
            <p14:nvContentPartPr>
              <p14:cNvPr id="1050991" name=""/>
              <p14:cNvContentPartPr/>
              <p14:nvPr/>
            </p14:nvContentPartPr>
            <p14:xfrm>
              <a:off x="5943307" y="4436305"/>
              <a:ext cx="172803" cy="141266"/>
            </p14:xfrm>
          </p:contentPart>
        </mc:Choice>
        <mc:Fallback>
          <p:sp>
            <p:nvSpPr>
              <p:cNvPr id="1050991" name=""/>
              <p:cNvSpPr/>
              <p:nvPr/>
            </p:nvSpPr>
            <p:spPr>
              <a:xfrm>
                <a:off x="5943307" y="4436305"/>
                <a:ext cx="172803" cy="141266"/>
              </a:xfrm>
            </p:spPr>
          </p:sp>
        </mc:Fallback>
      </mc:AlternateContent>
      <mc:AlternateContent xmlns:mc="http://schemas.openxmlformats.org/markup-compatibility/2006">
        <mc:Choice xmlns:p14="http://schemas.microsoft.com/office/powerpoint/2010/main" Requires="p14">
          <p:contentPart p14:bwMode="auto" r:id="rId4">
            <p14:nvContentPartPr>
              <p14:cNvPr id="1050992" name=""/>
              <p14:cNvContentPartPr/>
              <p14:nvPr/>
            </p14:nvContentPartPr>
            <p14:xfrm>
              <a:off x="6103912" y="4420103"/>
              <a:ext cx="92870" cy="169949"/>
            </p14:xfrm>
          </p:contentPart>
        </mc:Choice>
        <mc:Fallback>
          <p:sp>
            <p:nvSpPr>
              <p:cNvPr id="1050992" name=""/>
              <p:cNvSpPr/>
              <p:nvPr/>
            </p:nvSpPr>
            <p:spPr>
              <a:xfrm>
                <a:off x="6103912" y="4420103"/>
                <a:ext cx="92870" cy="169949"/>
              </a:xfrm>
            </p:spPr>
          </p:sp>
        </mc:Fallback>
      </mc:AlternateContent>
      <mc:AlternateContent xmlns:mc="http://schemas.openxmlformats.org/markup-compatibility/2006">
        <mc:Choice xmlns:p14="http://schemas.microsoft.com/office/powerpoint/2010/main" Requires="p14">
          <p:contentPart p14:bwMode="auto" r:id="rId5">
            <p14:nvContentPartPr>
              <p14:cNvPr id="1050993" name=""/>
              <p14:cNvContentPartPr/>
              <p14:nvPr/>
            </p14:nvContentPartPr>
            <p14:xfrm>
              <a:off x="6244858" y="4386153"/>
              <a:ext cx="165798" cy="128961"/>
            </p14:xfrm>
          </p:contentPart>
        </mc:Choice>
        <mc:Fallback>
          <p:sp>
            <p:nvSpPr>
              <p:cNvPr id="1050993" name=""/>
              <p:cNvSpPr/>
              <p:nvPr/>
            </p:nvSpPr>
            <p:spPr>
              <a:xfrm>
                <a:off x="6244858" y="4386153"/>
                <a:ext cx="165798" cy="128961"/>
              </a:xfrm>
            </p:spPr>
          </p:sp>
        </mc:Fallback>
      </mc:AlternateContent>
      <mc:AlternateContent xmlns:mc="http://schemas.openxmlformats.org/markup-compatibility/2006">
        <mc:Choice xmlns:p14="http://schemas.microsoft.com/office/powerpoint/2010/main" Requires="p14">
          <p:contentPart p14:bwMode="auto" r:id="rId6">
            <p14:nvContentPartPr>
              <p14:cNvPr id="1050994" name=""/>
              <p14:cNvContentPartPr/>
              <p14:nvPr/>
            </p14:nvContentPartPr>
            <p14:xfrm>
              <a:off x="6421401" y="4365183"/>
              <a:ext cx="184676" cy="88588"/>
            </p14:xfrm>
          </p:contentPart>
        </mc:Choice>
        <mc:Fallback>
          <p:sp>
            <p:nvSpPr>
              <p:cNvPr id="1050994" name=""/>
              <p:cNvSpPr/>
              <p:nvPr/>
            </p:nvSpPr>
            <p:spPr>
              <a:xfrm>
                <a:off x="6421401" y="4365183"/>
                <a:ext cx="184676" cy="88588"/>
              </a:xfrm>
            </p:spPr>
          </p:sp>
        </mc:Fallback>
      </mc:AlternateContent>
      <mc:AlternateContent xmlns:mc="http://schemas.openxmlformats.org/markup-compatibility/2006">
        <mc:Choice xmlns:p14="http://schemas.microsoft.com/office/powerpoint/2010/main" Requires="p14">
          <p:contentPart p14:bwMode="auto" r:id="rId7">
            <p14:nvContentPartPr>
              <p14:cNvPr id="1050995" name=""/>
              <p14:cNvContentPartPr/>
              <p14:nvPr/>
            </p14:nvContentPartPr>
            <p14:xfrm>
              <a:off x="6653922" y="4259304"/>
              <a:ext cx="61907" cy="169676"/>
            </p14:xfrm>
          </p:contentPart>
        </mc:Choice>
        <mc:Fallback>
          <p:sp>
            <p:nvSpPr>
              <p:cNvPr id="1050995" name=""/>
              <p:cNvSpPr/>
              <p:nvPr/>
            </p:nvSpPr>
            <p:spPr>
              <a:xfrm>
                <a:off x="6653922" y="4259304"/>
                <a:ext cx="61907" cy="169676"/>
              </a:xfrm>
            </p:spPr>
          </p:sp>
        </mc:Fallback>
      </mc:AlternateContent>
      <mc:AlternateContent xmlns:mc="http://schemas.openxmlformats.org/markup-compatibility/2006">
        <mc:Choice xmlns:p14="http://schemas.microsoft.com/office/powerpoint/2010/main" Requires="p14">
          <p:contentPart p14:bwMode="auto" r:id="rId8">
            <p14:nvContentPartPr>
              <p14:cNvPr id="1050996" name=""/>
              <p14:cNvContentPartPr/>
              <p14:nvPr/>
            </p14:nvContentPartPr>
            <p14:xfrm>
              <a:off x="509064" y="1614270"/>
              <a:ext cx="61230" cy="532062"/>
            </p14:xfrm>
          </p:contentPart>
        </mc:Choice>
        <mc:Fallback>
          <p:sp>
            <p:nvSpPr>
              <p:cNvPr id="1050996" name=""/>
              <p:cNvSpPr/>
              <p:nvPr/>
            </p:nvSpPr>
            <p:spPr>
              <a:xfrm>
                <a:off x="509064" y="1614270"/>
                <a:ext cx="61230" cy="532062"/>
              </a:xfrm>
            </p:spPr>
          </p:sp>
        </mc:Fallback>
      </mc:AlternateContent>
      <mc:AlternateContent xmlns:mc="http://schemas.openxmlformats.org/markup-compatibility/2006">
        <mc:Choice xmlns:p14="http://schemas.microsoft.com/office/powerpoint/2010/main" Requires="p14">
          <p:contentPart p14:bwMode="auto" r:id="rId9">
            <p14:nvContentPartPr>
              <p14:cNvPr id="1050997" name=""/>
              <p14:cNvContentPartPr/>
              <p14:nvPr/>
            </p14:nvContentPartPr>
            <p14:xfrm>
              <a:off x="508067" y="1607621"/>
              <a:ext cx="220535" cy="402189"/>
            </p14:xfrm>
          </p:contentPart>
        </mc:Choice>
        <mc:Fallback>
          <p:sp>
            <p:nvSpPr>
              <p:cNvPr id="1050997" name=""/>
              <p:cNvSpPr/>
              <p:nvPr/>
            </p:nvSpPr>
            <p:spPr>
              <a:xfrm>
                <a:off x="508067" y="1607621"/>
                <a:ext cx="220535" cy="402189"/>
              </a:xfrm>
            </p:spPr>
          </p:sp>
        </mc:Fallback>
      </mc:AlternateContent>
      <mc:AlternateContent xmlns:mc="http://schemas.openxmlformats.org/markup-compatibility/2006">
        <mc:Choice xmlns:p14="http://schemas.microsoft.com/office/powerpoint/2010/main" Requires="p14">
          <p:contentPart p14:bwMode="auto" r:id="rId10">
            <p14:nvContentPartPr>
              <p14:cNvPr id="1050998" name=""/>
              <p14:cNvContentPartPr/>
              <p14:nvPr/>
            </p14:nvContentPartPr>
            <p14:xfrm>
              <a:off x="431871" y="1761976"/>
              <a:ext cx="272629" cy="420192"/>
            </p14:xfrm>
          </p:contentPart>
        </mc:Choice>
        <mc:Fallback>
          <p:sp>
            <p:nvSpPr>
              <p:cNvPr id="1050998" name=""/>
              <p:cNvSpPr/>
              <p:nvPr/>
            </p:nvSpPr>
            <p:spPr>
              <a:xfrm>
                <a:off x="431871" y="1761976"/>
                <a:ext cx="272629" cy="420192"/>
              </a:xfrm>
            </p:spPr>
          </p:sp>
        </mc:Fallback>
      </mc:AlternateContent>
      <mc:AlternateContent xmlns:mc="http://schemas.openxmlformats.org/markup-compatibility/2006">
        <mc:Choice xmlns:p14="http://schemas.microsoft.com/office/powerpoint/2010/main" Requires="p14">
          <p:contentPart p14:bwMode="auto" r:id="rId11">
            <p14:nvContentPartPr>
              <p14:cNvPr id="1050999" name=""/>
              <p14:cNvContentPartPr/>
              <p14:nvPr/>
            </p14:nvContentPartPr>
            <p14:xfrm>
              <a:off x="431871" y="1903172"/>
              <a:ext cx="328647" cy="193908"/>
            </p14:xfrm>
          </p:contentPart>
        </mc:Choice>
        <mc:Fallback>
          <p:sp>
            <p:nvSpPr>
              <p:cNvPr id="1050999" name=""/>
              <p:cNvSpPr/>
              <p:nvPr/>
            </p:nvSpPr>
            <p:spPr>
              <a:xfrm>
                <a:off x="431871" y="1903172"/>
                <a:ext cx="328647" cy="193908"/>
              </a:xfrm>
            </p:spPr>
          </p:sp>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349" name=""/>
        <p:cNvGrpSpPr/>
        <p:nvPr/>
      </p:nvGrpSpPr>
      <p:grpSpPr>
        <a:xfrm>
          <a:off x="0" y="0"/>
          <a:ext cx="0" cy="0"/>
          <a:chOff x="0" y="0"/>
          <a:chExt cx="0" cy="0"/>
        </a:xfrm>
      </p:grpSpPr>
      <p:sp>
        <p:nvSpPr>
          <p:cNvPr id="1051000" name="Title 1"/>
          <p:cNvSpPr>
            <a:spLocks noGrp="1"/>
          </p:cNvSpPr>
          <p:nvPr>
            <p:ph type="title"/>
          </p:nvPr>
        </p:nvSpPr>
        <p:spPr>
          <a:xfrm>
            <a:off x="615769" y="30332"/>
            <a:ext cx="8229600" cy="1143000"/>
          </a:xfrm>
        </p:spPr>
        <p:txBody>
          <a:bodyPr>
            <a:normAutofit/>
          </a:bodyPr>
          <a:p>
            <a:r>
              <a:rPr altLang="zh-TW" b="1" dirty="0" lang="en-US">
                <a:sym typeface="Symbol" pitchFamily="18" charset="2"/>
              </a:rPr>
              <a:t>Signal-flow graph</a:t>
            </a:r>
            <a:endParaRPr altLang="en-US" b="1" dirty="0" lang="zh-CN"/>
          </a:p>
        </p:txBody>
      </p:sp>
      <p:sp>
        <p:nvSpPr>
          <p:cNvPr id="1051001" name="Content Placeholder 2"/>
          <p:cNvSpPr>
            <a:spLocks noGrp="1"/>
          </p:cNvSpPr>
          <p:nvPr>
            <p:ph idx="1"/>
          </p:nvPr>
        </p:nvSpPr>
        <p:spPr>
          <a:xfrm>
            <a:off x="151197" y="1383369"/>
            <a:ext cx="3346951" cy="752880"/>
          </a:xfrm>
        </p:spPr>
        <p:txBody>
          <a:bodyPr>
            <a:normAutofit/>
          </a:bodyPr>
          <a:p>
            <a:r>
              <a:rPr altLang="zh-TW" dirty="0" lang="en-US">
                <a:sym typeface="Symbol" pitchFamily="18" charset="2"/>
              </a:rPr>
              <a:t>When </a:t>
            </a:r>
            <a:r>
              <a:rPr altLang="zh-TW" dirty="0" i="1" lang="en-US">
                <a:latin typeface="Times New Roman" pitchFamily="18" charset="0"/>
                <a:sym typeface="Symbol" pitchFamily="18" charset="2"/>
              </a:rPr>
              <a:t>b</a:t>
            </a:r>
            <a:r>
              <a:rPr altLang="zh-TW" baseline="-25000" dirty="0" lang="en-US">
                <a:latin typeface="Times New Roman" pitchFamily="18" charset="0"/>
                <a:sym typeface="Symbol" pitchFamily="18" charset="2"/>
              </a:rPr>
              <a:t>0</a:t>
            </a:r>
            <a:r>
              <a:rPr altLang="zh-TW" dirty="0" lang="en-US">
                <a:latin typeface="Times New Roman" pitchFamily="18" charset="0"/>
                <a:sym typeface="Symbol" pitchFamily="18" charset="2"/>
              </a:rPr>
              <a:t> </a:t>
            </a:r>
            <a:r>
              <a:rPr altLang="zh-TW" dirty="0" lang="en-US">
                <a:sym typeface="Symbol" pitchFamily="18" charset="2"/>
              </a:rPr>
              <a:t>is normalized to </a:t>
            </a:r>
            <a:r>
              <a:rPr altLang="zh-TW" dirty="0" i="1" lang="en-US">
                <a:latin typeface="Times New Roman" pitchFamily="18" charset="0"/>
                <a:sym typeface="Symbol" pitchFamily="18" charset="2"/>
              </a:rPr>
              <a:t>b</a:t>
            </a:r>
            <a:r>
              <a:rPr altLang="zh-TW" baseline="-25000" dirty="0" lang="en-US">
                <a:latin typeface="Times New Roman" pitchFamily="18" charset="0"/>
                <a:sym typeface="Symbol" pitchFamily="18" charset="2"/>
              </a:rPr>
              <a:t>0</a:t>
            </a:r>
            <a:r>
              <a:rPr altLang="zh-TW" dirty="0" lang="en-US">
                <a:sym typeface="Symbol" pitchFamily="18" charset="2"/>
              </a:rPr>
              <a:t> </a:t>
            </a:r>
            <a:r>
              <a:rPr altLang="zh-TW" dirty="0" lang="en-US">
                <a:latin typeface="Times New Roman" pitchFamily="18" charset="0"/>
                <a:sym typeface="Symbol" pitchFamily="18" charset="2"/>
              </a:rPr>
              <a:t>= 1</a:t>
            </a:r>
            <a:endParaRPr altLang="en-US" dirty="0" lang="zh-CN"/>
          </a:p>
        </p:txBody>
      </p:sp>
      <p:sp>
        <p:nvSpPr>
          <p:cNvPr id="1051002" name="Slide Number Placeholder 3"/>
          <p:cNvSpPr>
            <a:spLocks noGrp="1"/>
          </p:cNvSpPr>
          <p:nvPr>
            <p:ph type="sldNum" sz="quarter" idx="12"/>
          </p:nvPr>
        </p:nvSpPr>
        <p:spPr/>
        <p:txBody>
          <a:bodyPr/>
          <a:p>
            <a:fld id="{92BCE318-9B8C-4959-AA5F-B14B64145063}" type="slidenum">
              <a:rPr altLang="en-US" lang="zh-CN" smtClean="0"/>
              <a:t>76</a:t>
            </a:fld>
            <a:endParaRPr altLang="en-US" lang="zh-CN"/>
          </a:p>
        </p:txBody>
      </p:sp>
      <p:cxnSp>
        <p:nvCxnSpPr>
          <p:cNvPr id="3146218" name="Straight Connector 4"/>
          <p:cNvCxnSpPr>
            <a:cxnSpLocks/>
            <a:endCxn id="1051003" idx="1"/>
          </p:cNvCxnSpPr>
          <p:nvPr/>
        </p:nvCxnSpPr>
        <p:spPr>
          <a:xfrm>
            <a:off x="1511661" y="2826224"/>
            <a:ext cx="756084"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03" name="Rectangle 5"/>
          <p:cNvSpPr/>
          <p:nvPr/>
        </p:nvSpPr>
        <p:spPr>
          <a:xfrm>
            <a:off x="2267745" y="2592198"/>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19" name="Straight Connector 6"/>
          <p:cNvCxnSpPr>
            <a:cxnSpLocks/>
            <a:stCxn id="1051003" idx="3"/>
          </p:cNvCxnSpPr>
          <p:nvPr/>
        </p:nvCxnSpPr>
        <p:spPr>
          <a:xfrm>
            <a:off x="3275857" y="2826224"/>
            <a:ext cx="4320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04" name="TextBox 7"/>
          <p:cNvSpPr txBox="1"/>
          <p:nvPr/>
        </p:nvSpPr>
        <p:spPr>
          <a:xfrm>
            <a:off x="2581685" y="2641558"/>
            <a:ext cx="380232" cy="369332"/>
          </a:xfrm>
          <a:prstGeom prst="rect"/>
          <a:noFill/>
        </p:spPr>
        <p:txBody>
          <a:bodyPr rtlCol="0" wrap="none">
            <a:spAutoFit/>
          </a:bodyPr>
          <a:p>
            <a:r>
              <a:rPr altLang="zh-CN" dirty="0" i="1" lang="en-US"/>
              <a:t>a</a:t>
            </a:r>
            <a:r>
              <a:rPr altLang="zh-CN" baseline="-25000" dirty="0" lang="en-US">
                <a:latin typeface="Times New Roman" panose="02020603050405020304" pitchFamily="18" charset="0"/>
                <a:cs typeface="Times New Roman" panose="02020603050405020304" pitchFamily="18" charset="0"/>
              </a:rPr>
              <a:t>0</a:t>
            </a:r>
            <a:endParaRPr altLang="en-US" baseline="-25000" dirty="0" lang="zh-CN">
              <a:latin typeface="Times New Roman" panose="02020603050405020304" pitchFamily="18" charset="0"/>
              <a:cs typeface="Times New Roman" panose="02020603050405020304" pitchFamily="18" charset="0"/>
            </a:endParaRPr>
          </a:p>
        </p:txBody>
      </p:sp>
      <p:cxnSp>
        <p:nvCxnSpPr>
          <p:cNvPr id="3146220" name="Straight Connector 8"/>
          <p:cNvCxnSpPr>
            <a:cxnSpLocks/>
            <a:endCxn id="1051006" idx="0"/>
          </p:cNvCxnSpPr>
          <p:nvPr/>
        </p:nvCxnSpPr>
        <p:spPr>
          <a:xfrm>
            <a:off x="1885067" y="2826224"/>
            <a:ext cx="0" cy="216024"/>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05" name="Rectangle 9"/>
          <p:cNvSpPr/>
          <p:nvPr/>
        </p:nvSpPr>
        <p:spPr>
          <a:xfrm>
            <a:off x="1637675" y="3042248"/>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6" name="TextBox 10"/>
          <p:cNvSpPr txBox="1"/>
          <p:nvPr/>
        </p:nvSpPr>
        <p:spPr>
          <a:xfrm>
            <a:off x="1655677" y="3042248"/>
            <a:ext cx="538480" cy="358140"/>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cxnSp>
        <p:nvCxnSpPr>
          <p:cNvPr id="3146221" name="Straight Connector 11"/>
          <p:cNvCxnSpPr>
            <a:cxnSpLocks/>
          </p:cNvCxnSpPr>
          <p:nvPr/>
        </p:nvCxnSpPr>
        <p:spPr>
          <a:xfrm>
            <a:off x="1889703" y="3402288"/>
            <a:ext cx="0" cy="39604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07" name="Rectangle 12"/>
          <p:cNvSpPr/>
          <p:nvPr/>
        </p:nvSpPr>
        <p:spPr>
          <a:xfrm>
            <a:off x="1637675" y="3798332"/>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8" name="TextBox 13"/>
          <p:cNvSpPr txBox="1"/>
          <p:nvPr/>
        </p:nvSpPr>
        <p:spPr>
          <a:xfrm>
            <a:off x="1655677" y="3798332"/>
            <a:ext cx="538480" cy="358141"/>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cxnSp>
        <p:nvCxnSpPr>
          <p:cNvPr id="3146222" name="Straight Connector 14"/>
          <p:cNvCxnSpPr>
            <a:cxnSpLocks/>
            <a:endCxn id="1051009" idx="1"/>
          </p:cNvCxnSpPr>
          <p:nvPr/>
        </p:nvCxnSpPr>
        <p:spPr>
          <a:xfrm>
            <a:off x="1889703" y="3600310"/>
            <a:ext cx="378042" cy="0"/>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09" name="Rectangle 15"/>
          <p:cNvSpPr/>
          <p:nvPr/>
        </p:nvSpPr>
        <p:spPr>
          <a:xfrm>
            <a:off x="2267745" y="3366284"/>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0" name="TextBox 16"/>
          <p:cNvSpPr txBox="1"/>
          <p:nvPr/>
        </p:nvSpPr>
        <p:spPr>
          <a:xfrm>
            <a:off x="2581685" y="3415644"/>
            <a:ext cx="380232" cy="369332"/>
          </a:xfrm>
          <a:prstGeom prst="rect"/>
          <a:noFill/>
        </p:spPr>
        <p:txBody>
          <a:bodyPr rtlCol="0" wrap="none">
            <a:spAutoFit/>
          </a:bodyPr>
          <a:p>
            <a:r>
              <a:rPr altLang="zh-CN" dirty="0" i="1" lang="en-US"/>
              <a:t>a</a:t>
            </a:r>
            <a:r>
              <a:rPr altLang="zh-CN" baseline="-25000" dirty="0" lang="en-US">
                <a:latin typeface="Times New Roman" panose="02020603050405020304" pitchFamily="18" charset="0"/>
                <a:cs typeface="Times New Roman" panose="02020603050405020304" pitchFamily="18" charset="0"/>
              </a:rPr>
              <a:t>1</a:t>
            </a:r>
            <a:endParaRPr altLang="en-US" baseline="-25000" dirty="0" lang="zh-CN">
              <a:latin typeface="Times New Roman" panose="02020603050405020304" pitchFamily="18" charset="0"/>
              <a:cs typeface="Times New Roman" panose="02020603050405020304" pitchFamily="18" charset="0"/>
            </a:endParaRPr>
          </a:p>
        </p:txBody>
      </p:sp>
      <p:cxnSp>
        <p:nvCxnSpPr>
          <p:cNvPr id="3146223" name="Straight Connector 17"/>
          <p:cNvCxnSpPr>
            <a:cxnSpLocks/>
          </p:cNvCxnSpPr>
          <p:nvPr/>
        </p:nvCxnSpPr>
        <p:spPr>
          <a:xfrm>
            <a:off x="1889703" y="4158372"/>
            <a:ext cx="0" cy="39604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24" name="Straight Connector 18"/>
          <p:cNvCxnSpPr>
            <a:cxnSpLocks/>
            <a:endCxn id="1051011" idx="1"/>
          </p:cNvCxnSpPr>
          <p:nvPr/>
        </p:nvCxnSpPr>
        <p:spPr>
          <a:xfrm>
            <a:off x="1889703" y="4356394"/>
            <a:ext cx="378042" cy="0"/>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11" name="Rectangle 19"/>
          <p:cNvSpPr/>
          <p:nvPr/>
        </p:nvSpPr>
        <p:spPr>
          <a:xfrm>
            <a:off x="2267745" y="4122368"/>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2" name="TextBox 20"/>
          <p:cNvSpPr txBox="1"/>
          <p:nvPr/>
        </p:nvSpPr>
        <p:spPr>
          <a:xfrm>
            <a:off x="2581685" y="4171728"/>
            <a:ext cx="380232" cy="369332"/>
          </a:xfrm>
          <a:prstGeom prst="rect"/>
          <a:noFill/>
        </p:spPr>
        <p:txBody>
          <a:bodyPr rtlCol="0" wrap="none">
            <a:spAutoFit/>
          </a:bodyPr>
          <a:p>
            <a:r>
              <a:rPr altLang="zh-CN" dirty="0" i="1" lang="en-US"/>
              <a:t>a</a:t>
            </a:r>
            <a:r>
              <a:rPr altLang="zh-CN" baseline="-25000" dirty="0" lang="en-US">
                <a:latin typeface="Times New Roman" panose="02020603050405020304" pitchFamily="18" charset="0"/>
                <a:cs typeface="Times New Roman" panose="02020603050405020304" pitchFamily="18" charset="0"/>
              </a:rPr>
              <a:t>2</a:t>
            </a:r>
            <a:endParaRPr altLang="en-US" baseline="-25000" dirty="0" lang="zh-CN">
              <a:latin typeface="Times New Roman" panose="02020603050405020304" pitchFamily="18" charset="0"/>
              <a:cs typeface="Times New Roman" panose="02020603050405020304" pitchFamily="18" charset="0"/>
            </a:endParaRPr>
          </a:p>
        </p:txBody>
      </p:sp>
      <p:sp>
        <p:nvSpPr>
          <p:cNvPr id="1051013" name="Rectangle 21"/>
          <p:cNvSpPr/>
          <p:nvPr/>
        </p:nvSpPr>
        <p:spPr>
          <a:xfrm>
            <a:off x="1637675" y="5670540"/>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4" name="TextBox 22"/>
          <p:cNvSpPr txBox="1"/>
          <p:nvPr/>
        </p:nvSpPr>
        <p:spPr>
          <a:xfrm>
            <a:off x="1655677" y="5670540"/>
            <a:ext cx="538480" cy="358140"/>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sp>
        <p:nvSpPr>
          <p:cNvPr id="1051015" name="Rectangle 23"/>
          <p:cNvSpPr/>
          <p:nvPr/>
        </p:nvSpPr>
        <p:spPr>
          <a:xfrm>
            <a:off x="2267745" y="5994576"/>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6" name="TextBox 24"/>
          <p:cNvSpPr txBox="1"/>
          <p:nvPr/>
        </p:nvSpPr>
        <p:spPr>
          <a:xfrm>
            <a:off x="2581685" y="6043936"/>
            <a:ext cx="439544" cy="369332"/>
          </a:xfrm>
          <a:prstGeom prst="rect"/>
          <a:noFill/>
        </p:spPr>
        <p:txBody>
          <a:bodyPr rtlCol="0" wrap="none">
            <a:spAutoFit/>
          </a:bodyPr>
          <a:p>
            <a:r>
              <a:rPr altLang="zh-CN" dirty="0" i="1" lang="en-US" err="1"/>
              <a:t>a</a:t>
            </a:r>
            <a:r>
              <a:rPr altLang="zh-CN" baseline="-25000" dirty="0" i="1" lang="en-US" err="1">
                <a:latin typeface="Times New Roman" panose="02020603050405020304" pitchFamily="18" charset="0"/>
                <a:cs typeface="Times New Roman" panose="02020603050405020304" pitchFamily="18" charset="0"/>
              </a:rPr>
              <a:t>M</a:t>
            </a:r>
            <a:endParaRPr altLang="en-US" baseline="-25000" dirty="0" i="1" lang="zh-CN">
              <a:latin typeface="Times New Roman" panose="02020603050405020304" pitchFamily="18" charset="0"/>
              <a:cs typeface="Times New Roman" panose="02020603050405020304" pitchFamily="18" charset="0"/>
            </a:endParaRPr>
          </a:p>
        </p:txBody>
      </p:sp>
      <p:cxnSp>
        <p:nvCxnSpPr>
          <p:cNvPr id="3146225" name="Straight Connector 25"/>
          <p:cNvCxnSpPr>
            <a:cxnSpLocks/>
          </p:cNvCxnSpPr>
          <p:nvPr/>
        </p:nvCxnSpPr>
        <p:spPr>
          <a:xfrm>
            <a:off x="1885067" y="6043936"/>
            <a:ext cx="0" cy="198022"/>
          </a:xfrm>
          <a:prstGeom prst="line"/>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226" name="Straight Connector 26"/>
          <p:cNvCxnSpPr>
            <a:cxnSpLocks/>
          </p:cNvCxnSpPr>
          <p:nvPr/>
        </p:nvCxnSpPr>
        <p:spPr>
          <a:xfrm>
            <a:off x="1871084" y="6241958"/>
            <a:ext cx="378042"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27" name="Straight Connector 27"/>
          <p:cNvCxnSpPr>
            <a:cxnSpLocks/>
          </p:cNvCxnSpPr>
          <p:nvPr/>
        </p:nvCxnSpPr>
        <p:spPr>
          <a:xfrm>
            <a:off x="1885067" y="4554416"/>
            <a:ext cx="0" cy="1116124"/>
          </a:xfrm>
          <a:prstGeom prst="line"/>
          <a:ln w="28575">
            <a:prstDash val="dashDot"/>
          </a:ln>
        </p:spPr>
        <p:style>
          <a:lnRef idx="1">
            <a:schemeClr val="accent1"/>
          </a:lnRef>
          <a:fillRef idx="0">
            <a:schemeClr val="accent1"/>
          </a:fillRef>
          <a:effectRef idx="0">
            <a:schemeClr val="accent1"/>
          </a:effectRef>
          <a:fontRef idx="minor">
            <a:schemeClr val="tx1"/>
          </a:fontRef>
        </p:style>
      </p:cxnSp>
      <p:grpSp>
        <p:nvGrpSpPr>
          <p:cNvPr id="350" name="Group 28"/>
          <p:cNvGrpSpPr/>
          <p:nvPr/>
        </p:nvGrpSpPr>
        <p:grpSpPr>
          <a:xfrm>
            <a:off x="3711913" y="2682208"/>
            <a:ext cx="288032" cy="288032"/>
            <a:chOff x="8242908" y="3203684"/>
            <a:chExt cx="361540" cy="361540"/>
          </a:xfrm>
        </p:grpSpPr>
        <p:sp>
          <p:nvSpPr>
            <p:cNvPr id="1051017" name="Oval 29"/>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28" name="Straight Connector 30"/>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29" name="Straight Connector 31"/>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cxnSp>
        <p:nvCxnSpPr>
          <p:cNvPr id="3146230" name="Straight Connector 32"/>
          <p:cNvCxnSpPr>
            <a:cxnSpLocks/>
          </p:cNvCxnSpPr>
          <p:nvPr/>
        </p:nvCxnSpPr>
        <p:spPr>
          <a:xfrm>
            <a:off x="3279865" y="3600310"/>
            <a:ext cx="4320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1" name="Group 33"/>
          <p:cNvGrpSpPr/>
          <p:nvPr/>
        </p:nvGrpSpPr>
        <p:grpSpPr>
          <a:xfrm>
            <a:off x="3715921" y="3456294"/>
            <a:ext cx="288032" cy="288032"/>
            <a:chOff x="8242908" y="3203684"/>
            <a:chExt cx="361540" cy="361540"/>
          </a:xfrm>
        </p:grpSpPr>
        <p:sp>
          <p:nvSpPr>
            <p:cNvPr id="1051018" name="Oval 34"/>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31" name="Straight Connector 35"/>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32" name="Straight Connector 36"/>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cxnSp>
        <p:nvCxnSpPr>
          <p:cNvPr id="3146233" name="Straight Connector 37"/>
          <p:cNvCxnSpPr>
            <a:cxnSpLocks/>
          </p:cNvCxnSpPr>
          <p:nvPr/>
        </p:nvCxnSpPr>
        <p:spPr>
          <a:xfrm>
            <a:off x="3283873" y="4356394"/>
            <a:ext cx="4320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2" name="Group 38"/>
          <p:cNvGrpSpPr/>
          <p:nvPr/>
        </p:nvGrpSpPr>
        <p:grpSpPr>
          <a:xfrm>
            <a:off x="3719929" y="4212378"/>
            <a:ext cx="288032" cy="288032"/>
            <a:chOff x="8242908" y="3203684"/>
            <a:chExt cx="361540" cy="361540"/>
          </a:xfrm>
        </p:grpSpPr>
        <p:sp>
          <p:nvSpPr>
            <p:cNvPr id="1051019" name="Oval 39"/>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34" name="Straight Connector 40"/>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35" name="Straight Connector 41"/>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cxnSp>
        <p:nvCxnSpPr>
          <p:cNvPr id="3146236" name="Straight Connector 42"/>
          <p:cNvCxnSpPr>
            <a:cxnSpLocks/>
          </p:cNvCxnSpPr>
          <p:nvPr/>
        </p:nvCxnSpPr>
        <p:spPr>
          <a:xfrm>
            <a:off x="3287881" y="6252855"/>
            <a:ext cx="568048" cy="0"/>
          </a:xfrm>
          <a:prstGeom prst="line"/>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237" name="Straight Connector 43"/>
          <p:cNvCxnSpPr>
            <a:cxnSpLocks/>
            <a:stCxn id="1051018" idx="0"/>
            <a:endCxn id="1051017" idx="4"/>
          </p:cNvCxnSpPr>
          <p:nvPr/>
        </p:nvCxnSpPr>
        <p:spPr>
          <a:xfrm flipH="1" flipV="1">
            <a:off x="3855929" y="2970240"/>
            <a:ext cx="4008" cy="48605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38" name="Straight Connector 44"/>
          <p:cNvCxnSpPr>
            <a:cxnSpLocks/>
          </p:cNvCxnSpPr>
          <p:nvPr/>
        </p:nvCxnSpPr>
        <p:spPr>
          <a:xfrm flipH="1" flipV="1">
            <a:off x="3855929" y="3724717"/>
            <a:ext cx="4008" cy="48605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39" name="Straight Connector 45"/>
          <p:cNvCxnSpPr>
            <a:cxnSpLocks/>
          </p:cNvCxnSpPr>
          <p:nvPr/>
        </p:nvCxnSpPr>
        <p:spPr>
          <a:xfrm flipV="1">
            <a:off x="3866585" y="4500410"/>
            <a:ext cx="0" cy="30603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40" name="Straight Connector 46"/>
          <p:cNvCxnSpPr>
            <a:cxnSpLocks/>
          </p:cNvCxnSpPr>
          <p:nvPr/>
        </p:nvCxnSpPr>
        <p:spPr>
          <a:xfrm>
            <a:off x="3866547" y="4878452"/>
            <a:ext cx="0" cy="1116124"/>
          </a:xfrm>
          <a:prstGeom prst="line"/>
          <a:ln w="28575">
            <a:prstDash val="dashDot"/>
          </a:ln>
        </p:spPr>
        <p:style>
          <a:lnRef idx="1">
            <a:schemeClr val="accent1"/>
          </a:lnRef>
          <a:fillRef idx="0">
            <a:schemeClr val="accent1"/>
          </a:fillRef>
          <a:effectRef idx="0">
            <a:schemeClr val="accent1"/>
          </a:effectRef>
          <a:fontRef idx="minor">
            <a:schemeClr val="tx1"/>
          </a:fontRef>
        </p:style>
      </p:cxnSp>
      <p:cxnSp>
        <p:nvCxnSpPr>
          <p:cNvPr id="3146241" name="Straight Connector 47"/>
          <p:cNvCxnSpPr>
            <a:cxnSpLocks/>
          </p:cNvCxnSpPr>
          <p:nvPr/>
        </p:nvCxnSpPr>
        <p:spPr>
          <a:xfrm flipV="1">
            <a:off x="3859937" y="5946821"/>
            <a:ext cx="0" cy="30603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42" name="Straight Connector 48"/>
          <p:cNvCxnSpPr>
            <a:cxnSpLocks/>
            <a:stCxn id="1051017" idx="6"/>
            <a:endCxn id="1051036" idx="2"/>
          </p:cNvCxnSpPr>
          <p:nvPr/>
        </p:nvCxnSpPr>
        <p:spPr>
          <a:xfrm>
            <a:off x="3999945" y="2826224"/>
            <a:ext cx="586012"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20" name="Rectangle 49"/>
          <p:cNvSpPr>
            <a:spLocks noChangeAspect="1" noMove="1" noResize="1" noRot="1" noAdjustHandles="1" noEditPoints="1" noChangeArrowheads="1" noChangeShapeType="1" noTextEdit="1"/>
          </p:cNvSpPr>
          <p:nvPr/>
        </p:nvSpPr>
        <p:spPr>
          <a:xfrm>
            <a:off x="1489614" y="2456892"/>
            <a:ext cx="670119" cy="369332"/>
          </a:xfrm>
          <a:prstGeom prst="rect"/>
          <a:blipFill rotWithShape="1">
            <a:blip xmlns:r="http://schemas.openxmlformats.org/officeDocument/2006/relationships" r:embed="rId1"/>
            <a:stretch>
              <a:fillRect b="-14754"/>
            </a:stretch>
          </a:blipFill>
        </p:spPr>
        <p:txBody>
          <a:bodyPr/>
          <a:p>
            <a:r>
              <a:rPr altLang="en-US" lang="zh-CN">
                <a:noFill/>
              </a:rPr>
              <a:t> </a:t>
            </a:r>
          </a:p>
        </p:txBody>
      </p:sp>
      <p:sp>
        <p:nvSpPr>
          <p:cNvPr id="1051021" name="Rectangle 50"/>
          <p:cNvSpPr>
            <a:spLocks noChangeAspect="1" noMove="1" noResize="1" noRot="1" noAdjustHandles="1" noEditPoints="1" noChangeArrowheads="1" noChangeShapeType="1" noTextEdit="1"/>
          </p:cNvSpPr>
          <p:nvPr/>
        </p:nvSpPr>
        <p:spPr>
          <a:xfrm>
            <a:off x="863589" y="3413443"/>
            <a:ext cx="1074077" cy="369332"/>
          </a:xfrm>
          <a:prstGeom prst="rect"/>
          <a:blipFill rotWithShape="1">
            <a:blip xmlns:r="http://schemas.openxmlformats.org/officeDocument/2006/relationships" r:embed="rId2"/>
            <a:stretch>
              <a:fillRect b="-14754"/>
            </a:stretch>
          </a:blipFill>
        </p:spPr>
        <p:txBody>
          <a:bodyPr/>
          <a:p>
            <a:r>
              <a:rPr altLang="en-US" lang="zh-CN">
                <a:noFill/>
              </a:rPr>
              <a:t> </a:t>
            </a:r>
          </a:p>
        </p:txBody>
      </p:sp>
      <p:sp>
        <p:nvSpPr>
          <p:cNvPr id="1051022" name="Rectangle 51"/>
          <p:cNvSpPr>
            <a:spLocks noChangeAspect="1" noMove="1" noResize="1" noRot="1" noAdjustHandles="1" noEditPoints="1" noChangeArrowheads="1" noChangeShapeType="1" noTextEdit="1"/>
          </p:cNvSpPr>
          <p:nvPr/>
        </p:nvSpPr>
        <p:spPr>
          <a:xfrm>
            <a:off x="863588" y="4231262"/>
            <a:ext cx="1074077" cy="369332"/>
          </a:xfrm>
          <a:prstGeom prst="rect"/>
          <a:blipFill rotWithShape="1">
            <a:blip xmlns:r="http://schemas.openxmlformats.org/officeDocument/2006/relationships" r:embed="rId3"/>
            <a:stretch>
              <a:fillRect b="-14754"/>
            </a:stretch>
          </a:blipFill>
        </p:spPr>
        <p:txBody>
          <a:bodyPr/>
          <a:p>
            <a:r>
              <a:rPr altLang="en-US" lang="zh-CN">
                <a:noFill/>
              </a:rPr>
              <a:t> </a:t>
            </a:r>
          </a:p>
        </p:txBody>
      </p:sp>
      <p:sp>
        <p:nvSpPr>
          <p:cNvPr id="1051023" name="Rectangle 52"/>
          <p:cNvSpPr>
            <a:spLocks noChangeAspect="1" noMove="1" noResize="1" noRot="1" noAdjustHandles="1" noEditPoints="1" noChangeArrowheads="1" noChangeShapeType="1" noTextEdit="1"/>
          </p:cNvSpPr>
          <p:nvPr/>
        </p:nvSpPr>
        <p:spPr>
          <a:xfrm>
            <a:off x="6530173" y="2456892"/>
            <a:ext cx="670119" cy="369332"/>
          </a:xfrm>
          <a:prstGeom prst="rect"/>
          <a:blipFill rotWithShape="1">
            <a:blip xmlns:r="http://schemas.openxmlformats.org/officeDocument/2006/relationships" r:embed="rId4"/>
            <a:stretch>
              <a:fillRect b="-14754"/>
            </a:stretch>
          </a:blipFill>
        </p:spPr>
        <p:txBody>
          <a:bodyPr/>
          <a:p>
            <a:r>
              <a:rPr altLang="en-US" lang="zh-CN">
                <a:noFill/>
              </a:rPr>
              <a:t> </a:t>
            </a:r>
          </a:p>
        </p:txBody>
      </p:sp>
      <p:sp>
        <p:nvSpPr>
          <p:cNvPr id="1051024" name="Rectangle 61"/>
          <p:cNvSpPr/>
          <p:nvPr/>
        </p:nvSpPr>
        <p:spPr>
          <a:xfrm>
            <a:off x="5306037" y="3366284"/>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5" name="TextBox 62"/>
          <p:cNvSpPr txBox="1"/>
          <p:nvPr/>
        </p:nvSpPr>
        <p:spPr>
          <a:xfrm>
            <a:off x="5508104" y="3415644"/>
            <a:ext cx="690880" cy="358140"/>
          </a:xfrm>
          <a:prstGeom prst="rect"/>
          <a:noFill/>
        </p:spPr>
        <p:txBody>
          <a:bodyPr rtlCol="0" wrap="none">
            <a:spAutoFit/>
          </a:bodyPr>
          <a:p>
            <a:r>
              <a:rPr altLang="zh-CN" dirty="0" i="1" lang="en-US">
                <a:latin typeface="Symbol" panose="05050102010706020507" pitchFamily="18" charset="2"/>
              </a:rPr>
              <a:t>- </a:t>
            </a:r>
            <a:r>
              <a:rPr altLang="zh-CN" dirty="0" i="1" lang="en-US"/>
              <a:t>b</a:t>
            </a:r>
            <a:r>
              <a:rPr altLang="zh-CN" baseline="-25000" dirty="0" lang="en-US">
                <a:latin typeface="Times New Roman" panose="02020603050405020304" pitchFamily="18" charset="0"/>
                <a:cs typeface="Times New Roman" panose="02020603050405020304" pitchFamily="18" charset="0"/>
              </a:rPr>
              <a:t>1</a:t>
            </a:r>
            <a:endParaRPr altLang="en-US" baseline="-25000" dirty="0" lang="zh-CN">
              <a:latin typeface="Times New Roman" panose="02020603050405020304" pitchFamily="18" charset="0"/>
              <a:cs typeface="Times New Roman" panose="02020603050405020304" pitchFamily="18" charset="0"/>
            </a:endParaRPr>
          </a:p>
        </p:txBody>
      </p:sp>
      <p:sp>
        <p:nvSpPr>
          <p:cNvPr id="1051026" name="Rectangle 63"/>
          <p:cNvSpPr/>
          <p:nvPr/>
        </p:nvSpPr>
        <p:spPr>
          <a:xfrm>
            <a:off x="5306037" y="4122368"/>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7" name="TextBox 64"/>
          <p:cNvSpPr txBox="1"/>
          <p:nvPr/>
        </p:nvSpPr>
        <p:spPr>
          <a:xfrm>
            <a:off x="5508104" y="4171728"/>
            <a:ext cx="690880" cy="358140"/>
          </a:xfrm>
          <a:prstGeom prst="rect"/>
          <a:noFill/>
        </p:spPr>
        <p:txBody>
          <a:bodyPr rtlCol="0" wrap="none">
            <a:spAutoFit/>
          </a:bodyPr>
          <a:p>
            <a:r>
              <a:rPr altLang="zh-CN" dirty="0" i="1" lang="en-US">
                <a:latin typeface="Symbol" panose="05050102010706020507" pitchFamily="18" charset="2"/>
              </a:rPr>
              <a:t>- </a:t>
            </a:r>
            <a:r>
              <a:rPr altLang="zh-CN" dirty="0" i="1" lang="en-US"/>
              <a:t>b</a:t>
            </a:r>
            <a:r>
              <a:rPr altLang="zh-CN" baseline="-25000" dirty="0" lang="en-US">
                <a:latin typeface="Times New Roman" panose="02020603050405020304" pitchFamily="18" charset="0"/>
                <a:cs typeface="Times New Roman" panose="02020603050405020304" pitchFamily="18" charset="0"/>
              </a:rPr>
              <a:t>2</a:t>
            </a:r>
            <a:endParaRPr altLang="en-US" baseline="-25000" dirty="0" lang="zh-CN">
              <a:latin typeface="Times New Roman" panose="02020603050405020304" pitchFamily="18" charset="0"/>
              <a:cs typeface="Times New Roman" panose="02020603050405020304" pitchFamily="18" charset="0"/>
            </a:endParaRPr>
          </a:p>
        </p:txBody>
      </p:sp>
      <p:sp>
        <p:nvSpPr>
          <p:cNvPr id="1051028" name="Rectangle 65"/>
          <p:cNvSpPr/>
          <p:nvPr/>
        </p:nvSpPr>
        <p:spPr>
          <a:xfrm>
            <a:off x="5306037" y="5994576"/>
            <a:ext cx="1008112" cy="468052"/>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9" name="TextBox 66"/>
          <p:cNvSpPr txBox="1"/>
          <p:nvPr/>
        </p:nvSpPr>
        <p:spPr>
          <a:xfrm>
            <a:off x="5508104" y="6043936"/>
            <a:ext cx="716280" cy="358141"/>
          </a:xfrm>
          <a:prstGeom prst="rect"/>
          <a:noFill/>
        </p:spPr>
        <p:txBody>
          <a:bodyPr rtlCol="0" wrap="none">
            <a:spAutoFit/>
          </a:bodyPr>
          <a:p>
            <a:r>
              <a:rPr altLang="zh-CN" dirty="0" i="1" lang="en-US">
                <a:latin typeface="Symbol" panose="05050102010706020507" pitchFamily="18" charset="2"/>
              </a:rPr>
              <a:t>- </a:t>
            </a:r>
            <a:r>
              <a:rPr altLang="zh-CN" dirty="0" i="1" lang="en-US" err="1"/>
              <a:t>b</a:t>
            </a:r>
            <a:r>
              <a:rPr altLang="zh-CN" baseline="-25000" dirty="0" i="1" lang="en-US" err="1">
                <a:latin typeface="Times New Roman" panose="02020603050405020304" pitchFamily="18" charset="0"/>
                <a:cs typeface="Times New Roman" panose="02020603050405020304" pitchFamily="18" charset="0"/>
              </a:rPr>
              <a:t>N</a:t>
            </a:r>
            <a:endParaRPr altLang="en-US" baseline="-25000" dirty="0" i="1" lang="zh-CN">
              <a:latin typeface="Times New Roman" panose="02020603050405020304" pitchFamily="18" charset="0"/>
              <a:cs typeface="Times New Roman" panose="02020603050405020304" pitchFamily="18" charset="0"/>
            </a:endParaRPr>
          </a:p>
        </p:txBody>
      </p:sp>
      <p:cxnSp>
        <p:nvCxnSpPr>
          <p:cNvPr id="3146243" name="Straight Connector 67"/>
          <p:cNvCxnSpPr>
            <a:cxnSpLocks/>
            <a:stCxn id="1051036" idx="6"/>
          </p:cNvCxnSpPr>
          <p:nvPr/>
        </p:nvCxnSpPr>
        <p:spPr>
          <a:xfrm>
            <a:off x="4873989" y="2826224"/>
            <a:ext cx="22322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44" name="Straight Connector 68"/>
          <p:cNvCxnSpPr>
            <a:cxnSpLocks/>
            <a:endCxn id="1051031" idx="0"/>
          </p:cNvCxnSpPr>
          <p:nvPr/>
        </p:nvCxnSpPr>
        <p:spPr>
          <a:xfrm>
            <a:off x="6723559" y="2826224"/>
            <a:ext cx="0" cy="216024"/>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30" name="Rectangle 69"/>
          <p:cNvSpPr/>
          <p:nvPr/>
        </p:nvSpPr>
        <p:spPr>
          <a:xfrm>
            <a:off x="6476167" y="3042248"/>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1" name="TextBox 70"/>
          <p:cNvSpPr txBox="1"/>
          <p:nvPr/>
        </p:nvSpPr>
        <p:spPr>
          <a:xfrm>
            <a:off x="6494169" y="3042248"/>
            <a:ext cx="538479" cy="358140"/>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cxnSp>
        <p:nvCxnSpPr>
          <p:cNvPr id="3146245" name="Straight Connector 71"/>
          <p:cNvCxnSpPr>
            <a:cxnSpLocks/>
          </p:cNvCxnSpPr>
          <p:nvPr/>
        </p:nvCxnSpPr>
        <p:spPr>
          <a:xfrm>
            <a:off x="6728195" y="3402288"/>
            <a:ext cx="0" cy="39604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32" name="Rectangle 72"/>
          <p:cNvSpPr/>
          <p:nvPr/>
        </p:nvSpPr>
        <p:spPr>
          <a:xfrm>
            <a:off x="6476167" y="3798332"/>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3" name="TextBox 73"/>
          <p:cNvSpPr txBox="1"/>
          <p:nvPr/>
        </p:nvSpPr>
        <p:spPr>
          <a:xfrm>
            <a:off x="6494169" y="3798332"/>
            <a:ext cx="538479" cy="358141"/>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cxnSp>
        <p:nvCxnSpPr>
          <p:cNvPr id="3146246" name="Straight Connector 74"/>
          <p:cNvCxnSpPr>
            <a:cxnSpLocks/>
          </p:cNvCxnSpPr>
          <p:nvPr/>
        </p:nvCxnSpPr>
        <p:spPr>
          <a:xfrm flipH="1">
            <a:off x="6332151" y="3600310"/>
            <a:ext cx="378042" cy="0"/>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47" name="Straight Connector 75"/>
          <p:cNvCxnSpPr>
            <a:cxnSpLocks/>
          </p:cNvCxnSpPr>
          <p:nvPr/>
        </p:nvCxnSpPr>
        <p:spPr>
          <a:xfrm>
            <a:off x="6728195" y="4158372"/>
            <a:ext cx="0" cy="39604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48" name="Straight Connector 76"/>
          <p:cNvCxnSpPr>
            <a:cxnSpLocks/>
          </p:cNvCxnSpPr>
          <p:nvPr/>
        </p:nvCxnSpPr>
        <p:spPr>
          <a:xfrm flipH="1">
            <a:off x="6332151" y="4356394"/>
            <a:ext cx="378042" cy="0"/>
          </a:xfrm>
          <a:prstGeom prst="line"/>
          <a:ln w="28575">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1034" name="Rectangle 77"/>
          <p:cNvSpPr/>
          <p:nvPr/>
        </p:nvSpPr>
        <p:spPr>
          <a:xfrm>
            <a:off x="6476167" y="5670540"/>
            <a:ext cx="504056" cy="360040"/>
          </a:xfrm>
          <a:prstGeom prst="rect"/>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5" name="TextBox 78"/>
          <p:cNvSpPr txBox="1"/>
          <p:nvPr/>
        </p:nvSpPr>
        <p:spPr>
          <a:xfrm>
            <a:off x="6494169" y="5670540"/>
            <a:ext cx="538479" cy="358140"/>
          </a:xfrm>
          <a:prstGeom prst="rect"/>
          <a:noFill/>
        </p:spPr>
        <p:txBody>
          <a:bodyPr rtlCol="0" wrap="none">
            <a:spAutoFit/>
          </a:bodyPr>
          <a:p>
            <a:r>
              <a:rPr altLang="zh-CN" dirty="0" i="1" lang="en-US"/>
              <a:t>z</a:t>
            </a:r>
            <a:r>
              <a:rPr altLang="zh-CN" baseline="30000" dirty="0" lang="en-US">
                <a:latin typeface="Symbol" panose="05050102010706020507" pitchFamily="18" charset="2"/>
                <a:cs typeface="Times New Roman" panose="02020603050405020304" pitchFamily="18" charset="0"/>
              </a:rPr>
              <a:t>-</a:t>
            </a:r>
            <a:r>
              <a:rPr altLang="zh-CN" baseline="30000" dirty="0" lang="en-US">
                <a:latin typeface="Times New Roman" panose="02020603050405020304" pitchFamily="18" charset="0"/>
                <a:cs typeface="Times New Roman" panose="02020603050405020304" pitchFamily="18" charset="0"/>
              </a:rPr>
              <a:t>1</a:t>
            </a:r>
            <a:endParaRPr altLang="en-US" baseline="30000" dirty="0" lang="zh-CN">
              <a:latin typeface="Times New Roman" panose="02020603050405020304" pitchFamily="18" charset="0"/>
              <a:cs typeface="Times New Roman" panose="02020603050405020304" pitchFamily="18" charset="0"/>
            </a:endParaRPr>
          </a:p>
        </p:txBody>
      </p:sp>
      <p:cxnSp>
        <p:nvCxnSpPr>
          <p:cNvPr id="3146249" name="Straight Connector 79"/>
          <p:cNvCxnSpPr>
            <a:cxnSpLocks/>
          </p:cNvCxnSpPr>
          <p:nvPr/>
        </p:nvCxnSpPr>
        <p:spPr>
          <a:xfrm>
            <a:off x="6723559" y="6043936"/>
            <a:ext cx="0" cy="198022"/>
          </a:xfrm>
          <a:prstGeom prst="line"/>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6250" name="Straight Connector 80"/>
          <p:cNvCxnSpPr>
            <a:cxnSpLocks/>
          </p:cNvCxnSpPr>
          <p:nvPr/>
        </p:nvCxnSpPr>
        <p:spPr>
          <a:xfrm flipH="1">
            <a:off x="6313532" y="6241958"/>
            <a:ext cx="414663"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51" name="Straight Connector 81"/>
          <p:cNvCxnSpPr>
            <a:cxnSpLocks/>
          </p:cNvCxnSpPr>
          <p:nvPr/>
        </p:nvCxnSpPr>
        <p:spPr>
          <a:xfrm>
            <a:off x="6723559" y="4554416"/>
            <a:ext cx="0" cy="1116124"/>
          </a:xfrm>
          <a:prstGeom prst="line"/>
          <a:ln w="28575">
            <a:prstDash val="dashDot"/>
          </a:ln>
        </p:spPr>
        <p:style>
          <a:lnRef idx="1">
            <a:schemeClr val="accent1"/>
          </a:lnRef>
          <a:fillRef idx="0">
            <a:schemeClr val="accent1"/>
          </a:fillRef>
          <a:effectRef idx="0">
            <a:schemeClr val="accent1"/>
          </a:effectRef>
          <a:fontRef idx="minor">
            <a:schemeClr val="tx1"/>
          </a:fontRef>
        </p:style>
      </p:cxnSp>
      <p:grpSp>
        <p:nvGrpSpPr>
          <p:cNvPr id="353" name="Group 83"/>
          <p:cNvGrpSpPr/>
          <p:nvPr/>
        </p:nvGrpSpPr>
        <p:grpSpPr>
          <a:xfrm>
            <a:off x="4585957" y="2682208"/>
            <a:ext cx="288032" cy="288032"/>
            <a:chOff x="8242908" y="3203684"/>
            <a:chExt cx="361540" cy="361540"/>
          </a:xfrm>
        </p:grpSpPr>
        <p:sp>
          <p:nvSpPr>
            <p:cNvPr id="1051036" name="Oval 84"/>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52" name="Straight Connector 85"/>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53" name="Straight Connector 86"/>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grpSp>
        <p:nvGrpSpPr>
          <p:cNvPr id="354" name="Group 87"/>
          <p:cNvGrpSpPr/>
          <p:nvPr/>
        </p:nvGrpSpPr>
        <p:grpSpPr>
          <a:xfrm>
            <a:off x="4589965" y="3456294"/>
            <a:ext cx="288032" cy="288032"/>
            <a:chOff x="8242908" y="3203684"/>
            <a:chExt cx="361540" cy="361540"/>
          </a:xfrm>
        </p:grpSpPr>
        <p:sp>
          <p:nvSpPr>
            <p:cNvPr id="1051037" name="Oval 88"/>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54" name="Straight Connector 89"/>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55" name="Straight Connector 90"/>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grpSp>
        <p:nvGrpSpPr>
          <p:cNvPr id="355" name="Group 91"/>
          <p:cNvGrpSpPr/>
          <p:nvPr/>
        </p:nvGrpSpPr>
        <p:grpSpPr>
          <a:xfrm>
            <a:off x="4593973" y="4212378"/>
            <a:ext cx="288032" cy="288032"/>
            <a:chOff x="8242908" y="3203684"/>
            <a:chExt cx="361540" cy="361540"/>
          </a:xfrm>
        </p:grpSpPr>
        <p:sp>
          <p:nvSpPr>
            <p:cNvPr id="1051038" name="Oval 92"/>
            <p:cNvSpPr/>
            <p:nvPr/>
          </p:nvSpPr>
          <p:spPr>
            <a:xfrm>
              <a:off x="8242908" y="3203684"/>
              <a:ext cx="361540" cy="361540"/>
            </a:xfrm>
            <a:prstGeom prst="ellipse"/>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6256" name="Straight Connector 93"/>
            <p:cNvCxnSpPr>
              <a:cxnSpLocks/>
            </p:cNvCxnSpPr>
            <p:nvPr/>
          </p:nvCxnSpPr>
          <p:spPr>
            <a:xfrm>
              <a:off x="8316416" y="3388350"/>
              <a:ext cx="216024" cy="0"/>
            </a:xfrm>
            <a:prstGeom prst="line"/>
            <a:ln w="28575"/>
          </p:spPr>
          <p:style>
            <a:lnRef idx="1">
              <a:schemeClr val="accent1"/>
            </a:lnRef>
            <a:fillRef idx="0">
              <a:schemeClr val="accent1"/>
            </a:fillRef>
            <a:effectRef idx="0">
              <a:schemeClr val="accent1"/>
            </a:effectRef>
            <a:fontRef idx="minor">
              <a:schemeClr val="tx1"/>
            </a:fontRef>
          </p:style>
        </p:cxnSp>
        <p:cxnSp>
          <p:nvCxnSpPr>
            <p:cNvPr id="3146257" name="Straight Connector 94"/>
            <p:cNvCxnSpPr>
              <a:cxnSpLocks/>
            </p:cNvCxnSpPr>
            <p:nvPr/>
          </p:nvCxnSpPr>
          <p:spPr>
            <a:xfrm>
              <a:off x="8424428" y="3284984"/>
              <a:ext cx="0" cy="216024"/>
            </a:xfrm>
            <a:prstGeom prst="line"/>
            <a:ln w="28575"/>
          </p:spPr>
          <p:style>
            <a:lnRef idx="1">
              <a:schemeClr val="accent1"/>
            </a:lnRef>
            <a:fillRef idx="0">
              <a:schemeClr val="accent1"/>
            </a:fillRef>
            <a:effectRef idx="0">
              <a:schemeClr val="accent1"/>
            </a:effectRef>
            <a:fontRef idx="minor">
              <a:schemeClr val="tx1"/>
            </a:fontRef>
          </p:style>
        </p:cxnSp>
      </p:grpSp>
      <p:cxnSp>
        <p:nvCxnSpPr>
          <p:cNvPr id="3146258" name="Straight Connector 95"/>
          <p:cNvCxnSpPr>
            <a:cxnSpLocks/>
            <a:stCxn id="1051037" idx="0"/>
            <a:endCxn id="1051036" idx="4"/>
          </p:cNvCxnSpPr>
          <p:nvPr/>
        </p:nvCxnSpPr>
        <p:spPr>
          <a:xfrm flipH="1" flipV="1">
            <a:off x="4729973" y="2970240"/>
            <a:ext cx="4008" cy="48605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59" name="Straight Connector 96"/>
          <p:cNvCxnSpPr>
            <a:cxnSpLocks/>
          </p:cNvCxnSpPr>
          <p:nvPr/>
        </p:nvCxnSpPr>
        <p:spPr>
          <a:xfrm flipH="1" flipV="1">
            <a:off x="4729973" y="3724717"/>
            <a:ext cx="4008" cy="48605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60" name="Straight Connector 97"/>
          <p:cNvCxnSpPr>
            <a:cxnSpLocks/>
          </p:cNvCxnSpPr>
          <p:nvPr/>
        </p:nvCxnSpPr>
        <p:spPr>
          <a:xfrm flipV="1">
            <a:off x="4740629" y="4500410"/>
            <a:ext cx="0" cy="30603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61" name="Straight Connector 98"/>
          <p:cNvCxnSpPr>
            <a:cxnSpLocks/>
          </p:cNvCxnSpPr>
          <p:nvPr/>
        </p:nvCxnSpPr>
        <p:spPr>
          <a:xfrm>
            <a:off x="4740591" y="4878452"/>
            <a:ext cx="0" cy="1116124"/>
          </a:xfrm>
          <a:prstGeom prst="line"/>
          <a:ln w="28575">
            <a:prstDash val="dashDot"/>
          </a:ln>
        </p:spPr>
        <p:style>
          <a:lnRef idx="1">
            <a:schemeClr val="accent1"/>
          </a:lnRef>
          <a:fillRef idx="0">
            <a:schemeClr val="accent1"/>
          </a:fillRef>
          <a:effectRef idx="0">
            <a:schemeClr val="accent1"/>
          </a:effectRef>
          <a:fontRef idx="minor">
            <a:schemeClr val="tx1"/>
          </a:fontRef>
        </p:style>
      </p:cxnSp>
      <p:cxnSp>
        <p:nvCxnSpPr>
          <p:cNvPr id="3146262" name="Straight Connector 99"/>
          <p:cNvCxnSpPr>
            <a:cxnSpLocks/>
          </p:cNvCxnSpPr>
          <p:nvPr/>
        </p:nvCxnSpPr>
        <p:spPr>
          <a:xfrm flipV="1">
            <a:off x="4733981" y="5946821"/>
            <a:ext cx="0" cy="306034"/>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63" name="Straight Connector 103"/>
          <p:cNvCxnSpPr>
            <a:cxnSpLocks/>
          </p:cNvCxnSpPr>
          <p:nvPr/>
        </p:nvCxnSpPr>
        <p:spPr>
          <a:xfrm flipH="1">
            <a:off x="4873989" y="3598109"/>
            <a:ext cx="4320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64" name="Straight Connector 106"/>
          <p:cNvCxnSpPr>
            <a:cxnSpLocks/>
          </p:cNvCxnSpPr>
          <p:nvPr/>
        </p:nvCxnSpPr>
        <p:spPr>
          <a:xfrm flipH="1">
            <a:off x="4872621" y="4356394"/>
            <a:ext cx="432048" cy="0"/>
          </a:xfrm>
          <a:prstGeom prst="line"/>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46265" name="Straight Connector 108"/>
          <p:cNvCxnSpPr>
            <a:cxnSpLocks/>
          </p:cNvCxnSpPr>
          <p:nvPr/>
        </p:nvCxnSpPr>
        <p:spPr>
          <a:xfrm>
            <a:off x="4729973" y="6241358"/>
            <a:ext cx="568048" cy="0"/>
          </a:xfrm>
          <a:prstGeom prst="line"/>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1039" name="矩形 53"/>
          <p:cNvSpPr>
            <a:spLocks noChangeAspect="1" noMove="1" noResize="1" noRot="1" noAdjustHandles="1" noEditPoints="1" noChangeArrowheads="1" noChangeShapeType="1" noTextEdit="1"/>
          </p:cNvSpPr>
          <p:nvPr/>
        </p:nvSpPr>
        <p:spPr>
          <a:xfrm>
            <a:off x="3778491" y="1237519"/>
            <a:ext cx="5497851" cy="1044581"/>
          </a:xfrm>
          <a:prstGeom prst="rect"/>
          <a:blipFill rotWithShape="1">
            <a:blip xmlns:r="http://schemas.openxmlformats.org/officeDocument/2006/relationships" r:embed="rId5"/>
            <a:stretch>
              <a:fillRect/>
            </a:stretch>
          </a:blipFill>
        </p:spPr>
        <p:txBody>
          <a:bodyPr/>
          <a:p>
            <a:r>
              <a:rPr altLang="en-US" lang="zh-CN">
                <a:noFill/>
              </a:rPr>
              <a:t> </a:t>
            </a:r>
          </a:p>
        </p:txBody>
      </p:sp>
      <p:sp>
        <p:nvSpPr>
          <p:cNvPr id="1051040" name="Rectangle 50"/>
          <p:cNvSpPr>
            <a:spLocks noChangeAspect="1" noMove="1" noResize="1" noRot="1" noAdjustHandles="1" noEditPoints="1" noChangeArrowheads="1" noChangeShapeType="1" noTextEdit="1"/>
          </p:cNvSpPr>
          <p:nvPr/>
        </p:nvSpPr>
        <p:spPr>
          <a:xfrm>
            <a:off x="6723559" y="3411580"/>
            <a:ext cx="1074077" cy="369332"/>
          </a:xfrm>
          <a:prstGeom prst="rect"/>
          <a:blipFill rotWithShape="1">
            <a:blip xmlns:r="http://schemas.openxmlformats.org/officeDocument/2006/relationships" r:embed="rId6"/>
            <a:stretch>
              <a:fillRect b="-16667"/>
            </a:stretch>
          </a:blipFill>
        </p:spPr>
        <p:txBody>
          <a:bodyPr/>
          <a:p>
            <a:r>
              <a:rPr altLang="en-US" lang="zh-CN">
                <a:noFill/>
              </a:rPr>
              <a:t> </a:t>
            </a:r>
          </a:p>
        </p:txBody>
      </p:sp>
      <p:sp>
        <p:nvSpPr>
          <p:cNvPr id="1051041" name="Rectangle 50"/>
          <p:cNvSpPr>
            <a:spLocks noChangeAspect="1" noMove="1" noResize="1" noRot="1" noAdjustHandles="1" noEditPoints="1" noChangeArrowheads="1" noChangeShapeType="1" noTextEdit="1"/>
          </p:cNvSpPr>
          <p:nvPr/>
        </p:nvSpPr>
        <p:spPr>
          <a:xfrm>
            <a:off x="6732240" y="4210771"/>
            <a:ext cx="1074077" cy="369332"/>
          </a:xfrm>
          <a:prstGeom prst="rect"/>
          <a:blipFill rotWithShape="1">
            <a:blip xmlns:r="http://schemas.openxmlformats.org/officeDocument/2006/relationships" r:embed="rId7"/>
            <a:stretch>
              <a:fillRect b="-16667"/>
            </a:stretch>
          </a:blipFill>
        </p:spPr>
        <p:txBody>
          <a:bodyPr/>
          <a:p>
            <a:r>
              <a:rPr altLang="en-US" lang="zh-CN">
                <a:noFill/>
              </a:rPr>
              <a:t> </a:t>
            </a:r>
          </a:p>
        </p:txBody>
      </p:sp>
      <p:sp>
        <p:nvSpPr>
          <p:cNvPr id="1051042" name="页脚占位符 54"/>
          <p:cNvSpPr>
            <a:spLocks noGrp="1"/>
          </p:cNvSpPr>
          <p:nvPr>
            <p:ph type="ftr" sz="quarter" idx="11"/>
          </p:nvPr>
        </p:nvSpPr>
        <p:spPr/>
        <p:txBody>
          <a:bodyPr/>
          <a:p>
            <a:r>
              <a:rPr altLang="zh-CN" lang="en-US"/>
              <a:t>Digital Signal Processing by Yu Yajun @ SUSTech</a:t>
            </a:r>
            <a:endParaRPr altLang="en-US" lang="zh-CN"/>
          </a:p>
        </p:txBody>
      </p:sp>
      <p:sp>
        <p:nvSpPr>
          <p:cNvPr id="1051043" name="Rectangle 51"/>
          <p:cNvSpPr>
            <a:spLocks noChangeAspect="1" noMove="1" noResize="1" noRot="1" noAdjustHandles="1" noEditPoints="1" noChangeArrowheads="1" noChangeShapeType="1" noTextEdit="1"/>
          </p:cNvSpPr>
          <p:nvPr/>
        </p:nvSpPr>
        <p:spPr>
          <a:xfrm>
            <a:off x="831064" y="6021288"/>
            <a:ext cx="1148648" cy="369332"/>
          </a:xfrm>
          <a:prstGeom prst="rect"/>
          <a:blipFill rotWithShape="1">
            <a:blip xmlns:r="http://schemas.openxmlformats.org/officeDocument/2006/relationships" r:embed="rId8"/>
            <a:stretch>
              <a:fillRect b="-16667"/>
            </a:stretch>
          </a:blipFill>
        </p:spPr>
        <p:txBody>
          <a:bodyPr/>
          <a:p>
            <a:r>
              <a:rPr altLang="en-US" lang="zh-CN">
                <a:noFill/>
              </a:rPr>
              <a:t> </a:t>
            </a:r>
          </a:p>
        </p:txBody>
      </p:sp>
      <p:sp>
        <p:nvSpPr>
          <p:cNvPr id="1051044" name="Rectangle 50"/>
          <p:cNvSpPr>
            <a:spLocks noChangeAspect="1" noMove="1" noResize="1" noRot="1" noAdjustHandles="1" noEditPoints="1" noChangeArrowheads="1" noChangeShapeType="1" noTextEdit="1"/>
          </p:cNvSpPr>
          <p:nvPr/>
        </p:nvSpPr>
        <p:spPr>
          <a:xfrm>
            <a:off x="6732240" y="6021288"/>
            <a:ext cx="1123193" cy="369332"/>
          </a:xfrm>
          <a:prstGeom prst="rect"/>
          <a:blipFill rotWithShape="1">
            <a:blip xmlns:r="http://schemas.openxmlformats.org/officeDocument/2006/relationships" r:embed="rId9"/>
            <a:stretch>
              <a:fillRect b="-16667"/>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10">
            <p14:nvContentPartPr>
              <p14:cNvPr id="1051045" name=""/>
              <p14:cNvContentPartPr/>
              <p14:nvPr/>
            </p14:nvContentPartPr>
            <p14:xfrm>
              <a:off x="176945" y="2576609"/>
              <a:ext cx="103835" cy="202019"/>
            </p14:xfrm>
          </p:contentPart>
        </mc:Choice>
        <mc:Fallback>
          <p:sp>
            <p:nvSpPr>
              <p:cNvPr id="1051045" name=""/>
              <p:cNvSpPr/>
              <p:nvPr/>
            </p:nvSpPr>
            <p:spPr>
              <a:xfrm>
                <a:off x="176945" y="2576609"/>
                <a:ext cx="103835" cy="202019"/>
              </a:xfrm>
            </p:spPr>
          </p:sp>
        </mc:Fallback>
      </mc:AlternateContent>
      <mc:AlternateContent xmlns:mc="http://schemas.openxmlformats.org/markup-compatibility/2006">
        <mc:Choice xmlns:p14="http://schemas.microsoft.com/office/powerpoint/2010/main" Requires="p14">
          <p:contentPart p14:bwMode="auto" r:id="rId11">
            <p14:nvContentPartPr>
              <p14:cNvPr id="1051046" name=""/>
              <p14:cNvContentPartPr/>
              <p14:nvPr/>
            </p14:nvContentPartPr>
            <p14:xfrm>
              <a:off x="256677" y="2444362"/>
              <a:ext cx="69211" cy="305229"/>
            </p14:xfrm>
          </p:contentPart>
        </mc:Choice>
        <mc:Fallback>
          <p:sp>
            <p:nvSpPr>
              <p:cNvPr id="1051046" name=""/>
              <p:cNvSpPr/>
              <p:nvPr/>
            </p:nvSpPr>
            <p:spPr>
              <a:xfrm>
                <a:off x="256677" y="2444362"/>
                <a:ext cx="69211" cy="305229"/>
              </a:xfrm>
            </p:spPr>
          </p:sp>
        </mc:Fallback>
      </mc:AlternateContent>
      <mc:AlternateContent xmlns:mc="http://schemas.openxmlformats.org/markup-compatibility/2006">
        <mc:Choice xmlns:p14="http://schemas.microsoft.com/office/powerpoint/2010/main" Requires="p14">
          <p:contentPart p14:bwMode="auto" r:id="rId12">
            <p14:nvContentPartPr>
              <p14:cNvPr id="1051047" name=""/>
              <p14:cNvContentPartPr/>
              <p14:nvPr/>
            </p14:nvContentPartPr>
            <p14:xfrm>
              <a:off x="274398" y="2597781"/>
              <a:ext cx="182677" cy="122218"/>
            </p14:xfrm>
          </p:contentPart>
        </mc:Choice>
        <mc:Fallback>
          <p:sp>
            <p:nvSpPr>
              <p:cNvPr id="1051047" name=""/>
              <p:cNvSpPr/>
              <p:nvPr/>
            </p:nvSpPr>
            <p:spPr>
              <a:xfrm>
                <a:off x="274398" y="2597781"/>
                <a:ext cx="182677" cy="122218"/>
              </a:xfrm>
            </p:spPr>
          </p:sp>
        </mc:Fallback>
      </mc:AlternateContent>
      <mc:AlternateContent xmlns:mc="http://schemas.openxmlformats.org/markup-compatibility/2006">
        <mc:Choice xmlns:p14="http://schemas.microsoft.com/office/powerpoint/2010/main" Requires="p14">
          <p:contentPart p14:bwMode="auto" r:id="rId13">
            <p14:nvContentPartPr>
              <p14:cNvPr id="1051048" name=""/>
              <p14:cNvContentPartPr/>
              <p14:nvPr/>
            </p14:nvContentPartPr>
            <p14:xfrm>
              <a:off x="452455" y="2454430"/>
              <a:ext cx="69862" cy="301760"/>
            </p14:xfrm>
          </p:contentPart>
        </mc:Choice>
        <mc:Fallback>
          <p:sp>
            <p:nvSpPr>
              <p:cNvPr id="1051048" name=""/>
              <p:cNvSpPr/>
              <p:nvPr/>
            </p:nvSpPr>
            <p:spPr>
              <a:xfrm>
                <a:off x="452455" y="2454430"/>
                <a:ext cx="69862" cy="301760"/>
              </a:xfrm>
            </p:spPr>
          </p:sp>
        </mc:Fallback>
      </mc:AlternateContent>
      <mc:AlternateContent xmlns:mc="http://schemas.openxmlformats.org/markup-compatibility/2006">
        <mc:Choice xmlns:p14="http://schemas.microsoft.com/office/powerpoint/2010/main" Requires="p14">
          <p:contentPart p14:bwMode="auto" r:id="rId14">
            <p14:nvContentPartPr>
              <p14:cNvPr id="1051049" name=""/>
              <p14:cNvContentPartPr/>
              <p14:nvPr/>
            </p14:nvContentPartPr>
            <p14:xfrm>
              <a:off x="501268" y="2559793"/>
              <a:ext cx="166630" cy="160307"/>
            </p14:xfrm>
          </p:contentPart>
        </mc:Choice>
        <mc:Fallback>
          <p:sp>
            <p:nvSpPr>
              <p:cNvPr id="1051049" name=""/>
              <p:cNvSpPr/>
              <p:nvPr/>
            </p:nvSpPr>
            <p:spPr>
              <a:xfrm>
                <a:off x="501268" y="2559793"/>
                <a:ext cx="166630" cy="160307"/>
              </a:xfrm>
            </p:spPr>
          </p:sp>
        </mc:Fallback>
      </mc:AlternateContent>
      <mc:AlternateContent xmlns:mc="http://schemas.openxmlformats.org/markup-compatibility/2006">
        <mc:Choice xmlns:p14="http://schemas.microsoft.com/office/powerpoint/2010/main" Requires="p14">
          <p:contentPart p14:bwMode="auto" r:id="rId15">
            <p14:nvContentPartPr>
              <p14:cNvPr id="1051050" name=""/>
              <p14:cNvContentPartPr/>
              <p14:nvPr/>
            </p14:nvContentPartPr>
            <p14:xfrm>
              <a:off x="693921" y="2552598"/>
              <a:ext cx="42910" cy="122327"/>
            </p14:xfrm>
          </p:contentPart>
        </mc:Choice>
        <mc:Fallback>
          <p:sp>
            <p:nvSpPr>
              <p:cNvPr id="1051050" name=""/>
              <p:cNvSpPr/>
              <p:nvPr/>
            </p:nvSpPr>
            <p:spPr>
              <a:xfrm>
                <a:off x="693921" y="2552598"/>
                <a:ext cx="42910" cy="122327"/>
              </a:xfrm>
            </p:spPr>
          </p:sp>
        </mc:Fallback>
      </mc:AlternateContent>
      <mc:AlternateContent xmlns:mc="http://schemas.openxmlformats.org/markup-compatibility/2006">
        <mc:Choice xmlns:p14="http://schemas.microsoft.com/office/powerpoint/2010/main" Requires="p14">
          <p:contentPart p14:bwMode="auto" r:id="rId16">
            <p14:nvContentPartPr>
              <p14:cNvPr id="1051051" name=""/>
              <p14:cNvContentPartPr/>
              <p14:nvPr/>
            </p14:nvContentPartPr>
            <p14:xfrm>
              <a:off x="680671" y="2584063"/>
              <a:ext cx="78005" cy="305372"/>
            </p14:xfrm>
          </p:contentPart>
        </mc:Choice>
        <mc:Fallback>
          <p:sp>
            <p:nvSpPr>
              <p:cNvPr id="1051051" name=""/>
              <p:cNvSpPr/>
              <p:nvPr/>
            </p:nvSpPr>
            <p:spPr>
              <a:xfrm>
                <a:off x="680671" y="2584063"/>
                <a:ext cx="78005" cy="305372"/>
              </a:xfrm>
            </p:spPr>
          </p:sp>
        </mc:Fallback>
      </mc:AlternateContent>
      <mc:AlternateContent xmlns:mc="http://schemas.openxmlformats.org/markup-compatibility/2006">
        <mc:Choice xmlns:p14="http://schemas.microsoft.com/office/powerpoint/2010/main" Requires="p14">
          <p:contentPart p14:bwMode="auto" r:id="rId17">
            <p14:nvContentPartPr>
              <p14:cNvPr id="1051052" name=""/>
              <p14:cNvContentPartPr/>
              <p14:nvPr/>
            </p14:nvContentPartPr>
            <p14:xfrm>
              <a:off x="915371" y="2559392"/>
              <a:ext cx="98268" cy="150008"/>
            </p14:xfrm>
          </p:contentPart>
        </mc:Choice>
        <mc:Fallback>
          <p:sp>
            <p:nvSpPr>
              <p:cNvPr id="1051052" name=""/>
              <p:cNvSpPr/>
              <p:nvPr/>
            </p:nvSpPr>
            <p:spPr>
              <a:xfrm>
                <a:off x="915371" y="2559392"/>
                <a:ext cx="98268" cy="150008"/>
              </a:xfrm>
            </p:spPr>
          </p:sp>
        </mc:Fallback>
      </mc:AlternateContent>
      <mc:AlternateContent xmlns:mc="http://schemas.openxmlformats.org/markup-compatibility/2006">
        <mc:Choice xmlns:p14="http://schemas.microsoft.com/office/powerpoint/2010/main" Requires="p14">
          <p:contentPart p14:bwMode="auto" r:id="rId18">
            <p14:nvContentPartPr>
              <p14:cNvPr id="1051053" name=""/>
              <p14:cNvContentPartPr/>
              <p14:nvPr/>
            </p14:nvContentPartPr>
            <p14:xfrm>
              <a:off x="1026920" y="2370107"/>
              <a:ext cx="200586" cy="359554"/>
            </p14:xfrm>
          </p:contentPart>
        </mc:Choice>
        <mc:Fallback>
          <p:sp>
            <p:nvSpPr>
              <p:cNvPr id="1051053" name=""/>
              <p:cNvSpPr/>
              <p:nvPr/>
            </p:nvSpPr>
            <p:spPr>
              <a:xfrm>
                <a:off x="1026920" y="2370107"/>
                <a:ext cx="200586" cy="359554"/>
              </a:xfrm>
            </p:spPr>
          </p:sp>
        </mc:Fallback>
      </mc:AlternateContent>
      <mc:AlternateContent xmlns:mc="http://schemas.openxmlformats.org/markup-compatibility/2006">
        <mc:Choice xmlns:p14="http://schemas.microsoft.com/office/powerpoint/2010/main" Requires="p14">
          <p:contentPart p14:bwMode="auto" r:id="rId19">
            <p14:nvContentPartPr>
              <p14:cNvPr id="1051054" name=""/>
              <p14:cNvContentPartPr/>
              <p14:nvPr/>
            </p14:nvContentPartPr>
            <p14:xfrm>
              <a:off x="1144947" y="2520094"/>
              <a:ext cx="155807" cy="164079"/>
            </p14:xfrm>
          </p:contentPart>
        </mc:Choice>
        <mc:Fallback>
          <p:sp>
            <p:nvSpPr>
              <p:cNvPr id="1051054" name=""/>
              <p:cNvSpPr/>
              <p:nvPr/>
            </p:nvSpPr>
            <p:spPr>
              <a:xfrm>
                <a:off x="1144947" y="2520094"/>
                <a:ext cx="155807" cy="164079"/>
              </a:xfrm>
            </p:spPr>
          </p:sp>
        </mc:Fallback>
      </mc:AlternateContent>
      <mc:AlternateContent xmlns:mc="http://schemas.openxmlformats.org/markup-compatibility/2006">
        <mc:Choice xmlns:p14="http://schemas.microsoft.com/office/powerpoint/2010/main" Requires="p14">
          <p:contentPart p14:bwMode="auto" r:id="rId20">
            <p14:nvContentPartPr>
              <p14:cNvPr id="1051055" name=""/>
              <p14:cNvContentPartPr/>
              <p14:nvPr/>
            </p14:nvContentPartPr>
            <p14:xfrm>
              <a:off x="1307366" y="2548194"/>
              <a:ext cx="15720" cy="135292"/>
            </p14:xfrm>
          </p:contentPart>
        </mc:Choice>
        <mc:Fallback>
          <p:sp>
            <p:nvSpPr>
              <p:cNvPr id="1051055" name=""/>
              <p:cNvSpPr/>
              <p:nvPr/>
            </p:nvSpPr>
            <p:spPr>
              <a:xfrm>
                <a:off x="1307366" y="2548194"/>
                <a:ext cx="15720" cy="135292"/>
              </a:xfrm>
            </p:spPr>
          </p:sp>
        </mc:Fallback>
      </mc:AlternateContent>
      <mc:AlternateContent xmlns:mc="http://schemas.openxmlformats.org/markup-compatibility/2006">
        <mc:Choice xmlns:p14="http://schemas.microsoft.com/office/powerpoint/2010/main" Requires="p14">
          <p:contentPart p14:bwMode="auto" r:id="rId21">
            <p14:nvContentPartPr>
              <p14:cNvPr id="1051056" name=""/>
              <p14:cNvContentPartPr/>
              <p14:nvPr/>
            </p14:nvContentPartPr>
            <p14:xfrm>
              <a:off x="1251895" y="2411622"/>
              <a:ext cx="70879" cy="87965"/>
            </p14:xfrm>
          </p:contentPart>
        </mc:Choice>
        <mc:Fallback>
          <p:sp>
            <p:nvSpPr>
              <p:cNvPr id="1051056" name=""/>
              <p:cNvSpPr/>
              <p:nvPr/>
            </p:nvSpPr>
            <p:spPr>
              <a:xfrm>
                <a:off x="1251895" y="2411622"/>
                <a:ext cx="70879" cy="87965"/>
              </a:xfrm>
            </p:spPr>
          </p:sp>
        </mc:Fallback>
      </mc:AlternateContent>
      <mc:AlternateContent xmlns:mc="http://schemas.openxmlformats.org/markup-compatibility/2006">
        <mc:Choice xmlns:p14="http://schemas.microsoft.com/office/powerpoint/2010/main" Requires="p14">
          <p:contentPart p14:bwMode="auto" r:id="rId22">
            <p14:nvContentPartPr>
              <p14:cNvPr id="1051057" name=""/>
              <p14:cNvContentPartPr/>
              <p14:nvPr/>
            </p14:nvContentPartPr>
            <p14:xfrm>
              <a:off x="1393834" y="2507555"/>
              <a:ext cx="81593" cy="184185"/>
            </p14:xfrm>
          </p:contentPart>
        </mc:Choice>
        <mc:Fallback>
          <p:sp>
            <p:nvSpPr>
              <p:cNvPr id="1051057" name=""/>
              <p:cNvSpPr/>
              <p:nvPr/>
            </p:nvSpPr>
            <p:spPr>
              <a:xfrm>
                <a:off x="1393834" y="2507555"/>
                <a:ext cx="81593" cy="184185"/>
              </a:xfrm>
            </p:spPr>
          </p:sp>
        </mc:Fallback>
      </mc:AlternateContent>
      <mc:AlternateContent xmlns:mc="http://schemas.openxmlformats.org/markup-compatibility/2006">
        <mc:Choice xmlns:p14="http://schemas.microsoft.com/office/powerpoint/2010/main" Requires="p14">
          <p:contentPart p14:bwMode="auto" r:id="rId23">
            <p14:nvContentPartPr>
              <p14:cNvPr id="1051058" name=""/>
              <p14:cNvContentPartPr/>
              <p14:nvPr/>
            </p14:nvContentPartPr>
            <p14:xfrm>
              <a:off x="458577" y="976030"/>
              <a:ext cx="31976" cy="515264"/>
            </p14:xfrm>
          </p:contentPart>
        </mc:Choice>
        <mc:Fallback>
          <p:sp>
            <p:nvSpPr>
              <p:cNvPr id="1051058" name=""/>
              <p:cNvSpPr/>
              <p:nvPr/>
            </p:nvSpPr>
            <p:spPr>
              <a:xfrm>
                <a:off x="458577" y="976030"/>
                <a:ext cx="31976" cy="515264"/>
              </a:xfrm>
            </p:spPr>
          </p:sp>
        </mc:Fallback>
      </mc:AlternateContent>
      <mc:AlternateContent xmlns:mc="http://schemas.openxmlformats.org/markup-compatibility/2006">
        <mc:Choice xmlns:p14="http://schemas.microsoft.com/office/powerpoint/2010/main" Requires="p14">
          <p:contentPart p14:bwMode="auto" r:id="rId24">
            <p14:nvContentPartPr>
              <p14:cNvPr id="1051059" name=""/>
              <p14:cNvContentPartPr/>
              <p14:nvPr/>
            </p14:nvContentPartPr>
            <p14:xfrm>
              <a:off x="467429" y="951267"/>
              <a:ext cx="241502" cy="482977"/>
            </p14:xfrm>
          </p:contentPart>
        </mc:Choice>
        <mc:Fallback>
          <p:sp>
            <p:nvSpPr>
              <p:cNvPr id="1051059" name=""/>
              <p:cNvSpPr/>
              <p:nvPr/>
            </p:nvSpPr>
            <p:spPr>
              <a:xfrm>
                <a:off x="467429" y="951267"/>
                <a:ext cx="241502" cy="482977"/>
              </a:xfrm>
            </p:spPr>
          </p:sp>
        </mc:Fallback>
      </mc:AlternateContent>
      <mc:AlternateContent xmlns:mc="http://schemas.openxmlformats.org/markup-compatibility/2006">
        <mc:Choice xmlns:p14="http://schemas.microsoft.com/office/powerpoint/2010/main" Requires="p14">
          <p:contentPart p14:bwMode="auto" r:id="rId25">
            <p14:nvContentPartPr>
              <p14:cNvPr id="1051060" name=""/>
              <p14:cNvContentPartPr/>
              <p14:nvPr/>
            </p14:nvContentPartPr>
            <p14:xfrm>
              <a:off x="378534" y="1095274"/>
              <a:ext cx="290283" cy="425327"/>
            </p14:xfrm>
          </p:contentPart>
        </mc:Choice>
        <mc:Fallback>
          <p:sp>
            <p:nvSpPr>
              <p:cNvPr id="1051060" name=""/>
              <p:cNvSpPr/>
              <p:nvPr/>
            </p:nvSpPr>
            <p:spPr>
              <a:xfrm>
                <a:off x="378534" y="1095274"/>
                <a:ext cx="290283" cy="425327"/>
              </a:xfrm>
            </p:spPr>
          </p:sp>
        </mc:Fallback>
      </mc:AlternateContent>
      <mc:AlternateContent xmlns:mc="http://schemas.openxmlformats.org/markup-compatibility/2006">
        <mc:Choice xmlns:p14="http://schemas.microsoft.com/office/powerpoint/2010/main" Requires="p14">
          <p:contentPart p14:bwMode="auto" r:id="rId26">
            <p14:nvContentPartPr>
              <p14:cNvPr id="1051061" name=""/>
              <p14:cNvContentPartPr/>
              <p14:nvPr/>
            </p14:nvContentPartPr>
            <p14:xfrm>
              <a:off x="380439" y="1303778"/>
              <a:ext cx="434542" cy="159106"/>
            </p14:xfrm>
          </p:contentPart>
        </mc:Choice>
        <mc:Fallback>
          <p:sp>
            <p:nvSpPr>
              <p:cNvPr id="1051061" name=""/>
              <p:cNvSpPr/>
              <p:nvPr/>
            </p:nvSpPr>
            <p:spPr>
              <a:xfrm>
                <a:off x="380439" y="1303778"/>
                <a:ext cx="434542" cy="159106"/>
              </a:xfrm>
            </p:spPr>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356" name=""/>
        <p:cNvGrpSpPr/>
        <p:nvPr/>
      </p:nvGrpSpPr>
      <p:grpSpPr>
        <a:xfrm>
          <a:off x="0" y="0"/>
          <a:ext cx="0" cy="0"/>
          <a:chOff x="0" y="0"/>
          <a:chExt cx="0" cy="0"/>
        </a:xfrm>
      </p:grpSpPr>
      <p:sp>
        <p:nvSpPr>
          <p:cNvPr id="1051062" name="Title 1"/>
          <p:cNvSpPr>
            <a:spLocks noGrp="1"/>
          </p:cNvSpPr>
          <p:nvPr>
            <p:ph type="title"/>
          </p:nvPr>
        </p:nvSpPr>
        <p:spPr>
          <a:xfrm>
            <a:off x="457200" y="440668"/>
            <a:ext cx="8229600" cy="1143000"/>
          </a:xfrm>
        </p:spPr>
        <p:txBody>
          <a:bodyPr/>
          <a:p>
            <a:r>
              <a:rPr altLang="zh-CN" b="1" dirty="0" lang="en-US"/>
              <a:t>Classification of LTI System</a:t>
            </a:r>
            <a:endParaRPr altLang="en-US" b="1" dirty="0" lang="zh-CN"/>
          </a:p>
        </p:txBody>
      </p:sp>
      <p:sp>
        <p:nvSpPr>
          <p:cNvPr id="1051063" name="Content Placeholder 2"/>
          <p:cNvSpPr>
            <a:spLocks noChangeAspect="1" noMove="1" noResize="1" noRot="1" noGrp="1" noAdjustHandles="1" noEditPoints="1" noChangeArrowheads="1" noChangeShapeType="1" noTextEdit="1"/>
          </p:cNvSpPr>
          <p:nvPr>
            <p:ph idx="1"/>
          </p:nvPr>
        </p:nvSpPr>
        <p:spPr>
          <a:xfrm>
            <a:off x="457200" y="1664804"/>
            <a:ext cx="8229600" cy="4896544"/>
          </a:xfrm>
          <a:blipFill rotWithShape="1">
            <a:blip xmlns:r="http://schemas.openxmlformats.org/officeDocument/2006/relationships" r:embed="rId1"/>
            <a:stretch>
              <a:fillRect l="-889" t="-996"/>
            </a:stretch>
          </a:blipFill>
        </p:spPr>
        <p:txBody>
          <a:bodyPr/>
          <a:p>
            <a:r>
              <a:rPr altLang="en-US" lang="zh-CN">
                <a:noFill/>
              </a:rPr>
              <a:t> </a:t>
            </a:r>
          </a:p>
        </p:txBody>
      </p:sp>
      <p:sp>
        <p:nvSpPr>
          <p:cNvPr id="1051064" name="Slide Number Placeholder 3"/>
          <p:cNvSpPr>
            <a:spLocks noGrp="1"/>
          </p:cNvSpPr>
          <p:nvPr>
            <p:ph type="sldNum" sz="quarter" idx="12"/>
          </p:nvPr>
        </p:nvSpPr>
        <p:spPr/>
        <p:txBody>
          <a:bodyPr/>
          <a:p>
            <a:fld id="{92BCE318-9B8C-4959-AA5F-B14B64145063}" type="slidenum">
              <a:rPr altLang="en-US" lang="zh-CN" smtClean="0"/>
              <a:t>77</a:t>
            </a:fld>
            <a:endParaRPr altLang="en-US" lang="zh-CN"/>
          </a:p>
        </p:txBody>
      </p:sp>
      <p:sp>
        <p:nvSpPr>
          <p:cNvPr id="1051065" name="页脚占位符 4"/>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357" name=""/>
        <p:cNvGrpSpPr/>
        <p:nvPr/>
      </p:nvGrpSpPr>
      <p:grpSpPr>
        <a:xfrm>
          <a:off x="0" y="0"/>
          <a:ext cx="0" cy="0"/>
          <a:chOff x="0" y="0"/>
          <a:chExt cx="0" cy="0"/>
        </a:xfrm>
      </p:grpSpPr>
      <p:sp>
        <p:nvSpPr>
          <p:cNvPr id="1051066" name="Content Placeholder 2"/>
          <p:cNvSpPr>
            <a:spLocks noChangeAspect="1" noMove="1" noResize="1" noRot="1" noGrp="1" noAdjustHandles="1" noEditPoints="1" noChangeArrowheads="1" noChangeShapeType="1" noTextEdit="1"/>
          </p:cNvSpPr>
          <p:nvPr>
            <p:ph idx="1"/>
          </p:nvPr>
        </p:nvSpPr>
        <p:spPr>
          <a:xfrm>
            <a:off x="457200" y="764704"/>
            <a:ext cx="8229600" cy="5796644"/>
          </a:xfrm>
          <a:blipFill rotWithShape="1">
            <a:blip xmlns:r="http://schemas.openxmlformats.org/officeDocument/2006/relationships" r:embed="rId1"/>
            <a:stretch>
              <a:fillRect t="-1472" r="-1185"/>
            </a:stretch>
          </a:blipFill>
        </p:spPr>
        <p:txBody>
          <a:bodyPr/>
          <a:p>
            <a:r>
              <a:rPr altLang="en-US" lang="zh-CN">
                <a:noFill/>
              </a:rPr>
              <a:t> </a:t>
            </a:r>
          </a:p>
        </p:txBody>
      </p:sp>
      <p:sp>
        <p:nvSpPr>
          <p:cNvPr id="1051067" name="Slide Number Placeholder 3"/>
          <p:cNvSpPr>
            <a:spLocks noGrp="1"/>
          </p:cNvSpPr>
          <p:nvPr>
            <p:ph type="sldNum" sz="quarter" idx="12"/>
          </p:nvPr>
        </p:nvSpPr>
        <p:spPr/>
        <p:txBody>
          <a:bodyPr/>
          <a:p>
            <a:fld id="{92BCE318-9B8C-4959-AA5F-B14B64145063}" type="slidenum">
              <a:rPr altLang="en-US" lang="zh-CN" smtClean="0"/>
              <a:t>78</a:t>
            </a:fld>
            <a:endParaRPr altLang="en-US" lang="zh-CN"/>
          </a:p>
        </p:txBody>
      </p:sp>
      <p:sp>
        <p:nvSpPr>
          <p:cNvPr id="1051068"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1069" name=""/>
              <p14:cNvContentPartPr/>
              <p14:nvPr/>
            </p14:nvContentPartPr>
            <p14:xfrm>
              <a:off x="3522425" y="1414257"/>
              <a:ext cx="987134" cy="1163378"/>
            </p14:xfrm>
          </p:contentPart>
        </mc:Choice>
        <mc:Fallback>
          <p:sp>
            <p:nvSpPr>
              <p:cNvPr id="1051069" name=""/>
              <p:cNvSpPr/>
              <p:nvPr/>
            </p:nvSpPr>
            <p:spPr>
              <a:xfrm>
                <a:off x="3522425" y="1414257"/>
                <a:ext cx="987134" cy="1163378"/>
              </a:xfrm>
            </p:spPr>
          </p:sp>
        </mc:Fallback>
      </mc:AlternateContent>
      <mc:AlternateContent xmlns:mc="http://schemas.openxmlformats.org/markup-compatibility/2006">
        <mc:Choice xmlns:p14="http://schemas.microsoft.com/office/powerpoint/2010/main" Requires="p14">
          <p:contentPart p14:bwMode="auto" r:id="rId3">
            <p14:nvContentPartPr>
              <p14:cNvPr id="1051070" name=""/>
              <p14:cNvContentPartPr/>
              <p14:nvPr/>
            </p14:nvContentPartPr>
            <p14:xfrm>
              <a:off x="3585689" y="2824140"/>
              <a:ext cx="784784" cy="1127038"/>
            </p14:xfrm>
          </p:contentPart>
        </mc:Choice>
        <mc:Fallback>
          <p:sp>
            <p:nvSpPr>
              <p:cNvPr id="1051070" name=""/>
              <p:cNvSpPr/>
              <p:nvPr/>
            </p:nvSpPr>
            <p:spPr>
              <a:xfrm>
                <a:off x="3585689" y="2824140"/>
                <a:ext cx="784784" cy="1127038"/>
              </a:xfrm>
            </p:spPr>
          </p:sp>
        </mc:Fallback>
      </mc:AlternateContent>
      <mc:AlternateContent xmlns:mc="http://schemas.openxmlformats.org/markup-compatibility/2006">
        <mc:Choice xmlns:p14="http://schemas.microsoft.com/office/powerpoint/2010/main" Requires="p14">
          <p:contentPart p14:bwMode="auto" r:id="rId4">
            <p14:nvContentPartPr>
              <p14:cNvPr id="1051071" name=""/>
              <p14:cNvContentPartPr/>
              <p14:nvPr/>
            </p14:nvContentPartPr>
            <p14:xfrm>
              <a:off x="6123778" y="4979525"/>
              <a:ext cx="505401" cy="712825"/>
            </p14:xfrm>
          </p:contentPart>
        </mc:Choice>
        <mc:Fallback>
          <p:sp>
            <p:nvSpPr>
              <p:cNvPr id="1051071" name=""/>
              <p:cNvSpPr/>
              <p:nvPr/>
            </p:nvSpPr>
            <p:spPr>
              <a:xfrm>
                <a:off x="6123778" y="4979525"/>
                <a:ext cx="505401" cy="712825"/>
              </a:xfrm>
            </p:spPr>
          </p:sp>
        </mc:Fallback>
      </mc:AlternateContent>
      <mc:AlternateContent xmlns:mc="http://schemas.openxmlformats.org/markup-compatibility/2006">
        <mc:Choice xmlns:p14="http://schemas.microsoft.com/office/powerpoint/2010/main" Requires="p14">
          <p:contentPart p14:bwMode="auto" r:id="rId5">
            <p14:nvContentPartPr>
              <p14:cNvPr id="1051072" name=""/>
              <p14:cNvContentPartPr/>
              <p14:nvPr/>
            </p14:nvContentPartPr>
            <p14:xfrm>
              <a:off x="6114090" y="5427575"/>
              <a:ext cx="286199" cy="334189"/>
            </p14:xfrm>
          </p:contentPart>
        </mc:Choice>
        <mc:Fallback>
          <p:sp>
            <p:nvSpPr>
              <p:cNvPr id="1051072" name=""/>
              <p:cNvSpPr/>
              <p:nvPr/>
            </p:nvSpPr>
            <p:spPr>
              <a:xfrm>
                <a:off x="6114090" y="5427575"/>
                <a:ext cx="286199" cy="334189"/>
              </a:xfrm>
            </p:spPr>
          </p:sp>
        </mc:Fallback>
      </mc:AlternateContent>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358" name=""/>
        <p:cNvGrpSpPr/>
        <p:nvPr/>
      </p:nvGrpSpPr>
      <p:grpSpPr>
        <a:xfrm>
          <a:off x="0" y="0"/>
          <a:ext cx="0" cy="0"/>
          <a:chOff x="0" y="0"/>
          <a:chExt cx="0" cy="0"/>
        </a:xfrm>
      </p:grpSpPr>
      <p:sp>
        <p:nvSpPr>
          <p:cNvPr id="1051073" name="Content Placeholder 2"/>
          <p:cNvSpPr>
            <a:spLocks noChangeAspect="1" noMove="1" noResize="1" noRot="1" noGrp="1" noAdjustHandles="1" noEditPoints="1" noChangeArrowheads="1" noChangeShapeType="1" noTextEdit="1"/>
          </p:cNvSpPr>
          <p:nvPr>
            <p:ph idx="1"/>
          </p:nvPr>
        </p:nvSpPr>
        <p:spPr>
          <a:xfrm>
            <a:off x="457200" y="1088740"/>
            <a:ext cx="8229600" cy="5235860"/>
          </a:xfrm>
          <a:blipFill rotWithShape="1">
            <a:blip xmlns:r="http://schemas.openxmlformats.org/officeDocument/2006/relationships" r:embed="rId1"/>
            <a:stretch>
              <a:fillRect l="-889" t="-931" r="-1111"/>
            </a:stretch>
          </a:blipFill>
        </p:spPr>
        <p:txBody>
          <a:bodyPr/>
          <a:p>
            <a:r>
              <a:rPr altLang="en-US" lang="zh-CN">
                <a:noFill/>
              </a:rPr>
              <a:t> </a:t>
            </a:r>
          </a:p>
        </p:txBody>
      </p:sp>
      <p:sp>
        <p:nvSpPr>
          <p:cNvPr id="1051074" name="Slide Number Placeholder 3"/>
          <p:cNvSpPr>
            <a:spLocks noGrp="1"/>
          </p:cNvSpPr>
          <p:nvPr>
            <p:ph type="sldNum" sz="quarter" idx="12"/>
          </p:nvPr>
        </p:nvSpPr>
        <p:spPr/>
        <p:txBody>
          <a:bodyPr/>
          <a:p>
            <a:fld id="{92BCE318-9B8C-4959-AA5F-B14B64145063}" type="slidenum">
              <a:rPr altLang="en-US" lang="zh-CN" smtClean="0"/>
              <a:t>79</a:t>
            </a:fld>
            <a:endParaRPr altLang="en-US" lang="zh-CN"/>
          </a:p>
        </p:txBody>
      </p:sp>
      <p:sp>
        <p:nvSpPr>
          <p:cNvPr id="1051075"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51076" name=""/>
              <p14:cNvContentPartPr/>
              <p14:nvPr/>
            </p14:nvContentPartPr>
            <p14:xfrm>
              <a:off x="2782714" y="3397235"/>
              <a:ext cx="4014438" cy="585535"/>
            </p14:xfrm>
          </p:contentPart>
        </mc:Choice>
        <mc:Fallback>
          <p:sp>
            <p:nvSpPr>
              <p:cNvPr id="1051076" name=""/>
              <p:cNvSpPr/>
              <p:nvPr/>
            </p:nvSpPr>
            <p:spPr>
              <a:xfrm>
                <a:off x="2782714" y="3397235"/>
                <a:ext cx="4014438" cy="585535"/>
              </a:xfrm>
            </p:spPr>
          </p:sp>
        </mc:Fallback>
      </mc:AlternateContent>
      <mc:AlternateContent xmlns:mc="http://schemas.openxmlformats.org/markup-compatibility/2006">
        <mc:Choice xmlns:p14="http://schemas.microsoft.com/office/powerpoint/2010/main" Requires="p14">
          <p:contentPart p14:bwMode="auto" r:id="rId3">
            <p14:nvContentPartPr>
              <p14:cNvPr id="1051077" name=""/>
              <p14:cNvContentPartPr/>
              <p14:nvPr/>
            </p14:nvContentPartPr>
            <p14:xfrm>
              <a:off x="2920801" y="3206688"/>
              <a:ext cx="61763" cy="438541"/>
            </p14:xfrm>
          </p:contentPart>
        </mc:Choice>
        <mc:Fallback>
          <p:sp>
            <p:nvSpPr>
              <p:cNvPr id="1051077" name=""/>
              <p:cNvSpPr/>
              <p:nvPr/>
            </p:nvSpPr>
            <p:spPr>
              <a:xfrm>
                <a:off x="2920801" y="3206688"/>
                <a:ext cx="61763" cy="438541"/>
              </a:xfrm>
            </p:spPr>
          </p:sp>
        </mc:Fallback>
      </mc:AlternateContent>
      <mc:AlternateContent xmlns:mc="http://schemas.openxmlformats.org/markup-compatibility/2006">
        <mc:Choice xmlns:p14="http://schemas.microsoft.com/office/powerpoint/2010/main" Requires="p14">
          <p:contentPart p14:bwMode="auto" r:id="rId4">
            <p14:nvContentPartPr>
              <p14:cNvPr id="1051078" name=""/>
              <p14:cNvContentPartPr/>
              <p14:nvPr/>
            </p14:nvContentPartPr>
            <p14:xfrm>
              <a:off x="2963686" y="3214566"/>
              <a:ext cx="96589" cy="402678"/>
            </p14:xfrm>
          </p:contentPart>
        </mc:Choice>
        <mc:Fallback>
          <p:sp>
            <p:nvSpPr>
              <p:cNvPr id="1051078" name=""/>
              <p:cNvSpPr/>
              <p:nvPr/>
            </p:nvSpPr>
            <p:spPr>
              <a:xfrm>
                <a:off x="2963686" y="3214566"/>
                <a:ext cx="96589" cy="402678"/>
              </a:xfrm>
            </p:spPr>
          </p:sp>
        </mc:Fallback>
      </mc:AlternateContent>
      <mc:AlternateContent xmlns:mc="http://schemas.openxmlformats.org/markup-compatibility/2006">
        <mc:Choice xmlns:p14="http://schemas.microsoft.com/office/powerpoint/2010/main" Requires="p14">
          <p:contentPart p14:bwMode="auto" r:id="rId5">
            <p14:nvContentPartPr>
              <p14:cNvPr id="1051079" name=""/>
              <p14:cNvContentPartPr/>
              <p14:nvPr/>
            </p14:nvContentPartPr>
            <p14:xfrm>
              <a:off x="2806042" y="3314889"/>
              <a:ext cx="272764" cy="301849"/>
            </p14:xfrm>
          </p:contentPart>
        </mc:Choice>
        <mc:Fallback>
          <p:sp>
            <p:nvSpPr>
              <p:cNvPr id="1051079" name=""/>
              <p:cNvSpPr/>
              <p:nvPr/>
            </p:nvSpPr>
            <p:spPr>
              <a:xfrm>
                <a:off x="2806042" y="3314889"/>
                <a:ext cx="272764" cy="301849"/>
              </a:xfrm>
            </p:spPr>
          </p:sp>
        </mc:Fallback>
      </mc:AlternateContent>
      <mc:AlternateContent xmlns:mc="http://schemas.openxmlformats.org/markup-compatibility/2006">
        <mc:Choice xmlns:p14="http://schemas.microsoft.com/office/powerpoint/2010/main" Requires="p14">
          <p:contentPart p14:bwMode="auto" r:id="rId6">
            <p14:nvContentPartPr>
              <p14:cNvPr id="1051080" name=""/>
              <p14:cNvContentPartPr/>
              <p14:nvPr/>
            </p14:nvContentPartPr>
            <p14:xfrm>
              <a:off x="2820834" y="3437006"/>
              <a:ext cx="301256" cy="192405"/>
            </p14:xfrm>
          </p:contentPart>
        </mc:Choice>
        <mc:Fallback>
          <p:sp>
            <p:nvSpPr>
              <p:cNvPr id="1051080" name=""/>
              <p:cNvSpPr/>
              <p:nvPr/>
            </p:nvSpPr>
            <p:spPr>
              <a:xfrm>
                <a:off x="2820834" y="3437006"/>
                <a:ext cx="301256" cy="192405"/>
              </a:xfrm>
            </p:spPr>
          </p:sp>
        </mc:Fallback>
      </mc:AlternateContent>
      <mc:AlternateContent xmlns:mc="http://schemas.openxmlformats.org/markup-compatibility/2006">
        <mc:Choice xmlns:p14="http://schemas.microsoft.com/office/powerpoint/2010/main" Requires="p14">
          <p:contentPart p14:bwMode="auto" r:id="rId7">
            <p14:nvContentPartPr>
              <p14:cNvPr id="1051081" name=""/>
              <p14:cNvContentPartPr/>
              <p14:nvPr/>
            </p14:nvContentPartPr>
            <p14:xfrm>
              <a:off x="4430587" y="2217624"/>
              <a:ext cx="3942595" cy="197468"/>
            </p14:xfrm>
          </p:contentPart>
        </mc:Choice>
        <mc:Fallback>
          <p:sp>
            <p:nvSpPr>
              <p:cNvPr id="1051081" name=""/>
              <p:cNvSpPr/>
              <p:nvPr/>
            </p:nvSpPr>
            <p:spPr>
              <a:xfrm>
                <a:off x="4430587" y="2217624"/>
                <a:ext cx="3942595" cy="197468"/>
              </a:xfrm>
            </p:spPr>
          </p:sp>
        </mc:Fallback>
      </mc:AlternateContent>
      <mc:AlternateContent xmlns:mc="http://schemas.openxmlformats.org/markup-compatibility/2006">
        <mc:Choice xmlns:p14="http://schemas.microsoft.com/office/powerpoint/2010/main" Requires="p14">
          <p:contentPart p14:bwMode="auto" r:id="rId8">
            <p14:nvContentPartPr>
              <p14:cNvPr id="1051082" name=""/>
              <p14:cNvContentPartPr/>
              <p14:nvPr/>
            </p14:nvContentPartPr>
            <p14:xfrm>
              <a:off x="1097177" y="2631268"/>
              <a:ext cx="1047694" cy="65827"/>
            </p14:xfrm>
          </p:contentPart>
        </mc:Choice>
        <mc:Fallback>
          <p:sp>
            <p:nvSpPr>
              <p:cNvPr id="1051082" name=""/>
              <p:cNvSpPr/>
              <p:nvPr/>
            </p:nvSpPr>
            <p:spPr>
              <a:xfrm>
                <a:off x="1097177" y="2631268"/>
                <a:ext cx="1047694" cy="65827"/>
              </a:xfrm>
            </p:spPr>
          </p:sp>
        </mc:Fallback>
      </mc:AlternateContent>
      <mc:AlternateContent xmlns:mc="http://schemas.openxmlformats.org/markup-compatibility/2006">
        <mc:Choice xmlns:p14="http://schemas.microsoft.com/office/powerpoint/2010/main" Requires="p14">
          <p:contentPart p14:bwMode="auto" r:id="rId9">
            <p14:nvContentPartPr>
              <p14:cNvPr id="1051083" name=""/>
              <p14:cNvContentPartPr/>
              <p14:nvPr/>
            </p14:nvContentPartPr>
            <p14:xfrm>
              <a:off x="4481761" y="1851110"/>
              <a:ext cx="3989638" cy="419769"/>
            </p14:xfrm>
          </p:contentPart>
        </mc:Choice>
        <mc:Fallback>
          <p:sp>
            <p:nvSpPr>
              <p:cNvPr id="1051083" name=""/>
              <p:cNvSpPr/>
              <p:nvPr/>
            </p:nvSpPr>
            <p:spPr>
              <a:xfrm>
                <a:off x="4481761" y="1851110"/>
                <a:ext cx="3989638" cy="419769"/>
              </a:xfrm>
            </p:spPr>
          </p:sp>
        </mc:Fallback>
      </mc:AlternateContent>
      <mc:AlternateContent xmlns:mc="http://schemas.openxmlformats.org/markup-compatibility/2006">
        <mc:Choice xmlns:p14="http://schemas.microsoft.com/office/powerpoint/2010/main" Requires="p14">
          <p:contentPart p14:bwMode="auto" r:id="rId10">
            <p14:nvContentPartPr>
              <p14:cNvPr id="1051084" name=""/>
              <p14:cNvContentPartPr/>
              <p14:nvPr/>
            </p14:nvContentPartPr>
            <p14:xfrm>
              <a:off x="1199124" y="2346970"/>
              <a:ext cx="1037554" cy="496619"/>
            </p14:xfrm>
          </p:contentPart>
        </mc:Choice>
        <mc:Fallback>
          <p:sp>
            <p:nvSpPr>
              <p:cNvPr id="1051084" name=""/>
              <p:cNvSpPr/>
              <p:nvPr/>
            </p:nvSpPr>
            <p:spPr>
              <a:xfrm>
                <a:off x="1199124" y="2346970"/>
                <a:ext cx="1037554" cy="496619"/>
              </a:xfrm>
            </p:spPr>
          </p:sp>
        </mc:Fallback>
      </mc:AlternateContent>
      <mc:AlternateContent xmlns:mc="http://schemas.openxmlformats.org/markup-compatibility/2006">
        <mc:Choice xmlns:p14="http://schemas.microsoft.com/office/powerpoint/2010/main" Requires="p14">
          <p:contentPart p14:bwMode="auto" r:id="rId11">
            <p14:nvContentPartPr>
              <p14:cNvPr id="1051085" name=""/>
              <p14:cNvContentPartPr/>
              <p14:nvPr/>
            </p14:nvContentPartPr>
            <p14:xfrm>
              <a:off x="958828" y="2121804"/>
              <a:ext cx="67238" cy="431163"/>
            </p14:xfrm>
          </p:contentPart>
        </mc:Choice>
        <mc:Fallback>
          <p:sp>
            <p:nvSpPr>
              <p:cNvPr id="1051085" name=""/>
              <p:cNvSpPr/>
              <p:nvPr/>
            </p:nvSpPr>
            <p:spPr>
              <a:xfrm>
                <a:off x="958828" y="2121804"/>
                <a:ext cx="67238" cy="431163"/>
              </a:xfrm>
            </p:spPr>
          </p:sp>
        </mc:Fallback>
      </mc:AlternateContent>
      <mc:AlternateContent xmlns:mc="http://schemas.openxmlformats.org/markup-compatibility/2006">
        <mc:Choice xmlns:p14="http://schemas.microsoft.com/office/powerpoint/2010/main" Requires="p14">
          <p:contentPart p14:bwMode="auto" r:id="rId12">
            <p14:nvContentPartPr>
              <p14:cNvPr id="1051086" name=""/>
              <p14:cNvContentPartPr/>
              <p14:nvPr/>
            </p14:nvContentPartPr>
            <p14:xfrm>
              <a:off x="966912" y="2106701"/>
              <a:ext cx="190358" cy="462108"/>
            </p14:xfrm>
          </p:contentPart>
        </mc:Choice>
        <mc:Fallback>
          <p:sp>
            <p:nvSpPr>
              <p:cNvPr id="1051086" name=""/>
              <p:cNvSpPr/>
              <p:nvPr/>
            </p:nvSpPr>
            <p:spPr>
              <a:xfrm>
                <a:off x="966912" y="2106701"/>
                <a:ext cx="190358" cy="462108"/>
              </a:xfrm>
            </p:spPr>
          </p:sp>
        </mc:Fallback>
      </mc:AlternateContent>
      <mc:AlternateContent xmlns:mc="http://schemas.openxmlformats.org/markup-compatibility/2006">
        <mc:Choice xmlns:p14="http://schemas.microsoft.com/office/powerpoint/2010/main" Requires="p14">
          <p:contentPart p14:bwMode="auto" r:id="rId13">
            <p14:nvContentPartPr>
              <p14:cNvPr id="1051087" name=""/>
              <p14:cNvContentPartPr/>
              <p14:nvPr/>
            </p14:nvContentPartPr>
            <p14:xfrm>
              <a:off x="856784" y="2141116"/>
              <a:ext cx="332045" cy="453593"/>
            </p14:xfrm>
          </p:contentPart>
        </mc:Choice>
        <mc:Fallback>
          <p:sp>
            <p:nvSpPr>
              <p:cNvPr id="1051087" name=""/>
              <p:cNvSpPr/>
              <p:nvPr/>
            </p:nvSpPr>
            <p:spPr>
              <a:xfrm>
                <a:off x="856784" y="2141116"/>
                <a:ext cx="332045" cy="453593"/>
              </a:xfrm>
            </p:spPr>
          </p:sp>
        </mc:Fallback>
      </mc:AlternateContent>
      <mc:AlternateContent xmlns:mc="http://schemas.openxmlformats.org/markup-compatibility/2006">
        <mc:Choice xmlns:p14="http://schemas.microsoft.com/office/powerpoint/2010/main" Requires="p14">
          <p:contentPart p14:bwMode="auto" r:id="rId14">
            <p14:nvContentPartPr>
              <p14:cNvPr id="1051088" name=""/>
              <p14:cNvContentPartPr/>
              <p14:nvPr/>
            </p14:nvContentPartPr>
            <p14:xfrm>
              <a:off x="862448" y="2351530"/>
              <a:ext cx="356708" cy="209519"/>
            </p14:xfrm>
          </p:contentPart>
        </mc:Choice>
        <mc:Fallback>
          <p:sp>
            <p:nvSpPr>
              <p:cNvPr id="1051088" name=""/>
              <p:cNvSpPr/>
              <p:nvPr/>
            </p:nvSpPr>
            <p:spPr>
              <a:xfrm>
                <a:off x="862448" y="2351530"/>
                <a:ext cx="356708" cy="209519"/>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51073">
                                            <p:txEl>
                                              <p:pRg st="3" end="3"/>
                                            </p:txEl>
                                          </p:spTgt>
                                        </p:tgtEl>
                                        <p:attrNameLst>
                                          <p:attrName>style.visibility</p:attrName>
                                        </p:attrNameLst>
                                      </p:cBhvr>
                                      <p:to>
                                        <p:strVal val="visible"/>
                                      </p:to>
                                    </p:set>
                                    <p:animEffect transition="in" filter="wipe(left)">
                                      <p:cBhvr>
                                        <p:cTn dur="500" id="7"/>
                                        <p:tgtEl>
                                          <p:spTgt spid="10510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27" name=""/>
        <p:cNvGrpSpPr/>
        <p:nvPr/>
      </p:nvGrpSpPr>
      <p:grpSpPr>
        <a:xfrm>
          <a:off x="0" y="0"/>
          <a:ext cx="0" cy="0"/>
          <a:chOff x="0" y="0"/>
          <a:chExt cx="0" cy="0"/>
        </a:xfrm>
      </p:grpSpPr>
      <p:sp>
        <p:nvSpPr>
          <p:cNvPr id="1048891" name="Content Placeholder 2"/>
          <p:cNvSpPr>
            <a:spLocks noChangeAspect="1" noMove="1" noResize="1" noRot="1" noGrp="1" noAdjustHandles="1" noEditPoints="1" noChangeArrowheads="1" noChangeShapeType="1" noTextEdit="1"/>
          </p:cNvSpPr>
          <p:nvPr>
            <p:ph idx="1"/>
          </p:nvPr>
        </p:nvSpPr>
        <p:spPr>
          <a:xfrm>
            <a:off x="457200" y="1268760"/>
            <a:ext cx="8229600" cy="5055840"/>
          </a:xfrm>
          <a:blipFill rotWithShape="1">
            <a:blip xmlns:r="http://schemas.openxmlformats.org/officeDocument/2006/relationships" r:embed="rId1"/>
            <a:stretch>
              <a:fillRect l="-889" t="-1205"/>
            </a:stretch>
          </a:blipFill>
        </p:spPr>
        <p:txBody>
          <a:bodyPr/>
          <a:p>
            <a:r>
              <a:rPr altLang="en-US" lang="zh-CN">
                <a:noFill/>
              </a:rPr>
              <a:t> </a:t>
            </a:r>
          </a:p>
        </p:txBody>
      </p:sp>
      <p:sp>
        <p:nvSpPr>
          <p:cNvPr id="1048892" name="Slide Number Placeholder 3"/>
          <p:cNvSpPr>
            <a:spLocks noGrp="1"/>
          </p:cNvSpPr>
          <p:nvPr>
            <p:ph type="sldNum" sz="quarter" idx="12"/>
          </p:nvPr>
        </p:nvSpPr>
        <p:spPr/>
        <p:txBody>
          <a:bodyPr/>
          <a:p>
            <a:fld id="{92BCE318-9B8C-4959-AA5F-B14B64145063}" type="slidenum">
              <a:rPr altLang="en-US" lang="zh-CN" smtClean="0"/>
              <a:t>8</a:t>
            </a:fld>
            <a:endParaRPr altLang="en-US" lang="zh-CN"/>
          </a:p>
        </p:txBody>
      </p:sp>
      <p:sp>
        <p:nvSpPr>
          <p:cNvPr id="1048893"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2">
            <p14:nvContentPartPr>
              <p14:cNvPr id="1048894" name=""/>
              <p14:cNvContentPartPr/>
              <p14:nvPr/>
            </p14:nvContentPartPr>
            <p14:xfrm>
              <a:off x="4267126" y="3213008"/>
              <a:ext cx="249293" cy="9096"/>
            </p14:xfrm>
          </p:contentPart>
        </mc:Choice>
        <mc:Fallback>
          <p:sp>
            <p:nvSpPr>
              <p:cNvPr id="1048894" name=""/>
              <p:cNvSpPr/>
              <p:nvPr/>
            </p:nvSpPr>
            <p:spPr>
              <a:xfrm>
                <a:off x="4267126" y="3213008"/>
                <a:ext cx="249293" cy="9096"/>
              </a:xfrm>
            </p:spPr>
          </p:sp>
        </mc:Fallback>
      </mc:AlternateContent>
      <mc:AlternateContent xmlns:mc="http://schemas.openxmlformats.org/markup-compatibility/2006">
        <mc:Choice xmlns:p14="http://schemas.microsoft.com/office/powerpoint/2010/main" Requires="p14">
          <p:contentPart p14:bwMode="auto" r:id="rId3">
            <p14:nvContentPartPr>
              <p14:cNvPr id="1048895" name=""/>
              <p14:cNvContentPartPr/>
              <p14:nvPr/>
            </p14:nvContentPartPr>
            <p14:xfrm>
              <a:off x="4410629" y="3165372"/>
              <a:ext cx="132319" cy="170538"/>
            </p14:xfrm>
          </p:contentPart>
        </mc:Choice>
        <mc:Fallback>
          <p:sp>
            <p:nvSpPr>
              <p:cNvPr id="1048895" name=""/>
              <p:cNvSpPr/>
              <p:nvPr/>
            </p:nvSpPr>
            <p:spPr>
              <a:xfrm>
                <a:off x="4410629" y="3165372"/>
                <a:ext cx="132319" cy="170538"/>
              </a:xfrm>
            </p:spPr>
          </p:sp>
        </mc:Fallback>
      </mc:AlternateContent>
      <mc:AlternateContent xmlns:mc="http://schemas.openxmlformats.org/markup-compatibility/2006">
        <mc:Choice xmlns:p14="http://schemas.microsoft.com/office/powerpoint/2010/main" Requires="p14">
          <p:contentPart p14:bwMode="auto" r:id="rId4">
            <p14:nvContentPartPr>
              <p14:cNvPr id="1048896" name=""/>
              <p14:cNvContentPartPr/>
              <p14:nvPr/>
            </p14:nvContentPartPr>
            <p14:xfrm>
              <a:off x="4716050" y="2967023"/>
              <a:ext cx="241156" cy="299479"/>
            </p14:xfrm>
          </p:contentPart>
        </mc:Choice>
        <mc:Fallback>
          <p:sp>
            <p:nvSpPr>
              <p:cNvPr id="1048896" name=""/>
              <p:cNvSpPr/>
              <p:nvPr/>
            </p:nvSpPr>
            <p:spPr>
              <a:xfrm>
                <a:off x="4716050" y="2967023"/>
                <a:ext cx="241156" cy="299479"/>
              </a:xfrm>
            </p:spPr>
          </p:sp>
        </mc:Fallback>
      </mc:AlternateContent>
      <mc:AlternateContent xmlns:mc="http://schemas.openxmlformats.org/markup-compatibility/2006">
        <mc:Choice xmlns:p14="http://schemas.microsoft.com/office/powerpoint/2010/main" Requires="p14">
          <p:contentPart p14:bwMode="auto" r:id="rId5">
            <p14:nvContentPartPr>
              <p14:cNvPr id="1048897" name=""/>
              <p14:cNvContentPartPr/>
              <p14:nvPr/>
            </p14:nvContentPartPr>
            <p14:xfrm>
              <a:off x="4875427" y="3326649"/>
              <a:ext cx="60105" cy="51599"/>
            </p14:xfrm>
          </p:contentPart>
        </mc:Choice>
        <mc:Fallback>
          <p:sp>
            <p:nvSpPr>
              <p:cNvPr id="1048897" name=""/>
              <p:cNvSpPr/>
              <p:nvPr/>
            </p:nvSpPr>
            <p:spPr>
              <a:xfrm>
                <a:off x="4875427" y="3326649"/>
                <a:ext cx="60105" cy="51599"/>
              </a:xfrm>
            </p:spPr>
          </p:sp>
        </mc:Fallback>
      </mc:AlternateContent>
      <mc:AlternateContent xmlns:mc="http://schemas.openxmlformats.org/markup-compatibility/2006">
        <mc:Choice xmlns:p14="http://schemas.microsoft.com/office/powerpoint/2010/main" Requires="p14">
          <p:contentPart p14:bwMode="auto" r:id="rId6">
            <p14:nvContentPartPr>
              <p14:cNvPr id="1048898" name=""/>
              <p14:cNvContentPartPr/>
              <p14:nvPr/>
            </p14:nvContentPartPr>
            <p14:xfrm>
              <a:off x="4966862" y="3260615"/>
              <a:ext cx="11429" cy="20953"/>
            </p14:xfrm>
          </p:contentPart>
        </mc:Choice>
        <mc:Fallback>
          <p:sp>
            <p:nvSpPr>
              <p:cNvPr id="1048898" name=""/>
              <p:cNvSpPr/>
              <p:nvPr/>
            </p:nvSpPr>
            <p:spPr>
              <a:xfrm>
                <a:off x="4966862" y="3260615"/>
                <a:ext cx="11429" cy="20953"/>
              </a:xfrm>
            </p:spPr>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359" name=""/>
        <p:cNvGrpSpPr/>
        <p:nvPr/>
      </p:nvGrpSpPr>
      <p:grpSpPr>
        <a:xfrm>
          <a:off x="0" y="0"/>
          <a:ext cx="0" cy="0"/>
          <a:chOff x="0" y="0"/>
          <a:chExt cx="0" cy="0"/>
        </a:xfrm>
      </p:grpSpPr>
      <p:sp>
        <p:nvSpPr>
          <p:cNvPr id="1051089" name="Content Placeholder 2"/>
          <p:cNvSpPr>
            <a:spLocks noGrp="1"/>
          </p:cNvSpPr>
          <p:nvPr>
            <p:ph idx="1"/>
          </p:nvPr>
        </p:nvSpPr>
        <p:spPr>
          <a:xfrm>
            <a:off x="457200" y="1088740"/>
            <a:ext cx="8229600" cy="5235860"/>
          </a:xfrm>
        </p:spPr>
        <p:txBody>
          <a:bodyPr/>
          <a:p>
            <a:r>
              <a:rPr altLang="zh-CN" dirty="0" lang="en-US"/>
              <a:t>Based on the Coefficient Values</a:t>
            </a:r>
          </a:p>
          <a:p>
            <a:pPr lvl="1"/>
            <a:r>
              <a:rPr altLang="zh-CN" b="1" dirty="0" lang="en-US">
                <a:solidFill>
                  <a:srgbClr val="FF0000"/>
                </a:solidFill>
              </a:rPr>
              <a:t>Real coefficient </a:t>
            </a:r>
            <a:r>
              <a:rPr altLang="zh-CN" dirty="0" lang="en-US"/>
              <a:t>filters</a:t>
            </a:r>
            <a:r>
              <a:rPr altLang="zh-CN" dirty="0" lang="en-US">
                <a:solidFill>
                  <a:srgbClr val="0000CC"/>
                </a:solidFill>
              </a:rPr>
              <a:t>.</a:t>
            </a:r>
          </a:p>
          <a:p>
            <a:pPr lvl="1"/>
            <a:r>
              <a:rPr altLang="zh-CN" b="1" dirty="0" lang="en-US">
                <a:solidFill>
                  <a:srgbClr val="FF0000"/>
                </a:solidFill>
              </a:rPr>
              <a:t>Complex coefficient </a:t>
            </a:r>
            <a:r>
              <a:rPr altLang="zh-CN" dirty="0" lang="en-US"/>
              <a:t>filters.</a:t>
            </a:r>
          </a:p>
          <a:p>
            <a:pPr lvl="1"/>
            <a:endParaRPr altLang="en-US" dirty="0" lang="zh-CN">
              <a:solidFill>
                <a:srgbClr val="0000CC"/>
              </a:solidFill>
            </a:endParaRPr>
          </a:p>
        </p:txBody>
      </p:sp>
      <p:sp>
        <p:nvSpPr>
          <p:cNvPr id="1051090" name="Slide Number Placeholder 3"/>
          <p:cNvSpPr>
            <a:spLocks noGrp="1"/>
          </p:cNvSpPr>
          <p:nvPr>
            <p:ph type="sldNum" sz="quarter" idx="12"/>
          </p:nvPr>
        </p:nvSpPr>
        <p:spPr/>
        <p:txBody>
          <a:bodyPr/>
          <a:p>
            <a:fld id="{92BCE318-9B8C-4959-AA5F-B14B64145063}" type="slidenum">
              <a:rPr altLang="en-US" lang="zh-CN" smtClean="0"/>
              <a:t>80</a:t>
            </a:fld>
            <a:endParaRPr altLang="en-US" lang="zh-CN"/>
          </a:p>
        </p:txBody>
      </p:sp>
      <p:sp>
        <p:nvSpPr>
          <p:cNvPr id="1051091" name="页脚占位符 1"/>
          <p:cNvSpPr>
            <a:spLocks noGrp="1"/>
          </p:cNvSpPr>
          <p:nvPr>
            <p:ph type="ftr" sz="quarter" idx="11"/>
          </p:nvPr>
        </p:nvSpPr>
        <p:spPr/>
        <p:txBody>
          <a:bodyPr/>
          <a:p>
            <a:r>
              <a:rPr altLang="zh-CN" lang="en-US"/>
              <a:t>Digital Signal Processing by Yu Yajun @ SUSTech</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28" name=""/>
        <p:cNvGrpSpPr/>
        <p:nvPr/>
      </p:nvGrpSpPr>
      <p:grpSpPr>
        <a:xfrm>
          <a:off x="0" y="0"/>
          <a:ext cx="0" cy="0"/>
          <a:chOff x="0" y="0"/>
          <a:chExt cx="0" cy="0"/>
        </a:xfrm>
      </p:grpSpPr>
      <p:sp>
        <p:nvSpPr>
          <p:cNvPr id="1048899" name="Content Placeholder 2"/>
          <p:cNvSpPr>
            <a:spLocks noGrp="1"/>
          </p:cNvSpPr>
          <p:nvPr>
            <p:ph idx="1"/>
          </p:nvPr>
        </p:nvSpPr>
        <p:spPr>
          <a:xfrm>
            <a:off x="457200" y="1412776"/>
            <a:ext cx="8229600" cy="4911824"/>
          </a:xfrm>
        </p:spPr>
        <p:txBody>
          <a:bodyPr/>
          <a:p>
            <a:r>
              <a:rPr altLang="zh-CN" dirty="0" lang="en-US">
                <a:solidFill>
                  <a:srgbClr val="C00000"/>
                </a:solidFill>
              </a:rPr>
              <a:t>Factor-of-</a:t>
            </a:r>
            <a:r>
              <a:rPr altLang="zh-CN" dirty="0" lang="en-US">
                <a:solidFill>
                  <a:srgbClr val="C00000"/>
                </a:solidFill>
                <a:latin typeface="Times New Roman" panose="02020603050405020304" pitchFamily="18" charset="0"/>
                <a:cs typeface="Times New Roman" panose="02020603050405020304" pitchFamily="18" charset="0"/>
              </a:rPr>
              <a:t>2</a:t>
            </a:r>
            <a:r>
              <a:rPr altLang="zh-CN" dirty="0" lang="en-US">
                <a:solidFill>
                  <a:srgbClr val="C00000"/>
                </a:solidFill>
              </a:rPr>
              <a:t> interpolation</a:t>
            </a:r>
            <a:endParaRPr altLang="en-US" dirty="0" lang="zh-CN">
              <a:solidFill>
                <a:srgbClr val="C00000"/>
              </a:solidFill>
            </a:endParaRPr>
          </a:p>
        </p:txBody>
      </p:sp>
      <p:sp>
        <p:nvSpPr>
          <p:cNvPr id="1048900" name="Slide Number Placeholder 3"/>
          <p:cNvSpPr>
            <a:spLocks noGrp="1"/>
          </p:cNvSpPr>
          <p:nvPr>
            <p:ph type="sldNum" sz="quarter" idx="12"/>
          </p:nvPr>
        </p:nvSpPr>
        <p:spPr/>
        <p:txBody>
          <a:bodyPr/>
          <a:p>
            <a:fld id="{92BCE318-9B8C-4959-AA5F-B14B64145063}" type="slidenum">
              <a:rPr altLang="en-US" lang="zh-CN" smtClean="0"/>
              <a:t>9</a:t>
            </a:fld>
            <a:endParaRPr altLang="en-US" lang="zh-CN"/>
          </a:p>
        </p:txBody>
      </p:sp>
      <p:pic>
        <p:nvPicPr>
          <p:cNvPr id="2097152" name="Picture 4"/>
          <p:cNvPicPr>
            <a:picLocks noChangeAspect="1"/>
          </p:cNvPicPr>
          <p:nvPr/>
        </p:nvPicPr>
        <p:blipFill>
          <a:blip xmlns:r="http://schemas.openxmlformats.org/officeDocument/2006/relationships" r:embed="rId1"/>
          <a:stretch>
            <a:fillRect/>
          </a:stretch>
        </p:blipFill>
        <p:spPr>
          <a:xfrm>
            <a:off x="179512" y="2132856"/>
            <a:ext cx="3467401" cy="3459780"/>
          </a:xfrm>
          <a:prstGeom prst="rect"/>
        </p:spPr>
      </p:pic>
      <p:pic>
        <p:nvPicPr>
          <p:cNvPr id="2097153" name="Picture 5"/>
          <p:cNvPicPr>
            <a:picLocks noChangeAspect="1"/>
          </p:cNvPicPr>
          <p:nvPr/>
        </p:nvPicPr>
        <p:blipFill>
          <a:blip xmlns:r="http://schemas.openxmlformats.org/officeDocument/2006/relationships" r:embed="rId2"/>
          <a:stretch>
            <a:fillRect/>
          </a:stretch>
        </p:blipFill>
        <p:spPr>
          <a:xfrm>
            <a:off x="3711628" y="3859350"/>
            <a:ext cx="1737511" cy="1729890"/>
          </a:xfrm>
          <a:prstGeom prst="rect"/>
        </p:spPr>
      </p:pic>
      <p:pic>
        <p:nvPicPr>
          <p:cNvPr id="2097154" name="Picture 6"/>
          <p:cNvPicPr>
            <a:picLocks noChangeAspect="1"/>
          </p:cNvPicPr>
          <p:nvPr/>
        </p:nvPicPr>
        <p:blipFill>
          <a:blip xmlns:r="http://schemas.openxmlformats.org/officeDocument/2006/relationships" r:embed="rId3"/>
          <a:stretch>
            <a:fillRect/>
          </a:stretch>
        </p:blipFill>
        <p:spPr>
          <a:xfrm>
            <a:off x="5508104" y="2124472"/>
            <a:ext cx="3475021" cy="3459780"/>
          </a:xfrm>
          <a:prstGeom prst="rect"/>
        </p:spPr>
      </p:pic>
      <p:sp>
        <p:nvSpPr>
          <p:cNvPr id="1048901" name="页脚占位符 1"/>
          <p:cNvSpPr>
            <a:spLocks noGrp="1"/>
          </p:cNvSpPr>
          <p:nvPr>
            <p:ph type="ftr" sz="quarter" idx="11"/>
          </p:nvPr>
        </p:nvSpPr>
        <p:spPr/>
        <p:txBody>
          <a:bodyPr/>
          <a:p>
            <a:r>
              <a:rPr altLang="zh-CN" lang="en-US"/>
              <a:t>Digital Signal Processing by Yu Yajun @ SUSTech</a:t>
            </a:r>
            <a:endParaRPr altLang="en-US" lang="zh-CN"/>
          </a:p>
        </p:txBody>
      </p:sp>
      <mc:AlternateContent xmlns:mc="http://schemas.openxmlformats.org/markup-compatibility/2006">
        <mc:Choice xmlns:p14="http://schemas.microsoft.com/office/powerpoint/2010/main" Requires="p14">
          <p:contentPart p14:bwMode="auto" r:id="rId4">
            <p14:nvContentPartPr>
              <p14:cNvPr id="1048902" name=""/>
              <p14:cNvContentPartPr/>
              <p14:nvPr/>
            </p14:nvContentPartPr>
            <p14:xfrm>
              <a:off x="2346416" y="1434511"/>
              <a:ext cx="496933" cy="678224"/>
            </p14:xfrm>
          </p:contentPart>
        </mc:Choice>
        <mc:Fallback>
          <p:sp>
            <p:nvSpPr>
              <p:cNvPr id="1048902" name=""/>
              <p:cNvSpPr/>
              <p:nvPr/>
            </p:nvSpPr>
            <p:spPr>
              <a:xfrm>
                <a:off x="2346416" y="1434511"/>
                <a:ext cx="496933" cy="678224"/>
              </a:xfrm>
            </p:spPr>
          </p:sp>
        </mc:Fallback>
      </mc:AlternateContent>
      <mc:AlternateContent xmlns:mc="http://schemas.openxmlformats.org/markup-compatibility/2006">
        <mc:Choice xmlns:p14="http://schemas.microsoft.com/office/powerpoint/2010/main" Requires="p14">
          <p:contentPart p14:bwMode="auto" r:id="rId5">
            <p14:nvContentPartPr>
              <p14:cNvPr id="1048903" name=""/>
              <p14:cNvContentPartPr/>
              <p14:nvPr/>
            </p14:nvContentPartPr>
            <p14:xfrm>
              <a:off x="2739462" y="1353239"/>
              <a:ext cx="173416" cy="206661"/>
            </p14:xfrm>
          </p:contentPart>
        </mc:Choice>
        <mc:Fallback>
          <p:sp>
            <p:nvSpPr>
              <p:cNvPr id="1048903" name=""/>
              <p:cNvSpPr/>
              <p:nvPr/>
            </p:nvSpPr>
            <p:spPr>
              <a:xfrm>
                <a:off x="2739462" y="1353239"/>
                <a:ext cx="173416" cy="206661"/>
              </a:xfrm>
            </p:spPr>
          </p:sp>
        </mc:Fallback>
      </mc:AlternateContent>
      <mc:AlternateContent xmlns:mc="http://schemas.openxmlformats.org/markup-compatibility/2006">
        <mc:Choice xmlns:p14="http://schemas.microsoft.com/office/powerpoint/2010/main" Requires="p14">
          <p:contentPart p14:bwMode="auto" r:id="rId6">
            <p14:nvContentPartPr>
              <p14:cNvPr id="1048904" name=""/>
              <p14:cNvContentPartPr/>
              <p14:nvPr/>
            </p14:nvContentPartPr>
            <p14:xfrm>
              <a:off x="2932493" y="1116114"/>
              <a:ext cx="94215" cy="41656"/>
            </p14:xfrm>
          </p:contentPart>
        </mc:Choice>
        <mc:Fallback>
          <p:sp>
            <p:nvSpPr>
              <p:cNvPr id="1048904" name=""/>
              <p:cNvSpPr/>
              <p:nvPr/>
            </p:nvSpPr>
            <p:spPr>
              <a:xfrm>
                <a:off x="2932493" y="1116114"/>
                <a:ext cx="94215" cy="41656"/>
              </a:xfrm>
            </p:spPr>
          </p:sp>
        </mc:Fallback>
      </mc:AlternateContent>
      <mc:AlternateContent xmlns:mc="http://schemas.openxmlformats.org/markup-compatibility/2006">
        <mc:Choice xmlns:p14="http://schemas.microsoft.com/office/powerpoint/2010/main" Requires="p14">
          <p:contentPart p14:bwMode="auto" r:id="rId7">
            <p14:nvContentPartPr>
              <p14:cNvPr id="1048905" name=""/>
              <p14:cNvContentPartPr/>
              <p14:nvPr/>
            </p14:nvContentPartPr>
            <p14:xfrm>
              <a:off x="2913235" y="1233330"/>
              <a:ext cx="55265" cy="307606"/>
            </p14:xfrm>
          </p:contentPart>
        </mc:Choice>
        <mc:Fallback>
          <p:sp>
            <p:nvSpPr>
              <p:cNvPr id="1048905" name=""/>
              <p:cNvSpPr/>
              <p:nvPr/>
            </p:nvSpPr>
            <p:spPr>
              <a:xfrm>
                <a:off x="2913235" y="1233330"/>
                <a:ext cx="55265" cy="307606"/>
              </a:xfrm>
            </p:spPr>
          </p:sp>
        </mc:Fallback>
      </mc:AlternateContent>
      <mc:AlternateContent xmlns:mc="http://schemas.openxmlformats.org/markup-compatibility/2006">
        <mc:Choice xmlns:p14="http://schemas.microsoft.com/office/powerpoint/2010/main" Requires="p14">
          <p:contentPart p14:bwMode="auto" r:id="rId8">
            <p14:nvContentPartPr>
              <p14:cNvPr id="1048906" name=""/>
              <p14:cNvContentPartPr/>
              <p14:nvPr/>
            </p14:nvContentPartPr>
            <p14:xfrm>
              <a:off x="2973130" y="1153961"/>
              <a:ext cx="62227" cy="108576"/>
            </p14:xfrm>
          </p:contentPart>
        </mc:Choice>
        <mc:Fallback>
          <p:sp>
            <p:nvSpPr>
              <p:cNvPr id="1048906" name=""/>
              <p:cNvSpPr/>
              <p:nvPr/>
            </p:nvSpPr>
            <p:spPr>
              <a:xfrm>
                <a:off x="2973130" y="1153961"/>
                <a:ext cx="62227" cy="108576"/>
              </a:xfrm>
            </p:spPr>
          </p:sp>
        </mc:Fallback>
      </mc:AlternateContent>
      <mc:AlternateContent xmlns:mc="http://schemas.openxmlformats.org/markup-compatibility/2006">
        <mc:Choice xmlns:p14="http://schemas.microsoft.com/office/powerpoint/2010/main" Requires="p14">
          <p:contentPart p14:bwMode="auto" r:id="rId9">
            <p14:nvContentPartPr>
              <p14:cNvPr id="1048907" name=""/>
              <p14:cNvContentPartPr/>
              <p14:nvPr/>
            </p14:nvContentPartPr>
            <p14:xfrm>
              <a:off x="2938843" y="1305714"/>
              <a:ext cx="39802" cy="72262"/>
            </p14:xfrm>
          </p:contentPart>
        </mc:Choice>
        <mc:Fallback>
          <p:sp>
            <p:nvSpPr>
              <p:cNvPr id="1048907" name=""/>
              <p:cNvSpPr/>
              <p:nvPr/>
            </p:nvSpPr>
            <p:spPr>
              <a:xfrm>
                <a:off x="2938843" y="1305714"/>
                <a:ext cx="39802" cy="72262"/>
              </a:xfrm>
            </p:spPr>
          </p:sp>
        </mc:Fallback>
      </mc:AlternateContent>
      <mc:AlternateContent xmlns:mc="http://schemas.openxmlformats.org/markup-compatibility/2006">
        <mc:Choice xmlns:p14="http://schemas.microsoft.com/office/powerpoint/2010/main" Requires="p14">
          <p:contentPart p14:bwMode="auto" r:id="rId10">
            <p14:nvContentPartPr>
              <p14:cNvPr id="1048908" name=""/>
              <p14:cNvContentPartPr/>
              <p14:nvPr/>
            </p14:nvContentPartPr>
            <p14:xfrm>
              <a:off x="2992815" y="1244027"/>
              <a:ext cx="90955" cy="122793"/>
            </p14:xfrm>
          </p:contentPart>
        </mc:Choice>
        <mc:Fallback>
          <p:sp>
            <p:nvSpPr>
              <p:cNvPr id="1048908" name=""/>
              <p:cNvSpPr/>
              <p:nvPr/>
            </p:nvSpPr>
            <p:spPr>
              <a:xfrm>
                <a:off x="2992815" y="1244027"/>
                <a:ext cx="90955" cy="122793"/>
              </a:xfrm>
            </p:spPr>
          </p:sp>
        </mc:Fallback>
      </mc:AlternateContent>
      <mc:AlternateContent xmlns:mc="http://schemas.openxmlformats.org/markup-compatibility/2006">
        <mc:Choice xmlns:p14="http://schemas.microsoft.com/office/powerpoint/2010/main" Requires="p14">
          <p:contentPart p14:bwMode="auto" r:id="rId11">
            <p14:nvContentPartPr>
              <p14:cNvPr id="1048909" name=""/>
              <p14:cNvContentPartPr/>
              <p14:nvPr/>
            </p14:nvContentPartPr>
            <p14:xfrm>
              <a:off x="2973765" y="1314883"/>
              <a:ext cx="74192" cy="34642"/>
            </p14:xfrm>
          </p:contentPart>
        </mc:Choice>
        <mc:Fallback>
          <p:sp>
            <p:nvSpPr>
              <p:cNvPr id="1048909" name=""/>
              <p:cNvSpPr/>
              <p:nvPr/>
            </p:nvSpPr>
            <p:spPr>
              <a:xfrm>
                <a:off x="2973765" y="1314883"/>
                <a:ext cx="74192" cy="34642"/>
              </a:xfrm>
            </p:spPr>
          </p:sp>
        </mc:Fallback>
      </mc:AlternateContent>
      <mc:AlternateContent xmlns:mc="http://schemas.openxmlformats.org/markup-compatibility/2006">
        <mc:Choice xmlns:p14="http://schemas.microsoft.com/office/powerpoint/2010/main" Requires="p14">
          <p:contentPart p14:bwMode="auto" r:id="rId12">
            <p14:nvContentPartPr>
              <p14:cNvPr id="1048910" name=""/>
              <p14:cNvContentPartPr/>
              <p14:nvPr/>
            </p14:nvContentPartPr>
            <p14:xfrm>
              <a:off x="2986465" y="1342505"/>
              <a:ext cx="90779" cy="49562"/>
            </p14:xfrm>
          </p:contentPart>
        </mc:Choice>
        <mc:Fallback>
          <p:sp>
            <p:nvSpPr>
              <p:cNvPr id="1048910" name=""/>
              <p:cNvSpPr/>
              <p:nvPr/>
            </p:nvSpPr>
            <p:spPr>
              <a:xfrm>
                <a:off x="2986465" y="1342505"/>
                <a:ext cx="90779" cy="49562"/>
              </a:xfrm>
            </p:spPr>
          </p:sp>
        </mc:Fallback>
      </mc:AlternateContent>
      <mc:AlternateContent xmlns:mc="http://schemas.openxmlformats.org/markup-compatibility/2006">
        <mc:Choice xmlns:p14="http://schemas.microsoft.com/office/powerpoint/2010/main" Requires="p14">
          <p:contentPart p14:bwMode="auto" r:id="rId13">
            <p14:nvContentPartPr>
              <p14:cNvPr id="1048911" name=""/>
              <p14:cNvContentPartPr/>
              <p14:nvPr/>
            </p14:nvContentPartPr>
            <p14:xfrm>
              <a:off x="3030913" y="1404131"/>
              <a:ext cx="30527" cy="168305"/>
            </p14:xfrm>
          </p:contentPart>
        </mc:Choice>
        <mc:Fallback>
          <p:sp>
            <p:nvSpPr>
              <p:cNvPr id="1048911" name=""/>
              <p:cNvSpPr/>
              <p:nvPr/>
            </p:nvSpPr>
            <p:spPr>
              <a:xfrm>
                <a:off x="3030913" y="1404131"/>
                <a:ext cx="30527" cy="168305"/>
              </a:xfrm>
            </p:spPr>
          </p:sp>
        </mc:Fallback>
      </mc:AlternateContent>
      <mc:AlternateContent xmlns:mc="http://schemas.openxmlformats.org/markup-compatibility/2006">
        <mc:Choice xmlns:p14="http://schemas.microsoft.com/office/powerpoint/2010/main" Requires="p14">
          <p:contentPart p14:bwMode="auto" r:id="rId14">
            <p14:nvContentPartPr>
              <p14:cNvPr id="1048912" name=""/>
              <p14:cNvContentPartPr/>
              <p14:nvPr/>
            </p14:nvContentPartPr>
            <p14:xfrm>
              <a:off x="2986728" y="1399052"/>
              <a:ext cx="11165" cy="90628"/>
            </p14:xfrm>
          </p:contentPart>
        </mc:Choice>
        <mc:Fallback>
          <p:sp>
            <p:nvSpPr>
              <p:cNvPr id="1048912" name=""/>
              <p:cNvSpPr/>
              <p:nvPr/>
            </p:nvSpPr>
            <p:spPr>
              <a:xfrm>
                <a:off x="2986728" y="1399052"/>
                <a:ext cx="11165" cy="90628"/>
              </a:xfrm>
            </p:spPr>
          </p:sp>
        </mc:Fallback>
      </mc:AlternateContent>
      <mc:AlternateContent xmlns:mc="http://schemas.openxmlformats.org/markup-compatibility/2006">
        <mc:Choice xmlns:p14="http://schemas.microsoft.com/office/powerpoint/2010/main" Requires="p14">
          <p:contentPart p14:bwMode="auto" r:id="rId15">
            <p14:nvContentPartPr>
              <p14:cNvPr id="1048913" name=""/>
              <p14:cNvContentPartPr/>
              <p14:nvPr/>
            </p14:nvContentPartPr>
            <p14:xfrm>
              <a:off x="3092505" y="1413133"/>
              <a:ext cx="120247" cy="26424"/>
            </p14:xfrm>
          </p:contentPart>
        </mc:Choice>
        <mc:Fallback>
          <p:sp>
            <p:nvSpPr>
              <p:cNvPr id="1048913" name=""/>
              <p:cNvSpPr/>
              <p:nvPr/>
            </p:nvSpPr>
            <p:spPr>
              <a:xfrm>
                <a:off x="3092505" y="1413133"/>
                <a:ext cx="120247" cy="26424"/>
              </a:xfrm>
            </p:spPr>
          </p:sp>
        </mc:Fallback>
      </mc:AlternateContent>
      <mc:AlternateContent xmlns:mc="http://schemas.openxmlformats.org/markup-compatibility/2006">
        <mc:Choice xmlns:p14="http://schemas.microsoft.com/office/powerpoint/2010/main" Requires="p14">
          <p:contentPart p14:bwMode="auto" r:id="rId16">
            <p14:nvContentPartPr>
              <p14:cNvPr id="1048914" name=""/>
              <p14:cNvContentPartPr/>
              <p14:nvPr/>
            </p14:nvContentPartPr>
            <p14:xfrm>
              <a:off x="3187750" y="1209836"/>
              <a:ext cx="59687" cy="302498"/>
            </p14:xfrm>
          </p:contentPart>
        </mc:Choice>
        <mc:Fallback>
          <p:sp>
            <p:nvSpPr>
              <p:cNvPr id="1048914" name=""/>
              <p:cNvSpPr/>
              <p:nvPr/>
            </p:nvSpPr>
            <p:spPr>
              <a:xfrm>
                <a:off x="3187750" y="1209836"/>
                <a:ext cx="59687" cy="302498"/>
              </a:xfrm>
            </p:spPr>
          </p:sp>
        </mc:Fallback>
      </mc:AlternateContent>
      <mc:AlternateContent xmlns:mc="http://schemas.openxmlformats.org/markup-compatibility/2006">
        <mc:Choice xmlns:p14="http://schemas.microsoft.com/office/powerpoint/2010/main" Requires="p14">
          <p:contentPart p14:bwMode="auto" r:id="rId17">
            <p14:nvContentPartPr>
              <p14:cNvPr id="1048915" name=""/>
              <p14:cNvContentPartPr/>
              <p14:nvPr/>
            </p14:nvContentPartPr>
            <p14:xfrm>
              <a:off x="3198545" y="1094742"/>
              <a:ext cx="253697" cy="437556"/>
            </p14:xfrm>
          </p:contentPart>
        </mc:Choice>
        <mc:Fallback>
          <p:sp>
            <p:nvSpPr>
              <p:cNvPr id="1048915" name=""/>
              <p:cNvSpPr/>
              <p:nvPr/>
            </p:nvSpPr>
            <p:spPr>
              <a:xfrm>
                <a:off x="3198545" y="1094742"/>
                <a:ext cx="253697" cy="437556"/>
              </a:xfrm>
            </p:spPr>
          </p:sp>
        </mc:Fallback>
      </mc:AlternateContent>
      <mc:AlternateContent xmlns:mc="http://schemas.openxmlformats.org/markup-compatibility/2006">
        <mc:Choice xmlns:p14="http://schemas.microsoft.com/office/powerpoint/2010/main" Requires="p14">
          <p:contentPart p14:bwMode="auto" r:id="rId18">
            <p14:nvContentPartPr>
              <p14:cNvPr id="1048916" name=""/>
              <p14:cNvContentPartPr/>
              <p14:nvPr/>
            </p14:nvContentPartPr>
            <p14:xfrm>
              <a:off x="3259569" y="1217456"/>
              <a:ext cx="21521" cy="65938"/>
            </p14:xfrm>
          </p:contentPart>
        </mc:Choice>
        <mc:Fallback>
          <p:sp>
            <p:nvSpPr>
              <p:cNvPr id="1048916" name=""/>
              <p:cNvSpPr/>
              <p:nvPr/>
            </p:nvSpPr>
            <p:spPr>
              <a:xfrm>
                <a:off x="3259569" y="1217456"/>
                <a:ext cx="21521" cy="65938"/>
              </a:xfrm>
            </p:spPr>
          </p:sp>
        </mc:Fallback>
      </mc:AlternateContent>
      <mc:AlternateContent xmlns:mc="http://schemas.openxmlformats.org/markup-compatibility/2006">
        <mc:Choice xmlns:p14="http://schemas.microsoft.com/office/powerpoint/2010/main" Requires="p14">
          <p:contentPart p14:bwMode="auto" r:id="rId19">
            <p14:nvContentPartPr>
              <p14:cNvPr id="1048917" name=""/>
              <p14:cNvContentPartPr/>
              <p14:nvPr/>
            </p14:nvContentPartPr>
            <p14:xfrm>
              <a:off x="3243149" y="1221237"/>
              <a:ext cx="92818" cy="175312"/>
            </p14:xfrm>
          </p:contentPart>
        </mc:Choice>
        <mc:Fallback>
          <p:sp>
            <p:nvSpPr>
              <p:cNvPr id="1048917" name=""/>
              <p:cNvSpPr/>
              <p:nvPr/>
            </p:nvSpPr>
            <p:spPr>
              <a:xfrm>
                <a:off x="3243149" y="1221237"/>
                <a:ext cx="92818" cy="175312"/>
              </a:xfrm>
            </p:spPr>
          </p:sp>
        </mc:Fallback>
      </mc:AlternateContent>
      <mc:AlternateContent xmlns:mc="http://schemas.openxmlformats.org/markup-compatibility/2006">
        <mc:Choice xmlns:p14="http://schemas.microsoft.com/office/powerpoint/2010/main" Requires="p14">
          <p:contentPart p14:bwMode="auto" r:id="rId20">
            <p14:nvContentPartPr>
              <p14:cNvPr id="1048918" name=""/>
              <p14:cNvContentPartPr/>
              <p14:nvPr/>
            </p14:nvContentPartPr>
            <p14:xfrm>
              <a:off x="3263946" y="1316508"/>
              <a:ext cx="140839" cy="81087"/>
            </p14:xfrm>
          </p:contentPart>
        </mc:Choice>
        <mc:Fallback>
          <p:sp>
            <p:nvSpPr>
              <p:cNvPr id="1048918" name=""/>
              <p:cNvSpPr/>
              <p:nvPr/>
            </p:nvSpPr>
            <p:spPr>
              <a:xfrm>
                <a:off x="3263946" y="1316508"/>
                <a:ext cx="140839" cy="81087"/>
              </a:xfrm>
            </p:spPr>
          </p:sp>
        </mc:Fallback>
      </mc:AlternateContent>
      <mc:AlternateContent xmlns:mc="http://schemas.openxmlformats.org/markup-compatibility/2006">
        <mc:Choice xmlns:p14="http://schemas.microsoft.com/office/powerpoint/2010/main" Requires="p14">
          <p:contentPart p14:bwMode="auto" r:id="rId21">
            <p14:nvContentPartPr>
              <p14:cNvPr id="1048919" name=""/>
              <p14:cNvContentPartPr/>
              <p14:nvPr/>
            </p14:nvContentPartPr>
            <p14:xfrm>
              <a:off x="3282996" y="1384146"/>
              <a:ext cx="74078" cy="34692"/>
            </p14:xfrm>
          </p:contentPart>
        </mc:Choice>
        <mc:Fallback>
          <p:sp>
            <p:nvSpPr>
              <p:cNvPr id="1048919" name=""/>
              <p:cNvSpPr/>
              <p:nvPr/>
            </p:nvSpPr>
            <p:spPr>
              <a:xfrm>
                <a:off x="3282996" y="1384146"/>
                <a:ext cx="74078" cy="34692"/>
              </a:xfrm>
            </p:spPr>
          </p:sp>
        </mc:Fallback>
      </mc:AlternateContent>
      <mc:AlternateContent xmlns:mc="http://schemas.openxmlformats.org/markup-compatibility/2006">
        <mc:Choice xmlns:p14="http://schemas.microsoft.com/office/powerpoint/2010/main" Requires="p14">
          <p:contentPart p14:bwMode="auto" r:id="rId22">
            <p14:nvContentPartPr>
              <p14:cNvPr id="1048920" name=""/>
              <p14:cNvContentPartPr/>
              <p14:nvPr/>
            </p14:nvContentPartPr>
            <p14:xfrm>
              <a:off x="3293790" y="1428256"/>
              <a:ext cx="44660" cy="24621"/>
            </p14:xfrm>
          </p:contentPart>
        </mc:Choice>
        <mc:Fallback>
          <p:sp>
            <p:nvSpPr>
              <p:cNvPr id="1048920" name=""/>
              <p:cNvSpPr/>
              <p:nvPr/>
            </p:nvSpPr>
            <p:spPr>
              <a:xfrm>
                <a:off x="3293790" y="1428256"/>
                <a:ext cx="44660" cy="24621"/>
              </a:xfrm>
            </p:spPr>
          </p:sp>
        </mc:Fallback>
      </mc:AlternateContent>
      <mc:AlternateContent xmlns:mc="http://schemas.openxmlformats.org/markup-compatibility/2006">
        <mc:Choice xmlns:p14="http://schemas.microsoft.com/office/powerpoint/2010/main" Requires="p14">
          <p:contentPart p14:bwMode="auto" r:id="rId23">
            <p14:nvContentPartPr>
              <p14:cNvPr id="1048921" name=""/>
              <p14:cNvContentPartPr/>
              <p14:nvPr/>
            </p14:nvContentPartPr>
            <p14:xfrm>
              <a:off x="3266486" y="1441395"/>
              <a:ext cx="144045" cy="93536"/>
            </p14:xfrm>
          </p:contentPart>
        </mc:Choice>
        <mc:Fallback>
          <p:sp>
            <p:nvSpPr>
              <p:cNvPr id="1048921" name=""/>
              <p:cNvSpPr/>
              <p:nvPr/>
            </p:nvSpPr>
            <p:spPr>
              <a:xfrm>
                <a:off x="3266486" y="1441395"/>
                <a:ext cx="144045" cy="93536"/>
              </a:xfrm>
            </p:spPr>
          </p:sp>
        </mc:Fallback>
      </mc:AlternateContent>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MA"/>
</p:tagLst>
</file>

<file path=ppt/tags/tag100.xml><?xml version="1.0" encoding="utf-8"?>
<p:tagLst xmlns:p="http://schemas.openxmlformats.org/presentationml/2006/main">
  <p:tag name="RAINPROBLEM" val="MultipleChoiceMA"/>
  <p:tag name="PROBLEMSCORE" val="1"/>
  <p:tag name="PROBLEMSCORE_HALF" val="0.0"/>
</p:tagLst>
</file>

<file path=ppt/tags/tag101.xml><?xml version="1.0" encoding="utf-8"?>
<p:tagLst xmlns:p="http://schemas.openxmlformats.org/presentationml/2006/main">
  <p:tag name="RAINPROBLEM" val="ProblemBody"/>
</p:tagLst>
</file>

<file path=ppt/tags/tag102.xml><?xml version="1.0" encoding="utf-8"?>
<p:tagLst xmlns:p="http://schemas.openxmlformats.org/presentationml/2006/main">
  <p:tag name="RAINPROBLEM" val="ProblemSubmit"/>
  <p:tag name="RAINPROBLEMTYPE" val="MultipleChoiceMA"/>
</p:tagLst>
</file>

<file path=ppt/tags/tag103.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Bullet"/>
  <p:tag name="RAINPROBLEMTYPE" val="MultipleChoiceMA"/>
  <p:tag name="RAINBULLET" val="Wrong"/>
</p:tagLst>
</file>

<file path=ppt/tags/tag108.xml><?xml version="1.0" encoding="utf-8"?>
<p:tagLst xmlns:p="http://schemas.openxmlformats.org/presentationml/2006/main">
  <p:tag name="RAINPROBLEM" val="ProblemBullet"/>
  <p:tag name="RAINPROBLEMTYPE" val="MultipleChoiceMA"/>
  <p:tag name="RAINBULLET" val="Wrong"/>
</p:tagLst>
</file>

<file path=ppt/tags/tag109.xml><?xml version="1.0" encoding="utf-8"?>
<p:tagLst xmlns:p="http://schemas.openxmlformats.org/presentationml/2006/main">
  <p:tag name="RAINPROBLEM" val="ProblemBullet"/>
  <p:tag name="RAINPROBLEMTYPE" val="MultipleChoiceMA"/>
  <p:tag name="RAINBULLET" val="Wrong"/>
</p:tagLst>
</file>

<file path=ppt/tags/tag11.xml><?xml version="1.0" encoding="utf-8"?>
<p:tagLst xmlns:p="http://schemas.openxmlformats.org/presentationml/2006/main">
  <p:tag name="RAINPROBLEM" val="ProblemItem"/>
</p:tagLst>
</file>

<file path=ppt/tags/tag110.xml><?xml version="1.0" encoding="utf-8"?>
<p:tagLst xmlns:p="http://schemas.openxmlformats.org/presentationml/2006/main">
  <p:tag name="RAINPROBLEM" val="ProblemBullet"/>
  <p:tag name="RAINPROBLEMTYPE" val="MultipleChoiceMA"/>
  <p:tag name="RAINBULLET" val="Wrong"/>
</p:tagLst>
</file>

<file path=ppt/tags/tag111.xml><?xml version="1.0" encoding="utf-8"?>
<p:tagLst xmlns:p="http://schemas.openxmlformats.org/presentationml/2006/main">
  <p:tag name="RAINPROBLEM" val="ProblemItem"/>
</p:tagLst>
</file>

<file path=ppt/tags/tag112.xml><?xml version="1.0" encoding="utf-8"?>
<p:tagLst xmlns:p="http://schemas.openxmlformats.org/presentationml/2006/main">
  <p:tag name="RAINPROBLEM" val="ProblemBullet"/>
  <p:tag name="RAINPROBLEMTYPE" val="MultipleChoiceMA"/>
  <p:tag name="RAINBULLET" val="Wrong"/>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 val="ProblemSetting"/>
  <p:tag name="RAINPROBLEMTYPE" val="MultipleChoiceMA"/>
</p:tagLst>
</file>

<file path=ppt/tags/tag119.xml><?xml version="1.0" encoding="utf-8"?>
<p:tagLst xmlns:p="http://schemas.openxmlformats.org/presentationml/2006/main">
  <p:tag name="RAINPROBLEM" val="ProblemWarning"/>
</p:tagLst>
</file>

<file path=ppt/tags/tag12.xml><?xml version="1.0" encoding="utf-8"?>
<p:tagLst xmlns:p="http://schemas.openxmlformats.org/presentationml/2006/main">
  <p:tag name="RAINPROBLEM" val="ProblemBullet"/>
  <p:tag name="RAINPROBLEMTYPE" val="MultipleChoiceMA"/>
  <p:tag name="RAINBULLET" val="Wrong"/>
</p:tagLst>
</file>

<file path=ppt/tags/tag120.xml><?xml version="1.0" encoding="utf-8"?>
<p:tagLst xmlns:p="http://schemas.openxmlformats.org/presentationml/2006/main">
  <p:tag name="RAINPROBLEM" val="MultipleChoiceMA"/>
  <p:tag name="PROBLEMSCORE" val="1"/>
  <p:tag name="PROBLEMSCORE_HALF" val="0.0"/>
</p:tagLst>
</file>

<file path=ppt/tags/tag121.xml><?xml version="1.0" encoding="utf-8"?>
<p:tagLst xmlns:p="http://schemas.openxmlformats.org/presentationml/2006/main">
  <p:tag name="RAINPROBLEM" val="ProblemRemarkBoard"/>
</p:tagLst>
</file>

<file path=ppt/tags/tag122.xml><?xml version="1.0" encoding="utf-8"?>
<p:tagLst xmlns:p="http://schemas.openxmlformats.org/presentationml/2006/main">
  <p:tag name="RAINPROBLEM" val="ProblemSubmit"/>
  <p:tag name="RAINPROBLEMTYPE" val="ShortAnswer"/>
</p:tagLst>
</file>

<file path=ppt/tags/tag123.xml><?xml version="1.0" encoding="utf-8"?>
<p:tagLst xmlns:p="http://schemas.openxmlformats.org/presentationml/2006/main">
  <p:tag name="PRODUCTVERSIONTIP" val="PRODUCTVERSIONTIP"/>
</p:tagLst>
</file>

<file path=ppt/tags/tag124.xml><?xml version="1.0" encoding="utf-8"?>
<p:tagLst xmlns:p="http://schemas.openxmlformats.org/presentationml/2006/main">
  <p:tag name="PROBLEMREMARKTITLE" val="ProblemRemarkBoardTip"/>
</p:tagLst>
</file>

<file path=ppt/tags/tag125.xml><?xml version="1.0" encoding="utf-8"?>
<p:tagLst xmlns:p="http://schemas.openxmlformats.org/presentationml/2006/main">
  <p:tag name="RAINPROBLEM" val="ProblemRemark"/>
</p:tagLst>
</file>

<file path=ppt/tags/tag126.xml><?xml version="1.0" encoding="utf-8"?>
<p:tagLst xmlns:p="http://schemas.openxmlformats.org/presentationml/2006/main">
  <p:tag name="PROBLEMREMARKTITLE" val="ProblemRemarkBoardTitle"/>
</p:tagLst>
</file>

<file path=ppt/tags/tag127.xml><?xml version="1.0" encoding="utf-8"?>
<p:tagLst xmlns:p="http://schemas.openxmlformats.org/presentationml/2006/main">
  <p:tag name="PROBLEMREMARKTITLE" val="ProblemRemarkBoardTitle"/>
</p:tagLst>
</file>

<file path=ppt/tags/tag128.xml><?xml version="1.0" encoding="utf-8"?>
<p:tagLst xmlns:p="http://schemas.openxmlformats.org/presentationml/2006/main">
  <p:tag name="PROBLEMREMARKTITLE" val="ProblemRemarkBoardTitle"/>
</p:tagLst>
</file>

<file path=ppt/tags/tag129.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 val="ProblemBody"/>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 val="ProblemSetting"/>
  <p:tag name="RAINPROBLEMTYPE" val="ShortAnswer"/>
</p:tagLst>
</file>

<file path=ppt/tags/tag137.xml><?xml version="1.0" encoding="utf-8"?>
<p:tagLst xmlns:p="http://schemas.openxmlformats.org/presentationml/2006/main">
  <p:tag name="RAINPROBLEM" val="ShortAnswer"/>
  <p:tag name="PROBLEMHASREMARK" val="False"/>
  <p:tag name="PROBLEMSCORE" val="8.0"/>
  <p:tag name="PROBLEMVOICEALLOWED" val="False"/>
</p:tagLst>
</file>

<file path=ppt/tags/tag138.xml><?xml version="1.0" encoding="utf-8"?>
<p:tagLst xmlns:p="http://schemas.openxmlformats.org/presentationml/2006/main">
  <p:tag name="RAINPROBLEM" val="ProblemSubmit"/>
  <p:tag name="RAINPROBLEMTYPE" val="FillBlank"/>
</p:tagLst>
</file>

<file path=ppt/tags/tag139.xml><?xml version="1.0" encoding="utf-8"?>
<p:tagLst xmlns:p="http://schemas.openxmlformats.org/presentationml/2006/main">
  <p:tag name="PRODUCTVERSIONTIP3" val="PRODUCTVERSIONTIP3"/>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 val="ProblemBody"/>
</p:tagLst>
</file>

<file path=ppt/tags/tag141.xml><?xml version="1.0" encoding="utf-8"?>
<p:tagLst xmlns:p="http://schemas.openxmlformats.org/presentationml/2006/main">
  <p:tag name="RAINPROBLEMTYPE" val="ProblemTypeMarker"/>
</p:tagLst>
</file>

<file path=ppt/tags/tag142.xml><?xml version="1.0" encoding="utf-8"?>
<p:tagLst xmlns:p="http://schemas.openxmlformats.org/presentationml/2006/main">
  <p:tag name="RAINPROBLEMTYPE" val="ProblemTypeMarker"/>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TYPE" val="ProblemTypeMarker"/>
</p:tagLst>
</file>

<file path=ppt/tags/tag145.xml><?xml version="1.0" encoding="utf-8"?>
<p:tagLst xmlns:p="http://schemas.openxmlformats.org/presentationml/2006/main">
  <p:tag name="RAINPROBLEMTYPE" val="ProblemTypeMarker"/>
</p:tagLst>
</file>

<file path=ppt/tags/tag146.xml><?xml version="1.0" encoding="utf-8"?>
<p:tagLst xmlns:p="http://schemas.openxmlformats.org/presentationml/2006/main">
  <p:tag name="RAINPROBLEM" val="ProblemSetting"/>
  <p:tag name="RAINPROBLEMTYPE" val="FillBlank"/>
</p:tagLst>
</file>

<file path=ppt/tags/tag147.xml><?xml version="1.0" encoding="utf-8"?>
<p:tagLst xmlns:p="http://schemas.openxmlformats.org/presentationml/2006/main">
  <p:tag name="RAINPROBLEM" val="FillBlank"/>
  <p:tag name="PROBLEMBLANKKEYWORD" val="填空"/>
  <p:tag name="PROBLEMSCORE" val="2.0"/>
  <p:tag name="PROBLEMBLANK" val="[{&quot;Num&quot;:1,&quot;Score&quot;:2.0,&quot;Answers&quot;:[&quot;[-2, 0, 2, 2, 6, 2, 4, 6], for -3&lt;= n &lt;= 4&quot;],&quot;CaseSensitive&quot;:false,&quot;FuzzyMatch&quot;:true}]"/>
</p:tagLst>
</file>

<file path=ppt/tags/tag148.xml><?xml version="1.0" encoding="utf-8"?>
<p:tagLst xmlns:p="http://schemas.openxmlformats.org/presentationml/2006/main">
  <p:tag name="RAINPROBLEM" val="ProblemBody"/>
</p:tagLst>
</file>

<file path=ppt/tags/tag149.xml><?xml version="1.0" encoding="utf-8"?>
<p:tagLst xmlns:p="http://schemas.openxmlformats.org/presentationml/2006/main">
  <p:tag name="RAINPROBLEM" val="ProblemSubmit"/>
  <p:tag name="RAINPROBLEMTYPE" val="ShortAnswer"/>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TYPE" val="ProblemTypeMarker"/>
</p:tagLst>
</file>

<file path=ppt/tags/tag153.xml><?xml version="1.0" encoding="utf-8"?>
<p:tagLst xmlns:p="http://schemas.openxmlformats.org/presentationml/2006/main">
  <p:tag name="RAINPROBLEMTYPE" val="ProblemTypeMarker"/>
</p:tagLst>
</file>

<file path=ppt/tags/tag154.xml><?xml version="1.0" encoding="utf-8"?>
<p:tagLst xmlns:p="http://schemas.openxmlformats.org/presentationml/2006/main">
  <p:tag name="RAINPROBLEMTYPE" val="ProblemTypeMarker"/>
</p:tagLst>
</file>

<file path=ppt/tags/tag155.xml><?xml version="1.0" encoding="utf-8"?>
<p:tagLst xmlns:p="http://schemas.openxmlformats.org/presentationml/2006/main">
  <p:tag name="RAINPROBLEM" val="ProblemSetting"/>
  <p:tag name="RAINPROBLEMTYPE" val="ShortAnswer"/>
</p:tagLst>
</file>

<file path=ppt/tags/tag156.xml><?xml version="1.0" encoding="utf-8"?>
<p:tagLst xmlns:p="http://schemas.openxmlformats.org/presentationml/2006/main">
  <p:tag name="RAINPROBLEM" val="ShortAnswer"/>
  <p:tag name="PROBLEMSCORE" val="1"/>
  <p:tag name="PROBLEMVOICEALLOWED" val="False"/>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 val="ProblemSetting"/>
  <p:tag name="RAINPROBLEMTYPE" val="MultipleChoiceMA"/>
</p:tagLst>
</file>

<file path=ppt/tags/tag19.xml><?xml version="1.0" encoding="utf-8"?>
<p:tagLst xmlns:p="http://schemas.openxmlformats.org/presentationml/2006/main">
  <p:tag name="RAINPROBLEM" val="ProblemWarning"/>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MultipleChoiceMA"/>
  <p:tag name="PROBLEMSCORE" val="0.5"/>
  <p:tag name="PROBLEMSCORE_HALF" val="0.0"/>
</p:tagLst>
</file>

<file path=ppt/tags/tag21.xml><?xml version="1.0" encoding="utf-8"?>
<p:tagLst xmlns:p="http://schemas.openxmlformats.org/presentationml/2006/main">
  <p:tag name="RAINPROBLEM" val="ProblemBody"/>
</p:tagLst>
</file>

<file path=ppt/tags/tag22.xml><?xml version="1.0" encoding="utf-8"?>
<p:tagLst xmlns:p="http://schemas.openxmlformats.org/presentationml/2006/main">
  <p:tag name="RAINPROBLEM" val="ProblemSubmit"/>
  <p:tag name="RAINPROBLEMTYPE" val="MultipleChoiceMA"/>
</p:tagLst>
</file>

<file path=ppt/tags/tag23.xml><?xml version="1.0" encoding="utf-8"?>
<p:tagLst xmlns:p="http://schemas.openxmlformats.org/presentationml/2006/main">
  <p:tag name="RAINPROBLEM" val="ProblemItem"/>
</p:tagLst>
</file>

<file path=ppt/tags/tag24.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Bullet"/>
  <p:tag name="RAINPROBLEMTYPE" val="MultipleChoiceMA"/>
  <p:tag name="RAINBULLET" val="Wrong"/>
</p:tagLst>
</file>

<file path=ppt/tags/tag28.xml><?xml version="1.0" encoding="utf-8"?>
<p:tagLst xmlns:p="http://schemas.openxmlformats.org/presentationml/2006/main">
  <p:tag name="RAINPROBLEM" val="ProblemBullet"/>
  <p:tag name="RAINPROBLEMTYPE" val="MultipleChoiceMA"/>
  <p:tag name="RAINBULLET" val="Wrong"/>
</p:tagLst>
</file>

<file path=ppt/tags/tag29.xml><?xml version="1.0" encoding="utf-8"?>
<p:tagLst xmlns:p="http://schemas.openxmlformats.org/presentationml/2006/main">
  <p:tag name="RAINPROBLEM" val="ProblemBullet"/>
  <p:tag name="RAINPROBLEMTYPE" val="MultipleChoiceMA"/>
  <p:tag name="RAINBULLET" val="Wrong"/>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ullet"/>
  <p:tag name="RAINPROBLEMTYPE" val="MultipleChoiceMA"/>
  <p:tag name="RAINBULLET" val="Wrong"/>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Bullet"/>
  <p:tag name="RAINPROBLEMTYPE" val="MultipleChoiceMA"/>
  <p:tag name="RAINBULLET" val="Wrong"/>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 val="ProblemSetting"/>
  <p:tag name="RAINPROBLEMTYPE" val="MultipleChoiceMA"/>
</p:tagLst>
</file>

<file path=ppt/tags/tag39.xml><?xml version="1.0" encoding="utf-8"?>
<p:tagLst xmlns:p="http://schemas.openxmlformats.org/presentationml/2006/main">
  <p:tag name="RAINPROBLEM" val="ProblemWarni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MultipleChoiceMA"/>
  <p:tag name="PROBLEMSCORE" val="1"/>
  <p:tag name="PROBLEMSCORE_HALF" val="0.0"/>
</p:tagLst>
</file>

<file path=ppt/tags/tag41.xml><?xml version="1.0" encoding="utf-8"?>
<p:tagLst xmlns:p="http://schemas.openxmlformats.org/presentationml/2006/main">
  <p:tag name="RAINPROBLEM" val="ProblemBody"/>
</p:tagLst>
</file>

<file path=ppt/tags/tag42.xml><?xml version="1.0" encoding="utf-8"?>
<p:tagLst xmlns:p="http://schemas.openxmlformats.org/presentationml/2006/main">
  <p:tag name="RAINPROBLEM" val="ProblemSubmit"/>
  <p:tag name="RAINPROBLEMTYPE" val="MultipleChoiceMA"/>
</p:tagLst>
</file>

<file path=ppt/tags/tag43.xml><?xml version="1.0" encoding="utf-8"?>
<p:tagLst xmlns:p="http://schemas.openxmlformats.org/presentationml/2006/main">
  <p:tag name="RAINPROBLEM" val="ProblemItem"/>
</p:tagLst>
</file>

<file path=ppt/tags/tag44.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Item"/>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Bullet"/>
  <p:tag name="RAINPROBLEMTYPE" val="MultipleChoiceMA"/>
  <p:tag name="RAINBULLET" val="Wrong"/>
</p:tagLst>
</file>

<file path=ppt/tags/tag48.xml><?xml version="1.0" encoding="utf-8"?>
<p:tagLst xmlns:p="http://schemas.openxmlformats.org/presentationml/2006/main">
  <p:tag name="RAINPROBLEM" val="ProblemBullet"/>
  <p:tag name="RAINPROBLEMTYPE" val="MultipleChoiceMA"/>
  <p:tag name="RAINBULLET" val="Wrong"/>
</p:tagLst>
</file>

<file path=ppt/tags/tag49.xml><?xml version="1.0" encoding="utf-8"?>
<p:tagLst xmlns:p="http://schemas.openxmlformats.org/presentationml/2006/main">
  <p:tag name="RAINPROBLEM" val="ProblemBullet"/>
  <p:tag name="RAINPROBLEMTYPE" val="MultipleChoiceMA"/>
  <p:tag name="RAINBULLET" val="Wrong"/>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Bullet"/>
  <p:tag name="RAINPROBLEMTYPE" val="MultipleChoiceMA"/>
  <p:tag name="RAINBULLET" val="Wrong"/>
</p:tagLst>
</file>

<file path=ppt/tags/tag51.xml><?xml version="1.0" encoding="utf-8"?>
<p:tagLst xmlns:p="http://schemas.openxmlformats.org/presentationml/2006/main">
  <p:tag name="RAINPROBLEM" val="ProblemItem"/>
</p:tagLst>
</file>

<file path=ppt/tags/tag52.xml><?xml version="1.0" encoding="utf-8"?>
<p:tagLst xmlns:p="http://schemas.openxmlformats.org/presentationml/2006/main">
  <p:tag name="RAINPROBLEM" val="ProblemBullet"/>
  <p:tag name="RAINPROBLEMTYPE" val="MultipleChoiceMA"/>
  <p:tag name="RAINBULLET" val="Wrong"/>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 val="ProblemSetting"/>
  <p:tag name="RAINPROBLEMTYPE" val="MultipleChoiceMA"/>
</p:tagLst>
</file>

<file path=ppt/tags/tag59.xml><?xml version="1.0" encoding="utf-8"?>
<p:tagLst xmlns:p="http://schemas.openxmlformats.org/presentationml/2006/main">
  <p:tag name="RAINPROBLEM" val="ProblemWarning"/>
</p:tagLst>
</file>

<file path=ppt/tags/tag6.xml><?xml version="1.0" encoding="utf-8"?>
<p:tagLst xmlns:p="http://schemas.openxmlformats.org/presentationml/2006/main">
  <p:tag name="RAINPROBLEM" val="ProblemBullet"/>
  <p:tag name="RAINPROBLEMTYPE" val="MultipleChoiceMA"/>
  <p:tag name="RAINBULLET" val="Wrong"/>
</p:tagLst>
</file>

<file path=ppt/tags/tag60.xml><?xml version="1.0" encoding="utf-8"?>
<p:tagLst xmlns:p="http://schemas.openxmlformats.org/presentationml/2006/main">
  <p:tag name="RAINPROBLEM" val="MultipleChoiceMA"/>
  <p:tag name="PROBLEMSCORE" val="1"/>
  <p:tag name="PROBLEMSCORE_HALF" val="0.0"/>
</p:tagLst>
</file>

<file path=ppt/tags/tag61.xml><?xml version="1.0" encoding="utf-8"?>
<p:tagLst xmlns:p="http://schemas.openxmlformats.org/presentationml/2006/main">
  <p:tag name="RAINPROBLEM" val="ProblemBody"/>
</p:tagLst>
</file>

<file path=ppt/tags/tag62.xml><?xml version="1.0" encoding="utf-8"?>
<p:tagLst xmlns:p="http://schemas.openxmlformats.org/presentationml/2006/main">
  <p:tag name="RAINPROBLEM" val="ProblemSubmit"/>
  <p:tag name="RAINPROBLEMTYPE" val="MultipleChoiceMA"/>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Bullet"/>
  <p:tag name="RAINPROBLEMTYPE" val="MultipleChoiceMA"/>
  <p:tag name="RAINBULLET" val="Wrong"/>
</p:tagLst>
</file>

<file path=ppt/tags/tag67.xml><?xml version="1.0" encoding="utf-8"?>
<p:tagLst xmlns:p="http://schemas.openxmlformats.org/presentationml/2006/main">
  <p:tag name="RAINPROBLEM" val="ProblemBullet"/>
  <p:tag name="RAINPROBLEMTYPE" val="MultipleChoiceMA"/>
  <p:tag name="RAINBULLET" val="Wrong"/>
</p:tagLst>
</file>

<file path=ppt/tags/tag68.xml><?xml version="1.0" encoding="utf-8"?>
<p:tagLst xmlns:p="http://schemas.openxmlformats.org/presentationml/2006/main">
  <p:tag name="RAINPROBLEM" val="ProblemBullet"/>
  <p:tag name="RAINPROBLEMTYPE" val="MultipleChoiceMA"/>
  <p:tag name="RAINBULLET" val="Wrong"/>
</p:tagLst>
</file>

<file path=ppt/tags/tag69.xml><?xml version="1.0" encoding="utf-8"?>
<p:tagLst xmlns:p="http://schemas.openxmlformats.org/presentationml/2006/main">
  <p:tag name="RAINPROBLEM" val="ProblemBullet"/>
  <p:tag name="RAINPROBLEMTYPE" val="MultipleChoiceMA"/>
  <p:tag name="RAINBULLET" val="Wrong"/>
</p:tagLst>
</file>

<file path=ppt/tags/tag7.xml><?xml version="1.0" encoding="utf-8"?>
<p:tagLst xmlns:p="http://schemas.openxmlformats.org/presentationml/2006/main">
  <p:tag name="RAINPROBLEM" val="ProblemBullet"/>
  <p:tag name="RAINPROBLEMTYPE" val="MultipleChoiceMA"/>
  <p:tag name="RAINBULLET" val="Wrong"/>
</p:tagLst>
</file>

<file path=ppt/tags/tag70.xml><?xml version="1.0" encoding="utf-8"?>
<p:tagLst xmlns:p="http://schemas.openxmlformats.org/presentationml/2006/main">
  <p:tag name="RAINPROBLEM" val="ProblemItem"/>
</p:tagLst>
</file>

<file path=ppt/tags/tag71.xml><?xml version="1.0" encoding="utf-8"?>
<p:tagLst xmlns:p="http://schemas.openxmlformats.org/presentationml/2006/main">
  <p:tag name="RAINPROBLEM" val="ProblemBullet"/>
  <p:tag name="RAINPROBLEMTYPE" val="MultipleChoiceMA"/>
  <p:tag name="RAINBULLET" val="Wrong"/>
</p:tagLst>
</file>

<file path=ppt/tags/tag72.xml><?xml version="1.0" encoding="utf-8"?>
<p:tagLst xmlns:p="http://schemas.openxmlformats.org/presentationml/2006/main">
  <p:tag name="RAINPROBLEM" val="ProblemItem"/>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 val="ProblemSetting"/>
  <p:tag name="RAINPROBLEMTYPE" val="MultipleChoiceMA"/>
</p:tagLst>
</file>

<file path=ppt/tags/tag79.xml><?xml version="1.0" encoding="utf-8"?>
<p:tagLst xmlns:p="http://schemas.openxmlformats.org/presentationml/2006/main">
  <p:tag name="RAINPROBLEM" val="ProblemWarning"/>
</p:tagLst>
</file>

<file path=ppt/tags/tag8.xml><?xml version="1.0" encoding="utf-8"?>
<p:tagLst xmlns:p="http://schemas.openxmlformats.org/presentationml/2006/main">
  <p:tag name="RAINPROBLEM" val="ProblemBullet"/>
  <p:tag name="RAINPROBLEMTYPE" val="MultipleChoiceMA"/>
  <p:tag name="RAINBULLET" val="Wrong"/>
</p:tagLst>
</file>

<file path=ppt/tags/tag80.xml><?xml version="1.0" encoding="utf-8"?>
<p:tagLst xmlns:p="http://schemas.openxmlformats.org/presentationml/2006/main">
  <p:tag name="RAINPROBLEM" val="MultipleChoiceMA"/>
  <p:tag name="PROBLEMSCORE" val="1"/>
  <p:tag name="PROBLEMSCORE_HALF" val="0.0"/>
</p:tagLst>
</file>

<file path=ppt/tags/tag81.xml><?xml version="1.0" encoding="utf-8"?>
<p:tagLst xmlns:p="http://schemas.openxmlformats.org/presentationml/2006/main">
  <p:tag name="RAINPROBLEM" val="ProblemBody"/>
</p:tagLst>
</file>

<file path=ppt/tags/tag82.xml><?xml version="1.0" encoding="utf-8"?>
<p:tagLst xmlns:p="http://schemas.openxmlformats.org/presentationml/2006/main">
  <p:tag name="RAINPROBLEM" val="ProblemSubmit"/>
  <p:tag name="RAINPROBLEMTYPE" val="MultipleChoiceMA"/>
</p:tagLst>
</file>

<file path=ppt/tags/tag83.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Bullet"/>
  <p:tag name="RAINPROBLEMTYPE" val="MultipleChoiceMA"/>
  <p:tag name="RAINBULLET" val="Wrong"/>
</p:tagLst>
</file>

<file path=ppt/tags/tag88.xml><?xml version="1.0" encoding="utf-8"?>
<p:tagLst xmlns:p="http://schemas.openxmlformats.org/presentationml/2006/main">
  <p:tag name="RAINPROBLEM" val="ProblemBullet"/>
  <p:tag name="RAINPROBLEMTYPE" val="MultipleChoiceMA"/>
  <p:tag name="RAINBULLET" val="Wrong"/>
</p:tagLst>
</file>

<file path=ppt/tags/tag89.xml><?xml version="1.0" encoding="utf-8"?>
<p:tagLst xmlns:p="http://schemas.openxmlformats.org/presentationml/2006/main">
  <p:tag name="RAINPROBLEM" val="ProblemBullet"/>
  <p:tag name="RAINPROBLEMTYPE" val="MultipleChoiceMA"/>
  <p:tag name="RAINBULLET" val="Wrong"/>
</p:tagLst>
</file>

<file path=ppt/tags/tag9.xml><?xml version="1.0" encoding="utf-8"?>
<p:tagLst xmlns:p="http://schemas.openxmlformats.org/presentationml/2006/main">
  <p:tag name="RAINPROBLEM" val="ProblemBullet"/>
  <p:tag name="RAINPROBLEMTYPE" val="MultipleChoiceMA"/>
  <p:tag name="RAINBULLET" val="Wrong"/>
</p:tagLst>
</file>

<file path=ppt/tags/tag90.xml><?xml version="1.0" encoding="utf-8"?>
<p:tagLst xmlns:p="http://schemas.openxmlformats.org/presentationml/2006/main">
  <p:tag name="RAINPROBLEM" val="ProblemBullet"/>
  <p:tag name="RAINPROBLEMTYPE" val="MultipleChoiceMA"/>
  <p:tag name="RAINBULLET" val="Wrong"/>
</p:tagLst>
</file>

<file path=ppt/tags/tag91.xml><?xml version="1.0" encoding="utf-8"?>
<p:tagLst xmlns:p="http://schemas.openxmlformats.org/presentationml/2006/main">
  <p:tag name="RAINPROBLEM" val="ProblemItem"/>
</p:tagLst>
</file>

<file path=ppt/tags/tag92.xml><?xml version="1.0" encoding="utf-8"?>
<p:tagLst xmlns:p="http://schemas.openxmlformats.org/presentationml/2006/main">
  <p:tag name="RAINPROBLEM" val="ProblemBullet"/>
  <p:tag name="RAINPROBLEMTYPE" val="MultipleChoiceMA"/>
  <p:tag name="RAINBULLET" val="Wrong"/>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 val="ProblemSetting"/>
  <p:tag name="RAINPROBLEMTYPE" val="MultipleChoiceMA"/>
</p:tagLst>
</file>

<file path=ppt/tags/tag99.xml><?xml version="1.0" encoding="utf-8"?>
<p:tagLst xmlns:p="http://schemas.openxmlformats.org/presentationml/2006/main">
  <p:tag name="RAINPROBLEM" val="ProblemWarni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Signal Processing</dc:title>
  <dc:creator>Fishress</dc:creator>
  <cp:lastModifiedBy>Yu Yajun</cp:lastModifiedBy>
  <dcterms:created xsi:type="dcterms:W3CDTF">2016-07-29T10:32:57Z</dcterms:created>
  <dcterms:modified xsi:type="dcterms:W3CDTF">2022-10-26T11:33:32Z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873b139e8b5c4682919545fc09d9a930</vt:lpwstr>
  </property>
</Properties>
</file>