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......</cp:lastModifiedBy>
  <cp:revision>2</cp:revision>
  <dcterms:created xsi:type="dcterms:W3CDTF">2023-04-02T12:18:00Z</dcterms:created>
  <dcterms:modified xsi:type="dcterms:W3CDTF">2023-04-02T12:18:50Z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478833C96CC24E189BA2D4D4345DE8C0_13</vt:lpwstr>
  </property>
  <property fmtid="{D5CDD505-2E9C-101B-9397-08002B2CF9AE}" pid="3" name="KSOProductBuildVer">
    <vt:lpwstr>2052-11.1.0.14036</vt:lpwstr>
  </property>
</Properties>
</file>