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51" r:id="rId2"/>
    <p:sldId id="340" r:id="rId3"/>
    <p:sldId id="352" r:id="rId4"/>
    <p:sldId id="353" r:id="rId5"/>
    <p:sldId id="354" r:id="rId6"/>
    <p:sldId id="325" r:id="rId7"/>
    <p:sldId id="357" r:id="rId8"/>
    <p:sldId id="356" r:id="rId9"/>
    <p:sldId id="336" r:id="rId10"/>
    <p:sldId id="363" r:id="rId11"/>
    <p:sldId id="364" r:id="rId12"/>
    <p:sldId id="367" r:id="rId13"/>
    <p:sldId id="368" r:id="rId14"/>
    <p:sldId id="369" r:id="rId15"/>
    <p:sldId id="370" r:id="rId16"/>
    <p:sldId id="371" r:id="rId17"/>
    <p:sldId id="372" r:id="rId18"/>
    <p:sldId id="358" r:id="rId19"/>
    <p:sldId id="362" r:id="rId20"/>
    <p:sldId id="345" r:id="rId21"/>
    <p:sldId id="32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" y="226"/>
      </p:cViewPr>
      <p:guideLst>
        <p:guide orient="horz" pos="2160"/>
        <p:guide pos="3840"/>
        <p:guide orient="horz" pos="346"/>
        <p:guide orient="horz" pos="3974"/>
        <p:guide pos="325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逸涵" userId="13f77808-610f-4ab3-abed-5867f7198295" providerId="ADAL" clId="{3A8E29AC-C8B2-415E-8A52-8B220F94963F}"/>
    <pc:docChg chg="undo redo custSel addSld delSld modSld sldOrd">
      <pc:chgData name="孙逸涵" userId="13f77808-610f-4ab3-abed-5867f7198295" providerId="ADAL" clId="{3A8E29AC-C8B2-415E-8A52-8B220F94963F}" dt="2023-01-05T17:41:36.235" v="834"/>
      <pc:docMkLst>
        <pc:docMk/>
      </pc:docMkLst>
      <pc:sldChg chg="del">
        <pc:chgData name="孙逸涵" userId="13f77808-610f-4ab3-abed-5867f7198295" providerId="ADAL" clId="{3A8E29AC-C8B2-415E-8A52-8B220F94963F}" dt="2023-01-05T17:00:57.499" v="0" actId="47"/>
        <pc:sldMkLst>
          <pc:docMk/>
          <pc:sldMk cId="0" sldId="277"/>
        </pc:sldMkLst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278"/>
        </pc:sldMkLst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279"/>
        </pc:sldMkLst>
      </pc:sldChg>
      <pc:sldChg chg="del">
        <pc:chgData name="孙逸涵" userId="13f77808-610f-4ab3-abed-5867f7198295" providerId="ADAL" clId="{3A8E29AC-C8B2-415E-8A52-8B220F94963F}" dt="2023-01-05T17:09:58.412" v="69" actId="47"/>
        <pc:sldMkLst>
          <pc:docMk/>
          <pc:sldMk cId="0" sldId="319"/>
        </pc:sldMkLst>
      </pc:sldChg>
      <pc:sldChg chg="addSp modSp mod">
        <pc:chgData name="孙逸涵" userId="13f77808-610f-4ab3-abed-5867f7198295" providerId="ADAL" clId="{3A8E29AC-C8B2-415E-8A52-8B220F94963F}" dt="2023-01-05T17:11:16.378" v="92" actId="1076"/>
        <pc:sldMkLst>
          <pc:docMk/>
          <pc:sldMk cId="0" sldId="322"/>
        </pc:sldMkLst>
        <pc:spChg chg="mod">
          <ac:chgData name="孙逸涵" userId="13f77808-610f-4ab3-abed-5867f7198295" providerId="ADAL" clId="{3A8E29AC-C8B2-415E-8A52-8B220F94963F}" dt="2023-01-05T17:11:04.820" v="90" actId="1076"/>
          <ac:spMkLst>
            <pc:docMk/>
            <pc:sldMk cId="0" sldId="322"/>
            <ac:spMk id="9" creationId="{00000000-0000-0000-0000-000000000000}"/>
          </ac:spMkLst>
        </pc:spChg>
        <pc:picChg chg="add mod">
          <ac:chgData name="孙逸涵" userId="13f77808-610f-4ab3-abed-5867f7198295" providerId="ADAL" clId="{3A8E29AC-C8B2-415E-8A52-8B220F94963F}" dt="2023-01-05T17:11:16.378" v="92" actId="1076"/>
          <ac:picMkLst>
            <pc:docMk/>
            <pc:sldMk cId="0" sldId="322"/>
            <ac:picMk id="2" creationId="{24CE2928-235E-16F7-F1AD-1D6C3DB418C1}"/>
          </ac:picMkLst>
        </pc:picChg>
      </pc:sldChg>
      <pc:sldChg chg="addSp delSp modSp mod ord">
        <pc:chgData name="孙逸涵" userId="13f77808-610f-4ab3-abed-5867f7198295" providerId="ADAL" clId="{3A8E29AC-C8B2-415E-8A52-8B220F94963F}" dt="2023-01-05T17:41:28.089" v="832" actId="1035"/>
        <pc:sldMkLst>
          <pc:docMk/>
          <pc:sldMk cId="0" sldId="325"/>
        </pc:sldMkLst>
        <pc:spChg chg="add del mod">
          <ac:chgData name="孙逸涵" userId="13f77808-610f-4ab3-abed-5867f7198295" providerId="ADAL" clId="{3A8E29AC-C8B2-415E-8A52-8B220F94963F}" dt="2023-01-05T17:27:29.562" v="591"/>
          <ac:spMkLst>
            <pc:docMk/>
            <pc:sldMk cId="0" sldId="325"/>
            <ac:spMk id="3" creationId="{F102BA07-10BD-3E30-ED8A-B462A4640AA0}"/>
          </ac:spMkLst>
        </pc:spChg>
        <pc:spChg chg="add del mod">
          <ac:chgData name="孙逸涵" userId="13f77808-610f-4ab3-abed-5867f7198295" providerId="ADAL" clId="{3A8E29AC-C8B2-415E-8A52-8B220F94963F}" dt="2023-01-05T17:27:29.562" v="591"/>
          <ac:spMkLst>
            <pc:docMk/>
            <pc:sldMk cId="0" sldId="325"/>
            <ac:spMk id="4" creationId="{5391F785-F978-1620-FC43-929D05CE564A}"/>
          </ac:spMkLst>
        </pc:spChg>
        <pc:spChg chg="add del mod">
          <ac:chgData name="孙逸涵" userId="13f77808-610f-4ab3-abed-5867f7198295" providerId="ADAL" clId="{3A8E29AC-C8B2-415E-8A52-8B220F94963F}" dt="2023-01-05T17:36:38.151" v="770" actId="478"/>
          <ac:spMkLst>
            <pc:docMk/>
            <pc:sldMk cId="0" sldId="325"/>
            <ac:spMk id="5" creationId="{91E33130-4A86-CC77-222F-B331EFACA2A1}"/>
          </ac:spMkLst>
        </pc:spChg>
        <pc:spChg chg="add mod">
          <ac:chgData name="孙逸涵" userId="13f77808-610f-4ab3-abed-5867f7198295" providerId="ADAL" clId="{3A8E29AC-C8B2-415E-8A52-8B220F94963F}" dt="2023-01-05T17:28:26.687" v="609"/>
          <ac:spMkLst>
            <pc:docMk/>
            <pc:sldMk cId="0" sldId="325"/>
            <ac:spMk id="6" creationId="{DD6F4E9B-609C-3D8F-153A-06A27D0C212E}"/>
          </ac:spMkLst>
        </pc:spChg>
        <pc:spChg chg="add mod">
          <ac:chgData name="孙逸涵" userId="13f77808-610f-4ab3-abed-5867f7198295" providerId="ADAL" clId="{3A8E29AC-C8B2-415E-8A52-8B220F94963F}" dt="2023-01-05T17:38:03.161" v="777" actId="20577"/>
          <ac:spMkLst>
            <pc:docMk/>
            <pc:sldMk cId="0" sldId="325"/>
            <ac:spMk id="7" creationId="{9852662F-FAD5-B99E-5865-9AA3648A790E}"/>
          </ac:spMkLst>
        </pc:spChg>
        <pc:spChg chg="mod">
          <ac:chgData name="孙逸涵" userId="13f77808-610f-4ab3-abed-5867f7198295" providerId="ADAL" clId="{3A8E29AC-C8B2-415E-8A52-8B220F94963F}" dt="2023-01-05T17:41:22.700" v="823" actId="1036"/>
          <ac:spMkLst>
            <pc:docMk/>
            <pc:sldMk cId="0" sldId="325"/>
            <ac:spMk id="21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41:28.089" v="832" actId="1035"/>
          <ac:spMkLst>
            <pc:docMk/>
            <pc:sldMk cId="0" sldId="325"/>
            <ac:spMk id="23" creationId="{00000000-0000-0000-0000-000000000000}"/>
          </ac:spMkLst>
        </pc:spChg>
        <pc:picChg chg="add mod">
          <ac:chgData name="孙逸涵" userId="13f77808-610f-4ab3-abed-5867f7198295" providerId="ADAL" clId="{3A8E29AC-C8B2-415E-8A52-8B220F94963F}" dt="2023-01-05T17:10:08.623" v="70"/>
          <ac:picMkLst>
            <pc:docMk/>
            <pc:sldMk cId="0" sldId="325"/>
            <ac:picMk id="2" creationId="{79638C6E-FF47-10CC-0E49-AC02B86B550E}"/>
          </ac:picMkLst>
        </pc:picChg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28"/>
        </pc:sldMkLst>
      </pc:sldChg>
      <pc:sldChg chg="del">
        <pc:chgData name="孙逸涵" userId="13f77808-610f-4ab3-abed-5867f7198295" providerId="ADAL" clId="{3A8E29AC-C8B2-415E-8A52-8B220F94963F}" dt="2023-01-05T17:00:57.499" v="0" actId="47"/>
        <pc:sldMkLst>
          <pc:docMk/>
          <pc:sldMk cId="0" sldId="330"/>
        </pc:sldMkLst>
      </pc:sldChg>
      <pc:sldChg chg="del">
        <pc:chgData name="孙逸涵" userId="13f77808-610f-4ab3-abed-5867f7198295" providerId="ADAL" clId="{3A8E29AC-C8B2-415E-8A52-8B220F94963F}" dt="2023-01-05T17:00:57.499" v="0" actId="47"/>
        <pc:sldMkLst>
          <pc:docMk/>
          <pc:sldMk cId="0" sldId="332"/>
        </pc:sldMkLst>
      </pc:sldChg>
      <pc:sldChg chg="del">
        <pc:chgData name="孙逸涵" userId="13f77808-610f-4ab3-abed-5867f7198295" providerId="ADAL" clId="{3A8E29AC-C8B2-415E-8A52-8B220F94963F}" dt="2023-01-05T17:00:57.499" v="0" actId="47"/>
        <pc:sldMkLst>
          <pc:docMk/>
          <pc:sldMk cId="0" sldId="333"/>
        </pc:sldMkLst>
      </pc:sldChg>
      <pc:sldChg chg="del">
        <pc:chgData name="孙逸涵" userId="13f77808-610f-4ab3-abed-5867f7198295" providerId="ADAL" clId="{3A8E29AC-C8B2-415E-8A52-8B220F94963F}" dt="2023-01-05T17:00:57.499" v="0" actId="47"/>
        <pc:sldMkLst>
          <pc:docMk/>
          <pc:sldMk cId="0" sldId="334"/>
        </pc:sldMkLst>
      </pc:sldChg>
      <pc:sldChg chg="del">
        <pc:chgData name="孙逸涵" userId="13f77808-610f-4ab3-abed-5867f7198295" providerId="ADAL" clId="{3A8E29AC-C8B2-415E-8A52-8B220F94963F}" dt="2023-01-05T17:00:57.499" v="0" actId="47"/>
        <pc:sldMkLst>
          <pc:docMk/>
          <pc:sldMk cId="0" sldId="335"/>
        </pc:sldMkLst>
      </pc:sldChg>
      <pc:sldChg chg="addSp delSp modSp mod">
        <pc:chgData name="孙逸涵" userId="13f77808-610f-4ab3-abed-5867f7198295" providerId="ADAL" clId="{3A8E29AC-C8B2-415E-8A52-8B220F94963F}" dt="2023-01-05T17:41:36.235" v="834"/>
        <pc:sldMkLst>
          <pc:docMk/>
          <pc:sldMk cId="0" sldId="336"/>
        </pc:sldMkLst>
        <pc:spChg chg="add del mod">
          <ac:chgData name="孙逸涵" userId="13f77808-610f-4ab3-abed-5867f7198295" providerId="ADAL" clId="{3A8E29AC-C8B2-415E-8A52-8B220F94963F}" dt="2023-01-05T17:27:28.258" v="590"/>
          <ac:spMkLst>
            <pc:docMk/>
            <pc:sldMk cId="0" sldId="336"/>
            <ac:spMk id="3" creationId="{6BAD7A47-D3E8-4C44-66F1-FAE720EB5561}"/>
          </ac:spMkLst>
        </pc:spChg>
        <pc:spChg chg="add mod">
          <ac:chgData name="孙逸涵" userId="13f77808-610f-4ab3-abed-5867f7198295" providerId="ADAL" clId="{3A8E29AC-C8B2-415E-8A52-8B220F94963F}" dt="2023-01-05T17:41:36.235" v="834"/>
          <ac:spMkLst>
            <pc:docMk/>
            <pc:sldMk cId="0" sldId="336"/>
            <ac:spMk id="3" creationId="{C8FF54F2-D737-E2BA-D71E-2E21AEC8AACC}"/>
          </ac:spMkLst>
        </pc:spChg>
        <pc:spChg chg="mod">
          <ac:chgData name="孙逸涵" userId="13f77808-610f-4ab3-abed-5867f7198295" providerId="ADAL" clId="{3A8E29AC-C8B2-415E-8A52-8B220F94963F}" dt="2023-01-05T17:29:10.780" v="658" actId="1035"/>
          <ac:spMkLst>
            <pc:docMk/>
            <pc:sldMk cId="0" sldId="336"/>
            <ac:spMk id="4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29:10.780" v="658" actId="1035"/>
          <ac:spMkLst>
            <pc:docMk/>
            <pc:sldMk cId="0" sldId="336"/>
            <ac:spMk id="5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29:10.780" v="658" actId="1035"/>
          <ac:spMkLst>
            <pc:docMk/>
            <pc:sldMk cId="0" sldId="336"/>
            <ac:spMk id="6" creationId="{00000000-0000-0000-0000-000000000000}"/>
          </ac:spMkLst>
        </pc:spChg>
        <pc:spChg chg="add del mod">
          <ac:chgData name="孙逸涵" userId="13f77808-610f-4ab3-abed-5867f7198295" providerId="ADAL" clId="{3A8E29AC-C8B2-415E-8A52-8B220F94963F}" dt="2023-01-05T17:27:28.258" v="590"/>
          <ac:spMkLst>
            <pc:docMk/>
            <pc:sldMk cId="0" sldId="336"/>
            <ac:spMk id="8" creationId="{CCEE24EC-6AAC-E3BF-1A78-93F0153744F3}"/>
          </ac:spMkLst>
        </pc:spChg>
        <pc:spChg chg="add del mod">
          <ac:chgData name="孙逸涵" userId="13f77808-610f-4ab3-abed-5867f7198295" providerId="ADAL" clId="{3A8E29AC-C8B2-415E-8A52-8B220F94963F}" dt="2023-01-05T17:36:46.951" v="772" actId="478"/>
          <ac:spMkLst>
            <pc:docMk/>
            <pc:sldMk cId="0" sldId="336"/>
            <ac:spMk id="9" creationId="{C9248315-DCDA-4B79-1A9A-39F1EF92B16C}"/>
          </ac:spMkLst>
        </pc:spChg>
        <pc:spChg chg="add mod">
          <ac:chgData name="孙逸涵" userId="13f77808-610f-4ab3-abed-5867f7198295" providerId="ADAL" clId="{3A8E29AC-C8B2-415E-8A52-8B220F94963F}" dt="2023-01-05T17:28:29.469" v="610"/>
          <ac:spMkLst>
            <pc:docMk/>
            <pc:sldMk cId="0" sldId="336"/>
            <ac:spMk id="10" creationId="{8FFEF9ED-6827-29AF-D8AA-D5C4238AD19C}"/>
          </ac:spMkLst>
        </pc:spChg>
        <pc:spChg chg="add mod">
          <ac:chgData name="孙逸涵" userId="13f77808-610f-4ab3-abed-5867f7198295" providerId="ADAL" clId="{3A8E29AC-C8B2-415E-8A52-8B220F94963F}" dt="2023-01-05T17:38:05.464" v="778" actId="20577"/>
          <ac:spMkLst>
            <pc:docMk/>
            <pc:sldMk cId="0" sldId="336"/>
            <ac:spMk id="11" creationId="{38122D2F-2EF9-A3B8-AD74-A6E08205C60F}"/>
          </ac:spMkLst>
        </pc:spChg>
        <pc:spChg chg="del mod">
          <ac:chgData name="孙逸涵" userId="13f77808-610f-4ab3-abed-5867f7198295" providerId="ADAL" clId="{3A8E29AC-C8B2-415E-8A52-8B220F94963F}" dt="2023-01-05T17:41:35.851" v="833" actId="478"/>
          <ac:spMkLst>
            <pc:docMk/>
            <pc:sldMk cId="0" sldId="336"/>
            <ac:spMk id="117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29:10.780" v="658" actId="1035"/>
          <ac:spMkLst>
            <pc:docMk/>
            <pc:sldMk cId="0" sldId="336"/>
            <ac:spMk id="119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29:10.780" v="658" actId="1035"/>
          <ac:spMkLst>
            <pc:docMk/>
            <pc:sldMk cId="0" sldId="336"/>
            <ac:spMk id="120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29:10.780" v="658" actId="1035"/>
          <ac:spMkLst>
            <pc:docMk/>
            <pc:sldMk cId="0" sldId="336"/>
            <ac:spMk id="121" creationId="{00000000-0000-0000-0000-000000000000}"/>
          </ac:spMkLst>
        </pc:spChg>
        <pc:grpChg chg="mod">
          <ac:chgData name="孙逸涵" userId="13f77808-610f-4ab3-abed-5867f7198295" providerId="ADAL" clId="{3A8E29AC-C8B2-415E-8A52-8B220F94963F}" dt="2023-01-05T17:29:10.780" v="658" actId="1035"/>
          <ac:grpSpMkLst>
            <pc:docMk/>
            <pc:sldMk cId="0" sldId="336"/>
            <ac:grpSpMk id="7" creationId="{00000000-0000-0000-0000-000000000000}"/>
          </ac:grpSpMkLst>
        </pc:grpChg>
        <pc:picChg chg="add mod">
          <ac:chgData name="孙逸涵" userId="13f77808-610f-4ab3-abed-5867f7198295" providerId="ADAL" clId="{3A8E29AC-C8B2-415E-8A52-8B220F94963F}" dt="2023-01-05T17:10:11.335" v="71"/>
          <ac:picMkLst>
            <pc:docMk/>
            <pc:sldMk cId="0" sldId="336"/>
            <ac:picMk id="2" creationId="{EDDA3F56-06B3-4145-0D37-23B76F95484F}"/>
          </ac:picMkLst>
        </pc:picChg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37"/>
        </pc:sldMkLst>
      </pc:sldChg>
      <pc:sldChg chg="addSp delSp modSp mod">
        <pc:chgData name="孙逸涵" userId="13f77808-610f-4ab3-abed-5867f7198295" providerId="ADAL" clId="{3A8E29AC-C8B2-415E-8A52-8B220F94963F}" dt="2023-01-05T17:38:49.133" v="779" actId="20577"/>
        <pc:sldMkLst>
          <pc:docMk/>
          <pc:sldMk cId="0" sldId="340"/>
        </pc:sldMkLst>
        <pc:spChg chg="add del mod">
          <ac:chgData name="孙逸涵" userId="13f77808-610f-4ab3-abed-5867f7198295" providerId="ADAL" clId="{3A8E29AC-C8B2-415E-8A52-8B220F94963F}" dt="2023-01-05T17:05:15.680" v="12"/>
          <ac:spMkLst>
            <pc:docMk/>
            <pc:sldMk cId="0" sldId="340"/>
            <ac:spMk id="2" creationId="{0C2D20A2-AFC3-D303-02AE-6873524FC53D}"/>
          </ac:spMkLst>
        </pc:spChg>
        <pc:spChg chg="add del mod">
          <ac:chgData name="孙逸涵" userId="13f77808-610f-4ab3-abed-5867f7198295" providerId="ADAL" clId="{3A8E29AC-C8B2-415E-8A52-8B220F94963F}" dt="2023-01-05T17:05:15.680" v="12"/>
          <ac:spMkLst>
            <pc:docMk/>
            <pc:sldMk cId="0" sldId="340"/>
            <ac:spMk id="3" creationId="{61382257-2871-3867-C8A7-09A8622A8F37}"/>
          </ac:spMkLst>
        </pc:spChg>
        <pc:spChg chg="add del">
          <ac:chgData name="孙逸涵" userId="13f77808-610f-4ab3-abed-5867f7198295" providerId="ADAL" clId="{3A8E29AC-C8B2-415E-8A52-8B220F94963F}" dt="2023-01-05T17:09:40.042" v="65" actId="22"/>
          <ac:spMkLst>
            <pc:docMk/>
            <pc:sldMk cId="0" sldId="340"/>
            <ac:spMk id="5" creationId="{F3FD9EA5-D78A-6654-7243-5374D91A38B7}"/>
          </ac:spMkLst>
        </pc:spChg>
        <pc:spChg chg="add del">
          <ac:chgData name="孙逸涵" userId="13f77808-610f-4ab3-abed-5867f7198295" providerId="ADAL" clId="{3A8E29AC-C8B2-415E-8A52-8B220F94963F}" dt="2023-01-05T17:09:46.658" v="67" actId="22"/>
          <ac:spMkLst>
            <pc:docMk/>
            <pc:sldMk cId="0" sldId="340"/>
            <ac:spMk id="7" creationId="{41C0917E-7686-EC3D-6B23-0A959A267504}"/>
          </ac:spMkLst>
        </pc:spChg>
        <pc:spChg chg="add del mod">
          <ac:chgData name="孙逸涵" userId="13f77808-610f-4ab3-abed-5867f7198295" providerId="ADAL" clId="{3A8E29AC-C8B2-415E-8A52-8B220F94963F}" dt="2023-01-05T17:27:35.149" v="595"/>
          <ac:spMkLst>
            <pc:docMk/>
            <pc:sldMk cId="0" sldId="340"/>
            <ac:spMk id="10" creationId="{1B03C3B4-ED02-F71E-A979-01D5D06DBA19}"/>
          </ac:spMkLst>
        </pc:spChg>
        <pc:spChg chg="add del mod">
          <ac:chgData name="孙逸涵" userId="13f77808-610f-4ab3-abed-5867f7198295" providerId="ADAL" clId="{3A8E29AC-C8B2-415E-8A52-8B220F94963F}" dt="2023-01-05T17:27:35.149" v="595"/>
          <ac:spMkLst>
            <pc:docMk/>
            <pc:sldMk cId="0" sldId="340"/>
            <ac:spMk id="11" creationId="{EB7F8C38-E38E-64F9-6450-209F1FD27F53}"/>
          </ac:spMkLst>
        </pc:spChg>
        <pc:spChg chg="add del mod">
          <ac:chgData name="孙逸涵" userId="13f77808-610f-4ab3-abed-5867f7198295" providerId="ADAL" clId="{3A8E29AC-C8B2-415E-8A52-8B220F94963F}" dt="2023-01-05T17:36:18.456" v="762" actId="478"/>
          <ac:spMkLst>
            <pc:docMk/>
            <pc:sldMk cId="0" sldId="340"/>
            <ac:spMk id="12" creationId="{F09507CB-E289-EB40-3AFD-6F14B69358CB}"/>
          </ac:spMkLst>
        </pc:spChg>
        <pc:spChg chg="add mod">
          <ac:chgData name="孙逸涵" userId="13f77808-610f-4ab3-abed-5867f7198295" providerId="ADAL" clId="{3A8E29AC-C8B2-415E-8A52-8B220F94963F}" dt="2023-01-05T17:28:20.588" v="605"/>
          <ac:spMkLst>
            <pc:docMk/>
            <pc:sldMk cId="0" sldId="340"/>
            <ac:spMk id="13" creationId="{4737B6D2-3DD4-9072-337A-F35F5C523576}"/>
          </ac:spMkLst>
        </pc:spChg>
        <pc:spChg chg="add mod">
          <ac:chgData name="孙逸涵" userId="13f77808-610f-4ab3-abed-5867f7198295" providerId="ADAL" clId="{3A8E29AC-C8B2-415E-8A52-8B220F94963F}" dt="2023-01-05T17:38:49.133" v="779" actId="20577"/>
          <ac:spMkLst>
            <pc:docMk/>
            <pc:sldMk cId="0" sldId="340"/>
            <ac:spMk id="14" creationId="{7D005DFB-8436-E838-D0EA-A138D89EF54D}"/>
          </ac:spMkLst>
        </pc:spChg>
        <pc:spChg chg="mod topLvl">
          <ac:chgData name="孙逸涵" userId="13f77808-610f-4ab3-abed-5867f7198295" providerId="ADAL" clId="{3A8E29AC-C8B2-415E-8A52-8B220F94963F}" dt="2023-01-05T17:18:36.106" v="514"/>
          <ac:spMkLst>
            <pc:docMk/>
            <pc:sldMk cId="0" sldId="340"/>
            <ac:spMk id="49" creationId="{00000000-0000-0000-0000-000000000000}"/>
          </ac:spMkLst>
        </pc:spChg>
        <pc:spChg chg="del topLvl">
          <ac:chgData name="孙逸涵" userId="13f77808-610f-4ab3-abed-5867f7198295" providerId="ADAL" clId="{3A8E29AC-C8B2-415E-8A52-8B220F94963F}" dt="2023-01-05T17:11:51.880" v="94" actId="478"/>
          <ac:spMkLst>
            <pc:docMk/>
            <pc:sldMk cId="0" sldId="340"/>
            <ac:spMk id="50" creationId="{00000000-0000-0000-0000-000000000000}"/>
          </ac:spMkLst>
        </pc:spChg>
        <pc:spChg chg="mod topLvl">
          <ac:chgData name="孙逸涵" userId="13f77808-610f-4ab3-abed-5867f7198295" providerId="ADAL" clId="{3A8E29AC-C8B2-415E-8A52-8B220F94963F}" dt="2023-01-05T17:15:08.617" v="481" actId="1076"/>
          <ac:spMkLst>
            <pc:docMk/>
            <pc:sldMk cId="0" sldId="340"/>
            <ac:spMk id="54" creationId="{00000000-0000-0000-0000-000000000000}"/>
          </ac:spMkLst>
        </pc:spChg>
        <pc:spChg chg="del topLvl">
          <ac:chgData name="孙逸涵" userId="13f77808-610f-4ab3-abed-5867f7198295" providerId="ADAL" clId="{3A8E29AC-C8B2-415E-8A52-8B220F94963F}" dt="2023-01-05T17:12:26.318" v="132" actId="478"/>
          <ac:spMkLst>
            <pc:docMk/>
            <pc:sldMk cId="0" sldId="340"/>
            <ac:spMk id="55" creationId="{00000000-0000-0000-0000-000000000000}"/>
          </ac:spMkLst>
        </pc:spChg>
        <pc:spChg chg="mod topLvl">
          <ac:chgData name="孙逸涵" userId="13f77808-610f-4ab3-abed-5867f7198295" providerId="ADAL" clId="{3A8E29AC-C8B2-415E-8A52-8B220F94963F}" dt="2023-01-05T17:15:24.149" v="483" actId="1076"/>
          <ac:spMkLst>
            <pc:docMk/>
            <pc:sldMk cId="0" sldId="340"/>
            <ac:spMk id="57" creationId="{00000000-0000-0000-0000-000000000000}"/>
          </ac:spMkLst>
        </pc:spChg>
        <pc:spChg chg="del topLvl">
          <ac:chgData name="孙逸涵" userId="13f77808-610f-4ab3-abed-5867f7198295" providerId="ADAL" clId="{3A8E29AC-C8B2-415E-8A52-8B220F94963F}" dt="2023-01-05T17:12:28.456" v="133" actId="478"/>
          <ac:spMkLst>
            <pc:docMk/>
            <pc:sldMk cId="0" sldId="340"/>
            <ac:spMk id="58" creationId="{00000000-0000-0000-0000-000000000000}"/>
          </ac:spMkLst>
        </pc:spChg>
        <pc:grpChg chg="del">
          <ac:chgData name="孙逸涵" userId="13f77808-610f-4ab3-abed-5867f7198295" providerId="ADAL" clId="{3A8E29AC-C8B2-415E-8A52-8B220F94963F}" dt="2023-01-05T17:11:51.880" v="94" actId="478"/>
          <ac:grpSpMkLst>
            <pc:docMk/>
            <pc:sldMk cId="0" sldId="340"/>
            <ac:grpSpMk id="48" creationId="{00000000-0000-0000-0000-000000000000}"/>
          </ac:grpSpMkLst>
        </pc:grpChg>
        <pc:grpChg chg="del">
          <ac:chgData name="孙逸涵" userId="13f77808-610f-4ab3-abed-5867f7198295" providerId="ADAL" clId="{3A8E29AC-C8B2-415E-8A52-8B220F94963F}" dt="2023-01-05T17:12:26.318" v="132" actId="478"/>
          <ac:grpSpMkLst>
            <pc:docMk/>
            <pc:sldMk cId="0" sldId="340"/>
            <ac:grpSpMk id="53" creationId="{00000000-0000-0000-0000-000000000000}"/>
          </ac:grpSpMkLst>
        </pc:grpChg>
        <pc:grpChg chg="del">
          <ac:chgData name="孙逸涵" userId="13f77808-610f-4ab3-abed-5867f7198295" providerId="ADAL" clId="{3A8E29AC-C8B2-415E-8A52-8B220F94963F}" dt="2023-01-05T17:12:28.456" v="133" actId="478"/>
          <ac:grpSpMkLst>
            <pc:docMk/>
            <pc:sldMk cId="0" sldId="340"/>
            <ac:grpSpMk id="56" creationId="{00000000-0000-0000-0000-000000000000}"/>
          </ac:grpSpMkLst>
        </pc:grpChg>
        <pc:grpChg chg="del">
          <ac:chgData name="孙逸涵" userId="13f77808-610f-4ab3-abed-5867f7198295" providerId="ADAL" clId="{3A8E29AC-C8B2-415E-8A52-8B220F94963F}" dt="2023-01-05T17:12:03.711" v="113" actId="478"/>
          <ac:grpSpMkLst>
            <pc:docMk/>
            <pc:sldMk cId="0" sldId="340"/>
            <ac:grpSpMk id="59" creationId="{00000000-0000-0000-0000-000000000000}"/>
          </ac:grpSpMkLst>
        </pc:grpChg>
        <pc:cxnChg chg="add mod">
          <ac:chgData name="孙逸涵" userId="13f77808-610f-4ab3-abed-5867f7198295" providerId="ADAL" clId="{3A8E29AC-C8B2-415E-8A52-8B220F94963F}" dt="2023-01-05T17:15:00.061" v="480" actId="1038"/>
          <ac:cxnSpMkLst>
            <pc:docMk/>
            <pc:sldMk cId="0" sldId="340"/>
            <ac:cxnSpMk id="9" creationId="{818FB964-4E01-45B9-8262-DD5DA132B33E}"/>
          </ac:cxnSpMkLst>
        </pc:cxnChg>
        <pc:cxnChg chg="mod">
          <ac:chgData name="孙逸涵" userId="13f77808-610f-4ab3-abed-5867f7198295" providerId="ADAL" clId="{3A8E29AC-C8B2-415E-8A52-8B220F94963F}" dt="2023-01-05T17:13:37.679" v="254" actId="1036"/>
          <ac:cxnSpMkLst>
            <pc:docMk/>
            <pc:sldMk cId="0" sldId="340"/>
            <ac:cxnSpMk id="65" creationId="{00000000-0000-0000-0000-000000000000}"/>
          </ac:cxnSpMkLst>
        </pc:cxnChg>
        <pc:cxnChg chg="del">
          <ac:chgData name="孙逸涵" userId="13f77808-610f-4ab3-abed-5867f7198295" providerId="ADAL" clId="{3A8E29AC-C8B2-415E-8A52-8B220F94963F}" dt="2023-01-05T17:13:46.947" v="256" actId="478"/>
          <ac:cxnSpMkLst>
            <pc:docMk/>
            <pc:sldMk cId="0" sldId="340"/>
            <ac:cxnSpMk id="66" creationId="{00000000-0000-0000-0000-000000000000}"/>
          </ac:cxnSpMkLst>
        </pc:cxnChg>
        <pc:cxnChg chg="del">
          <ac:chgData name="孙逸涵" userId="13f77808-610f-4ab3-abed-5867f7198295" providerId="ADAL" clId="{3A8E29AC-C8B2-415E-8A52-8B220F94963F}" dt="2023-01-05T17:12:03.711" v="113" actId="478"/>
          <ac:cxnSpMkLst>
            <pc:docMk/>
            <pc:sldMk cId="0" sldId="340"/>
            <ac:cxnSpMk id="67" creationId="{00000000-0000-0000-0000-000000000000}"/>
          </ac:cxnSpMkLst>
        </pc:cxnChg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41"/>
        </pc:sldMkLst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42"/>
        </pc:sldMkLst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43"/>
        </pc:sldMkLst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44"/>
        </pc:sldMkLst>
      </pc:sldChg>
      <pc:sldChg chg="addSp delSp modSp add del mod setBg">
        <pc:chgData name="孙逸涵" userId="13f77808-610f-4ab3-abed-5867f7198295" providerId="ADAL" clId="{3A8E29AC-C8B2-415E-8A52-8B220F94963F}" dt="2023-01-05T17:34:53.432" v="757" actId="1036"/>
        <pc:sldMkLst>
          <pc:docMk/>
          <pc:sldMk cId="0" sldId="345"/>
        </pc:sldMkLst>
        <pc:spChg chg="mod">
          <ac:chgData name="孙逸涵" userId="13f77808-610f-4ab3-abed-5867f7198295" providerId="ADAL" clId="{3A8E29AC-C8B2-415E-8A52-8B220F94963F}" dt="2023-01-05T17:32:59.927" v="723" actId="403"/>
          <ac:spMkLst>
            <pc:docMk/>
            <pc:sldMk cId="0" sldId="345"/>
            <ac:spMk id="12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33:15.414" v="730"/>
          <ac:spMkLst>
            <pc:docMk/>
            <pc:sldMk cId="0" sldId="345"/>
            <ac:spMk id="13" creationId="{00000000-0000-0000-0000-000000000000}"/>
          </ac:spMkLst>
        </pc:spChg>
        <pc:grpChg chg="mod">
          <ac:chgData name="孙逸涵" userId="13f77808-610f-4ab3-abed-5867f7198295" providerId="ADAL" clId="{3A8E29AC-C8B2-415E-8A52-8B220F94963F}" dt="2023-01-05T17:34:53.432" v="757" actId="1036"/>
          <ac:grpSpMkLst>
            <pc:docMk/>
            <pc:sldMk cId="0" sldId="345"/>
            <ac:grpSpMk id="10" creationId="{00000000-0000-0000-0000-000000000000}"/>
          </ac:grpSpMkLst>
        </pc:grpChg>
        <pc:picChg chg="add del mod">
          <ac:chgData name="孙逸涵" userId="13f77808-610f-4ab3-abed-5867f7198295" providerId="ADAL" clId="{3A8E29AC-C8B2-415E-8A52-8B220F94963F}" dt="2023-01-05T17:34:26.121" v="733"/>
          <ac:picMkLst>
            <pc:docMk/>
            <pc:sldMk cId="0" sldId="345"/>
            <ac:picMk id="2" creationId="{4CD9FFE0-558E-1FBB-46FA-13A46E2700FF}"/>
          </ac:picMkLst>
        </pc:picChg>
        <pc:picChg chg="add mod">
          <ac:chgData name="孙逸涵" userId="13f77808-610f-4ab3-abed-5867f7198295" providerId="ADAL" clId="{3A8E29AC-C8B2-415E-8A52-8B220F94963F}" dt="2023-01-05T17:34:29.247" v="734"/>
          <ac:picMkLst>
            <pc:docMk/>
            <pc:sldMk cId="0" sldId="345"/>
            <ac:picMk id="3" creationId="{7E41AE6D-921E-013A-86D9-F391D61D2DF8}"/>
          </ac:picMkLst>
        </pc:picChg>
        <pc:picChg chg="add mod">
          <ac:chgData name="孙逸涵" userId="13f77808-610f-4ab3-abed-5867f7198295" providerId="ADAL" clId="{3A8E29AC-C8B2-415E-8A52-8B220F94963F}" dt="2023-01-05T17:34:34.375" v="735"/>
          <ac:picMkLst>
            <pc:docMk/>
            <pc:sldMk cId="0" sldId="345"/>
            <ac:picMk id="4" creationId="{BDA0816F-0352-1A83-71F0-B22D871B9B56}"/>
          </ac:picMkLst>
        </pc:picChg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46"/>
        </pc:sldMkLst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47"/>
        </pc:sldMkLst>
      </pc:sldChg>
      <pc:sldChg chg="del">
        <pc:chgData name="孙逸涵" userId="13f77808-610f-4ab3-abed-5867f7198295" providerId="ADAL" clId="{3A8E29AC-C8B2-415E-8A52-8B220F94963F}" dt="2023-01-05T17:01:09.159" v="1" actId="47"/>
        <pc:sldMkLst>
          <pc:docMk/>
          <pc:sldMk cId="0" sldId="349"/>
        </pc:sldMkLst>
      </pc:sldChg>
      <pc:sldChg chg="addSp delSp modSp del mod">
        <pc:chgData name="孙逸涵" userId="13f77808-610f-4ab3-abed-5867f7198295" providerId="ADAL" clId="{3A8E29AC-C8B2-415E-8A52-8B220F94963F}" dt="2023-01-05T17:05:52.411" v="17" actId="47"/>
        <pc:sldMkLst>
          <pc:docMk/>
          <pc:sldMk cId="0" sldId="350"/>
        </pc:sldMkLst>
        <pc:spChg chg="add del mod">
          <ac:chgData name="孙逸涵" userId="13f77808-610f-4ab3-abed-5867f7198295" providerId="ADAL" clId="{3A8E29AC-C8B2-415E-8A52-8B220F94963F}" dt="2023-01-05T17:04:18.527" v="7"/>
          <ac:spMkLst>
            <pc:docMk/>
            <pc:sldMk cId="0" sldId="350"/>
            <ac:spMk id="2" creationId="{7B2CB57C-F09A-DC1E-2D57-0B0565E63402}"/>
          </ac:spMkLst>
        </pc:spChg>
        <pc:spChg chg="add del mod">
          <ac:chgData name="孙逸涵" userId="13f77808-610f-4ab3-abed-5867f7198295" providerId="ADAL" clId="{3A8E29AC-C8B2-415E-8A52-8B220F94963F}" dt="2023-01-05T17:04:23.787" v="9"/>
          <ac:spMkLst>
            <pc:docMk/>
            <pc:sldMk cId="0" sldId="350"/>
            <ac:spMk id="3" creationId="{6B979A4F-C91E-8CC6-CD33-54634F3E3B13}"/>
          </ac:spMkLst>
        </pc:spChg>
        <pc:spChg chg="add del mod">
          <ac:chgData name="孙逸涵" userId="13f77808-610f-4ab3-abed-5867f7198295" providerId="ADAL" clId="{3A8E29AC-C8B2-415E-8A52-8B220F94963F}" dt="2023-01-05T17:05:17.517" v="13"/>
          <ac:spMkLst>
            <pc:docMk/>
            <pc:sldMk cId="0" sldId="350"/>
            <ac:spMk id="4" creationId="{6845F1A6-5F76-F648-3A97-D80924A0F781}"/>
          </ac:spMkLst>
        </pc:spChg>
        <pc:spChg chg="add del mod">
          <ac:chgData name="孙逸涵" userId="13f77808-610f-4ab3-abed-5867f7198295" providerId="ADAL" clId="{3A8E29AC-C8B2-415E-8A52-8B220F94963F}" dt="2023-01-05T17:05:17.517" v="13"/>
          <ac:spMkLst>
            <pc:docMk/>
            <pc:sldMk cId="0" sldId="350"/>
            <ac:spMk id="5" creationId="{0CB6D717-8E10-9CA0-6E0C-CAF2687C94C1}"/>
          </ac:spMkLst>
        </pc:spChg>
        <pc:spChg chg="add del mod">
          <ac:chgData name="孙逸涵" userId="13f77808-610f-4ab3-abed-5867f7198295" providerId="ADAL" clId="{3A8E29AC-C8B2-415E-8A52-8B220F94963F}" dt="2023-01-05T17:05:43.738" v="15"/>
          <ac:spMkLst>
            <pc:docMk/>
            <pc:sldMk cId="0" sldId="350"/>
            <ac:spMk id="6" creationId="{7B9B9401-2F30-0334-BD52-CC8EDDBCBE35}"/>
          </ac:spMkLst>
        </pc:spChg>
        <pc:spChg chg="add del mod">
          <ac:chgData name="孙逸涵" userId="13f77808-610f-4ab3-abed-5867f7198295" providerId="ADAL" clId="{3A8E29AC-C8B2-415E-8A52-8B220F94963F}" dt="2023-01-05T17:05:43.738" v="15"/>
          <ac:spMkLst>
            <pc:docMk/>
            <pc:sldMk cId="0" sldId="350"/>
            <ac:spMk id="7" creationId="{0B2962DC-C6C6-66A2-2F1E-F4CB9B212A22}"/>
          </ac:spMkLst>
        </pc:spChg>
        <pc:spChg chg="mod">
          <ac:chgData name="孙逸涵" userId="13f77808-610f-4ab3-abed-5867f7198295" providerId="ADAL" clId="{3A8E29AC-C8B2-415E-8A52-8B220F94963F}" dt="2023-01-05T17:01:50.349" v="5" actId="1076"/>
          <ac:spMkLst>
            <pc:docMk/>
            <pc:sldMk cId="0" sldId="350"/>
            <ac:spMk id="14" creationId="{00000000-0000-0000-0000-000000000000}"/>
          </ac:spMkLst>
        </pc:spChg>
      </pc:sldChg>
      <pc:sldChg chg="addSp modSp add del mod setBg">
        <pc:chgData name="孙逸涵" userId="13f77808-610f-4ab3-abed-5867f7198295" providerId="ADAL" clId="{3A8E29AC-C8B2-415E-8A52-8B220F94963F}" dt="2023-01-05T17:38:55.728" v="780" actId="20577"/>
        <pc:sldMkLst>
          <pc:docMk/>
          <pc:sldMk cId="0" sldId="351"/>
        </pc:sldMkLst>
        <pc:spChg chg="add mod">
          <ac:chgData name="孙逸涵" userId="13f77808-610f-4ab3-abed-5867f7198295" providerId="ADAL" clId="{3A8E29AC-C8B2-415E-8A52-8B220F94963F}" dt="2023-01-05T17:38:55.728" v="780" actId="20577"/>
          <ac:spMkLst>
            <pc:docMk/>
            <pc:sldMk cId="0" sldId="351"/>
            <ac:spMk id="2" creationId="{445A57F2-54F3-D089-383F-1A19A0D136C5}"/>
          </ac:spMkLst>
        </pc:spChg>
        <pc:spChg chg="add mod">
          <ac:chgData name="孙逸涵" userId="13f77808-610f-4ab3-abed-5867f7198295" providerId="ADAL" clId="{3A8E29AC-C8B2-415E-8A52-8B220F94963F}" dt="2023-01-05T17:28:15.398" v="604" actId="1076"/>
          <ac:spMkLst>
            <pc:docMk/>
            <pc:sldMk cId="0" sldId="351"/>
            <ac:spMk id="3" creationId="{ECDA720D-4294-89D0-D41A-F7BCECFFCFCF}"/>
          </ac:spMkLst>
        </pc:spChg>
        <pc:spChg chg="mod">
          <ac:chgData name="孙逸涵" userId="13f77808-610f-4ab3-abed-5867f7198295" providerId="ADAL" clId="{3A8E29AC-C8B2-415E-8A52-8B220F94963F}" dt="2023-01-05T17:20:42.705" v="542" actId="1076"/>
          <ac:spMkLst>
            <pc:docMk/>
            <pc:sldMk cId="0" sldId="351"/>
            <ac:spMk id="6" creationId="{5B6A3F76-4843-F8F8-4AF7-D94A53170B2A}"/>
          </ac:spMkLst>
        </pc:spChg>
        <pc:spChg chg="mod">
          <ac:chgData name="孙逸涵" userId="13f77808-610f-4ab3-abed-5867f7198295" providerId="ADAL" clId="{3A8E29AC-C8B2-415E-8A52-8B220F94963F}" dt="2023-01-05T17:19:28.962" v="534" actId="1036"/>
          <ac:spMkLst>
            <pc:docMk/>
            <pc:sldMk cId="0" sldId="351"/>
            <ac:spMk id="7" creationId="{5209E1D2-A0BF-AF9E-45AD-230E7EE44D17}"/>
          </ac:spMkLst>
        </pc:spChg>
        <pc:spChg chg="mod">
          <ac:chgData name="孙逸涵" userId="13f77808-610f-4ab3-abed-5867f7198295" providerId="ADAL" clId="{3A8E29AC-C8B2-415E-8A52-8B220F94963F}" dt="2023-01-05T17:20:50.581" v="543" actId="1076"/>
          <ac:spMkLst>
            <pc:docMk/>
            <pc:sldMk cId="0" sldId="351"/>
            <ac:spMk id="14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28:05.509" v="603" actId="1076"/>
          <ac:spMkLst>
            <pc:docMk/>
            <pc:sldMk cId="0" sldId="351"/>
            <ac:spMk id="25" creationId="{00000000-0000-0000-0000-000000000000}"/>
          </ac:spMkLst>
        </pc:spChg>
        <pc:spChg chg="mod">
          <ac:chgData name="孙逸涵" userId="13f77808-610f-4ab3-abed-5867f7198295" providerId="ADAL" clId="{3A8E29AC-C8B2-415E-8A52-8B220F94963F}" dt="2023-01-05T17:28:00.944" v="601" actId="1076"/>
          <ac:spMkLst>
            <pc:docMk/>
            <pc:sldMk cId="0" sldId="351"/>
            <ac:spMk id="26" creationId="{00000000-0000-0000-0000-000000000000}"/>
          </ac:spMkLst>
        </pc:spChg>
        <pc:picChg chg="mod">
          <ac:chgData name="孙逸涵" userId="13f77808-610f-4ab3-abed-5867f7198295" providerId="ADAL" clId="{3A8E29AC-C8B2-415E-8A52-8B220F94963F}" dt="2023-01-05T17:20:53.019" v="544" actId="1076"/>
          <ac:picMkLst>
            <pc:docMk/>
            <pc:sldMk cId="0" sldId="351"/>
            <ac:picMk id="4" creationId="{5A5A9C17-7551-8FB5-08F9-AEE1829257BC}"/>
          </ac:picMkLst>
        </pc:picChg>
        <pc:picChg chg="mod">
          <ac:chgData name="孙逸涵" userId="13f77808-610f-4ab3-abed-5867f7198295" providerId="ADAL" clId="{3A8E29AC-C8B2-415E-8A52-8B220F94963F}" dt="2023-01-05T17:06:24.567" v="26" actId="1076"/>
          <ac:picMkLst>
            <pc:docMk/>
            <pc:sldMk cId="0" sldId="351"/>
            <ac:picMk id="27" creationId="{00000000-0000-0000-0000-000000000000}"/>
          </ac:picMkLst>
        </pc:picChg>
      </pc:sldChg>
      <pc:sldChg chg="addSp delSp modSp add mod">
        <pc:chgData name="孙逸涵" userId="13f77808-610f-4ab3-abed-5867f7198295" providerId="ADAL" clId="{3A8E29AC-C8B2-415E-8A52-8B220F94963F}" dt="2023-01-05T17:37:47.024" v="774" actId="20577"/>
        <pc:sldMkLst>
          <pc:docMk/>
          <pc:sldMk cId="0" sldId="352"/>
        </pc:sldMkLst>
        <pc:spChg chg="add del mod">
          <ac:chgData name="孙逸涵" userId="13f77808-610f-4ab3-abed-5867f7198295" providerId="ADAL" clId="{3A8E29AC-C8B2-415E-8A52-8B220F94963F}" dt="2023-01-05T17:27:31.770" v="594"/>
          <ac:spMkLst>
            <pc:docMk/>
            <pc:sldMk cId="0" sldId="352"/>
            <ac:spMk id="2" creationId="{1E8CF740-57A6-C6D0-5679-7DF316DD72A6}"/>
          </ac:spMkLst>
        </pc:spChg>
        <pc:spChg chg="add del mod">
          <ac:chgData name="孙逸涵" userId="13f77808-610f-4ab3-abed-5867f7198295" providerId="ADAL" clId="{3A8E29AC-C8B2-415E-8A52-8B220F94963F}" dt="2023-01-05T17:27:31.770" v="594"/>
          <ac:spMkLst>
            <pc:docMk/>
            <pc:sldMk cId="0" sldId="352"/>
            <ac:spMk id="4" creationId="{8FF294B8-E4C4-B492-D968-15B6735F9E19}"/>
          </ac:spMkLst>
        </pc:spChg>
        <pc:spChg chg="add del mod">
          <ac:chgData name="孙逸涵" userId="13f77808-610f-4ab3-abed-5867f7198295" providerId="ADAL" clId="{3A8E29AC-C8B2-415E-8A52-8B220F94963F}" dt="2023-01-05T17:36:24.617" v="764" actId="478"/>
          <ac:spMkLst>
            <pc:docMk/>
            <pc:sldMk cId="0" sldId="352"/>
            <ac:spMk id="5" creationId="{70C56582-BED2-C937-FE9F-260C422F7CAF}"/>
          </ac:spMkLst>
        </pc:spChg>
        <pc:spChg chg="add mod">
          <ac:chgData name="孙逸涵" userId="13f77808-610f-4ab3-abed-5867f7198295" providerId="ADAL" clId="{3A8E29AC-C8B2-415E-8A52-8B220F94963F}" dt="2023-01-05T17:28:22.060" v="606"/>
          <ac:spMkLst>
            <pc:docMk/>
            <pc:sldMk cId="0" sldId="352"/>
            <ac:spMk id="6" creationId="{F2E2CDC6-7980-E125-9663-7242DACC86B0}"/>
          </ac:spMkLst>
        </pc:spChg>
        <pc:spChg chg="add mod">
          <ac:chgData name="孙逸涵" userId="13f77808-610f-4ab3-abed-5867f7198295" providerId="ADAL" clId="{3A8E29AC-C8B2-415E-8A52-8B220F94963F}" dt="2023-01-05T17:37:47.024" v="774" actId="20577"/>
          <ac:spMkLst>
            <pc:docMk/>
            <pc:sldMk cId="0" sldId="352"/>
            <ac:spMk id="7" creationId="{9A2C6580-CFEF-F06D-F185-10764151AF8C}"/>
          </ac:spMkLst>
        </pc:spChg>
        <pc:spChg chg="mod">
          <ac:chgData name="孙逸涵" userId="13f77808-610f-4ab3-abed-5867f7198295" providerId="ADAL" clId="{3A8E29AC-C8B2-415E-8A52-8B220F94963F}" dt="2023-01-05T17:18:31.465" v="513"/>
          <ac:spMkLst>
            <pc:docMk/>
            <pc:sldMk cId="0" sldId="352"/>
            <ac:spMk id="9" creationId="{00000000-0000-0000-0000-000000000000}"/>
          </ac:spMkLst>
        </pc:spChg>
      </pc:sldChg>
      <pc:sldChg chg="addSp delSp modSp add mod">
        <pc:chgData name="孙逸涵" userId="13f77808-610f-4ab3-abed-5867f7198295" providerId="ADAL" clId="{3A8E29AC-C8B2-415E-8A52-8B220F94963F}" dt="2023-01-05T17:37:55.449" v="775" actId="20577"/>
        <pc:sldMkLst>
          <pc:docMk/>
          <pc:sldMk cId="3061982849" sldId="353"/>
        </pc:sldMkLst>
        <pc:spChg chg="add del mod">
          <ac:chgData name="孙逸涵" userId="13f77808-610f-4ab3-abed-5867f7198295" providerId="ADAL" clId="{3A8E29AC-C8B2-415E-8A52-8B220F94963F}" dt="2023-01-05T17:27:31.042" v="593"/>
          <ac:spMkLst>
            <pc:docMk/>
            <pc:sldMk cId="3061982849" sldId="353"/>
            <ac:spMk id="2" creationId="{3DD4A667-F170-D993-972B-88515F258012}"/>
          </ac:spMkLst>
        </pc:spChg>
        <pc:spChg chg="add del mod">
          <ac:chgData name="孙逸涵" userId="13f77808-610f-4ab3-abed-5867f7198295" providerId="ADAL" clId="{3A8E29AC-C8B2-415E-8A52-8B220F94963F}" dt="2023-01-05T17:27:31.042" v="593"/>
          <ac:spMkLst>
            <pc:docMk/>
            <pc:sldMk cId="3061982849" sldId="353"/>
            <ac:spMk id="4" creationId="{35F8E5E6-4875-1ED3-DD14-EB6F6BE274C3}"/>
          </ac:spMkLst>
        </pc:spChg>
        <pc:spChg chg="add del mod">
          <ac:chgData name="孙逸涵" userId="13f77808-610f-4ab3-abed-5867f7198295" providerId="ADAL" clId="{3A8E29AC-C8B2-415E-8A52-8B220F94963F}" dt="2023-01-05T17:36:29.338" v="766" actId="478"/>
          <ac:spMkLst>
            <pc:docMk/>
            <pc:sldMk cId="3061982849" sldId="353"/>
            <ac:spMk id="5" creationId="{7D8D149A-18AC-1E9E-389D-68C2F691DD4D}"/>
          </ac:spMkLst>
        </pc:spChg>
        <pc:spChg chg="add mod">
          <ac:chgData name="孙逸涵" userId="13f77808-610f-4ab3-abed-5867f7198295" providerId="ADAL" clId="{3A8E29AC-C8B2-415E-8A52-8B220F94963F}" dt="2023-01-05T17:28:23.682" v="607"/>
          <ac:spMkLst>
            <pc:docMk/>
            <pc:sldMk cId="3061982849" sldId="353"/>
            <ac:spMk id="6" creationId="{C76C6C72-54FB-EC8B-BD67-3AD0E40F89EE}"/>
          </ac:spMkLst>
        </pc:spChg>
        <pc:spChg chg="add mod">
          <ac:chgData name="孙逸涵" userId="13f77808-610f-4ab3-abed-5867f7198295" providerId="ADAL" clId="{3A8E29AC-C8B2-415E-8A52-8B220F94963F}" dt="2023-01-05T17:37:55.449" v="775" actId="20577"/>
          <ac:spMkLst>
            <pc:docMk/>
            <pc:sldMk cId="3061982849" sldId="353"/>
            <ac:spMk id="7" creationId="{03E431A3-BCE2-51D7-C536-2FADFF75B38C}"/>
          </ac:spMkLst>
        </pc:spChg>
        <pc:spChg chg="mod">
          <ac:chgData name="孙逸涵" userId="13f77808-610f-4ab3-abed-5867f7198295" providerId="ADAL" clId="{3A8E29AC-C8B2-415E-8A52-8B220F94963F}" dt="2023-01-05T17:17:36.455" v="511"/>
          <ac:spMkLst>
            <pc:docMk/>
            <pc:sldMk cId="3061982849" sldId="353"/>
            <ac:spMk id="9" creationId="{00000000-0000-0000-0000-000000000000}"/>
          </ac:spMkLst>
        </pc:spChg>
      </pc:sldChg>
      <pc:sldChg chg="addSp delSp modSp add mod">
        <pc:chgData name="孙逸涵" userId="13f77808-610f-4ab3-abed-5867f7198295" providerId="ADAL" clId="{3A8E29AC-C8B2-415E-8A52-8B220F94963F}" dt="2023-01-05T17:38:00.497" v="776" actId="20577"/>
        <pc:sldMkLst>
          <pc:docMk/>
          <pc:sldMk cId="1053607826" sldId="354"/>
        </pc:sldMkLst>
        <pc:spChg chg="add del mod">
          <ac:chgData name="孙逸涵" userId="13f77808-610f-4ab3-abed-5867f7198295" providerId="ADAL" clId="{3A8E29AC-C8B2-415E-8A52-8B220F94963F}" dt="2023-01-05T17:27:30.031" v="592"/>
          <ac:spMkLst>
            <pc:docMk/>
            <pc:sldMk cId="1053607826" sldId="354"/>
            <ac:spMk id="2" creationId="{006DE50F-2043-03CA-2993-02B4F24E35AC}"/>
          </ac:spMkLst>
        </pc:spChg>
        <pc:spChg chg="add del mod">
          <ac:chgData name="孙逸涵" userId="13f77808-610f-4ab3-abed-5867f7198295" providerId="ADAL" clId="{3A8E29AC-C8B2-415E-8A52-8B220F94963F}" dt="2023-01-05T17:27:30.031" v="592"/>
          <ac:spMkLst>
            <pc:docMk/>
            <pc:sldMk cId="1053607826" sldId="354"/>
            <ac:spMk id="4" creationId="{ABB3AF73-B90B-DFC8-F285-C4EF444C1C4C}"/>
          </ac:spMkLst>
        </pc:spChg>
        <pc:spChg chg="add del mod">
          <ac:chgData name="孙逸涵" userId="13f77808-610f-4ab3-abed-5867f7198295" providerId="ADAL" clId="{3A8E29AC-C8B2-415E-8A52-8B220F94963F}" dt="2023-01-05T17:36:33.560" v="768" actId="478"/>
          <ac:spMkLst>
            <pc:docMk/>
            <pc:sldMk cId="1053607826" sldId="354"/>
            <ac:spMk id="5" creationId="{2F66CFE3-E3A2-F353-66BE-D4A6F979A17E}"/>
          </ac:spMkLst>
        </pc:spChg>
        <pc:spChg chg="add mod">
          <ac:chgData name="孙逸涵" userId="13f77808-610f-4ab3-abed-5867f7198295" providerId="ADAL" clId="{3A8E29AC-C8B2-415E-8A52-8B220F94963F}" dt="2023-01-05T17:28:25.059" v="608"/>
          <ac:spMkLst>
            <pc:docMk/>
            <pc:sldMk cId="1053607826" sldId="354"/>
            <ac:spMk id="6" creationId="{D6C2F7F0-1E31-DE6B-1FDD-23DE8209C131}"/>
          </ac:spMkLst>
        </pc:spChg>
        <pc:spChg chg="add mod">
          <ac:chgData name="孙逸涵" userId="13f77808-610f-4ab3-abed-5867f7198295" providerId="ADAL" clId="{3A8E29AC-C8B2-415E-8A52-8B220F94963F}" dt="2023-01-05T17:38:00.497" v="776" actId="20577"/>
          <ac:spMkLst>
            <pc:docMk/>
            <pc:sldMk cId="1053607826" sldId="354"/>
            <ac:spMk id="7" creationId="{0CE04F52-F535-DB73-87E1-7C36BC2C6FC2}"/>
          </ac:spMkLst>
        </pc:spChg>
        <pc:spChg chg="mod">
          <ac:chgData name="孙逸涵" userId="13f77808-610f-4ab3-abed-5867f7198295" providerId="ADAL" clId="{3A8E29AC-C8B2-415E-8A52-8B220F94963F}" dt="2023-01-05T17:17:40.505" v="512"/>
          <ac:spMkLst>
            <pc:docMk/>
            <pc:sldMk cId="1053607826" sldId="354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11B41-DBE5-4039-9245-2CD175D4AA27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4D347-0FB9-4314-BD9C-ABE383A1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1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FADC4-840B-FDEB-7ABB-1CA89877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73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09279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74468" y="2548088"/>
            <a:ext cx="7443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DNA</a:t>
            </a:r>
            <a:r>
              <a:rPr kumimoji="0" lang="zh-CN" altLang="en-US" sz="54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存储解码课程设计</a:t>
            </a:r>
            <a:endParaRPr kumimoji="0" lang="en-US" altLang="zh-CN" sz="54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7597618" y="5028786"/>
            <a:ext cx="4594381" cy="891151"/>
          </a:xfrm>
          <a:custGeom>
            <a:avLst/>
            <a:gdLst>
              <a:gd name="connsiteX0" fmla="*/ 0 w 4594381"/>
              <a:gd name="connsiteY0" fmla="*/ 568410 h 891151"/>
              <a:gd name="connsiteX1" fmla="*/ 4594382 w 4594381"/>
              <a:gd name="connsiteY1" fmla="*/ 400686 h 891151"/>
              <a:gd name="connsiteX2" fmla="*/ 4594382 w 4594381"/>
              <a:gd name="connsiteY2" fmla="*/ 0 h 891151"/>
              <a:gd name="connsiteX3" fmla="*/ 0 w 4594381"/>
              <a:gd name="connsiteY3" fmla="*/ 568410 h 8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4381" h="891151">
                <a:moveTo>
                  <a:pt x="0" y="568410"/>
                </a:moveTo>
                <a:cubicBezTo>
                  <a:pt x="1309457" y="922606"/>
                  <a:pt x="2585432" y="1130398"/>
                  <a:pt x="4594382" y="400686"/>
                </a:cubicBezTo>
                <a:lnTo>
                  <a:pt x="4594382" y="0"/>
                </a:lnTo>
                <a:cubicBezTo>
                  <a:pt x="3377730" y="967041"/>
                  <a:pt x="1780759" y="886647"/>
                  <a:pt x="0" y="56841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90000"/>
                </a:schemeClr>
              </a:gs>
              <a:gs pos="100000">
                <a:schemeClr val="accent5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0" y="5193121"/>
            <a:ext cx="12192000" cy="1578907"/>
          </a:xfrm>
          <a:custGeom>
            <a:avLst/>
            <a:gdLst>
              <a:gd name="connsiteX0" fmla="*/ 0 w 12192000"/>
              <a:gd name="connsiteY0" fmla="*/ 1408616 h 1578907"/>
              <a:gd name="connsiteX1" fmla="*/ 0 w 12192000"/>
              <a:gd name="connsiteY1" fmla="*/ 1578908 h 1578907"/>
              <a:gd name="connsiteX2" fmla="*/ 12192000 w 12192000"/>
              <a:gd name="connsiteY2" fmla="*/ 1578908 h 1578907"/>
              <a:gd name="connsiteX3" fmla="*/ 12192000 w 12192000"/>
              <a:gd name="connsiteY3" fmla="*/ 1266321 h 1578907"/>
              <a:gd name="connsiteX4" fmla="*/ 0 w 12192000"/>
              <a:gd name="connsiteY4" fmla="*/ 1408616 h 157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78907">
                <a:moveTo>
                  <a:pt x="0" y="1408616"/>
                </a:moveTo>
                <a:lnTo>
                  <a:pt x="0" y="1578908"/>
                </a:lnTo>
                <a:lnTo>
                  <a:pt x="12192000" y="1578908"/>
                </a:lnTo>
                <a:lnTo>
                  <a:pt x="12192000" y="1266321"/>
                </a:lnTo>
                <a:cubicBezTo>
                  <a:pt x="7440032" y="1696031"/>
                  <a:pt x="4645334" y="-1889342"/>
                  <a:pt x="0" y="140861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5A9C17-7551-8FB5-08F9-AEE1829257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84" y="1227645"/>
            <a:ext cx="1022432" cy="1022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6A3F76-4843-F8F8-4AF7-D94A53170B2A}"/>
              </a:ext>
            </a:extLst>
          </p:cNvPr>
          <p:cNvSpPr txBox="1"/>
          <p:nvPr/>
        </p:nvSpPr>
        <p:spPr>
          <a:xfrm>
            <a:off x="5007400" y="3711649"/>
            <a:ext cx="2177199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孙逸涵 </a:t>
            </a:r>
            <a:r>
              <a:rPr lang="en-US" altLang="zh-CN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12012128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刘昱宏 </a:t>
            </a:r>
            <a:r>
              <a:rPr lang="en-US" altLang="zh-CN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11910737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张旭东 </a:t>
            </a:r>
            <a:r>
              <a:rPr lang="en-US" altLang="zh-CN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12011923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09E1D2-A0BF-AF9E-45AD-230E7EE44D17}"/>
              </a:ext>
            </a:extLst>
          </p:cNvPr>
          <p:cNvSpPr txBox="1"/>
          <p:nvPr/>
        </p:nvSpPr>
        <p:spPr>
          <a:xfrm>
            <a:off x="9802403" y="5826418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16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2023</a:t>
            </a:r>
            <a:r>
              <a:rPr lang="zh-CN" altLang="en-US" sz="16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年</a:t>
            </a:r>
            <a:r>
              <a:rPr lang="en-US" altLang="zh-CN" sz="16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16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月</a:t>
            </a:r>
            <a:r>
              <a:rPr lang="en-US" altLang="zh-CN" sz="16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7</a:t>
            </a:r>
            <a:r>
              <a:rPr lang="zh-CN" altLang="en-US" sz="16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</a:t>
            </a:r>
            <a:endParaRPr kumimoji="0" lang="en-US" altLang="zh-CN" sz="16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445A57F2-54F3-D089-383F-1A19A0D136C5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ECDA720D-4294-89D0-D41A-F7BCECFFCFCF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72" y="-557635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10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3772126" y="574139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Reed-Solomon code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8A96C-6C60-6872-643E-DBD9480E26CA}"/>
              </a:ext>
            </a:extLst>
          </p:cNvPr>
          <p:cNvSpPr txBox="1"/>
          <p:nvPr/>
        </p:nvSpPr>
        <p:spPr>
          <a:xfrm>
            <a:off x="996260" y="1347281"/>
            <a:ext cx="100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编码原理：给定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个数据块（</a:t>
            </a:r>
            <a:r>
              <a:rPr lang="en-US" altLang="zh-CN" dirty="0">
                <a:solidFill>
                  <a:srgbClr val="002060"/>
                </a:solidFill>
              </a:rPr>
              <a:t>Data block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r>
              <a:rPr lang="en-US" altLang="zh-CN" dirty="0">
                <a:solidFill>
                  <a:srgbClr val="002060"/>
                </a:solidFill>
              </a:rPr>
              <a:t>D1</a:t>
            </a:r>
            <a:r>
              <a:rPr lang="zh-CN" altLang="en-US" dirty="0">
                <a:solidFill>
                  <a:srgbClr val="002060"/>
                </a:solidFill>
              </a:rPr>
              <a:t>、</a:t>
            </a:r>
            <a:r>
              <a:rPr lang="en-US" altLang="zh-CN" dirty="0">
                <a:solidFill>
                  <a:srgbClr val="002060"/>
                </a:solidFill>
              </a:rPr>
              <a:t>D2……</a:t>
            </a:r>
            <a:r>
              <a:rPr lang="en-US" altLang="zh-CN" dirty="0" err="1">
                <a:solidFill>
                  <a:srgbClr val="002060"/>
                </a:solidFill>
              </a:rPr>
              <a:t>Dn</a:t>
            </a:r>
            <a:r>
              <a:rPr lang="zh-CN" altLang="en-US" dirty="0">
                <a:solidFill>
                  <a:srgbClr val="002060"/>
                </a:solidFill>
              </a:rPr>
              <a:t>，和一个正整数</a:t>
            </a:r>
            <a:r>
              <a:rPr lang="en-US" altLang="zh-CN" dirty="0">
                <a:solidFill>
                  <a:srgbClr val="002060"/>
                </a:solidFill>
              </a:rPr>
              <a:t>m</a:t>
            </a:r>
            <a:r>
              <a:rPr lang="zh-CN" altLang="en-US" dirty="0">
                <a:solidFill>
                  <a:srgbClr val="002060"/>
                </a:solidFill>
              </a:rPr>
              <a:t>，</a:t>
            </a:r>
            <a:r>
              <a:rPr lang="en-US" altLang="zh-CN" dirty="0">
                <a:solidFill>
                  <a:srgbClr val="002060"/>
                </a:solidFill>
              </a:rPr>
              <a:t>RS</a:t>
            </a:r>
            <a:r>
              <a:rPr lang="zh-CN" altLang="en-US" dirty="0">
                <a:solidFill>
                  <a:srgbClr val="002060"/>
                </a:solidFill>
              </a:rPr>
              <a:t>根据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个数据块生成</a:t>
            </a:r>
            <a:r>
              <a:rPr lang="en-US" altLang="zh-CN" dirty="0">
                <a:solidFill>
                  <a:srgbClr val="002060"/>
                </a:solidFill>
              </a:rPr>
              <a:t>m</a:t>
            </a:r>
            <a:r>
              <a:rPr lang="zh-CN" altLang="en-US" dirty="0">
                <a:solidFill>
                  <a:srgbClr val="002060"/>
                </a:solidFill>
              </a:rPr>
              <a:t>个编码块（</a:t>
            </a:r>
            <a:r>
              <a:rPr lang="en-US" altLang="zh-CN" dirty="0">
                <a:solidFill>
                  <a:srgbClr val="002060"/>
                </a:solidFill>
              </a:rPr>
              <a:t>Code block</a:t>
            </a:r>
            <a:r>
              <a:rPr lang="zh-CN" altLang="en-US" dirty="0">
                <a:solidFill>
                  <a:srgbClr val="002060"/>
                </a:solidFill>
              </a:rPr>
              <a:t>），</a:t>
            </a:r>
            <a:r>
              <a:rPr lang="en-US" altLang="zh-CN" dirty="0">
                <a:solidFill>
                  <a:srgbClr val="002060"/>
                </a:solidFill>
              </a:rPr>
              <a:t>C1</a:t>
            </a:r>
            <a:r>
              <a:rPr lang="zh-CN" altLang="en-US" dirty="0">
                <a:solidFill>
                  <a:srgbClr val="002060"/>
                </a:solidFill>
              </a:rPr>
              <a:t>、</a:t>
            </a:r>
            <a:r>
              <a:rPr lang="en-US" altLang="zh-CN" dirty="0">
                <a:solidFill>
                  <a:srgbClr val="002060"/>
                </a:solidFill>
              </a:rPr>
              <a:t>C2……Cm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56002D-C1A4-944A-D511-0B796A1BF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18" y="1993612"/>
            <a:ext cx="2896004" cy="35712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A255D43-5830-95AD-3F3F-485693B2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065" y="2120423"/>
            <a:ext cx="887787" cy="366414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C82465D-158B-7DD3-C47F-38542D085066}"/>
              </a:ext>
            </a:extLst>
          </p:cNvPr>
          <p:cNvSpPr txBox="1"/>
          <p:nvPr/>
        </p:nvSpPr>
        <p:spPr>
          <a:xfrm>
            <a:off x="1131666" y="5609642"/>
            <a:ext cx="343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：编码矩阵，上部是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n*n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单位矩阵，下部是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m*n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的范德蒙德矩阵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3E866C-4019-A70D-F75A-C8CDF4FE1B56}"/>
              </a:ext>
            </a:extLst>
          </p:cNvPr>
          <p:cNvSpPr txBox="1"/>
          <p:nvPr/>
        </p:nvSpPr>
        <p:spPr>
          <a:xfrm>
            <a:off x="8559354" y="5784563"/>
            <a:ext cx="20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：输入数据矩阵</a:t>
            </a:r>
          </a:p>
        </p:txBody>
      </p:sp>
    </p:spTree>
    <p:extLst>
      <p:ext uri="{BB962C8B-B14F-4D97-AF65-F5344CB8AC3E}">
        <p14:creationId xmlns:p14="http://schemas.microsoft.com/office/powerpoint/2010/main" val="102789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6" y="-541507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11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C3D33-805F-72B6-91D7-C39384519EC1}"/>
              </a:ext>
            </a:extLst>
          </p:cNvPr>
          <p:cNvSpPr txBox="1"/>
          <p:nvPr/>
        </p:nvSpPr>
        <p:spPr>
          <a:xfrm>
            <a:off x="1475896" y="1220470"/>
            <a:ext cx="175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编码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667237-FDEA-F4A6-B72B-FF98D95F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8" y="1201700"/>
            <a:ext cx="7056370" cy="454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480CCE-4244-3501-56FD-E058B0A74A25}"/>
              </a:ext>
            </a:extLst>
          </p:cNvPr>
          <p:cNvSpPr txBox="1"/>
          <p:nvPr/>
        </p:nvSpPr>
        <p:spPr>
          <a:xfrm>
            <a:off x="3048811" y="682674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Reed-Solomon code</a:t>
            </a:r>
          </a:p>
        </p:txBody>
      </p:sp>
    </p:spTree>
    <p:extLst>
      <p:ext uri="{BB962C8B-B14F-4D97-AF65-F5344CB8AC3E}">
        <p14:creationId xmlns:p14="http://schemas.microsoft.com/office/powerpoint/2010/main" val="322726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72" y="-557635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12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3772126" y="574139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Reed-Solomon code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8A96C-6C60-6872-643E-DBD9480E26CA}"/>
              </a:ext>
            </a:extLst>
          </p:cNvPr>
          <p:cNvSpPr txBox="1"/>
          <p:nvPr/>
        </p:nvSpPr>
        <p:spPr>
          <a:xfrm>
            <a:off x="996260" y="1347281"/>
            <a:ext cx="100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解码原理：对于任意的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和</a:t>
            </a:r>
            <a:r>
              <a:rPr lang="en-US" altLang="zh-CN" dirty="0">
                <a:solidFill>
                  <a:srgbClr val="002060"/>
                </a:solidFill>
              </a:rPr>
              <a:t>m</a:t>
            </a:r>
            <a:r>
              <a:rPr lang="zh-CN" altLang="en-US" dirty="0">
                <a:solidFill>
                  <a:srgbClr val="002060"/>
                </a:solidFill>
              </a:rPr>
              <a:t>，从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个原始数据块和</a:t>
            </a:r>
            <a:r>
              <a:rPr lang="en-US" altLang="zh-CN" dirty="0">
                <a:solidFill>
                  <a:srgbClr val="002060"/>
                </a:solidFill>
              </a:rPr>
              <a:t>m</a:t>
            </a:r>
            <a:r>
              <a:rPr lang="zh-CN" altLang="en-US" dirty="0">
                <a:solidFill>
                  <a:srgbClr val="002060"/>
                </a:solidFill>
              </a:rPr>
              <a:t>个编码块中任取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块就能解码出原始数据，即</a:t>
            </a:r>
            <a:r>
              <a:rPr lang="en-US" altLang="zh-CN" dirty="0">
                <a:solidFill>
                  <a:srgbClr val="002060"/>
                </a:solidFill>
              </a:rPr>
              <a:t>RS</a:t>
            </a:r>
            <a:r>
              <a:rPr lang="zh-CN" altLang="en-US" dirty="0">
                <a:solidFill>
                  <a:srgbClr val="002060"/>
                </a:solidFill>
              </a:rPr>
              <a:t>最多容忍</a:t>
            </a:r>
            <a:r>
              <a:rPr lang="en-US" altLang="zh-CN" dirty="0">
                <a:solidFill>
                  <a:srgbClr val="002060"/>
                </a:solidFill>
              </a:rPr>
              <a:t>m</a:t>
            </a:r>
            <a:r>
              <a:rPr lang="zh-CN" altLang="en-US" dirty="0">
                <a:solidFill>
                  <a:srgbClr val="002060"/>
                </a:solidFill>
              </a:rPr>
              <a:t>个数据块或者编码块同时丢失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AAC0DB-A4D3-489C-8538-E71145A8B8A5}"/>
              </a:ext>
            </a:extLst>
          </p:cNvPr>
          <p:cNvSpPr txBox="1"/>
          <p:nvPr/>
        </p:nvSpPr>
        <p:spPr>
          <a:xfrm>
            <a:off x="1131665" y="2130517"/>
            <a:ext cx="21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D1 D4 C2</a:t>
            </a:r>
            <a:r>
              <a:rPr lang="zh-CN" altLang="en-US" dirty="0"/>
              <a:t>丢失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3506F1-F7D0-CFE7-2627-1545C1197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186" y="2035342"/>
            <a:ext cx="5176140" cy="42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4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72" y="-557635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13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3772126" y="574139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Reed-Solomon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AAC0DB-A4D3-489C-8538-E71145A8B8A5}"/>
              </a:ext>
            </a:extLst>
          </p:cNvPr>
          <p:cNvSpPr txBox="1"/>
          <p:nvPr/>
        </p:nvSpPr>
        <p:spPr>
          <a:xfrm>
            <a:off x="798309" y="1220470"/>
            <a:ext cx="386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从编码矩阵中删掉丢失的数据块</a:t>
            </a:r>
            <a:r>
              <a:rPr lang="en-US" altLang="zh-CN" dirty="0"/>
              <a:t>/</a:t>
            </a:r>
            <a:r>
              <a:rPr lang="zh-CN" altLang="en-US" dirty="0"/>
              <a:t>编码块对应的行，根据图</a:t>
            </a:r>
            <a:r>
              <a:rPr lang="en-US" altLang="zh-CN" dirty="0"/>
              <a:t>1</a:t>
            </a:r>
            <a:r>
              <a:rPr lang="zh-CN" altLang="en-US" dirty="0"/>
              <a:t>所示</a:t>
            </a:r>
            <a:r>
              <a:rPr lang="en-US" altLang="zh-CN" dirty="0"/>
              <a:t>RS</a:t>
            </a:r>
            <a:r>
              <a:rPr lang="zh-CN" altLang="en-US" dirty="0"/>
              <a:t>编码运算等式，可以得到如下</a:t>
            </a:r>
            <a:r>
              <a:rPr lang="en-US" altLang="zh-CN" dirty="0"/>
              <a:t>B' </a:t>
            </a:r>
            <a:r>
              <a:rPr lang="zh-CN" altLang="en-US" dirty="0"/>
              <a:t>以及等式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22B822-E781-0809-DC00-E0E2BF8BF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097" y="2418581"/>
            <a:ext cx="6214357" cy="32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72" y="-557635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14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3772126" y="574139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Reed-Solomon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AAC0DB-A4D3-489C-8538-E71145A8B8A5}"/>
              </a:ext>
            </a:extLst>
          </p:cNvPr>
          <p:cNvSpPr txBox="1"/>
          <p:nvPr/>
        </p:nvSpPr>
        <p:spPr>
          <a:xfrm>
            <a:off x="798309" y="1220470"/>
            <a:ext cx="386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B</a:t>
            </a:r>
            <a:r>
              <a:rPr lang="zh-CN" altLang="en-US" dirty="0"/>
              <a:t>‘可逆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962866-BD9B-86EF-FF3C-A077610EB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949" y="2143764"/>
            <a:ext cx="8922102" cy="30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4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72" y="-557635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15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3772126" y="574139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Reed-Solomon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AAC0DB-A4D3-489C-8538-E71145A8B8A5}"/>
              </a:ext>
            </a:extLst>
          </p:cNvPr>
          <p:cNvSpPr txBox="1"/>
          <p:nvPr/>
        </p:nvSpPr>
        <p:spPr>
          <a:xfrm>
            <a:off x="798309" y="1220470"/>
            <a:ext cx="386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进一步得到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CB872D-DB63-4DED-3D88-2D7CB5880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019" y="2180609"/>
            <a:ext cx="7980513" cy="30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1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72" y="-557635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16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3772126" y="574139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Reed-Solomon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AAC0DB-A4D3-489C-8538-E71145A8B8A5}"/>
              </a:ext>
            </a:extLst>
          </p:cNvPr>
          <p:cNvSpPr txBox="1"/>
          <p:nvPr/>
        </p:nvSpPr>
        <p:spPr>
          <a:xfrm>
            <a:off x="798309" y="1220470"/>
            <a:ext cx="386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从而可以恢复出原始数据</a:t>
            </a:r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40A412-B5EB-7C40-7B59-367F46505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872" y="2137614"/>
            <a:ext cx="6512716" cy="34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4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72" y="-703550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17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3772126" y="574139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Reed-Solomon code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8E5599-9AF1-C79A-12A6-642999311325}"/>
              </a:ext>
            </a:extLst>
          </p:cNvPr>
          <p:cNvGrpSpPr/>
          <p:nvPr/>
        </p:nvGrpSpPr>
        <p:grpSpPr>
          <a:xfrm>
            <a:off x="398144" y="398750"/>
            <a:ext cx="11579088" cy="5687720"/>
            <a:chOff x="306456" y="1180432"/>
            <a:chExt cx="11579088" cy="568772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D1FC528-FB21-9DDA-F7DE-A2745AF3D82A}"/>
                </a:ext>
              </a:extLst>
            </p:cNvPr>
            <p:cNvGrpSpPr/>
            <p:nvPr/>
          </p:nvGrpSpPr>
          <p:grpSpPr>
            <a:xfrm>
              <a:off x="3585029" y="1846210"/>
              <a:ext cx="5021942" cy="5021942"/>
              <a:chOff x="3544155" y="1846210"/>
              <a:chExt cx="5021942" cy="5021942"/>
            </a:xfrm>
          </p:grpSpPr>
          <p:sp>
            <p:nvSpPr>
              <p:cNvPr id="24" name="圆角矩形 26">
                <a:extLst>
                  <a:ext uri="{FF2B5EF4-FFF2-40B4-BE49-F238E27FC236}">
                    <a16:creationId xmlns:a16="http://schemas.microsoft.com/office/drawing/2014/main" id="{99A025C7-F467-E546-126E-8BDD7292C769}"/>
                  </a:ext>
                </a:extLst>
              </p:cNvPr>
              <p:cNvSpPr/>
              <p:nvPr/>
            </p:nvSpPr>
            <p:spPr>
              <a:xfrm>
                <a:off x="3544155" y="1846210"/>
                <a:ext cx="5021942" cy="502194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圆角矩形 49">
                <a:extLst>
                  <a:ext uri="{FF2B5EF4-FFF2-40B4-BE49-F238E27FC236}">
                    <a16:creationId xmlns:a16="http://schemas.microsoft.com/office/drawing/2014/main" id="{4EC6BCE6-9976-B4BD-A7D8-3539605A8F64}"/>
                  </a:ext>
                </a:extLst>
              </p:cNvPr>
              <p:cNvSpPr/>
              <p:nvPr/>
            </p:nvSpPr>
            <p:spPr>
              <a:xfrm>
                <a:off x="4368905" y="2670960"/>
                <a:ext cx="3372442" cy="3372442"/>
              </a:xfrm>
              <a:prstGeom prst="roundRect">
                <a:avLst>
                  <a:gd name="adj" fmla="val 50000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FAB528-70C6-BF23-4AE3-D281C9BE7F52}"/>
                </a:ext>
              </a:extLst>
            </p:cNvPr>
            <p:cNvSpPr/>
            <p:nvPr/>
          </p:nvSpPr>
          <p:spPr>
            <a:xfrm>
              <a:off x="889907" y="1180432"/>
              <a:ext cx="10412186" cy="369332"/>
            </a:xfrm>
            <a:prstGeom prst="rect">
              <a:avLst/>
            </a:prstGeom>
          </p:spPr>
          <p:txBody>
            <a:bodyPr anchor="b" anchorCtr="0">
              <a:spAutoFit/>
            </a:bodyPr>
            <a:lstStyle/>
            <a:p>
              <a:pPr algn="ctr">
                <a:buSzPct val="25000"/>
              </a:pPr>
              <a:endParaRPr lang="en-US" altLang="zh-CN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5CB3AEE-9143-5CCC-D5A4-103D0812DA41}"/>
                </a:ext>
              </a:extLst>
            </p:cNvPr>
            <p:cNvSpPr txBox="1"/>
            <p:nvPr/>
          </p:nvSpPr>
          <p:spPr>
            <a:xfrm>
              <a:off x="889908" y="1571469"/>
              <a:ext cx="10412185" cy="299697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8D3A044-590F-5301-44B7-168651A233A1}"/>
                </a:ext>
              </a:extLst>
            </p:cNvPr>
            <p:cNvGrpSpPr/>
            <p:nvPr/>
          </p:nvGrpSpPr>
          <p:grpSpPr>
            <a:xfrm>
              <a:off x="7983395" y="3765629"/>
              <a:ext cx="3902149" cy="1615131"/>
              <a:chOff x="7942521" y="3792934"/>
              <a:chExt cx="3902149" cy="1615131"/>
            </a:xfrm>
          </p:grpSpPr>
          <p:sp>
            <p:nvSpPr>
              <p:cNvPr id="19" name="圆角矩形 63">
                <a:extLst>
                  <a:ext uri="{FF2B5EF4-FFF2-40B4-BE49-F238E27FC236}">
                    <a16:creationId xmlns:a16="http://schemas.microsoft.com/office/drawing/2014/main" id="{80236A34-22E6-5095-E7B5-824B6C45EBD9}"/>
                  </a:ext>
                </a:extLst>
              </p:cNvPr>
              <p:cNvSpPr/>
              <p:nvPr/>
            </p:nvSpPr>
            <p:spPr>
              <a:xfrm>
                <a:off x="7942521" y="3792934"/>
                <a:ext cx="3902149" cy="152090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D6BE992-B1C4-6B34-6816-C31B246A8877}"/>
                  </a:ext>
                </a:extLst>
              </p:cNvPr>
              <p:cNvSpPr/>
              <p:nvPr/>
            </p:nvSpPr>
            <p:spPr>
              <a:xfrm>
                <a:off x="8170072" y="4024486"/>
                <a:ext cx="720000" cy="72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3765">
                  <a:buSzPct val="25000"/>
                </a:pPr>
                <a:r>
                  <a:rPr lang="en-GB" altLang="zh-CN" sz="1600" b="1" dirty="0"/>
                  <a:t>02</a:t>
                </a:r>
                <a:endParaRPr lang="zh-CN" altLang="en-US" sz="1600" b="1" dirty="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A474392C-4FDE-46A3-1813-968E441533F5}"/>
                  </a:ext>
                </a:extLst>
              </p:cNvPr>
              <p:cNvGrpSpPr/>
              <p:nvPr/>
            </p:nvGrpSpPr>
            <p:grpSpPr>
              <a:xfrm>
                <a:off x="9079879" y="3930737"/>
                <a:ext cx="2764791" cy="1477328"/>
                <a:chOff x="9122645" y="3965015"/>
                <a:chExt cx="2764791" cy="1477328"/>
              </a:xfrm>
            </p:grpSpPr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1727F95-A2F7-C43B-F358-50A7F73AD3C6}"/>
                    </a:ext>
                  </a:extLst>
                </p:cNvPr>
                <p:cNvSpPr txBox="1"/>
                <p:nvPr/>
              </p:nvSpPr>
              <p:spPr>
                <a:xfrm>
                  <a:off x="9122652" y="3965015"/>
                  <a:ext cx="2764784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/>
                    <a:t>RS</a:t>
                  </a:r>
                  <a:r>
                    <a:rPr lang="zh-CN" altLang="en-US" b="1" dirty="0"/>
                    <a:t>编码依赖于两张</a:t>
                  </a:r>
                  <a:r>
                    <a:rPr lang="en-US" altLang="zh-CN" b="1" dirty="0"/>
                    <a:t>2^w-1</a:t>
                  </a:r>
                  <a:r>
                    <a:rPr lang="zh-CN" altLang="en-US" b="1" dirty="0"/>
                    <a:t>大小的</a:t>
                  </a:r>
                  <a:r>
                    <a:rPr lang="en-US" altLang="zh-CN" b="1" dirty="0"/>
                    <a:t>log</a:t>
                  </a:r>
                  <a:r>
                    <a:rPr lang="zh-CN" altLang="en-US" b="1" dirty="0"/>
                    <a:t>表， 通常只能采用</a:t>
                  </a:r>
                  <a:r>
                    <a:rPr lang="en-US" altLang="zh-CN" b="1" dirty="0"/>
                    <a:t>16</a:t>
                  </a:r>
                  <a:r>
                    <a:rPr lang="zh-CN" altLang="en-US" b="1" dirty="0"/>
                    <a:t>位或者</a:t>
                  </a:r>
                  <a:r>
                    <a:rPr lang="en-US" altLang="zh-CN" b="1" dirty="0"/>
                    <a:t>8</a:t>
                  </a:r>
                  <a:r>
                    <a:rPr lang="zh-CN" altLang="en-US" b="1" dirty="0"/>
                    <a:t>位字长，不能充分利用</a:t>
                  </a:r>
                  <a:r>
                    <a:rPr lang="en-US" altLang="zh-CN" b="1" dirty="0"/>
                    <a:t>64</a:t>
                  </a:r>
                  <a:r>
                    <a:rPr lang="zh-CN" altLang="en-US" b="1" dirty="0"/>
                    <a:t>位服务器的计算能力</a:t>
                  </a:r>
                  <a:endParaRPr lang="en-US" altLang="zh-CN" b="1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9738794-3150-9D6E-98F0-601A8CA8AC26}"/>
                    </a:ext>
                  </a:extLst>
                </p:cNvPr>
                <p:cNvSpPr/>
                <p:nvPr/>
              </p:nvSpPr>
              <p:spPr>
                <a:xfrm>
                  <a:off x="9122645" y="4347048"/>
                  <a:ext cx="2396255" cy="2996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CB87794-5BCB-F16D-D915-02B34E35DD6D}"/>
                </a:ext>
              </a:extLst>
            </p:cNvPr>
            <p:cNvGrpSpPr/>
            <p:nvPr/>
          </p:nvGrpSpPr>
          <p:grpSpPr>
            <a:xfrm flipH="1">
              <a:off x="306456" y="3765629"/>
              <a:ext cx="3902149" cy="1338132"/>
              <a:chOff x="7942521" y="3792934"/>
              <a:chExt cx="3902149" cy="1338132"/>
            </a:xfrm>
          </p:grpSpPr>
          <p:sp>
            <p:nvSpPr>
              <p:cNvPr id="14" name="圆角矩形 67">
                <a:extLst>
                  <a:ext uri="{FF2B5EF4-FFF2-40B4-BE49-F238E27FC236}">
                    <a16:creationId xmlns:a16="http://schemas.microsoft.com/office/drawing/2014/main" id="{C8782F3C-F54B-8355-2003-7D02D0DE64EF}"/>
                  </a:ext>
                </a:extLst>
              </p:cNvPr>
              <p:cNvSpPr/>
              <p:nvPr/>
            </p:nvSpPr>
            <p:spPr>
              <a:xfrm flipH="1">
                <a:off x="7942521" y="3792934"/>
                <a:ext cx="3902149" cy="13381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E414421-9F8F-C9A8-41A6-BBFBDD458B45}"/>
                  </a:ext>
                </a:extLst>
              </p:cNvPr>
              <p:cNvSpPr/>
              <p:nvPr/>
            </p:nvSpPr>
            <p:spPr>
              <a:xfrm flipH="1">
                <a:off x="8170072" y="4024486"/>
                <a:ext cx="720000" cy="72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13765">
                  <a:buSzPct val="25000"/>
                </a:pPr>
                <a:r>
                  <a:rPr lang="en-GB" altLang="zh-CN" sz="1600" b="1" dirty="0"/>
                  <a:t>01</a:t>
                </a:r>
                <a:endParaRPr lang="zh-CN" altLang="en-US" sz="1600" b="1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C774C577-4DA7-32FA-0633-E0A7BA803463}"/>
                  </a:ext>
                </a:extLst>
              </p:cNvPr>
              <p:cNvGrpSpPr/>
              <p:nvPr/>
            </p:nvGrpSpPr>
            <p:grpSpPr>
              <a:xfrm>
                <a:off x="8878705" y="3930737"/>
                <a:ext cx="2597429" cy="1200329"/>
                <a:chOff x="8921471" y="3965015"/>
                <a:chExt cx="2597429" cy="1200329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1A25332-C2C8-B243-4523-82D9E4A5872F}"/>
                    </a:ext>
                  </a:extLst>
                </p:cNvPr>
                <p:cNvSpPr txBox="1"/>
                <p:nvPr/>
              </p:nvSpPr>
              <p:spPr>
                <a:xfrm>
                  <a:off x="8921471" y="3965015"/>
                  <a:ext cx="2597427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b="1" dirty="0"/>
                    <a:t>数据恢复代价高和数据更新代价高，因此常常针对只读数据，或者冷数据</a:t>
                  </a:r>
                  <a:endParaRPr lang="en-US" altLang="zh-CN" b="1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E190505-118A-F8E9-2E6A-E6B0ECB6E00F}"/>
                    </a:ext>
                  </a:extLst>
                </p:cNvPr>
                <p:cNvSpPr/>
                <p:nvPr/>
              </p:nvSpPr>
              <p:spPr>
                <a:xfrm>
                  <a:off x="9122645" y="4347048"/>
                  <a:ext cx="2396255" cy="2996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A627CB1-A82E-83C1-A289-BFE885511274}"/>
              </a:ext>
            </a:extLst>
          </p:cNvPr>
          <p:cNvSpPr txBox="1"/>
          <p:nvPr/>
        </p:nvSpPr>
        <p:spPr>
          <a:xfrm>
            <a:off x="3118060" y="3280260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局限性</a:t>
            </a:r>
          </a:p>
        </p:txBody>
      </p:sp>
    </p:spTree>
    <p:extLst>
      <p:ext uri="{BB962C8B-B14F-4D97-AF65-F5344CB8AC3E}">
        <p14:creationId xmlns:p14="http://schemas.microsoft.com/office/powerpoint/2010/main" val="216288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18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582015" y="132055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片段推理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15C644-53AB-D2ED-9E86-03F611C49225}"/>
              </a:ext>
            </a:extLst>
          </p:cNvPr>
          <p:cNvGrpSpPr/>
          <p:nvPr/>
        </p:nvGrpSpPr>
        <p:grpSpPr>
          <a:xfrm>
            <a:off x="706794" y="1704480"/>
            <a:ext cx="10812106" cy="4429620"/>
            <a:chOff x="706794" y="1704480"/>
            <a:chExt cx="10812106" cy="4429620"/>
          </a:xfrm>
        </p:grpSpPr>
        <p:cxnSp>
          <p:nvCxnSpPr>
            <p:cNvPr id="13" name="îṡľïďè">
              <a:extLst>
                <a:ext uri="{FF2B5EF4-FFF2-40B4-BE49-F238E27FC236}">
                  <a16:creationId xmlns:a16="http://schemas.microsoft.com/office/drawing/2014/main" id="{DD52327A-3662-8A1F-1493-685133163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94" y="5817153"/>
              <a:ext cx="10812106" cy="105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íşļïḋè">
              <a:extLst>
                <a:ext uri="{FF2B5EF4-FFF2-40B4-BE49-F238E27FC236}">
                  <a16:creationId xmlns:a16="http://schemas.microsoft.com/office/drawing/2014/main" id="{71A748E0-FE55-1316-8573-025404F63B3F}"/>
                </a:ext>
              </a:extLst>
            </p:cNvPr>
            <p:cNvGrpSpPr/>
            <p:nvPr/>
          </p:nvGrpSpPr>
          <p:grpSpPr>
            <a:xfrm>
              <a:off x="759059" y="2683062"/>
              <a:ext cx="3246884" cy="3451038"/>
              <a:chOff x="759059" y="2683062"/>
              <a:chExt cx="3246884" cy="3451038"/>
            </a:xfrm>
          </p:grpSpPr>
          <p:sp>
            <p:nvSpPr>
              <p:cNvPr id="33" name="iṣľïḍê">
                <a:extLst>
                  <a:ext uri="{FF2B5EF4-FFF2-40B4-BE49-F238E27FC236}">
                    <a16:creationId xmlns:a16="http://schemas.microsoft.com/office/drawing/2014/main" id="{FF60DCA4-5976-2CD9-30D6-BDD6B5926475}"/>
                  </a:ext>
                </a:extLst>
              </p:cNvPr>
              <p:cNvSpPr txBox="1"/>
              <p:nvPr/>
            </p:nvSpPr>
            <p:spPr>
              <a:xfrm>
                <a:off x="1428686" y="4324859"/>
                <a:ext cx="196525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zh-CN" altLang="en-US" b="1" dirty="0"/>
                  <a:t>根据</a:t>
                </a:r>
                <a:r>
                  <a:rPr lang="en-US" altLang="zh-CN" b="1" dirty="0"/>
                  <a:t>seed</a:t>
                </a:r>
                <a:r>
                  <a:rPr lang="zh-CN" altLang="en-US" b="1" dirty="0"/>
                  <a:t>初始化伪随机数生成器</a:t>
                </a:r>
                <a:endParaRPr lang="en-US" altLang="zh-CN" b="1" dirty="0"/>
              </a:p>
            </p:txBody>
          </p:sp>
          <p:sp>
            <p:nvSpPr>
              <p:cNvPr id="34" name="íşlídê">
                <a:extLst>
                  <a:ext uri="{FF2B5EF4-FFF2-40B4-BE49-F238E27FC236}">
                    <a16:creationId xmlns:a16="http://schemas.microsoft.com/office/drawing/2014/main" id="{F9457939-CC8E-1233-0B13-AEEB6561BFEF}"/>
                  </a:ext>
                </a:extLst>
              </p:cNvPr>
              <p:cNvSpPr txBox="1"/>
              <p:nvPr/>
            </p:nvSpPr>
            <p:spPr>
              <a:xfrm>
                <a:off x="1428687" y="4928203"/>
                <a:ext cx="2577256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5" name="iŝḷîḍè">
                <a:extLst>
                  <a:ext uri="{FF2B5EF4-FFF2-40B4-BE49-F238E27FC236}">
                    <a16:creationId xmlns:a16="http://schemas.microsoft.com/office/drawing/2014/main" id="{DA100D18-00B7-6AED-FFC0-9206A46A9316}"/>
                  </a:ext>
                </a:extLst>
              </p:cNvPr>
              <p:cNvGrpSpPr/>
              <p:nvPr/>
            </p:nvGrpSpPr>
            <p:grpSpPr>
              <a:xfrm>
                <a:off x="759059" y="2683062"/>
                <a:ext cx="1040588" cy="3199964"/>
                <a:chOff x="759059" y="2683062"/>
                <a:chExt cx="1040588" cy="3199964"/>
              </a:xfrm>
            </p:grpSpPr>
            <p:grpSp>
              <p:nvGrpSpPr>
                <p:cNvPr id="36" name="ïṥļîḓè">
                  <a:extLst>
                    <a:ext uri="{FF2B5EF4-FFF2-40B4-BE49-F238E27FC236}">
                      <a16:creationId xmlns:a16="http://schemas.microsoft.com/office/drawing/2014/main" id="{2457D9B7-10FB-77F7-B32D-7E8F0995FB00}"/>
                    </a:ext>
                  </a:extLst>
                </p:cNvPr>
                <p:cNvGrpSpPr/>
                <p:nvPr/>
              </p:nvGrpSpPr>
              <p:grpSpPr>
                <a:xfrm flipV="1">
                  <a:off x="1214325" y="3898052"/>
                  <a:ext cx="72000" cy="1984974"/>
                  <a:chOff x="1031057" y="4040071"/>
                  <a:chExt cx="72000" cy="1984974"/>
                </a:xfrm>
              </p:grpSpPr>
              <p:sp>
                <p:nvSpPr>
                  <p:cNvPr id="39" name="ïṩlîďê">
                    <a:extLst>
                      <a:ext uri="{FF2B5EF4-FFF2-40B4-BE49-F238E27FC236}">
                        <a16:creationId xmlns:a16="http://schemas.microsoft.com/office/drawing/2014/main" id="{4EFB7CF4-8097-93A7-817A-7B8069039AFD}"/>
                      </a:ext>
                    </a:extLst>
                  </p:cNvPr>
                  <p:cNvSpPr/>
                  <p:nvPr/>
                </p:nvSpPr>
                <p:spPr>
                  <a:xfrm>
                    <a:off x="1031057" y="4040071"/>
                    <a:ext cx="72000" cy="72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0" name="ïŝḷiḋè">
                    <a:extLst>
                      <a:ext uri="{FF2B5EF4-FFF2-40B4-BE49-F238E27FC236}">
                        <a16:creationId xmlns:a16="http://schemas.microsoft.com/office/drawing/2014/main" id="{F0C5EDE7-8EF6-ED5B-1D1C-53503EE2CCF3}"/>
                      </a:ext>
                    </a:extLst>
                  </p:cNvPr>
                  <p:cNvCxnSpPr/>
                  <p:nvPr/>
                </p:nvCxnSpPr>
                <p:spPr>
                  <a:xfrm>
                    <a:off x="1062956" y="4101438"/>
                    <a:ext cx="0" cy="19236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íŝlïḑè">
                  <a:extLst>
                    <a:ext uri="{FF2B5EF4-FFF2-40B4-BE49-F238E27FC236}">
                      <a16:creationId xmlns:a16="http://schemas.microsoft.com/office/drawing/2014/main" id="{36E960D9-2DB7-964F-092E-13A82A7B6BEB}"/>
                    </a:ext>
                  </a:extLst>
                </p:cNvPr>
                <p:cNvSpPr/>
                <p:nvPr/>
              </p:nvSpPr>
              <p:spPr>
                <a:xfrm rot="8242626">
                  <a:off x="759059" y="2683062"/>
                  <a:ext cx="1040588" cy="1040588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ï$ľíḑe">
                  <a:extLst>
                    <a:ext uri="{FF2B5EF4-FFF2-40B4-BE49-F238E27FC236}">
                      <a16:creationId xmlns:a16="http://schemas.microsoft.com/office/drawing/2014/main" id="{21B2C02E-EADD-9BCC-E4D2-F06AB111BE66}"/>
                    </a:ext>
                  </a:extLst>
                </p:cNvPr>
                <p:cNvSpPr txBox="1"/>
                <p:nvPr/>
              </p:nvSpPr>
              <p:spPr>
                <a:xfrm>
                  <a:off x="819505" y="2926187"/>
                  <a:ext cx="919697" cy="465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endPara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" name="îṣļidê">
              <a:extLst>
                <a:ext uri="{FF2B5EF4-FFF2-40B4-BE49-F238E27FC236}">
                  <a16:creationId xmlns:a16="http://schemas.microsoft.com/office/drawing/2014/main" id="{700199FF-7CE2-1469-176C-E6BD1EA8E9C5}"/>
                </a:ext>
              </a:extLst>
            </p:cNvPr>
            <p:cNvGrpSpPr/>
            <p:nvPr/>
          </p:nvGrpSpPr>
          <p:grpSpPr>
            <a:xfrm>
              <a:off x="4498692" y="3228258"/>
              <a:ext cx="3246883" cy="2905842"/>
              <a:chOff x="759060" y="3228258"/>
              <a:chExt cx="3246883" cy="2905842"/>
            </a:xfrm>
          </p:grpSpPr>
          <p:sp>
            <p:nvSpPr>
              <p:cNvPr id="25" name="îṩḻiďê">
                <a:extLst>
                  <a:ext uri="{FF2B5EF4-FFF2-40B4-BE49-F238E27FC236}">
                    <a16:creationId xmlns:a16="http://schemas.microsoft.com/office/drawing/2014/main" id="{3E688DE4-BF9A-E5D8-74E6-CFDE799822DA}"/>
                  </a:ext>
                </a:extLst>
              </p:cNvPr>
              <p:cNvSpPr txBox="1"/>
              <p:nvPr/>
            </p:nvSpPr>
            <p:spPr>
              <a:xfrm>
                <a:off x="1428686" y="4324859"/>
                <a:ext cx="1409452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zh-CN" altLang="en-US" b="1" dirty="0"/>
                  <a:t>生成输入段标识符列表</a:t>
                </a:r>
                <a:endParaRPr lang="en-US" altLang="zh-CN" b="1" dirty="0"/>
              </a:p>
            </p:txBody>
          </p:sp>
          <p:sp>
            <p:nvSpPr>
              <p:cNvPr id="26" name="îṣḻíḍè">
                <a:extLst>
                  <a:ext uri="{FF2B5EF4-FFF2-40B4-BE49-F238E27FC236}">
                    <a16:creationId xmlns:a16="http://schemas.microsoft.com/office/drawing/2014/main" id="{6C0ED071-02F7-E121-8743-721E75B2CD87}"/>
                  </a:ext>
                </a:extLst>
              </p:cNvPr>
              <p:cNvSpPr txBox="1"/>
              <p:nvPr/>
            </p:nvSpPr>
            <p:spPr>
              <a:xfrm>
                <a:off x="1428687" y="4928203"/>
                <a:ext cx="2577256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 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7" name="iSľíḋé">
                <a:extLst>
                  <a:ext uri="{FF2B5EF4-FFF2-40B4-BE49-F238E27FC236}">
                    <a16:creationId xmlns:a16="http://schemas.microsoft.com/office/drawing/2014/main" id="{CE5B6E7E-359E-BB25-A9C5-3CCD33BABDD4}"/>
                  </a:ext>
                </a:extLst>
              </p:cNvPr>
              <p:cNvGrpSpPr/>
              <p:nvPr/>
            </p:nvGrpSpPr>
            <p:grpSpPr>
              <a:xfrm>
                <a:off x="759060" y="3228258"/>
                <a:ext cx="1040588" cy="2654768"/>
                <a:chOff x="759060" y="3228258"/>
                <a:chExt cx="1040588" cy="2654768"/>
              </a:xfrm>
            </p:grpSpPr>
            <p:grpSp>
              <p:nvGrpSpPr>
                <p:cNvPr id="28" name="işḻiḓé">
                  <a:extLst>
                    <a:ext uri="{FF2B5EF4-FFF2-40B4-BE49-F238E27FC236}">
                      <a16:creationId xmlns:a16="http://schemas.microsoft.com/office/drawing/2014/main" id="{34C70F13-CDC6-AB47-5321-648B7209E718}"/>
                    </a:ext>
                  </a:extLst>
                </p:cNvPr>
                <p:cNvGrpSpPr/>
                <p:nvPr/>
              </p:nvGrpSpPr>
              <p:grpSpPr>
                <a:xfrm flipV="1">
                  <a:off x="1214325" y="3898052"/>
                  <a:ext cx="72000" cy="1984974"/>
                  <a:chOff x="1031057" y="4040071"/>
                  <a:chExt cx="72000" cy="1984974"/>
                </a:xfrm>
              </p:grpSpPr>
              <p:sp>
                <p:nvSpPr>
                  <p:cNvPr id="31" name="iṩḻidè">
                    <a:extLst>
                      <a:ext uri="{FF2B5EF4-FFF2-40B4-BE49-F238E27FC236}">
                        <a16:creationId xmlns:a16="http://schemas.microsoft.com/office/drawing/2014/main" id="{5DF676C8-A5C2-3B58-A83F-1A7B658765AA}"/>
                      </a:ext>
                    </a:extLst>
                  </p:cNvPr>
                  <p:cNvSpPr/>
                  <p:nvPr/>
                </p:nvSpPr>
                <p:spPr>
                  <a:xfrm>
                    <a:off x="1031057" y="4040071"/>
                    <a:ext cx="72000" cy="72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" name="iŝḷïḍê">
                    <a:extLst>
                      <a:ext uri="{FF2B5EF4-FFF2-40B4-BE49-F238E27FC236}">
                        <a16:creationId xmlns:a16="http://schemas.microsoft.com/office/drawing/2014/main" id="{C09E6DDE-9644-AD6F-4BE5-C479BA4D734B}"/>
                      </a:ext>
                    </a:extLst>
                  </p:cNvPr>
                  <p:cNvCxnSpPr/>
                  <p:nvPr/>
                </p:nvCxnSpPr>
                <p:spPr>
                  <a:xfrm>
                    <a:off x="1062956" y="4101438"/>
                    <a:ext cx="0" cy="1923607"/>
                  </a:xfrm>
                  <a:prstGeom prst="lin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íṩḷíḋê">
                  <a:extLst>
                    <a:ext uri="{FF2B5EF4-FFF2-40B4-BE49-F238E27FC236}">
                      <a16:creationId xmlns:a16="http://schemas.microsoft.com/office/drawing/2014/main" id="{635BFC5D-5A8C-214C-D2A1-4A3F517E39ED}"/>
                    </a:ext>
                  </a:extLst>
                </p:cNvPr>
                <p:cNvSpPr/>
                <p:nvPr/>
              </p:nvSpPr>
              <p:spPr>
                <a:xfrm rot="8242626">
                  <a:off x="759060" y="3228258"/>
                  <a:ext cx="1040588" cy="1040588"/>
                </a:xfrm>
                <a:prstGeom prst="teardrop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íṡḷiḋé">
                  <a:extLst>
                    <a:ext uri="{FF2B5EF4-FFF2-40B4-BE49-F238E27FC236}">
                      <a16:creationId xmlns:a16="http://schemas.microsoft.com/office/drawing/2014/main" id="{ACD5CD62-894E-6E27-AE1C-D4EE22CF6428}"/>
                    </a:ext>
                  </a:extLst>
                </p:cNvPr>
                <p:cNvSpPr txBox="1"/>
                <p:nvPr/>
              </p:nvSpPr>
              <p:spPr>
                <a:xfrm>
                  <a:off x="819506" y="3471383"/>
                  <a:ext cx="919697" cy="465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endPara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6" name="î$ľïďe">
              <a:extLst>
                <a:ext uri="{FF2B5EF4-FFF2-40B4-BE49-F238E27FC236}">
                  <a16:creationId xmlns:a16="http://schemas.microsoft.com/office/drawing/2014/main" id="{6C0920CF-C931-195E-F645-48A5A1FD0697}"/>
                </a:ext>
              </a:extLst>
            </p:cNvPr>
            <p:cNvGrpSpPr/>
            <p:nvPr/>
          </p:nvGrpSpPr>
          <p:grpSpPr>
            <a:xfrm>
              <a:off x="8238323" y="1704480"/>
              <a:ext cx="3246883" cy="4178546"/>
              <a:chOff x="759060" y="1704480"/>
              <a:chExt cx="3246883" cy="4178546"/>
            </a:xfrm>
          </p:grpSpPr>
          <p:sp>
            <p:nvSpPr>
              <p:cNvPr id="17" name="ïṩļídè">
                <a:extLst>
                  <a:ext uri="{FF2B5EF4-FFF2-40B4-BE49-F238E27FC236}">
                    <a16:creationId xmlns:a16="http://schemas.microsoft.com/office/drawing/2014/main" id="{AD079847-2265-0DE0-22A6-59F7E6AE86B4}"/>
                  </a:ext>
                </a:extLst>
              </p:cNvPr>
              <p:cNvSpPr txBox="1"/>
              <p:nvPr/>
            </p:nvSpPr>
            <p:spPr>
              <a:xfrm>
                <a:off x="1428686" y="3335186"/>
                <a:ext cx="2037825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b="1" dirty="0"/>
                  <a:t>运行消息传递算法</a:t>
                </a:r>
                <a:endParaRPr lang="en-US" altLang="zh-CN" b="1" dirty="0"/>
              </a:p>
            </p:txBody>
          </p:sp>
          <p:sp>
            <p:nvSpPr>
              <p:cNvPr id="18" name="iṣļîḋé">
                <a:extLst>
                  <a:ext uri="{FF2B5EF4-FFF2-40B4-BE49-F238E27FC236}">
                    <a16:creationId xmlns:a16="http://schemas.microsoft.com/office/drawing/2014/main" id="{10F6B621-DE56-F5BB-B84D-BF19F6B89D42}"/>
                  </a:ext>
                </a:extLst>
              </p:cNvPr>
              <p:cNvSpPr txBox="1"/>
              <p:nvPr/>
            </p:nvSpPr>
            <p:spPr>
              <a:xfrm>
                <a:off x="1428687" y="3938530"/>
                <a:ext cx="2577256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19" name="îśļîďê">
                <a:extLst>
                  <a:ext uri="{FF2B5EF4-FFF2-40B4-BE49-F238E27FC236}">
                    <a16:creationId xmlns:a16="http://schemas.microsoft.com/office/drawing/2014/main" id="{51F45800-3326-90F5-F7E8-50C9A9E9CA26}"/>
                  </a:ext>
                </a:extLst>
              </p:cNvPr>
              <p:cNvGrpSpPr/>
              <p:nvPr/>
            </p:nvGrpSpPr>
            <p:grpSpPr>
              <a:xfrm>
                <a:off x="759060" y="1704480"/>
                <a:ext cx="1040588" cy="4178546"/>
                <a:chOff x="759060" y="1704480"/>
                <a:chExt cx="1040588" cy="4178546"/>
              </a:xfrm>
            </p:grpSpPr>
            <p:grpSp>
              <p:nvGrpSpPr>
                <p:cNvPr id="20" name="ïšḷïďè">
                  <a:extLst>
                    <a:ext uri="{FF2B5EF4-FFF2-40B4-BE49-F238E27FC236}">
                      <a16:creationId xmlns:a16="http://schemas.microsoft.com/office/drawing/2014/main" id="{E2EDC2B8-19B0-61EE-79AA-7A3E60158F49}"/>
                    </a:ext>
                  </a:extLst>
                </p:cNvPr>
                <p:cNvGrpSpPr/>
                <p:nvPr/>
              </p:nvGrpSpPr>
              <p:grpSpPr>
                <a:xfrm flipV="1">
                  <a:off x="1214325" y="2926187"/>
                  <a:ext cx="72000" cy="2956839"/>
                  <a:chOff x="1031057" y="4040071"/>
                  <a:chExt cx="72000" cy="2956839"/>
                </a:xfrm>
              </p:grpSpPr>
              <p:sp>
                <p:nvSpPr>
                  <p:cNvPr id="23" name="ïşlíḋê">
                    <a:extLst>
                      <a:ext uri="{FF2B5EF4-FFF2-40B4-BE49-F238E27FC236}">
                        <a16:creationId xmlns:a16="http://schemas.microsoft.com/office/drawing/2014/main" id="{92C915DE-9540-28E4-9972-6B2A84D74422}"/>
                      </a:ext>
                    </a:extLst>
                  </p:cNvPr>
                  <p:cNvSpPr/>
                  <p:nvPr/>
                </p:nvSpPr>
                <p:spPr>
                  <a:xfrm>
                    <a:off x="1031057" y="4040071"/>
                    <a:ext cx="72000" cy="72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" name="ïṡḷîdê">
                    <a:extLst>
                      <a:ext uri="{FF2B5EF4-FFF2-40B4-BE49-F238E27FC236}">
                        <a16:creationId xmlns:a16="http://schemas.microsoft.com/office/drawing/2014/main" id="{61BEA058-E834-5A90-7ABA-767C1FD3B7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2956" y="4101437"/>
                    <a:ext cx="0" cy="28954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isľiḋé">
                  <a:extLst>
                    <a:ext uri="{FF2B5EF4-FFF2-40B4-BE49-F238E27FC236}">
                      <a16:creationId xmlns:a16="http://schemas.microsoft.com/office/drawing/2014/main" id="{FA67214F-D3D6-7CA0-4406-4FCA6EC25E07}"/>
                    </a:ext>
                  </a:extLst>
                </p:cNvPr>
                <p:cNvSpPr/>
                <p:nvPr/>
              </p:nvSpPr>
              <p:spPr>
                <a:xfrm rot="8242626">
                  <a:off x="759060" y="1704480"/>
                  <a:ext cx="1040588" cy="1040588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íṣliḍê">
                  <a:extLst>
                    <a:ext uri="{FF2B5EF4-FFF2-40B4-BE49-F238E27FC236}">
                      <a16:creationId xmlns:a16="http://schemas.microsoft.com/office/drawing/2014/main" id="{8D2DF7B1-B800-8534-355B-91282686251A}"/>
                    </a:ext>
                  </a:extLst>
                </p:cNvPr>
                <p:cNvSpPr txBox="1"/>
                <p:nvPr/>
              </p:nvSpPr>
              <p:spPr>
                <a:xfrm>
                  <a:off x="819506" y="1947605"/>
                  <a:ext cx="919697" cy="465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endPara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311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0" y="504528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19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613160" y="114586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消息传递算法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B9B5C3B-2642-AED2-048F-2626DA526FCA}"/>
              </a:ext>
            </a:extLst>
          </p:cNvPr>
          <p:cNvGrpSpPr/>
          <p:nvPr/>
        </p:nvGrpSpPr>
        <p:grpSpPr>
          <a:xfrm>
            <a:off x="1128408" y="1992414"/>
            <a:ext cx="9717931" cy="4185472"/>
            <a:chOff x="660400" y="1130300"/>
            <a:chExt cx="11284858" cy="504758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2B0A918-67DA-45CB-63B4-1796DBC7A219}"/>
                </a:ext>
              </a:extLst>
            </p:cNvPr>
            <p:cNvSpPr/>
            <p:nvPr/>
          </p:nvSpPr>
          <p:spPr>
            <a:xfrm>
              <a:off x="8026400" y="2259028"/>
              <a:ext cx="3918858" cy="3918858"/>
            </a:xfrm>
            <a:prstGeom prst="ellipse">
              <a:avLst/>
            </a:prstGeom>
            <a:ln>
              <a:noFill/>
            </a:ln>
            <a:effectLst>
              <a:softEdge rad="1143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177D94F-E144-4002-7E9F-38B3F1A9D9A0}"/>
                </a:ext>
              </a:extLst>
            </p:cNvPr>
            <p:cNvGrpSpPr/>
            <p:nvPr/>
          </p:nvGrpSpPr>
          <p:grpSpPr>
            <a:xfrm>
              <a:off x="660400" y="1130300"/>
              <a:ext cx="4470400" cy="1536700"/>
              <a:chOff x="1079500" y="1536700"/>
              <a:chExt cx="4470400" cy="1536700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2FE66B1-E983-5620-0DB9-24BBB7960D33}"/>
                  </a:ext>
                </a:extLst>
              </p:cNvPr>
              <p:cNvSpPr txBox="1"/>
              <p:nvPr/>
            </p:nvSpPr>
            <p:spPr>
              <a:xfrm>
                <a:off x="2602551" y="2104587"/>
                <a:ext cx="27392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如果</a:t>
                </a:r>
                <a:r>
                  <a:rPr lang="en-US" altLang="zh-CN" sz="1400" b="1" dirty="0"/>
                  <a:t>droplet</a:t>
                </a:r>
                <a:r>
                  <a:rPr lang="zh-CN" altLang="en-US" sz="1400" b="1" dirty="0"/>
                  <a:t>包含推断的片段，对这些片段进行</a:t>
                </a:r>
                <a:r>
                  <a:rPr lang="en-US" altLang="zh-CN" sz="1400" b="1" dirty="0"/>
                  <a:t>XOR</a:t>
                </a:r>
                <a:r>
                  <a:rPr lang="zh-CN" altLang="en-US" sz="1400" b="1" dirty="0"/>
                  <a:t>运算并从</a:t>
                </a:r>
                <a:r>
                  <a:rPr lang="en-US" altLang="zh-CN" sz="1400" b="1" dirty="0"/>
                  <a:t>droplet</a:t>
                </a:r>
                <a:r>
                  <a:rPr lang="zh-CN" altLang="en-US" sz="1400" b="1" dirty="0"/>
                  <a:t>的指示列表中移除</a:t>
                </a:r>
                <a:endParaRPr lang="en-US" altLang="zh-CN" sz="1400" b="1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254EAB-B7F2-20F6-6A8D-A2F3114B0E97}"/>
                  </a:ext>
                </a:extLst>
              </p:cNvPr>
              <p:cNvSpPr txBox="1"/>
              <p:nvPr/>
            </p:nvSpPr>
            <p:spPr>
              <a:xfrm>
                <a:off x="2810682" y="1643907"/>
                <a:ext cx="2739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NO.1</a:t>
                </a: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F28FD62-E329-49C0-D6A4-B2E89D84EEAD}"/>
                  </a:ext>
                </a:extLst>
              </p:cNvPr>
              <p:cNvSpPr/>
              <p:nvPr/>
            </p:nvSpPr>
            <p:spPr>
              <a:xfrm>
                <a:off x="1079500" y="1536700"/>
                <a:ext cx="1536700" cy="1536700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C5D6529-39AB-1177-4D53-7E6264148C99}"/>
                </a:ext>
              </a:extLst>
            </p:cNvPr>
            <p:cNvGrpSpPr/>
            <p:nvPr/>
          </p:nvGrpSpPr>
          <p:grpSpPr>
            <a:xfrm>
              <a:off x="6586033" y="1989284"/>
              <a:ext cx="4496708" cy="1536700"/>
              <a:chOff x="6615792" y="2942852"/>
              <a:chExt cx="4496708" cy="1536700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C4E5235-6E89-C4F8-8957-30BB92292ADB}"/>
                  </a:ext>
                </a:extLst>
              </p:cNvPr>
              <p:cNvSpPr txBox="1"/>
              <p:nvPr/>
            </p:nvSpPr>
            <p:spPr>
              <a:xfrm flipH="1">
                <a:off x="6615792" y="3337557"/>
                <a:ext cx="2739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如果液滴在列表中只剩一个片段，将这个片段设置为</a:t>
                </a:r>
                <a:r>
                  <a:rPr lang="en-US" altLang="zh-CN" sz="1400" b="1" dirty="0"/>
                  <a:t>droplet</a:t>
                </a:r>
                <a:r>
                  <a:rPr lang="zh-CN" altLang="en-US" sz="1400" b="1" dirty="0"/>
                  <a:t>的数据</a:t>
                </a:r>
                <a:endParaRPr lang="en-US" altLang="zh-CN" sz="1400" b="1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96E2975-73C5-8294-8EAF-7BB381DDCA51}"/>
                  </a:ext>
                </a:extLst>
              </p:cNvPr>
              <p:cNvSpPr txBox="1"/>
              <p:nvPr/>
            </p:nvSpPr>
            <p:spPr>
              <a:xfrm flipH="1">
                <a:off x="6642100" y="3050059"/>
                <a:ext cx="2739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NO.2</a:t>
                </a: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CE0874A-656F-34BC-3A5B-7E9952075D5A}"/>
                  </a:ext>
                </a:extLst>
              </p:cNvPr>
              <p:cNvSpPr/>
              <p:nvPr/>
            </p:nvSpPr>
            <p:spPr>
              <a:xfrm flipH="1">
                <a:off x="9575800" y="2942852"/>
                <a:ext cx="1536700" cy="1536700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36953E-E1DD-6D45-703C-BC42616B36C6}"/>
                </a:ext>
              </a:extLst>
            </p:cNvPr>
            <p:cNvGrpSpPr/>
            <p:nvPr/>
          </p:nvGrpSpPr>
          <p:grpSpPr>
            <a:xfrm>
              <a:off x="1525991" y="3529857"/>
              <a:ext cx="4470400" cy="1536700"/>
              <a:chOff x="2074459" y="4349005"/>
              <a:chExt cx="4470400" cy="1536700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22B226C-34EF-0D98-B6CE-FF78A4B4EB70}"/>
                  </a:ext>
                </a:extLst>
              </p:cNvPr>
              <p:cNvSpPr txBox="1"/>
              <p:nvPr/>
            </p:nvSpPr>
            <p:spPr>
              <a:xfrm>
                <a:off x="3642451" y="4825544"/>
                <a:ext cx="2739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循环地将新的推断片段传播给先前所有的</a:t>
                </a:r>
                <a:r>
                  <a:rPr lang="en-US" altLang="zh-CN" sz="1400" b="1" dirty="0"/>
                  <a:t>droplet</a:t>
                </a:r>
                <a:r>
                  <a:rPr lang="zh-CN" altLang="en-US" sz="1400" b="1" dirty="0"/>
                  <a:t>直到无更新</a:t>
                </a:r>
                <a:r>
                  <a:rPr lang="en-US" altLang="zh-CN" sz="1400" b="1" dirty="0"/>
                  <a:t>.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B5AF8B-0656-FD71-5A45-1B81EA5973C4}"/>
                  </a:ext>
                </a:extLst>
              </p:cNvPr>
              <p:cNvSpPr txBox="1"/>
              <p:nvPr/>
            </p:nvSpPr>
            <p:spPr>
              <a:xfrm>
                <a:off x="3805641" y="4456212"/>
                <a:ext cx="2739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NO.3</a:t>
                </a: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4484652-3576-CD59-DEC9-5CE193ED2DF2}"/>
                  </a:ext>
                </a:extLst>
              </p:cNvPr>
              <p:cNvSpPr/>
              <p:nvPr/>
            </p:nvSpPr>
            <p:spPr>
              <a:xfrm>
                <a:off x="2074459" y="4349005"/>
                <a:ext cx="1536700" cy="1536700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7EC0BD-34A4-963D-AE42-B917BF3B85EA}"/>
                </a:ext>
              </a:extLst>
            </p:cNvPr>
            <p:cNvSpPr/>
            <p:nvPr/>
          </p:nvSpPr>
          <p:spPr>
            <a:xfrm flipH="1">
              <a:off x="4125132" y="2678310"/>
              <a:ext cx="3390900" cy="1710531"/>
            </a:xfrm>
            <a:prstGeom prst="arc">
              <a:avLst/>
            </a:prstGeom>
            <a:ln w="9525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C995EC3-58D5-7E98-DA68-CFA16A44CF02}"/>
                </a:ext>
              </a:extLst>
            </p:cNvPr>
            <p:cNvGrpSpPr/>
            <p:nvPr/>
          </p:nvGrpSpPr>
          <p:grpSpPr>
            <a:xfrm>
              <a:off x="7081057" y="4388841"/>
              <a:ext cx="4573184" cy="1536700"/>
              <a:chOff x="6539316" y="2942852"/>
              <a:chExt cx="4573184" cy="1536700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8234EA8-0B71-1AB3-428D-36588AC0439E}"/>
                  </a:ext>
                </a:extLst>
              </p:cNvPr>
              <p:cNvSpPr txBox="1"/>
              <p:nvPr/>
            </p:nvSpPr>
            <p:spPr>
              <a:xfrm flipH="1">
                <a:off x="6539316" y="3371556"/>
                <a:ext cx="27392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如果文件没有恢复，解码器将移动到文件中的下一个序列，并执行</a:t>
                </a:r>
                <a:r>
                  <a:rPr lang="en-US" altLang="zh-CN" sz="1400" b="1" dirty="0"/>
                  <a:t>droplet</a:t>
                </a:r>
                <a:r>
                  <a:rPr lang="zh-CN" altLang="en-US" sz="1400" b="1" dirty="0"/>
                  <a:t>和片段推理</a:t>
                </a:r>
                <a:r>
                  <a:rPr lang="en-US" altLang="zh-CN" sz="1400" b="1" dirty="0"/>
                  <a:t>.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EC1F71-285A-158A-9D8F-459E5ADBF7CB}"/>
                  </a:ext>
                </a:extLst>
              </p:cNvPr>
              <p:cNvSpPr txBox="1"/>
              <p:nvPr/>
            </p:nvSpPr>
            <p:spPr>
              <a:xfrm flipH="1">
                <a:off x="6642100" y="3050059"/>
                <a:ext cx="2739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NO.4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C9381F5-8484-15EA-B35F-ED9AACDD2BD6}"/>
                  </a:ext>
                </a:extLst>
              </p:cNvPr>
              <p:cNvSpPr/>
              <p:nvPr/>
            </p:nvSpPr>
            <p:spPr>
              <a:xfrm flipH="1">
                <a:off x="9575800" y="2942852"/>
                <a:ext cx="1536700" cy="1536700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D11609A8-A562-ECE8-89F5-4771349F9B3B}"/>
                </a:ext>
              </a:extLst>
            </p:cNvPr>
            <p:cNvSpPr/>
            <p:nvPr/>
          </p:nvSpPr>
          <p:spPr>
            <a:xfrm>
              <a:off x="4692650" y="3713351"/>
              <a:ext cx="3390900" cy="1710531"/>
            </a:xfrm>
            <a:prstGeom prst="arc">
              <a:avLst/>
            </a:prstGeom>
            <a:ln w="9525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978DCE69-FFF6-693E-7978-E495105924D7}"/>
                </a:ext>
              </a:extLst>
            </p:cNvPr>
            <p:cNvSpPr/>
            <p:nvPr/>
          </p:nvSpPr>
          <p:spPr>
            <a:xfrm>
              <a:off x="4054374" y="1253183"/>
              <a:ext cx="3390900" cy="1710531"/>
            </a:xfrm>
            <a:prstGeom prst="arc">
              <a:avLst/>
            </a:prstGeom>
            <a:ln w="9525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9548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12192000" cy="4012516"/>
          </a:xfrm>
          <a:prstGeom prst="rect">
            <a:avLst/>
          </a:prstGeom>
          <a:blipFill>
            <a:blip r:embed="rId2"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0" y="0"/>
            <a:ext cx="12192000" cy="4012516"/>
          </a:xfrm>
          <a:prstGeom prst="rect">
            <a:avLst/>
          </a:pr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15938" y="2592729"/>
            <a:ext cx="3292131" cy="1618642"/>
          </a:xfrm>
          <a:prstGeom prst="rect">
            <a:avLst/>
          </a:prstGeom>
          <a:gradFill>
            <a:gsLst>
              <a:gs pos="0">
                <a:schemeClr val="accent3">
                  <a:alpha val="90000"/>
                </a:schemeClr>
              </a:gs>
              <a:gs pos="100000">
                <a:schemeClr val="accent5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4" name="图形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2016" y="485484"/>
            <a:ext cx="2831937" cy="520356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724486" y="4745696"/>
            <a:ext cx="31331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spc="100" dirty="0">
                <a:solidFill>
                  <a:schemeClr val="accent1"/>
                </a:solidFill>
                <a:latin typeface="Akrobat Black" panose="00000A00000000000000" pitchFamily="50" charset="0"/>
                <a:ea typeface="等线" panose="02010600030101010101" pitchFamily="2" charset="-122"/>
              </a:rPr>
              <a:t>01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DNA</a:t>
            </a:r>
            <a:r>
              <a:rPr lang="zh-CN" altLang="en-US" sz="280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存储解码概述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24486" y="2844205"/>
            <a:ext cx="2898390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目录</a:t>
            </a:r>
            <a:r>
              <a:rPr lang="en-US" altLang="zh-CN" sz="4800" spc="3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1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CATALOGUE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829886" y="4744273"/>
            <a:ext cx="2342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spc="100" dirty="0">
                <a:solidFill>
                  <a:schemeClr val="accent1"/>
                </a:solidFill>
                <a:latin typeface="Akrobat Black" panose="00000A00000000000000" pitchFamily="50" charset="0"/>
                <a:ea typeface="等线" panose="02010600030101010101" pitchFamily="2" charset="-122"/>
              </a:rPr>
              <a:t>02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DNA</a:t>
            </a:r>
            <a:r>
              <a:rPr lang="zh-CN" altLang="en-US" sz="280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编码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44605" y="4744272"/>
            <a:ext cx="2342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spc="100" dirty="0">
                <a:solidFill>
                  <a:schemeClr val="accent1"/>
                </a:solidFill>
                <a:latin typeface="Akrobat Black" panose="00000A00000000000000" pitchFamily="50" charset="0"/>
                <a:ea typeface="等线" panose="02010600030101010101" pitchFamily="2" charset="-122"/>
              </a:rPr>
              <a:t>03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DNA</a:t>
            </a:r>
            <a:r>
              <a:rPr lang="zh-CN" altLang="en-US" sz="280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解码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65" name="直接连接符 64"/>
          <p:cNvCxnSpPr>
            <a:cxnSpLocks/>
          </p:cNvCxnSpPr>
          <p:nvPr/>
        </p:nvCxnSpPr>
        <p:spPr>
          <a:xfrm>
            <a:off x="4414546" y="4735860"/>
            <a:ext cx="0" cy="151095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18FB964-4E01-45B9-8262-DD5DA132B33E}"/>
              </a:ext>
            </a:extLst>
          </p:cNvPr>
          <p:cNvCxnSpPr>
            <a:cxnSpLocks/>
          </p:cNvCxnSpPr>
          <p:nvPr/>
        </p:nvCxnSpPr>
        <p:spPr>
          <a:xfrm>
            <a:off x="7729266" y="4744273"/>
            <a:ext cx="0" cy="151095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4737B6D2-3DD4-9072-337A-F35F5C523576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2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D005DFB-8436-E838-D0EA-A138D89EF54D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>
                  <a:alpha val="90000"/>
                </a:schemeClr>
              </a:gs>
              <a:gs pos="100000">
                <a:schemeClr val="accent5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90624" y="1686624"/>
            <a:ext cx="9810749" cy="2187792"/>
            <a:chOff x="3305968" y="1618906"/>
            <a:chExt cx="5580063" cy="2187792"/>
          </a:xfrm>
        </p:grpSpPr>
        <p:sp>
          <p:nvSpPr>
            <p:cNvPr id="12" name="文本框 11"/>
            <p:cNvSpPr txBox="1"/>
            <p:nvPr/>
          </p:nvSpPr>
          <p:spPr>
            <a:xfrm>
              <a:off x="5583965" y="1618906"/>
              <a:ext cx="10240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lang="zh-CN" altLang="en-US" sz="6000" spc="3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致谢</a:t>
              </a:r>
              <a:endParaRPr kumimoji="0" lang="en-US" altLang="zh-CN" sz="6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05968" y="3105929"/>
              <a:ext cx="5580063" cy="7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anose="020B0606030504020204" pitchFamily="34" charset="0"/>
                </a:rPr>
                <a:t>感谢王锐老师及课程助教在本学期的陪伴与付出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</p:txBody>
        </p:sp>
      </p:grpSp>
      <p:pic>
        <p:nvPicPr>
          <p:cNvPr id="16" name="图形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29" y="5788369"/>
            <a:ext cx="2831940" cy="520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41AE6D-921E-013A-86D9-F391D61D2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pic>
        <p:nvPicPr>
          <p:cNvPr id="4" name="图形 117">
            <a:extLst>
              <a:ext uri="{FF2B5EF4-FFF2-40B4-BE49-F238E27FC236}">
                <a16:creationId xmlns:a16="http://schemas.microsoft.com/office/drawing/2014/main" id="{BDA0816F-0352-1A83-71F0-B22D871B9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240" y="2683340"/>
            <a:ext cx="12694920" cy="2531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2624934"/>
            <a:ext cx="4515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谢谢大家 </a:t>
            </a:r>
            <a:r>
              <a:rPr kumimoji="0" lang="en-US" altLang="zh-CN" sz="7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!</a:t>
            </a:r>
            <a:endParaRPr kumimoji="0" lang="zh-CN" altLang="en-US" sz="44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22" y="560850"/>
            <a:ext cx="2831940" cy="520356"/>
          </a:xfrm>
          <a:prstGeom prst="rect">
            <a:avLst/>
          </a:prstGeom>
        </p:spPr>
      </p:pic>
      <p:sp>
        <p:nvSpPr>
          <p:cNvPr id="23" name="任意多边形: 形状 22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5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6" name="任意多边形: 形状 25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9" name="任意多边形: 形状 28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CE2928-235E-16F7-F1AD-1D6C3DB418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70551"/>
            <a:ext cx="1077752" cy="1077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30C8ED-8F38-8D56-644F-DEFD6F86E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99" y="647083"/>
            <a:ext cx="1616400" cy="161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64372" y="2524721"/>
            <a:ext cx="6263254" cy="206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DNA</a:t>
            </a:r>
            <a:r>
              <a:rPr kumimoji="0" lang="zh-CN" altLang="en-US" sz="54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存储解码概述</a:t>
            </a:r>
          </a:p>
        </p:txBody>
      </p:sp>
      <p:sp>
        <p:nvSpPr>
          <p:cNvPr id="14" name="矩形 13"/>
          <p:cNvSpPr/>
          <p:nvPr/>
        </p:nvSpPr>
        <p:spPr>
          <a:xfrm>
            <a:off x="2805586" y="4855756"/>
            <a:ext cx="6580823" cy="55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2E2CDC6-7980-E125-9663-7242DACC86B0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9A2C6580-CFEF-F06D-F185-10764151AF8C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30C8ED-8F38-8D56-644F-DEFD6F86E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99" y="647083"/>
            <a:ext cx="1616400" cy="161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26311" y="2524721"/>
            <a:ext cx="3339376" cy="206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DNA</a:t>
            </a:r>
            <a:r>
              <a:rPr kumimoji="0" lang="zh-CN" altLang="en-US" sz="54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编码</a:t>
            </a:r>
          </a:p>
        </p:txBody>
      </p:sp>
      <p:sp>
        <p:nvSpPr>
          <p:cNvPr id="14" name="矩形 13"/>
          <p:cNvSpPr/>
          <p:nvPr/>
        </p:nvSpPr>
        <p:spPr>
          <a:xfrm>
            <a:off x="2805586" y="4855756"/>
            <a:ext cx="6580823" cy="55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76C6C72-54FB-EC8B-BD67-3AD0E40F89EE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4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03E431A3-BCE2-51D7-C536-2FADFF75B38C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8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30C8ED-8F38-8D56-644F-DEFD6F86E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99" y="647083"/>
            <a:ext cx="1616400" cy="161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26311" y="2524721"/>
            <a:ext cx="3339376" cy="206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DNA</a:t>
            </a:r>
            <a:r>
              <a:rPr kumimoji="0" lang="zh-CN" altLang="en-US" sz="54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编码</a:t>
            </a:r>
          </a:p>
        </p:txBody>
      </p:sp>
      <p:sp>
        <p:nvSpPr>
          <p:cNvPr id="14" name="矩形 13"/>
          <p:cNvSpPr/>
          <p:nvPr/>
        </p:nvSpPr>
        <p:spPr>
          <a:xfrm>
            <a:off x="2805586" y="4855756"/>
            <a:ext cx="6580823" cy="55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6C2F7F0-1E31-DE6B-1FDD-23DE8209C131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5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0CE04F52-F535-DB73-87E1-7C36BC2C6FC2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0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15721" y="1787561"/>
            <a:ext cx="1116012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638C6E-FF47-10CC-0E49-AC02B86B5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D6F4E9B-609C-3D8F-153A-06A27D0C212E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6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9852662F-FAD5-B99E-5865-9AA3648A790E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195E82-34F8-B22E-9B36-FE818D47CE36}"/>
              </a:ext>
            </a:extLst>
          </p:cNvPr>
          <p:cNvGrpSpPr/>
          <p:nvPr/>
        </p:nvGrpSpPr>
        <p:grpSpPr>
          <a:xfrm>
            <a:off x="817347" y="68316"/>
            <a:ext cx="10858500" cy="4746104"/>
            <a:chOff x="660400" y="885439"/>
            <a:chExt cx="10858500" cy="47461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FE1F64A-1EF5-3BAD-68DF-EAF45119E2B7}"/>
                </a:ext>
              </a:extLst>
            </p:cNvPr>
            <p:cNvSpPr/>
            <p:nvPr/>
          </p:nvSpPr>
          <p:spPr>
            <a:xfrm>
              <a:off x="660400" y="885439"/>
              <a:ext cx="10858500" cy="834825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>
                <a:buSzPct val="25000"/>
              </a:pPr>
              <a:endParaRPr lang="en-US" altLang="zh-CN" sz="3600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2A38255-4906-D496-1CC0-03DB7AFE6BB1}"/>
                </a:ext>
              </a:extLst>
            </p:cNvPr>
            <p:cNvSpPr txBox="1"/>
            <p:nvPr/>
          </p:nvSpPr>
          <p:spPr>
            <a:xfrm>
              <a:off x="660400" y="1732964"/>
              <a:ext cx="10858500" cy="34118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endParaRPr lang="en-US" altLang="zh-CN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DCB21D-D373-018B-896B-0793B0178906}"/>
                </a:ext>
              </a:extLst>
            </p:cNvPr>
            <p:cNvGrpSpPr/>
            <p:nvPr/>
          </p:nvGrpSpPr>
          <p:grpSpPr>
            <a:xfrm>
              <a:off x="1759858" y="2552726"/>
              <a:ext cx="8672285" cy="3078817"/>
              <a:chOff x="732490" y="2552726"/>
              <a:chExt cx="5159380" cy="3078817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8678BD-6FA5-4795-C3DD-59F9B34B160B}"/>
                  </a:ext>
                </a:extLst>
              </p:cNvPr>
              <p:cNvSpPr txBox="1"/>
              <p:nvPr/>
            </p:nvSpPr>
            <p:spPr>
              <a:xfrm>
                <a:off x="732490" y="2552726"/>
                <a:ext cx="1210588" cy="120032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CN" sz="7200" b="1" dirty="0">
                    <a:solidFill>
                      <a:schemeClr val="tx1">
                        <a:lumMod val="25000"/>
                        <a:lumOff val="75000"/>
                        <a:alpha val="20000"/>
                      </a:schemeClr>
                    </a:solidFill>
                  </a:rPr>
                  <a:t>01</a:t>
                </a:r>
                <a:endParaRPr lang="zh-CN" altLang="en-US" sz="7200" b="1" dirty="0">
                  <a:solidFill>
                    <a:schemeClr val="tx1">
                      <a:lumMod val="25000"/>
                      <a:lumOff val="75000"/>
                      <a:alpha val="2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B5BF60-DCA3-450D-298B-E61768F43C46}"/>
                  </a:ext>
                </a:extLst>
              </p:cNvPr>
              <p:cNvSpPr txBox="1"/>
              <p:nvPr/>
            </p:nvSpPr>
            <p:spPr>
              <a:xfrm>
                <a:off x="2594126" y="2552726"/>
                <a:ext cx="1210588" cy="120032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CN" sz="7200" b="1" dirty="0">
                    <a:solidFill>
                      <a:schemeClr val="accent1">
                        <a:alpha val="20000"/>
                      </a:schemeClr>
                    </a:solidFill>
                  </a:rPr>
                  <a:t>02</a:t>
                </a:r>
                <a:endParaRPr lang="zh-CN" altLang="en-US" sz="7200" b="1" dirty="0">
                  <a:solidFill>
                    <a:schemeClr val="accen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F501DD-3C2F-B839-D3E9-88EE238BF457}"/>
                  </a:ext>
                </a:extLst>
              </p:cNvPr>
              <p:cNvSpPr txBox="1"/>
              <p:nvPr/>
            </p:nvSpPr>
            <p:spPr>
              <a:xfrm>
                <a:off x="4455762" y="2552726"/>
                <a:ext cx="1210588" cy="120032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CN" sz="7200" b="1" dirty="0">
                    <a:solidFill>
                      <a:schemeClr val="tx1">
                        <a:lumMod val="25000"/>
                        <a:lumOff val="75000"/>
                        <a:alpha val="20000"/>
                      </a:schemeClr>
                    </a:solidFill>
                  </a:rPr>
                  <a:t>03</a:t>
                </a:r>
                <a:endParaRPr lang="zh-CN" altLang="en-US" sz="7200" b="1" dirty="0">
                  <a:solidFill>
                    <a:schemeClr val="tx1">
                      <a:lumMod val="25000"/>
                      <a:lumOff val="75000"/>
                      <a:alpha val="20000"/>
                    </a:schemeClr>
                  </a:solidFill>
                </a:endParaRPr>
              </a:p>
            </p:txBody>
          </p:sp>
          <p:sp>
            <p:nvSpPr>
              <p:cNvPr id="12" name="任意多边形 17">
                <a:extLst>
                  <a:ext uri="{FF2B5EF4-FFF2-40B4-BE49-F238E27FC236}">
                    <a16:creationId xmlns:a16="http://schemas.microsoft.com/office/drawing/2014/main" id="{9748BD48-B7D0-92F4-1879-F914AA5ECC24}"/>
                  </a:ext>
                </a:extLst>
              </p:cNvPr>
              <p:cNvSpPr/>
              <p:nvPr/>
            </p:nvSpPr>
            <p:spPr>
              <a:xfrm>
                <a:off x="740110" y="3541485"/>
                <a:ext cx="1440000" cy="2090058"/>
              </a:xfrm>
              <a:custGeom>
                <a:avLst/>
                <a:gdLst>
                  <a:gd name="connsiteX0" fmla="*/ 0 w 1574694"/>
                  <a:gd name="connsiteY0" fmla="*/ 78735 h 1889633"/>
                  <a:gd name="connsiteX1" fmla="*/ 78735 w 1574694"/>
                  <a:gd name="connsiteY1" fmla="*/ 0 h 1889633"/>
                  <a:gd name="connsiteX2" fmla="*/ 1495959 w 1574694"/>
                  <a:gd name="connsiteY2" fmla="*/ 0 h 1889633"/>
                  <a:gd name="connsiteX3" fmla="*/ 1574694 w 1574694"/>
                  <a:gd name="connsiteY3" fmla="*/ 78735 h 1889633"/>
                  <a:gd name="connsiteX4" fmla="*/ 1574694 w 1574694"/>
                  <a:gd name="connsiteY4" fmla="*/ 1810898 h 1889633"/>
                  <a:gd name="connsiteX5" fmla="*/ 1495959 w 1574694"/>
                  <a:gd name="connsiteY5" fmla="*/ 1889633 h 1889633"/>
                  <a:gd name="connsiteX6" fmla="*/ 78735 w 1574694"/>
                  <a:gd name="connsiteY6" fmla="*/ 1889633 h 1889633"/>
                  <a:gd name="connsiteX7" fmla="*/ 0 w 1574694"/>
                  <a:gd name="connsiteY7" fmla="*/ 1810898 h 1889633"/>
                  <a:gd name="connsiteX8" fmla="*/ 0 w 1574694"/>
                  <a:gd name="connsiteY8" fmla="*/ 78735 h 188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694" h="1889633">
                    <a:moveTo>
                      <a:pt x="1509081" y="1"/>
                    </a:moveTo>
                    <a:cubicBezTo>
                      <a:pt x="1545318" y="1"/>
                      <a:pt x="1574694" y="42302"/>
                      <a:pt x="1574694" y="94483"/>
                    </a:cubicBezTo>
                    <a:lnTo>
                      <a:pt x="1574694" y="1795150"/>
                    </a:lnTo>
                    <a:cubicBezTo>
                      <a:pt x="1574694" y="1847331"/>
                      <a:pt x="1545318" y="1889632"/>
                      <a:pt x="1509081" y="1889632"/>
                    </a:cubicBezTo>
                    <a:lnTo>
                      <a:pt x="65613" y="1889632"/>
                    </a:lnTo>
                    <a:cubicBezTo>
                      <a:pt x="29376" y="1889632"/>
                      <a:pt x="0" y="1847331"/>
                      <a:pt x="0" y="1795150"/>
                    </a:cubicBezTo>
                    <a:lnTo>
                      <a:pt x="0" y="94483"/>
                    </a:lnTo>
                    <a:cubicBezTo>
                      <a:pt x="0" y="42302"/>
                      <a:pt x="29376" y="1"/>
                      <a:pt x="65613" y="1"/>
                    </a:cubicBezTo>
                    <a:lnTo>
                      <a:pt x="1509081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0000" tIns="90000" rIns="90000" bIns="90000" numCol="1" spcCol="1270" anchor="ctr" anchorCtr="0">
                <a:noAutofit/>
              </a:bodyPr>
              <a:lstStyle/>
              <a:p>
                <a:pPr marL="0" lvl="1" indent="-114300" algn="ctr" defTabSz="533400"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预处理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  <p:sp>
            <p:nvSpPr>
              <p:cNvPr id="13" name="任意多边形 18">
                <a:extLst>
                  <a:ext uri="{FF2B5EF4-FFF2-40B4-BE49-F238E27FC236}">
                    <a16:creationId xmlns:a16="http://schemas.microsoft.com/office/drawing/2014/main" id="{8D571F8C-237A-CC5F-9AE0-5424A17714B4}"/>
                  </a:ext>
                </a:extLst>
              </p:cNvPr>
              <p:cNvSpPr/>
              <p:nvPr/>
            </p:nvSpPr>
            <p:spPr>
              <a:xfrm>
                <a:off x="4451870" y="3541485"/>
                <a:ext cx="1440000" cy="2090058"/>
              </a:xfrm>
              <a:custGeom>
                <a:avLst/>
                <a:gdLst>
                  <a:gd name="connsiteX0" fmla="*/ 0 w 1574694"/>
                  <a:gd name="connsiteY0" fmla="*/ 78735 h 1889633"/>
                  <a:gd name="connsiteX1" fmla="*/ 78735 w 1574694"/>
                  <a:gd name="connsiteY1" fmla="*/ 0 h 1889633"/>
                  <a:gd name="connsiteX2" fmla="*/ 1495959 w 1574694"/>
                  <a:gd name="connsiteY2" fmla="*/ 0 h 1889633"/>
                  <a:gd name="connsiteX3" fmla="*/ 1574694 w 1574694"/>
                  <a:gd name="connsiteY3" fmla="*/ 78735 h 1889633"/>
                  <a:gd name="connsiteX4" fmla="*/ 1574694 w 1574694"/>
                  <a:gd name="connsiteY4" fmla="*/ 1810898 h 1889633"/>
                  <a:gd name="connsiteX5" fmla="*/ 1495959 w 1574694"/>
                  <a:gd name="connsiteY5" fmla="*/ 1889633 h 1889633"/>
                  <a:gd name="connsiteX6" fmla="*/ 78735 w 1574694"/>
                  <a:gd name="connsiteY6" fmla="*/ 1889633 h 1889633"/>
                  <a:gd name="connsiteX7" fmla="*/ 0 w 1574694"/>
                  <a:gd name="connsiteY7" fmla="*/ 1810898 h 1889633"/>
                  <a:gd name="connsiteX8" fmla="*/ 0 w 1574694"/>
                  <a:gd name="connsiteY8" fmla="*/ 78735 h 188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694" h="1889633">
                    <a:moveTo>
                      <a:pt x="1509081" y="1"/>
                    </a:moveTo>
                    <a:cubicBezTo>
                      <a:pt x="1545318" y="1"/>
                      <a:pt x="1574694" y="42302"/>
                      <a:pt x="1574694" y="94483"/>
                    </a:cubicBezTo>
                    <a:lnTo>
                      <a:pt x="1574694" y="1795150"/>
                    </a:lnTo>
                    <a:cubicBezTo>
                      <a:pt x="1574694" y="1847331"/>
                      <a:pt x="1545318" y="1889632"/>
                      <a:pt x="1509081" y="1889632"/>
                    </a:cubicBezTo>
                    <a:lnTo>
                      <a:pt x="65613" y="1889632"/>
                    </a:lnTo>
                    <a:cubicBezTo>
                      <a:pt x="29376" y="1889632"/>
                      <a:pt x="0" y="1847331"/>
                      <a:pt x="0" y="1795150"/>
                    </a:cubicBezTo>
                    <a:lnTo>
                      <a:pt x="0" y="94483"/>
                    </a:lnTo>
                    <a:cubicBezTo>
                      <a:pt x="0" y="42302"/>
                      <a:pt x="29376" y="1"/>
                      <a:pt x="65613" y="1"/>
                    </a:cubicBezTo>
                    <a:lnTo>
                      <a:pt x="1509081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0000" tIns="90000" rIns="90000" bIns="90000" numCol="1" spcCol="1270" anchor="ctr" anchorCtr="0">
                <a:noAutofit/>
              </a:bodyPr>
              <a:lstStyle/>
              <a:p>
                <a:pPr marL="0" lvl="1" indent="-114300" algn="ctr" defTabSz="533400"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片段推理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  <p:sp>
            <p:nvSpPr>
              <p:cNvPr id="14" name="任意多边形 20">
                <a:extLst>
                  <a:ext uri="{FF2B5EF4-FFF2-40B4-BE49-F238E27FC236}">
                    <a16:creationId xmlns:a16="http://schemas.microsoft.com/office/drawing/2014/main" id="{CDBE85E8-730F-C7D6-8259-6EF0F0FDBF7C}"/>
                  </a:ext>
                </a:extLst>
              </p:cNvPr>
              <p:cNvSpPr/>
              <p:nvPr/>
            </p:nvSpPr>
            <p:spPr>
              <a:xfrm>
                <a:off x="2595990" y="3541485"/>
                <a:ext cx="1440000" cy="2090058"/>
              </a:xfrm>
              <a:custGeom>
                <a:avLst/>
                <a:gdLst>
                  <a:gd name="connsiteX0" fmla="*/ 0 w 1574694"/>
                  <a:gd name="connsiteY0" fmla="*/ 78735 h 1889633"/>
                  <a:gd name="connsiteX1" fmla="*/ 78735 w 1574694"/>
                  <a:gd name="connsiteY1" fmla="*/ 0 h 1889633"/>
                  <a:gd name="connsiteX2" fmla="*/ 1495959 w 1574694"/>
                  <a:gd name="connsiteY2" fmla="*/ 0 h 1889633"/>
                  <a:gd name="connsiteX3" fmla="*/ 1574694 w 1574694"/>
                  <a:gd name="connsiteY3" fmla="*/ 78735 h 1889633"/>
                  <a:gd name="connsiteX4" fmla="*/ 1574694 w 1574694"/>
                  <a:gd name="connsiteY4" fmla="*/ 1810898 h 1889633"/>
                  <a:gd name="connsiteX5" fmla="*/ 1495959 w 1574694"/>
                  <a:gd name="connsiteY5" fmla="*/ 1889633 h 1889633"/>
                  <a:gd name="connsiteX6" fmla="*/ 78735 w 1574694"/>
                  <a:gd name="connsiteY6" fmla="*/ 1889633 h 1889633"/>
                  <a:gd name="connsiteX7" fmla="*/ 0 w 1574694"/>
                  <a:gd name="connsiteY7" fmla="*/ 1810898 h 1889633"/>
                  <a:gd name="connsiteX8" fmla="*/ 0 w 1574694"/>
                  <a:gd name="connsiteY8" fmla="*/ 78735 h 188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694" h="1889633">
                    <a:moveTo>
                      <a:pt x="1509081" y="1"/>
                    </a:moveTo>
                    <a:cubicBezTo>
                      <a:pt x="1545318" y="1"/>
                      <a:pt x="1574694" y="42302"/>
                      <a:pt x="1574694" y="94483"/>
                    </a:cubicBezTo>
                    <a:lnTo>
                      <a:pt x="1574694" y="1795150"/>
                    </a:lnTo>
                    <a:cubicBezTo>
                      <a:pt x="1574694" y="1847331"/>
                      <a:pt x="1545318" y="1889632"/>
                      <a:pt x="1509081" y="1889632"/>
                    </a:cubicBezTo>
                    <a:lnTo>
                      <a:pt x="65613" y="1889632"/>
                    </a:lnTo>
                    <a:cubicBezTo>
                      <a:pt x="29376" y="1889632"/>
                      <a:pt x="0" y="1847331"/>
                      <a:pt x="0" y="1795150"/>
                    </a:cubicBezTo>
                    <a:lnTo>
                      <a:pt x="0" y="94483"/>
                    </a:lnTo>
                    <a:cubicBezTo>
                      <a:pt x="0" y="42302"/>
                      <a:pt x="29376" y="1"/>
                      <a:pt x="65613" y="1"/>
                    </a:cubicBezTo>
                    <a:lnTo>
                      <a:pt x="1509081" y="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0000" tIns="90000" rIns="90000" bIns="90000" numCol="1" spcCol="1270" anchor="ctr" anchorCtr="0">
                <a:noAutofit/>
              </a:bodyPr>
              <a:lstStyle/>
              <a:p>
                <a:pPr marL="0" lvl="1" indent="-114300" algn="ctr" defTabSz="533400">
                  <a:spcBef>
                    <a:spcPct val="0"/>
                  </a:spcBef>
                </a:pPr>
                <a:r>
                  <a:rPr lang="en-US" altLang="zh-CN" sz="1400" dirty="0">
                    <a:solidFill>
                      <a:srgbClr val="FFFFFF"/>
                    </a:solidFill>
                  </a:rPr>
                  <a:t>Droplet recovery</a:t>
                </a:r>
              </a:p>
            </p:txBody>
          </p:sp>
          <p:sp>
            <p:nvSpPr>
              <p:cNvPr id="15" name="右箭头 21">
                <a:extLst>
                  <a:ext uri="{FF2B5EF4-FFF2-40B4-BE49-F238E27FC236}">
                    <a16:creationId xmlns:a16="http://schemas.microsoft.com/office/drawing/2014/main" id="{A0DF3242-5B38-7733-1A77-1DF0A76E02AE}"/>
                  </a:ext>
                </a:extLst>
              </p:cNvPr>
              <p:cNvSpPr/>
              <p:nvPr/>
            </p:nvSpPr>
            <p:spPr>
              <a:xfrm>
                <a:off x="3870551" y="5210372"/>
                <a:ext cx="810550" cy="313607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右箭头 19">
                <a:extLst>
                  <a:ext uri="{FF2B5EF4-FFF2-40B4-BE49-F238E27FC236}">
                    <a16:creationId xmlns:a16="http://schemas.microsoft.com/office/drawing/2014/main" id="{B7D5EE55-8F10-C822-D06D-C282C1679898}"/>
                  </a:ext>
                </a:extLst>
              </p:cNvPr>
              <p:cNvSpPr/>
              <p:nvPr/>
            </p:nvSpPr>
            <p:spPr>
              <a:xfrm>
                <a:off x="2014883" y="5210372"/>
                <a:ext cx="810550" cy="313607"/>
              </a:xfrm>
              <a:prstGeom prst="rightArrow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9638C6E-FF47-10CC-0E49-AC02B86B5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D6F4E9B-609C-3D8F-153A-06A27D0C212E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7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9852662F-FAD5-B99E-5865-9AA3648A790E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08895AA-0E67-A46B-1B88-0145544C2D2F}"/>
              </a:ext>
            </a:extLst>
          </p:cNvPr>
          <p:cNvGrpSpPr/>
          <p:nvPr/>
        </p:nvGrpSpPr>
        <p:grpSpPr>
          <a:xfrm>
            <a:off x="515938" y="1213317"/>
            <a:ext cx="11006770" cy="3915928"/>
            <a:chOff x="512130" y="1226036"/>
            <a:chExt cx="11006770" cy="391592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64B51DD-48A2-3E9B-3D69-E48D19309420}"/>
                </a:ext>
              </a:extLst>
            </p:cNvPr>
            <p:cNvSpPr/>
            <p:nvPr/>
          </p:nvSpPr>
          <p:spPr>
            <a:xfrm>
              <a:off x="660400" y="1226036"/>
              <a:ext cx="10858500" cy="834825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rPr>
                <a:t>预处理</a:t>
              </a:r>
              <a:endPara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EBBD8FA-A7D2-885F-E219-AB1FDE276E98}"/>
                </a:ext>
              </a:extLst>
            </p:cNvPr>
            <p:cNvGrpSpPr/>
            <p:nvPr/>
          </p:nvGrpSpPr>
          <p:grpSpPr>
            <a:xfrm>
              <a:off x="512130" y="3004093"/>
              <a:ext cx="11006770" cy="2137871"/>
              <a:chOff x="504510" y="3004093"/>
              <a:chExt cx="11006770" cy="2137871"/>
            </a:xfrm>
          </p:grpSpPr>
          <p:sp>
            <p:nvSpPr>
              <p:cNvPr id="28" name="任意多边形 13">
                <a:extLst>
                  <a:ext uri="{FF2B5EF4-FFF2-40B4-BE49-F238E27FC236}">
                    <a16:creationId xmlns:a16="http://schemas.microsoft.com/office/drawing/2014/main" id="{427BBDD6-33D2-FF2A-6716-021A71D0D678}"/>
                  </a:ext>
                </a:extLst>
              </p:cNvPr>
              <p:cNvSpPr/>
              <p:nvPr/>
            </p:nvSpPr>
            <p:spPr>
              <a:xfrm>
                <a:off x="504510" y="3023311"/>
                <a:ext cx="2343484" cy="937393"/>
              </a:xfrm>
              <a:custGeom>
                <a:avLst/>
                <a:gdLst>
                  <a:gd name="connsiteX0" fmla="*/ 0 w 2343484"/>
                  <a:gd name="connsiteY0" fmla="*/ 0 h 937393"/>
                  <a:gd name="connsiteX1" fmla="*/ 1874788 w 2343484"/>
                  <a:gd name="connsiteY1" fmla="*/ 0 h 937393"/>
                  <a:gd name="connsiteX2" fmla="*/ 2343484 w 2343484"/>
                  <a:gd name="connsiteY2" fmla="*/ 468697 h 937393"/>
                  <a:gd name="connsiteX3" fmla="*/ 1874788 w 2343484"/>
                  <a:gd name="connsiteY3" fmla="*/ 937393 h 937393"/>
                  <a:gd name="connsiteX4" fmla="*/ 0 w 2343484"/>
                  <a:gd name="connsiteY4" fmla="*/ 937393 h 937393"/>
                  <a:gd name="connsiteX5" fmla="*/ 468697 w 2343484"/>
                  <a:gd name="connsiteY5" fmla="*/ 468697 h 937393"/>
                  <a:gd name="connsiteX6" fmla="*/ 0 w 2343484"/>
                  <a:gd name="connsiteY6" fmla="*/ 0 h 93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3484" h="937393">
                    <a:moveTo>
                      <a:pt x="0" y="0"/>
                    </a:moveTo>
                    <a:lnTo>
                      <a:pt x="1874788" y="0"/>
                    </a:lnTo>
                    <a:lnTo>
                      <a:pt x="2343484" y="468697"/>
                    </a:lnTo>
                    <a:lnTo>
                      <a:pt x="1874788" y="937393"/>
                    </a:lnTo>
                    <a:lnTo>
                      <a:pt x="0" y="937393"/>
                    </a:lnTo>
                    <a:lnTo>
                      <a:pt x="468697" y="468697"/>
                    </a:lnTo>
                    <a:lnTo>
                      <a:pt x="0" y="0"/>
                    </a:lnTo>
                    <a:close/>
                  </a:path>
                </a:pathLst>
              </a:custGeom>
              <a:ln w="63500" cap="rnd">
                <a:noFill/>
                <a:round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b="1" kern="1200" dirty="0"/>
                  <a:t>Step 1</a:t>
                </a:r>
                <a:endParaRPr lang="zh-CN" altLang="en-US" b="1" kern="1200" dirty="0"/>
              </a:p>
            </p:txBody>
          </p:sp>
          <p:sp>
            <p:nvSpPr>
              <p:cNvPr id="29" name="圆角矩形 14">
                <a:extLst>
                  <a:ext uri="{FF2B5EF4-FFF2-40B4-BE49-F238E27FC236}">
                    <a16:creationId xmlns:a16="http://schemas.microsoft.com/office/drawing/2014/main" id="{CAD8027C-8D0E-1BC4-A088-45EF9703457E}"/>
                  </a:ext>
                </a:extLst>
              </p:cNvPr>
              <p:cNvSpPr/>
              <p:nvPr/>
            </p:nvSpPr>
            <p:spPr>
              <a:xfrm>
                <a:off x="660400" y="4370964"/>
                <a:ext cx="1697282" cy="771000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1947" tIns="171947" rIns="171947" bIns="171947" numCol="1" spcCol="1270" anchor="ctr" anchorCtr="0">
                <a:noAutofit/>
              </a:bodyPr>
              <a:lstStyle/>
              <a:p>
                <a:pPr marL="114300" lvl="1" indent="-114300" algn="ctr" defTabSz="53340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用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PEAR</a:t>
                </a:r>
                <a:r>
                  <a:rPr lang="zh-CN" altLang="en-US" sz="1600" b="1" dirty="0">
                    <a:solidFill>
                      <a:schemeClr val="tx1"/>
                    </a:solidFill>
                  </a:rPr>
                  <a:t>缝合读取的成堆末端</a:t>
                </a:r>
              </a:p>
            </p:txBody>
          </p:sp>
          <p:sp>
            <p:nvSpPr>
              <p:cNvPr id="30" name="任意多边形 15">
                <a:extLst>
                  <a:ext uri="{FF2B5EF4-FFF2-40B4-BE49-F238E27FC236}">
                    <a16:creationId xmlns:a16="http://schemas.microsoft.com/office/drawing/2014/main" id="{A008C406-AFD1-6EBE-BEBB-CF3D8F5BE72E}"/>
                  </a:ext>
                </a:extLst>
              </p:cNvPr>
              <p:cNvSpPr/>
              <p:nvPr/>
            </p:nvSpPr>
            <p:spPr>
              <a:xfrm>
                <a:off x="2761528" y="3013702"/>
                <a:ext cx="2343484" cy="937393"/>
              </a:xfrm>
              <a:custGeom>
                <a:avLst/>
                <a:gdLst>
                  <a:gd name="connsiteX0" fmla="*/ 0 w 2343484"/>
                  <a:gd name="connsiteY0" fmla="*/ 0 h 937393"/>
                  <a:gd name="connsiteX1" fmla="*/ 1874788 w 2343484"/>
                  <a:gd name="connsiteY1" fmla="*/ 0 h 937393"/>
                  <a:gd name="connsiteX2" fmla="*/ 2343484 w 2343484"/>
                  <a:gd name="connsiteY2" fmla="*/ 468697 h 937393"/>
                  <a:gd name="connsiteX3" fmla="*/ 1874788 w 2343484"/>
                  <a:gd name="connsiteY3" fmla="*/ 937393 h 937393"/>
                  <a:gd name="connsiteX4" fmla="*/ 0 w 2343484"/>
                  <a:gd name="connsiteY4" fmla="*/ 937393 h 937393"/>
                  <a:gd name="connsiteX5" fmla="*/ 468697 w 2343484"/>
                  <a:gd name="connsiteY5" fmla="*/ 468697 h 937393"/>
                  <a:gd name="connsiteX6" fmla="*/ 0 w 2343484"/>
                  <a:gd name="connsiteY6" fmla="*/ 0 h 93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3484" h="937393">
                    <a:moveTo>
                      <a:pt x="0" y="0"/>
                    </a:moveTo>
                    <a:lnTo>
                      <a:pt x="1874788" y="0"/>
                    </a:lnTo>
                    <a:lnTo>
                      <a:pt x="2343484" y="468697"/>
                    </a:lnTo>
                    <a:lnTo>
                      <a:pt x="1874788" y="937393"/>
                    </a:lnTo>
                    <a:lnTo>
                      <a:pt x="0" y="937393"/>
                    </a:lnTo>
                    <a:lnTo>
                      <a:pt x="468697" y="4686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Step 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圆角矩形 16">
                <a:extLst>
                  <a:ext uri="{FF2B5EF4-FFF2-40B4-BE49-F238E27FC236}">
                    <a16:creationId xmlns:a16="http://schemas.microsoft.com/office/drawing/2014/main" id="{ACC84716-C827-B03A-04B9-44092B091BB3}"/>
                  </a:ext>
                </a:extLst>
              </p:cNvPr>
              <p:cNvSpPr/>
              <p:nvPr/>
            </p:nvSpPr>
            <p:spPr>
              <a:xfrm>
                <a:off x="2788519" y="4370964"/>
                <a:ext cx="1697282" cy="771000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711" tIns="115711" rIns="115711" bIns="115711" numCol="1" spcCol="1270" anchor="ctr" anchorCtr="0">
                <a:noAutofit/>
              </a:bodyPr>
              <a:lstStyle/>
              <a:p>
                <a:pPr marL="114300" lvl="1" indent="-114300" algn="ctr" defTabSz="533400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只保留长度为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152nt</a:t>
                </a:r>
                <a:r>
                  <a:rPr lang="zh-CN" altLang="en-US" sz="1600" b="1" dirty="0">
                    <a:solidFill>
                      <a:schemeClr val="tx1"/>
                    </a:solidFill>
                  </a:rPr>
                  <a:t>的序列</a:t>
                </a:r>
              </a:p>
            </p:txBody>
          </p:sp>
          <p:sp>
            <p:nvSpPr>
              <p:cNvPr id="32" name="任意多边形 17">
                <a:extLst>
                  <a:ext uri="{FF2B5EF4-FFF2-40B4-BE49-F238E27FC236}">
                    <a16:creationId xmlns:a16="http://schemas.microsoft.com/office/drawing/2014/main" id="{24E9E5E7-9B92-60B0-F32F-056592020BF5}"/>
                  </a:ext>
                </a:extLst>
              </p:cNvPr>
              <p:cNvSpPr/>
              <p:nvPr/>
            </p:nvSpPr>
            <p:spPr>
              <a:xfrm>
                <a:off x="4889013" y="3023311"/>
                <a:ext cx="2343484" cy="937393"/>
              </a:xfrm>
              <a:custGeom>
                <a:avLst/>
                <a:gdLst>
                  <a:gd name="connsiteX0" fmla="*/ 0 w 2343484"/>
                  <a:gd name="connsiteY0" fmla="*/ 0 h 937393"/>
                  <a:gd name="connsiteX1" fmla="*/ 1874788 w 2343484"/>
                  <a:gd name="connsiteY1" fmla="*/ 0 h 937393"/>
                  <a:gd name="connsiteX2" fmla="*/ 2343484 w 2343484"/>
                  <a:gd name="connsiteY2" fmla="*/ 468697 h 937393"/>
                  <a:gd name="connsiteX3" fmla="*/ 1874788 w 2343484"/>
                  <a:gd name="connsiteY3" fmla="*/ 937393 h 937393"/>
                  <a:gd name="connsiteX4" fmla="*/ 0 w 2343484"/>
                  <a:gd name="connsiteY4" fmla="*/ 937393 h 937393"/>
                  <a:gd name="connsiteX5" fmla="*/ 468697 w 2343484"/>
                  <a:gd name="connsiteY5" fmla="*/ 468697 h 937393"/>
                  <a:gd name="connsiteX6" fmla="*/ 0 w 2343484"/>
                  <a:gd name="connsiteY6" fmla="*/ 0 h 93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3484" h="937393">
                    <a:moveTo>
                      <a:pt x="0" y="0"/>
                    </a:moveTo>
                    <a:lnTo>
                      <a:pt x="1874788" y="0"/>
                    </a:lnTo>
                    <a:lnTo>
                      <a:pt x="2343484" y="468697"/>
                    </a:lnTo>
                    <a:lnTo>
                      <a:pt x="1874788" y="937393"/>
                    </a:lnTo>
                    <a:lnTo>
                      <a:pt x="0" y="937393"/>
                    </a:lnTo>
                    <a:lnTo>
                      <a:pt x="468697" y="468697"/>
                    </a:lnTo>
                    <a:lnTo>
                      <a:pt x="0" y="0"/>
                    </a:lnTo>
                    <a:close/>
                  </a:path>
                </a:pathLst>
              </a:custGeom>
              <a:ln w="63500" cap="rnd">
                <a:noFill/>
                <a:round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b="1" kern="1200" dirty="0"/>
                  <a:t>Step 3</a:t>
                </a:r>
                <a:endParaRPr lang="zh-CN" altLang="en-US" b="1" kern="1200" dirty="0"/>
              </a:p>
            </p:txBody>
          </p:sp>
          <p:sp>
            <p:nvSpPr>
              <p:cNvPr id="33" name="圆角矩形 18">
                <a:extLst>
                  <a:ext uri="{FF2B5EF4-FFF2-40B4-BE49-F238E27FC236}">
                    <a16:creationId xmlns:a16="http://schemas.microsoft.com/office/drawing/2014/main" id="{CF1CAE2F-F352-C715-DD24-B1E6F5F50BBB}"/>
                  </a:ext>
                </a:extLst>
              </p:cNvPr>
              <p:cNvSpPr/>
              <p:nvPr/>
            </p:nvSpPr>
            <p:spPr>
              <a:xfrm>
                <a:off x="4916638" y="4370964"/>
                <a:ext cx="1697282" cy="771000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1947" tIns="171947" rIns="171947" bIns="171947" numCol="1" spcCol="1270" anchor="ctr" anchorCtr="0">
                <a:noAutofit/>
              </a:bodyPr>
              <a:lstStyle/>
              <a:p>
                <a:pPr marL="114300" lvl="1" indent="-114300" algn="ctr" defTabSz="53340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折叠相同的序列</a:t>
                </a:r>
              </a:p>
            </p:txBody>
          </p:sp>
          <p:sp>
            <p:nvSpPr>
              <p:cNvPr id="34" name="任意多边形 19">
                <a:extLst>
                  <a:ext uri="{FF2B5EF4-FFF2-40B4-BE49-F238E27FC236}">
                    <a16:creationId xmlns:a16="http://schemas.microsoft.com/office/drawing/2014/main" id="{3346957B-5AA9-392A-6E7A-720C56A86692}"/>
                  </a:ext>
                </a:extLst>
              </p:cNvPr>
              <p:cNvSpPr/>
              <p:nvPr/>
            </p:nvSpPr>
            <p:spPr>
              <a:xfrm>
                <a:off x="7044757" y="3004093"/>
                <a:ext cx="2343484" cy="937393"/>
              </a:xfrm>
              <a:custGeom>
                <a:avLst/>
                <a:gdLst>
                  <a:gd name="connsiteX0" fmla="*/ 0 w 2343484"/>
                  <a:gd name="connsiteY0" fmla="*/ 0 h 937393"/>
                  <a:gd name="connsiteX1" fmla="*/ 1874788 w 2343484"/>
                  <a:gd name="connsiteY1" fmla="*/ 0 h 937393"/>
                  <a:gd name="connsiteX2" fmla="*/ 2343484 w 2343484"/>
                  <a:gd name="connsiteY2" fmla="*/ 468697 h 937393"/>
                  <a:gd name="connsiteX3" fmla="*/ 1874788 w 2343484"/>
                  <a:gd name="connsiteY3" fmla="*/ 937393 h 937393"/>
                  <a:gd name="connsiteX4" fmla="*/ 0 w 2343484"/>
                  <a:gd name="connsiteY4" fmla="*/ 937393 h 937393"/>
                  <a:gd name="connsiteX5" fmla="*/ 468697 w 2343484"/>
                  <a:gd name="connsiteY5" fmla="*/ 468697 h 937393"/>
                  <a:gd name="connsiteX6" fmla="*/ 0 w 2343484"/>
                  <a:gd name="connsiteY6" fmla="*/ 0 h 93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3484" h="937393">
                    <a:moveTo>
                      <a:pt x="0" y="0"/>
                    </a:moveTo>
                    <a:lnTo>
                      <a:pt x="1874788" y="0"/>
                    </a:lnTo>
                    <a:lnTo>
                      <a:pt x="2343484" y="468697"/>
                    </a:lnTo>
                    <a:lnTo>
                      <a:pt x="1874788" y="937393"/>
                    </a:lnTo>
                    <a:lnTo>
                      <a:pt x="0" y="937393"/>
                    </a:lnTo>
                    <a:lnTo>
                      <a:pt x="468697" y="4686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b="1">
                    <a:solidFill>
                      <a:schemeClr val="tx1"/>
                    </a:solidFill>
                  </a:rPr>
                  <a:t>Step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圆角矩形 20">
                <a:extLst>
                  <a:ext uri="{FF2B5EF4-FFF2-40B4-BE49-F238E27FC236}">
                    <a16:creationId xmlns:a16="http://schemas.microsoft.com/office/drawing/2014/main" id="{3CFA8AED-02A2-18EA-2578-DC935D1EE80B}"/>
                  </a:ext>
                </a:extLst>
              </p:cNvPr>
              <p:cNvSpPr/>
              <p:nvPr/>
            </p:nvSpPr>
            <p:spPr>
              <a:xfrm>
                <a:off x="7044757" y="4370964"/>
                <a:ext cx="1697282" cy="771000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711" tIns="115711" rIns="115711" bIns="115711" numCol="1" spcCol="1270" anchor="ctr" anchorCtr="0">
                <a:noAutofit/>
              </a:bodyPr>
              <a:lstStyle/>
              <a:p>
                <a:pPr marL="114300" lvl="1" indent="-114300" algn="ctr" defTabSz="533400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将折叠的序列和其出现次数存储在数据中</a:t>
                </a:r>
              </a:p>
            </p:txBody>
          </p:sp>
          <p:sp>
            <p:nvSpPr>
              <p:cNvPr id="36" name="任意多边形 21">
                <a:extLst>
                  <a:ext uri="{FF2B5EF4-FFF2-40B4-BE49-F238E27FC236}">
                    <a16:creationId xmlns:a16="http://schemas.microsoft.com/office/drawing/2014/main" id="{D3AB508F-1DF9-E00F-D78F-5AF8327B5822}"/>
                  </a:ext>
                </a:extLst>
              </p:cNvPr>
              <p:cNvSpPr/>
              <p:nvPr/>
            </p:nvSpPr>
            <p:spPr>
              <a:xfrm>
                <a:off x="9167796" y="3023311"/>
                <a:ext cx="2343484" cy="937393"/>
              </a:xfrm>
              <a:custGeom>
                <a:avLst/>
                <a:gdLst>
                  <a:gd name="connsiteX0" fmla="*/ 0 w 2343484"/>
                  <a:gd name="connsiteY0" fmla="*/ 0 h 937393"/>
                  <a:gd name="connsiteX1" fmla="*/ 1874788 w 2343484"/>
                  <a:gd name="connsiteY1" fmla="*/ 0 h 937393"/>
                  <a:gd name="connsiteX2" fmla="*/ 2343484 w 2343484"/>
                  <a:gd name="connsiteY2" fmla="*/ 468697 h 937393"/>
                  <a:gd name="connsiteX3" fmla="*/ 1874788 w 2343484"/>
                  <a:gd name="connsiteY3" fmla="*/ 937393 h 937393"/>
                  <a:gd name="connsiteX4" fmla="*/ 0 w 2343484"/>
                  <a:gd name="connsiteY4" fmla="*/ 937393 h 937393"/>
                  <a:gd name="connsiteX5" fmla="*/ 468697 w 2343484"/>
                  <a:gd name="connsiteY5" fmla="*/ 468697 h 937393"/>
                  <a:gd name="connsiteX6" fmla="*/ 0 w 2343484"/>
                  <a:gd name="connsiteY6" fmla="*/ 0 h 93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3484" h="937393">
                    <a:moveTo>
                      <a:pt x="0" y="0"/>
                    </a:moveTo>
                    <a:lnTo>
                      <a:pt x="1874788" y="0"/>
                    </a:lnTo>
                    <a:lnTo>
                      <a:pt x="2343484" y="468697"/>
                    </a:lnTo>
                    <a:lnTo>
                      <a:pt x="1874788" y="937393"/>
                    </a:lnTo>
                    <a:lnTo>
                      <a:pt x="0" y="937393"/>
                    </a:lnTo>
                    <a:lnTo>
                      <a:pt x="468697" y="468697"/>
                    </a:lnTo>
                    <a:lnTo>
                      <a:pt x="0" y="0"/>
                    </a:lnTo>
                    <a:close/>
                  </a:path>
                </a:pathLst>
              </a:custGeom>
              <a:ln w="63500" cap="rnd">
                <a:noFill/>
                <a:round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b="1" kern="1200" dirty="0"/>
                  <a:t>Step 5</a:t>
                </a:r>
                <a:endParaRPr lang="zh-CN" altLang="en-US" b="1" kern="1200" dirty="0"/>
              </a:p>
            </p:txBody>
          </p:sp>
          <p:sp>
            <p:nvSpPr>
              <p:cNvPr id="37" name="圆角矩形 22">
                <a:extLst>
                  <a:ext uri="{FF2B5EF4-FFF2-40B4-BE49-F238E27FC236}">
                    <a16:creationId xmlns:a16="http://schemas.microsoft.com/office/drawing/2014/main" id="{C308EB78-CB04-3C76-039D-7522614BAF80}"/>
                  </a:ext>
                </a:extLst>
              </p:cNvPr>
              <p:cNvSpPr/>
              <p:nvPr/>
            </p:nvSpPr>
            <p:spPr>
              <a:xfrm>
                <a:off x="9172877" y="4370964"/>
                <a:ext cx="1697282" cy="771000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1947" tIns="171947" rIns="171947" bIns="171947" numCol="1" spcCol="1270" anchor="ctr" anchorCtr="0">
                <a:noAutofit/>
              </a:bodyPr>
              <a:lstStyle/>
              <a:p>
                <a:pPr marL="114300" lvl="1" indent="-114300" algn="ctr" defTabSz="53340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根据丰富度进行排序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5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9638C6E-FF47-10CC-0E49-AC02B86B5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D6F4E9B-609C-3D8F-153A-06A27D0C212E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8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9852662F-FAD5-B99E-5865-9AA3648A790E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3235F4-2F9C-38A8-8132-E14AA0A46460}"/>
              </a:ext>
            </a:extLst>
          </p:cNvPr>
          <p:cNvGrpSpPr/>
          <p:nvPr/>
        </p:nvGrpSpPr>
        <p:grpSpPr>
          <a:xfrm>
            <a:off x="398144" y="1048919"/>
            <a:ext cx="10671706" cy="5040005"/>
            <a:chOff x="404768" y="1166817"/>
            <a:chExt cx="10671706" cy="5040005"/>
          </a:xfrm>
        </p:grpSpPr>
        <p:sp>
          <p:nvSpPr>
            <p:cNvPr id="4" name="íṩḻîḓê">
              <a:extLst>
                <a:ext uri="{FF2B5EF4-FFF2-40B4-BE49-F238E27FC236}">
                  <a16:creationId xmlns:a16="http://schemas.microsoft.com/office/drawing/2014/main" id="{424A4618-795C-7621-6ADC-2A98CF9CB4F2}"/>
                </a:ext>
              </a:extLst>
            </p:cNvPr>
            <p:cNvSpPr/>
            <p:nvPr/>
          </p:nvSpPr>
          <p:spPr>
            <a:xfrm>
              <a:off x="404768" y="3312128"/>
              <a:ext cx="2543248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r>
                <a:rPr kumimoji="1" lang="zh-CN" altLang="en-US" sz="3600" b="1" dirty="0">
                  <a:solidFill>
                    <a:schemeClr val="tx1"/>
                  </a:solidFill>
                </a:rPr>
                <a:t>预处理</a:t>
              </a:r>
              <a:endParaRPr kumimoji="1" lang="en-US" altLang="zh-CN" sz="3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ïṡliḑe">
              <a:extLst>
                <a:ext uri="{FF2B5EF4-FFF2-40B4-BE49-F238E27FC236}">
                  <a16:creationId xmlns:a16="http://schemas.microsoft.com/office/drawing/2014/main" id="{E69DCC79-2039-BAAD-A696-1BECE6327AE6}"/>
                </a:ext>
              </a:extLst>
            </p:cNvPr>
            <p:cNvGrpSpPr/>
            <p:nvPr/>
          </p:nvGrpSpPr>
          <p:grpSpPr>
            <a:xfrm>
              <a:off x="3151673" y="1166817"/>
              <a:ext cx="7924801" cy="5040005"/>
              <a:chOff x="3151673" y="1166817"/>
              <a:chExt cx="7924801" cy="5040005"/>
            </a:xfrm>
          </p:grpSpPr>
          <p:grpSp>
            <p:nvGrpSpPr>
              <p:cNvPr id="8" name="î$ḷîdé">
                <a:extLst>
                  <a:ext uri="{FF2B5EF4-FFF2-40B4-BE49-F238E27FC236}">
                    <a16:creationId xmlns:a16="http://schemas.microsoft.com/office/drawing/2014/main" id="{B727EB4B-2382-1754-B9B2-DA66A6572AB6}"/>
                  </a:ext>
                </a:extLst>
              </p:cNvPr>
              <p:cNvGrpSpPr/>
              <p:nvPr/>
            </p:nvGrpSpPr>
            <p:grpSpPr>
              <a:xfrm>
                <a:off x="3151674" y="1166817"/>
                <a:ext cx="7924800" cy="1073498"/>
                <a:chOff x="1639917" y="4291984"/>
                <a:chExt cx="9651853" cy="1307445"/>
              </a:xfrm>
            </p:grpSpPr>
            <p:sp>
              <p:nvSpPr>
                <p:cNvPr id="24" name="îšlïḍe">
                  <a:extLst>
                    <a:ext uri="{FF2B5EF4-FFF2-40B4-BE49-F238E27FC236}">
                      <a16:creationId xmlns:a16="http://schemas.microsoft.com/office/drawing/2014/main" id="{B9526787-2AFB-F714-E55F-3D69AF4D34F3}"/>
                    </a:ext>
                  </a:extLst>
                </p:cNvPr>
                <p:cNvSpPr/>
                <p:nvPr/>
              </p:nvSpPr>
              <p:spPr>
                <a:xfrm>
                  <a:off x="1639917" y="4291984"/>
                  <a:ext cx="9651853" cy="128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" name="îṩ1íḋè">
                  <a:extLst>
                    <a:ext uri="{FF2B5EF4-FFF2-40B4-BE49-F238E27FC236}">
                      <a16:creationId xmlns:a16="http://schemas.microsoft.com/office/drawing/2014/main" id="{D977AD4D-D036-ED95-DB13-9E1B9F30942D}"/>
                    </a:ext>
                  </a:extLst>
                </p:cNvPr>
                <p:cNvGrpSpPr/>
                <p:nvPr/>
              </p:nvGrpSpPr>
              <p:grpSpPr>
                <a:xfrm>
                  <a:off x="3138172" y="4730115"/>
                  <a:ext cx="7137936" cy="449821"/>
                  <a:chOff x="5959447" y="2121405"/>
                  <a:chExt cx="7137936" cy="449569"/>
                </a:xfrm>
              </p:grpSpPr>
              <p:sp>
                <p:nvSpPr>
                  <p:cNvPr id="27" name="íSļïďé">
                    <a:extLst>
                      <a:ext uri="{FF2B5EF4-FFF2-40B4-BE49-F238E27FC236}">
                        <a16:creationId xmlns:a16="http://schemas.microsoft.com/office/drawing/2014/main" id="{A9D4F68D-88CB-461A-3848-0239F087EF5E}"/>
                      </a:ext>
                    </a:extLst>
                  </p:cNvPr>
                  <p:cNvSpPr/>
                  <p:nvPr/>
                </p:nvSpPr>
                <p:spPr>
                  <a:xfrm>
                    <a:off x="5959447" y="2121405"/>
                    <a:ext cx="5377925" cy="4495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r>
                      <a:rPr kumimoji="1" lang="zh-CN" altLang="en-US" b="1" dirty="0">
                        <a:solidFill>
                          <a:schemeClr val="accent1"/>
                        </a:solidFill>
                      </a:rPr>
                      <a:t>数据将会按照次数从高到低的顺序呈现</a:t>
                    </a:r>
                    <a:endParaRPr kumimoji="1"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8" name="îṣḻíḓê">
                    <a:extLst>
                      <a:ext uri="{FF2B5EF4-FFF2-40B4-BE49-F238E27FC236}">
                        <a16:creationId xmlns:a16="http://schemas.microsoft.com/office/drawing/2014/main" id="{98DB30F4-E0BA-65B2-FAC4-ACDD23045466}"/>
                      </a:ext>
                    </a:extLst>
                  </p:cNvPr>
                  <p:cNvSpPr/>
                  <p:nvPr/>
                </p:nvSpPr>
                <p:spPr>
                  <a:xfrm>
                    <a:off x="6405465" y="2181109"/>
                    <a:ext cx="6691918" cy="336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endParaRPr kumimoji="1" lang="en-US" altLang="zh-CN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" name="ï$ļiďê">
                  <a:extLst>
                    <a:ext uri="{FF2B5EF4-FFF2-40B4-BE49-F238E27FC236}">
                      <a16:creationId xmlns:a16="http://schemas.microsoft.com/office/drawing/2014/main" id="{278EDCD5-3A1E-9352-BECA-7FE78ED4071F}"/>
                    </a:ext>
                  </a:extLst>
                </p:cNvPr>
                <p:cNvSpPr/>
                <p:nvPr/>
              </p:nvSpPr>
              <p:spPr>
                <a:xfrm>
                  <a:off x="1639917" y="4310629"/>
                  <a:ext cx="1288800" cy="128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lt1"/>
                      </a:solidFill>
                    </a:rPr>
                    <a:t>01</a:t>
                  </a:r>
                  <a:endParaRPr lang="zh-CN" altLang="en-US" sz="2400" b="1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9" name="ïṡļíḍê">
                <a:extLst>
                  <a:ext uri="{FF2B5EF4-FFF2-40B4-BE49-F238E27FC236}">
                    <a16:creationId xmlns:a16="http://schemas.microsoft.com/office/drawing/2014/main" id="{AA33AD25-6079-D7C3-A070-2F5DCCA04A9B}"/>
                  </a:ext>
                </a:extLst>
              </p:cNvPr>
              <p:cNvGrpSpPr/>
              <p:nvPr/>
            </p:nvGrpSpPr>
            <p:grpSpPr>
              <a:xfrm>
                <a:off x="3151674" y="3103105"/>
                <a:ext cx="7924799" cy="1058189"/>
                <a:chOff x="1639917" y="4247510"/>
                <a:chExt cx="9651852" cy="1288800"/>
              </a:xfrm>
            </p:grpSpPr>
            <p:sp>
              <p:nvSpPr>
                <p:cNvPr id="16" name="íṥḻïḓè">
                  <a:extLst>
                    <a:ext uri="{FF2B5EF4-FFF2-40B4-BE49-F238E27FC236}">
                      <a16:creationId xmlns:a16="http://schemas.microsoft.com/office/drawing/2014/main" id="{438BE55C-F83C-72EA-3EC7-3A9279B69476}"/>
                    </a:ext>
                  </a:extLst>
                </p:cNvPr>
                <p:cNvSpPr/>
                <p:nvPr/>
              </p:nvSpPr>
              <p:spPr>
                <a:xfrm>
                  <a:off x="1639917" y="4247510"/>
                  <a:ext cx="9651852" cy="128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grpSp>
              <p:nvGrpSpPr>
                <p:cNvPr id="17" name="ïṥ1ïḓè">
                  <a:extLst>
                    <a:ext uri="{FF2B5EF4-FFF2-40B4-BE49-F238E27FC236}">
                      <a16:creationId xmlns:a16="http://schemas.microsoft.com/office/drawing/2014/main" id="{74FFB5C8-6926-60E3-542A-C47FBD1057D7}"/>
                    </a:ext>
                  </a:extLst>
                </p:cNvPr>
                <p:cNvGrpSpPr/>
                <p:nvPr/>
              </p:nvGrpSpPr>
              <p:grpSpPr>
                <a:xfrm>
                  <a:off x="3138172" y="4714423"/>
                  <a:ext cx="7137936" cy="412334"/>
                  <a:chOff x="5959447" y="2105715"/>
                  <a:chExt cx="7137936" cy="412102"/>
                </a:xfrm>
              </p:grpSpPr>
              <p:sp>
                <p:nvSpPr>
                  <p:cNvPr id="19" name="íšliḋé">
                    <a:extLst>
                      <a:ext uri="{FF2B5EF4-FFF2-40B4-BE49-F238E27FC236}">
                        <a16:creationId xmlns:a16="http://schemas.microsoft.com/office/drawing/2014/main" id="{22C2DA35-4B35-CEE4-E30B-5721FC46154A}"/>
                      </a:ext>
                    </a:extLst>
                  </p:cNvPr>
                  <p:cNvSpPr/>
                  <p:nvPr/>
                </p:nvSpPr>
                <p:spPr>
                  <a:xfrm>
                    <a:off x="5959447" y="2105715"/>
                    <a:ext cx="5034345" cy="4121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r>
                      <a:rPr kumimoji="1" lang="zh-CN" altLang="en-US" sz="1600" b="1" dirty="0">
                        <a:solidFill>
                          <a:schemeClr val="tx2"/>
                        </a:solidFill>
                      </a:rPr>
                      <a:t>并不需要所有的</a:t>
                    </a:r>
                    <a:r>
                      <a:rPr kumimoji="1" lang="en-US" altLang="zh-CN" sz="1600" b="1" dirty="0">
                        <a:solidFill>
                          <a:schemeClr val="tx2"/>
                        </a:solidFill>
                      </a:rPr>
                      <a:t>oligo</a:t>
                    </a:r>
                    <a:r>
                      <a:rPr kumimoji="1" lang="zh-CN" altLang="en-US" sz="1600" b="1" dirty="0">
                        <a:solidFill>
                          <a:schemeClr val="tx2"/>
                        </a:solidFill>
                      </a:rPr>
                      <a:t>来构造原始文件</a:t>
                    </a:r>
                    <a:endParaRPr kumimoji="1" lang="en-US" altLang="zh-CN" sz="16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2" name="îś1íḓè">
                    <a:extLst>
                      <a:ext uri="{FF2B5EF4-FFF2-40B4-BE49-F238E27FC236}">
                        <a16:creationId xmlns:a16="http://schemas.microsoft.com/office/drawing/2014/main" id="{690E2C8F-A082-ECF8-3EE4-63E8B1B0275E}"/>
                      </a:ext>
                    </a:extLst>
                  </p:cNvPr>
                  <p:cNvSpPr/>
                  <p:nvPr/>
                </p:nvSpPr>
                <p:spPr>
                  <a:xfrm>
                    <a:off x="6405465" y="2181110"/>
                    <a:ext cx="6691918" cy="336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endParaRPr kumimoji="1" lang="en-US" altLang="zh-CN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îṥļiḑê">
                  <a:extLst>
                    <a:ext uri="{FF2B5EF4-FFF2-40B4-BE49-F238E27FC236}">
                      <a16:creationId xmlns:a16="http://schemas.microsoft.com/office/drawing/2014/main" id="{8EFA8F49-00B5-AFB0-398B-3F5A7CCA7BFE}"/>
                    </a:ext>
                  </a:extLst>
                </p:cNvPr>
                <p:cNvSpPr/>
                <p:nvPr/>
              </p:nvSpPr>
              <p:spPr>
                <a:xfrm>
                  <a:off x="1639917" y="4247510"/>
                  <a:ext cx="1288800" cy="128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2400" b="1" dirty="0"/>
                    <a:t>02</a:t>
                  </a:r>
                  <a:endParaRPr lang="zh-CN" altLang="en-US" sz="2400" b="1" dirty="0"/>
                </a:p>
              </p:txBody>
            </p:sp>
          </p:grpSp>
          <p:grpSp>
            <p:nvGrpSpPr>
              <p:cNvPr id="10" name="îsļîḍè">
                <a:extLst>
                  <a:ext uri="{FF2B5EF4-FFF2-40B4-BE49-F238E27FC236}">
                    <a16:creationId xmlns:a16="http://schemas.microsoft.com/office/drawing/2014/main" id="{B7F1085A-9AA7-4D88-D084-7B4BD5606676}"/>
                  </a:ext>
                </a:extLst>
              </p:cNvPr>
              <p:cNvGrpSpPr/>
              <p:nvPr/>
            </p:nvGrpSpPr>
            <p:grpSpPr>
              <a:xfrm>
                <a:off x="3151673" y="5148633"/>
                <a:ext cx="7924799" cy="1058189"/>
                <a:chOff x="1639916" y="4336080"/>
                <a:chExt cx="9651851" cy="1288800"/>
              </a:xfrm>
            </p:grpSpPr>
            <p:sp>
              <p:nvSpPr>
                <p:cNvPr id="11" name="îŝḷîḑe">
                  <a:extLst>
                    <a:ext uri="{FF2B5EF4-FFF2-40B4-BE49-F238E27FC236}">
                      <a16:creationId xmlns:a16="http://schemas.microsoft.com/office/drawing/2014/main" id="{068D94E9-FF2C-D3C0-A6EF-44C384BBA9C8}"/>
                    </a:ext>
                  </a:extLst>
                </p:cNvPr>
                <p:cNvSpPr/>
                <p:nvPr/>
              </p:nvSpPr>
              <p:spPr>
                <a:xfrm>
                  <a:off x="1639916" y="4336080"/>
                  <a:ext cx="9651851" cy="128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" name="ïşľiḓe">
                  <a:extLst>
                    <a:ext uri="{FF2B5EF4-FFF2-40B4-BE49-F238E27FC236}">
                      <a16:creationId xmlns:a16="http://schemas.microsoft.com/office/drawing/2014/main" id="{616494A1-B522-7852-9E24-29298D56283E}"/>
                    </a:ext>
                  </a:extLst>
                </p:cNvPr>
                <p:cNvGrpSpPr/>
                <p:nvPr/>
              </p:nvGrpSpPr>
              <p:grpSpPr>
                <a:xfrm>
                  <a:off x="3138172" y="4624372"/>
                  <a:ext cx="7137934" cy="712215"/>
                  <a:chOff x="5959447" y="2015722"/>
                  <a:chExt cx="7137934" cy="711816"/>
                </a:xfrm>
              </p:grpSpPr>
              <p:sp>
                <p:nvSpPr>
                  <p:cNvPr id="14" name="îṧliḑe">
                    <a:extLst>
                      <a:ext uri="{FF2B5EF4-FFF2-40B4-BE49-F238E27FC236}">
                        <a16:creationId xmlns:a16="http://schemas.microsoft.com/office/drawing/2014/main" id="{AF35657E-A409-BE8B-DCAF-7B7224E874C1}"/>
                      </a:ext>
                    </a:extLst>
                  </p:cNvPr>
                  <p:cNvSpPr/>
                  <p:nvPr/>
                </p:nvSpPr>
                <p:spPr>
                  <a:xfrm>
                    <a:off x="5959447" y="2015722"/>
                    <a:ext cx="4670677" cy="7118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r>
                      <a:rPr kumimoji="1" lang="zh-CN" altLang="en-US" sz="1600" b="1" dirty="0">
                        <a:solidFill>
                          <a:schemeClr val="accent1"/>
                        </a:solidFill>
                      </a:rPr>
                      <a:t>在观察到出现次数少的序列时停止解码（出现次数少意味着错误的可能性越大）</a:t>
                    </a:r>
                    <a:endParaRPr kumimoji="1" lang="en-US" altLang="zh-CN" sz="16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ïsḷîḋè">
                    <a:extLst>
                      <a:ext uri="{FF2B5EF4-FFF2-40B4-BE49-F238E27FC236}">
                        <a16:creationId xmlns:a16="http://schemas.microsoft.com/office/drawing/2014/main" id="{DE0FF442-5D6B-ABCE-3181-257084305388}"/>
                      </a:ext>
                    </a:extLst>
                  </p:cNvPr>
                  <p:cNvSpPr/>
                  <p:nvPr/>
                </p:nvSpPr>
                <p:spPr>
                  <a:xfrm>
                    <a:off x="6405465" y="2181110"/>
                    <a:ext cx="6691916" cy="336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kumimoji="1" lang="en-US" altLang="zh-CN" sz="1000" dirty="0">
                        <a:solidFill>
                          <a:schemeClr val="tx1"/>
                        </a:solidFill>
                      </a:rPr>
                      <a:t>...</a:t>
                    </a:r>
                  </a:p>
                </p:txBody>
              </p:sp>
            </p:grpSp>
            <p:sp>
              <p:nvSpPr>
                <p:cNvPr id="13" name="ïṣḻiḋé">
                  <a:extLst>
                    <a:ext uri="{FF2B5EF4-FFF2-40B4-BE49-F238E27FC236}">
                      <a16:creationId xmlns:a16="http://schemas.microsoft.com/office/drawing/2014/main" id="{6EECE7DE-894F-429B-AB4B-DE34B62D25E9}"/>
                    </a:ext>
                  </a:extLst>
                </p:cNvPr>
                <p:cNvSpPr/>
                <p:nvPr/>
              </p:nvSpPr>
              <p:spPr>
                <a:xfrm>
                  <a:off x="1650988" y="4336080"/>
                  <a:ext cx="1288800" cy="128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2400" b="1"/>
                    <a:t>03</a:t>
                  </a:r>
                  <a:endParaRPr lang="zh-CN" altLang="en-US" sz="2400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710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形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6" y="-541507"/>
            <a:ext cx="7162808" cy="7162800"/>
          </a:xfrm>
          <a:prstGeom prst="rect">
            <a:avLst/>
          </a:prstGeom>
        </p:spPr>
      </p:pic>
      <p:pic>
        <p:nvPicPr>
          <p:cNvPr id="118" name="图形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DA3F56-06B3-4145-0D37-23B76F954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04" y="142718"/>
            <a:ext cx="1077752" cy="1077752"/>
          </a:xfrm>
          <a:prstGeom prst="rect">
            <a:avLst/>
          </a:prstGeom>
        </p:spPr>
      </p:pic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FFEF9ED-6827-29AF-D8AA-D5C4238AD19C}"/>
              </a:ext>
            </a:extLst>
          </p:cNvPr>
          <p:cNvSpPr txBox="1">
            <a:spLocks/>
          </p:cNvSpPr>
          <p:nvPr/>
        </p:nvSpPr>
        <p:spPr>
          <a:xfrm>
            <a:off x="11072812" y="6318497"/>
            <a:ext cx="668769" cy="299989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D9BB5D0-35E4-459D-AEF3-FE4D7C45CC19}" type="slidenum">
              <a:rPr lang="zh-CN" altLang="en-US" sz="1400" smtClean="0">
                <a:solidFill>
                  <a:schemeClr val="bg1">
                    <a:lumMod val="50000"/>
                  </a:schemeClr>
                </a:solidFill>
              </a:rPr>
              <a:pPr algn="r"/>
              <a:t>9</a:t>
            </a:fld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122D2F-2EF9-A3B8-AD74-A6E08205C60F}"/>
              </a:ext>
            </a:extLst>
          </p:cNvPr>
          <p:cNvSpPr txBox="1">
            <a:spLocks/>
          </p:cNvSpPr>
          <p:nvPr/>
        </p:nvSpPr>
        <p:spPr>
          <a:xfrm>
            <a:off x="5075226" y="6318497"/>
            <a:ext cx="2041547" cy="286668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EE411: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信息论与编码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54F2-D737-E2BA-D71E-2E21AEC8AACC}"/>
              </a:ext>
            </a:extLst>
          </p:cNvPr>
          <p:cNvSpPr txBox="1"/>
          <p:nvPr/>
        </p:nvSpPr>
        <p:spPr>
          <a:xfrm>
            <a:off x="515938" y="1175208"/>
            <a:ext cx="461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3600" spc="3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Droplet Recovery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4EDB04-2FAC-D95A-0318-5626E59B98C7}"/>
              </a:ext>
            </a:extLst>
          </p:cNvPr>
          <p:cNvGrpSpPr/>
          <p:nvPr/>
        </p:nvGrpSpPr>
        <p:grpSpPr>
          <a:xfrm>
            <a:off x="992684" y="2354059"/>
            <a:ext cx="9886617" cy="3236909"/>
            <a:chOff x="1089232" y="2474350"/>
            <a:chExt cx="9886617" cy="32369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5B138BC-EFD8-8A23-93BA-2383BD6AD1CA}"/>
                </a:ext>
              </a:extLst>
            </p:cNvPr>
            <p:cNvSpPr/>
            <p:nvPr/>
          </p:nvSpPr>
          <p:spPr>
            <a:xfrm>
              <a:off x="1278423" y="2556118"/>
              <a:ext cx="1834911" cy="1834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</a:rPr>
                <a:t>映射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0622A38-033A-06A2-C38C-6DE6A993AF01}"/>
                </a:ext>
              </a:extLst>
            </p:cNvPr>
            <p:cNvSpPr/>
            <p:nvPr/>
          </p:nvSpPr>
          <p:spPr>
            <a:xfrm>
              <a:off x="3861829" y="2556118"/>
              <a:ext cx="1834911" cy="1834913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 defTabSz="913765">
                <a:lnSpc>
                  <a:spcPct val="150000"/>
                </a:lnSpc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提取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CAE5E27-C0B0-4FD1-84A8-07A6F0E00433}"/>
                </a:ext>
              </a:extLst>
            </p:cNvPr>
            <p:cNvSpPr/>
            <p:nvPr/>
          </p:nvSpPr>
          <p:spPr>
            <a:xfrm>
              <a:off x="6445234" y="2556118"/>
              <a:ext cx="1834911" cy="1834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</a:rPr>
                <a:t>丢弃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446AF39-21FB-0B95-6941-6516768788C6}"/>
                </a:ext>
              </a:extLst>
            </p:cNvPr>
            <p:cNvSpPr/>
            <p:nvPr/>
          </p:nvSpPr>
          <p:spPr>
            <a:xfrm>
              <a:off x="9028640" y="2556118"/>
              <a:ext cx="1834911" cy="1834913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 defTabSz="913765">
                <a:lnSpc>
                  <a:spcPct val="150000"/>
                </a:lnSpc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纠正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36703A-E682-4F47-7909-35658D026242}"/>
                </a:ext>
              </a:extLst>
            </p:cNvPr>
            <p:cNvSpPr txBox="1"/>
            <p:nvPr/>
          </p:nvSpPr>
          <p:spPr>
            <a:xfrm>
              <a:off x="1089232" y="4752542"/>
              <a:ext cx="2000082" cy="7058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/>
                <a:t>将</a:t>
              </a:r>
              <a:r>
                <a:rPr lang="en-US" altLang="zh-CN" sz="1400" dirty="0"/>
                <a:t>{A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C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G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T}</a:t>
              </a:r>
              <a:r>
                <a:rPr lang="zh-CN" altLang="en-US" sz="1400" dirty="0"/>
                <a:t>转换为</a:t>
              </a:r>
              <a:r>
                <a:rPr lang="en-US" altLang="zh-CN" sz="1400" dirty="0"/>
                <a:t>{0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1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2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3}</a:t>
              </a:r>
              <a:r>
                <a:rPr kumimoji="0" lang="en-GB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3F3098-0013-837C-218B-A2C9D3225545}"/>
                </a:ext>
              </a:extLst>
            </p:cNvPr>
            <p:cNvSpPr txBox="1"/>
            <p:nvPr/>
          </p:nvSpPr>
          <p:spPr>
            <a:xfrm>
              <a:off x="3707243" y="4786372"/>
              <a:ext cx="2000082" cy="7058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/>
                <a:t>从序列中提取</a:t>
              </a:r>
              <a:r>
                <a:rPr lang="en-US" altLang="zh-CN" sz="1400" dirty="0"/>
                <a:t>seed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data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RS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code</a:t>
              </a:r>
              <a:r>
                <a:rPr kumimoji="0" lang="en-GB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4B51087-4737-74DD-80D4-A45608AA2C59}"/>
                </a:ext>
              </a:extLst>
            </p:cNvPr>
            <p:cNvSpPr txBox="1"/>
            <p:nvPr/>
          </p:nvSpPr>
          <p:spPr>
            <a:xfrm>
              <a:off x="6536038" y="4748846"/>
              <a:ext cx="1761943" cy="7058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丢弃有一个或多个错误指示的序列</a:t>
              </a:r>
              <a:r>
                <a:rPr kumimoji="0" lang="en-GB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E3D0074-994E-EA79-8987-FD983FAED8BE}"/>
                </a:ext>
              </a:extLst>
            </p:cNvPr>
            <p:cNvSpPr txBox="1"/>
            <p:nvPr/>
          </p:nvSpPr>
          <p:spPr>
            <a:xfrm>
              <a:off x="9060341" y="4752542"/>
              <a:ext cx="1915508" cy="7058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/>
                <a:t>用</a:t>
              </a:r>
              <a:r>
                <a:rPr lang="en-US" altLang="zh-CN" sz="1400" dirty="0"/>
                <a:t>RS code</a:t>
              </a:r>
              <a:r>
                <a:rPr lang="zh-CN" altLang="en-US" sz="1400" dirty="0"/>
                <a:t>尝试去纠正替代错误</a:t>
              </a:r>
              <a:r>
                <a:rPr kumimoji="0" lang="en-GB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.</a:t>
              </a:r>
            </a:p>
          </p:txBody>
        </p:sp>
        <p:cxnSp>
          <p:nvCxnSpPr>
            <p:cNvPr id="21" name="肘形连接符 21">
              <a:extLst>
                <a:ext uri="{FF2B5EF4-FFF2-40B4-BE49-F238E27FC236}">
                  <a16:creationId xmlns:a16="http://schemas.microsoft.com/office/drawing/2014/main" id="{6D79D6E7-F36C-80BC-0D70-F9A5E6A3B24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5400000" flipH="1" flipV="1">
              <a:off x="6030104" y="-1359874"/>
              <a:ext cx="81769" cy="7750217"/>
            </a:xfrm>
            <a:prstGeom prst="bentConnector3">
              <a:avLst>
                <a:gd name="adj1" fmla="val 1232251"/>
              </a:avLst>
            </a:prstGeom>
            <a:noFill/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肘形连接符 24">
              <a:extLst>
                <a:ext uri="{FF2B5EF4-FFF2-40B4-BE49-F238E27FC236}">
                  <a16:creationId xmlns:a16="http://schemas.microsoft.com/office/drawing/2014/main" id="{6CE62527-C673-3E41-DA39-3A7F89C18CA2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5400000" flipH="1" flipV="1">
              <a:off x="3446697" y="1223532"/>
              <a:ext cx="81769" cy="2583406"/>
            </a:xfrm>
            <a:prstGeom prst="bentConnector3">
              <a:avLst>
                <a:gd name="adj1" fmla="val 729028"/>
              </a:avLst>
            </a:prstGeom>
            <a:noFill/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肘形连接符 39">
              <a:extLst>
                <a:ext uri="{FF2B5EF4-FFF2-40B4-BE49-F238E27FC236}">
                  <a16:creationId xmlns:a16="http://schemas.microsoft.com/office/drawing/2014/main" id="{FD62C0B8-1599-F10C-5F22-531FADB07F2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5400000">
              <a:off x="8555112" y="4248275"/>
              <a:ext cx="252883" cy="2673085"/>
            </a:xfrm>
            <a:prstGeom prst="bentConnector3">
              <a:avLst>
                <a:gd name="adj1" fmla="val 190398"/>
              </a:avLst>
            </a:prstGeom>
            <a:noFill/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肘形连接符 15">
              <a:extLst>
                <a:ext uri="{FF2B5EF4-FFF2-40B4-BE49-F238E27FC236}">
                  <a16:creationId xmlns:a16="http://schemas.microsoft.com/office/drawing/2014/main" id="{6C481DEF-11C5-8476-4D03-8ADA3364DD5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5400000">
              <a:off x="7267364" y="2960527"/>
              <a:ext cx="252883" cy="5248580"/>
            </a:xfrm>
            <a:prstGeom prst="bentConnector3">
              <a:avLst>
                <a:gd name="adj1" fmla="val 190398"/>
              </a:avLst>
            </a:prstGeom>
            <a:noFill/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690</Words>
  <Application>Microsoft Office PowerPoint</Application>
  <PresentationFormat>宽屏</PresentationFormat>
  <Paragraphs>132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Akrobat Black</vt:lpstr>
      <vt:lpstr>等线</vt:lpstr>
      <vt:lpstr>等线 Light</vt:lpstr>
      <vt:lpstr>思源黑体 CN Bold</vt:lpstr>
      <vt:lpstr>思源黑体 CN Heavy</vt:lpstr>
      <vt:lpstr>思源黑体 CN Light</vt:lpstr>
      <vt:lpstr>Arial</vt:lpstr>
      <vt:lpstr>Open Sans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张 旭东</cp:lastModifiedBy>
  <cp:revision>67</cp:revision>
  <dcterms:created xsi:type="dcterms:W3CDTF">2019-12-17T11:56:00Z</dcterms:created>
  <dcterms:modified xsi:type="dcterms:W3CDTF">2023-01-07T02:29:01Z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