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E2D2EC-A0CC-4162-ADB7-889BF634EA89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2022/11/6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08:23:5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30 24575,'0'-1'0,"0"0"0,1 0 0,-1 1 0,0-1 0,1 0 0,-1 0 0,0 0 0,1 1 0,-1-1 0,1 0 0,-1 1 0,1-1 0,-1 0 0,1 1 0,0-1 0,-1 1 0,1-1 0,0 1 0,0-1 0,-1 1 0,1 0 0,0-1 0,0 1 0,0 0 0,-1-1 0,1 1 0,0 0 0,1 0 0,28-5 0,-24 5 0,408-9 0,-260 11 0,-19-2 0,135 1 0,-188 4 0,108 19 0,-118-14 0,89 1 0,-50-5 0,-108-6 0,0 0 0,0 0 0,0 1 0,0-1 0,0 1 0,0 0 0,0 0 0,-1 0 0,1 0 0,0 0 0,0 0 0,-1 1 0,1-1 0,-1 1 0,1 0 0,-1 0 0,0 0 0,0 0 0,0 0 0,0 1 0,3 3 0,-2 1 0,0 1 0,0-1 0,-1 1 0,0 0 0,0 0 0,1 14 0,21 236 0,-6-35 0,-10-168 0,2-1 0,18 57 0,-9-48 0,-2 0 0,-4 2 0,-2 0 0,-3 0 0,0 89 0,-9 542 0,1-693 0,0 1 0,0 0 0,0-1 0,-1 1 0,1 0 0,-1-1 0,0 1 0,0-1 0,0 1 0,0-1 0,-4 6 0,3-7 0,0 1 0,0-1 0,0 0 0,0-1 0,-1 1 0,1 0 0,0-1 0,-1 1 0,0-1 0,1 0 0,-1 1 0,0-1 0,1-1 0,-1 1 0,0 0 0,-4 0 0,-42 4 0,0-1 0,-94-5 0,69-2 0,-484 0 0,390-11 0,14 0 0,-257 14 0,183 1 0,224-1 0,0 0 0,0 0 0,0 0 0,0 0 0,0-1 0,0 0 0,0 0 0,1 0 0,-1 0 0,0 0 0,1-1 0,-1 0 0,0 1 0,1-1 0,0-1 0,0 1 0,0 0 0,0-1 0,0 0 0,0 1 0,0-1 0,1 0 0,-1-1 0,1 1 0,0 0 0,0-1 0,0 1 0,1-1 0,-1 1 0,1-1 0,0 0 0,-1-4 0,-7-27 0,1-2 0,2 1 0,1-1 0,1-47 0,2 42 0,-10-78 0,-2-47 0,15-1088 0,-1 1250-68,0-1 0,1 0-1,-1 1 1,1-1 0,1 1 0,-1-1-1,1 1 1,0 0 0,0-1 0,0 1-1,1 0 1,0 0 0,0 1 0,0-1-1,0 0 1,1 1 0,0 0-1,0 0 1,4-4 0,7-6-6758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08:23:55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24575,'54'3'0,"-1"2"0,62 14 0,61 6 0,201-20 0,34 3 0,-2 42 0,45 4 0,324-33 0,-401-17 0,-349-4 0,-16-1 0,-1 1 0,0 0 0,1 1 0,-1 0 0,0 1 0,0 0 0,0 1 0,0 0 0,13 5 0,-22-6 0,0-1 0,0 1 0,-1-1 0,1 1 0,0-1 0,-1 1 0,0 0 0,1 0 0,-1 0 0,0 0 0,0 0 0,0 0 0,0 0 0,0 0 0,-1 0 0,1 1 0,0-1 0,-1 0 0,0 0 0,0 5 0,-3 51 0,1-39 0,-9 133 0,-46 227 0,23-232 0,-17 181 0,18-127 0,23-153 0,-5 46 0,-5 117 0,18-148 0,2-33 0,-1 0 0,-10 54 0,-60 294 0,63-344 0,-34 184 0,42-214 0,0 0 0,-1-1 0,1 1 0,-1 0 0,0-1 0,0 1 0,0-1 0,-1 1 0,1-1 0,-1 0 0,1 1 0,-1-1 0,0 0 0,-1 0 0,1 0 0,0-1 0,-1 1 0,0 0 0,1-1 0,-1 0 0,0 1 0,0-1 0,0-1 0,-1 1 0,1 0 0,0-1 0,-1 1 0,1-1 0,-1 0 0,1 0 0,-1 0 0,0-1 0,1 1 0,-6-1 0,-54 3 0,-97-6 0,43-1 0,38 6 0,-81 12 0,-90 0 0,61-5 0,-678 8 0,570-19 0,107 4 0,-215-5 0,401 3 0,0 0 0,1 0 0,-1-1 0,0 1 0,1-1 0,-1 0 0,0 0 0,1 0 0,-1-1 0,1 1 0,-1-1 0,1 0 0,0 0 0,-6-4 0,7 4 0,1-1 0,-1 1 0,0-1 0,1 0 0,-1 0 0,1 0 0,0 0 0,0 0 0,0 0 0,0 0 0,0 0 0,1 0 0,-1 0 0,1-1 0,0 1 0,0 0 0,1-4 0,0-25 0,1 7 0,-1 0 0,-5-38 0,-10-71 0,-4-32 0,9 90 0,4-1 0,7-105 0,0 58 0,-2-342 0,1 444 0,1 1 0,9-36 0,-6 34 0,-2 0 0,3-27 0,-6-19 0,-1 33 0,2-1 0,9-58 0,1 9 0,-4-1 0,-7-152 0,-2 100 0,2-243-1365,0 359-5461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08:23:59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BFF3C72-DB5A-4AA9-96E0-40D7A7C88DA5}" type="datetime1">
              <a:rPr lang="zh-CN" altLang="en-US" noProof="0" smtClean="0"/>
              <a:t>2022/11/6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6B3AB32-59DF-41F1-9618-EDFBF504962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73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40F3E85-5501-4432-AF99-54E0CA5A4C80}" type="datetime1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33DC6BC-F496-4526-8902-CE401331162A}" type="datetime1">
              <a:rPr lang="zh-CN" altLang="en-US" noProof="0" smtClean="0"/>
              <a:t>2022/11/6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184BDE-112C-4E3C-BDD8-A46EC2EAB444}" type="datetime1">
              <a:rPr lang="zh-CN" altLang="en-US" noProof="0" smtClean="0"/>
              <a:t>2022/11/6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9A7691A-8DBD-4066-BF47-535BB956A25F}" type="datetime1">
              <a:rPr lang="zh-CN" altLang="en-US" noProof="0" smtClean="0"/>
              <a:t>2022/11/6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69BE3FC-432A-4F95-82F8-E3071544B4B5}" type="datetime1">
              <a:rPr lang="zh-CN" altLang="en-US" noProof="0" smtClean="0"/>
              <a:t>2022/11/6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1EFBB1-FBE4-477F-81AB-871C3BD12407}" type="datetime1">
              <a:rPr lang="zh-CN" altLang="en-US" noProof="0" smtClean="0"/>
              <a:t>2022/11/6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5AEE56D-F728-41E1-AB72-185C4152BF39}" type="datetime1">
              <a:rPr lang="zh-CN" altLang="en-US" noProof="0" smtClean="0"/>
              <a:t>2022/11/6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884CE3-810C-4A99-B743-7969872A8037}" type="datetime1">
              <a:rPr lang="zh-CN" altLang="en-US" noProof="0" smtClean="0"/>
              <a:t>2022/11/6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7" name="长方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827FEE-18ED-4739-A9FF-14C2F6D4C66F}" type="datetime1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8FD737-AF5D-42F6-9593-A791E4A2E40B}" type="datetime1">
              <a:rPr lang="zh-CN" altLang="en-US" noProof="0" smtClean="0"/>
              <a:t>2022/11/6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F3E445-1550-4268-8B79-D5D9D4C9958A}" type="datetime1">
              <a:rPr lang="zh-CN" altLang="en-US" noProof="0" smtClean="0"/>
              <a:t>2022/11/6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E03A009-E72B-4350-9C8A-8E7EF73D113B}" type="datetime1">
              <a:rPr lang="zh-CN" altLang="en-US" noProof="0" smtClean="0"/>
              <a:t>2022/11/6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长方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长方形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图片 6" descr="数字连接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组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长方形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长方形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长方形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长方形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6000" dirty="0">
                <a:solidFill>
                  <a:schemeClr val="bg1"/>
                </a:solidFill>
              </a:rPr>
              <a:t>第九周汇报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zh-CN" alt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零样本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2722C7-A615-CE3A-A4AC-9F825343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12365" y="4554539"/>
            <a:ext cx="5422392" cy="3633047"/>
          </a:xfrm>
        </p:spPr>
        <p:txBody>
          <a:bodyPr/>
          <a:lstStyle/>
          <a:p>
            <a:r>
              <a:rPr lang="zh-CN" altLang="zh-CN" sz="1800" b="1" kern="1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人工智能系统无需被标记标签就可以解决对未知类别的识别</a:t>
            </a:r>
            <a:endParaRPr lang="en-US" altLang="zh-CN" sz="1800" b="1" kern="100" dirty="0"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800" b="1" kern="1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已知类与未知类间的属性耦合关系，知识迁移</a:t>
            </a:r>
            <a:endParaRPr lang="en-US" altLang="zh-CN" sz="1800" b="1" kern="100" dirty="0"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DAP</a:t>
            </a:r>
            <a:r>
              <a:rPr lang="zh-CN" altLang="en-US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IAP</a:t>
            </a:r>
            <a:r>
              <a:rPr lang="zh-CN" altLang="en-US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属性学习的识别算法</a:t>
            </a:r>
            <a:endParaRPr lang="en-US" altLang="zh-CN" sz="1800" b="1" kern="100" dirty="0"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72FD9A-C79E-B06B-EDED-175973AC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275" y="348848"/>
            <a:ext cx="9240540" cy="5039428"/>
          </a:xfrm>
          <a:prstGeom prst="rect">
            <a:avLst/>
          </a:prstGeom>
        </p:spPr>
      </p:pic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738FD9D2-43BE-CD4A-A0BA-C2612FEF9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481781" y="3429000"/>
            <a:ext cx="99412" cy="2432050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4E952-E360-69D9-3520-88BB8CCA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硬件加速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A5647-0003-7E65-97DD-D001D6F486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C34065-F824-DCB3-7967-F837B714B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DA3991-6810-D66C-3B8C-E0948B93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363" y="1726623"/>
            <a:ext cx="6582694" cy="41344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85CE2A51-EE86-BF6B-7711-252615A9CFE6}"/>
                  </a:ext>
                </a:extLst>
              </p14:cNvPr>
              <p14:cNvContentPartPr/>
              <p14:nvPr/>
            </p14:nvContentPartPr>
            <p14:xfrm>
              <a:off x="5957532" y="3233667"/>
              <a:ext cx="738360" cy="7610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85CE2A51-EE86-BF6B-7711-252615A9CF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8892" y="3224667"/>
                <a:ext cx="75600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CAFAEB6D-A4F0-1FCE-299A-9D671F55009A}"/>
                  </a:ext>
                </a:extLst>
              </p14:cNvPr>
              <p14:cNvContentPartPr/>
              <p14:nvPr/>
            </p14:nvContentPartPr>
            <p14:xfrm>
              <a:off x="4640292" y="3106587"/>
              <a:ext cx="1217160" cy="103320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CAFAEB6D-A4F0-1FCE-299A-9D671F5500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31292" y="3097947"/>
                <a:ext cx="1234800" cy="10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431B4A43-8575-1B35-A436-0F55C6B49184}"/>
                  </a:ext>
                </a:extLst>
              </p14:cNvPr>
              <p14:cNvContentPartPr/>
              <p14:nvPr/>
            </p14:nvContentPartPr>
            <p14:xfrm>
              <a:off x="3126492" y="6233547"/>
              <a:ext cx="360" cy="3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431B4A43-8575-1B35-A436-0F55C6B491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7492" y="622454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E77F62BF-8C5A-CDEA-D732-52EEB1454DC6}"/>
              </a:ext>
            </a:extLst>
          </p:cNvPr>
          <p:cNvSpPr txBox="1"/>
          <p:nvPr/>
        </p:nvSpPr>
        <p:spPr>
          <a:xfrm>
            <a:off x="3524864" y="5968181"/>
            <a:ext cx="5142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FPGA                                          ARM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00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长方形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长方形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长方形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长方形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>
                <a:solidFill>
                  <a:srgbClr val="FFFFFF"/>
                </a:solidFill>
              </a:rPr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>
                <a:solidFill>
                  <a:schemeClr val="bg2"/>
                </a:solidFill>
              </a:rPr>
              <a:t>someone@example.com</a:t>
            </a:r>
          </a:p>
          <a:p>
            <a:pPr rtl="0"/>
            <a:endParaRPr lang="zh-CN" altLang="en-US">
              <a:solidFill>
                <a:schemeClr val="bg2"/>
              </a:solidFill>
            </a:endParaRPr>
          </a:p>
          <a:p>
            <a:pPr rtl="0"/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5" name="图片 4" descr="数字编号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584_TF56390039_Win32" id="{1FF20A31-F58D-46FD-84B0-37045A9B5140}" vid="{B1EBD292-1F16-4B4C-A1D0-814074AB61C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技术设计</Template>
  <TotalTime>57</TotalTime>
  <Words>52</Words>
  <Application>Microsoft Office PowerPoint</Application>
  <PresentationFormat>宽屏</PresentationFormat>
  <Paragraphs>12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Microsoft YaHei UI</vt:lpstr>
      <vt:lpstr>Gill Sans MT</vt:lpstr>
      <vt:lpstr>Wingdings 2</vt:lpstr>
      <vt:lpstr>红利</vt:lpstr>
      <vt:lpstr>第九周汇报</vt:lpstr>
      <vt:lpstr>零样本</vt:lpstr>
      <vt:lpstr>硬件加速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第九周汇报</dc:title>
  <dc:creator>张 旭东</dc:creator>
  <cp:lastModifiedBy>张 旭东</cp:lastModifiedBy>
  <cp:revision>2</cp:revision>
  <dcterms:created xsi:type="dcterms:W3CDTF">2022-11-06T06:52:27Z</dcterms:created>
  <dcterms:modified xsi:type="dcterms:W3CDTF">2022-11-06T08:29:01Z</dcterms:modified>
</cp:coreProperties>
</file>