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5" r:id="rId7"/>
    <p:sldId id="264" r:id="rId8"/>
    <p:sldId id="273" r:id="rId9"/>
    <p:sldId id="274" r:id="rId10"/>
    <p:sldId id="260" r:id="rId11"/>
    <p:sldId id="267" r:id="rId12"/>
    <p:sldId id="279" r:id="rId13"/>
    <p:sldId id="275" r:id="rId14"/>
    <p:sldId id="276" r:id="rId15"/>
    <p:sldId id="277" r:id="rId16"/>
    <p:sldId id="278" r:id="rId17"/>
    <p:sldId id="268" r:id="rId18"/>
    <p:sldId id="269" r:id="rId19"/>
    <p:sldId id="270" r:id="rId20"/>
    <p:sldId id="271" r:id="rId21"/>
    <p:sldId id="272" r:id="rId22"/>
    <p:sldId id="261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55D7D-EAD7-DE4E-A74E-57FC64336AB3}" v="21" dt="2021-12-29T12:17:3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韦 新元" userId="6c63514e470b0944" providerId="LiveId" clId="{D6DD7500-53C1-4174-8818-C2F201ECFB86}"/>
    <pc:docChg chg="undo custSel addSld delSld modSld">
      <pc:chgData name="韦 新元" userId="6c63514e470b0944" providerId="LiveId" clId="{D6DD7500-53C1-4174-8818-C2F201ECFB86}" dt="2021-12-29T14:10:53.007" v="475" actId="47"/>
      <pc:docMkLst>
        <pc:docMk/>
      </pc:docMkLst>
      <pc:sldChg chg="modSp mod">
        <pc:chgData name="韦 新元" userId="6c63514e470b0944" providerId="LiveId" clId="{D6DD7500-53C1-4174-8818-C2F201ECFB86}" dt="2021-12-29T14:10:46.580" v="474" actId="20577"/>
        <pc:sldMkLst>
          <pc:docMk/>
          <pc:sldMk cId="1344379891" sldId="256"/>
        </pc:sldMkLst>
        <pc:spChg chg="mod">
          <ac:chgData name="韦 新元" userId="6c63514e470b0944" providerId="LiveId" clId="{D6DD7500-53C1-4174-8818-C2F201ECFB86}" dt="2021-12-29T14:10:46.580" v="474" actId="20577"/>
          <ac:spMkLst>
            <pc:docMk/>
            <pc:sldMk cId="1344379891" sldId="256"/>
            <ac:spMk id="3" creationId="{964C0A8F-2078-104D-B632-C5050BF87376}"/>
          </ac:spMkLst>
        </pc:spChg>
      </pc:sldChg>
      <pc:sldChg chg="del">
        <pc:chgData name="韦 新元" userId="6c63514e470b0944" providerId="LiveId" clId="{D6DD7500-53C1-4174-8818-C2F201ECFB86}" dt="2021-12-29T14:10:53.007" v="475" actId="47"/>
        <pc:sldMkLst>
          <pc:docMk/>
          <pc:sldMk cId="1640861686" sldId="257"/>
        </pc:sldMkLst>
      </pc:sldChg>
      <pc:sldChg chg="delSp modSp mod">
        <pc:chgData name="韦 新元" userId="6c63514e470b0944" providerId="LiveId" clId="{D6DD7500-53C1-4174-8818-C2F201ECFB86}" dt="2021-12-29T12:29:53.750" v="1" actId="478"/>
        <pc:sldMkLst>
          <pc:docMk/>
          <pc:sldMk cId="1918914158" sldId="258"/>
        </pc:sldMkLst>
        <pc:picChg chg="del mod">
          <ac:chgData name="韦 新元" userId="6c63514e470b0944" providerId="LiveId" clId="{D6DD7500-53C1-4174-8818-C2F201ECFB86}" dt="2021-12-29T12:29:53.750" v="1" actId="478"/>
          <ac:picMkLst>
            <pc:docMk/>
            <pc:sldMk cId="1918914158" sldId="258"/>
            <ac:picMk id="6" creationId="{8AA00D15-030C-7445-864A-F76F859B7627}"/>
          </ac:picMkLst>
        </pc:picChg>
      </pc:sldChg>
      <pc:sldChg chg="addSp delSp modSp mod">
        <pc:chgData name="韦 新元" userId="6c63514e470b0944" providerId="LiveId" clId="{D6DD7500-53C1-4174-8818-C2F201ECFB86}" dt="2021-12-29T12:51:27.928" v="161" actId="1076"/>
        <pc:sldMkLst>
          <pc:docMk/>
          <pc:sldMk cId="112406848" sldId="259"/>
        </pc:sldMkLst>
        <pc:spChg chg="add mod">
          <ac:chgData name="韦 新元" userId="6c63514e470b0944" providerId="LiveId" clId="{D6DD7500-53C1-4174-8818-C2F201ECFB86}" dt="2021-12-29T12:36:45.105" v="96" actId="1076"/>
          <ac:spMkLst>
            <pc:docMk/>
            <pc:sldMk cId="112406848" sldId="259"/>
            <ac:spMk id="5" creationId="{866B4A5D-053E-4E5B-8B1D-9A87246CED6C}"/>
          </ac:spMkLst>
        </pc:spChg>
        <pc:picChg chg="mod">
          <ac:chgData name="韦 新元" userId="6c63514e470b0944" providerId="LiveId" clId="{D6DD7500-53C1-4174-8818-C2F201ECFB86}" dt="2021-12-29T12:29:59.784" v="2" actId="1076"/>
          <ac:picMkLst>
            <pc:docMk/>
            <pc:sldMk cId="112406848" sldId="259"/>
            <ac:picMk id="7" creationId="{97138861-CF56-7E4B-8679-CD881933D22D}"/>
          </ac:picMkLst>
        </pc:picChg>
        <pc:picChg chg="add del mod">
          <ac:chgData name="韦 新元" userId="6c63514e470b0944" providerId="LiveId" clId="{D6DD7500-53C1-4174-8818-C2F201ECFB86}" dt="2021-12-29T12:31:40.951" v="36" actId="478"/>
          <ac:picMkLst>
            <pc:docMk/>
            <pc:sldMk cId="112406848" sldId="259"/>
            <ac:picMk id="8" creationId="{AA1E5B4A-F370-481B-89E1-CC8743C90972}"/>
          </ac:picMkLst>
        </pc:picChg>
        <pc:picChg chg="add del mod">
          <ac:chgData name="韦 新元" userId="6c63514e470b0944" providerId="LiveId" clId="{D6DD7500-53C1-4174-8818-C2F201ECFB86}" dt="2021-12-29T12:36:37.323" v="91" actId="478"/>
          <ac:picMkLst>
            <pc:docMk/>
            <pc:sldMk cId="112406848" sldId="259"/>
            <ac:picMk id="10" creationId="{9F773FDC-A4CD-4E0F-BABD-D8B7F7CB6127}"/>
          </ac:picMkLst>
        </pc:picChg>
        <pc:picChg chg="add mod">
          <ac:chgData name="韦 新元" userId="6c63514e470b0944" providerId="LiveId" clId="{D6DD7500-53C1-4174-8818-C2F201ECFB86}" dt="2021-12-29T12:51:27.928" v="161" actId="1076"/>
          <ac:picMkLst>
            <pc:docMk/>
            <pc:sldMk cId="112406848" sldId="259"/>
            <ac:picMk id="11" creationId="{498B7E56-A156-4BF9-9A65-D7BD7493B975}"/>
          </ac:picMkLst>
        </pc:picChg>
      </pc:sldChg>
      <pc:sldChg chg="addSp delSp modSp mod">
        <pc:chgData name="韦 新元" userId="6c63514e470b0944" providerId="LiveId" clId="{D6DD7500-53C1-4174-8818-C2F201ECFB86}" dt="2021-12-29T13:36:28.890" v="417" actId="1076"/>
        <pc:sldMkLst>
          <pc:docMk/>
          <pc:sldMk cId="2638911108" sldId="260"/>
        </pc:sldMkLst>
        <pc:spChg chg="add mod">
          <ac:chgData name="韦 新元" userId="6c63514e470b0944" providerId="LiveId" clId="{D6DD7500-53C1-4174-8818-C2F201ECFB86}" dt="2021-12-29T13:36:28.890" v="417" actId="1076"/>
          <ac:spMkLst>
            <pc:docMk/>
            <pc:sldMk cId="2638911108" sldId="260"/>
            <ac:spMk id="13" creationId="{6E6404C8-295A-43E1-8AA5-4765438B3AE6}"/>
          </ac:spMkLst>
        </pc:spChg>
        <pc:picChg chg="add mod modCrop">
          <ac:chgData name="韦 新元" userId="6c63514e470b0944" providerId="LiveId" clId="{D6DD7500-53C1-4174-8818-C2F201ECFB86}" dt="2021-12-29T13:35:17.590" v="384" actId="1076"/>
          <ac:picMkLst>
            <pc:docMk/>
            <pc:sldMk cId="2638911108" sldId="260"/>
            <ac:picMk id="3" creationId="{4F8705D0-A3BA-4277-B873-C95367E973E5}"/>
          </ac:picMkLst>
        </pc:picChg>
        <pc:picChg chg="add mod">
          <ac:chgData name="韦 新元" userId="6c63514e470b0944" providerId="LiveId" clId="{D6DD7500-53C1-4174-8818-C2F201ECFB86}" dt="2021-12-29T13:35:16.490" v="383" actId="1076"/>
          <ac:picMkLst>
            <pc:docMk/>
            <pc:sldMk cId="2638911108" sldId="260"/>
            <ac:picMk id="4" creationId="{F673AE1A-0F9B-440E-9867-47BEF33A06AF}"/>
          </ac:picMkLst>
        </pc:picChg>
        <pc:picChg chg="add mod">
          <ac:chgData name="韦 新元" userId="6c63514e470b0944" providerId="LiveId" clId="{D6DD7500-53C1-4174-8818-C2F201ECFB86}" dt="2021-12-29T13:35:58.490" v="389" actId="1076"/>
          <ac:picMkLst>
            <pc:docMk/>
            <pc:sldMk cId="2638911108" sldId="260"/>
            <ac:picMk id="10" creationId="{F2EC45BA-8E5E-4F29-9D6E-2C1CCE1F6088}"/>
          </ac:picMkLst>
        </pc:picChg>
        <pc:picChg chg="add mod">
          <ac:chgData name="韦 新元" userId="6c63514e470b0944" providerId="LiveId" clId="{D6DD7500-53C1-4174-8818-C2F201ECFB86}" dt="2021-12-29T13:35:57.284" v="388" actId="1076"/>
          <ac:picMkLst>
            <pc:docMk/>
            <pc:sldMk cId="2638911108" sldId="260"/>
            <ac:picMk id="12" creationId="{C1731A2B-5632-47E3-BEB4-2FA57298680A}"/>
          </ac:picMkLst>
        </pc:picChg>
        <pc:cxnChg chg="add del">
          <ac:chgData name="韦 新元" userId="6c63514e470b0944" providerId="LiveId" clId="{D6DD7500-53C1-4174-8818-C2F201ECFB86}" dt="2021-12-29T12:56:51.882" v="241" actId="478"/>
          <ac:cxnSpMkLst>
            <pc:docMk/>
            <pc:sldMk cId="2638911108" sldId="260"/>
            <ac:cxnSpMk id="6" creationId="{585645C1-C602-4BF5-87D4-B297BE3A44D9}"/>
          </ac:cxnSpMkLst>
        </pc:cxnChg>
        <pc:cxnChg chg="add del mod">
          <ac:chgData name="韦 新元" userId="6c63514e470b0944" providerId="LiveId" clId="{D6DD7500-53C1-4174-8818-C2F201ECFB86}" dt="2021-12-29T12:56:51.215" v="240" actId="478"/>
          <ac:cxnSpMkLst>
            <pc:docMk/>
            <pc:sldMk cId="2638911108" sldId="260"/>
            <ac:cxnSpMk id="7" creationId="{6D645FDB-1B98-419C-8630-16BD6A68A02C}"/>
          </ac:cxnSpMkLst>
        </pc:cxnChg>
      </pc:sldChg>
      <pc:sldChg chg="addSp delSp modSp mod">
        <pc:chgData name="韦 新元" userId="6c63514e470b0944" providerId="LiveId" clId="{D6DD7500-53C1-4174-8818-C2F201ECFB86}" dt="2021-12-29T12:46:40.421" v="123" actId="478"/>
        <pc:sldMkLst>
          <pc:docMk/>
          <pc:sldMk cId="2127495313" sldId="263"/>
        </pc:sldMkLst>
        <pc:spChg chg="add mod">
          <ac:chgData name="韦 新元" userId="6c63514e470b0944" providerId="LiveId" clId="{D6DD7500-53C1-4174-8818-C2F201ECFB86}" dt="2021-12-29T12:41:17.107" v="119" actId="20577"/>
          <ac:spMkLst>
            <pc:docMk/>
            <pc:sldMk cId="2127495313" sldId="263"/>
            <ac:spMk id="8" creationId="{0C6E56F1-DD0F-48D0-9F4A-1B6043EF101F}"/>
          </ac:spMkLst>
        </pc:spChg>
        <pc:picChg chg="mod">
          <ac:chgData name="韦 新元" userId="6c63514e470b0944" providerId="LiveId" clId="{D6DD7500-53C1-4174-8818-C2F201ECFB86}" dt="2021-12-29T12:40:37.189" v="106" actId="1076"/>
          <ac:picMkLst>
            <pc:docMk/>
            <pc:sldMk cId="2127495313" sldId="263"/>
            <ac:picMk id="5" creationId="{C269AE7E-75F9-2744-840B-324D742081D2}"/>
          </ac:picMkLst>
        </pc:picChg>
        <pc:picChg chg="add mod">
          <ac:chgData name="韦 新元" userId="6c63514e470b0944" providerId="LiveId" clId="{D6DD7500-53C1-4174-8818-C2F201ECFB86}" dt="2021-12-29T12:41:40.784" v="120" actId="14100"/>
          <ac:picMkLst>
            <pc:docMk/>
            <pc:sldMk cId="2127495313" sldId="263"/>
            <ac:picMk id="7" creationId="{FC817DCE-CF03-4021-8904-644F61B9F559}"/>
          </ac:picMkLst>
        </pc:picChg>
        <pc:picChg chg="add del">
          <ac:chgData name="韦 新元" userId="6c63514e470b0944" providerId="LiveId" clId="{D6DD7500-53C1-4174-8818-C2F201ECFB86}" dt="2021-12-29T12:46:40.421" v="123" actId="478"/>
          <ac:picMkLst>
            <pc:docMk/>
            <pc:sldMk cId="2127495313" sldId="263"/>
            <ac:picMk id="10" creationId="{4E88186B-ACCD-4DE5-BA9C-E94A0E0FE7EE}"/>
          </ac:picMkLst>
        </pc:picChg>
      </pc:sldChg>
      <pc:sldChg chg="addSp modSp mod">
        <pc:chgData name="韦 新元" userId="6c63514e470b0944" providerId="LiveId" clId="{D6DD7500-53C1-4174-8818-C2F201ECFB86}" dt="2021-12-29T13:28:20.997" v="375" actId="14100"/>
        <pc:sldMkLst>
          <pc:docMk/>
          <pc:sldMk cId="2141476127" sldId="264"/>
        </pc:sldMkLst>
        <pc:spChg chg="add mod">
          <ac:chgData name="韦 新元" userId="6c63514e470b0944" providerId="LiveId" clId="{D6DD7500-53C1-4174-8818-C2F201ECFB86}" dt="2021-12-29T13:28:20.997" v="375" actId="14100"/>
          <ac:spMkLst>
            <pc:docMk/>
            <pc:sldMk cId="2141476127" sldId="264"/>
            <ac:spMk id="6" creationId="{BCE5FFB4-9DBD-4B2B-ADC2-01B14296D7B6}"/>
          </ac:spMkLst>
        </pc:spChg>
        <pc:picChg chg="add mod">
          <ac:chgData name="韦 新元" userId="6c63514e470b0944" providerId="LiveId" clId="{D6DD7500-53C1-4174-8818-C2F201ECFB86}" dt="2021-12-29T12:50:22.828" v="155" actId="1076"/>
          <ac:picMkLst>
            <pc:docMk/>
            <pc:sldMk cId="2141476127" sldId="264"/>
            <ac:picMk id="8" creationId="{8460187B-A584-4D6F-B63F-A7E7BCCAE87D}"/>
          </ac:picMkLst>
        </pc:picChg>
      </pc:sldChg>
      <pc:sldChg chg="addSp delSp modSp mod">
        <pc:chgData name="韦 新元" userId="6c63514e470b0944" providerId="LiveId" clId="{D6DD7500-53C1-4174-8818-C2F201ECFB86}" dt="2021-12-29T13:12:09.996" v="352" actId="478"/>
        <pc:sldMkLst>
          <pc:docMk/>
          <pc:sldMk cId="2635434689" sldId="265"/>
        </pc:sldMkLst>
        <pc:spChg chg="add mod">
          <ac:chgData name="韦 新元" userId="6c63514e470b0944" providerId="LiveId" clId="{D6DD7500-53C1-4174-8818-C2F201ECFB86}" dt="2021-12-29T12:49:11.219" v="151" actId="1076"/>
          <ac:spMkLst>
            <pc:docMk/>
            <pc:sldMk cId="2635434689" sldId="265"/>
            <ac:spMk id="6" creationId="{37B9E895-5065-4944-9643-662267E73E2A}"/>
          </ac:spMkLst>
        </pc:spChg>
        <pc:picChg chg="mod">
          <ac:chgData name="韦 新元" userId="6c63514e470b0944" providerId="LiveId" clId="{D6DD7500-53C1-4174-8818-C2F201ECFB86}" dt="2021-12-29T12:49:01.609" v="150" actId="1076"/>
          <ac:picMkLst>
            <pc:docMk/>
            <pc:sldMk cId="2635434689" sldId="265"/>
            <ac:picMk id="5" creationId="{DBABCFA1-8278-5947-890C-CF25F32BB376}"/>
          </ac:picMkLst>
        </pc:picChg>
        <pc:picChg chg="add mod">
          <ac:chgData name="韦 新元" userId="6c63514e470b0944" providerId="LiveId" clId="{D6DD7500-53C1-4174-8818-C2F201ECFB86}" dt="2021-12-29T12:50:58.156" v="159" actId="1076"/>
          <ac:picMkLst>
            <pc:docMk/>
            <pc:sldMk cId="2635434689" sldId="265"/>
            <ac:picMk id="8" creationId="{48075673-EC5A-485B-A48F-89E212660557}"/>
          </ac:picMkLst>
        </pc:picChg>
        <pc:picChg chg="add del mod">
          <ac:chgData name="韦 新元" userId="6c63514e470b0944" providerId="LiveId" clId="{D6DD7500-53C1-4174-8818-C2F201ECFB86}" dt="2021-12-29T13:12:09.996" v="352" actId="478"/>
          <ac:picMkLst>
            <pc:docMk/>
            <pc:sldMk cId="2635434689" sldId="265"/>
            <ac:picMk id="10" creationId="{15947322-4F8F-408B-B324-3B72767155E1}"/>
          </ac:picMkLst>
        </pc:picChg>
      </pc:sldChg>
      <pc:sldChg chg="add del">
        <pc:chgData name="韦 新元" userId="6c63514e470b0944" providerId="LiveId" clId="{D6DD7500-53C1-4174-8818-C2F201ECFB86}" dt="2021-12-29T12:41:00.618" v="112" actId="47"/>
        <pc:sldMkLst>
          <pc:docMk/>
          <pc:sldMk cId="2230309871" sldId="266"/>
        </pc:sldMkLst>
      </pc:sldChg>
      <pc:sldChg chg="modSp add mod">
        <pc:chgData name="韦 新元" userId="6c63514e470b0944" providerId="LiveId" clId="{D6DD7500-53C1-4174-8818-C2F201ECFB86}" dt="2021-12-29T12:47:27.896" v="131" actId="1076"/>
        <pc:sldMkLst>
          <pc:docMk/>
          <pc:sldMk cId="3415828508" sldId="266"/>
        </pc:sldMkLst>
        <pc:picChg chg="mod">
          <ac:chgData name="韦 新元" userId="6c63514e470b0944" providerId="LiveId" clId="{D6DD7500-53C1-4174-8818-C2F201ECFB86}" dt="2021-12-29T12:47:27.896" v="131" actId="1076"/>
          <ac:picMkLst>
            <pc:docMk/>
            <pc:sldMk cId="3415828508" sldId="266"/>
            <ac:picMk id="10" creationId="{4E88186B-ACCD-4DE5-BA9C-E94A0E0FE7EE}"/>
          </ac:picMkLst>
        </pc:picChg>
      </pc:sldChg>
      <pc:sldChg chg="addSp modSp add mod">
        <pc:chgData name="韦 新元" userId="6c63514e470b0944" providerId="LiveId" clId="{D6DD7500-53C1-4174-8818-C2F201ECFB86}" dt="2021-12-29T13:38:57.685" v="460" actId="1076"/>
        <pc:sldMkLst>
          <pc:docMk/>
          <pc:sldMk cId="3015594330" sldId="267"/>
        </pc:sldMkLst>
        <pc:spChg chg="add mod">
          <ac:chgData name="韦 新元" userId="6c63514e470b0944" providerId="LiveId" clId="{D6DD7500-53C1-4174-8818-C2F201ECFB86}" dt="2021-12-29T13:37:50.699" v="433"/>
          <ac:spMkLst>
            <pc:docMk/>
            <pc:sldMk cId="3015594330" sldId="267"/>
            <ac:spMk id="2" creationId="{21391657-09CA-4954-B3A4-417B6DC27A41}"/>
          </ac:spMkLst>
        </pc:spChg>
        <pc:spChg chg="add mod">
          <ac:chgData name="韦 新元" userId="6c63514e470b0944" providerId="LiveId" clId="{D6DD7500-53C1-4174-8818-C2F201ECFB86}" dt="2021-12-29T13:38:55.419" v="459" actId="1076"/>
          <ac:spMkLst>
            <pc:docMk/>
            <pc:sldMk cId="3015594330" sldId="267"/>
            <ac:spMk id="7" creationId="{F9678EE3-4BCE-43C7-BD32-F08AE9D7BC9A}"/>
          </ac:spMkLst>
        </pc:spChg>
        <pc:spChg chg="add mod">
          <ac:chgData name="韦 新元" userId="6c63514e470b0944" providerId="LiveId" clId="{D6DD7500-53C1-4174-8818-C2F201ECFB86}" dt="2021-12-29T13:38:57.685" v="460" actId="1076"/>
          <ac:spMkLst>
            <pc:docMk/>
            <pc:sldMk cId="3015594330" sldId="267"/>
            <ac:spMk id="8" creationId="{515131BD-34C3-4931-B81C-BAD30E037FB6}"/>
          </ac:spMkLst>
        </pc:spChg>
        <pc:picChg chg="add mod">
          <ac:chgData name="韦 新元" userId="6c63514e470b0944" providerId="LiveId" clId="{D6DD7500-53C1-4174-8818-C2F201ECFB86}" dt="2021-12-29T13:38:26.922" v="441" actId="1076"/>
          <ac:picMkLst>
            <pc:docMk/>
            <pc:sldMk cId="3015594330" sldId="267"/>
            <ac:picMk id="4" creationId="{F01D87CA-139F-4D07-B794-D3DEA749A4F2}"/>
          </ac:picMkLst>
        </pc:picChg>
        <pc:picChg chg="add mod">
          <ac:chgData name="韦 新元" userId="6c63514e470b0944" providerId="LiveId" clId="{D6DD7500-53C1-4174-8818-C2F201ECFB86}" dt="2021-12-29T13:38:28.113" v="442" actId="1076"/>
          <ac:picMkLst>
            <pc:docMk/>
            <pc:sldMk cId="3015594330" sldId="267"/>
            <ac:picMk id="6" creationId="{A5509CB7-E114-44A1-B004-3A1E7464E82A}"/>
          </ac:picMkLst>
        </pc:picChg>
      </pc:sldChg>
      <pc:sldChg chg="add">
        <pc:chgData name="韦 新元" userId="6c63514e470b0944" providerId="LiveId" clId="{D6DD7500-53C1-4174-8818-C2F201ECFB86}" dt="2021-12-29T12:52:02.112" v="163"/>
        <pc:sldMkLst>
          <pc:docMk/>
          <pc:sldMk cId="1713663813" sldId="268"/>
        </pc:sldMkLst>
      </pc:sldChg>
      <pc:sldChg chg="add">
        <pc:chgData name="韦 新元" userId="6c63514e470b0944" providerId="LiveId" clId="{D6DD7500-53C1-4174-8818-C2F201ECFB86}" dt="2021-12-29T12:52:02.282" v="164"/>
        <pc:sldMkLst>
          <pc:docMk/>
          <pc:sldMk cId="26959196" sldId="269"/>
        </pc:sldMkLst>
      </pc:sldChg>
      <pc:sldChg chg="add">
        <pc:chgData name="韦 新元" userId="6c63514e470b0944" providerId="LiveId" clId="{D6DD7500-53C1-4174-8818-C2F201ECFB86}" dt="2021-12-29T12:52:02.437" v="165"/>
        <pc:sldMkLst>
          <pc:docMk/>
          <pc:sldMk cId="4242225594" sldId="270"/>
        </pc:sldMkLst>
      </pc:sldChg>
      <pc:sldChg chg="add">
        <pc:chgData name="韦 新元" userId="6c63514e470b0944" providerId="LiveId" clId="{D6DD7500-53C1-4174-8818-C2F201ECFB86}" dt="2021-12-29T12:52:02.581" v="166"/>
        <pc:sldMkLst>
          <pc:docMk/>
          <pc:sldMk cId="1947193658" sldId="271"/>
        </pc:sldMkLst>
      </pc:sldChg>
      <pc:sldChg chg="add">
        <pc:chgData name="韦 新元" userId="6c63514e470b0944" providerId="LiveId" clId="{D6DD7500-53C1-4174-8818-C2F201ECFB86}" dt="2021-12-29T12:52:02.732" v="167"/>
        <pc:sldMkLst>
          <pc:docMk/>
          <pc:sldMk cId="3789833193" sldId="272"/>
        </pc:sldMkLst>
      </pc:sldChg>
      <pc:sldChg chg="addSp delSp modSp add del mod">
        <pc:chgData name="韦 新元" userId="6c63514e470b0944" providerId="LiveId" clId="{D6DD7500-53C1-4174-8818-C2F201ECFB86}" dt="2021-12-29T12:55:17.369" v="221" actId="47"/>
        <pc:sldMkLst>
          <pc:docMk/>
          <pc:sldMk cId="34151161" sldId="273"/>
        </pc:sldMkLst>
        <pc:spChg chg="mod">
          <ac:chgData name="韦 新元" userId="6c63514e470b0944" providerId="LiveId" clId="{D6DD7500-53C1-4174-8818-C2F201ECFB86}" dt="2021-12-29T12:53:52.055" v="215"/>
          <ac:spMkLst>
            <pc:docMk/>
            <pc:sldMk cId="34151161" sldId="273"/>
            <ac:spMk id="3" creationId="{21F06AA1-BBC6-1148-8008-EBC9D84836D1}"/>
          </ac:spMkLst>
        </pc:spChg>
        <pc:spChg chg="mod">
          <ac:chgData name="韦 新元" userId="6c63514e470b0944" providerId="LiveId" clId="{D6DD7500-53C1-4174-8818-C2F201ECFB86}" dt="2021-12-29T12:53:56.963" v="216" actId="14100"/>
          <ac:spMkLst>
            <pc:docMk/>
            <pc:sldMk cId="34151161" sldId="273"/>
            <ac:spMk id="4" creationId="{E43DFEC9-D0C2-2046-8CB3-A258BAA120F4}"/>
          </ac:spMkLst>
        </pc:spChg>
        <pc:spChg chg="add mod">
          <ac:chgData name="韦 新元" userId="6c63514e470b0944" providerId="LiveId" clId="{D6DD7500-53C1-4174-8818-C2F201ECFB86}" dt="2021-12-29T12:54:09.318" v="218" actId="1076"/>
          <ac:spMkLst>
            <pc:docMk/>
            <pc:sldMk cId="34151161" sldId="273"/>
            <ac:spMk id="9" creationId="{8FC8AC33-C6BD-4290-9B7A-49A7D60D229E}"/>
          </ac:spMkLst>
        </pc:spChg>
        <pc:picChg chg="del">
          <ac:chgData name="韦 新元" userId="6c63514e470b0944" providerId="LiveId" clId="{D6DD7500-53C1-4174-8818-C2F201ECFB86}" dt="2021-12-29T12:53:45.076" v="211" actId="478"/>
          <ac:picMkLst>
            <pc:docMk/>
            <pc:sldMk cId="34151161" sldId="273"/>
            <ac:picMk id="5" creationId="{C269AE7E-75F9-2744-840B-324D742081D2}"/>
          </ac:picMkLst>
        </pc:picChg>
        <pc:picChg chg="add del mod">
          <ac:chgData name="韦 新元" userId="6c63514e470b0944" providerId="LiveId" clId="{D6DD7500-53C1-4174-8818-C2F201ECFB86}" dt="2021-12-29T12:54:15.994" v="220" actId="1076"/>
          <ac:picMkLst>
            <pc:docMk/>
            <pc:sldMk cId="34151161" sldId="273"/>
            <ac:picMk id="7" creationId="{FC817DCE-CF03-4021-8904-644F61B9F559}"/>
          </ac:picMkLst>
        </pc:picChg>
      </pc:sldChg>
      <pc:sldChg chg="addSp delSp modSp add mod">
        <pc:chgData name="韦 新元" userId="6c63514e470b0944" providerId="LiveId" clId="{D6DD7500-53C1-4174-8818-C2F201ECFB86}" dt="2021-12-29T13:29:19.688" v="380"/>
        <pc:sldMkLst>
          <pc:docMk/>
          <pc:sldMk cId="218507050" sldId="273"/>
        </pc:sldMkLst>
        <pc:spChg chg="mod">
          <ac:chgData name="韦 新元" userId="6c63514e470b0944" providerId="LiveId" clId="{D6DD7500-53C1-4174-8818-C2F201ECFB86}" dt="2021-12-29T13:03:36.482" v="251"/>
          <ac:spMkLst>
            <pc:docMk/>
            <pc:sldMk cId="218507050" sldId="273"/>
            <ac:spMk id="3" creationId="{21F06AA1-BBC6-1148-8008-EBC9D84836D1}"/>
          </ac:spMkLst>
        </pc:spChg>
        <pc:spChg chg="mod">
          <ac:chgData name="韦 新元" userId="6c63514e470b0944" providerId="LiveId" clId="{D6DD7500-53C1-4174-8818-C2F201ECFB86}" dt="2021-12-29T13:03:48.619" v="257" actId="14100"/>
          <ac:spMkLst>
            <pc:docMk/>
            <pc:sldMk cId="218507050" sldId="273"/>
            <ac:spMk id="4" creationId="{E43DFEC9-D0C2-2046-8CB3-A258BAA120F4}"/>
          </ac:spMkLst>
        </pc:spChg>
        <pc:spChg chg="add mod">
          <ac:chgData name="韦 新元" userId="6c63514e470b0944" providerId="LiveId" clId="{D6DD7500-53C1-4174-8818-C2F201ECFB86}" dt="2021-12-29T13:29:19.688" v="380"/>
          <ac:spMkLst>
            <pc:docMk/>
            <pc:sldMk cId="218507050" sldId="273"/>
            <ac:spMk id="9" creationId="{64FD0853-C795-41F7-B2EA-73CAB5AE2D35}"/>
          </ac:spMkLst>
        </pc:spChg>
        <pc:spChg chg="add mod">
          <ac:chgData name="韦 新元" userId="6c63514e470b0944" providerId="LiveId" clId="{D6DD7500-53C1-4174-8818-C2F201ECFB86}" dt="2021-12-29T13:07:27.685" v="349" actId="1076"/>
          <ac:spMkLst>
            <pc:docMk/>
            <pc:sldMk cId="218507050" sldId="273"/>
            <ac:spMk id="11" creationId="{ADBC1965-C999-44C3-BF0D-DE6CB7247269}"/>
          </ac:spMkLst>
        </pc:spChg>
        <pc:picChg chg="del">
          <ac:chgData name="韦 新元" userId="6c63514e470b0944" providerId="LiveId" clId="{D6DD7500-53C1-4174-8818-C2F201ECFB86}" dt="2021-12-29T13:03:37.987" v="252" actId="478"/>
          <ac:picMkLst>
            <pc:docMk/>
            <pc:sldMk cId="218507050" sldId="273"/>
            <ac:picMk id="5" creationId="{DBABCFA1-8278-5947-890C-CF25F32BB376}"/>
          </ac:picMkLst>
        </pc:picChg>
        <pc:picChg chg="add del mod">
          <ac:chgData name="韦 新元" userId="6c63514e470b0944" providerId="LiveId" clId="{D6DD7500-53C1-4174-8818-C2F201ECFB86}" dt="2021-12-29T13:04:14.041" v="262" actId="1076"/>
          <ac:picMkLst>
            <pc:docMk/>
            <pc:sldMk cId="218507050" sldId="273"/>
            <ac:picMk id="8" creationId="{48075673-EC5A-485B-A48F-89E212660557}"/>
          </ac:picMkLst>
        </pc:picChg>
        <pc:picChg chg="mod">
          <ac:chgData name="韦 新元" userId="6c63514e470b0944" providerId="LiveId" clId="{D6DD7500-53C1-4174-8818-C2F201ECFB86}" dt="2021-12-29T13:11:59.897" v="350" actId="1076"/>
          <ac:picMkLst>
            <pc:docMk/>
            <pc:sldMk cId="218507050" sldId="273"/>
            <ac:picMk id="10" creationId="{15947322-4F8F-408B-B324-3B72767155E1}"/>
          </ac:picMkLst>
        </pc:picChg>
        <pc:picChg chg="add mod">
          <ac:chgData name="韦 新元" userId="6c63514e470b0944" providerId="LiveId" clId="{D6DD7500-53C1-4174-8818-C2F201ECFB86}" dt="2021-12-29T13:12:00.996" v="351" actId="1076"/>
          <ac:picMkLst>
            <pc:docMk/>
            <pc:sldMk cId="218507050" sldId="273"/>
            <ac:picMk id="12" creationId="{4BB0103C-57B6-4FD2-A2C5-2CF680538413}"/>
          </ac:picMkLst>
        </pc:picChg>
        <pc:picChg chg="add del">
          <ac:chgData name="韦 新元" userId="6c63514e470b0944" providerId="LiveId" clId="{D6DD7500-53C1-4174-8818-C2F201ECFB86}" dt="2021-12-29T13:21:32.804" v="355" actId="478"/>
          <ac:picMkLst>
            <pc:docMk/>
            <pc:sldMk cId="218507050" sldId="273"/>
            <ac:picMk id="14" creationId="{759AC629-908E-4B61-BBBA-73080C4E9CC4}"/>
          </ac:picMkLst>
        </pc:picChg>
      </pc:sldChg>
      <pc:sldChg chg="addSp delSp modSp add mod">
        <pc:chgData name="韦 新元" userId="6c63514e470b0944" providerId="LiveId" clId="{D6DD7500-53C1-4174-8818-C2F201ECFB86}" dt="2021-12-29T13:29:27.665" v="382"/>
        <pc:sldMkLst>
          <pc:docMk/>
          <pc:sldMk cId="551803657" sldId="274"/>
        </pc:sldMkLst>
        <pc:spChg chg="del">
          <ac:chgData name="韦 新元" userId="6c63514e470b0944" providerId="LiveId" clId="{D6DD7500-53C1-4174-8818-C2F201ECFB86}" dt="2021-12-29T13:29:27.458" v="381" actId="478"/>
          <ac:spMkLst>
            <pc:docMk/>
            <pc:sldMk cId="551803657" sldId="274"/>
            <ac:spMk id="9" creationId="{64FD0853-C795-41F7-B2EA-73CAB5AE2D35}"/>
          </ac:spMkLst>
        </pc:spChg>
        <pc:spChg chg="del">
          <ac:chgData name="韦 新元" userId="6c63514e470b0944" providerId="LiveId" clId="{D6DD7500-53C1-4174-8818-C2F201ECFB86}" dt="2021-12-29T13:21:55.180" v="358" actId="478"/>
          <ac:spMkLst>
            <pc:docMk/>
            <pc:sldMk cId="551803657" sldId="274"/>
            <ac:spMk id="11" creationId="{ADBC1965-C999-44C3-BF0D-DE6CB7247269}"/>
          </ac:spMkLst>
        </pc:spChg>
        <pc:spChg chg="add mod">
          <ac:chgData name="韦 新元" userId="6c63514e470b0944" providerId="LiveId" clId="{D6DD7500-53C1-4174-8818-C2F201ECFB86}" dt="2021-12-29T13:29:27.665" v="382"/>
          <ac:spMkLst>
            <pc:docMk/>
            <pc:sldMk cId="551803657" sldId="274"/>
            <ac:spMk id="13" creationId="{6DFCE57C-FCD1-423D-94AB-EFE9B5BD3931}"/>
          </ac:spMkLst>
        </pc:spChg>
        <pc:picChg chg="del">
          <ac:chgData name="韦 新元" userId="6c63514e470b0944" providerId="LiveId" clId="{D6DD7500-53C1-4174-8818-C2F201ECFB86}" dt="2021-12-29T13:21:51.693" v="356" actId="478"/>
          <ac:picMkLst>
            <pc:docMk/>
            <pc:sldMk cId="551803657" sldId="274"/>
            <ac:picMk id="10" creationId="{15947322-4F8F-408B-B324-3B72767155E1}"/>
          </ac:picMkLst>
        </pc:picChg>
        <pc:picChg chg="del">
          <ac:chgData name="韦 新元" userId="6c63514e470b0944" providerId="LiveId" clId="{D6DD7500-53C1-4174-8818-C2F201ECFB86}" dt="2021-12-29T13:21:51.983" v="357" actId="478"/>
          <ac:picMkLst>
            <pc:docMk/>
            <pc:sldMk cId="551803657" sldId="274"/>
            <ac:picMk id="12" creationId="{4BB0103C-57B6-4FD2-A2C5-2CF680538413}"/>
          </ac:picMkLst>
        </pc:picChg>
        <pc:picChg chg="mod">
          <ac:chgData name="韦 新元" userId="6c63514e470b0944" providerId="LiveId" clId="{D6DD7500-53C1-4174-8818-C2F201ECFB86}" dt="2021-12-29T13:22:02.519" v="362" actId="14100"/>
          <ac:picMkLst>
            <pc:docMk/>
            <pc:sldMk cId="551803657" sldId="274"/>
            <ac:picMk id="14" creationId="{759AC629-908E-4B61-BBBA-73080C4E9CC4}"/>
          </ac:picMkLst>
        </pc:picChg>
      </pc:sldChg>
      <pc:sldChg chg="add">
        <pc:chgData name="韦 新元" userId="6c63514e470b0944" providerId="LiveId" clId="{D6DD7500-53C1-4174-8818-C2F201ECFB86}" dt="2021-12-29T13:36:52.275" v="418"/>
        <pc:sldMkLst>
          <pc:docMk/>
          <pc:sldMk cId="2295717715" sldId="275"/>
        </pc:sldMkLst>
      </pc:sldChg>
      <pc:sldChg chg="add">
        <pc:chgData name="韦 新元" userId="6c63514e470b0944" providerId="LiveId" clId="{D6DD7500-53C1-4174-8818-C2F201ECFB86}" dt="2021-12-29T13:36:52.785" v="419"/>
        <pc:sldMkLst>
          <pc:docMk/>
          <pc:sldMk cId="1072287936" sldId="276"/>
        </pc:sldMkLst>
      </pc:sldChg>
      <pc:sldChg chg="add">
        <pc:chgData name="韦 新元" userId="6c63514e470b0944" providerId="LiveId" clId="{D6DD7500-53C1-4174-8818-C2F201ECFB86}" dt="2021-12-29T13:36:52.814" v="420"/>
        <pc:sldMkLst>
          <pc:docMk/>
          <pc:sldMk cId="3082972352" sldId="277"/>
        </pc:sldMkLst>
      </pc:sldChg>
      <pc:sldChg chg="add">
        <pc:chgData name="韦 新元" userId="6c63514e470b0944" providerId="LiveId" clId="{D6DD7500-53C1-4174-8818-C2F201ECFB86}" dt="2021-12-29T13:36:52.913" v="421"/>
        <pc:sldMkLst>
          <pc:docMk/>
          <pc:sldMk cId="3854092915" sldId="278"/>
        </pc:sldMkLst>
      </pc:sldChg>
      <pc:sldChg chg="delSp modSp add mod">
        <pc:chgData name="韦 新元" userId="6c63514e470b0944" providerId="LiveId" clId="{D6DD7500-53C1-4174-8818-C2F201ECFB86}" dt="2021-12-29T13:48:31.420" v="465" actId="478"/>
        <pc:sldMkLst>
          <pc:docMk/>
          <pc:sldMk cId="2524023901" sldId="279"/>
        </pc:sldMkLst>
        <pc:spChg chg="del mod">
          <ac:chgData name="韦 新元" userId="6c63514e470b0944" providerId="LiveId" clId="{D6DD7500-53C1-4174-8818-C2F201ECFB86}" dt="2021-12-29T13:48:30.671" v="464" actId="478"/>
          <ac:spMkLst>
            <pc:docMk/>
            <pc:sldMk cId="2524023901" sldId="279"/>
            <ac:spMk id="7" creationId="{F9678EE3-4BCE-43C7-BD32-F08AE9D7BC9A}"/>
          </ac:spMkLst>
        </pc:spChg>
        <pc:picChg chg="del">
          <ac:chgData name="韦 新元" userId="6c63514e470b0944" providerId="LiveId" clId="{D6DD7500-53C1-4174-8818-C2F201ECFB86}" dt="2021-12-29T13:48:29.461" v="462" actId="478"/>
          <ac:picMkLst>
            <pc:docMk/>
            <pc:sldMk cId="2524023901" sldId="279"/>
            <ac:picMk id="4" creationId="{F01D87CA-139F-4D07-B794-D3DEA749A4F2}"/>
          </ac:picMkLst>
        </pc:picChg>
        <pc:picChg chg="del">
          <ac:chgData name="韦 新元" userId="6c63514e470b0944" providerId="LiveId" clId="{D6DD7500-53C1-4174-8818-C2F201ECFB86}" dt="2021-12-29T13:48:31.420" v="465" actId="478"/>
          <ac:picMkLst>
            <pc:docMk/>
            <pc:sldMk cId="2524023901" sldId="279"/>
            <ac:picMk id="6" creationId="{A5509CB7-E114-44A1-B004-3A1E7464E8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290EF-342C-0F44-B6FC-690DEBF96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6879A-2FD9-7648-B3B9-AF5736832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B74C1-5E5C-E24A-882A-8299E0E4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BBD7A-8746-534C-B8E2-1F833CB2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1AFC3-558F-E245-AA24-42411949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30EB-76B1-A244-BD29-9FD6D35E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73FF2-E5E3-B84B-9B0E-DD428AD1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3C74D-1AB5-D14A-A065-614EAC2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566EE-F146-0243-8E5D-A296093E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3A3A6-AD4A-A948-97F5-3EC093E7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6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D0D7F-FFE6-9B4B-9E92-A50F2DA2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1D6D6-4854-A54F-92D9-E37307E20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C4659-4159-DF41-8ACC-41B69F17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EEF9D-486B-9A49-AD3C-26F48A1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776C5-C2E0-014C-8729-CAA0360F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4B3F3-2FB5-B14D-8E63-033439DC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6159-E6DA-2C43-8BE2-F51C2756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1D04E-10AF-E744-AABF-033458E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C2C4A-1D8D-C940-84AF-AB2B8EB5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0614E-A9A2-934F-9614-B5346C4C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8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09D6E-F599-AF45-B6EC-61A7169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B509-482C-004A-9763-26A2CA2F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F2D11-BF7E-1048-8C79-03C742D9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A4071-3FA2-3F48-8C0B-58B325CD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CE545-0C12-874B-AE96-B62698A4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58EF-4338-314F-93D0-EE318B34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9C67-06EC-1941-AC40-B51C2230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64FE6-9B7F-974D-8DA2-7EAA71CE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E77A9-58E4-FB4A-A1DB-175B5BB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FD37D-A864-D743-81A9-74743E98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01C24-066C-EA4F-AAE5-67FECB00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0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B727C-4B23-D44D-BD54-AE25770F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6D155-29F3-5A42-ACDC-0860202D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A7FE5-71F9-B946-BA6C-E49DBE792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955325-52BB-A74B-BCA9-D70AA14D3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61FE2E-B63B-9B4F-9769-EFE1DE60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505A3C-9A39-0C4E-8070-C3C81909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00C89F-3FE4-7246-A68D-A199089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012CD4-DEE8-734A-8427-A13D438A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8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1F00F-997A-004F-A8F9-A31CD8F6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7E602D-EEED-C345-8CC5-73C318E4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72A06-B79F-354B-BE87-5E0DB4A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21EE6-F898-3C4B-A049-516A1031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29DCA-01AB-074F-BF1A-F4C2624F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6F00E-CE76-9642-B801-CB4E71AB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79379-9FD1-CB4F-BDF9-EE8AA702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78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0713-BD71-7047-9D53-8DFC07F0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8A83A-6DF2-474D-8E7D-9C4FF832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01320-FDEA-4C42-A864-B7DB6A71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33F0A-4309-7542-A469-E238106F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BEA7C-9CC9-0E45-ACE3-8C37A21F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13BB7-DFE8-194F-BF96-C0364307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FE08-993F-C944-B7F8-09B6B642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CB14E9-CF77-824A-BE46-D55194D18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DFAFB-69CA-234A-86CB-70DF4B3E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1C4FB-AF5B-5B43-9990-B8828122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04B33-3033-8949-B97D-8758CFC8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66D78-83A2-7548-832D-F46C21C3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5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05255-61A6-B74E-884E-959B5FAD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C2210-825C-984C-B5EB-8AE9E772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2D6C8-C2CD-D64F-81A5-717DB0FDC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27D4-F3E6-7F4A-9392-568E993DC5A6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295E-1593-6D45-AD63-A53BB227E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3EEA-D9BF-A84A-8207-60C32B9C1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3BBC-9CBD-0A48-A9EC-F4F6DED7C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5214-99F6-3449-AA23-D81D69A1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1255"/>
            <a:ext cx="9144000" cy="1218708"/>
          </a:xfrm>
        </p:spPr>
        <p:txBody>
          <a:bodyPr/>
          <a:lstStyle/>
          <a:p>
            <a:r>
              <a:rPr kumimoji="1" lang="zh-CN" altLang="en-US" b="1" dirty="0"/>
              <a:t>信号与系统期末总结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C0A8F-2078-104D-B632-C5050BF87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772" y="3879056"/>
            <a:ext cx="1986455" cy="349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Week 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37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8705D0-A3BA-4277-B873-C95367E9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1" t="19931" r="9536" b="8591"/>
          <a:stretch/>
        </p:blipFill>
        <p:spPr>
          <a:xfrm>
            <a:off x="5702329" y="788143"/>
            <a:ext cx="6246729" cy="41052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73AE1A-0F9B-440E-9867-47BEF33A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930"/>
            <a:ext cx="5702329" cy="43194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EC45BA-8E5E-4F29-9D6E-2C1CCE1F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740" y="5975433"/>
            <a:ext cx="7475868" cy="6172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731A2B-5632-47E3-BEB4-2FA572986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568" y="5064824"/>
            <a:ext cx="7308213" cy="7392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E6404C8-295A-43E1-8AA5-4765438B3AE6}"/>
              </a:ext>
            </a:extLst>
          </p:cNvPr>
          <p:cNvSpPr txBox="1"/>
          <p:nvPr/>
        </p:nvSpPr>
        <p:spPr>
          <a:xfrm>
            <a:off x="201651" y="5542418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Cos</a:t>
            </a:r>
            <a:r>
              <a:rPr lang="zh-CN" altLang="en-US" sz="2800" b="1" dirty="0"/>
              <a:t>函数和采样函数</a:t>
            </a:r>
          </a:p>
        </p:txBody>
      </p:sp>
    </p:spTree>
    <p:extLst>
      <p:ext uri="{BB962C8B-B14F-4D97-AF65-F5344CB8AC3E}">
        <p14:creationId xmlns:p14="http://schemas.microsoft.com/office/powerpoint/2010/main" val="263891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391657-09CA-4954-B3A4-417B6DC27A4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线性常系数微分方程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1D87CA-139F-4D07-B794-D3DEA749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663"/>
            <a:ext cx="6485182" cy="40846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509CB7-E114-44A1-B004-3A1E7464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95" y="1462954"/>
            <a:ext cx="4284480" cy="36844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678EE3-4BCE-43C7-BD32-F08AE9D7BC9A}"/>
              </a:ext>
            </a:extLst>
          </p:cNvPr>
          <p:cNvSpPr txBox="1"/>
          <p:nvPr/>
        </p:nvSpPr>
        <p:spPr>
          <a:xfrm>
            <a:off x="1616786" y="5610607"/>
            <a:ext cx="211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连续信号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31BD-34C3-4931-B81C-BAD30E037FB6}"/>
              </a:ext>
            </a:extLst>
          </p:cNvPr>
          <p:cNvSpPr txBox="1"/>
          <p:nvPr/>
        </p:nvSpPr>
        <p:spPr>
          <a:xfrm>
            <a:off x="8455739" y="5572234"/>
            <a:ext cx="211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离散信号</a:t>
            </a:r>
          </a:p>
        </p:txBody>
      </p:sp>
    </p:spTree>
    <p:extLst>
      <p:ext uri="{BB962C8B-B14F-4D97-AF65-F5344CB8AC3E}">
        <p14:creationId xmlns:p14="http://schemas.microsoft.com/office/powerpoint/2010/main" val="30155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391657-09CA-4954-B3A4-417B6DC27A4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线性常系数微分方程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31BD-34C3-4931-B81C-BAD30E037FB6}"/>
              </a:ext>
            </a:extLst>
          </p:cNvPr>
          <p:cNvSpPr txBox="1"/>
          <p:nvPr/>
        </p:nvSpPr>
        <p:spPr>
          <a:xfrm>
            <a:off x="8455739" y="5572234"/>
            <a:ext cx="211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离散信号</a:t>
            </a:r>
          </a:p>
        </p:txBody>
      </p:sp>
    </p:spTree>
    <p:extLst>
      <p:ext uri="{BB962C8B-B14F-4D97-AF65-F5344CB8AC3E}">
        <p14:creationId xmlns:p14="http://schemas.microsoft.com/office/powerpoint/2010/main" val="252402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71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2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97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09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2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77C79D-F331-0643-938A-508E50331F16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傅立叶级数？傅立叶变换？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0C8A9-5553-D849-AC3D-C9FE69F9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8" y="1182414"/>
            <a:ext cx="6486620" cy="49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9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83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8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4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连续傅立叶级数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1292772" y="1765737"/>
            <a:ext cx="945931" cy="935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138861-CF56-7E4B-8679-CD881933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61" y="610911"/>
            <a:ext cx="6543166" cy="32450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6B4A5D-053E-4E5B-8B1D-9A87246CED6C}"/>
              </a:ext>
            </a:extLst>
          </p:cNvPr>
          <p:cNvSpPr txBox="1"/>
          <p:nvPr/>
        </p:nvSpPr>
        <p:spPr>
          <a:xfrm>
            <a:off x="368018" y="4369502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切记</a:t>
            </a:r>
            <a:r>
              <a:rPr lang="en-US" altLang="zh-CN" sz="2800" b="1" dirty="0"/>
              <a:t>CTFS</a:t>
            </a:r>
            <a:r>
              <a:rPr lang="zh-CN" altLang="en-US" sz="2800" b="1" dirty="0"/>
              <a:t>没有周期性！！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8B7E56-A156-4BF9-9A65-D7BD7493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6" y="4336672"/>
            <a:ext cx="6603872" cy="18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离散傅立叶级数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1292772" y="2502777"/>
            <a:ext cx="945931" cy="935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9AE7E-75F9-2744-840B-324D7420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91" y="415159"/>
            <a:ext cx="8458409" cy="3697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817DCE-CF03-4021-8904-644F61B9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4237080"/>
            <a:ext cx="6943543" cy="23786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6E56F1-DD0F-48D0-9F4A-1B6043EF101F}"/>
              </a:ext>
            </a:extLst>
          </p:cNvPr>
          <p:cNvSpPr txBox="1"/>
          <p:nvPr/>
        </p:nvSpPr>
        <p:spPr>
          <a:xfrm>
            <a:off x="368018" y="4369502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DTFS</a:t>
            </a:r>
            <a:r>
              <a:rPr lang="zh-CN" altLang="en-US" sz="2800" b="1" dirty="0"/>
              <a:t>有周期性！！</a:t>
            </a:r>
          </a:p>
        </p:txBody>
      </p:sp>
    </p:spTree>
    <p:extLst>
      <p:ext uri="{BB962C8B-B14F-4D97-AF65-F5344CB8AC3E}">
        <p14:creationId xmlns:p14="http://schemas.microsoft.com/office/powerpoint/2010/main" val="21274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离散傅立叶级数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1292772" y="2502777"/>
            <a:ext cx="945931" cy="935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9AE7E-75F9-2744-840B-324D7420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91" y="415159"/>
            <a:ext cx="8458409" cy="3697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817DCE-CF03-4021-8904-644F61B9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4237080"/>
            <a:ext cx="6943543" cy="23786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6E56F1-DD0F-48D0-9F4A-1B6043EF101F}"/>
              </a:ext>
            </a:extLst>
          </p:cNvPr>
          <p:cNvSpPr txBox="1"/>
          <p:nvPr/>
        </p:nvSpPr>
        <p:spPr>
          <a:xfrm>
            <a:off x="368018" y="4369502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DTFS</a:t>
            </a:r>
            <a:r>
              <a:rPr lang="zh-CN" altLang="en-US" sz="2800" b="1" dirty="0"/>
              <a:t>有周期性！！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88186B-ACCD-4DE5-BA9C-E94A0E0FE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025" y="559974"/>
            <a:ext cx="8366160" cy="60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2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离散傅立叶变换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2133600" y="2596054"/>
            <a:ext cx="945931" cy="935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ABCFA1-8278-5947-890C-CF25F32B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59" y="0"/>
            <a:ext cx="7067393" cy="4669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B9E895-5065-4944-9643-662267E73E2A}"/>
              </a:ext>
            </a:extLst>
          </p:cNvPr>
          <p:cNvSpPr txBox="1"/>
          <p:nvPr/>
        </p:nvSpPr>
        <p:spPr>
          <a:xfrm>
            <a:off x="506452" y="4320517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DTFT</a:t>
            </a:r>
            <a:r>
              <a:rPr lang="zh-CN" altLang="en-US" sz="2800" b="1" dirty="0"/>
              <a:t>有周期性！！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075673-EC5A-485B-A48F-89E21266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302" y="4976618"/>
            <a:ext cx="6249497" cy="16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连续傅立叶变换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2154621" y="1765737"/>
            <a:ext cx="945931" cy="935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97212-9D69-CD4B-BC3C-E4598D5E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79" y="620438"/>
            <a:ext cx="6188808" cy="4161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E5FFB4-9DBD-4B2B-ADC2-01B14296D7B6}"/>
              </a:ext>
            </a:extLst>
          </p:cNvPr>
          <p:cNvSpPr txBox="1"/>
          <p:nvPr/>
        </p:nvSpPr>
        <p:spPr>
          <a:xfrm>
            <a:off x="368018" y="4369502"/>
            <a:ext cx="46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CTFT</a:t>
            </a:r>
            <a:r>
              <a:rPr lang="zh-CN" altLang="en-US" sz="2800" b="1" dirty="0"/>
              <a:t>周期性与实际信号有关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60187B-A584-4D6F-B63F-A7E7BCCA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556" y="4987157"/>
            <a:ext cx="5579944" cy="13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7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傅立叶变换的一些性质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2133600" y="1759198"/>
            <a:ext cx="945931" cy="17722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9E895-5065-4944-9643-662267E73E2A}"/>
              </a:ext>
            </a:extLst>
          </p:cNvPr>
          <p:cNvSpPr txBox="1"/>
          <p:nvPr/>
        </p:nvSpPr>
        <p:spPr>
          <a:xfrm>
            <a:off x="506452" y="4320517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DTFT</a:t>
            </a:r>
            <a:r>
              <a:rPr lang="zh-CN" altLang="en-US" sz="2800" b="1" dirty="0"/>
              <a:t>有周期性！！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075673-EC5A-485B-A48F-89E21266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7" y="5615848"/>
            <a:ext cx="3886900" cy="10516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947322-4F8F-408B-B324-3B727671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11" y="2256683"/>
            <a:ext cx="6788039" cy="14389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FD0853-C795-41F7-B2EA-73CAB5AE2D35}"/>
              </a:ext>
            </a:extLst>
          </p:cNvPr>
          <p:cNvSpPr txBox="1"/>
          <p:nvPr/>
        </p:nvSpPr>
        <p:spPr>
          <a:xfrm>
            <a:off x="506451" y="4892722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CTFT</a:t>
            </a:r>
            <a:r>
              <a:rPr lang="zh-CN" altLang="en-US" sz="2800" b="1" dirty="0"/>
              <a:t>周期性不确定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BC1965-C999-44C3-BF0D-DE6CB7247269}"/>
              </a:ext>
            </a:extLst>
          </p:cNvPr>
          <p:cNvSpPr txBox="1"/>
          <p:nvPr/>
        </p:nvSpPr>
        <p:spPr>
          <a:xfrm>
            <a:off x="4624708" y="1482525"/>
            <a:ext cx="530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不要混淆乘法性质和卷积性质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B0103C-57B6-4FD2-A2C5-2CF68053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710" y="3942386"/>
            <a:ext cx="7598789" cy="19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14AF0-EE40-284C-B6A0-D164BD3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" y="1124608"/>
            <a:ext cx="3638751" cy="2756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F06AA1-BBC6-1148-8008-EBC9D84836D1}"/>
              </a:ext>
            </a:extLst>
          </p:cNvPr>
          <p:cNvSpPr txBox="1"/>
          <p:nvPr/>
        </p:nvSpPr>
        <p:spPr>
          <a:xfrm>
            <a:off x="557048" y="415159"/>
            <a:ext cx="61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傅立叶变换的一些性质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FEC9-D0C2-2046-8CB3-A258BAA120F4}"/>
              </a:ext>
            </a:extLst>
          </p:cNvPr>
          <p:cNvSpPr/>
          <p:nvPr/>
        </p:nvSpPr>
        <p:spPr>
          <a:xfrm>
            <a:off x="2133600" y="1759198"/>
            <a:ext cx="945931" cy="17722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9E895-5065-4944-9643-662267E73E2A}"/>
              </a:ext>
            </a:extLst>
          </p:cNvPr>
          <p:cNvSpPr txBox="1"/>
          <p:nvPr/>
        </p:nvSpPr>
        <p:spPr>
          <a:xfrm>
            <a:off x="506452" y="4320517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DTFT</a:t>
            </a:r>
            <a:r>
              <a:rPr lang="zh-CN" altLang="en-US" sz="2800" b="1" dirty="0"/>
              <a:t>有周期性！！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075673-EC5A-485B-A48F-89E21266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7" y="5615848"/>
            <a:ext cx="3886900" cy="10516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9AC629-908E-4B61-BBBA-73080C4E9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718" y="273993"/>
            <a:ext cx="5335782" cy="64070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FCE57C-FCD1-423D-94AB-EFE9B5BD3931}"/>
              </a:ext>
            </a:extLst>
          </p:cNvPr>
          <p:cNvSpPr txBox="1"/>
          <p:nvPr/>
        </p:nvSpPr>
        <p:spPr>
          <a:xfrm>
            <a:off x="506451" y="4892722"/>
            <a:ext cx="411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CTFT</a:t>
            </a:r>
            <a:r>
              <a:rPr lang="zh-CN" altLang="en-US" sz="2800" b="1" dirty="0"/>
              <a:t>周期性不确定</a:t>
            </a:r>
          </a:p>
        </p:txBody>
      </p:sp>
    </p:spTree>
    <p:extLst>
      <p:ext uri="{BB962C8B-B14F-4D97-AF65-F5344CB8AC3E}">
        <p14:creationId xmlns:p14="http://schemas.microsoft.com/office/powerpoint/2010/main" val="55180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99</Words>
  <Application>Microsoft Office PowerPoint</Application>
  <PresentationFormat>宽屏</PresentationFormat>
  <Paragraphs>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信号与系统期末总结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信号与系统期末总结</dc:title>
  <dc:creator>韦 新元</dc:creator>
  <cp:lastModifiedBy>韦 新元</cp:lastModifiedBy>
  <cp:revision>10</cp:revision>
  <dcterms:created xsi:type="dcterms:W3CDTF">2021-12-29T09:37:34Z</dcterms:created>
  <dcterms:modified xsi:type="dcterms:W3CDTF">2021-12-29T14:11:15Z</dcterms:modified>
</cp:coreProperties>
</file>