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3" r:id="rId5"/>
    <p:sldId id="265" r:id="rId6"/>
    <p:sldId id="266" r:id="rId7"/>
    <p:sldId id="267" r:id="rId8"/>
    <p:sldId id="264" r:id="rId9"/>
    <p:sldId id="268" r:id="rId10"/>
    <p:sldId id="269" r:id="rId11"/>
    <p:sldId id="270" r:id="rId12"/>
    <p:sldId id="26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94" autoAdjust="0"/>
  </p:normalViewPr>
  <p:slideViewPr>
    <p:cSldViewPr snapToGrid="0" showGuides="1">
      <p:cViewPr>
        <p:scale>
          <a:sx n="70" d="100"/>
          <a:sy n="7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ṣḷiḋè">
            <a:extLst>
              <a:ext uri="{FF2B5EF4-FFF2-40B4-BE49-F238E27FC236}">
                <a16:creationId xmlns:a16="http://schemas.microsoft.com/office/drawing/2014/main" id="{D930386C-FF4A-AE31-C3A5-E3B93DED91C6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66C340-D8B0-3570-471E-1D4336FB4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0"/>
          <a:stretch/>
        </p:blipFill>
        <p:spPr>
          <a:xfrm>
            <a:off x="3394175" y="0"/>
            <a:ext cx="879782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452031"/>
            <a:ext cx="10858500" cy="14180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3870115"/>
            <a:ext cx="3521307" cy="411953"/>
          </a:xfrm>
          <a:solidFill>
            <a:schemeClr val="tx1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marL="0" indent="0">
              <a:spcBef>
                <a:spcPts val="0"/>
              </a:spcBef>
              <a:buNone/>
              <a:defRPr lang="zh-CN" altLang="en-US" sz="1800">
                <a:solidFill>
                  <a:srgbClr val="C00000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6662" y="5837828"/>
            <a:ext cx="2252237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LOGO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2023/3/14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ṡḻîḓè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ṧľîḓê">
            <a:extLst>
              <a:ext uri="{FF2B5EF4-FFF2-40B4-BE49-F238E27FC236}">
                <a16:creationId xmlns:a16="http://schemas.microsoft.com/office/drawing/2014/main" id="{D930386C-FF4A-AE31-C3A5-E3B93DED91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66C340-D8B0-3570-471E-1D4336FB4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0"/>
          <a:stretch/>
        </p:blipFill>
        <p:spPr>
          <a:xfrm flipH="1">
            <a:off x="253659" y="0"/>
            <a:ext cx="879782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360" y="3111190"/>
            <a:ext cx="4560539" cy="48242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360" y="3593615"/>
            <a:ext cx="4560539" cy="398522"/>
          </a:xfrm>
        </p:spPr>
        <p:txBody>
          <a:bodyPr/>
          <a:lstStyle>
            <a:lvl1pPr marL="0" indent="0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śļiḓé">
            <a:extLst>
              <a:ext uri="{FF2B5EF4-FFF2-40B4-BE49-F238E27FC236}">
                <a16:creationId xmlns:a16="http://schemas.microsoft.com/office/drawing/2014/main" id="{D930386C-FF4A-AE31-C3A5-E3B93DED91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B66C340-D8B0-3570-471E-1D4336FB4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0"/>
          <a:stretch/>
        </p:blipFill>
        <p:spPr>
          <a:xfrm flipH="1">
            <a:off x="253659" y="0"/>
            <a:ext cx="8797825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8410" y="2877014"/>
            <a:ext cx="6400490" cy="5434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6662" y="5837828"/>
            <a:ext cx="2252237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400" y="58378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LOGO HERE</a:t>
            </a: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2023/3/14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ḻ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śḻiḋé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4194086"/>
            <a:ext cx="2252237" cy="296271"/>
          </a:xfrm>
        </p:spPr>
        <p:txBody>
          <a:bodyPr>
            <a:noAutofit/>
          </a:bodyPr>
          <a:lstStyle/>
          <a:p>
            <a:pPr algn="ctr"/>
            <a:r>
              <a:rPr lang="zh-CN" altLang="en-US" sz="2000" dirty="0"/>
              <a:t>张旭东</a:t>
            </a:r>
            <a:endParaRPr lang="en-GB" altLang="zh-CN" sz="2000" dirty="0"/>
          </a:p>
        </p:txBody>
      </p:sp>
      <p:sp>
        <p:nvSpPr>
          <p:cNvPr id="15" name="ïṣḷïḑè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/>
        </p:nvSpPr>
        <p:spPr>
          <a:xfrm>
            <a:off x="564603" y="2341843"/>
            <a:ext cx="7717791" cy="1739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492500" algn="l"/>
              </a:tabLst>
            </a:pPr>
            <a:r>
              <a:rPr lang="en-GB" altLang="zh-CN" sz="36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br>
              <a:rPr lang="en-GB" altLang="zh-CN" dirty="0">
                <a:solidFill>
                  <a:schemeClr val="bg1"/>
                </a:solidFill>
              </a:rPr>
            </a:br>
            <a:r>
              <a:rPr lang="en-US" altLang="zh-CN" sz="5400" dirty="0" err="1"/>
              <a:t>iFLYBUDS</a:t>
            </a:r>
            <a:r>
              <a:rPr lang="en-US" altLang="zh-CN" sz="5400" dirty="0"/>
              <a:t> Air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D9E90C-95D6-47E9-21DA-36E6D7E4B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63" y="1322614"/>
            <a:ext cx="5773316" cy="421277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ADB68-445B-295E-75D0-45C1A82A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实时转文字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31EA36-6067-433C-A4FD-6383A8F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44CE1F-721F-6584-4C65-A92A4AF1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13" y="1173024"/>
            <a:ext cx="777307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AD27-0F56-3D74-4C07-2B0E07F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降延迟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FD0FB-6247-8B79-261A-32F7FE79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6BB654-2F67-653C-BC8F-4BB86E7B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3" y="1300095"/>
            <a:ext cx="8474174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7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ḻ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1iḍè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7706" y="2854712"/>
            <a:ext cx="5051193" cy="565773"/>
          </a:xfrm>
        </p:spPr>
        <p:txBody>
          <a:bodyPr>
            <a:normAutofit/>
          </a:bodyPr>
          <a:lstStyle/>
          <a:p>
            <a:r>
              <a:rPr lang="en-GB" altLang="zh-CN" dirty="0"/>
              <a:t>Thank you </a:t>
            </a:r>
            <a:r>
              <a:rPr lang="en-GB" altLang="zh-CN" dirty="0">
                <a:solidFill>
                  <a:srgbClr val="C00000"/>
                </a:solidFill>
              </a:rPr>
              <a:t>for</a:t>
            </a:r>
            <a:r>
              <a:rPr lang="en-GB" altLang="zh-CN" dirty="0"/>
              <a:t> watching.</a:t>
            </a:r>
          </a:p>
        </p:txBody>
      </p:sp>
      <p:sp>
        <p:nvSpPr>
          <p:cNvPr id="6" name="îsļïḑê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6662" y="5837828"/>
            <a:ext cx="2252237" cy="296271"/>
          </a:xfrm>
        </p:spPr>
        <p:txBody>
          <a:bodyPr>
            <a:normAutofit/>
          </a:bodyPr>
          <a:lstStyle/>
          <a:p>
            <a:pPr algn="r"/>
            <a:r>
              <a:rPr lang="en-GB" altLang="zh-CN" sz="1200" b="0" dirty="0"/>
              <a:t>Speaker name and title</a:t>
            </a:r>
          </a:p>
        </p:txBody>
      </p:sp>
      <p:sp>
        <p:nvSpPr>
          <p:cNvPr id="7" name="iŝḻïdê">
            <a:extLst>
              <a:ext uri="{FF2B5EF4-FFF2-40B4-BE49-F238E27FC236}">
                <a16:creationId xmlns:a16="http://schemas.microsoft.com/office/drawing/2014/main" id="{BFF7D8B0-524B-4065-95EB-00BAEDA269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0400" y="5837829"/>
            <a:ext cx="5568950" cy="2962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altLang="zh-CN" sz="1200" dirty="0"/>
              <a:t>www.islide.cc</a:t>
            </a:r>
          </a:p>
        </p:txBody>
      </p:sp>
      <p:sp>
        <p:nvSpPr>
          <p:cNvPr id="8" name="îṣļïďê">
            <a:extLst>
              <a:ext uri="{FF2B5EF4-FFF2-40B4-BE49-F238E27FC236}">
                <a16:creationId xmlns:a16="http://schemas.microsoft.com/office/drawing/2014/main" id="{F03171C0-8F5E-452D-80D2-8537CBEA6B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0400" y="723900"/>
            <a:ext cx="1971288" cy="2962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ļ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îďê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</a:t>
            </a:r>
            <a:r>
              <a:rPr lang="en-GB" altLang="zh-CN" dirty="0"/>
              <a:t> </a:t>
            </a:r>
          </a:p>
          <a:p>
            <a:r>
              <a:rPr lang="zh-CN" altLang="en-US" dirty="0"/>
              <a:t>功能</a:t>
            </a:r>
          </a:p>
        </p:txBody>
      </p:sp>
      <p:sp>
        <p:nvSpPr>
          <p:cNvPr id="5" name="íṣḻîḑé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CONTENTS</a:t>
            </a:r>
          </a:p>
        </p:txBody>
      </p:sp>
      <p:sp>
        <p:nvSpPr>
          <p:cNvPr id="2" name="ïṡļîḋé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1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ḷî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</a:t>
            </a:r>
          </a:p>
        </p:txBody>
      </p:sp>
      <p:sp>
        <p:nvSpPr>
          <p:cNvPr id="5" name="îślíḍ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.</a:t>
            </a:r>
          </a:p>
        </p:txBody>
      </p:sp>
      <p:sp>
        <p:nvSpPr>
          <p:cNvPr id="2" name="iSḷïḑ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íśḷiḍê">
            <a:extLst>
              <a:ext uri="{FF2B5EF4-FFF2-40B4-BE49-F238E27FC236}">
                <a16:creationId xmlns:a16="http://schemas.microsoft.com/office/drawing/2014/main" id="{A728921B-BAB5-41FA-A376-CEBA321871A2}"/>
              </a:ext>
            </a:extLst>
          </p:cNvPr>
          <p:cNvSpPr txBox="1"/>
          <p:nvPr/>
        </p:nvSpPr>
        <p:spPr>
          <a:xfrm>
            <a:off x="6791092" y="1914724"/>
            <a:ext cx="1507088" cy="1196466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0" dirty="0">
                <a:solidFill>
                  <a:srgbClr val="C00000"/>
                </a:solidFill>
              </a:rPr>
              <a:t>01</a:t>
            </a:r>
            <a:endParaRPr lang="zh-CN" altLang="en-US" sz="8000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7F990E-C58B-B1BC-344F-886CF013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1" y="913629"/>
            <a:ext cx="4439270" cy="552527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ṥlîḍê">
            <a:extLst>
              <a:ext uri="{FF2B5EF4-FFF2-40B4-BE49-F238E27FC236}">
                <a16:creationId xmlns:a16="http://schemas.microsoft.com/office/drawing/2014/main" id="{BFFF9A6C-B4F7-C332-324E-74592C0F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音质</a:t>
            </a:r>
          </a:p>
        </p:txBody>
      </p:sp>
      <p:sp>
        <p:nvSpPr>
          <p:cNvPr id="3" name="iŝ1îḋè">
            <a:extLst>
              <a:ext uri="{FF2B5EF4-FFF2-40B4-BE49-F238E27FC236}">
                <a16:creationId xmlns:a16="http://schemas.microsoft.com/office/drawing/2014/main" id="{C0E400C4-53DF-D044-1CCF-BEA4A1AC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3C6C38-07AB-2602-2C1D-7378F4E6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6815"/>
            <a:ext cx="4323864" cy="30842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13CE83-7F47-6B47-A2C2-5A08AD6D19E8}"/>
              </a:ext>
            </a:extLst>
          </p:cNvPr>
          <p:cNvSpPr txBox="1"/>
          <p:nvPr/>
        </p:nvSpPr>
        <p:spPr>
          <a:xfrm>
            <a:off x="7709009" y="1700773"/>
            <a:ext cx="2296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非骨传导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空气定向震动传音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反向声波抵消技术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54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08F5E-2C79-D862-3232-716D3C5F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通话降噪算法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3A6C7E-C082-2170-B996-57259AFD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E386B-BB44-B6CD-A2BE-7CF4636E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86" y="1322761"/>
            <a:ext cx="5147866" cy="42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A9F6E-D5F1-1C0D-7996-2B0E877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自适应滤波器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D745A7-E223-0913-47D7-0E800383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CF4BA-1636-026A-276B-4AE249A9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649429"/>
            <a:ext cx="5383154" cy="35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9CA5-8C40-6AF6-961F-7819B3B8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风噪检测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A6408B-B174-8895-DA50-2CFDB3C9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C3942-7C4A-8C4B-9B85-99D1D275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1253670"/>
            <a:ext cx="6637305" cy="37646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812912-865B-81DE-19FF-E03541736EEF}"/>
              </a:ext>
            </a:extLst>
          </p:cNvPr>
          <p:cNvSpPr txBox="1"/>
          <p:nvPr/>
        </p:nvSpPr>
        <p:spPr>
          <a:xfrm>
            <a:off x="3581400" y="5359274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估计噪声的功率谱密度（</a:t>
            </a:r>
            <a:r>
              <a:rPr lang="en-US" altLang="zh-CN" dirty="0"/>
              <a:t>PSD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005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1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ḷî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5" name="îślíḍ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.</a:t>
            </a:r>
          </a:p>
        </p:txBody>
      </p:sp>
      <p:sp>
        <p:nvSpPr>
          <p:cNvPr id="2" name="iSḷïḑ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íśḷiḍê">
            <a:extLst>
              <a:ext uri="{FF2B5EF4-FFF2-40B4-BE49-F238E27FC236}">
                <a16:creationId xmlns:a16="http://schemas.microsoft.com/office/drawing/2014/main" id="{A728921B-BAB5-41FA-A376-CEBA321871A2}"/>
              </a:ext>
            </a:extLst>
          </p:cNvPr>
          <p:cNvSpPr txBox="1"/>
          <p:nvPr/>
        </p:nvSpPr>
        <p:spPr>
          <a:xfrm>
            <a:off x="6791092" y="1914724"/>
            <a:ext cx="1507088" cy="1196466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0" dirty="0">
                <a:solidFill>
                  <a:srgbClr val="C00000"/>
                </a:solidFill>
              </a:rPr>
              <a:t>02</a:t>
            </a:r>
            <a:endParaRPr lang="zh-CN" altLang="en-US" sz="8000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7F990E-C58B-B1BC-344F-886CF013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1" y="913629"/>
            <a:ext cx="4439270" cy="552527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33264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75D4E-72A1-379C-C275-BA1B6A85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FBFF82-FE02-6D8B-F44F-95AAE091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34E562-19A6-9FF0-E2A4-B5907AC4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9" y="1130300"/>
            <a:ext cx="6934199" cy="46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4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8558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90000"/>
      </a:accent1>
      <a:accent2>
        <a:srgbClr val="454545"/>
      </a:accent2>
      <a:accent3>
        <a:srgbClr val="646464"/>
      </a:accent3>
      <a:accent4>
        <a:srgbClr val="828282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D90000"/>
    </a:accent1>
    <a:accent2>
      <a:srgbClr val="454545"/>
    </a:accent2>
    <a:accent3>
      <a:srgbClr val="646464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D90000"/>
    </a:accent1>
    <a:accent2>
      <a:srgbClr val="454545"/>
    </a:accent2>
    <a:accent3>
      <a:srgbClr val="646464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D90000"/>
    </a:accent1>
    <a:accent2>
      <a:srgbClr val="454545"/>
    </a:accent2>
    <a:accent3>
      <a:srgbClr val="646464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D90000"/>
    </a:accent1>
    <a:accent2>
      <a:srgbClr val="454545"/>
    </a:accent2>
    <a:accent3>
      <a:srgbClr val="646464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D90000"/>
    </a:accent1>
    <a:accent2>
      <a:srgbClr val="454545"/>
    </a:accent2>
    <a:accent3>
      <a:srgbClr val="646464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Seven</Template>
  <TotalTime>57</TotalTime>
  <Words>82</Words>
  <Application>Microsoft Office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等线</vt:lpstr>
      <vt:lpstr>Arial</vt:lpstr>
      <vt:lpstr>Designed by iSlide</vt:lpstr>
      <vt:lpstr>PowerPoint 演示文稿</vt:lpstr>
      <vt:lpstr>PowerPoint 演示文稿</vt:lpstr>
      <vt:lpstr>技术</vt:lpstr>
      <vt:lpstr>音质</vt:lpstr>
      <vt:lpstr>通话降噪算法</vt:lpstr>
      <vt:lpstr>自适应滤波器</vt:lpstr>
      <vt:lpstr>风噪检测</vt:lpstr>
      <vt:lpstr>功能</vt:lpstr>
      <vt:lpstr>录音</vt:lpstr>
      <vt:lpstr>实时转文字</vt:lpstr>
      <vt:lpstr>降延迟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</dc:creator>
  <cp:lastModifiedBy>张 旭东</cp:lastModifiedBy>
  <cp:revision>2</cp:revision>
  <cp:lastPrinted>2022-05-04T16:00:00Z</cp:lastPrinted>
  <dcterms:created xsi:type="dcterms:W3CDTF">2022-05-04T16:00:00Z</dcterms:created>
  <dcterms:modified xsi:type="dcterms:W3CDTF">2023-03-13T16:57:37Z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0a4add7e-8e73-44ab-8f65-c86bd21bad5c</vt:lpwstr>
  </property>
</Properties>
</file>