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83" r:id="rId4"/>
    <p:sldId id="284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75" r:id="rId15"/>
    <p:sldId id="28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12" autoAdjust="0"/>
  </p:normalViewPr>
  <p:slideViewPr>
    <p:cSldViewPr snapToGrid="0">
      <p:cViewPr varScale="1">
        <p:scale>
          <a:sx n="64" d="100"/>
          <a:sy n="64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9083F-E94C-4911-8E3B-8AB24982DD5C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DFFBF-5F4D-4CE5-A384-7662849CE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94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9FDBA-98C3-EBF2-89AC-16F47AAAF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CF20B1-2417-3827-5E16-555438D46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B7CC5-C944-C48E-B0D7-AA5A9E1D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687B4-6F0B-418A-3D5E-7A720901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E0889-3670-BD55-EB31-383753BC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9C0B6-3361-DA4A-F21C-135FF1FE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54FA58-678B-7B90-0DD4-71AE1414C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1207A-A249-6393-E6A2-7CF6A4D0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9E3C-48DF-7B62-F8A1-2C8E9380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121C5-62BD-C6DD-6976-B24203A3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3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403A45-845A-8D71-6E2C-9F061A42C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F4F9B-9D20-72F1-AFDC-7B39B71B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7EA55-FA17-E024-E858-776F5C8F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B994A-A094-5E89-976E-D93B2E96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E47C6-AC83-BF06-BBEA-3A0BC783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4C82-358A-30C8-EFA2-DFFC631D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56BF2-0BA4-9DF9-E483-EFED50B3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8D76C-1B29-88A9-30FF-7AF8B222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3E14E-F8C2-255A-A97C-3EC39BB7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5A622-FB7D-75F9-5317-93C7498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2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7DA7-D6A5-6DBC-468A-1CC899CC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9DBC2-DD3B-00E4-33E1-1240D9D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60DE9-116A-0FC7-538A-1E2DE533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93DF8-FC6C-9FF3-1B48-127D7D7B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77728-6A7C-662A-E7F8-3085611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3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FC80-F713-DA1C-D958-27AEFCF3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92449-CCE7-6BED-015E-6AAABA17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3028A-A673-B692-4227-2FDE41031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38053-2A78-835C-68F1-7EF3B347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71671-B6FA-90FB-D51F-CCAA6D67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02219-DBE1-8133-2A97-65317714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65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83681-1FA5-83BF-3E6E-4B3E1EB0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97FBA-DA47-9594-621E-075214D2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56F7B-5F5B-EF42-7BE8-5DB0885CD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0A57B0-744A-1F04-559C-208D23CB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58A941-FF9C-0473-BFE5-94221F9A3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427564-DA86-5DB1-9ADA-974DFEF8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8EE2D-E025-647F-BCBB-87E25EAB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3426DF-072A-E644-D07B-36BF9D7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C33BB-4A1E-620C-01FC-06F41B2C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F0ADA-A29F-9E4C-DC60-BB6B3B6B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14D3C7-D154-2A11-F029-6204A3CD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4769DD-9942-C802-C384-6BFB3CC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0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24624-7A7C-0DB3-8B7B-53CAE7E4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8D564C-365C-F011-364F-4B107304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6CE1E7-8592-8077-CBE3-45E85C64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80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BF3C-054B-DFA4-DFB3-CD133808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23232-B365-F4EF-308C-3F9CA3CD8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4CEDB-9ED7-9338-8959-7EC11475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C2BE2-13B7-9AA6-AB94-A11E4A8F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5086-B899-5695-2D25-34D610E2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C2228-D7C8-DCE6-E0A5-412BD80D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346A-1994-7DD2-18C2-F4F2A347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85FE0-0DFB-FC11-AB81-57301449D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64CAF-95B6-9445-13C3-E978337D7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0F8EF-59AE-69B8-951D-FE2365B4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C5BFD3-5E86-2FDA-2B65-CACA21E9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2953B-DA2B-E2F2-F037-F46DA174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25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9FBF7A-1F6D-D083-3A72-DFEDB89B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C30311-BAAF-3BA8-0AC9-EF3EED1C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C0533-5A66-EB4A-AAC0-0A2291C2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7014-3DB8-4C0C-94E8-58428923600E}" type="datetimeFigureOut">
              <a:rPr lang="zh-CN" altLang="en-US" smtClean="0"/>
              <a:t>2023/1/1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61784F-B6FC-52F7-F17C-C4A1736B4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50125-0732-E1B5-58A7-7F45946F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ECB8-DACE-4C9E-8B64-8138D4BC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851EC-2D53-4A51-2C73-ED89598E1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9/10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FFC2F8-E35A-7196-3A0A-B4579650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7155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8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4DC604-E9C3-6848-85D8-914964F12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23" y="839769"/>
            <a:ext cx="7268589" cy="37152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78A683-D8E1-528D-A23B-63500E78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02" y="1475934"/>
            <a:ext cx="4376273" cy="7588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24AEEA-38BF-28D8-6C24-F9C3BF91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857" y="1551236"/>
            <a:ext cx="5440467" cy="327934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2BF523-448F-D1A2-0329-F4E08A4FA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976" y="3668177"/>
            <a:ext cx="2292990" cy="5607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E2A97E7-EE66-0B24-C17A-A06C6347C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3976" y="2501764"/>
            <a:ext cx="2654940" cy="62913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B1592F-D86E-1EE7-28BC-D1F3AEBF6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020" y="3109063"/>
            <a:ext cx="2654940" cy="60088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D16C6BAC-72A9-4F51-CF89-4DDC14CEBA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115" y="4228963"/>
            <a:ext cx="2654940" cy="57937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387BA9-0C97-1BBF-E0CB-0FF59F74D2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223" y="4981960"/>
            <a:ext cx="6858957" cy="400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9ED51F3D-20FB-0570-9ACC-6DCE6B8B35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2857" y="5533446"/>
                <a:ext cx="8056094" cy="873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minimum: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e>
                    </m:rad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3" name="内容占位符 2">
                <a:extLst>
                  <a:ext uri="{FF2B5EF4-FFF2-40B4-BE49-F238E27FC236}">
                    <a16:creationId xmlns:a16="http://schemas.microsoft.com/office/drawing/2014/main" id="{9ED51F3D-20FB-0570-9ACC-6DCE6B8B3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57" y="5533446"/>
                <a:ext cx="8056094" cy="873665"/>
              </a:xfrm>
              <a:prstGeom prst="rect">
                <a:avLst/>
              </a:prstGeom>
              <a:blipFill>
                <a:blip r:embed="rId10"/>
                <a:stretch>
                  <a:fillRect l="-1590" t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0E230F9-06E4-8BCC-074A-EDBEF4D95B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8812" y="4871689"/>
            <a:ext cx="1771359" cy="7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0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DE6D1-B209-FD14-596E-AA549DD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F32959-E870-F9A8-A5FC-E609B388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236"/>
          <a:stretch/>
        </p:blipFill>
        <p:spPr>
          <a:xfrm>
            <a:off x="969362" y="1690688"/>
            <a:ext cx="9459645" cy="7074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6A849F-9363-DACF-9725-05E6A363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77" y="2479642"/>
            <a:ext cx="3034074" cy="78661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A4618-FA66-B249-F8E7-F833FCE3FE38}"/>
              </a:ext>
            </a:extLst>
          </p:cNvPr>
          <p:cNvGrpSpPr/>
          <p:nvPr/>
        </p:nvGrpSpPr>
        <p:grpSpPr>
          <a:xfrm>
            <a:off x="5512937" y="2511391"/>
            <a:ext cx="4916070" cy="707455"/>
            <a:chOff x="1376001" y="3646791"/>
            <a:chExt cx="7059010" cy="111458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2A4B826-B730-53BE-273A-6F6D96E2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6001" y="3646791"/>
              <a:ext cx="4182059" cy="11145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3E58D0D-2050-895E-2875-6FBC0690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8060" y="3845953"/>
              <a:ext cx="2876951" cy="885949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0573158-E7F0-1875-984A-E1677DAA7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114" y="3429000"/>
            <a:ext cx="6224949" cy="29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6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71B98-586A-F63C-E550-EA03365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A0139B-1ACD-0141-E5FD-5F5228065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021434" cy="1209844"/>
          </a:xfrm>
          <a:prstGeom prst="rect">
            <a:avLst/>
          </a:prstGeo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1E2980-69A5-0C1E-3322-4FFB8FD7F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8725" y="2206793"/>
            <a:ext cx="5657552" cy="9810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6AF4EE5-0C87-6E3E-B2A0-17A4EEB8C5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8725" y="3623172"/>
                <a:ext cx="7325536" cy="873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is: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6AF4EE5-0C87-6E3E-B2A0-17A4EEB8C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5" y="3623172"/>
                <a:ext cx="7325536" cy="873665"/>
              </a:xfrm>
              <a:prstGeom prst="rect">
                <a:avLst/>
              </a:prstGeom>
              <a:blipFill>
                <a:blip r:embed="rId4"/>
                <a:stretch>
                  <a:fillRect l="-1749" t="-1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64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DE6D1-B209-FD14-596E-AA549DD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F32959-E870-F9A8-A5FC-E609B3886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236"/>
          <a:stretch/>
        </p:blipFill>
        <p:spPr>
          <a:xfrm>
            <a:off x="969362" y="1690688"/>
            <a:ext cx="9459645" cy="7074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6A849F-9363-DACF-9725-05E6A363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01" y="2484962"/>
            <a:ext cx="3152867" cy="817410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6A4618-FA66-B249-F8E7-F833FCE3FE38}"/>
              </a:ext>
            </a:extLst>
          </p:cNvPr>
          <p:cNvGrpSpPr/>
          <p:nvPr/>
        </p:nvGrpSpPr>
        <p:grpSpPr>
          <a:xfrm>
            <a:off x="4904205" y="2496356"/>
            <a:ext cx="5171447" cy="771509"/>
            <a:chOff x="1376001" y="3646791"/>
            <a:chExt cx="7059010" cy="111458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2A4B826-B730-53BE-273A-6F6D96E2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6001" y="3646791"/>
              <a:ext cx="4182059" cy="111458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3E58D0D-2050-895E-2875-6FBC06908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8060" y="3845953"/>
              <a:ext cx="2876951" cy="885949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0573158-E7F0-1875-984A-E1677DAA7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001" y="3429000"/>
            <a:ext cx="6124605" cy="29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AB69-CAAE-20E5-1952-9CFE351B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5-7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65675E-7C87-9807-D931-E5914BE8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888"/>
            <a:ext cx="9478698" cy="981212"/>
          </a:xfr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235423-F51E-9243-020B-695D73C2DA9C}"/>
              </a:ext>
            </a:extLst>
          </p:cNvPr>
          <p:cNvSpPr/>
          <p:nvPr/>
        </p:nvSpPr>
        <p:spPr>
          <a:xfrm>
            <a:off x="7107419" y="4961955"/>
            <a:ext cx="4768970" cy="1140618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BF22871-BF1F-D04C-E52F-D988D6F44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5457" y="5083631"/>
                <a:ext cx="4700932" cy="873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a base signal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BF22871-BF1F-D04C-E52F-D988D6F44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57" y="5083631"/>
                <a:ext cx="4700932" cy="873665"/>
              </a:xfrm>
              <a:prstGeom prst="rect">
                <a:avLst/>
              </a:prstGeom>
              <a:blipFill>
                <a:blip r:embed="rId3"/>
                <a:stretch>
                  <a:fillRect l="-2335" t="-15385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055CC2BD-7468-C876-BA97-E9D9F984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741" y="3273502"/>
            <a:ext cx="2800659" cy="6070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ED3BD9-EA0B-66C6-D390-0FFF6787F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741" y="4089546"/>
            <a:ext cx="5524810" cy="635162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7516D0-CBA7-B1B7-004F-0F9182B9E4E2}"/>
              </a:ext>
            </a:extLst>
          </p:cNvPr>
          <p:cNvCxnSpPr>
            <a:cxnSpLocks/>
          </p:cNvCxnSpPr>
          <p:nvPr/>
        </p:nvCxnSpPr>
        <p:spPr>
          <a:xfrm>
            <a:off x="4057650" y="4724708"/>
            <a:ext cx="149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C2844A9-E7B8-74FB-EC4E-886F0E26BFD5}"/>
              </a:ext>
            </a:extLst>
          </p:cNvPr>
          <p:cNvSpPr txBox="1">
            <a:spLocks/>
          </p:cNvSpPr>
          <p:nvPr/>
        </p:nvSpPr>
        <p:spPr>
          <a:xfrm>
            <a:off x="4029075" y="4763861"/>
            <a:ext cx="1752600" cy="508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C86AD8A-EAEC-C36D-0D73-C54F6833E893}"/>
              </a:ext>
            </a:extLst>
          </p:cNvPr>
          <p:cNvGrpSpPr/>
          <p:nvPr/>
        </p:nvGrpSpPr>
        <p:grpSpPr>
          <a:xfrm>
            <a:off x="1161741" y="5311689"/>
            <a:ext cx="3534084" cy="664839"/>
            <a:chOff x="942665" y="5323931"/>
            <a:chExt cx="3534084" cy="664839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CCCF5E0-D130-3EEA-3D98-D84280C28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2665" y="5323931"/>
              <a:ext cx="1987593" cy="66483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内容占位符 2">
                  <a:extLst>
                    <a:ext uri="{FF2B5EF4-FFF2-40B4-BE49-F238E27FC236}">
                      <a16:creationId xmlns:a16="http://schemas.microsoft.com/office/drawing/2014/main" id="{7481CB20-CBE5-1803-DDA1-457E1F298D9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73107" y="5323931"/>
                  <a:ext cx="1603642" cy="58120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4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4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0</m:t>
                        </m:r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?</m:t>
                        </m:r>
                      </m:oMath>
                    </m:oMathPara>
                  </a14:m>
                  <a:endParaRPr lang="en-US" altLang="zh-CN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内容占位符 2">
                  <a:extLst>
                    <a:ext uri="{FF2B5EF4-FFF2-40B4-BE49-F238E27FC236}">
                      <a16:creationId xmlns:a16="http://schemas.microsoft.com/office/drawing/2014/main" id="{7481CB20-CBE5-1803-DDA1-457E1F298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3107" y="5323931"/>
                  <a:ext cx="1603642" cy="5812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461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CD193C-3C09-EEFA-E41B-AB314D3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91" y="568000"/>
            <a:ext cx="8653817" cy="57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7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068F-D204-F39F-D503-BF3491F5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43031-71DE-82EF-CE07-39F57618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8000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37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15EB2-92EA-BA86-207F-5C946C56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4-5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BC569E-5B5A-DAE4-9ABA-0446E50E2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8092"/>
            <a:ext cx="9450119" cy="12860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595B79-1C50-43F4-906E-57E8CF04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015" y="3511550"/>
            <a:ext cx="9040487" cy="12670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E7E46EE-A65C-1D7A-D72B-96D2096CDF27}"/>
              </a:ext>
            </a:extLst>
          </p:cNvPr>
          <p:cNvSpPr/>
          <p:nvPr/>
        </p:nvSpPr>
        <p:spPr>
          <a:xfrm>
            <a:off x="2286000" y="3432880"/>
            <a:ext cx="5334000" cy="36195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FD709D-D5C6-5770-CF78-A91DFFC22B36}"/>
              </a:ext>
            </a:extLst>
          </p:cNvPr>
          <p:cNvSpPr/>
          <p:nvPr/>
        </p:nvSpPr>
        <p:spPr>
          <a:xfrm>
            <a:off x="1371600" y="4105716"/>
            <a:ext cx="2295525" cy="36195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D8E6EC-DA7E-6105-0DC1-868456080AA9}"/>
              </a:ext>
            </a:extLst>
          </p:cNvPr>
          <p:cNvSpPr/>
          <p:nvPr/>
        </p:nvSpPr>
        <p:spPr>
          <a:xfrm>
            <a:off x="6281349" y="4778552"/>
            <a:ext cx="5005776" cy="873665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AB7DC78-C5B9-CB26-899F-2C53CA41E6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54162" y="4912917"/>
                <a:ext cx="4700932" cy="668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refer to the minimum tolerant loss</a:t>
                </a:r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AB7DC78-C5B9-CB26-899F-2C53CA41E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162" y="4912917"/>
                <a:ext cx="4700932" cy="668734"/>
              </a:xfrm>
              <a:prstGeom prst="rect">
                <a:avLst/>
              </a:prstGeom>
              <a:blipFill>
                <a:blip r:embed="rId4"/>
                <a:stretch>
                  <a:fillRect l="-1427" t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7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787F617-1A22-743E-C7AA-EA787915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095" y="3323814"/>
            <a:ext cx="6467475" cy="122226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2D3D44-9729-5150-F37A-528D64BA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70" y="2383221"/>
            <a:ext cx="5438775" cy="64636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FB5342-C57D-7925-EFEF-7A085A545B65}"/>
              </a:ext>
            </a:extLst>
          </p:cNvPr>
          <p:cNvCxnSpPr>
            <a:cxnSpLocks/>
          </p:cNvCxnSpPr>
          <p:nvPr/>
        </p:nvCxnSpPr>
        <p:spPr>
          <a:xfrm>
            <a:off x="6322370" y="2719771"/>
            <a:ext cx="8001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3E80D673-E57A-04FC-3242-6D5829163F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6270" y="2454912"/>
                <a:ext cx="3209925" cy="5746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𝑑𝐵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3E80D673-E57A-04FC-3242-6D582916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270" y="2454912"/>
                <a:ext cx="3209925" cy="574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D6B9C61-45E7-B12C-861A-1F54A924B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52" y="662693"/>
            <a:ext cx="9309573" cy="6365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66D1C8-F516-4223-C534-42F890264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252" y="1462629"/>
            <a:ext cx="7014048" cy="56507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9506B26D-3B23-6585-938B-79978FAC2773}"/>
              </a:ext>
            </a:extLst>
          </p:cNvPr>
          <p:cNvSpPr txBox="1">
            <a:spLocks/>
          </p:cNvSpPr>
          <p:nvPr/>
        </p:nvSpPr>
        <p:spPr>
          <a:xfrm>
            <a:off x="756123" y="210132"/>
            <a:ext cx="3209925" cy="574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F6A787-6576-BE76-30DC-604695BB4018}"/>
              </a:ext>
            </a:extLst>
          </p:cNvPr>
          <p:cNvSpPr/>
          <p:nvPr/>
        </p:nvSpPr>
        <p:spPr>
          <a:xfrm>
            <a:off x="683570" y="204048"/>
            <a:ext cx="9870129" cy="1974539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B80AF04-AE17-CD81-D92F-831A60565240}"/>
              </a:ext>
            </a:extLst>
          </p:cNvPr>
          <p:cNvCxnSpPr>
            <a:cxnSpLocks/>
          </p:cNvCxnSpPr>
          <p:nvPr/>
        </p:nvCxnSpPr>
        <p:spPr>
          <a:xfrm>
            <a:off x="2074220" y="5205796"/>
            <a:ext cx="8001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B082F70-781D-2B13-3E88-47874B943EED}"/>
              </a:ext>
            </a:extLst>
          </p:cNvPr>
          <p:cNvSpPr txBox="1">
            <a:spLocks/>
          </p:cNvSpPr>
          <p:nvPr/>
        </p:nvSpPr>
        <p:spPr>
          <a:xfrm>
            <a:off x="1908647" y="3464142"/>
            <a:ext cx="1196848" cy="526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391BDA7D-0FB9-4B67-D7DF-BCE9F1C67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123" y="6013099"/>
                <a:ext cx="8315306" cy="7983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Result: 2.4028, 3.9678, 4.1462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𝑏𝑝𝑠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391BDA7D-0FB9-4B67-D7DF-BCE9F1C67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23" y="6013099"/>
                <a:ext cx="8315306" cy="798386"/>
              </a:xfrm>
              <a:prstGeom prst="rect">
                <a:avLst/>
              </a:prstGeom>
              <a:blipFill>
                <a:blip r:embed="rId7"/>
                <a:stretch>
                  <a:fillRect l="-1466" t="-12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0ABADBDC-412F-E554-20EA-7B2E55647031}"/>
              </a:ext>
            </a:extLst>
          </p:cNvPr>
          <p:cNvSpPr/>
          <p:nvPr/>
        </p:nvSpPr>
        <p:spPr>
          <a:xfrm>
            <a:off x="687217" y="5921839"/>
            <a:ext cx="5949477" cy="64636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A4D9481-AD1A-47F2-315E-CA00A4F98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309" y="4765747"/>
            <a:ext cx="4508727" cy="9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1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2956D-FD2E-4413-D4FD-E49BEEB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4-6(d)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AED31A-01EE-AC6E-55B3-61FE40D1B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14515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B7EC47-BE32-822E-0A87-92F68BBF3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55" y="4109694"/>
            <a:ext cx="10199255" cy="44075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0951FA4-2EFB-648E-2951-D867721E6E72}"/>
              </a:ext>
            </a:extLst>
          </p:cNvPr>
          <p:cNvSpPr/>
          <p:nvPr/>
        </p:nvSpPr>
        <p:spPr>
          <a:xfrm>
            <a:off x="838200" y="2123495"/>
            <a:ext cx="7562850" cy="36195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346533-8026-E316-BFEE-1DB6FC99393E}"/>
              </a:ext>
            </a:extLst>
          </p:cNvPr>
          <p:cNvSpPr/>
          <p:nvPr/>
        </p:nvSpPr>
        <p:spPr>
          <a:xfrm>
            <a:off x="838200" y="2485445"/>
            <a:ext cx="8143875" cy="36195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0CE039C-CBC9-964F-BCA9-D65B693720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7325" y="5029200"/>
                <a:ext cx="8315306" cy="11631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dirty="0"/>
                  <a:t>0.8066, 1.7955,</a:t>
                </a:r>
                <a:r>
                  <a:rPr lang="en-US" altLang="zh-CN" b="1" dirty="0"/>
                  <a:t> 2.1510</a:t>
                </a:r>
                <a:r>
                  <a:rPr lang="en-US" altLang="zh-CN" dirty="0"/>
                  <a:t>,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1.8802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𝑏𝑝𝑠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𝐻𝑧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40CE039C-CBC9-964F-BCA9-D65B69372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5029200"/>
                <a:ext cx="8315306" cy="1163160"/>
              </a:xfrm>
              <a:prstGeom prst="rect">
                <a:avLst/>
              </a:prstGeom>
              <a:blipFill>
                <a:blip r:embed="rId4"/>
                <a:stretch>
                  <a:fillRect l="-1466" t="-9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DACD3ADB-6EDE-DB76-91DE-B9FE3631E596}"/>
              </a:ext>
            </a:extLst>
          </p:cNvPr>
          <p:cNvSpPr/>
          <p:nvPr/>
        </p:nvSpPr>
        <p:spPr>
          <a:xfrm>
            <a:off x="1457325" y="4964415"/>
            <a:ext cx="7248525" cy="646365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6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5BFF-0D67-8400-83D2-788EA539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E9CF02C-0671-4899-2DF5-625542C4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704"/>
            <a:ext cx="9860521" cy="1519295"/>
          </a:xfr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CE6B1C-AF7E-E812-1BE6-70A5E991696B}"/>
              </a:ext>
            </a:extLst>
          </p:cNvPr>
          <p:cNvSpPr/>
          <p:nvPr/>
        </p:nvSpPr>
        <p:spPr>
          <a:xfrm>
            <a:off x="7116944" y="3586981"/>
            <a:ext cx="4768970" cy="1140618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A60B499-4698-30B4-B0B6-873645083C1B}"/>
              </a:ext>
            </a:extLst>
          </p:cNvPr>
          <p:cNvSpPr txBox="1">
            <a:spLocks/>
          </p:cNvSpPr>
          <p:nvPr/>
        </p:nvSpPr>
        <p:spPr>
          <a:xfrm>
            <a:off x="7184982" y="3708657"/>
            <a:ext cx="4700932" cy="8736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Departing signal into vector 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9E59764-852B-F388-0E05-66AC29B4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2" y="4949493"/>
            <a:ext cx="4794526" cy="471593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B9108C-0532-F483-1C2F-2693808CA6B4}"/>
              </a:ext>
            </a:extLst>
          </p:cNvPr>
          <p:cNvCxnSpPr/>
          <p:nvPr/>
        </p:nvCxnSpPr>
        <p:spPr>
          <a:xfrm>
            <a:off x="4278086" y="3288291"/>
            <a:ext cx="0" cy="59737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EB24872-0371-FF7A-FEA4-D28C0A44C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4836" y="3965704"/>
                <a:ext cx="5507760" cy="14553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Specifically, here denotes 2-norm: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内容占位符 2">
                <a:extLst>
                  <a:ext uri="{FF2B5EF4-FFF2-40B4-BE49-F238E27FC236}">
                    <a16:creationId xmlns:a16="http://schemas.microsoft.com/office/drawing/2014/main" id="{7EB24872-0371-FF7A-FEA4-D28C0A44C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36" y="3965704"/>
                <a:ext cx="5507760" cy="1455382"/>
              </a:xfrm>
              <a:prstGeom prst="rect">
                <a:avLst/>
              </a:prstGeom>
              <a:blipFill>
                <a:blip r:embed="rId4"/>
                <a:stretch>
                  <a:fillRect l="-2326" t="-7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6BBFCCB3-5884-DC7D-C991-8C82E3D00F0E}"/>
              </a:ext>
            </a:extLst>
          </p:cNvPr>
          <p:cNvSpPr txBox="1">
            <a:spLocks/>
          </p:cNvSpPr>
          <p:nvPr/>
        </p:nvSpPr>
        <p:spPr>
          <a:xfrm>
            <a:off x="371886" y="224967"/>
            <a:ext cx="5507760" cy="14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6D90A1-2128-C0FC-FE13-000197DE6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6" y="796689"/>
            <a:ext cx="9859347" cy="56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2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0933B-EDB0-8F47-ED3A-ECF5B6F3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5-3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3F05A1-CE9E-1C79-2C4B-32198CB3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914"/>
            <a:ext cx="9678751" cy="1657581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E68A59D7-AD1B-6DB2-34EF-5EBA5879B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32676"/>
          <a:stretch/>
        </p:blipFill>
        <p:spPr>
          <a:xfrm>
            <a:off x="1037445" y="3094495"/>
            <a:ext cx="7335274" cy="795270"/>
          </a:xfr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85E5180-7853-BEDE-0DE2-AF357D744148}"/>
              </a:ext>
            </a:extLst>
          </p:cNvPr>
          <p:cNvSpPr txBox="1">
            <a:spLocks/>
          </p:cNvSpPr>
          <p:nvPr/>
        </p:nvSpPr>
        <p:spPr>
          <a:xfrm>
            <a:off x="924336" y="3869202"/>
            <a:ext cx="5507760" cy="14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92C6B7-E9AF-D25F-F1E6-98FBF4897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96" y="4096619"/>
            <a:ext cx="6363581" cy="26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928D4A-0ECF-CC56-8022-4EFEE3F0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744377" cy="46679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96D9AA5-8A5A-1A7F-7D1E-EDF300451193}"/>
              </a:ext>
            </a:extLst>
          </p:cNvPr>
          <p:cNvSpPr txBox="1">
            <a:spLocks/>
          </p:cNvSpPr>
          <p:nvPr/>
        </p:nvSpPr>
        <p:spPr>
          <a:xfrm>
            <a:off x="838200" y="1612284"/>
            <a:ext cx="5507760" cy="1455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5BC011-3548-3059-F1F7-4A562F87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32" y="2446948"/>
            <a:ext cx="10739535" cy="311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354F9-240C-5949-A9FD-CF0E0AC1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5-5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A78FC7A9-F892-7C72-5E1D-96FCB546B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3799172"/>
            <a:ext cx="4640083" cy="2142974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EB9EF1-2992-B86A-23E2-9D676AC80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13" y="1690688"/>
            <a:ext cx="8726118" cy="7525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A7EF1DE-7558-FA63-44A1-F2C67AC0F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813" y="2755571"/>
            <a:ext cx="5263187" cy="3172485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760CB1-23D8-E4B6-249B-986A0327A3B8}"/>
              </a:ext>
            </a:extLst>
          </p:cNvPr>
          <p:cNvSpPr/>
          <p:nvPr/>
        </p:nvSpPr>
        <p:spPr>
          <a:xfrm>
            <a:off x="7021694" y="2445942"/>
            <a:ext cx="4768970" cy="1140618"/>
          </a:xfrm>
          <a:prstGeom prst="round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57FB8DEE-05F0-973C-84DD-F575A377A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9732" y="2614541"/>
                <a:ext cx="4700932" cy="873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Dimension: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different waveforms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57FB8DEE-05F0-973C-84DD-F575A377A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732" y="2614541"/>
                <a:ext cx="4700932" cy="873665"/>
              </a:xfrm>
              <a:prstGeom prst="rect">
                <a:avLst/>
              </a:prstGeom>
              <a:blipFill>
                <a:blip r:embed="rId6"/>
                <a:stretch>
                  <a:fillRect l="-2594" t="-12587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F7DD93C9-78A0-E72F-2D4B-BC28D10DD2BD}"/>
              </a:ext>
            </a:extLst>
          </p:cNvPr>
          <p:cNvSpPr/>
          <p:nvPr/>
        </p:nvSpPr>
        <p:spPr>
          <a:xfrm>
            <a:off x="3200400" y="2082655"/>
            <a:ext cx="1589561" cy="36195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0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148</Words>
  <Application>Microsoft Office PowerPoint</Application>
  <PresentationFormat>宽屏</PresentationFormat>
  <Paragraphs>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Week 9/10 </vt:lpstr>
      <vt:lpstr>Question 4-5</vt:lpstr>
      <vt:lpstr>PowerPoint 演示文稿</vt:lpstr>
      <vt:lpstr>Question 4-6(d)</vt:lpstr>
      <vt:lpstr>Question 5-1</vt:lpstr>
      <vt:lpstr>PowerPoint 演示文稿</vt:lpstr>
      <vt:lpstr>Question 5-3</vt:lpstr>
      <vt:lpstr>PowerPoint 演示文稿</vt:lpstr>
      <vt:lpstr>Question 5-5</vt:lpstr>
      <vt:lpstr>PowerPoint 演示文稿</vt:lpstr>
      <vt:lpstr>Question 5-4</vt:lpstr>
      <vt:lpstr>PowerPoint 演示文稿</vt:lpstr>
      <vt:lpstr>Question 5-4</vt:lpstr>
      <vt:lpstr>Question 5-7</vt:lpstr>
      <vt:lpstr>PowerPoint 演示文稿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3-15，16，17</dc:title>
  <dc:creator>Li Qianren</dc:creator>
  <cp:lastModifiedBy>Li Qianren</cp:lastModifiedBy>
  <cp:revision>17</cp:revision>
  <dcterms:created xsi:type="dcterms:W3CDTF">2022-10-29T11:09:47Z</dcterms:created>
  <dcterms:modified xsi:type="dcterms:W3CDTF">2023-01-01T09:51:42Z</dcterms:modified>
</cp:coreProperties>
</file>