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04D4C-C1C3-0673-454F-477250B47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735C70-CFBB-3F4A-6071-F644326BE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79188E-7E94-8A28-71BD-6EEFF309F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3661-185A-4991-8025-8FDAB752DBE1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F9FEE-58EF-737F-B0D7-DB655677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9891E8-4F63-7170-A72A-DFE65EA9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748D-0B22-4D6F-B5D1-94E95455C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55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A9257-1A94-D3C6-F6FF-96EE0599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1EEB4A-2E0E-2EED-19E2-05942D557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E9D306-6E41-0449-9CFE-E457881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3661-185A-4991-8025-8FDAB752DBE1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BF37B9-F0F4-E192-8682-40DB0EABB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6D7EDD-20CD-81AE-7000-070CEE48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748D-0B22-4D6F-B5D1-94E95455C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98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87F7D7-C8B5-2D9F-2E63-A306D11C92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81CC8F-2A78-D723-1067-EB50C62AD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40AA3-926F-848E-F54B-19F047FD8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3661-185A-4991-8025-8FDAB752DBE1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F89AE7-D9B2-F2D4-93DE-9B3693892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566E5A-DD27-AF81-02F2-7E9B20DE7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748D-0B22-4D6F-B5D1-94E95455C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06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B2D4B-33FA-309A-A96B-76FBFDDC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CF7F60-3715-FD1D-5901-8FA3A7D5B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A6A03A-B341-ADB4-2AE0-484A3D1EA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3661-185A-4991-8025-8FDAB752DBE1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F08BB8-CE8C-1715-B156-9DB7B2DF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DAB300-FF45-A9AC-534F-57B90F66C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748D-0B22-4D6F-B5D1-94E95455C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46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63EF1-756F-904A-22DF-DC662C07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7C7B93-3525-DCFE-A54A-0DBF21F0E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86691C-C838-422D-FF8F-9E744F1F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3661-185A-4991-8025-8FDAB752DBE1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07D4BE-ABD5-FA9A-93A9-3C6BFAC5B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C8448F-835E-AF2D-A550-D36C271D5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748D-0B22-4D6F-B5D1-94E95455C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57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C2A3F-C764-8307-D522-436A40292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29BFD8-4734-350A-E04C-1BE13A97D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9C572A-35E0-76F8-CD9A-9CF60806C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A90C53-B320-6460-D535-606E72B7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3661-185A-4991-8025-8FDAB752DBE1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2C09C8-0248-DC18-C785-190D9F0D0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3E935F-2920-94A1-54F0-2EA61358D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748D-0B22-4D6F-B5D1-94E95455C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75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D83CC-C8F7-57E5-C0B3-C1AFA06A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382440-73B4-B684-6B7A-6B7244FF3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2835F1-26D5-33B9-89A1-3C1DA0DA8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7AF6B6-9EBE-1429-721B-645473CD7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9B94BA-3AFA-CDC6-E124-F481BDED46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C25C34-33A5-16BA-59AC-001ED553D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3661-185A-4991-8025-8FDAB752DBE1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DECFB1-6CAC-57A4-E669-BE873742D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289E36-38FC-BCDD-8C98-5D42D7A2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748D-0B22-4D6F-B5D1-94E95455C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59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5FB95-7B03-A304-4845-47B73073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32D603-1542-8D18-BF16-3C69E89EE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3661-185A-4991-8025-8FDAB752DBE1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C4E78C-4404-F8C6-11BA-363AFE48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90DF63-E98F-E97A-70E2-575B45BE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748D-0B22-4D6F-B5D1-94E95455C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51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3E48D3-5B9B-F2DC-9159-F73A278CD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3661-185A-4991-8025-8FDAB752DBE1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DF9A97-2FA0-C494-1B34-11F00108D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18E185-ED76-9971-8C77-9A36FF5D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748D-0B22-4D6F-B5D1-94E95455C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49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7FDB5-BC13-7FBA-0318-AD2A10D9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FBFE1-51B8-9C9C-8AA8-4CF67065A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3FA6CF-1588-B268-CE9A-F76FDD519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3E8294-4C6E-FEBB-79C0-FD065189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3661-185A-4991-8025-8FDAB752DBE1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005B1-9DE7-4A05-A0ED-3B79C5123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7BA959-1C54-C240-50FE-DAA36DA3E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748D-0B22-4D6F-B5D1-94E95455C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00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F0D3E-A27B-3C68-795A-DEE5511C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DC1EF3-E94F-E2DF-B3F2-705671EE8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12B19F-61B6-EAC9-B411-B68D3649B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E70E71-5319-BC55-6DBB-05C12BFEB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3661-185A-4991-8025-8FDAB752DBE1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D5A31F-41D5-057A-1382-A8B46683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6D8DFA-8830-29F1-DB93-1A1CA7DC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748D-0B22-4D6F-B5D1-94E95455C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14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999F0C-908E-E3EA-A972-A6D1B841E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47F891-197D-FA89-9CA6-B163615F8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1002AE-0B73-4A6F-DABC-C8F3014A0A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73661-185A-4991-8025-8FDAB752DBE1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942980-AF5E-F296-93A1-F883313BD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F42887-F1CD-3D45-082B-64AC0FB6B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5748D-0B22-4D6F-B5D1-94E95455C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77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Weinstein%E2%80%93Aronszajn_identity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6E09D-7282-D16C-9754-488A1D3F60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WEEK 15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DF26CA-4135-86D2-5512-225BE3E876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58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C5D7D-F4F2-E09F-F962-D748C53E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14D2609-E664-B897-BCFF-4D34399D5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3586"/>
          <a:stretch/>
        </p:blipFill>
        <p:spPr>
          <a:xfrm>
            <a:off x="763555" y="656482"/>
            <a:ext cx="10515600" cy="149889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DB950B4-5903-FAF2-859F-F1A27302D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363" y="2446729"/>
            <a:ext cx="2574157" cy="64674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CDB70D6-AA8F-26C7-301C-1FB2A1A3E1D7}"/>
              </a:ext>
            </a:extLst>
          </p:cNvPr>
          <p:cNvSpPr txBox="1"/>
          <p:nvPr/>
        </p:nvSpPr>
        <p:spPr>
          <a:xfrm>
            <a:off x="1499363" y="3316741"/>
            <a:ext cx="4352797" cy="1712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Real eigenvalue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CN" dirty="0"/>
              <a:t>different eigenvalue will correspond to orthogonal eigenvector.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693766B-3287-129D-C478-C8155B1AE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6347" y="4636864"/>
            <a:ext cx="7568869" cy="72279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76BDA79-9154-F9E6-C64E-AD587F0EBA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3194" y="3177294"/>
            <a:ext cx="2048161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59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9681D568-99E7-269C-53BC-5622FB6F19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" t="56890" r="-89" b="28901"/>
          <a:stretch/>
        </p:blipFill>
        <p:spPr>
          <a:xfrm>
            <a:off x="838200" y="1068712"/>
            <a:ext cx="10515600" cy="3775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AE4AA33-5ACF-D467-5D6A-1DB5D814A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919" y="1764303"/>
            <a:ext cx="7615355" cy="731276"/>
          </a:xfrm>
          <a:prstGeom prst="rect">
            <a:avLst/>
          </a:prstGeom>
        </p:spPr>
      </p:pic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F8F031B0-E973-81E0-92EF-77C965F2F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0742" b="15913"/>
          <a:stretch/>
        </p:blipFill>
        <p:spPr>
          <a:xfrm>
            <a:off x="838200" y="2834245"/>
            <a:ext cx="10515600" cy="354562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9E481B7-EC6E-3725-72E6-4B534701F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919" y="3429000"/>
            <a:ext cx="7316775" cy="838472"/>
          </a:xfrm>
          <a:prstGeom prst="rect">
            <a:avLst/>
          </a:prstGeom>
        </p:spPr>
      </p:pic>
      <p:pic>
        <p:nvPicPr>
          <p:cNvPr id="11" name="内容占位符 4">
            <a:extLst>
              <a:ext uri="{FF2B5EF4-FFF2-40B4-BE49-F238E27FC236}">
                <a16:creationId xmlns:a16="http://schemas.microsoft.com/office/drawing/2014/main" id="{BAA71D96-50F6-67F1-D73A-64C27CB9B5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" t="84789" r="-347" b="1866"/>
          <a:stretch/>
        </p:blipFill>
        <p:spPr>
          <a:xfrm>
            <a:off x="838200" y="4598011"/>
            <a:ext cx="10515600" cy="35456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BD74CAE-1E87-47E5-B528-3C0266D32CD9}"/>
              </a:ext>
            </a:extLst>
          </p:cNvPr>
          <p:cNvSpPr txBox="1"/>
          <p:nvPr/>
        </p:nvSpPr>
        <p:spPr>
          <a:xfrm>
            <a:off x="1733919" y="509844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5"/>
              </a:rPr>
              <a:t>Weinstein–</a:t>
            </a:r>
            <a:r>
              <a:rPr lang="en-US" altLang="zh-CN" dirty="0" err="1">
                <a:hlinkClick r:id="rId5"/>
              </a:rPr>
              <a:t>Aronszajn</a:t>
            </a:r>
            <a:r>
              <a:rPr lang="en-US" altLang="zh-CN" dirty="0">
                <a:hlinkClick r:id="rId5"/>
              </a:rPr>
              <a:t> identity - Wikipedia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940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1DBCA79D-5B76-2EB8-8705-60F2870203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" t="84789" r="-347" b="1866"/>
          <a:stretch/>
        </p:blipFill>
        <p:spPr>
          <a:xfrm>
            <a:off x="595604" y="850625"/>
            <a:ext cx="10515600" cy="35456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D9D5579-5BD1-F4D2-E97D-D27ABAF13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825" y="1646207"/>
            <a:ext cx="1922255" cy="47198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FF3FAAE-54B8-4A75-D1AC-86D1B4F57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189" y="2965090"/>
            <a:ext cx="9959877" cy="67871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F14E57F-3BA8-90A2-BE38-0612B52B8E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8825" y="2212981"/>
            <a:ext cx="4344006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50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B0B62-A344-D3DB-4231-538B7323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4D11B0F-EFCA-3B21-430E-7F69FE45B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47994"/>
            <a:ext cx="7335274" cy="169568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8F6A171-E760-3DFE-402A-3C9387278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741" y="2296921"/>
            <a:ext cx="5842518" cy="176106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2A261FB-0A7B-EB71-F0A8-1085F9E5D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996" y="3763395"/>
            <a:ext cx="2584579" cy="58919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0F38AA1-CD59-6D6B-08CD-CDED8D8598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6996" y="4557555"/>
            <a:ext cx="10515600" cy="165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30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22290D28-B84B-B820-2F3D-266D9112C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0055" y="1495634"/>
            <a:ext cx="5668166" cy="523948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652DF64-A238-5F14-1F42-66A4E511E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055" y="753555"/>
            <a:ext cx="5711890" cy="5487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FD7855E-D688-C18B-0BF5-C09DE2F49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1724" y="2110322"/>
            <a:ext cx="6716875" cy="162184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4C734DF-18C0-2D5F-B624-76B506765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6820" y="3732164"/>
            <a:ext cx="1476581" cy="63826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AAEF6DC-7F93-15D5-C2B9-7C317FD0C9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5025" y="4051296"/>
            <a:ext cx="6261949" cy="217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43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9685688-3C59-CF88-917F-3E67F3BD3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81241"/>
            <a:ext cx="9886411" cy="11094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91896DD-74CF-B010-590A-B35F6622A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135" y="1865987"/>
            <a:ext cx="3694525" cy="19389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CFA72D-24F5-9096-05E6-38A57061F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82066"/>
            <a:ext cx="7265209" cy="173445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2971D3D-C5EB-3342-14C8-AB98F74762C5}"/>
              </a:ext>
            </a:extLst>
          </p:cNvPr>
          <p:cNvSpPr txBox="1"/>
          <p:nvPr/>
        </p:nvSpPr>
        <p:spPr>
          <a:xfrm>
            <a:off x="5144635" y="2174926"/>
            <a:ext cx="430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Concave: local optimal is global optima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251511F-611C-5A6F-ED8C-E6671E1F116E}"/>
              </a:ext>
            </a:extLst>
          </p:cNvPr>
          <p:cNvSpPr txBox="1"/>
          <p:nvPr/>
        </p:nvSpPr>
        <p:spPr>
          <a:xfrm>
            <a:off x="5161042" y="302849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the bound must be obtained to get max throughput.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1332914-D3E6-5149-56C3-7D9F361931FF}"/>
              </a:ext>
            </a:extLst>
          </p:cNvPr>
          <p:cNvSpPr txBox="1"/>
          <p:nvPr/>
        </p:nvSpPr>
        <p:spPr>
          <a:xfrm>
            <a:off x="4586431" y="5731428"/>
            <a:ext cx="1640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monotone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0298CBA-23E3-70D6-B6D1-BAAE951DE567}"/>
              </a:ext>
            </a:extLst>
          </p:cNvPr>
          <p:cNvCxnSpPr/>
          <p:nvPr/>
        </p:nvCxnSpPr>
        <p:spPr>
          <a:xfrm>
            <a:off x="8103409" y="5230368"/>
            <a:ext cx="5501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9D32022-F0A6-37EB-BB9B-C962925E3FA6}"/>
                  </a:ext>
                </a:extLst>
              </p:cNvPr>
              <p:cNvSpPr txBox="1"/>
              <p:nvPr/>
            </p:nvSpPr>
            <p:spPr>
              <a:xfrm>
                <a:off x="8805672" y="5093208"/>
                <a:ext cx="2548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Equal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9D32022-F0A6-37EB-BB9B-C962925E3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672" y="5093208"/>
                <a:ext cx="2548128" cy="369332"/>
              </a:xfrm>
              <a:prstGeom prst="rect">
                <a:avLst/>
              </a:prstGeom>
              <a:blipFill>
                <a:blip r:embed="rId5"/>
                <a:stretch>
                  <a:fillRect l="-2153" t="-1000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2376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38</Words>
  <Application>Microsoft Office PowerPoint</Application>
  <PresentationFormat>宽屏</PresentationFormat>
  <Paragraphs>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主题​​</vt:lpstr>
      <vt:lpstr>WEEK 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15</dc:title>
  <dc:creator>Li Qianren</dc:creator>
  <cp:lastModifiedBy>Li Qianren</cp:lastModifiedBy>
  <cp:revision>5</cp:revision>
  <dcterms:created xsi:type="dcterms:W3CDTF">2022-12-25T15:44:09Z</dcterms:created>
  <dcterms:modified xsi:type="dcterms:W3CDTF">2022-12-25T16:27:22Z</dcterms:modified>
</cp:coreProperties>
</file>