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2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F7310-E585-E60C-7650-A47CDE0B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7C8179-09FA-C5D6-66FA-F40DDD1BA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04BDE-B6B9-7893-CC6E-065E546F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BADC8-2A4C-B14F-4F3F-92EBE149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4365F-6F71-E185-43FD-52F84151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9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58A6-1B29-8C14-80FE-E6C36B0A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891C1-761C-17C7-79DB-7E6497932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9EEDC-509A-F44B-FEC0-2A9827F5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43175-0210-71AC-5F58-E1D32166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E7514-ABD4-F38E-5CFB-EA5ECECC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8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BB3A50-7640-C17B-ED6E-9192284B6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C17BF-E88D-5896-8E4D-45AB21F3F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1331A-8486-6D68-1D86-1FABC749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525B8-8B4A-3B80-B8A7-8000AA46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C035B-B871-31F1-F8C6-8590F79C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2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7466A-8074-3764-7FF6-BC55BBF1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79961-68A3-C082-8420-56265ADD7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99E87-E916-EFCC-0DB7-E3D710CB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653DA-A8CD-2B08-CD34-61F13BBA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82C56-AB98-C872-075E-E9F57640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5B9FF-6B16-7D1C-032B-D53474C0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50FDB-AD8C-8154-E08D-77052800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BA027-EE40-44DC-18C4-3D96EF16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E0C92-B605-6F97-C2F3-5FBB5345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F6E3B-83BC-67FD-E5BB-295DA202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5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F867F-0EF1-BBEB-E348-FF6780CF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2FAB0-7A88-833D-7D9A-68791AD44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A56C5-28C0-0AF7-1C4D-38BCDDAFA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83853-EF40-54D0-A840-62119891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3E5F2-4F45-1D48-27C3-D89AEC8C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07E6E-55CD-BFE1-2BF0-5F4AECBD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8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CD515-30E1-F297-B72B-C2827E9B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37126-F60B-2394-C203-7CB935CE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D4C32-08A5-CCE5-9F26-A4F4957F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B8A8DE-EC83-DF3B-D027-BA289772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C14DFA-9F28-75F1-E516-97F14128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9B6598-E4E0-D690-12C7-79D7FFD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30B369-AAFD-E38A-C4F9-11A551FC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9F013-A7CC-59A7-E3C1-657D3467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06BF5-74FA-134B-0533-BC224BF4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5160D4-0D78-4E50-0ECC-6C5C4E2F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CB27EA-B956-8619-4127-E16F05BF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B2BE60-6FF1-872D-20AC-401EABE8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1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72496F-F95B-BECB-C6D6-D2427C48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03EA57-7033-92D9-61EF-72C9A56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C40E6-6840-0F7F-24C8-D1F19334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8460-3177-32D7-A3A5-5EA3C055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874A5-D223-8DF8-4C74-38F698914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EC65B1-07A2-F2E5-2034-B77018068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06B6F-5F99-946F-2E0C-6E5BA480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BF8B3-49D2-D467-DE41-7712A87F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6BAEC-461D-353D-C80E-BF28C228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7B75C-B30C-6F08-BA58-4CE54566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7C6A54-E9EC-09BB-25DA-066D849BA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18DC67-5C2A-D6C5-A61F-64CC07BE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DCE0D-0460-7687-9E93-56DF14B3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C0E7F-467D-9910-4469-A7E32FB7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964F3-1FBC-8050-A508-D02313CC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1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B892C8-4642-B7E3-05EF-88DAC273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B270A-FF47-4A48-8816-22F42B58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E0036-339D-6D60-EDF2-33CB960FA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F9B6A-122E-4FAE-93C8-A1C62FFBF40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A8837-B6B8-F7AA-5E26-FDAFCCB4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745D8-CD1F-2A63-3E4E-4DB8BCA86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26D9-B490-4B6A-80D8-0758EBA6D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2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E526DE6-5EAC-6DF7-EEAA-D60774DB8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22598"/>
              </p:ext>
            </p:extLst>
          </p:nvPr>
        </p:nvGraphicFramePr>
        <p:xfrm>
          <a:off x="1517095" y="1616311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22BE9D-382B-1E69-2A6D-3272A3BB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87017"/>
              </p:ext>
            </p:extLst>
          </p:nvPr>
        </p:nvGraphicFramePr>
        <p:xfrm>
          <a:off x="1517095" y="2837444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77DFD2-1E59-A9EA-FB05-77281DC2C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34961"/>
              </p:ext>
            </p:extLst>
          </p:nvPr>
        </p:nvGraphicFramePr>
        <p:xfrm>
          <a:off x="1517095" y="4058577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A22306-C14D-9F4A-A50F-2821CDE6E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43648"/>
              </p:ext>
            </p:extLst>
          </p:nvPr>
        </p:nvGraphicFramePr>
        <p:xfrm>
          <a:off x="1517095" y="5279710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521062B-ED80-85A5-5824-2D91DED7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67453"/>
              </p:ext>
            </p:extLst>
          </p:nvPr>
        </p:nvGraphicFramePr>
        <p:xfrm>
          <a:off x="9293931" y="1305593"/>
          <a:ext cx="1800000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4995262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03712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95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2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8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7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6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2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39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jumps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1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jumps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40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over</a:t>
                      </a:r>
                      <a:endParaRPr lang="zh-CN" altLang="en-US" dirty="0"/>
                    </a:p>
                  </a:txBody>
                  <a:tcPr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5448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A14822-A304-0A6B-1FE0-16E7D183E7AA}"/>
              </a:ext>
            </a:extLst>
          </p:cNvPr>
          <p:cNvSpPr txBox="1"/>
          <p:nvPr/>
        </p:nvSpPr>
        <p:spPr>
          <a:xfrm>
            <a:off x="4190259" y="812420"/>
            <a:ext cx="162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Source Text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9C8ECF-F776-46E3-875B-8774C0831EDC}"/>
              </a:ext>
            </a:extLst>
          </p:cNvPr>
          <p:cNvSpPr txBox="1"/>
          <p:nvPr/>
        </p:nvSpPr>
        <p:spPr>
          <a:xfrm>
            <a:off x="9105923" y="812420"/>
            <a:ext cx="21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Training Samples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CB4DA898-7CCA-C77E-89F9-D7D128276233}"/>
              </a:ext>
            </a:extLst>
          </p:cNvPr>
          <p:cNvSpPr/>
          <p:nvPr/>
        </p:nvSpPr>
        <p:spPr>
          <a:xfrm>
            <a:off x="8411363" y="1707751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CC9DA95-05A4-3D1E-8DD6-F9937B14C787}"/>
              </a:ext>
            </a:extLst>
          </p:cNvPr>
          <p:cNvSpPr/>
          <p:nvPr/>
        </p:nvSpPr>
        <p:spPr>
          <a:xfrm>
            <a:off x="8411363" y="2928884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F193FEA-BA6F-07DE-1E37-FFBB126A1E28}"/>
              </a:ext>
            </a:extLst>
          </p:cNvPr>
          <p:cNvSpPr/>
          <p:nvPr/>
        </p:nvSpPr>
        <p:spPr>
          <a:xfrm>
            <a:off x="8411363" y="4150017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3534F0F-D098-FDF5-4CAA-2E20F60F381F}"/>
              </a:ext>
            </a:extLst>
          </p:cNvPr>
          <p:cNvSpPr/>
          <p:nvPr/>
        </p:nvSpPr>
        <p:spPr>
          <a:xfrm>
            <a:off x="8395218" y="5371150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8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8B93-C82A-1908-591B-3E3A74A08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D10B7D-AB06-5A60-E722-55898D95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65346"/>
              </p:ext>
            </p:extLst>
          </p:nvPr>
        </p:nvGraphicFramePr>
        <p:xfrm>
          <a:off x="0" y="1616311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158A2D-2EDA-F8F9-C54F-3DB7C12FE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2073"/>
              </p:ext>
            </p:extLst>
          </p:nvPr>
        </p:nvGraphicFramePr>
        <p:xfrm>
          <a:off x="0" y="2226877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9904F5-9AB4-6E76-D028-66E2A469C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72242"/>
              </p:ext>
            </p:extLst>
          </p:nvPr>
        </p:nvGraphicFramePr>
        <p:xfrm>
          <a:off x="0" y="2837444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27988F-79B1-ABC5-6662-06DAFC00D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620800"/>
              </p:ext>
            </p:extLst>
          </p:nvPr>
        </p:nvGraphicFramePr>
        <p:xfrm>
          <a:off x="0" y="3429000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40D0382-5F82-22E7-05B5-4F318FD5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83480"/>
              </p:ext>
            </p:extLst>
          </p:nvPr>
        </p:nvGraphicFramePr>
        <p:xfrm>
          <a:off x="7785713" y="1299776"/>
          <a:ext cx="4320000" cy="2494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6499526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0371258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433042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581538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720756237"/>
                    </a:ext>
                  </a:extLst>
                </a:gridCol>
              </a:tblGrid>
              <a:tr h="383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51799"/>
                  </a:ext>
                </a:extLst>
              </a:tr>
              <a:tr h="527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26504"/>
                  </a:ext>
                </a:extLst>
              </a:tr>
              <a:tr h="527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264992"/>
                  </a:ext>
                </a:extLst>
              </a:tr>
              <a:tr h="527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jumps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91522"/>
                  </a:ext>
                </a:extLst>
              </a:tr>
              <a:tr h="5279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brown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jumps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over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5448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47FD303-163E-32AD-EAF3-E34807B826A8}"/>
              </a:ext>
            </a:extLst>
          </p:cNvPr>
          <p:cNvSpPr txBox="1"/>
          <p:nvPr/>
        </p:nvSpPr>
        <p:spPr>
          <a:xfrm>
            <a:off x="2673164" y="812420"/>
            <a:ext cx="162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Source Text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66171-B501-EA46-95FF-2D0DE4696473}"/>
              </a:ext>
            </a:extLst>
          </p:cNvPr>
          <p:cNvSpPr txBox="1"/>
          <p:nvPr/>
        </p:nvSpPr>
        <p:spPr>
          <a:xfrm>
            <a:off x="8857705" y="812420"/>
            <a:ext cx="21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Training Samples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AF1A50-6031-F8F5-9FE0-D28C9E324124}"/>
              </a:ext>
            </a:extLst>
          </p:cNvPr>
          <p:cNvSpPr/>
          <p:nvPr/>
        </p:nvSpPr>
        <p:spPr>
          <a:xfrm>
            <a:off x="6931522" y="1778460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3D21E12-B074-9F95-5D1E-0045AF773E50}"/>
              </a:ext>
            </a:extLst>
          </p:cNvPr>
          <p:cNvSpPr/>
          <p:nvPr/>
        </p:nvSpPr>
        <p:spPr>
          <a:xfrm>
            <a:off x="6931522" y="2290266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158715E-34E6-DEFB-ED32-2029142DD46A}"/>
              </a:ext>
            </a:extLst>
          </p:cNvPr>
          <p:cNvSpPr/>
          <p:nvPr/>
        </p:nvSpPr>
        <p:spPr>
          <a:xfrm>
            <a:off x="6931522" y="2872781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6966647-EF67-9466-3708-ED8D8605A2F2}"/>
              </a:ext>
            </a:extLst>
          </p:cNvPr>
          <p:cNvSpPr/>
          <p:nvPr/>
        </p:nvSpPr>
        <p:spPr>
          <a:xfrm>
            <a:off x="6931522" y="3429000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2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C04DD-F395-F30F-31EB-46826C60C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10FA737-2605-1FC2-A690-882251642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21215"/>
              </p:ext>
            </p:extLst>
          </p:nvPr>
        </p:nvGraphicFramePr>
        <p:xfrm>
          <a:off x="-454580" y="4030002"/>
          <a:ext cx="666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23469217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06895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345513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1563323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4755532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6168296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5762086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99227309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1267941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quick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Monospace" panose="02000603000000000000" pitchFamily="2" charset="2"/>
                          <a:cs typeface="Monospace" panose="02000603000000000000" pitchFamily="2" charset="2"/>
                        </a:rPr>
                        <a:t>brown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fox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jumps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over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the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lazy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onospace" panose="02000603000000000000" pitchFamily="2" charset="2"/>
                          <a:ea typeface="Batang" panose="02030600000101010101" pitchFamily="18" charset="-127"/>
                          <a:cs typeface="Monospace" panose="02000603000000000000" pitchFamily="2" charset="2"/>
                        </a:rPr>
                        <a:t>dog.</a:t>
                      </a:r>
                      <a:endParaRPr lang="zh-CN" altLang="en-US" dirty="0">
                        <a:latin typeface="Monospace" panose="02000603000000000000" pitchFamily="2" charset="2"/>
                        <a:ea typeface="Batang" panose="02030600000101010101" pitchFamily="18" charset="-127"/>
                        <a:cs typeface="Monospace" panose="02000603000000000000" pitchFamily="2" charset="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27067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B67E7A-09E0-2A3E-9EB2-76B38D70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01731"/>
              </p:ext>
            </p:extLst>
          </p:nvPr>
        </p:nvGraphicFramePr>
        <p:xfrm>
          <a:off x="7179984" y="2838742"/>
          <a:ext cx="3744000" cy="2931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64995262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603712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95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Sum(&lt;bro, bro, row, own, </a:t>
                      </a:r>
                      <a:r>
                        <a:rPr lang="en-US" altLang="zh-CN" dirty="0" err="1"/>
                        <a:t>wn</a:t>
                      </a:r>
                      <a:r>
                        <a:rPr lang="en-US" altLang="zh-CN" dirty="0"/>
                        <a:t>&gt;, &lt;brown&gt;)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2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Sum(&lt;bro, bro, row, own, </a:t>
                      </a:r>
                      <a:r>
                        <a:rPr lang="en-US" altLang="zh-CN" dirty="0" err="1"/>
                        <a:t>wn</a:t>
                      </a:r>
                      <a:r>
                        <a:rPr lang="en-US" altLang="zh-CN" dirty="0"/>
                        <a:t>&gt;, &lt;brown&gt;)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quick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Sum(&lt;bro, bro, row, own, </a:t>
                      </a:r>
                      <a:r>
                        <a:rPr lang="en-US" altLang="zh-CN" dirty="0" err="1"/>
                        <a:t>wn</a:t>
                      </a:r>
                      <a:r>
                        <a:rPr lang="en-US" altLang="zh-CN" dirty="0"/>
                        <a:t>&gt;, &lt;brown&gt;)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fox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39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Sum(&lt;bro, bro, row, own, </a:t>
                      </a:r>
                      <a:r>
                        <a:rPr lang="en-US" altLang="zh-CN" dirty="0" err="1"/>
                        <a:t>wn</a:t>
                      </a:r>
                      <a:r>
                        <a:rPr lang="en-US" altLang="zh-CN" dirty="0"/>
                        <a:t>&gt;, &lt;brown&gt;)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jumps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09152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C6C41C4-009B-8D9A-7A05-F0A792393654}"/>
              </a:ext>
            </a:extLst>
          </p:cNvPr>
          <p:cNvSpPr txBox="1"/>
          <p:nvPr/>
        </p:nvSpPr>
        <p:spPr>
          <a:xfrm>
            <a:off x="2504334" y="3429000"/>
            <a:ext cx="1624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Source Text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E13ABC-A914-4C87-4C06-A500FC972A2A}"/>
              </a:ext>
            </a:extLst>
          </p:cNvPr>
          <p:cNvSpPr txBox="1"/>
          <p:nvPr/>
        </p:nvSpPr>
        <p:spPr>
          <a:xfrm>
            <a:off x="7963975" y="2193545"/>
            <a:ext cx="2176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Training Samples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108F018-8E2B-83D1-1477-768064659766}"/>
              </a:ext>
            </a:extLst>
          </p:cNvPr>
          <p:cNvSpPr/>
          <p:nvPr/>
        </p:nvSpPr>
        <p:spPr>
          <a:xfrm>
            <a:off x="6439688" y="4121442"/>
            <a:ext cx="506028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4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218</Words>
  <Application>Microsoft Office PowerPoint</Application>
  <PresentationFormat>宽屏</PresentationFormat>
  <Paragraphs>147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Monospace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令麒 曾</dc:creator>
  <cp:lastModifiedBy>令麒 曾</cp:lastModifiedBy>
  <cp:revision>14</cp:revision>
  <dcterms:created xsi:type="dcterms:W3CDTF">2025-01-25T15:26:16Z</dcterms:created>
  <dcterms:modified xsi:type="dcterms:W3CDTF">2025-01-27T07:39:02Z</dcterms:modified>
</cp:coreProperties>
</file>