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58" r:id="rId3"/>
    <p:sldId id="259" r:id="rId4"/>
    <p:sldId id="261" r:id="rId5"/>
    <p:sldId id="280" r:id="rId6"/>
    <p:sldId id="262" r:id="rId7"/>
    <p:sldId id="281" r:id="rId8"/>
    <p:sldId id="263" r:id="rId9"/>
    <p:sldId id="264" r:id="rId10"/>
    <p:sldId id="265" r:id="rId11"/>
    <p:sldId id="273" r:id="rId12"/>
    <p:sldId id="282" r:id="rId13"/>
    <p:sldId id="278" r:id="rId14"/>
    <p:sldId id="276" r:id="rId15"/>
    <p:sldId id="27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6586627-D83A-4224-871E-E4FD0597C564}">
  <a:tblStyle styleId="{16586627-D83A-4224-871E-E4FD0597C56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7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35BA98-B7B1-4916-A2AD-B7379743A93B}" type="doc">
      <dgm:prSet loTypeId="urn:microsoft.com/office/officeart/2005/8/layout/hProcess3" loCatId="process" qsTypeId="urn:microsoft.com/office/officeart/2005/8/quickstyle/3d2" qsCatId="3D" csTypeId="urn:microsoft.com/office/officeart/2005/8/colors/accent2_2" csCatId="accent2" phldr="1"/>
      <dgm:spPr/>
    </dgm:pt>
    <dgm:pt modelId="{21FB696B-A2A6-49E9-B9FA-DF266BDA1928}">
      <dgm:prSet phldrT="[Texto]"/>
      <dgm:spPr/>
      <dgm:t>
        <a:bodyPr/>
        <a:lstStyle/>
        <a:p>
          <a:r>
            <a:rPr lang="es-ES" dirty="0" err="1" smtClean="0"/>
            <a:t>Ánalisis</a:t>
          </a:r>
          <a:r>
            <a:rPr lang="es-ES" dirty="0" smtClean="0"/>
            <a:t> del problema</a:t>
          </a:r>
          <a:endParaRPr lang="es-ES" dirty="0"/>
        </a:p>
      </dgm:t>
    </dgm:pt>
    <dgm:pt modelId="{43C850E4-21C2-4606-B6A1-DC0F25BA20C0}" type="parTrans" cxnId="{6E06B46C-6A0B-48F5-908C-11E6ACB9AE3F}">
      <dgm:prSet/>
      <dgm:spPr/>
      <dgm:t>
        <a:bodyPr/>
        <a:lstStyle/>
        <a:p>
          <a:endParaRPr lang="es-ES"/>
        </a:p>
      </dgm:t>
    </dgm:pt>
    <dgm:pt modelId="{BB57A15B-D2A1-49EE-8812-73DA07BFCA65}" type="sibTrans" cxnId="{6E06B46C-6A0B-48F5-908C-11E6ACB9AE3F}">
      <dgm:prSet/>
      <dgm:spPr/>
      <dgm:t>
        <a:bodyPr/>
        <a:lstStyle/>
        <a:p>
          <a:endParaRPr lang="es-ES"/>
        </a:p>
      </dgm:t>
    </dgm:pt>
    <dgm:pt modelId="{8F8E6D3C-DE17-435F-AA92-2D63CBECA536}">
      <dgm:prSet phldrT="[Texto]"/>
      <dgm:spPr/>
      <dgm:t>
        <a:bodyPr/>
        <a:lstStyle/>
        <a:p>
          <a:r>
            <a:rPr lang="es-ES" dirty="0" smtClean="0"/>
            <a:t>Tecnologías a utilizar</a:t>
          </a:r>
          <a:endParaRPr lang="es-ES" dirty="0"/>
        </a:p>
      </dgm:t>
    </dgm:pt>
    <dgm:pt modelId="{1DE57533-B5D4-4666-8B80-367E00C01211}" type="parTrans" cxnId="{C9578557-CD7B-4CC2-9552-8B6C16E472E8}">
      <dgm:prSet/>
      <dgm:spPr/>
      <dgm:t>
        <a:bodyPr/>
        <a:lstStyle/>
        <a:p>
          <a:endParaRPr lang="es-ES"/>
        </a:p>
      </dgm:t>
    </dgm:pt>
    <dgm:pt modelId="{365C3233-EE3C-4A8B-B6C6-0A1E54DD30B6}" type="sibTrans" cxnId="{C9578557-CD7B-4CC2-9552-8B6C16E472E8}">
      <dgm:prSet/>
      <dgm:spPr/>
      <dgm:t>
        <a:bodyPr/>
        <a:lstStyle/>
        <a:p>
          <a:endParaRPr lang="es-ES"/>
        </a:p>
      </dgm:t>
    </dgm:pt>
    <dgm:pt modelId="{655BCA4C-AB47-411E-9430-13D9C59B1552}">
      <dgm:prSet phldrT="[Texto]"/>
      <dgm:spPr/>
      <dgm:t>
        <a:bodyPr/>
        <a:lstStyle/>
        <a:p>
          <a:r>
            <a:rPr lang="es-ES" dirty="0" smtClean="0"/>
            <a:t>Desarrollo</a:t>
          </a:r>
          <a:endParaRPr lang="es-ES" dirty="0"/>
        </a:p>
      </dgm:t>
    </dgm:pt>
    <dgm:pt modelId="{B2F849E0-BDBE-44EA-B406-F0FA3E4D361E}" type="parTrans" cxnId="{65F8C32C-2C82-4C30-846D-36E00166E80E}">
      <dgm:prSet/>
      <dgm:spPr/>
      <dgm:t>
        <a:bodyPr/>
        <a:lstStyle/>
        <a:p>
          <a:endParaRPr lang="es-ES"/>
        </a:p>
      </dgm:t>
    </dgm:pt>
    <dgm:pt modelId="{6E81CB9E-F4C5-4E2C-8CF8-EA8579C73E63}" type="sibTrans" cxnId="{65F8C32C-2C82-4C30-846D-36E00166E80E}">
      <dgm:prSet/>
      <dgm:spPr/>
      <dgm:t>
        <a:bodyPr/>
        <a:lstStyle/>
        <a:p>
          <a:endParaRPr lang="es-ES"/>
        </a:p>
      </dgm:t>
    </dgm:pt>
    <dgm:pt modelId="{2B82A0EE-41EA-44FB-A626-271FF1B20298}" type="pres">
      <dgm:prSet presAssocID="{0C35BA98-B7B1-4916-A2AD-B7379743A93B}" presName="Name0" presStyleCnt="0">
        <dgm:presLayoutVars>
          <dgm:dir/>
          <dgm:animLvl val="lvl"/>
          <dgm:resizeHandles val="exact"/>
        </dgm:presLayoutVars>
      </dgm:prSet>
      <dgm:spPr/>
    </dgm:pt>
    <dgm:pt modelId="{6E154BA8-0436-4DDF-AA55-A33885983242}" type="pres">
      <dgm:prSet presAssocID="{0C35BA98-B7B1-4916-A2AD-B7379743A93B}" presName="dummy" presStyleCnt="0"/>
      <dgm:spPr/>
    </dgm:pt>
    <dgm:pt modelId="{83D9B39C-B1E9-420F-914D-A419F58EBBE0}" type="pres">
      <dgm:prSet presAssocID="{0C35BA98-B7B1-4916-A2AD-B7379743A93B}" presName="linH" presStyleCnt="0"/>
      <dgm:spPr/>
    </dgm:pt>
    <dgm:pt modelId="{A7A9E87D-20A6-46AE-832A-A2973A9C3B98}" type="pres">
      <dgm:prSet presAssocID="{0C35BA98-B7B1-4916-A2AD-B7379743A93B}" presName="padding1" presStyleCnt="0"/>
      <dgm:spPr/>
    </dgm:pt>
    <dgm:pt modelId="{1706F40D-4606-49EE-AC0F-7E67186F2C1D}" type="pres">
      <dgm:prSet presAssocID="{21FB696B-A2A6-49E9-B9FA-DF266BDA1928}" presName="linV" presStyleCnt="0"/>
      <dgm:spPr/>
    </dgm:pt>
    <dgm:pt modelId="{4A12E723-7935-4C67-A76D-D7FD7C6BD2DC}" type="pres">
      <dgm:prSet presAssocID="{21FB696B-A2A6-49E9-B9FA-DF266BDA1928}" presName="spVertical1" presStyleCnt="0"/>
      <dgm:spPr/>
    </dgm:pt>
    <dgm:pt modelId="{B33D2E66-BFED-4F02-B5D2-817E3F87A182}" type="pres">
      <dgm:prSet presAssocID="{21FB696B-A2A6-49E9-B9FA-DF266BDA1928}" presName="parTx" presStyleLbl="revTx" presStyleIdx="0" presStyleCnt="3">
        <dgm:presLayoutVars>
          <dgm:chMax val="0"/>
          <dgm:chPref val="0"/>
          <dgm:bulletEnabled val="1"/>
        </dgm:presLayoutVars>
      </dgm:prSet>
      <dgm:spPr/>
      <dgm:t>
        <a:bodyPr/>
        <a:lstStyle/>
        <a:p>
          <a:endParaRPr lang="es-ES"/>
        </a:p>
      </dgm:t>
    </dgm:pt>
    <dgm:pt modelId="{EA575B20-5EFE-4119-B42F-5A9CDE558D66}" type="pres">
      <dgm:prSet presAssocID="{21FB696B-A2A6-49E9-B9FA-DF266BDA1928}" presName="spVertical2" presStyleCnt="0"/>
      <dgm:spPr/>
    </dgm:pt>
    <dgm:pt modelId="{6B9D04B4-65BF-4E2C-912B-AC768E3E1742}" type="pres">
      <dgm:prSet presAssocID="{21FB696B-A2A6-49E9-B9FA-DF266BDA1928}" presName="spVertical3" presStyleCnt="0"/>
      <dgm:spPr/>
    </dgm:pt>
    <dgm:pt modelId="{5C467E87-8CEF-4CE9-A5E1-53F9899820C3}" type="pres">
      <dgm:prSet presAssocID="{BB57A15B-D2A1-49EE-8812-73DA07BFCA65}" presName="space" presStyleCnt="0"/>
      <dgm:spPr/>
    </dgm:pt>
    <dgm:pt modelId="{9D2F9779-12B8-4DD1-BABB-F346F466A0F8}" type="pres">
      <dgm:prSet presAssocID="{8F8E6D3C-DE17-435F-AA92-2D63CBECA536}" presName="linV" presStyleCnt="0"/>
      <dgm:spPr/>
    </dgm:pt>
    <dgm:pt modelId="{D59CEEBD-2980-4763-A95C-ACC1D60B7454}" type="pres">
      <dgm:prSet presAssocID="{8F8E6D3C-DE17-435F-AA92-2D63CBECA536}" presName="spVertical1" presStyleCnt="0"/>
      <dgm:spPr/>
    </dgm:pt>
    <dgm:pt modelId="{0E9BEC15-5CF4-4082-966F-04DD233D642F}" type="pres">
      <dgm:prSet presAssocID="{8F8E6D3C-DE17-435F-AA92-2D63CBECA536}" presName="parTx" presStyleLbl="revTx" presStyleIdx="1" presStyleCnt="3">
        <dgm:presLayoutVars>
          <dgm:chMax val="0"/>
          <dgm:chPref val="0"/>
          <dgm:bulletEnabled val="1"/>
        </dgm:presLayoutVars>
      </dgm:prSet>
      <dgm:spPr/>
      <dgm:t>
        <a:bodyPr/>
        <a:lstStyle/>
        <a:p>
          <a:endParaRPr lang="es-ES"/>
        </a:p>
      </dgm:t>
    </dgm:pt>
    <dgm:pt modelId="{E456EA91-A997-4265-B49F-0CE300AA0670}" type="pres">
      <dgm:prSet presAssocID="{8F8E6D3C-DE17-435F-AA92-2D63CBECA536}" presName="spVertical2" presStyleCnt="0"/>
      <dgm:spPr/>
    </dgm:pt>
    <dgm:pt modelId="{254F88E8-BEC3-452C-AF0B-4EC7A910B5FE}" type="pres">
      <dgm:prSet presAssocID="{8F8E6D3C-DE17-435F-AA92-2D63CBECA536}" presName="spVertical3" presStyleCnt="0"/>
      <dgm:spPr/>
    </dgm:pt>
    <dgm:pt modelId="{C05BA943-293C-4EE5-BC71-D87A1D6D0136}" type="pres">
      <dgm:prSet presAssocID="{365C3233-EE3C-4A8B-B6C6-0A1E54DD30B6}" presName="space" presStyleCnt="0"/>
      <dgm:spPr/>
    </dgm:pt>
    <dgm:pt modelId="{48A9360C-3097-421B-AD93-EED193158CC6}" type="pres">
      <dgm:prSet presAssocID="{655BCA4C-AB47-411E-9430-13D9C59B1552}" presName="linV" presStyleCnt="0"/>
      <dgm:spPr/>
    </dgm:pt>
    <dgm:pt modelId="{94603E8C-2F8F-4218-8FE1-0BDEF9B2664F}" type="pres">
      <dgm:prSet presAssocID="{655BCA4C-AB47-411E-9430-13D9C59B1552}" presName="spVertical1" presStyleCnt="0"/>
      <dgm:spPr/>
    </dgm:pt>
    <dgm:pt modelId="{6315443F-3D06-43DF-8DE2-809577270BEF}" type="pres">
      <dgm:prSet presAssocID="{655BCA4C-AB47-411E-9430-13D9C59B1552}" presName="parTx" presStyleLbl="revTx" presStyleIdx="2" presStyleCnt="3">
        <dgm:presLayoutVars>
          <dgm:chMax val="0"/>
          <dgm:chPref val="0"/>
          <dgm:bulletEnabled val="1"/>
        </dgm:presLayoutVars>
      </dgm:prSet>
      <dgm:spPr/>
      <dgm:t>
        <a:bodyPr/>
        <a:lstStyle/>
        <a:p>
          <a:endParaRPr lang="es-ES"/>
        </a:p>
      </dgm:t>
    </dgm:pt>
    <dgm:pt modelId="{33B9295C-8DD8-4580-A20C-06310CB95E34}" type="pres">
      <dgm:prSet presAssocID="{655BCA4C-AB47-411E-9430-13D9C59B1552}" presName="spVertical2" presStyleCnt="0"/>
      <dgm:spPr/>
    </dgm:pt>
    <dgm:pt modelId="{1BA8DD15-4EAB-49E1-B456-29DB804DCC7D}" type="pres">
      <dgm:prSet presAssocID="{655BCA4C-AB47-411E-9430-13D9C59B1552}" presName="spVertical3" presStyleCnt="0"/>
      <dgm:spPr/>
    </dgm:pt>
    <dgm:pt modelId="{5B9704CB-4AFA-498C-8A64-82AB95BFB81D}" type="pres">
      <dgm:prSet presAssocID="{0C35BA98-B7B1-4916-A2AD-B7379743A93B}" presName="padding2" presStyleCnt="0"/>
      <dgm:spPr/>
    </dgm:pt>
    <dgm:pt modelId="{15ED1B9F-257F-44A5-8C01-C10502C2A09F}" type="pres">
      <dgm:prSet presAssocID="{0C35BA98-B7B1-4916-A2AD-B7379743A93B}" presName="negArrow" presStyleCnt="0"/>
      <dgm:spPr/>
    </dgm:pt>
    <dgm:pt modelId="{3EF9B477-7505-449C-A9D6-400A5C0633DC}" type="pres">
      <dgm:prSet presAssocID="{0C35BA98-B7B1-4916-A2AD-B7379743A93B}" presName="backgroundArrow" presStyleLbl="node1" presStyleIdx="0" presStyleCnt="1" custLinFactNeighborX="-70" custLinFactNeighborY="-497"/>
      <dgm:spPr/>
    </dgm:pt>
  </dgm:ptLst>
  <dgm:cxnLst>
    <dgm:cxn modelId="{33E538A4-59B4-429D-A4EB-C8068349B6FD}" type="presOf" srcId="{655BCA4C-AB47-411E-9430-13D9C59B1552}" destId="{6315443F-3D06-43DF-8DE2-809577270BEF}" srcOrd="0" destOrd="0" presId="urn:microsoft.com/office/officeart/2005/8/layout/hProcess3"/>
    <dgm:cxn modelId="{249A7C71-61B1-4563-B1F4-D0152306D49B}" type="presOf" srcId="{0C35BA98-B7B1-4916-A2AD-B7379743A93B}" destId="{2B82A0EE-41EA-44FB-A626-271FF1B20298}" srcOrd="0" destOrd="0" presId="urn:microsoft.com/office/officeart/2005/8/layout/hProcess3"/>
    <dgm:cxn modelId="{C9578557-CD7B-4CC2-9552-8B6C16E472E8}" srcId="{0C35BA98-B7B1-4916-A2AD-B7379743A93B}" destId="{8F8E6D3C-DE17-435F-AA92-2D63CBECA536}" srcOrd="1" destOrd="0" parTransId="{1DE57533-B5D4-4666-8B80-367E00C01211}" sibTransId="{365C3233-EE3C-4A8B-B6C6-0A1E54DD30B6}"/>
    <dgm:cxn modelId="{65F8C32C-2C82-4C30-846D-36E00166E80E}" srcId="{0C35BA98-B7B1-4916-A2AD-B7379743A93B}" destId="{655BCA4C-AB47-411E-9430-13D9C59B1552}" srcOrd="2" destOrd="0" parTransId="{B2F849E0-BDBE-44EA-B406-F0FA3E4D361E}" sibTransId="{6E81CB9E-F4C5-4E2C-8CF8-EA8579C73E63}"/>
    <dgm:cxn modelId="{6E06B46C-6A0B-48F5-908C-11E6ACB9AE3F}" srcId="{0C35BA98-B7B1-4916-A2AD-B7379743A93B}" destId="{21FB696B-A2A6-49E9-B9FA-DF266BDA1928}" srcOrd="0" destOrd="0" parTransId="{43C850E4-21C2-4606-B6A1-DC0F25BA20C0}" sibTransId="{BB57A15B-D2A1-49EE-8812-73DA07BFCA65}"/>
    <dgm:cxn modelId="{72FCB728-FFA1-4F64-AB83-488E496F5F42}" type="presOf" srcId="{8F8E6D3C-DE17-435F-AA92-2D63CBECA536}" destId="{0E9BEC15-5CF4-4082-966F-04DD233D642F}" srcOrd="0" destOrd="0" presId="urn:microsoft.com/office/officeart/2005/8/layout/hProcess3"/>
    <dgm:cxn modelId="{CA11CEE2-7108-4016-89A9-783CBB3C0B7D}" type="presOf" srcId="{21FB696B-A2A6-49E9-B9FA-DF266BDA1928}" destId="{B33D2E66-BFED-4F02-B5D2-817E3F87A182}" srcOrd="0" destOrd="0" presId="urn:microsoft.com/office/officeart/2005/8/layout/hProcess3"/>
    <dgm:cxn modelId="{B89F7AA4-03A3-48E1-8995-11F6C8193565}" type="presParOf" srcId="{2B82A0EE-41EA-44FB-A626-271FF1B20298}" destId="{6E154BA8-0436-4DDF-AA55-A33885983242}" srcOrd="0" destOrd="0" presId="urn:microsoft.com/office/officeart/2005/8/layout/hProcess3"/>
    <dgm:cxn modelId="{115D71DC-65A5-4D4D-B3CD-EA7CA68E0C29}" type="presParOf" srcId="{2B82A0EE-41EA-44FB-A626-271FF1B20298}" destId="{83D9B39C-B1E9-420F-914D-A419F58EBBE0}" srcOrd="1" destOrd="0" presId="urn:microsoft.com/office/officeart/2005/8/layout/hProcess3"/>
    <dgm:cxn modelId="{6100E693-18B9-4E17-989E-E5AD0E635E55}" type="presParOf" srcId="{83D9B39C-B1E9-420F-914D-A419F58EBBE0}" destId="{A7A9E87D-20A6-46AE-832A-A2973A9C3B98}" srcOrd="0" destOrd="0" presId="urn:microsoft.com/office/officeart/2005/8/layout/hProcess3"/>
    <dgm:cxn modelId="{5D9CA4FB-A5CB-47F4-9132-6A23B59B5E6D}" type="presParOf" srcId="{83D9B39C-B1E9-420F-914D-A419F58EBBE0}" destId="{1706F40D-4606-49EE-AC0F-7E67186F2C1D}" srcOrd="1" destOrd="0" presId="urn:microsoft.com/office/officeart/2005/8/layout/hProcess3"/>
    <dgm:cxn modelId="{1D75E3BC-2185-4864-8D2D-A48311920126}" type="presParOf" srcId="{1706F40D-4606-49EE-AC0F-7E67186F2C1D}" destId="{4A12E723-7935-4C67-A76D-D7FD7C6BD2DC}" srcOrd="0" destOrd="0" presId="urn:microsoft.com/office/officeart/2005/8/layout/hProcess3"/>
    <dgm:cxn modelId="{E017918A-8961-4644-94AF-DA618E80136E}" type="presParOf" srcId="{1706F40D-4606-49EE-AC0F-7E67186F2C1D}" destId="{B33D2E66-BFED-4F02-B5D2-817E3F87A182}" srcOrd="1" destOrd="0" presId="urn:microsoft.com/office/officeart/2005/8/layout/hProcess3"/>
    <dgm:cxn modelId="{794C0DE2-FDF2-4C52-9165-30912CA3070F}" type="presParOf" srcId="{1706F40D-4606-49EE-AC0F-7E67186F2C1D}" destId="{EA575B20-5EFE-4119-B42F-5A9CDE558D66}" srcOrd="2" destOrd="0" presId="urn:microsoft.com/office/officeart/2005/8/layout/hProcess3"/>
    <dgm:cxn modelId="{1FB32084-B770-4C96-B4AC-977E2FB648C3}" type="presParOf" srcId="{1706F40D-4606-49EE-AC0F-7E67186F2C1D}" destId="{6B9D04B4-65BF-4E2C-912B-AC768E3E1742}" srcOrd="3" destOrd="0" presId="urn:microsoft.com/office/officeart/2005/8/layout/hProcess3"/>
    <dgm:cxn modelId="{B32288E6-0482-492D-91D4-D1BCE7FEB805}" type="presParOf" srcId="{83D9B39C-B1E9-420F-914D-A419F58EBBE0}" destId="{5C467E87-8CEF-4CE9-A5E1-53F9899820C3}" srcOrd="2" destOrd="0" presId="urn:microsoft.com/office/officeart/2005/8/layout/hProcess3"/>
    <dgm:cxn modelId="{370DFEAC-B73F-42CC-BA70-B05CE7CDFC28}" type="presParOf" srcId="{83D9B39C-B1E9-420F-914D-A419F58EBBE0}" destId="{9D2F9779-12B8-4DD1-BABB-F346F466A0F8}" srcOrd="3" destOrd="0" presId="urn:microsoft.com/office/officeart/2005/8/layout/hProcess3"/>
    <dgm:cxn modelId="{46716E1F-A49E-4FA3-92F2-BE6017DF36EC}" type="presParOf" srcId="{9D2F9779-12B8-4DD1-BABB-F346F466A0F8}" destId="{D59CEEBD-2980-4763-A95C-ACC1D60B7454}" srcOrd="0" destOrd="0" presId="urn:microsoft.com/office/officeart/2005/8/layout/hProcess3"/>
    <dgm:cxn modelId="{1440B007-A7B8-4E61-8D79-84F8796EB485}" type="presParOf" srcId="{9D2F9779-12B8-4DD1-BABB-F346F466A0F8}" destId="{0E9BEC15-5CF4-4082-966F-04DD233D642F}" srcOrd="1" destOrd="0" presId="urn:microsoft.com/office/officeart/2005/8/layout/hProcess3"/>
    <dgm:cxn modelId="{AEB26A5F-B605-4DB2-8F2C-3A1655EF9C11}" type="presParOf" srcId="{9D2F9779-12B8-4DD1-BABB-F346F466A0F8}" destId="{E456EA91-A997-4265-B49F-0CE300AA0670}" srcOrd="2" destOrd="0" presId="urn:microsoft.com/office/officeart/2005/8/layout/hProcess3"/>
    <dgm:cxn modelId="{79FFE086-C616-4195-B514-EC818916894C}" type="presParOf" srcId="{9D2F9779-12B8-4DD1-BABB-F346F466A0F8}" destId="{254F88E8-BEC3-452C-AF0B-4EC7A910B5FE}" srcOrd="3" destOrd="0" presId="urn:microsoft.com/office/officeart/2005/8/layout/hProcess3"/>
    <dgm:cxn modelId="{AC6E505B-7F0D-4259-BC6F-229461E934AD}" type="presParOf" srcId="{83D9B39C-B1E9-420F-914D-A419F58EBBE0}" destId="{C05BA943-293C-4EE5-BC71-D87A1D6D0136}" srcOrd="4" destOrd="0" presId="urn:microsoft.com/office/officeart/2005/8/layout/hProcess3"/>
    <dgm:cxn modelId="{78025B28-2E8A-4F5B-94A3-49AFE1F167C8}" type="presParOf" srcId="{83D9B39C-B1E9-420F-914D-A419F58EBBE0}" destId="{48A9360C-3097-421B-AD93-EED193158CC6}" srcOrd="5" destOrd="0" presId="urn:microsoft.com/office/officeart/2005/8/layout/hProcess3"/>
    <dgm:cxn modelId="{91E093E2-E9AD-469B-B18F-A8DA1138B5D5}" type="presParOf" srcId="{48A9360C-3097-421B-AD93-EED193158CC6}" destId="{94603E8C-2F8F-4218-8FE1-0BDEF9B2664F}" srcOrd="0" destOrd="0" presId="urn:microsoft.com/office/officeart/2005/8/layout/hProcess3"/>
    <dgm:cxn modelId="{8DF1A1EC-A71C-4BAE-A6E6-0AA18DDDB32C}" type="presParOf" srcId="{48A9360C-3097-421B-AD93-EED193158CC6}" destId="{6315443F-3D06-43DF-8DE2-809577270BEF}" srcOrd="1" destOrd="0" presId="urn:microsoft.com/office/officeart/2005/8/layout/hProcess3"/>
    <dgm:cxn modelId="{5E3B6DFD-C661-4605-9A60-640B4B4BA981}" type="presParOf" srcId="{48A9360C-3097-421B-AD93-EED193158CC6}" destId="{33B9295C-8DD8-4580-A20C-06310CB95E34}" srcOrd="2" destOrd="0" presId="urn:microsoft.com/office/officeart/2005/8/layout/hProcess3"/>
    <dgm:cxn modelId="{C9363C78-1797-422F-9DD2-4D6364ADE99E}" type="presParOf" srcId="{48A9360C-3097-421B-AD93-EED193158CC6}" destId="{1BA8DD15-4EAB-49E1-B456-29DB804DCC7D}" srcOrd="3" destOrd="0" presId="urn:microsoft.com/office/officeart/2005/8/layout/hProcess3"/>
    <dgm:cxn modelId="{3CA5E763-2C03-4F40-A0A6-CFFED9AA0E2B}" type="presParOf" srcId="{83D9B39C-B1E9-420F-914D-A419F58EBBE0}" destId="{5B9704CB-4AFA-498C-8A64-82AB95BFB81D}" srcOrd="6" destOrd="0" presId="urn:microsoft.com/office/officeart/2005/8/layout/hProcess3"/>
    <dgm:cxn modelId="{A6BC879C-F523-4D29-BAD2-DAA895D73073}" type="presParOf" srcId="{83D9B39C-B1E9-420F-914D-A419F58EBBE0}" destId="{15ED1B9F-257F-44A5-8C01-C10502C2A09F}" srcOrd="7" destOrd="0" presId="urn:microsoft.com/office/officeart/2005/8/layout/hProcess3"/>
    <dgm:cxn modelId="{573E1229-73E7-4D1B-A3AF-295AAC9A4067}" type="presParOf" srcId="{83D9B39C-B1E9-420F-914D-A419F58EBBE0}" destId="{3EF9B477-7505-449C-A9D6-400A5C0633DC}" srcOrd="8" destOrd="0" presId="urn:microsoft.com/office/officeart/2005/8/layout/h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A14BCA-7909-4057-BB8D-2FDD7FB8C54D}" type="doc">
      <dgm:prSet loTypeId="urn:microsoft.com/office/officeart/2005/8/layout/arrow2" loCatId="process" qsTypeId="urn:microsoft.com/office/officeart/2005/8/quickstyle/simple1" qsCatId="simple" csTypeId="urn:microsoft.com/office/officeart/2005/8/colors/colorful1" csCatId="colorful" phldr="1"/>
      <dgm:spPr/>
    </dgm:pt>
    <dgm:pt modelId="{06F5A185-D4F7-495B-884A-BDF2D83474B4}">
      <dgm:prSet phldrT="[Texto]" custT="1"/>
      <dgm:spPr/>
      <dgm:t>
        <a:bodyPr/>
        <a:lstStyle/>
        <a:p>
          <a:r>
            <a:rPr lang="es-ES" sz="1600" b="1" dirty="0" smtClean="0"/>
            <a:t>Web minimalista</a:t>
          </a:r>
        </a:p>
      </dgm:t>
    </dgm:pt>
    <dgm:pt modelId="{B2E337E5-7A17-4DFE-947C-9DB4B277335C}" type="parTrans" cxnId="{E81FBAD8-23BC-4808-A4F0-17946586D14F}">
      <dgm:prSet/>
      <dgm:spPr/>
      <dgm:t>
        <a:bodyPr/>
        <a:lstStyle/>
        <a:p>
          <a:endParaRPr lang="es-ES"/>
        </a:p>
      </dgm:t>
    </dgm:pt>
    <dgm:pt modelId="{3584F9DA-6286-4C6E-9C31-2D8442C596AD}" type="sibTrans" cxnId="{E81FBAD8-23BC-4808-A4F0-17946586D14F}">
      <dgm:prSet/>
      <dgm:spPr/>
      <dgm:t>
        <a:bodyPr/>
        <a:lstStyle/>
        <a:p>
          <a:endParaRPr lang="es-ES"/>
        </a:p>
      </dgm:t>
    </dgm:pt>
    <dgm:pt modelId="{03A1026B-459A-490E-BAF4-C930BA74EF5A}">
      <dgm:prSet phldrT="[Texto]"/>
      <dgm:spPr/>
      <dgm:t>
        <a:bodyPr/>
        <a:lstStyle/>
        <a:p>
          <a:r>
            <a:rPr lang="es-ES" b="1" dirty="0" err="1" smtClean="0"/>
            <a:t>Responsive</a:t>
          </a:r>
          <a:endParaRPr lang="es-ES" b="1" dirty="0"/>
        </a:p>
      </dgm:t>
    </dgm:pt>
    <dgm:pt modelId="{1F9F72C2-A7FD-46A0-A8CD-6DB516F793DE}" type="parTrans" cxnId="{DF68040B-1DFC-433C-8F3B-A2DAE06FE389}">
      <dgm:prSet/>
      <dgm:spPr/>
      <dgm:t>
        <a:bodyPr/>
        <a:lstStyle/>
        <a:p>
          <a:endParaRPr lang="es-ES"/>
        </a:p>
      </dgm:t>
    </dgm:pt>
    <dgm:pt modelId="{C572EE70-2FCA-43AC-96C0-03F728956770}" type="sibTrans" cxnId="{DF68040B-1DFC-433C-8F3B-A2DAE06FE389}">
      <dgm:prSet/>
      <dgm:spPr/>
      <dgm:t>
        <a:bodyPr/>
        <a:lstStyle/>
        <a:p>
          <a:endParaRPr lang="es-ES"/>
        </a:p>
      </dgm:t>
    </dgm:pt>
    <dgm:pt modelId="{9D453C56-888E-45BA-AFA6-EAACE320E737}">
      <dgm:prSet phldrT="[Texto]" custT="1"/>
      <dgm:spPr/>
      <dgm:t>
        <a:bodyPr/>
        <a:lstStyle/>
        <a:p>
          <a:r>
            <a:rPr lang="es-ES" sz="1400" b="1" dirty="0" err="1" smtClean="0"/>
            <a:t>SinglePageApplication</a:t>
          </a:r>
          <a:endParaRPr lang="es-ES" sz="1400" b="1" dirty="0"/>
        </a:p>
      </dgm:t>
    </dgm:pt>
    <dgm:pt modelId="{E39D2CD0-6985-4505-B49D-F06AF3F3ABE2}" type="parTrans" cxnId="{1FCE6F35-8047-42E9-BC42-7F3CE52087AC}">
      <dgm:prSet/>
      <dgm:spPr/>
      <dgm:t>
        <a:bodyPr/>
        <a:lstStyle/>
        <a:p>
          <a:endParaRPr lang="es-ES"/>
        </a:p>
      </dgm:t>
    </dgm:pt>
    <dgm:pt modelId="{EB28771E-A2C6-4FF2-8D4E-60AA590CA3E8}" type="sibTrans" cxnId="{1FCE6F35-8047-42E9-BC42-7F3CE52087AC}">
      <dgm:prSet/>
      <dgm:spPr/>
      <dgm:t>
        <a:bodyPr/>
        <a:lstStyle/>
        <a:p>
          <a:endParaRPr lang="es-ES"/>
        </a:p>
      </dgm:t>
    </dgm:pt>
    <dgm:pt modelId="{19015746-6D96-46CB-98FC-1992CB736E93}" type="pres">
      <dgm:prSet presAssocID="{A3A14BCA-7909-4057-BB8D-2FDD7FB8C54D}" presName="arrowDiagram" presStyleCnt="0">
        <dgm:presLayoutVars>
          <dgm:chMax val="5"/>
          <dgm:dir/>
          <dgm:resizeHandles val="exact"/>
        </dgm:presLayoutVars>
      </dgm:prSet>
      <dgm:spPr/>
    </dgm:pt>
    <dgm:pt modelId="{0E6330C0-97B2-4940-BBD7-324F3D2D4744}" type="pres">
      <dgm:prSet presAssocID="{A3A14BCA-7909-4057-BB8D-2FDD7FB8C54D}" presName="arrow" presStyleLbl="bgShp" presStyleIdx="0" presStyleCnt="1"/>
      <dgm:spPr/>
    </dgm:pt>
    <dgm:pt modelId="{AB915202-4E67-432A-B89E-0389B597106F}" type="pres">
      <dgm:prSet presAssocID="{A3A14BCA-7909-4057-BB8D-2FDD7FB8C54D}" presName="arrowDiagram3" presStyleCnt="0"/>
      <dgm:spPr/>
    </dgm:pt>
    <dgm:pt modelId="{F94815FF-D380-445F-A170-E13BF988D233}" type="pres">
      <dgm:prSet presAssocID="{06F5A185-D4F7-495B-884A-BDF2D83474B4}" presName="bullet3a" presStyleLbl="node1" presStyleIdx="0" presStyleCnt="3"/>
      <dgm:spPr/>
    </dgm:pt>
    <dgm:pt modelId="{AA16EFB3-5CA5-4A6A-A20F-DB88ABEBB04E}" type="pres">
      <dgm:prSet presAssocID="{06F5A185-D4F7-495B-884A-BDF2D83474B4}" presName="textBox3a" presStyleLbl="revTx" presStyleIdx="0" presStyleCnt="3">
        <dgm:presLayoutVars>
          <dgm:bulletEnabled val="1"/>
        </dgm:presLayoutVars>
      </dgm:prSet>
      <dgm:spPr/>
      <dgm:t>
        <a:bodyPr/>
        <a:lstStyle/>
        <a:p>
          <a:endParaRPr lang="es-ES"/>
        </a:p>
      </dgm:t>
    </dgm:pt>
    <dgm:pt modelId="{71436528-18A3-4CBE-9724-07C9E74BE9A3}" type="pres">
      <dgm:prSet presAssocID="{03A1026B-459A-490E-BAF4-C930BA74EF5A}" presName="bullet3b" presStyleLbl="node1" presStyleIdx="1" presStyleCnt="3"/>
      <dgm:spPr/>
    </dgm:pt>
    <dgm:pt modelId="{9BC71048-A110-4182-B9BA-80AEDC2CE038}" type="pres">
      <dgm:prSet presAssocID="{03A1026B-459A-490E-BAF4-C930BA74EF5A}" presName="textBox3b" presStyleLbl="revTx" presStyleIdx="1" presStyleCnt="3">
        <dgm:presLayoutVars>
          <dgm:bulletEnabled val="1"/>
        </dgm:presLayoutVars>
      </dgm:prSet>
      <dgm:spPr/>
      <dgm:t>
        <a:bodyPr/>
        <a:lstStyle/>
        <a:p>
          <a:endParaRPr lang="es-ES"/>
        </a:p>
      </dgm:t>
    </dgm:pt>
    <dgm:pt modelId="{9FDE014A-60CD-42BC-8F73-4072D15102BB}" type="pres">
      <dgm:prSet presAssocID="{9D453C56-888E-45BA-AFA6-EAACE320E737}" presName="bullet3c" presStyleLbl="node1" presStyleIdx="2" presStyleCnt="3"/>
      <dgm:spPr/>
    </dgm:pt>
    <dgm:pt modelId="{5B7A5EAF-4A86-481D-A9B2-51A792B9D79E}" type="pres">
      <dgm:prSet presAssocID="{9D453C56-888E-45BA-AFA6-EAACE320E737}" presName="textBox3c" presStyleLbl="revTx" presStyleIdx="2" presStyleCnt="3">
        <dgm:presLayoutVars>
          <dgm:bulletEnabled val="1"/>
        </dgm:presLayoutVars>
      </dgm:prSet>
      <dgm:spPr/>
      <dgm:t>
        <a:bodyPr/>
        <a:lstStyle/>
        <a:p>
          <a:endParaRPr lang="es-ES"/>
        </a:p>
      </dgm:t>
    </dgm:pt>
  </dgm:ptLst>
  <dgm:cxnLst>
    <dgm:cxn modelId="{E81FBAD8-23BC-4808-A4F0-17946586D14F}" srcId="{A3A14BCA-7909-4057-BB8D-2FDD7FB8C54D}" destId="{06F5A185-D4F7-495B-884A-BDF2D83474B4}" srcOrd="0" destOrd="0" parTransId="{B2E337E5-7A17-4DFE-947C-9DB4B277335C}" sibTransId="{3584F9DA-6286-4C6E-9C31-2D8442C596AD}"/>
    <dgm:cxn modelId="{DF68040B-1DFC-433C-8F3B-A2DAE06FE389}" srcId="{A3A14BCA-7909-4057-BB8D-2FDD7FB8C54D}" destId="{03A1026B-459A-490E-BAF4-C930BA74EF5A}" srcOrd="1" destOrd="0" parTransId="{1F9F72C2-A7FD-46A0-A8CD-6DB516F793DE}" sibTransId="{C572EE70-2FCA-43AC-96C0-03F728956770}"/>
    <dgm:cxn modelId="{5340A1BF-17F7-4873-A84C-EABC5AA0A640}" type="presOf" srcId="{03A1026B-459A-490E-BAF4-C930BA74EF5A}" destId="{9BC71048-A110-4182-B9BA-80AEDC2CE038}" srcOrd="0" destOrd="0" presId="urn:microsoft.com/office/officeart/2005/8/layout/arrow2"/>
    <dgm:cxn modelId="{94674F93-6A7B-4D42-A2C5-425EAFE0B01C}" type="presOf" srcId="{06F5A185-D4F7-495B-884A-BDF2D83474B4}" destId="{AA16EFB3-5CA5-4A6A-A20F-DB88ABEBB04E}" srcOrd="0" destOrd="0" presId="urn:microsoft.com/office/officeart/2005/8/layout/arrow2"/>
    <dgm:cxn modelId="{E27EE9D0-8D7F-4574-89F2-D2D2770BD30C}" type="presOf" srcId="{A3A14BCA-7909-4057-BB8D-2FDD7FB8C54D}" destId="{19015746-6D96-46CB-98FC-1992CB736E93}" srcOrd="0" destOrd="0" presId="urn:microsoft.com/office/officeart/2005/8/layout/arrow2"/>
    <dgm:cxn modelId="{0CA45CFE-2D68-4007-8F98-4A4CA9F80187}" type="presOf" srcId="{9D453C56-888E-45BA-AFA6-EAACE320E737}" destId="{5B7A5EAF-4A86-481D-A9B2-51A792B9D79E}" srcOrd="0" destOrd="0" presId="urn:microsoft.com/office/officeart/2005/8/layout/arrow2"/>
    <dgm:cxn modelId="{1FCE6F35-8047-42E9-BC42-7F3CE52087AC}" srcId="{A3A14BCA-7909-4057-BB8D-2FDD7FB8C54D}" destId="{9D453C56-888E-45BA-AFA6-EAACE320E737}" srcOrd="2" destOrd="0" parTransId="{E39D2CD0-6985-4505-B49D-F06AF3F3ABE2}" sibTransId="{EB28771E-A2C6-4FF2-8D4E-60AA590CA3E8}"/>
    <dgm:cxn modelId="{027E8537-B3B9-40BB-BAD5-0A6295FA99DC}" type="presParOf" srcId="{19015746-6D96-46CB-98FC-1992CB736E93}" destId="{0E6330C0-97B2-4940-BBD7-324F3D2D4744}" srcOrd="0" destOrd="0" presId="urn:microsoft.com/office/officeart/2005/8/layout/arrow2"/>
    <dgm:cxn modelId="{093E9238-C8A4-4F93-A546-A65671519CCA}" type="presParOf" srcId="{19015746-6D96-46CB-98FC-1992CB736E93}" destId="{AB915202-4E67-432A-B89E-0389B597106F}" srcOrd="1" destOrd="0" presId="urn:microsoft.com/office/officeart/2005/8/layout/arrow2"/>
    <dgm:cxn modelId="{722C97DD-C6DB-48DE-8960-70BBAA93B162}" type="presParOf" srcId="{AB915202-4E67-432A-B89E-0389B597106F}" destId="{F94815FF-D380-445F-A170-E13BF988D233}" srcOrd="0" destOrd="0" presId="urn:microsoft.com/office/officeart/2005/8/layout/arrow2"/>
    <dgm:cxn modelId="{FD2A2DC3-1762-448E-AB30-A3F69A6D1194}" type="presParOf" srcId="{AB915202-4E67-432A-B89E-0389B597106F}" destId="{AA16EFB3-5CA5-4A6A-A20F-DB88ABEBB04E}" srcOrd="1" destOrd="0" presId="urn:microsoft.com/office/officeart/2005/8/layout/arrow2"/>
    <dgm:cxn modelId="{F0055361-3DF3-48F0-B76C-D9FD6EACA638}" type="presParOf" srcId="{AB915202-4E67-432A-B89E-0389B597106F}" destId="{71436528-18A3-4CBE-9724-07C9E74BE9A3}" srcOrd="2" destOrd="0" presId="urn:microsoft.com/office/officeart/2005/8/layout/arrow2"/>
    <dgm:cxn modelId="{37A7783B-0285-4B42-8D62-4F2D89827474}" type="presParOf" srcId="{AB915202-4E67-432A-B89E-0389B597106F}" destId="{9BC71048-A110-4182-B9BA-80AEDC2CE038}" srcOrd="3" destOrd="0" presId="urn:microsoft.com/office/officeart/2005/8/layout/arrow2"/>
    <dgm:cxn modelId="{740F6143-4B19-4F68-920A-99B0218AFF5F}" type="presParOf" srcId="{AB915202-4E67-432A-B89E-0389B597106F}" destId="{9FDE014A-60CD-42BC-8F73-4072D15102BB}" srcOrd="4" destOrd="0" presId="urn:microsoft.com/office/officeart/2005/8/layout/arrow2"/>
    <dgm:cxn modelId="{0B0599D0-8BF3-4B2D-8E87-18EBE16785EE}" type="presParOf" srcId="{AB915202-4E67-432A-B89E-0389B597106F}" destId="{5B7A5EAF-4A86-481D-A9B2-51A792B9D79E}"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9B477-7505-449C-A9D6-400A5C0633DC}">
      <dsp:nvSpPr>
        <dsp:cNvPr id="0" name=""/>
        <dsp:cNvSpPr/>
      </dsp:nvSpPr>
      <dsp:spPr>
        <a:xfrm>
          <a:off x="0" y="714986"/>
          <a:ext cx="4546609" cy="1506154"/>
        </a:xfrm>
        <a:prstGeom prst="rightArrow">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315443F-3D06-43DF-8DE2-809577270BEF}">
      <dsp:nvSpPr>
        <dsp:cNvPr id="0" name=""/>
        <dsp:cNvSpPr/>
      </dsp:nvSpPr>
      <dsp:spPr>
        <a:xfrm>
          <a:off x="2996366" y="1099010"/>
          <a:ext cx="1095581" cy="753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es-ES" sz="1600" kern="1200" dirty="0" smtClean="0"/>
            <a:t>Desarrollo</a:t>
          </a:r>
          <a:endParaRPr lang="es-ES" sz="1600" kern="1200" dirty="0"/>
        </a:p>
      </dsp:txBody>
      <dsp:txXfrm>
        <a:off x="2996366" y="1099010"/>
        <a:ext cx="1095581" cy="753077"/>
      </dsp:txXfrm>
    </dsp:sp>
    <dsp:sp modelId="{0E9BEC15-5CF4-4082-966F-04DD233D642F}">
      <dsp:nvSpPr>
        <dsp:cNvPr id="0" name=""/>
        <dsp:cNvSpPr/>
      </dsp:nvSpPr>
      <dsp:spPr>
        <a:xfrm>
          <a:off x="1681668" y="1099010"/>
          <a:ext cx="1095581" cy="753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es-ES" sz="1600" kern="1200" dirty="0" smtClean="0"/>
            <a:t>Tecnologías a utilizar</a:t>
          </a:r>
          <a:endParaRPr lang="es-ES" sz="1600" kern="1200" dirty="0"/>
        </a:p>
      </dsp:txBody>
      <dsp:txXfrm>
        <a:off x="1681668" y="1099010"/>
        <a:ext cx="1095581" cy="753077"/>
      </dsp:txXfrm>
    </dsp:sp>
    <dsp:sp modelId="{B33D2E66-BFED-4F02-B5D2-817E3F87A182}">
      <dsp:nvSpPr>
        <dsp:cNvPr id="0" name=""/>
        <dsp:cNvSpPr/>
      </dsp:nvSpPr>
      <dsp:spPr>
        <a:xfrm>
          <a:off x="366969" y="1099010"/>
          <a:ext cx="1095581" cy="753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es-ES" sz="1600" kern="1200" dirty="0" err="1" smtClean="0"/>
            <a:t>Ánalisis</a:t>
          </a:r>
          <a:r>
            <a:rPr lang="es-ES" sz="1600" kern="1200" dirty="0" smtClean="0"/>
            <a:t> del problema</a:t>
          </a:r>
          <a:endParaRPr lang="es-ES" sz="1600" kern="1200" dirty="0"/>
        </a:p>
      </dsp:txBody>
      <dsp:txXfrm>
        <a:off x="366969" y="1099010"/>
        <a:ext cx="1095581" cy="75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330C0-97B2-4940-BBD7-324F3D2D4744}">
      <dsp:nvSpPr>
        <dsp:cNvPr id="0" name=""/>
        <dsp:cNvSpPr/>
      </dsp:nvSpPr>
      <dsp:spPr>
        <a:xfrm>
          <a:off x="1542752" y="0"/>
          <a:ext cx="5555455" cy="3472159"/>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4815FF-D380-445F-A170-E13BF988D233}">
      <dsp:nvSpPr>
        <dsp:cNvPr id="0" name=""/>
        <dsp:cNvSpPr/>
      </dsp:nvSpPr>
      <dsp:spPr>
        <a:xfrm>
          <a:off x="2248294" y="2396484"/>
          <a:ext cx="144441" cy="14444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16EFB3-5CA5-4A6A-A20F-DB88ABEBB04E}">
      <dsp:nvSpPr>
        <dsp:cNvPr id="0" name=""/>
        <dsp:cNvSpPr/>
      </dsp:nvSpPr>
      <dsp:spPr>
        <a:xfrm>
          <a:off x="2320515" y="2468705"/>
          <a:ext cx="1294421" cy="100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37" tIns="0" rIns="0" bIns="0" numCol="1" spcCol="1270" anchor="t" anchorCtr="0">
          <a:noAutofit/>
        </a:bodyPr>
        <a:lstStyle/>
        <a:p>
          <a:pPr lvl="0" algn="l" defTabSz="711200">
            <a:lnSpc>
              <a:spcPct val="90000"/>
            </a:lnSpc>
            <a:spcBef>
              <a:spcPct val="0"/>
            </a:spcBef>
            <a:spcAft>
              <a:spcPct val="35000"/>
            </a:spcAft>
          </a:pPr>
          <a:r>
            <a:rPr lang="es-ES" sz="1600" b="1" kern="1200" dirty="0" smtClean="0"/>
            <a:t>Web minimalista</a:t>
          </a:r>
        </a:p>
      </dsp:txBody>
      <dsp:txXfrm>
        <a:off x="2320515" y="2468705"/>
        <a:ext cx="1294421" cy="1003454"/>
      </dsp:txXfrm>
    </dsp:sp>
    <dsp:sp modelId="{71436528-18A3-4CBE-9724-07C9E74BE9A3}">
      <dsp:nvSpPr>
        <dsp:cNvPr id="0" name=""/>
        <dsp:cNvSpPr/>
      </dsp:nvSpPr>
      <dsp:spPr>
        <a:xfrm>
          <a:off x="3523272" y="1452751"/>
          <a:ext cx="261106" cy="26110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C71048-A110-4182-B9BA-80AEDC2CE038}">
      <dsp:nvSpPr>
        <dsp:cNvPr id="0" name=""/>
        <dsp:cNvSpPr/>
      </dsp:nvSpPr>
      <dsp:spPr>
        <a:xfrm>
          <a:off x="3653825" y="1583304"/>
          <a:ext cx="1333309" cy="188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5" tIns="0" rIns="0" bIns="0" numCol="1" spcCol="1270" anchor="t" anchorCtr="0">
          <a:noAutofit/>
        </a:bodyPr>
        <a:lstStyle/>
        <a:p>
          <a:pPr lvl="0" algn="l" defTabSz="711200">
            <a:lnSpc>
              <a:spcPct val="90000"/>
            </a:lnSpc>
            <a:spcBef>
              <a:spcPct val="0"/>
            </a:spcBef>
            <a:spcAft>
              <a:spcPct val="35000"/>
            </a:spcAft>
          </a:pPr>
          <a:r>
            <a:rPr lang="es-ES" sz="1600" b="1" kern="1200" dirty="0" err="1" smtClean="0"/>
            <a:t>Responsive</a:t>
          </a:r>
          <a:endParaRPr lang="es-ES" sz="1600" b="1" kern="1200" dirty="0"/>
        </a:p>
      </dsp:txBody>
      <dsp:txXfrm>
        <a:off x="3653825" y="1583304"/>
        <a:ext cx="1333309" cy="1888855"/>
      </dsp:txXfrm>
    </dsp:sp>
    <dsp:sp modelId="{9FDE014A-60CD-42BC-8F73-4072D15102BB}">
      <dsp:nvSpPr>
        <dsp:cNvPr id="0" name=""/>
        <dsp:cNvSpPr/>
      </dsp:nvSpPr>
      <dsp:spPr>
        <a:xfrm>
          <a:off x="5056577" y="878456"/>
          <a:ext cx="361104" cy="36110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A5EAF-4A86-481D-A9B2-51A792B9D79E}">
      <dsp:nvSpPr>
        <dsp:cNvPr id="0" name=""/>
        <dsp:cNvSpPr/>
      </dsp:nvSpPr>
      <dsp:spPr>
        <a:xfrm>
          <a:off x="5237130" y="1059008"/>
          <a:ext cx="1333309" cy="2413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342" tIns="0" rIns="0" bIns="0" numCol="1" spcCol="1270" anchor="t" anchorCtr="0">
          <a:noAutofit/>
        </a:bodyPr>
        <a:lstStyle/>
        <a:p>
          <a:pPr lvl="0" algn="l" defTabSz="622300">
            <a:lnSpc>
              <a:spcPct val="90000"/>
            </a:lnSpc>
            <a:spcBef>
              <a:spcPct val="0"/>
            </a:spcBef>
            <a:spcAft>
              <a:spcPct val="35000"/>
            </a:spcAft>
          </a:pPr>
          <a:r>
            <a:rPr lang="es-ES" sz="1400" b="1" kern="1200" dirty="0" err="1" smtClean="0"/>
            <a:t>SinglePageApplication</a:t>
          </a:r>
          <a:endParaRPr lang="es-ES" sz="1400" b="1" kern="1200" dirty="0"/>
        </a:p>
      </dsp:txBody>
      <dsp:txXfrm>
        <a:off x="5237130" y="1059008"/>
        <a:ext cx="1333309" cy="241315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1673694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chemeClr val="accent2">
              <a:alpha val="85380"/>
            </a:scheme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1028475" y="0"/>
            <a:ext cx="5238600" cy="40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chemeClr val="accent2"/>
        </a:solidFill>
        <a:effectLst/>
      </p:bgPr>
    </p:bg>
    <p:spTree>
      <p:nvGrpSpPr>
        <p:cNvPr id="1" name="Shape 15"/>
        <p:cNvGrpSpPr/>
        <p:nvPr/>
      </p:nvGrpSpPr>
      <p:grpSpPr>
        <a:xfrm>
          <a:off x="0" y="0"/>
          <a:ext cx="0" cy="0"/>
          <a:chOff x="0" y="0"/>
          <a:chExt cx="0" cy="0"/>
        </a:xfrm>
      </p:grpSpPr>
      <p:sp>
        <p:nvSpPr>
          <p:cNvPr id="16" name="Shape 16"/>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Shape 17"/>
          <p:cNvSpPr/>
          <p:nvPr/>
        </p:nvSpPr>
        <p:spPr>
          <a:xfrm flipH="1">
            <a:off x="-418950" y="4394400"/>
            <a:ext cx="8172300" cy="749100"/>
          </a:xfrm>
          <a:prstGeom prst="parallelogram">
            <a:avLst>
              <a:gd name="adj" fmla="val 51542"/>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434343"/>
              </a:solidFill>
            </a:endParaRPr>
          </a:p>
        </p:txBody>
      </p:sp>
      <p:sp>
        <p:nvSpPr>
          <p:cNvPr id="18" name="Shape 18"/>
          <p:cNvSpPr/>
          <p:nvPr/>
        </p:nvSpPr>
        <p:spPr>
          <a:xfrm flipH="1">
            <a:off x="1028474" y="4166400"/>
            <a:ext cx="8369700" cy="2280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19" name="Shape 19"/>
          <p:cNvSpPr txBox="1">
            <a:spLocks noGrp="1"/>
          </p:cNvSpPr>
          <p:nvPr>
            <p:ph type="ctrTitle"/>
          </p:nvPr>
        </p:nvSpPr>
        <p:spPr>
          <a:xfrm>
            <a:off x="1028475" y="2345350"/>
            <a:ext cx="5220000" cy="11598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20" name="Shape 20"/>
          <p:cNvSpPr txBox="1">
            <a:spLocks noGrp="1"/>
          </p:cNvSpPr>
          <p:nvPr>
            <p:ph type="subTitle" idx="1"/>
          </p:nvPr>
        </p:nvSpPr>
        <p:spPr>
          <a:xfrm>
            <a:off x="1028475" y="3449650"/>
            <a:ext cx="5220000" cy="570000"/>
          </a:xfrm>
          <a:prstGeom prst="rect">
            <a:avLst/>
          </a:prstGeom>
        </p:spPr>
        <p:txBody>
          <a:bodyPr lIns="91425" tIns="91425" rIns="91425" bIns="91425" anchor="t" anchorCtr="0"/>
          <a:lstStyle>
            <a:lvl1pPr lvl="0" rtl="0">
              <a:spcBef>
                <a:spcPts val="0"/>
              </a:spcBef>
              <a:buClr>
                <a:srgbClr val="222222"/>
              </a:buClr>
              <a:buSzPct val="100000"/>
              <a:buNone/>
              <a:defRPr sz="2400"/>
            </a:lvl1pPr>
            <a:lvl2pPr lvl="1" rtl="0">
              <a:spcBef>
                <a:spcPts val="0"/>
              </a:spcBef>
              <a:buClr>
                <a:srgbClr val="222222"/>
              </a:buClr>
              <a:buNone/>
              <a:defRPr/>
            </a:lvl2pPr>
            <a:lvl3pPr lvl="2" rtl="0">
              <a:spcBef>
                <a:spcPts val="0"/>
              </a:spcBef>
              <a:buClr>
                <a:srgbClr val="222222"/>
              </a:buClr>
              <a:buNone/>
              <a:defRPr/>
            </a:lvl3pPr>
            <a:lvl4pPr lvl="3" rtl="0">
              <a:spcBef>
                <a:spcPts val="0"/>
              </a:spcBef>
              <a:buClr>
                <a:srgbClr val="222222"/>
              </a:buClr>
              <a:buSzPct val="100000"/>
              <a:buNone/>
              <a:defRPr sz="2400"/>
            </a:lvl4pPr>
            <a:lvl5pPr lvl="4" rtl="0">
              <a:spcBef>
                <a:spcPts val="0"/>
              </a:spcBef>
              <a:buClr>
                <a:srgbClr val="222222"/>
              </a:buClr>
              <a:buSzPct val="100000"/>
              <a:buNone/>
              <a:defRPr sz="2400"/>
            </a:lvl5pPr>
            <a:lvl6pPr lvl="5" rtl="0">
              <a:spcBef>
                <a:spcPts val="0"/>
              </a:spcBef>
              <a:buClr>
                <a:srgbClr val="222222"/>
              </a:buClr>
              <a:buSzPct val="100000"/>
              <a:buNone/>
              <a:defRPr sz="2400"/>
            </a:lvl6pPr>
            <a:lvl7pPr lvl="6" rtl="0">
              <a:spcBef>
                <a:spcPts val="0"/>
              </a:spcBef>
              <a:buClr>
                <a:srgbClr val="222222"/>
              </a:buClr>
              <a:buSzPct val="100000"/>
              <a:buNone/>
              <a:defRPr sz="2400"/>
            </a:lvl7pPr>
            <a:lvl8pPr lvl="7" rtl="0">
              <a:spcBef>
                <a:spcPts val="0"/>
              </a:spcBef>
              <a:buClr>
                <a:srgbClr val="222222"/>
              </a:buClr>
              <a:buSzPct val="100000"/>
              <a:buNone/>
              <a:defRPr sz="2400"/>
            </a:lvl8pPr>
            <a:lvl9pPr lvl="8" rtl="0">
              <a:spcBef>
                <a:spcPts val="0"/>
              </a:spcBef>
              <a:buClr>
                <a:srgbClr val="222222"/>
              </a:buClr>
              <a:buSzPct val="100000"/>
              <a:buNone/>
              <a:defRPr sz="2400"/>
            </a:lvl9pPr>
          </a:lstStyle>
          <a:p>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p:nvPr/>
        </p:nvSpPr>
        <p:spPr>
          <a:xfrm>
            <a:off x="-44050" y="-38100"/>
            <a:ext cx="4139800" cy="5192625"/>
          </a:xfrm>
          <a:custGeom>
            <a:avLst/>
            <a:gdLst/>
            <a:ahLst/>
            <a:cxnLst/>
            <a:rect l="0" t="0" r="0" b="0"/>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Shape 23"/>
          <p:cNvSpPr/>
          <p:nvPr/>
        </p:nvSpPr>
        <p:spPr>
          <a:xfrm flipH="1">
            <a:off x="-647600" y="-14750"/>
            <a:ext cx="2481900" cy="749100"/>
          </a:xfrm>
          <a:prstGeom prst="parallelogram">
            <a:avLst>
              <a:gd name="adj" fmla="val 51542"/>
            </a:avLst>
          </a:prstGeom>
          <a:solidFill>
            <a:schemeClr val="tx2"/>
          </a:solidFill>
          <a:ln>
            <a:noFill/>
          </a:ln>
        </p:spPr>
        <p:txBody>
          <a:bodyPr lIns="91425" tIns="91425" rIns="91425" bIns="91425" anchor="ctr" anchorCtr="0">
            <a:noAutofit/>
          </a:bodyPr>
          <a:lstStyle/>
          <a:p>
            <a:pPr lvl="0">
              <a:spcBef>
                <a:spcPts val="0"/>
              </a:spcBef>
              <a:buNone/>
            </a:pPr>
            <a:endParaRPr/>
          </a:p>
        </p:txBody>
      </p:sp>
      <p:sp>
        <p:nvSpPr>
          <p:cNvPr id="24" name="Shape 24"/>
          <p:cNvSpPr txBox="1">
            <a:spLocks noGrp="1"/>
          </p:cNvSpPr>
          <p:nvPr>
            <p:ph type="body" idx="1"/>
          </p:nvPr>
        </p:nvSpPr>
        <p:spPr>
          <a:xfrm>
            <a:off x="990375" y="1021950"/>
            <a:ext cx="7343100" cy="3372600"/>
          </a:xfrm>
          <a:prstGeom prst="rect">
            <a:avLst/>
          </a:prstGeom>
        </p:spPr>
        <p:txBody>
          <a:bodyPr lIns="91425" tIns="91425" rIns="91425" bIns="91425" anchor="ctr" anchorCtr="0"/>
          <a:lstStyle>
            <a:lvl1pPr lvl="0" rtl="0">
              <a:spcBef>
                <a:spcPts val="0"/>
              </a:spcBef>
              <a:buSzPct val="100000"/>
              <a:defRPr sz="3600" i="1"/>
            </a:lvl1pPr>
            <a:lvl2pPr lvl="1" rtl="0">
              <a:spcBef>
                <a:spcPts val="0"/>
              </a:spcBef>
              <a:buSzPct val="100000"/>
              <a:defRPr sz="3600" i="1"/>
            </a:lvl2pPr>
            <a:lvl3pPr lvl="2" rtl="0">
              <a:spcBef>
                <a:spcPts val="0"/>
              </a:spcBef>
              <a:buSzPct val="100000"/>
              <a:defRPr sz="3600" i="1"/>
            </a:lvl3pPr>
            <a:lvl4pPr lvl="3" rtl="0">
              <a:spcBef>
                <a:spcPts val="0"/>
              </a:spcBef>
              <a:buSzPct val="100000"/>
              <a:defRPr sz="3600" i="1"/>
            </a:lvl4pPr>
            <a:lvl5pPr lvl="4" rtl="0">
              <a:spcBef>
                <a:spcPts val="0"/>
              </a:spcBef>
              <a:buSzPct val="100000"/>
              <a:defRPr sz="3600" i="1"/>
            </a:lvl5pPr>
            <a:lvl6pPr lvl="5" rtl="0">
              <a:spcBef>
                <a:spcPts val="0"/>
              </a:spcBef>
              <a:buSzPct val="100000"/>
              <a:defRPr sz="3600" i="1"/>
            </a:lvl6pPr>
            <a:lvl7pPr lvl="6" rtl="0">
              <a:spcBef>
                <a:spcPts val="0"/>
              </a:spcBef>
              <a:buSzPct val="100000"/>
              <a:defRPr sz="3600" i="1"/>
            </a:lvl7pPr>
            <a:lvl8pPr lvl="7" rtl="0">
              <a:spcBef>
                <a:spcPts val="0"/>
              </a:spcBef>
              <a:buSzPct val="100000"/>
              <a:defRPr sz="3600" i="1"/>
            </a:lvl8pPr>
            <a:lvl9pPr lvl="8">
              <a:spcBef>
                <a:spcPts val="0"/>
              </a:spcBef>
              <a:buSzPct val="100000"/>
              <a:defRPr sz="3600" i="1"/>
            </a:lvl9pPr>
          </a:lstStyle>
          <a:p>
            <a:endParaRPr/>
          </a:p>
        </p:txBody>
      </p:sp>
      <p:sp>
        <p:nvSpPr>
          <p:cNvPr id="25" name="Shape 25"/>
          <p:cNvSpPr txBox="1"/>
          <p:nvPr/>
        </p:nvSpPr>
        <p:spPr>
          <a:xfrm>
            <a:off x="-121150" y="-271850"/>
            <a:ext cx="1955700" cy="653700"/>
          </a:xfrm>
          <a:prstGeom prst="rect">
            <a:avLst/>
          </a:prstGeom>
          <a:noFill/>
          <a:ln>
            <a:noFill/>
          </a:ln>
        </p:spPr>
        <p:txBody>
          <a:bodyPr lIns="91425" tIns="91425" rIns="91425" bIns="91425" anchor="t" anchorCtr="0">
            <a:noAutofit/>
          </a:bodyPr>
          <a:lstStyle/>
          <a:p>
            <a:pPr lvl="0" algn="ctr">
              <a:spcBef>
                <a:spcPts val="0"/>
              </a:spcBef>
              <a:buNone/>
            </a:pPr>
            <a:r>
              <a:rPr lang="en" sz="15000">
                <a:solidFill>
                  <a:srgbClr val="FFFFFF"/>
                </a:solidFill>
                <a:latin typeface="Dosis"/>
                <a:ea typeface="Dosis"/>
                <a:cs typeface="Dosis"/>
                <a:sym typeface="Dosis"/>
              </a:rPr>
              <a:t>“</a:t>
            </a:r>
          </a:p>
        </p:txBody>
      </p:sp>
      <p:sp>
        <p:nvSpPr>
          <p:cNvPr id="26" name="Shape 26"/>
          <p:cNvSpPr/>
          <p:nvPr/>
        </p:nvSpPr>
        <p:spPr>
          <a:xfrm flipH="1">
            <a:off x="1440947" y="-14750"/>
            <a:ext cx="745800" cy="749100"/>
          </a:xfrm>
          <a:prstGeom prst="parallelogram">
            <a:avLst>
              <a:gd name="adj" fmla="val 51542"/>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6957298" y="4394650"/>
            <a:ext cx="2643900" cy="749100"/>
          </a:xfrm>
          <a:prstGeom prst="parallelogram">
            <a:avLst>
              <a:gd name="adj" fmla="val 51542"/>
            </a:avLst>
          </a:prstGeom>
          <a:solidFill>
            <a:srgbClr val="FF0000"/>
          </a:solidFill>
          <a:ln>
            <a:noFill/>
          </a:ln>
        </p:spPr>
        <p:txBody>
          <a:bodyPr lIns="91425" tIns="91425" rIns="91425" bIns="91425" anchor="ctr" anchorCtr="0">
            <a:noAutofit/>
          </a:bodyPr>
          <a:lstStyle/>
          <a:p>
            <a:pPr lvl="0">
              <a:spcBef>
                <a:spcPts val="0"/>
              </a:spcBef>
              <a:buNone/>
            </a:pPr>
            <a:endParaRPr/>
          </a:p>
        </p:txBody>
      </p:sp>
      <p:sp>
        <p:nvSpPr>
          <p:cNvPr id="28" name="Shape 28"/>
          <p:cNvSpPr txBox="1"/>
          <p:nvPr/>
        </p:nvSpPr>
        <p:spPr>
          <a:xfrm>
            <a:off x="6957475" y="4137550"/>
            <a:ext cx="2186400" cy="653700"/>
          </a:xfrm>
          <a:prstGeom prst="rect">
            <a:avLst/>
          </a:prstGeom>
          <a:noFill/>
          <a:ln>
            <a:noFill/>
          </a:ln>
        </p:spPr>
        <p:txBody>
          <a:bodyPr lIns="91425" tIns="91425" rIns="91425" bIns="91425" anchor="t" anchorCtr="0">
            <a:noAutofit/>
          </a:bodyPr>
          <a:lstStyle/>
          <a:p>
            <a:pPr lvl="0" algn="ctr" rtl="0">
              <a:spcBef>
                <a:spcPts val="0"/>
              </a:spcBef>
              <a:buNone/>
            </a:pPr>
            <a:r>
              <a:rPr lang="en" sz="15000">
                <a:solidFill>
                  <a:srgbClr val="FFFFFF"/>
                </a:solidFill>
                <a:latin typeface="Dosis"/>
                <a:ea typeface="Dosis"/>
                <a:cs typeface="Dosis"/>
                <a:sym typeface="Dosis"/>
              </a:rPr>
              <a:t>”</a:t>
            </a:r>
          </a:p>
        </p:txBody>
      </p:sp>
      <p:sp>
        <p:nvSpPr>
          <p:cNvPr id="29" name="Shape 29"/>
          <p:cNvSpPr/>
          <p:nvPr/>
        </p:nvSpPr>
        <p:spPr>
          <a:xfrm flipH="1">
            <a:off x="6626547" y="4394650"/>
            <a:ext cx="7458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chemeClr val="tx2"/>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flipH="1">
            <a:off x="472133" y="-9525"/>
            <a:ext cx="518400" cy="749100"/>
          </a:xfrm>
          <a:prstGeom prst="parallelogram">
            <a:avLst>
              <a:gd name="adj" fmla="val 75009"/>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742953" y="272850"/>
            <a:ext cx="7505700" cy="749100"/>
          </a:xfrm>
          <a:prstGeom prst="parallelogram">
            <a:avLst>
              <a:gd name="adj" fmla="val 51542"/>
            </a:avLst>
          </a:prstGeom>
          <a:solidFill>
            <a:schemeClr val="tx2"/>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flipH="1">
            <a:off x="7861618" y="272850"/>
            <a:ext cx="1759200" cy="749100"/>
          </a:xfrm>
          <a:prstGeom prst="parallelogram">
            <a:avLst>
              <a:gd name="adj" fmla="val 51542"/>
            </a:avLst>
          </a:prstGeom>
          <a:solidFill>
            <a:srgbClr val="FF00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990374" y="4925850"/>
            <a:ext cx="8369700" cy="228000"/>
          </a:xfrm>
          <a:prstGeom prst="parallelogram">
            <a:avLst>
              <a:gd name="adj" fmla="val 51542"/>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8" name="Shape 38"/>
          <p:cNvSpPr txBox="1">
            <a:spLocks noGrp="1"/>
          </p:cNvSpPr>
          <p:nvPr>
            <p:ph type="body" idx="1"/>
          </p:nvPr>
        </p:nvSpPr>
        <p:spPr>
          <a:xfrm>
            <a:off x="1104900" y="1277625"/>
            <a:ext cx="7581900" cy="3648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9" name="Shape 3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chemeClr val="tx2"/>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flipH="1">
            <a:off x="472133" y="-9525"/>
            <a:ext cx="518400" cy="749100"/>
          </a:xfrm>
          <a:prstGeom prst="parallelogram">
            <a:avLst>
              <a:gd name="adj" fmla="val 75009"/>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flipH="1">
            <a:off x="742953" y="272850"/>
            <a:ext cx="7505700" cy="749100"/>
          </a:xfrm>
          <a:prstGeom prst="parallelogram">
            <a:avLst>
              <a:gd name="adj" fmla="val 51542"/>
            </a:avLst>
          </a:prstGeom>
          <a:solidFill>
            <a:schemeClr val="tx2"/>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flipH="1">
            <a:off x="7861618" y="272850"/>
            <a:ext cx="1759200" cy="749100"/>
          </a:xfrm>
          <a:prstGeom prst="parallelogram">
            <a:avLst>
              <a:gd name="adj" fmla="val 51542"/>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flipH="1">
            <a:off x="990374" y="4925850"/>
            <a:ext cx="8369700" cy="228000"/>
          </a:xfrm>
          <a:prstGeom prst="parallelogram">
            <a:avLst>
              <a:gd name="adj" fmla="val 51542"/>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47" name="Shape 47"/>
          <p:cNvSpPr txBox="1">
            <a:spLocks noGrp="1"/>
          </p:cNvSpPr>
          <p:nvPr>
            <p:ph type="title"/>
          </p:nvPr>
        </p:nvSpPr>
        <p:spPr>
          <a:xfrm>
            <a:off x="1101386" y="272850"/>
            <a:ext cx="7574400" cy="749100"/>
          </a:xfrm>
          <a:prstGeom prst="rect">
            <a:avLst/>
          </a:prstGeom>
        </p:spPr>
        <p:txBody>
          <a:bodyPr lIns="91425" tIns="91425" rIns="91425" bIns="91425" anchor="ctr" anchorCtr="0"/>
          <a:lstStyle>
            <a:lvl1pPr lvl="0">
              <a:spcBef>
                <a:spcPts val="0"/>
              </a:spcBef>
              <a:buSzPct val="100000"/>
              <a:defRPr sz="2400" b="0"/>
            </a:lvl1pPr>
            <a:lvl2pPr lvl="1">
              <a:spcBef>
                <a:spcPts val="0"/>
              </a:spcBef>
              <a:buSzPct val="100000"/>
              <a:defRPr sz="2400" b="0"/>
            </a:lvl2pPr>
            <a:lvl3pPr lvl="2">
              <a:spcBef>
                <a:spcPts val="0"/>
              </a:spcBef>
              <a:buSzPct val="100000"/>
              <a:defRPr sz="2400" b="0"/>
            </a:lvl3pPr>
            <a:lvl4pPr lvl="3">
              <a:spcBef>
                <a:spcPts val="0"/>
              </a:spcBef>
              <a:buSzPct val="100000"/>
              <a:defRPr sz="2400" b="0"/>
            </a:lvl4pPr>
            <a:lvl5pPr lvl="4">
              <a:spcBef>
                <a:spcPts val="0"/>
              </a:spcBef>
              <a:buSzPct val="100000"/>
              <a:defRPr sz="2400" b="0"/>
            </a:lvl5pPr>
            <a:lvl6pPr lvl="5">
              <a:spcBef>
                <a:spcPts val="0"/>
              </a:spcBef>
              <a:buSzPct val="100000"/>
              <a:defRPr sz="2400" b="0"/>
            </a:lvl6pPr>
            <a:lvl7pPr lvl="6">
              <a:spcBef>
                <a:spcPts val="0"/>
              </a:spcBef>
              <a:buSzPct val="100000"/>
              <a:defRPr sz="2400" b="0"/>
            </a:lvl7pPr>
            <a:lvl8pPr lvl="7">
              <a:spcBef>
                <a:spcPts val="0"/>
              </a:spcBef>
              <a:buSzPct val="100000"/>
              <a:defRPr sz="2400" b="0"/>
            </a:lvl8pPr>
            <a:lvl9pPr lvl="8">
              <a:spcBef>
                <a:spcPts val="0"/>
              </a:spcBef>
              <a:buSzPct val="100000"/>
              <a:defRPr sz="2400" b="0"/>
            </a:lvl9pPr>
          </a:lstStyle>
          <a:p>
            <a:endParaRPr dirty="0"/>
          </a:p>
        </p:txBody>
      </p:sp>
      <p:sp>
        <p:nvSpPr>
          <p:cNvPr id="48" name="Shape 48"/>
          <p:cNvSpPr txBox="1">
            <a:spLocks noGrp="1"/>
          </p:cNvSpPr>
          <p:nvPr>
            <p:ph type="body" idx="1"/>
          </p:nvPr>
        </p:nvSpPr>
        <p:spPr>
          <a:xfrm>
            <a:off x="1101375"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51"/>
        <p:cNvGrpSpPr/>
        <p:nvPr/>
      </p:nvGrpSpPr>
      <p:grpSpPr>
        <a:xfrm>
          <a:off x="0" y="0"/>
          <a:ext cx="0" cy="0"/>
          <a:chOff x="0" y="0"/>
          <a:chExt cx="0" cy="0"/>
        </a:xfrm>
      </p:grpSpPr>
      <p:sp>
        <p:nvSpPr>
          <p:cNvPr id="52" name="Shape 52"/>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53" name="Shape 53"/>
          <p:cNvSpPr/>
          <p:nvPr/>
        </p:nvSpPr>
        <p:spPr>
          <a:xfrm flipH="1">
            <a:off x="-903537" y="-17561"/>
            <a:ext cx="1759200" cy="749100"/>
          </a:xfrm>
          <a:prstGeom prst="parallelogram">
            <a:avLst>
              <a:gd name="adj" fmla="val 51542"/>
            </a:avLst>
          </a:prstGeom>
          <a:solidFill>
            <a:schemeClr val="tx2"/>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472133" y="-9525"/>
            <a:ext cx="518400" cy="749100"/>
          </a:xfrm>
          <a:prstGeom prst="parallelogram">
            <a:avLst>
              <a:gd name="adj" fmla="val 75009"/>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742953" y="272850"/>
            <a:ext cx="7505700" cy="749100"/>
          </a:xfrm>
          <a:prstGeom prst="parallelogram">
            <a:avLst>
              <a:gd name="adj" fmla="val 51542"/>
            </a:avLst>
          </a:prstGeom>
          <a:solidFill>
            <a:schemeClr val="tx2"/>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7861618" y="272850"/>
            <a:ext cx="1759200" cy="749100"/>
          </a:xfrm>
          <a:prstGeom prst="parallelogram">
            <a:avLst>
              <a:gd name="adj" fmla="val 51542"/>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flipH="1">
            <a:off x="990374" y="4925850"/>
            <a:ext cx="8369700" cy="228000"/>
          </a:xfrm>
          <a:prstGeom prst="parallelogram">
            <a:avLst>
              <a:gd name="adj" fmla="val 51542"/>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58" name="Shape 58"/>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1104900"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0" name="Shape 60"/>
          <p:cNvSpPr txBox="1">
            <a:spLocks noGrp="1"/>
          </p:cNvSpPr>
          <p:nvPr>
            <p:ph type="body" idx="2"/>
          </p:nvPr>
        </p:nvSpPr>
        <p:spPr>
          <a:xfrm>
            <a:off x="3652188"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1" name="Shape 61"/>
          <p:cNvSpPr txBox="1">
            <a:spLocks noGrp="1"/>
          </p:cNvSpPr>
          <p:nvPr>
            <p:ph type="body" idx="3"/>
          </p:nvPr>
        </p:nvSpPr>
        <p:spPr>
          <a:xfrm>
            <a:off x="6199477"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2" name="Shape 6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9"/>
        <p:cNvGrpSpPr/>
        <p:nvPr/>
      </p:nvGrpSpPr>
      <p:grpSpPr>
        <a:xfrm>
          <a:off x="0" y="0"/>
          <a:ext cx="0" cy="0"/>
          <a:chOff x="0" y="0"/>
          <a:chExt cx="0" cy="0"/>
        </a:xfrm>
      </p:grpSpPr>
      <p:sp>
        <p:nvSpPr>
          <p:cNvPr id="90" name="Shape 90"/>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903537" y="-17561"/>
            <a:ext cx="1759200" cy="749100"/>
          </a:xfrm>
          <a:prstGeom prst="parallelogram">
            <a:avLst>
              <a:gd name="adj" fmla="val 51542"/>
            </a:avLst>
          </a:prstGeom>
          <a:solidFill>
            <a:schemeClr val="tx2"/>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flipH="1">
            <a:off x="472133" y="-9525"/>
            <a:ext cx="518400" cy="749100"/>
          </a:xfrm>
          <a:prstGeom prst="parallelogram">
            <a:avLst>
              <a:gd name="adj" fmla="val 75009"/>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flipH="1">
            <a:off x="990374" y="4925850"/>
            <a:ext cx="8369700" cy="228000"/>
          </a:xfrm>
          <a:prstGeom prst="parallelogram">
            <a:avLst>
              <a:gd name="adj" fmla="val 51542"/>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94" name="Shape 94"/>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inverted">
    <p:bg>
      <p:bgPr>
        <a:solidFill>
          <a:schemeClr val="tx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chemeClr val="bg1"/>
          </a:solidFill>
          <a:ln>
            <a:noFill/>
          </a:ln>
        </p:spPr>
      </p:sp>
      <p:sp>
        <p:nvSpPr>
          <p:cNvPr id="97" name="Shape 97"/>
          <p:cNvSpPr/>
          <p:nvPr/>
        </p:nvSpPr>
        <p:spPr>
          <a:xfrm flipH="1">
            <a:off x="-903537" y="-17561"/>
            <a:ext cx="1759200" cy="749100"/>
          </a:xfrm>
          <a:prstGeom prst="parallelogram">
            <a:avLst>
              <a:gd name="adj" fmla="val 51542"/>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flipH="1">
            <a:off x="472133" y="-9525"/>
            <a:ext cx="518400" cy="749100"/>
          </a:xfrm>
          <a:prstGeom prst="parallelogram">
            <a:avLst>
              <a:gd name="adj" fmla="val 75009"/>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flipH="1">
            <a:off x="990374" y="4925850"/>
            <a:ext cx="8369700" cy="228000"/>
          </a:xfrm>
          <a:prstGeom prst="parallelogram">
            <a:avLst>
              <a:gd name="adj" fmla="val 51542"/>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00" name="Shape 10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‹Nº›</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 id="214748365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inkk15/practicasEmpresa.git"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www.jimten.com/es/proyectos-herramientas/" TargetMode="External"/><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Layout" Target="../diagrams/layout1.xml"/><Relationship Id="rId11" Type="http://schemas.openxmlformats.org/officeDocument/2006/relationships/image" Target="../media/image2.png"/><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4.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539552" y="123478"/>
            <a:ext cx="5238600" cy="4020000"/>
          </a:xfrm>
          <a:prstGeom prst="rect">
            <a:avLst/>
          </a:prstGeom>
        </p:spPr>
        <p:txBody>
          <a:bodyPr lIns="91425" tIns="91425" rIns="91425" bIns="91425" anchor="b" anchorCtr="0">
            <a:noAutofit/>
          </a:bodyPr>
          <a:lstStyle/>
          <a:p>
            <a:pPr lvl="0">
              <a:spcBef>
                <a:spcPts val="0"/>
              </a:spcBef>
              <a:buNone/>
            </a:pPr>
            <a:r>
              <a:rPr lang="en" dirty="0" smtClean="0"/>
              <a:t>Desarrollo de </a:t>
            </a:r>
            <a:r>
              <a:rPr lang="en" b="1" i="1" u="sng" dirty="0" smtClean="0"/>
              <a:t>App </a:t>
            </a:r>
            <a:r>
              <a:rPr lang="en" b="1" i="1" u="sng" dirty="0" smtClean="0"/>
              <a:t>Web</a:t>
            </a:r>
            <a:r>
              <a:rPr lang="en" dirty="0" smtClean="0"/>
              <a:t> para </a:t>
            </a:r>
            <a:r>
              <a:rPr lang="en" dirty="0" smtClean="0"/>
              <a:t>el calculo de Cola HTA</a:t>
            </a:r>
            <a:endParaRPr lang="en" dirty="0"/>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4399731"/>
            <a:ext cx="1207748" cy="699542"/>
          </a:xfrm>
          <a:prstGeom prst="rect">
            <a:avLst/>
          </a:prstGeom>
        </p:spPr>
      </p:pic>
      <p:sp>
        <p:nvSpPr>
          <p:cNvPr id="3" name="2 CuadroTexto"/>
          <p:cNvSpPr txBox="1"/>
          <p:nvPr/>
        </p:nvSpPr>
        <p:spPr>
          <a:xfrm>
            <a:off x="5724128" y="4117377"/>
            <a:ext cx="3600400" cy="307777"/>
          </a:xfrm>
          <a:prstGeom prst="rect">
            <a:avLst/>
          </a:prstGeom>
          <a:noFill/>
        </p:spPr>
        <p:txBody>
          <a:bodyPr wrap="square" rtlCol="0">
            <a:spAutoFit/>
          </a:bodyPr>
          <a:lstStyle/>
          <a:p>
            <a:r>
              <a:rPr lang="es-ES" dirty="0" smtClean="0"/>
              <a:t>Adrián Parra Domínguez – Dpto. Marketing</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rtl="0">
              <a:spcBef>
                <a:spcPts val="0"/>
              </a:spcBef>
              <a:buNone/>
            </a:pPr>
            <a:r>
              <a:rPr lang="en" b="1" dirty="0" smtClean="0">
                <a:solidFill>
                  <a:schemeClr val="tx1"/>
                </a:solidFill>
              </a:rPr>
              <a:t>Tecnologías a utilizar (2)</a:t>
            </a:r>
            <a:endParaRPr lang="en" b="1" dirty="0">
              <a:solidFill>
                <a:schemeClr val="tx1"/>
              </a:solidFill>
            </a:endParaRPr>
          </a:p>
        </p:txBody>
      </p:sp>
      <p:sp>
        <p:nvSpPr>
          <p:cNvPr id="184" name="Shape 184"/>
          <p:cNvSpPr txBox="1">
            <a:spLocks noGrp="1"/>
          </p:cNvSpPr>
          <p:nvPr>
            <p:ph type="body" idx="1"/>
          </p:nvPr>
        </p:nvSpPr>
        <p:spPr>
          <a:xfrm>
            <a:off x="-108520" y="843558"/>
            <a:ext cx="3625200" cy="3302954"/>
          </a:xfrm>
          <a:prstGeom prst="rect">
            <a:avLst/>
          </a:prstGeom>
        </p:spPr>
        <p:txBody>
          <a:bodyPr lIns="91425" tIns="91425" rIns="91425" bIns="91425" anchor="b" anchorCtr="0">
            <a:noAutofit/>
          </a:bodyPr>
          <a:lstStyle/>
          <a:p>
            <a:pPr lvl="0" rtl="0">
              <a:spcBef>
                <a:spcPts val="0"/>
              </a:spcBef>
              <a:buNone/>
            </a:pPr>
            <a:r>
              <a:rPr lang="en" sz="2000" b="1" dirty="0" smtClean="0"/>
              <a:t>Stack MEAN</a:t>
            </a:r>
          </a:p>
          <a:p>
            <a:pPr marL="342900" indent="-342900"/>
            <a:r>
              <a:rPr lang="en" sz="1600" dirty="0" smtClean="0"/>
              <a:t>MongoDB/Express/AngularJS/NodeJS</a:t>
            </a:r>
          </a:p>
          <a:p>
            <a:pPr marL="342900" indent="-342900"/>
            <a:r>
              <a:rPr lang="es-ES" sz="1600" dirty="0" smtClean="0"/>
              <a:t>Te </a:t>
            </a:r>
            <a:r>
              <a:rPr lang="es-ES" sz="1600" dirty="0"/>
              <a:t>permite escribir una aplicación web de </a:t>
            </a:r>
            <a:r>
              <a:rPr lang="es-ES" sz="1600" i="1" dirty="0"/>
              <a:t>principio a fin</a:t>
            </a:r>
            <a:r>
              <a:rPr lang="es-ES" sz="1600" dirty="0"/>
              <a:t> usando </a:t>
            </a:r>
            <a:r>
              <a:rPr lang="es-ES" sz="1600" dirty="0" err="1"/>
              <a:t>javascript</a:t>
            </a:r>
            <a:r>
              <a:rPr lang="es-ES" sz="1600" dirty="0"/>
              <a:t> como único </a:t>
            </a:r>
            <a:r>
              <a:rPr lang="es-ES" sz="1600" dirty="0" smtClean="0"/>
              <a:t>lenguaje.</a:t>
            </a:r>
          </a:p>
          <a:p>
            <a:pPr marL="342900" indent="-342900"/>
            <a:r>
              <a:rPr lang="es-ES" sz="1600" dirty="0" smtClean="0"/>
              <a:t>Gracias a este </a:t>
            </a:r>
            <a:r>
              <a:rPr lang="es-ES" sz="1600" dirty="0" err="1" smtClean="0"/>
              <a:t>Stack</a:t>
            </a:r>
            <a:r>
              <a:rPr lang="es-ES" sz="1600" dirty="0" smtClean="0"/>
              <a:t> nos ahorra </a:t>
            </a:r>
            <a:r>
              <a:rPr lang="es-ES" sz="1600" i="1" dirty="0" err="1" smtClean="0"/>
              <a:t>requests</a:t>
            </a:r>
            <a:r>
              <a:rPr lang="es-ES" sz="1600" i="1" dirty="0" smtClean="0"/>
              <a:t> </a:t>
            </a:r>
            <a:r>
              <a:rPr lang="es-ES" sz="1600" dirty="0" smtClean="0"/>
              <a:t>http con lo que ‘libera’ peticiones al servidor y hace una navegación más liviana al usuario.</a:t>
            </a:r>
            <a:endParaRPr lang="en" sz="2000" dirty="0" smtClean="0"/>
          </a:p>
          <a:p>
            <a:pPr lvl="0" rtl="0">
              <a:spcBef>
                <a:spcPts val="0"/>
              </a:spcBef>
              <a:buNone/>
            </a:pPr>
            <a:endParaRPr lang="en" sz="1600" dirty="0"/>
          </a:p>
        </p:txBody>
      </p:sp>
      <p:sp>
        <p:nvSpPr>
          <p:cNvPr id="185" name="Shape 18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pic>
        <p:nvPicPr>
          <p:cNvPr id="186" name="Shape 186"/>
          <p:cNvPicPr preferRelativeResize="0"/>
          <p:nvPr/>
        </p:nvPicPr>
        <p:blipFill>
          <a:blip r:embed="rId3">
            <a:extLst>
              <a:ext uri="{28A0092B-C50C-407E-A947-70E740481C1C}">
                <a14:useLocalDpi xmlns:a14="http://schemas.microsoft.com/office/drawing/2010/main" val="0"/>
              </a:ext>
            </a:extLst>
          </a:blip>
          <a:stretch>
            <a:fillRect/>
          </a:stretch>
        </p:blipFill>
        <p:spPr>
          <a:xfrm>
            <a:off x="3310136" y="1285020"/>
            <a:ext cx="6279900" cy="2990143"/>
          </a:xfrm>
          <a:prstGeom prst="parallelogram">
            <a:avLst>
              <a:gd name="adj" fmla="val 51555"/>
            </a:avLst>
          </a:prstGeom>
          <a:noFill/>
          <a:ln>
            <a:noFill/>
          </a:ln>
        </p:spPr>
      </p:pic>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3579862"/>
            <a:ext cx="2073424" cy="1166301"/>
          </a:xfrm>
          <a:prstGeom prst="rect">
            <a:avLst/>
          </a:prstGeom>
          <a:ln>
            <a:noFill/>
          </a:ln>
          <a:effectLst>
            <a:softEdge rad="112500"/>
          </a:effectLst>
        </p:spPr>
      </p:pic>
      <p:pic>
        <p:nvPicPr>
          <p:cNvPr id="7" name="6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2" y="4587973"/>
            <a:ext cx="882749" cy="51129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rtl="0">
              <a:spcBef>
                <a:spcPts val="0"/>
              </a:spcBef>
              <a:buNone/>
            </a:pPr>
            <a:r>
              <a:rPr lang="en" b="1" dirty="0" smtClean="0">
                <a:solidFill>
                  <a:schemeClr val="tx1"/>
                </a:solidFill>
              </a:rPr>
              <a:t>Desarrollo</a:t>
            </a:r>
            <a:endParaRPr lang="en" b="1" dirty="0">
              <a:solidFill>
                <a:schemeClr val="tx1"/>
              </a:solidFill>
            </a:endParaRPr>
          </a:p>
        </p:txBody>
      </p:sp>
      <p:sp>
        <p:nvSpPr>
          <p:cNvPr id="258" name="Shape 258"/>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
        <p:nvSpPr>
          <p:cNvPr id="7" name="6 Marcador de texto"/>
          <p:cNvSpPr>
            <a:spLocks noGrp="1"/>
          </p:cNvSpPr>
          <p:nvPr>
            <p:ph type="body" idx="1"/>
          </p:nvPr>
        </p:nvSpPr>
        <p:spPr>
          <a:xfrm>
            <a:off x="827584" y="3003798"/>
            <a:ext cx="2423100" cy="1512168"/>
          </a:xfrm>
        </p:spPr>
        <p:txBody>
          <a:bodyPr/>
          <a:lstStyle/>
          <a:p>
            <a:r>
              <a:rPr lang="es-ES" b="1" dirty="0" smtClean="0"/>
              <a:t>Prototipo</a:t>
            </a:r>
          </a:p>
          <a:p>
            <a:pPr>
              <a:buNone/>
            </a:pPr>
            <a:r>
              <a:rPr lang="es-ES" sz="1600" dirty="0" smtClean="0"/>
              <a:t>Implantación y pruebas a nivel lógico de la App Web para comprobar su correcto funcionamiento</a:t>
            </a:r>
            <a:endParaRPr lang="es-ES" sz="1600" dirty="0"/>
          </a:p>
        </p:txBody>
      </p:sp>
      <p:sp>
        <p:nvSpPr>
          <p:cNvPr id="16" name="6 Marcador de texto"/>
          <p:cNvSpPr>
            <a:spLocks noGrp="1"/>
          </p:cNvSpPr>
          <p:nvPr>
            <p:ph type="body" idx="1"/>
          </p:nvPr>
        </p:nvSpPr>
        <p:spPr>
          <a:xfrm>
            <a:off x="2987824" y="1099989"/>
            <a:ext cx="2423100" cy="2160240"/>
          </a:xfrm>
        </p:spPr>
        <p:txBody>
          <a:bodyPr/>
          <a:lstStyle/>
          <a:p>
            <a:r>
              <a:rPr lang="es-ES" b="1" dirty="0" smtClean="0"/>
              <a:t>Web adaptativa</a:t>
            </a:r>
          </a:p>
          <a:p>
            <a:pPr>
              <a:buNone/>
            </a:pPr>
            <a:r>
              <a:rPr lang="es-ES" sz="1600" dirty="0" smtClean="0"/>
              <a:t>Uso del </a:t>
            </a:r>
            <a:r>
              <a:rPr lang="es-ES" sz="1600" i="1" dirty="0" err="1" smtClean="0"/>
              <a:t>framework</a:t>
            </a:r>
            <a:r>
              <a:rPr lang="es-ES" sz="1600" dirty="0" smtClean="0"/>
              <a:t> </a:t>
            </a:r>
            <a:r>
              <a:rPr lang="es-ES" sz="1600" u="sng" dirty="0" err="1" smtClean="0"/>
              <a:t>Bootstrap</a:t>
            </a:r>
            <a:r>
              <a:rPr lang="es-ES" sz="1600" dirty="0" smtClean="0"/>
              <a:t> para una implementación de la web más visual y </a:t>
            </a:r>
            <a:r>
              <a:rPr lang="es-ES" sz="1600" dirty="0" err="1" smtClean="0"/>
              <a:t>adptativa</a:t>
            </a:r>
            <a:r>
              <a:rPr lang="es-ES" sz="1600" dirty="0" smtClean="0"/>
              <a:t> al usuario final. Tanto móvil como escritorio</a:t>
            </a:r>
            <a:endParaRPr lang="es-ES" sz="1600" dirty="0"/>
          </a:p>
        </p:txBody>
      </p:sp>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505" y="1059582"/>
            <a:ext cx="3420883" cy="857820"/>
          </a:xfrm>
          <a:prstGeom prst="rect">
            <a:avLst/>
          </a:prstGeom>
        </p:spPr>
      </p:pic>
      <p:sp>
        <p:nvSpPr>
          <p:cNvPr id="9" name="8 Flecha abajo"/>
          <p:cNvSpPr/>
          <p:nvPr/>
        </p:nvSpPr>
        <p:spPr>
          <a:xfrm>
            <a:off x="6797510" y="2067694"/>
            <a:ext cx="576064"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0057" y="3435846"/>
            <a:ext cx="2888943" cy="1348882"/>
          </a:xfrm>
          <a:prstGeom prst="rect">
            <a:avLst/>
          </a:prstGeom>
        </p:spPr>
      </p:pic>
      <p:pic>
        <p:nvPicPr>
          <p:cNvPr id="11" name="10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2" y="4587973"/>
            <a:ext cx="882749" cy="51129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220000" cy="1159800"/>
          </a:xfrm>
          <a:prstGeom prst="rect">
            <a:avLst/>
          </a:prstGeom>
        </p:spPr>
        <p:txBody>
          <a:bodyPr lIns="91425" tIns="91425" rIns="91425" bIns="91425" anchor="b" anchorCtr="0">
            <a:noAutofit/>
          </a:bodyPr>
          <a:lstStyle/>
          <a:p>
            <a:pPr lvl="0" rtl="0">
              <a:spcBef>
                <a:spcPts val="0"/>
              </a:spcBef>
              <a:buNone/>
            </a:pPr>
            <a:r>
              <a:rPr lang="en" dirty="0"/>
              <a:t>3</a:t>
            </a:r>
            <a:r>
              <a:rPr lang="en" dirty="0" smtClean="0"/>
              <a:t>.</a:t>
            </a:r>
            <a:endParaRPr lang="en" dirty="0"/>
          </a:p>
          <a:p>
            <a:pPr lvl="0" rtl="0">
              <a:spcBef>
                <a:spcPts val="0"/>
              </a:spcBef>
              <a:buNone/>
            </a:pPr>
            <a:r>
              <a:rPr lang="en" dirty="0" smtClean="0"/>
              <a:t>Screenshots y DEMO</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sz="1800"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0" y="4399731"/>
            <a:ext cx="1207748" cy="699542"/>
          </a:xfrm>
          <a:prstGeom prst="rect">
            <a:avLst/>
          </a:prstGeom>
        </p:spPr>
      </p:pic>
    </p:spTree>
    <p:extLst>
      <p:ext uri="{BB962C8B-B14F-4D97-AF65-F5344CB8AC3E}">
        <p14:creationId xmlns:p14="http://schemas.microsoft.com/office/powerpoint/2010/main" val="2203182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p:nvPr/>
        </p:nvSpPr>
        <p:spPr>
          <a:xfrm>
            <a:off x="1079225" y="1052749"/>
            <a:ext cx="4460080" cy="347222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22222"/>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 name="Shape 298"/>
          <p:cNvSpPr/>
          <p:nvPr/>
        </p:nvSpPr>
        <p:spPr>
          <a:xfrm>
            <a:off x="1265866" y="1237141"/>
            <a:ext cx="4086900" cy="2609700"/>
          </a:xfrm>
          <a:prstGeom prst="rect">
            <a:avLst/>
          </a:prstGeom>
          <a:noFill/>
          <a:ln>
            <a:noFill/>
          </a:ln>
        </p:spPr>
        <p:txBody>
          <a:bodyPr lIns="91425" tIns="91425" rIns="91425" bIns="91425" anchor="ctr" anchorCtr="0">
            <a:noAutofit/>
          </a:bodyPr>
          <a:lstStyle/>
          <a:p>
            <a:pPr lvl="0" algn="ctr" rtl="0">
              <a:spcBef>
                <a:spcPts val="0"/>
              </a:spcBef>
              <a:buNone/>
            </a:pPr>
            <a:endParaRPr lang="en" sz="1000" dirty="0">
              <a:solidFill>
                <a:srgbClr val="999999"/>
              </a:solidFill>
              <a:latin typeface="Dosis"/>
              <a:ea typeface="Dosis"/>
              <a:cs typeface="Dosis"/>
              <a:sym typeface="Dosis"/>
            </a:endParaRPr>
          </a:p>
        </p:txBody>
      </p:sp>
      <p:sp>
        <p:nvSpPr>
          <p:cNvPr id="299" name="Shape 29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sp>
        <p:nvSpPr>
          <p:cNvPr id="300" name="Shape 300"/>
          <p:cNvSpPr txBox="1">
            <a:spLocks noGrp="1"/>
          </p:cNvSpPr>
          <p:nvPr>
            <p:ph type="body" idx="4294967295"/>
          </p:nvPr>
        </p:nvSpPr>
        <p:spPr>
          <a:xfrm>
            <a:off x="5796136" y="1052749"/>
            <a:ext cx="2788800" cy="2874038"/>
          </a:xfrm>
          <a:prstGeom prst="rect">
            <a:avLst/>
          </a:prstGeom>
        </p:spPr>
        <p:txBody>
          <a:bodyPr lIns="91425" tIns="91425" rIns="91425" bIns="91425" anchor="b" anchorCtr="0">
            <a:noAutofit/>
          </a:bodyPr>
          <a:lstStyle/>
          <a:p>
            <a:pPr lvl="0" rtl="0">
              <a:spcBef>
                <a:spcPts val="0"/>
              </a:spcBef>
              <a:buNone/>
            </a:pPr>
            <a:r>
              <a:rPr lang="en" dirty="0" smtClean="0">
                <a:solidFill>
                  <a:srgbClr val="FF8700"/>
                </a:solidFill>
                <a:latin typeface="Dosis"/>
                <a:ea typeface="Dosis"/>
                <a:cs typeface="Dosis"/>
                <a:sym typeface="Dosis"/>
              </a:rPr>
              <a:t>VISTA</a:t>
            </a:r>
          </a:p>
          <a:p>
            <a:pPr lvl="0" rtl="0">
              <a:spcBef>
                <a:spcPts val="0"/>
              </a:spcBef>
              <a:buNone/>
            </a:pPr>
            <a:r>
              <a:rPr lang="en" dirty="0" smtClean="0">
                <a:solidFill>
                  <a:srgbClr val="FF8700"/>
                </a:solidFill>
                <a:latin typeface="Dosis"/>
                <a:ea typeface="Dosis"/>
                <a:cs typeface="Dosis"/>
                <a:sym typeface="Dosis"/>
              </a:rPr>
              <a:t>ESCRITORIO</a:t>
            </a:r>
            <a:endParaRPr lang="en" dirty="0">
              <a:solidFill>
                <a:srgbClr val="FF8700"/>
              </a:solidFill>
              <a:latin typeface="Dosis"/>
              <a:ea typeface="Dosis"/>
              <a:cs typeface="Dosis"/>
              <a:sym typeface="Dosis"/>
            </a:endParaRPr>
          </a:p>
          <a:p>
            <a:pPr lvl="0" rtl="0">
              <a:spcBef>
                <a:spcPts val="0"/>
              </a:spcBef>
              <a:buNone/>
            </a:pPr>
            <a:r>
              <a:rPr lang="en" sz="1800" dirty="0" smtClean="0"/>
              <a:t>Vista de la App Web desde un navegador de PC</a:t>
            </a:r>
            <a:endParaRPr lang="en" sz="1800" dirty="0"/>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4150" y="1183301"/>
            <a:ext cx="4170230" cy="2694397"/>
          </a:xfrm>
          <a:prstGeom prst="rect">
            <a:avLst/>
          </a:prstGeom>
        </p:spPr>
      </p:pic>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2" y="4587973"/>
            <a:ext cx="882749" cy="51129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Shape 283"/>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
        <p:nvSpPr>
          <p:cNvPr id="284" name="Shape 284"/>
          <p:cNvSpPr txBox="1">
            <a:spLocks noGrp="1"/>
          </p:cNvSpPr>
          <p:nvPr>
            <p:ph type="body" idx="4294967295"/>
          </p:nvPr>
        </p:nvSpPr>
        <p:spPr>
          <a:xfrm>
            <a:off x="3347864" y="493372"/>
            <a:ext cx="2932816" cy="4118400"/>
          </a:xfrm>
          <a:prstGeom prst="rect">
            <a:avLst/>
          </a:prstGeom>
        </p:spPr>
        <p:txBody>
          <a:bodyPr lIns="91425" tIns="91425" rIns="91425" bIns="91425" anchor="b" anchorCtr="0">
            <a:noAutofit/>
          </a:bodyPr>
          <a:lstStyle/>
          <a:p>
            <a:pPr lvl="0">
              <a:spcBef>
                <a:spcPts val="0"/>
              </a:spcBef>
              <a:buNone/>
            </a:pPr>
            <a:r>
              <a:rPr lang="en" dirty="0" smtClean="0">
                <a:solidFill>
                  <a:srgbClr val="FF8700"/>
                </a:solidFill>
                <a:latin typeface="Dosis"/>
                <a:ea typeface="Dosis"/>
                <a:cs typeface="Dosis"/>
                <a:sym typeface="Dosis"/>
              </a:rPr>
              <a:t>VISTA</a:t>
            </a:r>
          </a:p>
          <a:p>
            <a:pPr lvl="0">
              <a:spcBef>
                <a:spcPts val="0"/>
              </a:spcBef>
              <a:buNone/>
            </a:pPr>
            <a:r>
              <a:rPr lang="en" dirty="0" smtClean="0">
                <a:solidFill>
                  <a:srgbClr val="FF8700"/>
                </a:solidFill>
                <a:latin typeface="Dosis"/>
                <a:ea typeface="Dosis"/>
                <a:cs typeface="Dosis"/>
                <a:sym typeface="Dosis"/>
              </a:rPr>
              <a:t>SMARTPHONE</a:t>
            </a:r>
            <a:endParaRPr lang="en" dirty="0">
              <a:solidFill>
                <a:srgbClr val="FF8700"/>
              </a:solidFill>
              <a:latin typeface="Dosis"/>
              <a:ea typeface="Dosis"/>
              <a:cs typeface="Dosis"/>
              <a:sym typeface="Dosis"/>
            </a:endParaRPr>
          </a:p>
          <a:p>
            <a:pPr lvl="0" rtl="0">
              <a:spcBef>
                <a:spcPts val="0"/>
              </a:spcBef>
              <a:buNone/>
            </a:pPr>
            <a:r>
              <a:rPr lang="en" sz="1800" dirty="0" smtClean="0"/>
              <a:t>Varias vistas de la App Web desde el navegador de un smartphone</a:t>
            </a:r>
            <a:endParaRPr lang="en" sz="1800" dirty="0"/>
          </a:p>
        </p:txBody>
      </p:sp>
      <p:sp>
        <p:nvSpPr>
          <p:cNvPr id="6" name="Shape 281"/>
          <p:cNvSpPr/>
          <p:nvPr/>
        </p:nvSpPr>
        <p:spPr>
          <a:xfrm>
            <a:off x="6332908" y="306039"/>
            <a:ext cx="2448272" cy="4452451"/>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222222"/>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821" y="843558"/>
            <a:ext cx="2244447" cy="3312366"/>
          </a:xfrm>
          <a:prstGeom prst="rect">
            <a:avLst/>
          </a:prstGeom>
        </p:spPr>
      </p:pic>
      <p:sp>
        <p:nvSpPr>
          <p:cNvPr id="9" name="Shape 281"/>
          <p:cNvSpPr/>
          <p:nvPr/>
        </p:nvSpPr>
        <p:spPr>
          <a:xfrm>
            <a:off x="601360" y="289246"/>
            <a:ext cx="2448272" cy="4452451"/>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222222"/>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pic>
        <p:nvPicPr>
          <p:cNvPr id="4" name="3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32" y="895758"/>
            <a:ext cx="2265328" cy="3260167"/>
          </a:xfrm>
          <a:prstGeom prst="rect">
            <a:avLst/>
          </a:prstGeom>
        </p:spPr>
      </p:pic>
      <p:pic>
        <p:nvPicPr>
          <p:cNvPr id="8" name="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2" y="4587973"/>
            <a:ext cx="882749" cy="5112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sp>
        <p:nvSpPr>
          <p:cNvPr id="306" name="Shape 306"/>
          <p:cNvSpPr txBox="1">
            <a:spLocks noGrp="1"/>
          </p:cNvSpPr>
          <p:nvPr>
            <p:ph type="ctrTitle" idx="4294967295"/>
          </p:nvPr>
        </p:nvSpPr>
        <p:spPr>
          <a:xfrm>
            <a:off x="1033300" y="1583350"/>
            <a:ext cx="6672600" cy="1159800"/>
          </a:xfrm>
          <a:prstGeom prst="rect">
            <a:avLst/>
          </a:prstGeom>
        </p:spPr>
        <p:txBody>
          <a:bodyPr lIns="91425" tIns="91425" rIns="91425" bIns="91425" anchor="ctr" anchorCtr="0">
            <a:noAutofit/>
          </a:bodyPr>
          <a:lstStyle/>
          <a:p>
            <a:pPr lvl="0" rtl="0">
              <a:spcBef>
                <a:spcPts val="0"/>
              </a:spcBef>
              <a:buNone/>
            </a:pPr>
            <a:r>
              <a:rPr lang="en" sz="6000" dirty="0" smtClean="0">
                <a:solidFill>
                  <a:schemeClr val="accent2"/>
                </a:solidFill>
              </a:rPr>
              <a:t>Gracias </a:t>
            </a:r>
            <a:r>
              <a:rPr lang="en" sz="6000" dirty="0" smtClean="0">
                <a:solidFill>
                  <a:schemeClr val="accent2"/>
                </a:solidFill>
                <a:sym typeface="Wingdings" pitchFamily="2" charset="2"/>
              </a:rPr>
              <a:t></a:t>
            </a:r>
            <a:r>
              <a:rPr lang="en" sz="6000" dirty="0" smtClean="0">
                <a:solidFill>
                  <a:schemeClr val="accent2"/>
                </a:solidFill>
              </a:rPr>
              <a:t>!</a:t>
            </a:r>
            <a:endParaRPr lang="en" sz="6000" dirty="0">
              <a:solidFill>
                <a:schemeClr val="accent2"/>
              </a:solidFill>
            </a:endParaRPr>
          </a:p>
        </p:txBody>
      </p:sp>
      <p:sp>
        <p:nvSpPr>
          <p:cNvPr id="307" name="Shape 307"/>
          <p:cNvSpPr txBox="1">
            <a:spLocks noGrp="1"/>
          </p:cNvSpPr>
          <p:nvPr>
            <p:ph type="subTitle" idx="4294967295"/>
          </p:nvPr>
        </p:nvSpPr>
        <p:spPr>
          <a:xfrm>
            <a:off x="1033300" y="2630575"/>
            <a:ext cx="7185000" cy="1159800"/>
          </a:xfrm>
          <a:prstGeom prst="rect">
            <a:avLst/>
          </a:prstGeom>
        </p:spPr>
        <p:txBody>
          <a:bodyPr lIns="91425" tIns="91425" rIns="91425" bIns="91425" anchor="t" anchorCtr="0">
            <a:noAutofit/>
          </a:bodyPr>
          <a:lstStyle/>
          <a:p>
            <a:pPr lvl="0" rtl="0">
              <a:spcBef>
                <a:spcPts val="0"/>
              </a:spcBef>
              <a:buNone/>
            </a:pPr>
            <a:r>
              <a:rPr lang="en" sz="2400" b="1" dirty="0" smtClean="0">
                <a:solidFill>
                  <a:schemeClr val="tx1"/>
                </a:solidFill>
              </a:rPr>
              <a:t>¿Alguna pregunta?</a:t>
            </a:r>
            <a:endParaRPr lang="en" sz="2400" b="1" dirty="0">
              <a:solidFill>
                <a:schemeClr val="tx1"/>
              </a:solidFill>
            </a:endParaRPr>
          </a:p>
          <a:p>
            <a:pPr lvl="0" rtl="0">
              <a:spcBef>
                <a:spcPts val="0"/>
              </a:spcBef>
              <a:buClr>
                <a:schemeClr val="dk1"/>
              </a:buClr>
              <a:buSzPct val="45833"/>
              <a:buFont typeface="Arial"/>
              <a:buNone/>
            </a:pPr>
            <a:r>
              <a:rPr lang="en" sz="2400" dirty="0" smtClean="0">
                <a:solidFill>
                  <a:schemeClr val="tx1"/>
                </a:solidFill>
              </a:rPr>
              <a:t>Puedes encontrar el proyecto en este </a:t>
            </a:r>
            <a:r>
              <a:rPr lang="en" sz="2400" dirty="0" smtClean="0">
                <a:solidFill>
                  <a:schemeClr val="tx1"/>
                </a:solidFill>
                <a:hlinkClick r:id="rId3"/>
              </a:rPr>
              <a:t>enlace</a:t>
            </a:r>
            <a:endParaRPr lang="en" sz="2400" dirty="0">
              <a:solidFill>
                <a:schemeClr val="tx1"/>
              </a:solidFill>
            </a:endParaRPr>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7520" y="3490608"/>
            <a:ext cx="936919" cy="37153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ctrTitle" idx="4294967295"/>
          </p:nvPr>
        </p:nvSpPr>
        <p:spPr>
          <a:xfrm>
            <a:off x="5292080" y="703150"/>
            <a:ext cx="2947384" cy="1159800"/>
          </a:xfrm>
          <a:prstGeom prst="rect">
            <a:avLst/>
          </a:prstGeom>
        </p:spPr>
        <p:txBody>
          <a:bodyPr lIns="91425" tIns="91425" rIns="91425" bIns="91425" anchor="ctr" anchorCtr="0">
            <a:noAutofit/>
          </a:bodyPr>
          <a:lstStyle/>
          <a:p>
            <a:pPr lvl="0">
              <a:spcBef>
                <a:spcPts val="0"/>
              </a:spcBef>
              <a:buNone/>
            </a:pPr>
            <a:r>
              <a:rPr lang="en" sz="6000" dirty="0" smtClean="0">
                <a:solidFill>
                  <a:srgbClr val="FF0000"/>
                </a:solidFill>
              </a:rPr>
              <a:t>Hola! </a:t>
            </a:r>
            <a:r>
              <a:rPr lang="en" sz="6000" dirty="0" smtClean="0">
                <a:solidFill>
                  <a:srgbClr val="FF0000"/>
                </a:solidFill>
                <a:sym typeface="Wingdings" pitchFamily="2" charset="2"/>
              </a:rPr>
              <a:t></a:t>
            </a:r>
            <a:endParaRPr lang="en" sz="6000" dirty="0">
              <a:solidFill>
                <a:srgbClr val="FF0000"/>
              </a:solidFill>
            </a:endParaRPr>
          </a:p>
        </p:txBody>
      </p:sp>
      <p:sp>
        <p:nvSpPr>
          <p:cNvPr id="121" name="Shape 121"/>
          <p:cNvSpPr txBox="1">
            <a:spLocks noGrp="1"/>
          </p:cNvSpPr>
          <p:nvPr>
            <p:ph type="subTitle" idx="4294967295"/>
          </p:nvPr>
        </p:nvSpPr>
        <p:spPr>
          <a:xfrm>
            <a:off x="5320800" y="1944040"/>
            <a:ext cx="3823200" cy="1975500"/>
          </a:xfrm>
          <a:prstGeom prst="rect">
            <a:avLst/>
          </a:prstGeom>
        </p:spPr>
        <p:txBody>
          <a:bodyPr lIns="91425" tIns="91425" rIns="91425" bIns="91425" anchor="t" anchorCtr="0">
            <a:normAutofit lnSpcReduction="10000"/>
          </a:bodyPr>
          <a:lstStyle/>
          <a:p>
            <a:pPr lvl="0" rtl="0">
              <a:spcBef>
                <a:spcPts val="0"/>
              </a:spcBef>
              <a:buNone/>
            </a:pPr>
            <a:r>
              <a:rPr lang="en" sz="2400" b="1" dirty="0" smtClean="0">
                <a:solidFill>
                  <a:schemeClr val="tx1"/>
                </a:solidFill>
              </a:rPr>
              <a:t>Soy Adrián Parra</a:t>
            </a:r>
            <a:endParaRPr lang="en" sz="2400" b="1" dirty="0">
              <a:solidFill>
                <a:schemeClr val="tx1"/>
              </a:solidFill>
            </a:endParaRPr>
          </a:p>
          <a:p>
            <a:pPr lvl="0" rtl="0">
              <a:spcBef>
                <a:spcPts val="0"/>
              </a:spcBef>
              <a:buClr>
                <a:schemeClr val="dk1"/>
              </a:buClr>
              <a:buSzPct val="45833"/>
              <a:buFont typeface="Arial"/>
              <a:buNone/>
            </a:pPr>
            <a:r>
              <a:rPr lang="en" sz="2400" dirty="0" smtClean="0">
                <a:solidFill>
                  <a:schemeClr val="tx1"/>
                </a:solidFill>
              </a:rPr>
              <a:t>Estudiante de </a:t>
            </a:r>
            <a:r>
              <a:rPr lang="en" sz="2400" dirty="0" smtClean="0">
                <a:solidFill>
                  <a:schemeClr val="tx1"/>
                </a:solidFill>
              </a:rPr>
              <a:t>Ingeniería </a:t>
            </a:r>
            <a:r>
              <a:rPr lang="en" sz="2400" dirty="0" smtClean="0">
                <a:solidFill>
                  <a:schemeClr val="tx1"/>
                </a:solidFill>
              </a:rPr>
              <a:t>Multimedia por la Universidad de Alicante (UA)</a:t>
            </a:r>
            <a:endParaRPr lang="en" sz="2400" dirty="0">
              <a:solidFill>
                <a:schemeClr val="tx1"/>
              </a:solidFill>
            </a:endParaRPr>
          </a:p>
        </p:txBody>
      </p:sp>
      <p:sp>
        <p:nvSpPr>
          <p:cNvPr id="122" name="Shape 12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pic>
        <p:nvPicPr>
          <p:cNvPr id="123" name="Shape 123" descr="10.jpg"/>
          <p:cNvPicPr preferRelativeResize="0"/>
          <p:nvPr/>
        </p:nvPicPr>
        <p:blipFill rotWithShape="1">
          <a:blip r:embed="rId3">
            <a:alphaModFix/>
          </a:blip>
          <a:srcRect l="11422" t="22161" r="20220" b="9481"/>
          <a:stretch/>
        </p:blipFill>
        <p:spPr>
          <a:xfrm flipH="1">
            <a:off x="982118" y="731700"/>
            <a:ext cx="3742800" cy="2105400"/>
          </a:xfrm>
          <a:prstGeom prst="parallelogram">
            <a:avLst>
              <a:gd name="adj" fmla="val 51555"/>
            </a:avLst>
          </a:prstGeom>
          <a:noFill/>
          <a:ln>
            <a:noFill/>
          </a:ln>
        </p:spPr>
      </p:pic>
      <p:sp>
        <p:nvSpPr>
          <p:cNvPr id="2" name="1 CuadroTexto"/>
          <p:cNvSpPr txBox="1"/>
          <p:nvPr/>
        </p:nvSpPr>
        <p:spPr>
          <a:xfrm>
            <a:off x="1174701" y="3363838"/>
            <a:ext cx="4032448" cy="1200329"/>
          </a:xfrm>
          <a:prstGeom prst="rect">
            <a:avLst/>
          </a:prstGeom>
          <a:noFill/>
        </p:spPr>
        <p:txBody>
          <a:bodyPr wrap="square" rtlCol="0">
            <a:spAutoFit/>
          </a:bodyPr>
          <a:lstStyle/>
          <a:p>
            <a:r>
              <a:rPr lang="es-ES" sz="2400" dirty="0" smtClean="0">
                <a:solidFill>
                  <a:schemeClr val="tx1"/>
                </a:solidFill>
                <a:latin typeface="Roboto"/>
              </a:rPr>
              <a:t>Me encuentro en el departamento de Marketing en </a:t>
            </a:r>
            <a:r>
              <a:rPr lang="es-ES" sz="2400" dirty="0" err="1" smtClean="0">
                <a:solidFill>
                  <a:schemeClr val="tx1"/>
                </a:solidFill>
                <a:latin typeface="Roboto"/>
              </a:rPr>
              <a:t>Jimten</a:t>
            </a:r>
            <a:r>
              <a:rPr lang="es-ES" sz="2400" dirty="0" smtClean="0">
                <a:solidFill>
                  <a:schemeClr val="tx1"/>
                </a:solidFill>
                <a:latin typeface="Roboto"/>
              </a:rPr>
              <a:t> S.A.</a:t>
            </a:r>
            <a:endParaRPr lang="es-ES" sz="2400" dirty="0">
              <a:solidFill>
                <a:schemeClr val="tx1"/>
              </a:solidFill>
              <a:latin typeface="Roboto"/>
            </a:endParaRPr>
          </a:p>
        </p:txBody>
      </p:sp>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2" y="4587973"/>
            <a:ext cx="882749" cy="51129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220000" cy="1159800"/>
          </a:xfrm>
          <a:prstGeom prst="rect">
            <a:avLst/>
          </a:prstGeom>
        </p:spPr>
        <p:txBody>
          <a:bodyPr lIns="91425" tIns="91425" rIns="91425" bIns="91425" anchor="b" anchorCtr="0">
            <a:noAutofit/>
          </a:bodyPr>
          <a:lstStyle/>
          <a:p>
            <a:pPr lvl="0" rtl="0">
              <a:spcBef>
                <a:spcPts val="0"/>
              </a:spcBef>
              <a:buNone/>
            </a:pPr>
            <a:r>
              <a:rPr lang="en" dirty="0"/>
              <a:t>1.</a:t>
            </a:r>
          </a:p>
          <a:p>
            <a:pPr lvl="0" rtl="0">
              <a:spcBef>
                <a:spcPts val="0"/>
              </a:spcBef>
              <a:buNone/>
            </a:pPr>
            <a:r>
              <a:rPr lang="en" dirty="0" smtClean="0"/>
              <a:t>Idea y propuesta de proyecto</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sz="1800"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0" y="4399731"/>
            <a:ext cx="1207748" cy="69954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b="1" dirty="0" smtClean="0">
                <a:solidFill>
                  <a:schemeClr val="tx1"/>
                </a:solidFill>
              </a:rPr>
              <a:t>Proyecto Aplicación Web</a:t>
            </a:r>
            <a:endParaRPr lang="en" b="1" dirty="0">
              <a:solidFill>
                <a:schemeClr val="tx1"/>
              </a:solidFill>
            </a:endParaRPr>
          </a:p>
        </p:txBody>
      </p:sp>
      <p:sp>
        <p:nvSpPr>
          <p:cNvPr id="141" name="Shape 141"/>
          <p:cNvSpPr txBox="1">
            <a:spLocks noGrp="1"/>
          </p:cNvSpPr>
          <p:nvPr>
            <p:ph type="body" idx="1"/>
          </p:nvPr>
        </p:nvSpPr>
        <p:spPr>
          <a:xfrm>
            <a:off x="1115616" y="1707654"/>
            <a:ext cx="7581900" cy="3648300"/>
          </a:xfrm>
          <a:prstGeom prst="rect">
            <a:avLst/>
          </a:prstGeom>
        </p:spPr>
        <p:txBody>
          <a:bodyPr lIns="91425" tIns="91425" rIns="91425" bIns="91425" anchor="t" anchorCtr="0">
            <a:noAutofit/>
          </a:bodyPr>
          <a:lstStyle/>
          <a:p>
            <a:pPr marL="457200" lvl="0" indent="-228600" rtl="0">
              <a:spcBef>
                <a:spcPts val="0"/>
              </a:spcBef>
            </a:pPr>
            <a:r>
              <a:rPr lang="en" dirty="0" smtClean="0"/>
              <a:t>Creación de una aplicación web</a:t>
            </a:r>
            <a:endParaRPr lang="en" dirty="0"/>
          </a:p>
          <a:p>
            <a:pPr marL="457200" lvl="0" indent="-228600" rtl="0">
              <a:spcBef>
                <a:spcPts val="0"/>
              </a:spcBef>
            </a:pPr>
            <a:r>
              <a:rPr lang="en" dirty="0" smtClean="0"/>
              <a:t>Uso de las últimas tecnologías web</a:t>
            </a:r>
            <a:endParaRPr lang="en" dirty="0"/>
          </a:p>
          <a:p>
            <a:pPr marL="457200" lvl="0" indent="-228600" rtl="0">
              <a:spcBef>
                <a:spcPts val="0"/>
              </a:spcBef>
            </a:pPr>
            <a:r>
              <a:rPr lang="en" dirty="0" smtClean="0"/>
              <a:t>Tratar de mejorar el uso de datos y cálculos mediante el uso de aplicaciones web</a:t>
            </a:r>
          </a:p>
          <a:p>
            <a:pPr marL="457200" lvl="0" indent="-228600" rtl="0">
              <a:spcBef>
                <a:spcPts val="0"/>
              </a:spcBef>
            </a:pPr>
            <a:endParaRPr lang="en"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 y="4587973"/>
            <a:ext cx="882749" cy="51129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220000" cy="1159800"/>
          </a:xfrm>
          <a:prstGeom prst="rect">
            <a:avLst/>
          </a:prstGeom>
        </p:spPr>
        <p:txBody>
          <a:bodyPr lIns="91425" tIns="91425" rIns="91425" bIns="91425" anchor="b" anchorCtr="0">
            <a:noAutofit/>
          </a:bodyPr>
          <a:lstStyle/>
          <a:p>
            <a:pPr lvl="0" rtl="0">
              <a:spcBef>
                <a:spcPts val="0"/>
              </a:spcBef>
              <a:buNone/>
            </a:pPr>
            <a:r>
              <a:rPr lang="en" dirty="0"/>
              <a:t>2</a:t>
            </a:r>
            <a:r>
              <a:rPr lang="en" dirty="0" smtClean="0"/>
              <a:t>.</a:t>
            </a:r>
            <a:endParaRPr lang="en" dirty="0"/>
          </a:p>
          <a:p>
            <a:pPr lvl="0" rtl="0">
              <a:spcBef>
                <a:spcPts val="0"/>
              </a:spcBef>
              <a:buNone/>
            </a:pPr>
            <a:r>
              <a:rPr lang="en" dirty="0" smtClean="0"/>
              <a:t>Concepto</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sz="1800"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0" y="4399731"/>
            <a:ext cx="1207748" cy="699542"/>
          </a:xfrm>
          <a:prstGeom prst="rect">
            <a:avLst/>
          </a:prstGeom>
        </p:spPr>
      </p:pic>
    </p:spTree>
    <p:extLst>
      <p:ext uri="{BB962C8B-B14F-4D97-AF65-F5344CB8AC3E}">
        <p14:creationId xmlns:p14="http://schemas.microsoft.com/office/powerpoint/2010/main" val="2254528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idx="4294967295"/>
          </p:nvPr>
        </p:nvSpPr>
        <p:spPr>
          <a:xfrm>
            <a:off x="845483" y="-172095"/>
            <a:ext cx="7367400" cy="1159800"/>
          </a:xfrm>
          <a:prstGeom prst="rect">
            <a:avLst/>
          </a:prstGeom>
        </p:spPr>
        <p:txBody>
          <a:bodyPr lIns="91425" tIns="91425" rIns="91425" bIns="91425" anchor="ctr" anchorCtr="0">
            <a:noAutofit/>
          </a:bodyPr>
          <a:lstStyle/>
          <a:p>
            <a:pPr lvl="0" rtl="0">
              <a:spcBef>
                <a:spcPts val="0"/>
              </a:spcBef>
              <a:buNone/>
            </a:pPr>
            <a:r>
              <a:rPr lang="en" sz="7200" dirty="0" smtClean="0">
                <a:solidFill>
                  <a:schemeClr val="accent2"/>
                </a:solidFill>
              </a:rPr>
              <a:t>BIG CONCEPT</a:t>
            </a:r>
            <a:endParaRPr lang="en" sz="7200" dirty="0">
              <a:solidFill>
                <a:schemeClr val="accent2"/>
              </a:solidFill>
            </a:endParaRPr>
          </a:p>
        </p:txBody>
      </p:sp>
      <p:sp>
        <p:nvSpPr>
          <p:cNvPr id="148" name="Shape 148"/>
          <p:cNvSpPr txBox="1">
            <a:spLocks noGrp="1"/>
          </p:cNvSpPr>
          <p:nvPr>
            <p:ph type="subTitle" idx="4294967295"/>
          </p:nvPr>
        </p:nvSpPr>
        <p:spPr>
          <a:xfrm>
            <a:off x="107504" y="859726"/>
            <a:ext cx="5901300" cy="784800"/>
          </a:xfrm>
          <a:prstGeom prst="rect">
            <a:avLst/>
          </a:prstGeom>
        </p:spPr>
        <p:txBody>
          <a:bodyPr lIns="91425" tIns="91425" rIns="91425" bIns="91425" anchor="t" anchorCtr="0">
            <a:noAutofit/>
          </a:bodyPr>
          <a:lstStyle/>
          <a:p>
            <a:pPr lvl="0" rtl="0">
              <a:spcBef>
                <a:spcPts val="0"/>
              </a:spcBef>
              <a:buNone/>
            </a:pPr>
            <a:r>
              <a:rPr lang="en" sz="2400" dirty="0" smtClean="0"/>
              <a:t>La idea principal del proyecto es trasladar el uso del progarma </a:t>
            </a:r>
            <a:r>
              <a:rPr lang="en" sz="2400" i="1" dirty="0" smtClean="0"/>
              <a:t>Excel</a:t>
            </a:r>
            <a:r>
              <a:rPr lang="en" sz="2400" dirty="0" smtClean="0"/>
              <a:t> en las herramientas de cálculo encontradas en la web de </a:t>
            </a:r>
            <a:r>
              <a:rPr lang="en" sz="2400" dirty="0" smtClean="0">
                <a:hlinkClick r:id="rId3"/>
              </a:rPr>
              <a:t>Jimten</a:t>
            </a:r>
            <a:r>
              <a:rPr lang="en" sz="2400" dirty="0"/>
              <a:t> </a:t>
            </a:r>
            <a:r>
              <a:rPr lang="en" sz="2400" dirty="0" smtClean="0"/>
              <a:t>a una app web para un uso </a:t>
            </a:r>
            <a:r>
              <a:rPr lang="en" sz="2400" dirty="0" smtClean="0"/>
              <a:t>más </a:t>
            </a:r>
            <a:r>
              <a:rPr lang="en" sz="2400" b="1" dirty="0" smtClean="0"/>
              <a:t>dinámico</a:t>
            </a:r>
            <a:r>
              <a:rPr lang="en" sz="2400" dirty="0" smtClean="0"/>
              <a:t> de las mismas.</a:t>
            </a:r>
          </a:p>
          <a:p>
            <a:pPr lvl="0" rtl="0">
              <a:spcBef>
                <a:spcPts val="0"/>
              </a:spcBef>
              <a:buNone/>
            </a:pPr>
            <a:endParaRPr lang="en" sz="2400" dirty="0"/>
          </a:p>
        </p:txBody>
      </p:sp>
      <p:grpSp>
        <p:nvGrpSpPr>
          <p:cNvPr id="149" name="Shape 149"/>
          <p:cNvGrpSpPr/>
          <p:nvPr/>
        </p:nvGrpSpPr>
        <p:grpSpPr>
          <a:xfrm>
            <a:off x="7483056" y="98404"/>
            <a:ext cx="1645833" cy="1645811"/>
            <a:chOff x="6643075" y="3664250"/>
            <a:chExt cx="407950" cy="407975"/>
          </a:xfrm>
        </p:grpSpPr>
        <p:sp>
          <p:nvSpPr>
            <p:cNvPr id="150" name="Shape 150"/>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52" name="Shape 152"/>
          <p:cNvGrpSpPr/>
          <p:nvPr/>
        </p:nvGrpSpPr>
        <p:grpSpPr>
          <a:xfrm rot="-587494">
            <a:off x="7386323" y="1958771"/>
            <a:ext cx="676638" cy="676643"/>
            <a:chOff x="576250" y="4319400"/>
            <a:chExt cx="442075" cy="442050"/>
          </a:xfrm>
        </p:grpSpPr>
        <p:sp>
          <p:nvSpPr>
            <p:cNvPr id="153" name="Shape 153"/>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7" name="Shape 157"/>
          <p:cNvSpPr/>
          <p:nvPr/>
        </p:nvSpPr>
        <p:spPr>
          <a:xfrm>
            <a:off x="7089208" y="478499"/>
            <a:ext cx="257245" cy="24562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chemeClr val="accent2"/>
              </a:solidFill>
            </a:endParaRPr>
          </a:p>
        </p:txBody>
      </p:sp>
      <p:sp>
        <p:nvSpPr>
          <p:cNvPr id="158" name="Shape 158"/>
          <p:cNvSpPr/>
          <p:nvPr/>
        </p:nvSpPr>
        <p:spPr>
          <a:xfrm rot="2697415">
            <a:off x="8784452" y="1736059"/>
            <a:ext cx="390521"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a:off x="9093393" y="1523187"/>
            <a:ext cx="156408" cy="14941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rot="1279885">
            <a:off x="6910975" y="1219414"/>
            <a:ext cx="156401" cy="1493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3132271"/>
            <a:ext cx="1296144" cy="1296144"/>
          </a:xfrm>
          <a:prstGeom prst="rect">
            <a:avLst/>
          </a:prstGeom>
        </p:spPr>
      </p:pic>
      <p:graphicFrame>
        <p:nvGraphicFramePr>
          <p:cNvPr id="6" name="5 Diagrama"/>
          <p:cNvGraphicFramePr/>
          <p:nvPr>
            <p:extLst>
              <p:ext uri="{D42A27DB-BD31-4B8C-83A1-F6EECF244321}">
                <p14:modId xmlns:p14="http://schemas.microsoft.com/office/powerpoint/2010/main" val="1528965905"/>
              </p:ext>
            </p:extLst>
          </p:nvPr>
        </p:nvGraphicFramePr>
        <p:xfrm>
          <a:off x="1761242" y="2304794"/>
          <a:ext cx="4546609" cy="295109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6 Imagen"/>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09389" y="3188002"/>
            <a:ext cx="2784003" cy="1184682"/>
          </a:xfrm>
          <a:prstGeom prst="rect">
            <a:avLst/>
          </a:prstGeom>
        </p:spPr>
      </p:pic>
      <p:pic>
        <p:nvPicPr>
          <p:cNvPr id="20" name="19 Imagen"/>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52" y="4587973"/>
            <a:ext cx="882749" cy="51129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220000" cy="1159800"/>
          </a:xfrm>
          <a:prstGeom prst="rect">
            <a:avLst/>
          </a:prstGeom>
        </p:spPr>
        <p:txBody>
          <a:bodyPr lIns="91425" tIns="91425" rIns="91425" bIns="91425" anchor="b" anchorCtr="0">
            <a:noAutofit/>
          </a:bodyPr>
          <a:lstStyle/>
          <a:p>
            <a:pPr lvl="0" rtl="0">
              <a:spcBef>
                <a:spcPts val="0"/>
              </a:spcBef>
              <a:buNone/>
            </a:pPr>
            <a:r>
              <a:rPr lang="en" dirty="0"/>
              <a:t>3</a:t>
            </a:r>
            <a:r>
              <a:rPr lang="en" dirty="0" smtClean="0"/>
              <a:t>.</a:t>
            </a:r>
            <a:endParaRPr lang="en" dirty="0"/>
          </a:p>
          <a:p>
            <a:pPr lvl="0" rtl="0">
              <a:spcBef>
                <a:spcPts val="0"/>
              </a:spcBef>
              <a:buNone/>
            </a:pPr>
            <a:r>
              <a:rPr lang="en" dirty="0" smtClean="0"/>
              <a:t>Desarrollo del proyecto</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sz="1800"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0" y="4399731"/>
            <a:ext cx="1207748" cy="699542"/>
          </a:xfrm>
          <a:prstGeom prst="rect">
            <a:avLst/>
          </a:prstGeom>
        </p:spPr>
      </p:pic>
    </p:spTree>
    <p:extLst>
      <p:ext uri="{BB962C8B-B14F-4D97-AF65-F5344CB8AC3E}">
        <p14:creationId xmlns:p14="http://schemas.microsoft.com/office/powerpoint/2010/main" val="3169037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1101375" y="1311550"/>
            <a:ext cx="3681900" cy="3537900"/>
          </a:xfrm>
          <a:prstGeom prst="rect">
            <a:avLst/>
          </a:prstGeom>
        </p:spPr>
        <p:txBody>
          <a:bodyPr lIns="91425" tIns="91425" rIns="91425" bIns="91425" anchor="t" anchorCtr="0">
            <a:noAutofit/>
          </a:bodyPr>
          <a:lstStyle/>
          <a:p>
            <a:pPr lvl="0" rtl="0">
              <a:spcBef>
                <a:spcPts val="0"/>
              </a:spcBef>
              <a:buNone/>
            </a:pPr>
            <a:r>
              <a:rPr lang="en" b="1" dirty="0" smtClean="0"/>
              <a:t>Problema</a:t>
            </a:r>
            <a:endParaRPr lang="en" b="1" dirty="0"/>
          </a:p>
          <a:p>
            <a:pPr lvl="0">
              <a:spcBef>
                <a:spcPts val="0"/>
              </a:spcBef>
              <a:buNone/>
            </a:pPr>
            <a:r>
              <a:rPr lang="en" sz="1800" dirty="0" smtClean="0"/>
              <a:t>A la hora de hacer uso de las herramientas de calculo disponibles en la web se descarga un fichero Excel para que el usuario haga uso del mismo sin poder trabajar directamente en la web.</a:t>
            </a:r>
            <a:endParaRPr lang="en" sz="1800" dirty="0"/>
          </a:p>
        </p:txBody>
      </p:sp>
      <p:sp>
        <p:nvSpPr>
          <p:cNvPr id="167" name="Shape 167"/>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spcBef>
                <a:spcPts val="0"/>
              </a:spcBef>
              <a:buNone/>
            </a:pPr>
            <a:r>
              <a:rPr lang="en" b="1" dirty="0" smtClean="0">
                <a:solidFill>
                  <a:schemeClr val="tx1"/>
                </a:solidFill>
              </a:rPr>
              <a:t>Análisis del problema</a:t>
            </a:r>
            <a:endParaRPr lang="en" b="1" dirty="0">
              <a:solidFill>
                <a:schemeClr val="tx1"/>
              </a:solidFill>
            </a:endParaRPr>
          </a:p>
        </p:txBody>
      </p:sp>
      <p:sp>
        <p:nvSpPr>
          <p:cNvPr id="168" name="Shape 168"/>
          <p:cNvSpPr txBox="1">
            <a:spLocks noGrp="1"/>
          </p:cNvSpPr>
          <p:nvPr>
            <p:ph type="body" idx="2"/>
          </p:nvPr>
        </p:nvSpPr>
        <p:spPr>
          <a:xfrm>
            <a:off x="5004949" y="1311550"/>
            <a:ext cx="3681900" cy="3537900"/>
          </a:xfrm>
          <a:prstGeom prst="rect">
            <a:avLst/>
          </a:prstGeom>
        </p:spPr>
        <p:txBody>
          <a:bodyPr lIns="91425" tIns="91425" rIns="91425" bIns="91425" anchor="t" anchorCtr="0">
            <a:noAutofit/>
          </a:bodyPr>
          <a:lstStyle/>
          <a:p>
            <a:pPr lvl="0" rtl="0">
              <a:spcBef>
                <a:spcPts val="0"/>
              </a:spcBef>
              <a:buNone/>
            </a:pPr>
            <a:r>
              <a:rPr lang="en" b="1" dirty="0" smtClean="0"/>
              <a:t>Solución</a:t>
            </a:r>
            <a:endParaRPr lang="en" b="1" dirty="0"/>
          </a:p>
          <a:p>
            <a:pPr lvl="0">
              <a:spcBef>
                <a:spcPts val="0"/>
              </a:spcBef>
              <a:buNone/>
            </a:pPr>
            <a:r>
              <a:rPr lang="en" sz="1800" dirty="0"/>
              <a:t>U</a:t>
            </a:r>
            <a:r>
              <a:rPr lang="en" sz="1800" dirty="0" smtClean="0"/>
              <a:t>na aplicación web para el uso de estas herramientas de calculo directamente en la web. Gracias a esto, solucionamos el problema que el usuario no tenga el software de calculo apropiado y trabaje directamente en el navegador.</a:t>
            </a:r>
            <a:endParaRPr lang="en" sz="1800" dirty="0"/>
          </a:p>
        </p:txBody>
      </p:sp>
      <p:sp>
        <p:nvSpPr>
          <p:cNvPr id="169" name="Shape 16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125" y="3765004"/>
            <a:ext cx="2753109" cy="905001"/>
          </a:xfrm>
          <a:prstGeom prst="rect">
            <a:avLst/>
          </a:prstGeom>
        </p:spPr>
      </p:pic>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00" y="3704282"/>
            <a:ext cx="2304256" cy="1026441"/>
          </a:xfrm>
          <a:prstGeom prst="rect">
            <a:avLst/>
          </a:prstGeom>
        </p:spPr>
      </p:pic>
      <p:pic>
        <p:nvPicPr>
          <p:cNvPr id="8" name="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2" y="4587973"/>
            <a:ext cx="882749" cy="51129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b="1" dirty="0" smtClean="0">
                <a:solidFill>
                  <a:schemeClr val="tx1"/>
                </a:solidFill>
              </a:rPr>
              <a:t>Tecnologías a utilizar (1)</a:t>
            </a:r>
            <a:endParaRPr lang="en" b="1" dirty="0">
              <a:solidFill>
                <a:schemeClr val="tx1"/>
              </a:solidFill>
            </a:endParaRPr>
          </a:p>
        </p:txBody>
      </p:sp>
      <p:sp>
        <p:nvSpPr>
          <p:cNvPr id="178" name="Shape 178"/>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graphicFrame>
        <p:nvGraphicFramePr>
          <p:cNvPr id="8" name="7 Diagrama"/>
          <p:cNvGraphicFramePr/>
          <p:nvPr>
            <p:extLst>
              <p:ext uri="{D42A27DB-BD31-4B8C-83A1-F6EECF244321}">
                <p14:modId xmlns:p14="http://schemas.microsoft.com/office/powerpoint/2010/main" val="3171622708"/>
              </p:ext>
            </p:extLst>
          </p:nvPr>
        </p:nvGraphicFramePr>
        <p:xfrm>
          <a:off x="251520" y="1059582"/>
          <a:ext cx="8640960" cy="3472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4 Imagen"/>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52" y="4587973"/>
            <a:ext cx="882749" cy="51129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Personalizado 1">
      <a:dk1>
        <a:srgbClr val="000000"/>
      </a:dk1>
      <a:lt1>
        <a:srgbClr val="FFFFFF"/>
      </a:lt1>
      <a:dk2>
        <a:srgbClr val="666666"/>
      </a:dk2>
      <a:lt2>
        <a:srgbClr val="CCCCCC"/>
      </a:lt2>
      <a:accent1>
        <a:srgbClr val="3A81BA"/>
      </a:accent1>
      <a:accent2>
        <a:srgbClr val="FF0000"/>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342</Words>
  <Application>Microsoft Office PowerPoint</Application>
  <PresentationFormat>Presentación en pantalla (16:9)</PresentationFormat>
  <Paragraphs>65</Paragraphs>
  <Slides>15</Slides>
  <Notes>15</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William template</vt:lpstr>
      <vt:lpstr>Desarrollo de App Web para el calculo de Cola HTA</vt:lpstr>
      <vt:lpstr>Hola! </vt:lpstr>
      <vt:lpstr>1. Idea y propuesta de proyecto</vt:lpstr>
      <vt:lpstr>Proyecto Aplicación Web</vt:lpstr>
      <vt:lpstr>2. Concepto</vt:lpstr>
      <vt:lpstr>BIG CONCEPT</vt:lpstr>
      <vt:lpstr>3. Desarrollo del proyecto</vt:lpstr>
      <vt:lpstr>Análisis del problema</vt:lpstr>
      <vt:lpstr>Tecnologías a utilizar (1)</vt:lpstr>
      <vt:lpstr>Tecnologías a utilizar (2)</vt:lpstr>
      <vt:lpstr>Desarrollo</vt:lpstr>
      <vt:lpstr>3. Screenshots y DEMO</vt:lpstr>
      <vt:lpstr>Presentación de PowerPoint</vt:lpstr>
      <vt:lpstr>Presentación de PowerPoint</vt:lpstr>
      <vt:lpstr>Gracias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App Web</dc:title>
  <dc:creator>Adrian PARRA</dc:creator>
  <cp:lastModifiedBy>Adrian PARRA</cp:lastModifiedBy>
  <cp:revision>20</cp:revision>
  <dcterms:modified xsi:type="dcterms:W3CDTF">2016-12-02T12:55:32Z</dcterms:modified>
</cp:coreProperties>
</file>